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"/>
  </p:notesMasterIdLst>
  <p:sldIdLst>
    <p:sldId id="256" r:id="rId2"/>
    <p:sldId id="257" r:id="rId3"/>
    <p:sldId id="258" r:id="rId4"/>
  </p:sldIdLst>
  <p:sldSz cx="20104100" cy="14224000"/>
  <p:notesSz cx="20104100" cy="14224000"/>
  <p:defaultTextStyle>
    <a:defPPr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53" d="100"/>
          <a:sy n="53" d="100"/>
        </p:scale>
        <p:origin x="1500" y="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8712200" cy="712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11387138" y="0"/>
            <a:ext cx="8712200" cy="712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6804CAD-B5E3-4397-8183-4995557AEEC4}" type="datetimeFigureOut">
              <a:rPr lang="nl-NL" smtClean="0"/>
              <a:t>19-11-2020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6659563" y="1778000"/>
            <a:ext cx="6784975" cy="48006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2009775" y="6845300"/>
            <a:ext cx="16084550" cy="5600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13511213"/>
            <a:ext cx="8712200" cy="712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11387138" y="13511213"/>
            <a:ext cx="8712200" cy="712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27BB2D5-CB7D-4787-8365-2C9BB145CFE0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482200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Blad 01 Fresialaan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7BB2D5-CB7D-4787-8365-2C9BB145CFE0}" type="slidenum">
              <a:rPr lang="nl-NL" smtClean="0"/>
              <a:t>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4628699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Blad 02 Rozenlaan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7BB2D5-CB7D-4787-8365-2C9BB145CFE0}" type="slidenum">
              <a:rPr lang="nl-NL" smtClean="0"/>
              <a:t>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363938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Blad 03 Gerberalaan </a:t>
            </a:r>
            <a:r>
              <a:rPr lang="nl-NL"/>
              <a:t>en Bromelialaan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7BB2D5-CB7D-4787-8365-2C9BB145CFE0}" type="slidenum">
              <a:rPr lang="nl-NL" smtClean="0"/>
              <a:t>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02486173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4409440"/>
            <a:ext cx="17088486" cy="2987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7965440"/>
            <a:ext cx="14072870" cy="3556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60" dirty="0"/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10" dirty="0"/>
              <a:t>10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60" dirty="0"/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10" dirty="0"/>
              <a:t>10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3271520"/>
            <a:ext cx="8745284" cy="93878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3271520"/>
            <a:ext cx="8745284" cy="93878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60" dirty="0"/>
              <a:t>1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10" dirty="0"/>
              <a:t>10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60" dirty="0"/>
              <a:t>1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10" dirty="0"/>
              <a:t>10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60" dirty="0"/>
              <a:t>1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10" dirty="0"/>
              <a:t>10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05205" y="568960"/>
            <a:ext cx="18093690" cy="22758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3271520"/>
            <a:ext cx="18093690" cy="93878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08114" y="14037377"/>
            <a:ext cx="55245" cy="1174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60" dirty="0"/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7888986" y="14037377"/>
            <a:ext cx="96520" cy="1174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795"/>
              </a:lnSpc>
            </a:pPr>
            <a:r>
              <a:rPr spc="-110" dirty="0"/>
              <a:t>10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3228320"/>
            <a:ext cx="4623943" cy="7112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image" Target="../media/image1.png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0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29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8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hyperlink" Target="https://www.bkingenieurs.nl/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27.png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12" Type="http://schemas.openxmlformats.org/officeDocument/2006/relationships/image" Target="../media/image40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png"/><Relationship Id="rId11" Type="http://schemas.openxmlformats.org/officeDocument/2006/relationships/image" Target="../media/image39.png"/><Relationship Id="rId5" Type="http://schemas.openxmlformats.org/officeDocument/2006/relationships/image" Target="../media/image33.png"/><Relationship Id="rId15" Type="http://schemas.openxmlformats.org/officeDocument/2006/relationships/image" Target="../media/image28.png"/><Relationship Id="rId10" Type="http://schemas.openxmlformats.org/officeDocument/2006/relationships/image" Target="../media/image38.png"/><Relationship Id="rId4" Type="http://schemas.openxmlformats.org/officeDocument/2006/relationships/image" Target="../media/image32.png"/><Relationship Id="rId9" Type="http://schemas.openxmlformats.org/officeDocument/2006/relationships/image" Target="../media/image37.png"/><Relationship Id="rId14" Type="http://schemas.openxmlformats.org/officeDocument/2006/relationships/hyperlink" Target="https://www.bkingenieurs.nl/" TargetMode="Externa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.png"/><Relationship Id="rId18" Type="http://schemas.openxmlformats.org/officeDocument/2006/relationships/image" Target="../media/image57.png"/><Relationship Id="rId26" Type="http://schemas.openxmlformats.org/officeDocument/2006/relationships/image" Target="../media/image65.png"/><Relationship Id="rId39" Type="http://schemas.openxmlformats.org/officeDocument/2006/relationships/image" Target="../media/image78.png"/><Relationship Id="rId3" Type="http://schemas.openxmlformats.org/officeDocument/2006/relationships/image" Target="../media/image42.png"/><Relationship Id="rId21" Type="http://schemas.openxmlformats.org/officeDocument/2006/relationships/image" Target="../media/image60.png"/><Relationship Id="rId34" Type="http://schemas.openxmlformats.org/officeDocument/2006/relationships/image" Target="../media/image73.png"/><Relationship Id="rId42" Type="http://schemas.openxmlformats.org/officeDocument/2006/relationships/image" Target="../media/image81.png"/><Relationship Id="rId47" Type="http://schemas.openxmlformats.org/officeDocument/2006/relationships/image" Target="../media/image39.png"/><Relationship Id="rId50" Type="http://schemas.openxmlformats.org/officeDocument/2006/relationships/hyperlink" Target="https://www.bkingenieurs.nl/" TargetMode="External"/><Relationship Id="rId7" Type="http://schemas.openxmlformats.org/officeDocument/2006/relationships/image" Target="../media/image46.png"/><Relationship Id="rId12" Type="http://schemas.openxmlformats.org/officeDocument/2006/relationships/image" Target="../media/image51.png"/><Relationship Id="rId17" Type="http://schemas.openxmlformats.org/officeDocument/2006/relationships/image" Target="../media/image56.png"/><Relationship Id="rId25" Type="http://schemas.openxmlformats.org/officeDocument/2006/relationships/image" Target="../media/image64.png"/><Relationship Id="rId33" Type="http://schemas.openxmlformats.org/officeDocument/2006/relationships/image" Target="../media/image72.png"/><Relationship Id="rId38" Type="http://schemas.openxmlformats.org/officeDocument/2006/relationships/image" Target="../media/image77.png"/><Relationship Id="rId46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55.png"/><Relationship Id="rId20" Type="http://schemas.openxmlformats.org/officeDocument/2006/relationships/image" Target="../media/image59.png"/><Relationship Id="rId29" Type="http://schemas.openxmlformats.org/officeDocument/2006/relationships/image" Target="../media/image68.png"/><Relationship Id="rId41" Type="http://schemas.openxmlformats.org/officeDocument/2006/relationships/image" Target="../media/image8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50.png"/><Relationship Id="rId24" Type="http://schemas.openxmlformats.org/officeDocument/2006/relationships/image" Target="../media/image63.png"/><Relationship Id="rId32" Type="http://schemas.openxmlformats.org/officeDocument/2006/relationships/image" Target="../media/image71.png"/><Relationship Id="rId37" Type="http://schemas.openxmlformats.org/officeDocument/2006/relationships/image" Target="../media/image76.png"/><Relationship Id="rId40" Type="http://schemas.openxmlformats.org/officeDocument/2006/relationships/image" Target="../media/image79.png"/><Relationship Id="rId45" Type="http://schemas.openxmlformats.org/officeDocument/2006/relationships/image" Target="../media/image37.png"/><Relationship Id="rId53" Type="http://schemas.openxmlformats.org/officeDocument/2006/relationships/image" Target="../media/image30.png"/><Relationship Id="rId5" Type="http://schemas.openxmlformats.org/officeDocument/2006/relationships/image" Target="../media/image44.png"/><Relationship Id="rId15" Type="http://schemas.openxmlformats.org/officeDocument/2006/relationships/image" Target="../media/image54.png"/><Relationship Id="rId23" Type="http://schemas.openxmlformats.org/officeDocument/2006/relationships/image" Target="../media/image62.png"/><Relationship Id="rId28" Type="http://schemas.openxmlformats.org/officeDocument/2006/relationships/image" Target="../media/image67.png"/><Relationship Id="rId36" Type="http://schemas.openxmlformats.org/officeDocument/2006/relationships/image" Target="../media/image75.png"/><Relationship Id="rId49" Type="http://schemas.openxmlformats.org/officeDocument/2006/relationships/image" Target="../media/image27.png"/><Relationship Id="rId10" Type="http://schemas.openxmlformats.org/officeDocument/2006/relationships/image" Target="../media/image49.png"/><Relationship Id="rId19" Type="http://schemas.openxmlformats.org/officeDocument/2006/relationships/image" Target="../media/image58.png"/><Relationship Id="rId31" Type="http://schemas.openxmlformats.org/officeDocument/2006/relationships/image" Target="../media/image70.png"/><Relationship Id="rId44" Type="http://schemas.openxmlformats.org/officeDocument/2006/relationships/image" Target="../media/image36.png"/><Relationship Id="rId52" Type="http://schemas.openxmlformats.org/officeDocument/2006/relationships/image" Target="../media/image28.png"/><Relationship Id="rId4" Type="http://schemas.openxmlformats.org/officeDocument/2006/relationships/image" Target="../media/image43.png"/><Relationship Id="rId9" Type="http://schemas.openxmlformats.org/officeDocument/2006/relationships/image" Target="../media/image48.png"/><Relationship Id="rId14" Type="http://schemas.openxmlformats.org/officeDocument/2006/relationships/image" Target="../media/image53.png"/><Relationship Id="rId22" Type="http://schemas.openxmlformats.org/officeDocument/2006/relationships/image" Target="../media/image61.png"/><Relationship Id="rId27" Type="http://schemas.openxmlformats.org/officeDocument/2006/relationships/image" Target="../media/image66.png"/><Relationship Id="rId30" Type="http://schemas.openxmlformats.org/officeDocument/2006/relationships/image" Target="../media/image69.png"/><Relationship Id="rId35" Type="http://schemas.openxmlformats.org/officeDocument/2006/relationships/image" Target="../media/image74.png"/><Relationship Id="rId43" Type="http://schemas.openxmlformats.org/officeDocument/2006/relationships/image" Target="../media/image31.png"/><Relationship Id="rId48" Type="http://schemas.openxmlformats.org/officeDocument/2006/relationships/image" Target="../media/image40.png"/><Relationship Id="rId8" Type="http://schemas.openxmlformats.org/officeDocument/2006/relationships/image" Target="../media/image47.png"/><Relationship Id="rId51" Type="http://schemas.openxmlformats.org/officeDocument/2006/relationships/image" Target="../media/image2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544556" y="254612"/>
            <a:ext cx="5080" cy="17145"/>
          </a:xfrm>
          <a:custGeom>
            <a:avLst/>
            <a:gdLst/>
            <a:ahLst/>
            <a:cxnLst/>
            <a:rect l="l" t="t" r="r" b="b"/>
            <a:pathLst>
              <a:path w="5080" h="17145">
                <a:moveTo>
                  <a:pt x="4653" y="0"/>
                </a:moveTo>
                <a:lnTo>
                  <a:pt x="0" y="16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529881" y="2875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515562" y="33622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501245" y="38525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486928" y="43393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3472610" y="48261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3457935" y="5312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443618" y="58033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429299" y="6290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3414982" y="6776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3400665" y="7263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3386347" y="77540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3371672" y="82408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3357355" y="8727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3343038" y="9214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328719" y="9701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3314402" y="101916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300085" y="106784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3285409" y="111652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3271092" y="116520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3256775" y="121424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242456" y="12629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236730" y="1311598"/>
            <a:ext cx="29845" cy="12065"/>
          </a:xfrm>
          <a:custGeom>
            <a:avLst/>
            <a:gdLst/>
            <a:ahLst/>
            <a:cxnLst/>
            <a:rect l="l" t="t" r="r" b="b"/>
            <a:pathLst>
              <a:path w="29844" h="12065">
                <a:moveTo>
                  <a:pt x="715" y="0"/>
                </a:moveTo>
                <a:lnTo>
                  <a:pt x="0" y="2863"/>
                </a:lnTo>
                <a:lnTo>
                  <a:pt x="29708" y="11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282545" y="132806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331583" y="134238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380262" y="135669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428943" y="137101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3477622" y="138569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3526301" y="140000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3575338" y="141432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3624018" y="142864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3672697" y="1440813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0" y="2147"/>
                </a:moveTo>
                <a:lnTo>
                  <a:pt x="23623" y="9306"/>
                </a:lnTo>
                <a:lnTo>
                  <a:pt x="261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703837" y="13921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3718154" y="134345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3732471" y="129477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3746790" y="124573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3761107" y="119705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3775424" y="114837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3790100" y="109970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3804417" y="105102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3818734" y="100198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3833053" y="95330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3847370" y="9046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3861687" y="85594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876362" y="80690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3890680" y="7582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904997" y="70954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3919314" y="6608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3933633" y="6118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3947950" y="5631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3962625" y="5144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976943" y="4657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991260" y="41711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005577" y="3680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019896" y="31939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034213" y="2707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2923177" y="254612"/>
            <a:ext cx="442595" cy="675640"/>
          </a:xfrm>
          <a:custGeom>
            <a:avLst/>
            <a:gdLst/>
            <a:ahLst/>
            <a:cxnLst/>
            <a:rect l="l" t="t" r="r" b="b"/>
            <a:pathLst>
              <a:path w="442594" h="675640">
                <a:moveTo>
                  <a:pt x="0" y="603480"/>
                </a:moveTo>
                <a:lnTo>
                  <a:pt x="243396" y="675068"/>
                </a:lnTo>
                <a:lnTo>
                  <a:pt x="4424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2274239" y="254612"/>
            <a:ext cx="648970" cy="1836420"/>
          </a:xfrm>
          <a:custGeom>
            <a:avLst/>
            <a:gdLst/>
            <a:ahLst/>
            <a:cxnLst/>
            <a:rect l="l" t="t" r="r" b="b"/>
            <a:pathLst>
              <a:path w="648970" h="1836420">
                <a:moveTo>
                  <a:pt x="121698" y="0"/>
                </a:moveTo>
                <a:lnTo>
                  <a:pt x="0" y="411984"/>
                </a:lnTo>
                <a:lnTo>
                  <a:pt x="405542" y="531535"/>
                </a:lnTo>
                <a:lnTo>
                  <a:pt x="42236" y="1764626"/>
                </a:lnTo>
                <a:lnTo>
                  <a:pt x="285275" y="1836214"/>
                </a:lnTo>
                <a:lnTo>
                  <a:pt x="648938" y="603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2699110" y="254612"/>
            <a:ext cx="843915" cy="1877695"/>
          </a:xfrm>
          <a:custGeom>
            <a:avLst/>
            <a:gdLst/>
            <a:ahLst/>
            <a:cxnLst/>
            <a:rect l="l" t="t" r="r" b="b"/>
            <a:pathLst>
              <a:path w="843915" h="1877695">
                <a:moveTo>
                  <a:pt x="0" y="1877376"/>
                </a:moveTo>
                <a:lnTo>
                  <a:pt x="329659" y="759541"/>
                </a:lnTo>
                <a:lnTo>
                  <a:pt x="595964" y="838287"/>
                </a:lnTo>
                <a:lnTo>
                  <a:pt x="843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6069439" y="214988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118120" y="216420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166799" y="217852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6215120" y="219283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263799" y="220715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312478" y="222147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6360799" y="223579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6409479" y="225010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6457801" y="2264425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0"/>
                </a:moveTo>
                <a:lnTo>
                  <a:pt x="10380" y="32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6461023" y="797601"/>
            <a:ext cx="7620" cy="26034"/>
          </a:xfrm>
          <a:custGeom>
            <a:avLst/>
            <a:gdLst/>
            <a:ahLst/>
            <a:cxnLst/>
            <a:rect l="l" t="t" r="r" b="b"/>
            <a:pathLst>
              <a:path w="7619" h="26034">
                <a:moveTo>
                  <a:pt x="7158" y="0"/>
                </a:moveTo>
                <a:lnTo>
                  <a:pt x="0" y="25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6446704" y="83912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6432387" y="88780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6418070" y="9361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6403752" y="98480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6389435" y="103348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6375118" y="10818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6360799" y="113048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6346482" y="117916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6332165" y="122748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6317847" y="127616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6303530" y="132448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6289213" y="13731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6274894" y="142184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6260578" y="147016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6246261" y="151884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6231942" y="156752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6217625" y="161584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6203308" y="166452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6188990" y="171284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6174673" y="176152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6160356" y="181020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6146037" y="185852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6131720" y="190720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6117403" y="195588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6103085" y="200420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6088768" y="205288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6074451" y="210120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6069439" y="21498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2393431" y="1135851"/>
            <a:ext cx="24130" cy="64135"/>
          </a:xfrm>
          <a:custGeom>
            <a:avLst/>
            <a:gdLst/>
            <a:ahLst/>
            <a:cxnLst/>
            <a:rect l="l" t="t" r="r" b="b"/>
            <a:pathLst>
              <a:path w="24129" h="64134">
                <a:moveTo>
                  <a:pt x="23981" y="62638"/>
                </a:moveTo>
                <a:lnTo>
                  <a:pt x="7516" y="0"/>
                </a:lnTo>
                <a:lnTo>
                  <a:pt x="0" y="637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2491506" y="1029544"/>
            <a:ext cx="95250" cy="80010"/>
          </a:xfrm>
          <a:custGeom>
            <a:avLst/>
            <a:gdLst/>
            <a:ahLst/>
            <a:cxnLst/>
            <a:rect l="l" t="t" r="r" b="b"/>
            <a:pathLst>
              <a:path w="95250" h="80009">
                <a:moveTo>
                  <a:pt x="94853" y="0"/>
                </a:moveTo>
                <a:lnTo>
                  <a:pt x="0" y="7874"/>
                </a:lnTo>
                <a:lnTo>
                  <a:pt x="67649" y="79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2221980" y="108753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4" h="29209">
                <a:moveTo>
                  <a:pt x="16107" y="28634"/>
                </a:moveTo>
                <a:lnTo>
                  <a:pt x="33646" y="71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211242" y="922163"/>
            <a:ext cx="88265" cy="47625"/>
          </a:xfrm>
          <a:custGeom>
            <a:avLst/>
            <a:gdLst/>
            <a:ahLst/>
            <a:cxnLst/>
            <a:rect l="l" t="t" r="r" b="b"/>
            <a:pathLst>
              <a:path w="88265" h="47625">
                <a:moveTo>
                  <a:pt x="0" y="35793"/>
                </a:moveTo>
                <a:lnTo>
                  <a:pt x="87694" y="47605"/>
                </a:ln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237793" y="1115931"/>
            <a:ext cx="155575" cy="83820"/>
          </a:xfrm>
          <a:custGeom>
            <a:avLst/>
            <a:gdLst/>
            <a:ahLst/>
            <a:cxnLst/>
            <a:rect l="l" t="t" r="r" b="b"/>
            <a:pathLst>
              <a:path w="155575" h="83819">
                <a:moveTo>
                  <a:pt x="0" y="0"/>
                </a:moveTo>
                <a:lnTo>
                  <a:pt x="30355" y="34662"/>
                </a:lnTo>
                <a:lnTo>
                  <a:pt x="67546" y="60774"/>
                </a:lnTo>
                <a:lnTo>
                  <a:pt x="109837" y="77401"/>
                </a:lnTo>
                <a:lnTo>
                  <a:pt x="155493" y="836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205068" y="957618"/>
            <a:ext cx="17145" cy="130175"/>
          </a:xfrm>
          <a:custGeom>
            <a:avLst/>
            <a:gdLst/>
            <a:ahLst/>
            <a:cxnLst/>
            <a:rect l="l" t="t" r="r" b="b"/>
            <a:pathLst>
              <a:path w="17145" h="130175">
                <a:moveTo>
                  <a:pt x="6082" y="0"/>
                </a:moveTo>
                <a:lnTo>
                  <a:pt x="175" y="32740"/>
                </a:lnTo>
                <a:lnTo>
                  <a:pt x="0" y="65764"/>
                </a:lnTo>
                <a:lnTo>
                  <a:pt x="5494" y="98328"/>
                </a:lnTo>
                <a:lnTo>
                  <a:pt x="16599" y="129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449985" y="827668"/>
            <a:ext cx="27305" cy="62865"/>
          </a:xfrm>
          <a:custGeom>
            <a:avLst/>
            <a:gdLst/>
            <a:ahLst/>
            <a:cxnLst/>
            <a:rect l="l" t="t" r="r" b="b"/>
            <a:pathLst>
              <a:path w="27304" h="62865">
                <a:moveTo>
                  <a:pt x="11096" y="0"/>
                </a:moveTo>
                <a:lnTo>
                  <a:pt x="0" y="62638"/>
                </a:lnTo>
                <a:lnTo>
                  <a:pt x="27203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224817" y="817096"/>
            <a:ext cx="236220" cy="105410"/>
          </a:xfrm>
          <a:custGeom>
            <a:avLst/>
            <a:gdLst/>
            <a:ahLst/>
            <a:cxnLst/>
            <a:rect l="l" t="t" r="r" b="b"/>
            <a:pathLst>
              <a:path w="236220" h="105409">
                <a:moveTo>
                  <a:pt x="236132" y="10415"/>
                </a:moveTo>
                <a:lnTo>
                  <a:pt x="189977" y="0"/>
                </a:lnTo>
                <a:lnTo>
                  <a:pt x="144024" y="1049"/>
                </a:lnTo>
                <a:lnTo>
                  <a:pt x="100161" y="12807"/>
                </a:lnTo>
                <a:lnTo>
                  <a:pt x="60277" y="34521"/>
                </a:lnTo>
                <a:lnTo>
                  <a:pt x="26260" y="65435"/>
                </a:lnTo>
                <a:lnTo>
                  <a:pt x="0" y="104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417499" y="1108753"/>
            <a:ext cx="141605" cy="90170"/>
          </a:xfrm>
          <a:custGeom>
            <a:avLst/>
            <a:gdLst/>
            <a:ahLst/>
            <a:cxnLst/>
            <a:rect l="l" t="t" r="r" b="b"/>
            <a:pathLst>
              <a:path w="141604" h="90169">
                <a:moveTo>
                  <a:pt x="0" y="89615"/>
                </a:moveTo>
                <a:lnTo>
                  <a:pt x="42433" y="79878"/>
                </a:lnTo>
                <a:lnTo>
                  <a:pt x="81116" y="61103"/>
                </a:lnTo>
                <a:lnTo>
                  <a:pt x="114643" y="34180"/>
                </a:lnTo>
                <a:lnTo>
                  <a:pt x="141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477270" y="834242"/>
            <a:ext cx="109855" cy="195580"/>
          </a:xfrm>
          <a:custGeom>
            <a:avLst/>
            <a:gdLst/>
            <a:ahLst/>
            <a:cxnLst/>
            <a:rect l="l" t="t" r="r" b="b"/>
            <a:pathLst>
              <a:path w="109854" h="195580">
                <a:moveTo>
                  <a:pt x="109314" y="195121"/>
                </a:moveTo>
                <a:lnTo>
                  <a:pt x="108641" y="146776"/>
                </a:lnTo>
                <a:lnTo>
                  <a:pt x="96286" y="101150"/>
                </a:lnTo>
                <a:lnTo>
                  <a:pt x="73335" y="60184"/>
                </a:lnTo>
                <a:lnTo>
                  <a:pt x="40877" y="258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390568" y="100234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096" y="5548"/>
                </a:moveTo>
                <a:lnTo>
                  <a:pt x="11096" y="2483"/>
                </a:lnTo>
                <a:lnTo>
                  <a:pt x="8612" y="0"/>
                </a:lnTo>
                <a:lnTo>
                  <a:pt x="5548" y="0"/>
                </a:lnTo>
                <a:lnTo>
                  <a:pt x="2483" y="0"/>
                </a:lnTo>
                <a:lnTo>
                  <a:pt x="0" y="2483"/>
                </a:lnTo>
                <a:lnTo>
                  <a:pt x="0" y="5548"/>
                </a:lnTo>
                <a:lnTo>
                  <a:pt x="0" y="8612"/>
                </a:lnTo>
                <a:lnTo>
                  <a:pt x="2483" y="11096"/>
                </a:lnTo>
                <a:lnTo>
                  <a:pt x="5548" y="11096"/>
                </a:lnTo>
                <a:lnTo>
                  <a:pt x="8612" y="11096"/>
                </a:lnTo>
                <a:lnTo>
                  <a:pt x="11096" y="8612"/>
                </a:lnTo>
                <a:lnTo>
                  <a:pt x="11096" y="55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150467" y="1358846"/>
            <a:ext cx="24765" cy="64135"/>
          </a:xfrm>
          <a:custGeom>
            <a:avLst/>
            <a:gdLst/>
            <a:ahLst/>
            <a:cxnLst/>
            <a:rect l="l" t="t" r="r" b="b"/>
            <a:pathLst>
              <a:path w="24765" h="64134">
                <a:moveTo>
                  <a:pt x="24339" y="62996"/>
                </a:moveTo>
                <a:lnTo>
                  <a:pt x="7874" y="0"/>
                </a:lnTo>
                <a:lnTo>
                  <a:pt x="0" y="64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248899" y="1252897"/>
            <a:ext cx="95250" cy="79375"/>
          </a:xfrm>
          <a:custGeom>
            <a:avLst/>
            <a:gdLst/>
            <a:ahLst/>
            <a:cxnLst/>
            <a:rect l="l" t="t" r="r" b="b"/>
            <a:pathLst>
              <a:path w="95250" h="79375">
                <a:moveTo>
                  <a:pt x="94853" y="0"/>
                </a:moveTo>
                <a:lnTo>
                  <a:pt x="0" y="7874"/>
                </a:lnTo>
                <a:lnTo>
                  <a:pt x="67292" y="79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979016" y="131052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107" y="28634"/>
                </a:moveTo>
                <a:lnTo>
                  <a:pt x="33646" y="10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968636" y="1145516"/>
            <a:ext cx="88265" cy="47625"/>
          </a:xfrm>
          <a:custGeom>
            <a:avLst/>
            <a:gdLst/>
            <a:ahLst/>
            <a:cxnLst/>
            <a:rect l="l" t="t" r="r" b="b"/>
            <a:pathLst>
              <a:path w="88265" h="47625">
                <a:moveTo>
                  <a:pt x="0" y="35435"/>
                </a:moveTo>
                <a:lnTo>
                  <a:pt x="87694" y="47247"/>
                </a:ln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994829" y="1339284"/>
            <a:ext cx="155575" cy="83820"/>
          </a:xfrm>
          <a:custGeom>
            <a:avLst/>
            <a:gdLst/>
            <a:ahLst/>
            <a:cxnLst/>
            <a:rect l="l" t="t" r="r" b="b"/>
            <a:pathLst>
              <a:path w="155575" h="83819">
                <a:moveTo>
                  <a:pt x="0" y="0"/>
                </a:moveTo>
                <a:lnTo>
                  <a:pt x="30355" y="34662"/>
                </a:lnTo>
                <a:lnTo>
                  <a:pt x="67546" y="60774"/>
                </a:lnTo>
                <a:lnTo>
                  <a:pt x="109837" y="77401"/>
                </a:lnTo>
                <a:lnTo>
                  <a:pt x="155493" y="836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2962104" y="1180970"/>
            <a:ext cx="17145" cy="130175"/>
          </a:xfrm>
          <a:custGeom>
            <a:avLst/>
            <a:gdLst/>
            <a:ahLst/>
            <a:cxnLst/>
            <a:rect l="l" t="t" r="r" b="b"/>
            <a:pathLst>
              <a:path w="17145" h="130175">
                <a:moveTo>
                  <a:pt x="6082" y="0"/>
                </a:moveTo>
                <a:lnTo>
                  <a:pt x="175" y="32740"/>
                </a:lnTo>
                <a:lnTo>
                  <a:pt x="0" y="65764"/>
                </a:lnTo>
                <a:lnTo>
                  <a:pt x="5494" y="98328"/>
                </a:lnTo>
                <a:lnTo>
                  <a:pt x="16599" y="129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207021" y="1051021"/>
            <a:ext cx="27940" cy="62865"/>
          </a:xfrm>
          <a:custGeom>
            <a:avLst/>
            <a:gdLst/>
            <a:ahLst/>
            <a:cxnLst/>
            <a:rect l="l" t="t" r="r" b="b"/>
            <a:pathLst>
              <a:path w="27940" h="62865">
                <a:moveTo>
                  <a:pt x="11096" y="0"/>
                </a:moveTo>
                <a:lnTo>
                  <a:pt x="0" y="62638"/>
                </a:lnTo>
                <a:lnTo>
                  <a:pt x="2756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2981852" y="1040449"/>
            <a:ext cx="236220" cy="105410"/>
          </a:xfrm>
          <a:custGeom>
            <a:avLst/>
            <a:gdLst/>
            <a:ahLst/>
            <a:cxnLst/>
            <a:rect l="l" t="t" r="r" b="b"/>
            <a:pathLst>
              <a:path w="236219" h="105409">
                <a:moveTo>
                  <a:pt x="236132" y="10415"/>
                </a:moveTo>
                <a:lnTo>
                  <a:pt x="189977" y="0"/>
                </a:lnTo>
                <a:lnTo>
                  <a:pt x="144024" y="1049"/>
                </a:lnTo>
                <a:lnTo>
                  <a:pt x="100161" y="12807"/>
                </a:lnTo>
                <a:lnTo>
                  <a:pt x="60277" y="34521"/>
                </a:lnTo>
                <a:lnTo>
                  <a:pt x="26260" y="65435"/>
                </a:lnTo>
                <a:lnTo>
                  <a:pt x="0" y="104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174535" y="1332105"/>
            <a:ext cx="141605" cy="90170"/>
          </a:xfrm>
          <a:custGeom>
            <a:avLst/>
            <a:gdLst/>
            <a:ahLst/>
            <a:cxnLst/>
            <a:rect l="l" t="t" r="r" b="b"/>
            <a:pathLst>
              <a:path w="141605" h="90169">
                <a:moveTo>
                  <a:pt x="0" y="89615"/>
                </a:moveTo>
                <a:lnTo>
                  <a:pt x="42433" y="79878"/>
                </a:lnTo>
                <a:lnTo>
                  <a:pt x="81116" y="61103"/>
                </a:lnTo>
                <a:lnTo>
                  <a:pt x="114643" y="34180"/>
                </a:lnTo>
                <a:lnTo>
                  <a:pt x="141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234305" y="1057594"/>
            <a:ext cx="109855" cy="195580"/>
          </a:xfrm>
          <a:custGeom>
            <a:avLst/>
            <a:gdLst/>
            <a:ahLst/>
            <a:cxnLst/>
            <a:rect l="l" t="t" r="r" b="b"/>
            <a:pathLst>
              <a:path w="109855" h="195580">
                <a:moveTo>
                  <a:pt x="109314" y="195121"/>
                </a:moveTo>
                <a:lnTo>
                  <a:pt x="108641" y="146776"/>
                </a:lnTo>
                <a:lnTo>
                  <a:pt x="96286" y="101150"/>
                </a:lnTo>
                <a:lnTo>
                  <a:pt x="73335" y="60184"/>
                </a:lnTo>
                <a:lnTo>
                  <a:pt x="40877" y="258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3147603" y="122569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11096" y="5548"/>
                </a:moveTo>
                <a:lnTo>
                  <a:pt x="11096" y="2483"/>
                </a:lnTo>
                <a:lnTo>
                  <a:pt x="8612" y="0"/>
                </a:lnTo>
                <a:lnTo>
                  <a:pt x="5548" y="0"/>
                </a:lnTo>
                <a:lnTo>
                  <a:pt x="2483" y="0"/>
                </a:lnTo>
                <a:lnTo>
                  <a:pt x="0" y="2483"/>
                </a:lnTo>
                <a:lnTo>
                  <a:pt x="0" y="5548"/>
                </a:lnTo>
                <a:lnTo>
                  <a:pt x="0" y="8612"/>
                </a:lnTo>
                <a:lnTo>
                  <a:pt x="2483" y="11096"/>
                </a:lnTo>
                <a:lnTo>
                  <a:pt x="5548" y="11096"/>
                </a:lnTo>
                <a:lnTo>
                  <a:pt x="8612" y="11096"/>
                </a:lnTo>
                <a:lnTo>
                  <a:pt x="11096" y="8612"/>
                </a:lnTo>
                <a:lnTo>
                  <a:pt x="11096" y="55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1787803" y="254612"/>
            <a:ext cx="173990" cy="589280"/>
          </a:xfrm>
          <a:custGeom>
            <a:avLst/>
            <a:gdLst/>
            <a:ahLst/>
            <a:cxnLst/>
            <a:rect l="l" t="t" r="r" b="b"/>
            <a:pathLst>
              <a:path w="173990" h="589280">
                <a:moveTo>
                  <a:pt x="173599" y="0"/>
                </a:moveTo>
                <a:lnTo>
                  <a:pt x="0" y="5888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1781411" y="843113"/>
            <a:ext cx="109220" cy="189230"/>
          </a:xfrm>
          <a:custGeom>
            <a:avLst/>
            <a:gdLst/>
            <a:ahLst/>
            <a:cxnLst/>
            <a:rect l="l" t="t" r="r" b="b"/>
            <a:pathLst>
              <a:path w="109220" h="189230">
                <a:moveTo>
                  <a:pt x="6168" y="0"/>
                </a:moveTo>
                <a:lnTo>
                  <a:pt x="0" y="48369"/>
                </a:lnTo>
                <a:lnTo>
                  <a:pt x="8912" y="94586"/>
                </a:lnTo>
                <a:lnTo>
                  <a:pt x="31210" y="135533"/>
                </a:lnTo>
                <a:lnTo>
                  <a:pt x="65196" y="168097"/>
                </a:lnTo>
                <a:lnTo>
                  <a:pt x="109173" y="189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1114524" y="254612"/>
            <a:ext cx="1318260" cy="1424305"/>
          </a:xfrm>
          <a:custGeom>
            <a:avLst/>
            <a:gdLst/>
            <a:ahLst/>
            <a:cxnLst/>
            <a:rect l="l" t="t" r="r" b="b"/>
            <a:pathLst>
              <a:path w="1318259" h="1424305">
                <a:moveTo>
                  <a:pt x="776006" y="777796"/>
                </a:moveTo>
                <a:lnTo>
                  <a:pt x="1317922" y="937435"/>
                </a:lnTo>
                <a:lnTo>
                  <a:pt x="1174389" y="1423871"/>
                </a:lnTo>
                <a:lnTo>
                  <a:pt x="0" y="1077746"/>
                </a:lnTo>
                <a:lnTo>
                  <a:pt x="317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1737692" y="254612"/>
            <a:ext cx="169545" cy="574040"/>
          </a:xfrm>
          <a:custGeom>
            <a:avLst/>
            <a:gdLst/>
            <a:ahLst/>
            <a:cxnLst/>
            <a:rect l="l" t="t" r="r" b="b"/>
            <a:pathLst>
              <a:path w="169545" h="574040">
                <a:moveTo>
                  <a:pt x="169303" y="0"/>
                </a:moveTo>
                <a:lnTo>
                  <a:pt x="0" y="57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1729728" y="828433"/>
            <a:ext cx="146685" cy="254000"/>
          </a:xfrm>
          <a:custGeom>
            <a:avLst/>
            <a:gdLst/>
            <a:ahLst/>
            <a:cxnLst/>
            <a:rect l="l" t="t" r="r" b="b"/>
            <a:pathLst>
              <a:path w="146684" h="254000">
                <a:moveTo>
                  <a:pt x="8070" y="0"/>
                </a:moveTo>
                <a:lnTo>
                  <a:pt x="0" y="46435"/>
                </a:lnTo>
                <a:lnTo>
                  <a:pt x="2577" y="92006"/>
                </a:lnTo>
                <a:lnTo>
                  <a:pt x="14975" y="135191"/>
                </a:lnTo>
                <a:lnTo>
                  <a:pt x="36362" y="174468"/>
                </a:lnTo>
                <a:lnTo>
                  <a:pt x="65911" y="208313"/>
                </a:lnTo>
                <a:lnTo>
                  <a:pt x="102792" y="235205"/>
                </a:lnTo>
                <a:lnTo>
                  <a:pt x="146177" y="253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1179311" y="254612"/>
            <a:ext cx="1188720" cy="1359535"/>
          </a:xfrm>
          <a:custGeom>
            <a:avLst/>
            <a:gdLst/>
            <a:ahLst/>
            <a:cxnLst/>
            <a:rect l="l" t="t" r="r" b="b"/>
            <a:pathLst>
              <a:path w="1188720" h="1359535">
                <a:moveTo>
                  <a:pt x="696544" y="827549"/>
                </a:moveTo>
                <a:lnTo>
                  <a:pt x="1188349" y="972513"/>
                </a:lnTo>
                <a:lnTo>
                  <a:pt x="1074525" y="1359084"/>
                </a:lnTo>
                <a:lnTo>
                  <a:pt x="0" y="1042311"/>
                </a:lnTo>
                <a:lnTo>
                  <a:pt x="3074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0532878" y="763955"/>
            <a:ext cx="487045" cy="144145"/>
          </a:xfrm>
          <a:custGeom>
            <a:avLst/>
            <a:gdLst/>
            <a:ahLst/>
            <a:cxnLst/>
            <a:rect l="l" t="t" r="r" b="b"/>
            <a:pathLst>
              <a:path w="487045" h="144144">
                <a:moveTo>
                  <a:pt x="0" y="0"/>
                </a:moveTo>
                <a:lnTo>
                  <a:pt x="486793" y="1435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1019173" y="850001"/>
            <a:ext cx="105410" cy="60325"/>
          </a:xfrm>
          <a:custGeom>
            <a:avLst/>
            <a:gdLst/>
            <a:ahLst/>
            <a:cxnLst/>
            <a:rect l="l" t="t" r="r" b="b"/>
            <a:pathLst>
              <a:path w="105409" h="60325">
                <a:moveTo>
                  <a:pt x="0" y="57251"/>
                </a:moveTo>
                <a:lnTo>
                  <a:pt x="33486" y="60191"/>
                </a:lnTo>
                <a:lnTo>
                  <a:pt x="64426" y="50400"/>
                </a:lnTo>
                <a:lnTo>
                  <a:pt x="89438" y="29723"/>
                </a:lnTo>
                <a:lnTo>
                  <a:pt x="1051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1124547" y="254612"/>
            <a:ext cx="175895" cy="595630"/>
          </a:xfrm>
          <a:custGeom>
            <a:avLst/>
            <a:gdLst/>
            <a:ahLst/>
            <a:cxnLst/>
            <a:rect l="l" t="t" r="r" b="b"/>
            <a:pathLst>
              <a:path w="175895" h="595630">
                <a:moveTo>
                  <a:pt x="0" y="595606"/>
                </a:moveTo>
                <a:lnTo>
                  <a:pt x="1757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0393998" y="254612"/>
            <a:ext cx="2238375" cy="1560830"/>
          </a:xfrm>
          <a:custGeom>
            <a:avLst/>
            <a:gdLst/>
            <a:ahLst/>
            <a:cxnLst/>
            <a:rect l="l" t="t" r="r" b="b"/>
            <a:pathLst>
              <a:path w="2238375" h="1560830">
                <a:moveTo>
                  <a:pt x="0" y="979672"/>
                </a:moveTo>
                <a:lnTo>
                  <a:pt x="1969366" y="1560603"/>
                </a:lnTo>
                <a:lnTo>
                  <a:pt x="2237818" y="649654"/>
                </a:lnTo>
                <a:lnTo>
                  <a:pt x="1763553" y="509701"/>
                </a:lnTo>
                <a:lnTo>
                  <a:pt x="1913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2764612" y="1046725"/>
            <a:ext cx="3703954" cy="1979295"/>
          </a:xfrm>
          <a:custGeom>
            <a:avLst/>
            <a:gdLst/>
            <a:ahLst/>
            <a:cxnLst/>
            <a:rect l="l" t="t" r="r" b="b"/>
            <a:pathLst>
              <a:path w="3703955" h="1979295">
                <a:moveTo>
                  <a:pt x="3703568" y="1220921"/>
                </a:moveTo>
                <a:lnTo>
                  <a:pt x="472118" y="267736"/>
                </a:lnTo>
                <a:lnTo>
                  <a:pt x="453863" y="30782"/>
                </a:lnTo>
                <a:lnTo>
                  <a:pt x="349703" y="0"/>
                </a:lnTo>
                <a:lnTo>
                  <a:pt x="205813" y="189348"/>
                </a:lnTo>
                <a:lnTo>
                  <a:pt x="0" y="886608"/>
                </a:lnTo>
                <a:lnTo>
                  <a:pt x="3703568" y="19790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2901344" y="1372447"/>
            <a:ext cx="3567429" cy="1538605"/>
          </a:xfrm>
          <a:custGeom>
            <a:avLst/>
            <a:gdLst/>
            <a:ahLst/>
            <a:cxnLst/>
            <a:rect l="l" t="t" r="r" b="b"/>
            <a:pathLst>
              <a:path w="3567430" h="1538605">
                <a:moveTo>
                  <a:pt x="3566837" y="1009738"/>
                </a:moveTo>
                <a:lnTo>
                  <a:pt x="143532" y="0"/>
                </a:lnTo>
                <a:lnTo>
                  <a:pt x="0" y="486793"/>
                </a:lnTo>
                <a:lnTo>
                  <a:pt x="3566837" y="15384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2966130" y="1437234"/>
            <a:ext cx="3502660" cy="1419860"/>
          </a:xfrm>
          <a:custGeom>
            <a:avLst/>
            <a:gdLst/>
            <a:ahLst/>
            <a:cxnLst/>
            <a:rect l="l" t="t" r="r" b="b"/>
            <a:pathLst>
              <a:path w="3502659" h="1419860">
                <a:moveTo>
                  <a:pt x="3502050" y="999358"/>
                </a:moveTo>
                <a:lnTo>
                  <a:pt x="113823" y="0"/>
                </a:lnTo>
                <a:lnTo>
                  <a:pt x="0" y="386571"/>
                </a:lnTo>
                <a:lnTo>
                  <a:pt x="3502050" y="1419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5687163" y="282889"/>
            <a:ext cx="716915" cy="1008380"/>
          </a:xfrm>
          <a:custGeom>
            <a:avLst/>
            <a:gdLst/>
            <a:ahLst/>
            <a:cxnLst/>
            <a:rect l="l" t="t" r="r" b="b"/>
            <a:pathLst>
              <a:path w="716915" h="1008380">
                <a:moveTo>
                  <a:pt x="459232" y="1008307"/>
                </a:moveTo>
                <a:lnTo>
                  <a:pt x="0" y="872649"/>
                </a:lnTo>
                <a:lnTo>
                  <a:pt x="257356" y="0"/>
                </a:lnTo>
                <a:lnTo>
                  <a:pt x="716588" y="135657"/>
                </a:lnTo>
                <a:lnTo>
                  <a:pt x="459232" y="10083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2363365" y="254612"/>
            <a:ext cx="19685" cy="66675"/>
          </a:xfrm>
          <a:custGeom>
            <a:avLst/>
            <a:gdLst/>
            <a:ahLst/>
            <a:cxnLst/>
            <a:rect l="l" t="t" r="r" b="b"/>
            <a:pathLst>
              <a:path w="19684" h="66675">
                <a:moveTo>
                  <a:pt x="19328" y="0"/>
                </a:moveTo>
                <a:lnTo>
                  <a:pt x="0" y="66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2344036" y="35304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2325066" y="41818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2291420" y="48297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2272449" y="5964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2258489" y="661228"/>
            <a:ext cx="19050" cy="19685"/>
          </a:xfrm>
          <a:custGeom>
            <a:avLst/>
            <a:gdLst/>
            <a:ahLst/>
            <a:cxnLst/>
            <a:rect l="l" t="t" r="r" b="b"/>
            <a:pathLst>
              <a:path w="19050" h="19684">
                <a:moveTo>
                  <a:pt x="4295" y="0"/>
                </a:moveTo>
                <a:lnTo>
                  <a:pt x="0" y="13959"/>
                </a:lnTo>
                <a:lnTo>
                  <a:pt x="18612" y="19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2309674" y="690220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9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2423140" y="72386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2487927" y="74283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2552713" y="76216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2654009" y="79724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2634681" y="86203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2601392" y="92681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2582064" y="10402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2563093" y="110542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2529447" y="117021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2510477" y="128367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2491148" y="13484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2457860" y="141361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2438532" y="15270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2419561" y="15918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2385915" y="165664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2366945" y="177047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2347974" y="183525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2304305" y="1900046"/>
            <a:ext cx="34290" cy="116205"/>
          </a:xfrm>
          <a:custGeom>
            <a:avLst/>
            <a:gdLst/>
            <a:ahLst/>
            <a:cxnLst/>
            <a:rect l="l" t="t" r="r" b="b"/>
            <a:pathLst>
              <a:path w="34290" h="116205">
                <a:moveTo>
                  <a:pt x="34003" y="0"/>
                </a:moveTo>
                <a:lnTo>
                  <a:pt x="0" y="115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2715216" y="57639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24339" y="71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2650430" y="55742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2585644" y="53809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2520857" y="51912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2455713" y="49979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2390926" y="48082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2334372" y="46400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23981" y="71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2774992" y="37380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24339" y="71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2710205" y="35447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2645419" y="33550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2580632" y="31617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2515488" y="29720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2450702" y="27787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2394148" y="26105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24339" y="75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2679781" y="760734"/>
            <a:ext cx="7620" cy="26034"/>
          </a:xfrm>
          <a:custGeom>
            <a:avLst/>
            <a:gdLst/>
            <a:ahLst/>
            <a:cxnLst/>
            <a:rect l="l" t="t" r="r" b="b"/>
            <a:pathLst>
              <a:path w="7620" h="26034">
                <a:moveTo>
                  <a:pt x="0" y="25413"/>
                </a:moveTo>
                <a:lnTo>
                  <a:pt x="7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2696962" y="69594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2716290" y="6308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2735261" y="5660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2754589" y="50123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2773560" y="43644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2792531" y="37129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2811859" y="3065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2830830" y="254612"/>
            <a:ext cx="6350" cy="19685"/>
          </a:xfrm>
          <a:custGeom>
            <a:avLst/>
            <a:gdLst/>
            <a:ahLst/>
            <a:cxnLst/>
            <a:rect l="l" t="t" r="r" b="b"/>
            <a:pathLst>
              <a:path w="6350" h="19685">
                <a:moveTo>
                  <a:pt x="0" y="19686"/>
                </a:moveTo>
                <a:lnTo>
                  <a:pt x="60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3033423" y="1022743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4">
                <a:moveTo>
                  <a:pt x="0" y="0"/>
                </a:moveTo>
                <a:lnTo>
                  <a:pt x="129930" y="38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3195926" y="107070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3261069" y="1009858"/>
            <a:ext cx="66040" cy="91440"/>
          </a:xfrm>
          <a:custGeom>
            <a:avLst/>
            <a:gdLst/>
            <a:ahLst/>
            <a:cxnLst/>
            <a:rect l="l" t="t" r="r" b="b"/>
            <a:pathLst>
              <a:path w="66040" h="91440">
                <a:moveTo>
                  <a:pt x="0" y="80177"/>
                </a:moveTo>
                <a:lnTo>
                  <a:pt x="38657" y="91273"/>
                </a:lnTo>
                <a:lnTo>
                  <a:pt x="655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3336237" y="94507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3355208" y="782568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930"/>
                </a:moveTo>
                <a:lnTo>
                  <a:pt x="38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3403171" y="7174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3422500" y="554920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3470463" y="4897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3489433" y="327273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930"/>
                </a:moveTo>
                <a:lnTo>
                  <a:pt x="38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3537396" y="2621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3344469" y="254612"/>
            <a:ext cx="34925" cy="116839"/>
          </a:xfrm>
          <a:custGeom>
            <a:avLst/>
            <a:gdLst/>
            <a:ahLst/>
            <a:cxnLst/>
            <a:rect l="l" t="t" r="r" b="b"/>
            <a:pathLst>
              <a:path w="34925" h="116839">
                <a:moveTo>
                  <a:pt x="34361" y="0"/>
                </a:moveTo>
                <a:lnTo>
                  <a:pt x="0" y="1163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3325498" y="40351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3277535" y="468300"/>
            <a:ext cx="38735" cy="130810"/>
          </a:xfrm>
          <a:custGeom>
            <a:avLst/>
            <a:gdLst/>
            <a:ahLst/>
            <a:cxnLst/>
            <a:rect l="l" t="t" r="r" b="b"/>
            <a:pathLst>
              <a:path w="38734" h="130809">
                <a:moveTo>
                  <a:pt x="38299" y="0"/>
                </a:moveTo>
                <a:lnTo>
                  <a:pt x="0" y="130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3258206" y="63116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3210243" y="695947"/>
            <a:ext cx="38735" cy="130810"/>
          </a:xfrm>
          <a:custGeom>
            <a:avLst/>
            <a:gdLst/>
            <a:ahLst/>
            <a:cxnLst/>
            <a:rect l="l" t="t" r="r" b="b"/>
            <a:pathLst>
              <a:path w="38734" h="130809">
                <a:moveTo>
                  <a:pt x="38299" y="0"/>
                </a:moveTo>
                <a:lnTo>
                  <a:pt x="0" y="130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3191272" y="85845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3067069" y="913573"/>
            <a:ext cx="114935" cy="32384"/>
          </a:xfrm>
          <a:custGeom>
            <a:avLst/>
            <a:gdLst/>
            <a:ahLst/>
            <a:cxnLst/>
            <a:rect l="l" t="t" r="r" b="b"/>
            <a:pathLst>
              <a:path w="114934" h="32384">
                <a:moveTo>
                  <a:pt x="114539" y="10022"/>
                </a:moveTo>
                <a:lnTo>
                  <a:pt x="108096" y="3185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3001924" y="89460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2904565" y="873842"/>
            <a:ext cx="65405" cy="92710"/>
          </a:xfrm>
          <a:custGeom>
            <a:avLst/>
            <a:gdLst/>
            <a:ahLst/>
            <a:cxnLst/>
            <a:rect l="l" t="t" r="r" b="b"/>
            <a:pathLst>
              <a:path w="65404" h="92709">
                <a:moveTo>
                  <a:pt x="64786" y="11096"/>
                </a:moveTo>
                <a:lnTo>
                  <a:pt x="27203" y="0"/>
                </a:lnTo>
                <a:lnTo>
                  <a:pt x="0" y="92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2885236" y="9987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2837273" y="1063906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657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2818302" y="122640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2770339" y="1291196"/>
            <a:ext cx="38735" cy="130810"/>
          </a:xfrm>
          <a:custGeom>
            <a:avLst/>
            <a:gdLst/>
            <a:ahLst/>
            <a:cxnLst/>
            <a:rect l="l" t="t" r="r" b="b"/>
            <a:pathLst>
              <a:path w="38734" h="130809">
                <a:moveTo>
                  <a:pt x="38299" y="0"/>
                </a:moveTo>
                <a:lnTo>
                  <a:pt x="0" y="130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751010" y="145405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2703405" y="1518844"/>
            <a:ext cx="38735" cy="130810"/>
          </a:xfrm>
          <a:custGeom>
            <a:avLst/>
            <a:gdLst/>
            <a:ahLst/>
            <a:cxnLst/>
            <a:rect l="l" t="t" r="r" b="b"/>
            <a:pathLst>
              <a:path w="38734" h="130810">
                <a:moveTo>
                  <a:pt x="38299" y="0"/>
                </a:moveTo>
                <a:lnTo>
                  <a:pt x="0" y="130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2684076" y="16813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2636113" y="1746491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2616784" y="19089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2571684" y="1974139"/>
            <a:ext cx="36195" cy="123189"/>
          </a:xfrm>
          <a:custGeom>
            <a:avLst/>
            <a:gdLst/>
            <a:ahLst/>
            <a:cxnLst/>
            <a:rect l="l" t="t" r="r" b="b"/>
            <a:pathLst>
              <a:path w="36195" h="123189">
                <a:moveTo>
                  <a:pt x="35793" y="0"/>
                </a:moveTo>
                <a:lnTo>
                  <a:pt x="0" y="120266"/>
                </a:lnTo>
                <a:lnTo>
                  <a:pt x="9664" y="123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2613920" y="210693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2679065" y="2030693"/>
            <a:ext cx="57150" cy="103505"/>
          </a:xfrm>
          <a:custGeom>
            <a:avLst/>
            <a:gdLst/>
            <a:ahLst/>
            <a:cxnLst/>
            <a:rect l="l" t="t" r="r" b="b"/>
            <a:pathLst>
              <a:path w="57150" h="103505">
                <a:moveTo>
                  <a:pt x="0" y="95569"/>
                </a:moveTo>
                <a:lnTo>
                  <a:pt x="26487" y="103443"/>
                </a:lnTo>
                <a:lnTo>
                  <a:pt x="569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2745641" y="196554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2764970" y="1803045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2812933" y="17379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2831904" y="1575397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2879868" y="15102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2899196" y="1347750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2947160" y="12826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2966130" y="1120102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3014094" y="10549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2571684" y="2048947"/>
            <a:ext cx="13970" cy="45720"/>
          </a:xfrm>
          <a:custGeom>
            <a:avLst/>
            <a:gdLst/>
            <a:ahLst/>
            <a:cxnLst/>
            <a:rect l="l" t="t" r="r" b="b"/>
            <a:pathLst>
              <a:path w="13970" h="45719">
                <a:moveTo>
                  <a:pt x="0" y="45457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2594950" y="19841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2613920" y="19193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2632891" y="180590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0" y="80893"/>
                </a:moveTo>
                <a:lnTo>
                  <a:pt x="239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2666537" y="174076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2685508" y="16759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2704836" y="156251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0" y="81251"/>
                </a:moveTo>
                <a:lnTo>
                  <a:pt x="239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2738124" y="149772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2757453" y="143258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2776424" y="131911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0" y="81251"/>
                </a:moveTo>
                <a:lnTo>
                  <a:pt x="239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2810070" y="12543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2829040" y="118954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2848369" y="107571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0" y="81251"/>
                </a:moveTo>
                <a:lnTo>
                  <a:pt x="239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2881657" y="10109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2900986" y="94614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919956" y="873842"/>
            <a:ext cx="53340" cy="40005"/>
          </a:xfrm>
          <a:custGeom>
            <a:avLst/>
            <a:gdLst/>
            <a:ahLst/>
            <a:cxnLst/>
            <a:rect l="l" t="t" r="r" b="b"/>
            <a:pathLst>
              <a:path w="53340" h="40005">
                <a:moveTo>
                  <a:pt x="0" y="39730"/>
                </a:moveTo>
                <a:lnTo>
                  <a:pt x="11811" y="0"/>
                </a:lnTo>
                <a:lnTo>
                  <a:pt x="52974" y="121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3005503" y="89567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3070290" y="91464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3135075" y="904266"/>
            <a:ext cx="52705" cy="41275"/>
          </a:xfrm>
          <a:custGeom>
            <a:avLst/>
            <a:gdLst/>
            <a:ahLst/>
            <a:cxnLst/>
            <a:rect l="l" t="t" r="r" b="b"/>
            <a:pathLst>
              <a:path w="52705" h="41275">
                <a:moveTo>
                  <a:pt x="0" y="29708"/>
                </a:moveTo>
                <a:lnTo>
                  <a:pt x="40088" y="41162"/>
                </a:lnTo>
                <a:lnTo>
                  <a:pt x="52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3196641" y="8394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3215970" y="77469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3234940" y="66087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1251"/>
                </a:moveTo>
                <a:lnTo>
                  <a:pt x="239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3268586" y="59608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3287557" y="5312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3306885" y="41783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0893"/>
                </a:moveTo>
                <a:lnTo>
                  <a:pt x="239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3340174" y="35268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3359502" y="28790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3378473" y="2546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73"/>
                </a:moveTo>
                <a:lnTo>
                  <a:pt x="3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2649666" y="125821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3043" y="22271"/>
                </a:moveTo>
                <a:lnTo>
                  <a:pt x="35531" y="13833"/>
                </a:lnTo>
                <a:lnTo>
                  <a:pt x="30708" y="4976"/>
                </a:lnTo>
                <a:lnTo>
                  <a:pt x="22271" y="2488"/>
                </a:lnTo>
                <a:lnTo>
                  <a:pt x="13833" y="0"/>
                </a:lnTo>
                <a:lnTo>
                  <a:pt x="4976" y="4823"/>
                </a:lnTo>
                <a:lnTo>
                  <a:pt x="2488" y="13260"/>
                </a:lnTo>
                <a:lnTo>
                  <a:pt x="0" y="21698"/>
                </a:lnTo>
                <a:lnTo>
                  <a:pt x="4823" y="30555"/>
                </a:lnTo>
                <a:lnTo>
                  <a:pt x="13260" y="33043"/>
                </a:lnTo>
                <a:lnTo>
                  <a:pt x="21698" y="35531"/>
                </a:lnTo>
                <a:lnTo>
                  <a:pt x="30555" y="30708"/>
                </a:lnTo>
                <a:lnTo>
                  <a:pt x="33043" y="222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2658449" y="126700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16707" y="11260"/>
                </a:moveTo>
                <a:lnTo>
                  <a:pt x="17965" y="6994"/>
                </a:lnTo>
                <a:lnTo>
                  <a:pt x="15526" y="2516"/>
                </a:lnTo>
                <a:lnTo>
                  <a:pt x="11260" y="1258"/>
                </a:lnTo>
                <a:lnTo>
                  <a:pt x="6994" y="0"/>
                </a:lnTo>
                <a:lnTo>
                  <a:pt x="2516" y="2438"/>
                </a:lnTo>
                <a:lnTo>
                  <a:pt x="1258" y="6704"/>
                </a:lnTo>
                <a:lnTo>
                  <a:pt x="0" y="10971"/>
                </a:lnTo>
                <a:lnTo>
                  <a:pt x="2438" y="15449"/>
                </a:lnTo>
                <a:lnTo>
                  <a:pt x="6704" y="16707"/>
                </a:lnTo>
                <a:lnTo>
                  <a:pt x="10971" y="17965"/>
                </a:lnTo>
                <a:lnTo>
                  <a:pt x="15449" y="15526"/>
                </a:lnTo>
                <a:lnTo>
                  <a:pt x="16707" y="112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2475399" y="254612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4">
                <a:moveTo>
                  <a:pt x="0" y="0"/>
                </a:moveTo>
                <a:lnTo>
                  <a:pt x="6084" y="1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2515130" y="266066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34003" y="10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2582780" y="286110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2650072" y="30579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10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2717364" y="325841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10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2761032" y="268213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0" y="33646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2372671" y="509105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10022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2352627" y="576397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10022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2339384" y="643689"/>
            <a:ext cx="22860" cy="18415"/>
          </a:xfrm>
          <a:custGeom>
            <a:avLst/>
            <a:gdLst/>
            <a:ahLst/>
            <a:cxnLst/>
            <a:rect l="l" t="t" r="r" b="b"/>
            <a:pathLst>
              <a:path w="22859" h="18415">
                <a:moveTo>
                  <a:pt x="3579" y="0"/>
                </a:moveTo>
                <a:lnTo>
                  <a:pt x="0" y="11453"/>
                </a:lnTo>
                <a:lnTo>
                  <a:pt x="22549" y="178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2395579" y="671608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646" y="10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2463229" y="691652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2530521" y="711339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646" y="10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2597813" y="731383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641481" y="673755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0" y="33646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2661168" y="606463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0" y="33646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2618573" y="578544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2550923" y="558858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2483631" y="538813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2416339" y="51912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2382693" y="5091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2432447" y="306513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10022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2412760" y="373805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9664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2399516" y="441097"/>
            <a:ext cx="22225" cy="18415"/>
          </a:xfrm>
          <a:custGeom>
            <a:avLst/>
            <a:gdLst/>
            <a:ahLst/>
            <a:cxnLst/>
            <a:rect l="l" t="t" r="r" b="b"/>
            <a:pathLst>
              <a:path w="22225" h="18415">
                <a:moveTo>
                  <a:pt x="3221" y="0"/>
                </a:moveTo>
                <a:lnTo>
                  <a:pt x="0" y="11096"/>
                </a:lnTo>
                <a:lnTo>
                  <a:pt x="22192" y="178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2455355" y="469016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2523005" y="488702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646" y="10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2590297" y="50874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2657589" y="528433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646" y="10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2701257" y="471163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0" y="33646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2720943" y="403513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90">
                <a:moveTo>
                  <a:pt x="0" y="34003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2678349" y="375952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2610699" y="355908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2543407" y="336221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2476115" y="31617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2442469" y="3065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4519932" y="2546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10">
                <a:moveTo>
                  <a:pt x="5011" y="0"/>
                </a:moveTo>
                <a:lnTo>
                  <a:pt x="0" y="16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4505615" y="28682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4491298" y="33586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4476979" y="38454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4462304" y="43322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4447987" y="4819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4433669" y="53093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4419352" y="57961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4405035" y="6282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4390718" y="67697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4376041" y="72601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4361724" y="7746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4347407" y="82337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333089" y="87205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4318772" y="9207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4304455" y="96976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4289778" y="101844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4275461" y="10671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4261145" y="111580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4246826" y="11648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232509" y="121352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218192" y="12622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203517" y="13108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189199" y="13595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174882" y="140859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4160565" y="14572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4146246" y="150595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4134076" y="1554637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7158" y="0"/>
                </a:moveTo>
                <a:lnTo>
                  <a:pt x="0" y="24339"/>
                </a:lnTo>
                <a:lnTo>
                  <a:pt x="8232" y="268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4158416" y="158649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4207453" y="160081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4256132" y="161512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4304813" y="162944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4353492" y="164376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4402172" y="165808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4451209" y="167275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4499888" y="168707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4548567" y="1699243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0" y="2147"/>
                </a:moveTo>
                <a:lnTo>
                  <a:pt x="23623" y="8948"/>
                </a:lnTo>
                <a:lnTo>
                  <a:pt x="261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4579708" y="165056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4594025" y="160188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4608342" y="15528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4622660" y="15041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4636977" y="145548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4651294" y="140680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4665971" y="135777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4680288" y="13090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4694605" y="12604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4708923" y="121173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4723240" y="116305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4737557" y="11140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4752232" y="106533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4766551" y="101665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4780868" y="96797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4795185" y="9189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4809503" y="8702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4823820" y="82158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838495" y="77290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4852814" y="72422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4867131" y="67518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881448" y="62650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4895766" y="5778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4910083" y="52914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4924758" y="48011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939075" y="4314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953394" y="3827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967711" y="3340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982028" y="2850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996704" y="254612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4" h="14604">
                <a:moveTo>
                  <a:pt x="0" y="14317"/>
                </a:moveTo>
                <a:lnTo>
                  <a:pt x="39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986682" y="27000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972365" y="3186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958046" y="36736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943371" y="4160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4929054" y="46472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914736" y="5137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900419" y="56243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886102" y="6111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871783" y="6597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857108" y="70883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842791" y="7575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4828474" y="80619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4814156" y="85487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4799839" y="90390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4785522" y="95258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4770845" y="10012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4756528" y="10499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4742211" y="109862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4727893" y="114766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4713576" y="119634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4699259" y="124502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4684584" y="12937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4670265" y="134273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4655948" y="139141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4641631" y="14400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4627313" y="148877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4612996" y="153781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4598321" y="15864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4584002" y="163517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4572191" y="1683852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7158" y="0"/>
                </a:moveTo>
                <a:lnTo>
                  <a:pt x="0" y="24339"/>
                </a:lnTo>
                <a:lnTo>
                  <a:pt x="7874" y="268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4596530" y="171535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4645209" y="173002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4693890" y="174434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4742569" y="175866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4791607" y="177297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4840286" y="178729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4888965" y="180161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4937644" y="181628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4986682" y="1828459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0" y="2147"/>
                </a:moveTo>
                <a:lnTo>
                  <a:pt x="23265" y="8948"/>
                </a:lnTo>
                <a:lnTo>
                  <a:pt x="261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017464" y="177977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031781" y="17307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046100" y="16820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060775" y="163338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075092" y="158470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089409" y="153602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103727" y="148698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118044" y="143830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132361" y="13896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147038" y="134094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161355" y="12919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175672" y="12432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189990" y="11945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5204307" y="11458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5218624" y="10968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5233299" y="10481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5247618" y="9994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5261935" y="95079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5276252" y="90211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5290570" y="8530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5304887" y="80440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5319562" y="7557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5333881" y="7070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5348198" y="65800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5362515" y="6093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5376833" y="5606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5391150" y="5119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5405825" y="46328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5420142" y="41425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5434460" y="3655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5448777" y="3168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5463094" y="26821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5467748" y="254612"/>
            <a:ext cx="9525" cy="31115"/>
          </a:xfrm>
          <a:custGeom>
            <a:avLst/>
            <a:gdLst/>
            <a:ahLst/>
            <a:cxnLst/>
            <a:rect l="l" t="t" r="r" b="b"/>
            <a:pathLst>
              <a:path w="9525" h="31114">
                <a:moveTo>
                  <a:pt x="8948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5453431" y="3015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5439113" y="35018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5424438" y="39886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5410121" y="44789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5395802" y="49657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5381485" y="54525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5367168" y="5939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5352850" y="64297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5338175" y="69165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5323858" y="7403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5309541" y="78901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5295222" y="83769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5280906" y="88672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5266589" y="93540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5251912" y="98408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5237595" y="10327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5223278" y="108180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5208960" y="11304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5194643" y="11791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5180326" y="12278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5165649" y="127652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5151332" y="13255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5137015" y="137423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5122698" y="14229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5108380" y="14715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5094063" y="152063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5079388" y="15693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5065069" y="161799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5050752" y="166667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5036435" y="171570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5022117" y="176438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5009947" y="1813067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7158" y="0"/>
                </a:moveTo>
                <a:lnTo>
                  <a:pt x="0" y="24339"/>
                </a:lnTo>
                <a:lnTo>
                  <a:pt x="8232" y="268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5034286" y="18445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5083324" y="185888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5132003" y="187355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5180684" y="188787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5229363" y="190219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5278042" y="191651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5327079" y="193082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5375759" y="194514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5424438" y="1957674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0" y="2147"/>
                </a:moveTo>
                <a:lnTo>
                  <a:pt x="23623" y="8948"/>
                </a:lnTo>
                <a:lnTo>
                  <a:pt x="261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5455579" y="190863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5469896" y="18599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484213" y="18112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5498531" y="176259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5512848" y="171391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5527165" y="16648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5541842" y="161620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5556158" y="156752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5570475" y="15188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5584794" y="146980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5599111" y="14211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5613428" y="13724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5628103" y="132376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5642421" y="127508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5656738" y="122605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5671055" y="11773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5685374" y="11286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5699691" y="108001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5714366" y="103097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5728684" y="9822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5743001" y="9336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5757318" y="88493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5771637" y="8359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5785954" y="78722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5800629" y="73854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5814946" y="6898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5829264" y="64118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5843581" y="59214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5857898" y="5434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5872575" y="49478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5886892" y="44610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901209" y="3970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5915527" y="34839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5929844" y="2997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5944161" y="254612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10">
                <a:moveTo>
                  <a:pt x="0" y="28992"/>
                </a:moveTo>
                <a:lnTo>
                  <a:pt x="85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5946666" y="254612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6084" y="0"/>
                </a:moveTo>
                <a:lnTo>
                  <a:pt x="0" y="211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5932349" y="29183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918033" y="34051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5903716" y="38883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5889397" y="43751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5875080" y="48583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5860763" y="53451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5846445" y="58319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5832128" y="6315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5817811" y="68019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5803492" y="7288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5789175" y="77719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5774858" y="8258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5760540" y="87420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5746223" y="92287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5731906" y="97155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5717587" y="10198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5703270" y="106855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5688953" y="111723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5674635" y="116556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5660318" y="121424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5646001" y="126256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631683" y="131124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617366" y="135992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5603049" y="14082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5588730" y="145692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5574413" y="15052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5560096" y="155392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545778" y="160260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5531461" y="165092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5517144" y="169960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5502825" y="174828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5488508" y="179660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5474191" y="184528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5459873" y="189360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5448061" y="1942282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7158" y="0"/>
                </a:moveTo>
                <a:lnTo>
                  <a:pt x="0" y="24339"/>
                </a:lnTo>
                <a:lnTo>
                  <a:pt x="7874" y="268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5472401" y="197378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520723" y="198809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5569403" y="200241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5617724" y="201673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5666403" y="203105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5715082" y="204536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5763403" y="205968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5812082" y="207400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5860405" y="208832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5909084" y="210263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5957763" y="211695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6006085" y="213127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6054764" y="213234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0" y="13243"/>
                </a:moveTo>
                <a:lnTo>
                  <a:pt x="14675" y="17538"/>
                </a:lnTo>
                <a:lnTo>
                  <a:pt x="200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6079461" y="20836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6093778" y="203534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6108097" y="19866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6122414" y="193834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6136731" y="188966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6151049" y="184098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6165366" y="179266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6179683" y="174398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6194002" y="169530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6208319" y="164698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6222636" y="15983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6236954" y="154998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6251271" y="150130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6265588" y="145262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6279907" y="140430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6294224" y="13556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6308540" y="13069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6322859" y="125862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6337176" y="120994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6351493" y="116162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6365811" y="111294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6380128" y="106426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6394445" y="101594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6408764" y="9672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6423081" y="91858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6437398" y="87026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6451716" y="82158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6466033" y="797601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4">
                <a:moveTo>
                  <a:pt x="0" y="7874"/>
                </a:moveTo>
                <a:lnTo>
                  <a:pt x="2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4038865" y="2553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4024548" y="30400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4010231" y="3530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3995913" y="40172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3981238" y="45040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3966921" y="4990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3952604" y="5477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3938285" y="59679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3923968" y="6454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3909651" y="69415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3894975" y="74283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3880658" y="79187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3866341" y="84055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3852022" y="88923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3837705" y="93791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3823388" y="98695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3808713" y="103562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3794395" y="108430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3780078" y="113298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3765761" y="11816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3751442" y="123070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3736767" y="127938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3722450" y="13280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3708132" y="13767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3696320" y="1425780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5" h="26669">
                <a:moveTo>
                  <a:pt x="7158" y="0"/>
                </a:moveTo>
                <a:lnTo>
                  <a:pt x="0" y="24339"/>
                </a:lnTo>
                <a:lnTo>
                  <a:pt x="7874" y="264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3720660" y="145727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3769339" y="147159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3818018" y="148591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3866699" y="150023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3915736" y="151454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3964415" y="152922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4013095" y="154354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4061774" y="155785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4110811" y="1570028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0" y="2147"/>
                </a:moveTo>
                <a:lnTo>
                  <a:pt x="23265" y="8948"/>
                </a:lnTo>
                <a:lnTo>
                  <a:pt x="261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4141594" y="152134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4155911" y="14726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4170228" y="142399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4184904" y="137495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4199221" y="13262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4213538" y="12775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4227857" y="122891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4242174" y="11798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4256491" y="113119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4271167" y="108251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4285484" y="103383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4299801" y="98516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4314120" y="93612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4328437" y="8874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4342753" y="83876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4357429" y="79008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4371747" y="7410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4386064" y="6923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4400381" y="64368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4414699" y="59500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4429016" y="5459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4443692" y="49729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4458010" y="4486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4472327" y="39993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4486644" y="35125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4500962" y="3022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4515279" y="254612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31498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2323634" y="1398219"/>
            <a:ext cx="37465" cy="57785"/>
          </a:xfrm>
          <a:custGeom>
            <a:avLst/>
            <a:gdLst/>
            <a:ahLst/>
            <a:cxnLst/>
            <a:rect l="l" t="t" r="r" b="b"/>
            <a:pathLst>
              <a:path w="37465" h="57784">
                <a:moveTo>
                  <a:pt x="0" y="57269"/>
                </a:moveTo>
                <a:lnTo>
                  <a:pt x="37225" y="37225"/>
                </a:lnTo>
                <a:lnTo>
                  <a:pt x="168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360860" y="1435444"/>
            <a:ext cx="612140" cy="180975"/>
          </a:xfrm>
          <a:custGeom>
            <a:avLst/>
            <a:gdLst/>
            <a:ahLst/>
            <a:cxnLst/>
            <a:rect l="l" t="t" r="r" b="b"/>
            <a:pathLst>
              <a:path w="612140" h="180975">
                <a:moveTo>
                  <a:pt x="612071" y="1803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2972931" y="1595800"/>
            <a:ext cx="37465" cy="57785"/>
          </a:xfrm>
          <a:custGeom>
            <a:avLst/>
            <a:gdLst/>
            <a:ahLst/>
            <a:cxnLst/>
            <a:rect l="l" t="t" r="r" b="b"/>
            <a:pathLst>
              <a:path w="37465" h="57785">
                <a:moveTo>
                  <a:pt x="20402" y="57269"/>
                </a:moveTo>
                <a:lnTo>
                  <a:pt x="0" y="20044"/>
                </a:lnTo>
                <a:lnTo>
                  <a:pt x="372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3715291" y="1464795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31140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3605763" y="142900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3958689" y="1536382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31140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3848801" y="1500589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4202085" y="1608328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10">
                <a:moveTo>
                  <a:pt x="31140" y="0"/>
                </a:moveTo>
                <a:lnTo>
                  <a:pt x="0" y="1052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4092198" y="1572534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4445124" y="1679915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31140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4335594" y="164412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4688520" y="1751860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10">
                <a:moveTo>
                  <a:pt x="31140" y="0"/>
                </a:moveTo>
                <a:lnTo>
                  <a:pt x="0" y="1052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4578992" y="171606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4931918" y="1823448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31140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4822389" y="178765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5175314" y="1895393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31140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5065427" y="1859599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5418711" y="1966980"/>
            <a:ext cx="31115" cy="106045"/>
          </a:xfrm>
          <a:custGeom>
            <a:avLst/>
            <a:gdLst/>
            <a:ahLst/>
            <a:cxnLst/>
            <a:rect l="l" t="t" r="r" b="b"/>
            <a:pathLst>
              <a:path w="31115" h="106044">
                <a:moveTo>
                  <a:pt x="30782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5308825" y="1931186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5661751" y="2038925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10">
                <a:moveTo>
                  <a:pt x="31140" y="0"/>
                </a:moveTo>
                <a:lnTo>
                  <a:pt x="0" y="1052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5552221" y="200313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5905146" y="2110513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31140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5795618" y="207471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6148544" y="2182458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31140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38656" y="2146664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391582" y="2254045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31140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282054" y="221825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2268154" y="824805"/>
            <a:ext cx="93980" cy="319405"/>
          </a:xfrm>
          <a:custGeom>
            <a:avLst/>
            <a:gdLst/>
            <a:ahLst/>
            <a:cxnLst/>
            <a:rect l="l" t="t" r="r" b="b"/>
            <a:pathLst>
              <a:path w="93979" h="319405">
                <a:moveTo>
                  <a:pt x="93779" y="0"/>
                </a:moveTo>
                <a:lnTo>
                  <a:pt x="0" y="3189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2477189" y="872768"/>
            <a:ext cx="46990" cy="159385"/>
          </a:xfrm>
          <a:custGeom>
            <a:avLst/>
            <a:gdLst/>
            <a:ahLst/>
            <a:cxnLst/>
            <a:rect l="l" t="t" r="r" b="b"/>
            <a:pathLst>
              <a:path w="46990" h="159384">
                <a:moveTo>
                  <a:pt x="46889" y="0"/>
                </a:moveTo>
                <a:lnTo>
                  <a:pt x="0" y="1592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2152898" y="776841"/>
            <a:ext cx="46990" cy="160020"/>
          </a:xfrm>
          <a:custGeom>
            <a:avLst/>
            <a:gdLst/>
            <a:ahLst/>
            <a:cxnLst/>
            <a:rect l="l" t="t" r="r" b="b"/>
            <a:pathLst>
              <a:path w="46990" h="160019">
                <a:moveTo>
                  <a:pt x="46889" y="0"/>
                </a:moveTo>
                <a:lnTo>
                  <a:pt x="0" y="159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940284" y="325841"/>
            <a:ext cx="318770" cy="93980"/>
          </a:xfrm>
          <a:custGeom>
            <a:avLst/>
            <a:gdLst/>
            <a:ahLst/>
            <a:cxnLst/>
            <a:rect l="l" t="t" r="r" b="b"/>
            <a:pathLst>
              <a:path w="318770" h="93979">
                <a:moveTo>
                  <a:pt x="318563" y="93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2296431" y="254612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380" y="28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051960" y="534876"/>
            <a:ext cx="159385" cy="46990"/>
          </a:xfrm>
          <a:custGeom>
            <a:avLst/>
            <a:gdLst/>
            <a:ahLst/>
            <a:cxnLst/>
            <a:rect l="l" t="t" r="r" b="b"/>
            <a:pathLst>
              <a:path w="159384" h="46990">
                <a:moveTo>
                  <a:pt x="159281" y="468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1844715" y="650132"/>
            <a:ext cx="318770" cy="94615"/>
          </a:xfrm>
          <a:custGeom>
            <a:avLst/>
            <a:gdLst/>
            <a:ahLst/>
            <a:cxnLst/>
            <a:rect l="l" t="t" r="r" b="b"/>
            <a:pathLst>
              <a:path w="318770" h="94615">
                <a:moveTo>
                  <a:pt x="318563" y="941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3054183" y="1913289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0" y="105591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2932484" y="1917943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297579" y="1985235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10">
                <a:moveTo>
                  <a:pt x="0" y="105233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175881" y="198988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540618" y="2056822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0" y="105591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3419278" y="206147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3784016" y="2128767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10">
                <a:moveTo>
                  <a:pt x="0" y="105233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3662316" y="2133063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027411" y="2200355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0" y="105591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3905714" y="220500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4149109" y="227695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4270809" y="2272300"/>
            <a:ext cx="31115" cy="105410"/>
          </a:xfrm>
          <a:custGeom>
            <a:avLst/>
            <a:gdLst/>
            <a:ahLst/>
            <a:cxnLst/>
            <a:rect l="l" t="t" r="r" b="b"/>
            <a:pathLst>
              <a:path w="31115" h="105410">
                <a:moveTo>
                  <a:pt x="0" y="105233"/>
                </a:moveTo>
                <a:lnTo>
                  <a:pt x="30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4513847" y="2343887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0" y="105591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4392149" y="234854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4757244" y="2415832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10">
                <a:moveTo>
                  <a:pt x="0" y="105233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4635546" y="242012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5000640" y="2487420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0" y="105591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4878942" y="249207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5244038" y="2559007"/>
            <a:ext cx="31115" cy="106045"/>
          </a:xfrm>
          <a:custGeom>
            <a:avLst/>
            <a:gdLst/>
            <a:ahLst/>
            <a:cxnLst/>
            <a:rect l="l" t="t" r="r" b="b"/>
            <a:pathLst>
              <a:path w="31115" h="106044">
                <a:moveTo>
                  <a:pt x="0" y="105591"/>
                </a:moveTo>
                <a:lnTo>
                  <a:pt x="30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5122340" y="256366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5365378" y="2635605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5487077" y="2630952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10">
                <a:moveTo>
                  <a:pt x="0" y="105233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5730473" y="2702539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0" y="105591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5608775" y="2707193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5973871" y="2774485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10">
                <a:moveTo>
                  <a:pt x="0" y="105233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5852171" y="277878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6216909" y="2846072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0" y="105591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6095569" y="285072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6460306" y="2996047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0" y="27203"/>
                </a:moveTo>
                <a:lnTo>
                  <a:pt x="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6338608" y="292267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3120042" y="1062117"/>
            <a:ext cx="46990" cy="159385"/>
          </a:xfrm>
          <a:custGeom>
            <a:avLst/>
            <a:gdLst/>
            <a:ahLst/>
            <a:cxnLst/>
            <a:rect l="l" t="t" r="r" b="b"/>
            <a:pathLst>
              <a:path w="46990" h="159384">
                <a:moveTo>
                  <a:pt x="46889" y="0"/>
                </a:moveTo>
                <a:lnTo>
                  <a:pt x="0" y="1592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1136717" y="809055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30">
                <a:moveTo>
                  <a:pt x="0" y="0"/>
                </a:moveTo>
                <a:lnTo>
                  <a:pt x="80893" y="239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1172511" y="687357"/>
            <a:ext cx="40640" cy="12700"/>
          </a:xfrm>
          <a:custGeom>
            <a:avLst/>
            <a:gdLst/>
            <a:ahLst/>
            <a:cxnLst/>
            <a:rect l="l" t="t" r="r" b="b"/>
            <a:pathLst>
              <a:path w="40640" h="12700">
                <a:moveTo>
                  <a:pt x="0" y="0"/>
                </a:moveTo>
                <a:lnTo>
                  <a:pt x="40446" y="121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1208304" y="565659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1244098" y="444318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5">
                <a:moveTo>
                  <a:pt x="0" y="0"/>
                </a:moveTo>
                <a:lnTo>
                  <a:pt x="40804" y="11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1279891" y="322620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1269153" y="1387123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09">
                <a:moveTo>
                  <a:pt x="0" y="105233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1147455" y="1391776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1512550" y="1458710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0" y="105591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1390852" y="1463363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1755947" y="1530655"/>
            <a:ext cx="31750" cy="105410"/>
          </a:xfrm>
          <a:custGeom>
            <a:avLst/>
            <a:gdLst/>
            <a:ahLst/>
            <a:cxnLst/>
            <a:rect l="l" t="t" r="r" b="b"/>
            <a:pathLst>
              <a:path w="31750" h="105410">
                <a:moveTo>
                  <a:pt x="0" y="105233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1634248" y="153530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1998986" y="1602243"/>
            <a:ext cx="31750" cy="106045"/>
          </a:xfrm>
          <a:custGeom>
            <a:avLst/>
            <a:gdLst/>
            <a:ahLst/>
            <a:cxnLst/>
            <a:rect l="l" t="t" r="r" b="b"/>
            <a:pathLst>
              <a:path w="31750" h="106044">
                <a:moveTo>
                  <a:pt x="0" y="105591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1877645" y="160689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2120684" y="167884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2364080" y="175042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3475831" y="254612"/>
            <a:ext cx="459740" cy="384810"/>
          </a:xfrm>
          <a:custGeom>
            <a:avLst/>
            <a:gdLst/>
            <a:ahLst/>
            <a:cxnLst/>
            <a:rect l="l" t="t" r="r" b="b"/>
            <a:pathLst>
              <a:path w="459740" h="384809">
                <a:moveTo>
                  <a:pt x="459590" y="384423"/>
                </a:moveTo>
                <a:lnTo>
                  <a:pt x="0" y="248765"/>
                </a:lnTo>
                <a:lnTo>
                  <a:pt x="733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3935422" y="254612"/>
            <a:ext cx="113664" cy="384810"/>
          </a:xfrm>
          <a:custGeom>
            <a:avLst/>
            <a:gdLst/>
            <a:ahLst/>
            <a:cxnLst/>
            <a:rect l="l" t="t" r="r" b="b"/>
            <a:pathLst>
              <a:path w="113665" h="384809">
                <a:moveTo>
                  <a:pt x="113465" y="0"/>
                </a:moveTo>
                <a:lnTo>
                  <a:pt x="0" y="3844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3935422" y="254612"/>
            <a:ext cx="438150" cy="513715"/>
          </a:xfrm>
          <a:custGeom>
            <a:avLst/>
            <a:gdLst/>
            <a:ahLst/>
            <a:cxnLst/>
            <a:rect l="l" t="t" r="r" b="b"/>
            <a:pathLst>
              <a:path w="438150" h="513715">
                <a:moveTo>
                  <a:pt x="437756" y="513638"/>
                </a:moveTo>
                <a:lnTo>
                  <a:pt x="0" y="384423"/>
                </a:lnTo>
                <a:lnTo>
                  <a:pt x="113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4373178" y="254612"/>
            <a:ext cx="151765" cy="513715"/>
          </a:xfrm>
          <a:custGeom>
            <a:avLst/>
            <a:gdLst/>
            <a:ahLst/>
            <a:cxnLst/>
            <a:rect l="l" t="t" r="r" b="b"/>
            <a:pathLst>
              <a:path w="151765" h="513715">
                <a:moveTo>
                  <a:pt x="151765" y="0"/>
                </a:moveTo>
                <a:lnTo>
                  <a:pt x="0" y="5136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4373178" y="254612"/>
            <a:ext cx="438150" cy="643255"/>
          </a:xfrm>
          <a:custGeom>
            <a:avLst/>
            <a:gdLst/>
            <a:ahLst/>
            <a:cxnLst/>
            <a:rect l="l" t="t" r="r" b="b"/>
            <a:pathLst>
              <a:path w="438150" h="643255">
                <a:moveTo>
                  <a:pt x="438114" y="642853"/>
                </a:moveTo>
                <a:lnTo>
                  <a:pt x="0" y="513638"/>
                </a:lnTo>
                <a:lnTo>
                  <a:pt x="1517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4811292" y="254612"/>
            <a:ext cx="189865" cy="643255"/>
          </a:xfrm>
          <a:custGeom>
            <a:avLst/>
            <a:gdLst/>
            <a:ahLst/>
            <a:cxnLst/>
            <a:rect l="l" t="t" r="r" b="b"/>
            <a:pathLst>
              <a:path w="189865" h="643255">
                <a:moveTo>
                  <a:pt x="189348" y="0"/>
                </a:moveTo>
                <a:lnTo>
                  <a:pt x="0" y="6428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4811292" y="254612"/>
            <a:ext cx="438150" cy="772160"/>
          </a:xfrm>
          <a:custGeom>
            <a:avLst/>
            <a:gdLst/>
            <a:ahLst/>
            <a:cxnLst/>
            <a:rect l="l" t="t" r="r" b="b"/>
            <a:pathLst>
              <a:path w="438150" h="772160">
                <a:moveTo>
                  <a:pt x="437756" y="771711"/>
                </a:moveTo>
                <a:lnTo>
                  <a:pt x="0" y="642853"/>
                </a:lnTo>
                <a:lnTo>
                  <a:pt x="1893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5249049" y="254612"/>
            <a:ext cx="227965" cy="772160"/>
          </a:xfrm>
          <a:custGeom>
            <a:avLst/>
            <a:gdLst/>
            <a:ahLst/>
            <a:cxnLst/>
            <a:rect l="l" t="t" r="r" b="b"/>
            <a:pathLst>
              <a:path w="227965" h="772160">
                <a:moveTo>
                  <a:pt x="227647" y="0"/>
                </a:moveTo>
                <a:lnTo>
                  <a:pt x="0" y="7717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5249049" y="254612"/>
            <a:ext cx="438150" cy="901065"/>
          </a:xfrm>
          <a:custGeom>
            <a:avLst/>
            <a:gdLst/>
            <a:ahLst/>
            <a:cxnLst/>
            <a:rect l="l" t="t" r="r" b="b"/>
            <a:pathLst>
              <a:path w="438150" h="901065">
                <a:moveTo>
                  <a:pt x="438114" y="900926"/>
                </a:moveTo>
                <a:lnTo>
                  <a:pt x="0" y="771711"/>
                </a:lnTo>
                <a:lnTo>
                  <a:pt x="227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5687163" y="254612"/>
            <a:ext cx="257810" cy="901065"/>
          </a:xfrm>
          <a:custGeom>
            <a:avLst/>
            <a:gdLst/>
            <a:ahLst/>
            <a:cxnLst/>
            <a:rect l="l" t="t" r="r" b="b"/>
            <a:pathLst>
              <a:path w="257809" h="901065">
                <a:moveTo>
                  <a:pt x="160713" y="0"/>
                </a:moveTo>
                <a:lnTo>
                  <a:pt x="257356" y="28276"/>
                </a:lnTo>
                <a:lnTo>
                  <a:pt x="0" y="9009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3236730" y="254612"/>
            <a:ext cx="313055" cy="1060450"/>
          </a:xfrm>
          <a:custGeom>
            <a:avLst/>
            <a:gdLst/>
            <a:ahLst/>
            <a:cxnLst/>
            <a:rect l="l" t="t" r="r" b="b"/>
            <a:pathLst>
              <a:path w="313055" h="1060450">
                <a:moveTo>
                  <a:pt x="0" y="1059849"/>
                </a:moveTo>
                <a:lnTo>
                  <a:pt x="312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1524004" y="262486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1504676" y="4246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1457070" y="489776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1437741" y="65192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1390135" y="716708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1370807" y="8788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1323201" y="943997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1303873" y="110614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1272017" y="1170929"/>
            <a:ext cx="54610" cy="92075"/>
          </a:xfrm>
          <a:custGeom>
            <a:avLst/>
            <a:gdLst/>
            <a:ahLst/>
            <a:cxnLst/>
            <a:rect l="l" t="t" r="r" b="b"/>
            <a:pathLst>
              <a:path w="54609" h="92075">
                <a:moveTo>
                  <a:pt x="22192" y="0"/>
                </a:moveTo>
                <a:lnTo>
                  <a:pt x="0" y="75524"/>
                </a:lnTo>
                <a:lnTo>
                  <a:pt x="54406" y="916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1358637" y="127186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1423781" y="1291196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4">
                <a:moveTo>
                  <a:pt x="0" y="0"/>
                </a:moveTo>
                <a:lnTo>
                  <a:pt x="129573" y="38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1585927" y="133880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1650713" y="1358130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4">
                <a:moveTo>
                  <a:pt x="0" y="0"/>
                </a:moveTo>
                <a:lnTo>
                  <a:pt x="129573" y="38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1812858" y="140609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1877645" y="1425064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4">
                <a:moveTo>
                  <a:pt x="0" y="0"/>
                </a:moveTo>
                <a:lnTo>
                  <a:pt x="129930" y="38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2040148" y="147302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2104935" y="1491998"/>
            <a:ext cx="170180" cy="50165"/>
          </a:xfrm>
          <a:custGeom>
            <a:avLst/>
            <a:gdLst/>
            <a:ahLst/>
            <a:cxnLst/>
            <a:rect l="l" t="t" r="r" b="b"/>
            <a:pathLst>
              <a:path w="170179" h="50165">
                <a:moveTo>
                  <a:pt x="0" y="0"/>
                </a:moveTo>
                <a:lnTo>
                  <a:pt x="170019" y="50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2923177" y="254612"/>
            <a:ext cx="442595" cy="675640"/>
          </a:xfrm>
          <a:custGeom>
            <a:avLst/>
            <a:gdLst/>
            <a:ahLst/>
            <a:cxnLst/>
            <a:rect l="l" t="t" r="r" b="b"/>
            <a:pathLst>
              <a:path w="442594" h="675640">
                <a:moveTo>
                  <a:pt x="0" y="603480"/>
                </a:moveTo>
                <a:lnTo>
                  <a:pt x="243396" y="675068"/>
                </a:lnTo>
                <a:lnTo>
                  <a:pt x="4424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2316475" y="254612"/>
            <a:ext cx="607060" cy="1836420"/>
          </a:xfrm>
          <a:custGeom>
            <a:avLst/>
            <a:gdLst/>
            <a:ahLst/>
            <a:cxnLst/>
            <a:rect l="l" t="t" r="r" b="b"/>
            <a:pathLst>
              <a:path w="607059" h="1836420">
                <a:moveTo>
                  <a:pt x="520439" y="0"/>
                </a:moveTo>
                <a:lnTo>
                  <a:pt x="363305" y="531535"/>
                </a:lnTo>
                <a:lnTo>
                  <a:pt x="0" y="1764626"/>
                </a:lnTo>
                <a:lnTo>
                  <a:pt x="243038" y="1836214"/>
                </a:lnTo>
                <a:lnTo>
                  <a:pt x="606702" y="603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2931768" y="254612"/>
            <a:ext cx="447675" cy="690880"/>
          </a:xfrm>
          <a:custGeom>
            <a:avLst/>
            <a:gdLst/>
            <a:ahLst/>
            <a:cxnLst/>
            <a:rect l="l" t="t" r="r" b="b"/>
            <a:pathLst>
              <a:path w="447675" h="690880">
                <a:moveTo>
                  <a:pt x="0" y="619230"/>
                </a:moveTo>
                <a:lnTo>
                  <a:pt x="243396" y="690817"/>
                </a:lnTo>
                <a:lnTo>
                  <a:pt x="4470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2304305" y="254612"/>
            <a:ext cx="628015" cy="1840230"/>
          </a:xfrm>
          <a:custGeom>
            <a:avLst/>
            <a:gdLst/>
            <a:ahLst/>
            <a:cxnLst/>
            <a:rect l="l" t="t" r="r" b="b"/>
            <a:pathLst>
              <a:path w="628015" h="1840230">
                <a:moveTo>
                  <a:pt x="519365" y="0"/>
                </a:moveTo>
                <a:lnTo>
                  <a:pt x="363305" y="527956"/>
                </a:lnTo>
                <a:lnTo>
                  <a:pt x="0" y="1761047"/>
                </a:lnTo>
                <a:lnTo>
                  <a:pt x="267378" y="1839793"/>
                </a:lnTo>
                <a:lnTo>
                  <a:pt x="627462" y="6192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2258489" y="254612"/>
            <a:ext cx="565785" cy="540385"/>
          </a:xfrm>
          <a:custGeom>
            <a:avLst/>
            <a:gdLst/>
            <a:ahLst/>
            <a:cxnLst/>
            <a:rect l="l" t="t" r="r" b="b"/>
            <a:pathLst>
              <a:path w="565784" h="540385">
                <a:moveTo>
                  <a:pt x="565181" y="0"/>
                </a:moveTo>
                <a:lnTo>
                  <a:pt x="405542" y="540126"/>
                </a:lnTo>
                <a:lnTo>
                  <a:pt x="0" y="420575"/>
                </a:lnTo>
                <a:lnTo>
                  <a:pt x="124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7426705" y="254612"/>
            <a:ext cx="771525" cy="230504"/>
          </a:xfrm>
          <a:custGeom>
            <a:avLst/>
            <a:gdLst/>
            <a:ahLst/>
            <a:cxnLst/>
            <a:rect l="l" t="t" r="r" b="b"/>
            <a:pathLst>
              <a:path w="771525" h="230504">
                <a:moveTo>
                  <a:pt x="771353" y="230153"/>
                </a:moveTo>
                <a:lnTo>
                  <a:pt x="656455" y="19614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7084876" y="254612"/>
            <a:ext cx="5305425" cy="1754505"/>
          </a:xfrm>
          <a:custGeom>
            <a:avLst/>
            <a:gdLst/>
            <a:ahLst/>
            <a:cxnLst/>
            <a:rect l="l" t="t" r="r" b="b"/>
            <a:pathLst>
              <a:path w="5305425" h="1754505">
                <a:moveTo>
                  <a:pt x="0" y="0"/>
                </a:moveTo>
                <a:lnTo>
                  <a:pt x="165366" y="48321"/>
                </a:lnTo>
                <a:lnTo>
                  <a:pt x="409837" y="119908"/>
                </a:lnTo>
                <a:lnTo>
                  <a:pt x="653949" y="191496"/>
                </a:lnTo>
                <a:lnTo>
                  <a:pt x="904147" y="264873"/>
                </a:lnTo>
                <a:lnTo>
                  <a:pt x="893767" y="300666"/>
                </a:lnTo>
                <a:lnTo>
                  <a:pt x="959985" y="318921"/>
                </a:lnTo>
                <a:lnTo>
                  <a:pt x="1076672" y="351135"/>
                </a:lnTo>
                <a:lnTo>
                  <a:pt x="4288795" y="1287855"/>
                </a:lnTo>
                <a:lnTo>
                  <a:pt x="5105606" y="1535547"/>
                </a:lnTo>
                <a:lnTo>
                  <a:pt x="5203680" y="1753888"/>
                </a:lnTo>
                <a:lnTo>
                  <a:pt x="5305334" y="1395594"/>
                </a:lnTo>
                <a:lnTo>
                  <a:pt x="1113182" y="2301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5412984" y="254612"/>
            <a:ext cx="488950" cy="1711960"/>
          </a:xfrm>
          <a:custGeom>
            <a:avLst/>
            <a:gdLst/>
            <a:ahLst/>
            <a:cxnLst/>
            <a:rect l="l" t="t" r="r" b="b"/>
            <a:pathLst>
              <a:path w="488950" h="1711960">
                <a:moveTo>
                  <a:pt x="0" y="1711652"/>
                </a:moveTo>
                <a:lnTo>
                  <a:pt x="26129" y="1637201"/>
                </a:lnTo>
                <a:lnTo>
                  <a:pt x="48894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1639617" y="254612"/>
            <a:ext cx="4175760" cy="1727835"/>
          </a:xfrm>
          <a:custGeom>
            <a:avLst/>
            <a:gdLst/>
            <a:ahLst/>
            <a:cxnLst/>
            <a:rect l="l" t="t" r="r" b="b"/>
            <a:pathLst>
              <a:path w="4175759" h="1727835">
                <a:moveTo>
                  <a:pt x="4175687" y="0"/>
                </a:moveTo>
                <a:lnTo>
                  <a:pt x="4150273" y="87694"/>
                </a:lnTo>
                <a:lnTo>
                  <a:pt x="3814529" y="1359442"/>
                </a:lnTo>
                <a:lnTo>
                  <a:pt x="3640572" y="1644002"/>
                </a:lnTo>
                <a:lnTo>
                  <a:pt x="3503840" y="1699840"/>
                </a:lnTo>
                <a:lnTo>
                  <a:pt x="3337399" y="1727401"/>
                </a:lnTo>
                <a:lnTo>
                  <a:pt x="3073242" y="1727043"/>
                </a:lnTo>
                <a:lnTo>
                  <a:pt x="264157" y="964638"/>
                </a:lnTo>
                <a:lnTo>
                  <a:pt x="96642" y="894125"/>
                </a:lnTo>
                <a:lnTo>
                  <a:pt x="45457" y="858689"/>
                </a:lnTo>
                <a:lnTo>
                  <a:pt x="0" y="706924"/>
                </a:lnTo>
                <a:lnTo>
                  <a:pt x="180757" y="63712"/>
                </a:lnTo>
                <a:lnTo>
                  <a:pt x="19865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1463512" y="254612"/>
            <a:ext cx="3949700" cy="1969135"/>
          </a:xfrm>
          <a:custGeom>
            <a:avLst/>
            <a:gdLst/>
            <a:ahLst/>
            <a:cxnLst/>
            <a:rect l="l" t="t" r="r" b="b"/>
            <a:pathLst>
              <a:path w="3949700" h="1969135">
                <a:moveTo>
                  <a:pt x="227289" y="0"/>
                </a:moveTo>
                <a:lnTo>
                  <a:pt x="122414" y="312120"/>
                </a:lnTo>
                <a:lnTo>
                  <a:pt x="8232" y="683300"/>
                </a:lnTo>
                <a:lnTo>
                  <a:pt x="0" y="742360"/>
                </a:lnTo>
                <a:lnTo>
                  <a:pt x="0" y="803209"/>
                </a:lnTo>
                <a:lnTo>
                  <a:pt x="9306" y="859047"/>
                </a:lnTo>
                <a:lnTo>
                  <a:pt x="54048" y="923476"/>
                </a:lnTo>
                <a:lnTo>
                  <a:pt x="973229" y="1247408"/>
                </a:lnTo>
                <a:lnTo>
                  <a:pt x="2073168" y="1568477"/>
                </a:lnTo>
                <a:lnTo>
                  <a:pt x="3155568" y="1889904"/>
                </a:lnTo>
                <a:lnTo>
                  <a:pt x="3497755" y="1962565"/>
                </a:lnTo>
                <a:lnTo>
                  <a:pt x="3573995" y="1968650"/>
                </a:lnTo>
                <a:lnTo>
                  <a:pt x="3659184" y="1953259"/>
                </a:lnTo>
                <a:lnTo>
                  <a:pt x="3754753" y="1917823"/>
                </a:lnTo>
                <a:lnTo>
                  <a:pt x="3802359" y="1889188"/>
                </a:lnTo>
                <a:lnTo>
                  <a:pt x="3904371" y="1791114"/>
                </a:lnTo>
                <a:lnTo>
                  <a:pt x="3949471" y="17116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5671772" y="254612"/>
            <a:ext cx="796925" cy="2334260"/>
          </a:xfrm>
          <a:custGeom>
            <a:avLst/>
            <a:gdLst/>
            <a:ahLst/>
            <a:cxnLst/>
            <a:rect l="l" t="t" r="r" b="b"/>
            <a:pathLst>
              <a:path w="796925" h="2334260">
                <a:moveTo>
                  <a:pt x="796408" y="2333745"/>
                </a:moveTo>
                <a:lnTo>
                  <a:pt x="70871" y="2127216"/>
                </a:lnTo>
                <a:lnTo>
                  <a:pt x="1431" y="2073884"/>
                </a:lnTo>
                <a:lnTo>
                  <a:pt x="0" y="1972230"/>
                </a:lnTo>
                <a:lnTo>
                  <a:pt x="409837" y="536546"/>
                </a:lnTo>
                <a:lnTo>
                  <a:pt x="5637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5507479" y="254612"/>
            <a:ext cx="960755" cy="2475865"/>
          </a:xfrm>
          <a:custGeom>
            <a:avLst/>
            <a:gdLst/>
            <a:ahLst/>
            <a:cxnLst/>
            <a:rect l="l" t="t" r="r" b="b"/>
            <a:pathLst>
              <a:path w="960755" h="2475865">
                <a:moveTo>
                  <a:pt x="562676" y="0"/>
                </a:moveTo>
                <a:lnTo>
                  <a:pt x="395877" y="554085"/>
                </a:lnTo>
                <a:lnTo>
                  <a:pt x="191138" y="1288571"/>
                </a:lnTo>
                <a:lnTo>
                  <a:pt x="0" y="2017688"/>
                </a:lnTo>
                <a:lnTo>
                  <a:pt x="2505" y="2094644"/>
                </a:lnTo>
                <a:lnTo>
                  <a:pt x="12885" y="2146187"/>
                </a:lnTo>
                <a:lnTo>
                  <a:pt x="24697" y="2169095"/>
                </a:lnTo>
                <a:lnTo>
                  <a:pt x="65144" y="2200235"/>
                </a:lnTo>
                <a:lnTo>
                  <a:pt x="361873" y="2305111"/>
                </a:lnTo>
                <a:lnTo>
                  <a:pt x="960701" y="247548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5140595" y="2472744"/>
            <a:ext cx="1327785" cy="516890"/>
          </a:xfrm>
          <a:custGeom>
            <a:avLst/>
            <a:gdLst/>
            <a:ahLst/>
            <a:cxnLst/>
            <a:rect l="l" t="t" r="r" b="b"/>
            <a:pathLst>
              <a:path w="1327784" h="516889">
                <a:moveTo>
                  <a:pt x="36151" y="0"/>
                </a:moveTo>
                <a:lnTo>
                  <a:pt x="0" y="121698"/>
                </a:lnTo>
                <a:lnTo>
                  <a:pt x="320353" y="216909"/>
                </a:lnTo>
                <a:lnTo>
                  <a:pt x="564823" y="289928"/>
                </a:lnTo>
                <a:lnTo>
                  <a:pt x="809652" y="362589"/>
                </a:lnTo>
                <a:lnTo>
                  <a:pt x="1054480" y="435250"/>
                </a:lnTo>
                <a:lnTo>
                  <a:pt x="1299309" y="508269"/>
                </a:lnTo>
                <a:lnTo>
                  <a:pt x="1327586" y="5168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5176746" y="2472744"/>
            <a:ext cx="1291590" cy="387985"/>
          </a:xfrm>
          <a:custGeom>
            <a:avLst/>
            <a:gdLst/>
            <a:ahLst/>
            <a:cxnLst/>
            <a:rect l="l" t="t" r="r" b="b"/>
            <a:pathLst>
              <a:path w="1291590" h="387985">
                <a:moveTo>
                  <a:pt x="1291434" y="38764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9226767" y="254612"/>
            <a:ext cx="1905000" cy="508634"/>
          </a:xfrm>
          <a:custGeom>
            <a:avLst/>
            <a:gdLst/>
            <a:ahLst/>
            <a:cxnLst/>
            <a:rect l="l" t="t" r="r" b="b"/>
            <a:pathLst>
              <a:path w="1905000" h="508634">
                <a:moveTo>
                  <a:pt x="1904938" y="0"/>
                </a:moveTo>
                <a:lnTo>
                  <a:pt x="1749593" y="50826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8225977" y="254612"/>
            <a:ext cx="3257550" cy="797560"/>
          </a:xfrm>
          <a:custGeom>
            <a:avLst/>
            <a:gdLst/>
            <a:ahLst/>
            <a:cxnLst/>
            <a:rect l="l" t="t" r="r" b="b"/>
            <a:pathLst>
              <a:path w="3257550" h="797560">
                <a:moveTo>
                  <a:pt x="0" y="0"/>
                </a:moveTo>
                <a:lnTo>
                  <a:pt x="38657" y="11096"/>
                </a:lnTo>
                <a:lnTo>
                  <a:pt x="691533" y="199728"/>
                </a:lnTo>
                <a:lnTo>
                  <a:pt x="1684091" y="473549"/>
                </a:lnTo>
                <a:lnTo>
                  <a:pt x="2888189" y="794976"/>
                </a:lnTo>
                <a:lnTo>
                  <a:pt x="2959418" y="797482"/>
                </a:lnTo>
                <a:lnTo>
                  <a:pt x="2987338" y="788892"/>
                </a:lnTo>
                <a:lnTo>
                  <a:pt x="3015972" y="762762"/>
                </a:lnTo>
                <a:lnTo>
                  <a:pt x="3063936" y="670772"/>
                </a:lnTo>
                <a:lnTo>
                  <a:pt x="325722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21172" y="7793112"/>
            <a:ext cx="86995" cy="26670"/>
          </a:xfrm>
          <a:custGeom>
            <a:avLst/>
            <a:gdLst/>
            <a:ahLst/>
            <a:cxnLst/>
            <a:rect l="l" t="t" r="r" b="b"/>
            <a:pathLst>
              <a:path w="86995" h="26670">
                <a:moveTo>
                  <a:pt x="86978" y="2648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21172" y="7819600"/>
            <a:ext cx="86995" cy="137795"/>
          </a:xfrm>
          <a:custGeom>
            <a:avLst/>
            <a:gdLst/>
            <a:ahLst/>
            <a:cxnLst/>
            <a:rect l="l" t="t" r="r" b="b"/>
            <a:pathLst>
              <a:path w="86995" h="137795">
                <a:moveTo>
                  <a:pt x="0" y="124561"/>
                </a:moveTo>
                <a:lnTo>
                  <a:pt x="45815" y="137805"/>
                </a:lnTo>
                <a:lnTo>
                  <a:pt x="8697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4822746" y="4277818"/>
            <a:ext cx="1541780" cy="499745"/>
          </a:xfrm>
          <a:custGeom>
            <a:avLst/>
            <a:gdLst/>
            <a:ahLst/>
            <a:cxnLst/>
            <a:rect l="l" t="t" r="r" b="b"/>
            <a:pathLst>
              <a:path w="1541780" h="499745">
                <a:moveTo>
                  <a:pt x="20402" y="0"/>
                </a:moveTo>
                <a:lnTo>
                  <a:pt x="0" y="51900"/>
                </a:lnTo>
                <a:lnTo>
                  <a:pt x="968218" y="332165"/>
                </a:lnTo>
                <a:lnTo>
                  <a:pt x="1541274" y="499679"/>
                </a:lnTo>
                <a:lnTo>
                  <a:pt x="1539842" y="446346"/>
                </a:lnTo>
                <a:lnTo>
                  <a:pt x="1420649" y="411626"/>
                </a:ln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795946" y="1429359"/>
            <a:ext cx="1665605" cy="711835"/>
          </a:xfrm>
          <a:custGeom>
            <a:avLst/>
            <a:gdLst/>
            <a:ahLst/>
            <a:cxnLst/>
            <a:rect l="l" t="t" r="r" b="b"/>
            <a:pathLst>
              <a:path w="1665604" h="711835">
                <a:moveTo>
                  <a:pt x="1245619" y="0"/>
                </a:moveTo>
                <a:lnTo>
                  <a:pt x="1224142" y="16465"/>
                </a:lnTo>
                <a:lnTo>
                  <a:pt x="1209109" y="46173"/>
                </a:lnTo>
                <a:lnTo>
                  <a:pt x="1115330" y="360084"/>
                </a:lnTo>
                <a:lnTo>
                  <a:pt x="10738" y="29350"/>
                </a:lnTo>
                <a:lnTo>
                  <a:pt x="0" y="111318"/>
                </a:lnTo>
                <a:lnTo>
                  <a:pt x="864416" y="370464"/>
                </a:lnTo>
                <a:lnTo>
                  <a:pt x="873007" y="351493"/>
                </a:lnTo>
                <a:lnTo>
                  <a:pt x="1476130" y="624241"/>
                </a:lnTo>
                <a:lnTo>
                  <a:pt x="1665120" y="711219"/>
                </a:lnTo>
                <a:lnTo>
                  <a:pt x="1292866" y="28634"/>
                </a:lnTo>
                <a:lnTo>
                  <a:pt x="1268169" y="6442"/>
                </a:lnTo>
                <a:lnTo>
                  <a:pt x="124561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2278534" y="13937450"/>
            <a:ext cx="116839" cy="31115"/>
          </a:xfrm>
          <a:custGeom>
            <a:avLst/>
            <a:gdLst/>
            <a:ahLst/>
            <a:cxnLst/>
            <a:rect l="l" t="t" r="r" b="b"/>
            <a:pathLst>
              <a:path w="116840" h="31115">
                <a:moveTo>
                  <a:pt x="116329" y="30782"/>
                </a:moveTo>
                <a:lnTo>
                  <a:pt x="8948" y="0"/>
                </a:lnTo>
                <a:lnTo>
                  <a:pt x="0" y="3078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676455" y="10640855"/>
            <a:ext cx="1862455" cy="828040"/>
          </a:xfrm>
          <a:custGeom>
            <a:avLst/>
            <a:gdLst/>
            <a:ahLst/>
            <a:cxnLst/>
            <a:rect l="l" t="t" r="r" b="b"/>
            <a:pathLst>
              <a:path w="1862454" h="828040">
                <a:moveTo>
                  <a:pt x="698692" y="179684"/>
                </a:moveTo>
                <a:lnTo>
                  <a:pt x="87336" y="0"/>
                </a:lnTo>
                <a:lnTo>
                  <a:pt x="0" y="307467"/>
                </a:lnTo>
                <a:lnTo>
                  <a:pt x="1768206" y="827907"/>
                </a:lnTo>
                <a:lnTo>
                  <a:pt x="1861985" y="521155"/>
                </a:lnTo>
                <a:lnTo>
                  <a:pt x="698692" y="1796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850487" y="11161653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4" h="207009">
                <a:moveTo>
                  <a:pt x="362231" y="206887"/>
                </a:moveTo>
                <a:lnTo>
                  <a:pt x="0" y="102369"/>
                </a:lnTo>
                <a:lnTo>
                  <a:pt x="27561" y="0"/>
                </a:lnTo>
                <a:lnTo>
                  <a:pt x="391582" y="107380"/>
                </a:lnTo>
                <a:lnTo>
                  <a:pt x="362231" y="2068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897660" y="10878883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4" h="207009">
                <a:moveTo>
                  <a:pt x="362231" y="206887"/>
                </a:moveTo>
                <a:lnTo>
                  <a:pt x="0" y="102369"/>
                </a:lnTo>
                <a:lnTo>
                  <a:pt x="27561" y="0"/>
                </a:lnTo>
                <a:lnTo>
                  <a:pt x="391582" y="107380"/>
                </a:lnTo>
                <a:lnTo>
                  <a:pt x="362231" y="2068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6387288" y="7684658"/>
            <a:ext cx="81280" cy="242570"/>
          </a:xfrm>
          <a:custGeom>
            <a:avLst/>
            <a:gdLst/>
            <a:ahLst/>
            <a:cxnLst/>
            <a:rect l="l" t="t" r="r" b="b"/>
            <a:pathLst>
              <a:path w="81280" h="242570">
                <a:moveTo>
                  <a:pt x="80893" y="0"/>
                </a:moveTo>
                <a:lnTo>
                  <a:pt x="47963" y="19328"/>
                </a:lnTo>
                <a:lnTo>
                  <a:pt x="0" y="218341"/>
                </a:lnTo>
                <a:lnTo>
                  <a:pt x="80893" y="24196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137209" y="3373670"/>
            <a:ext cx="261620" cy="921385"/>
          </a:xfrm>
          <a:custGeom>
            <a:avLst/>
            <a:gdLst/>
            <a:ahLst/>
            <a:cxnLst/>
            <a:rect l="l" t="t" r="r" b="b"/>
            <a:pathLst>
              <a:path w="261620" h="921385">
                <a:moveTo>
                  <a:pt x="0" y="920970"/>
                </a:moveTo>
                <a:lnTo>
                  <a:pt x="185053" y="287780"/>
                </a:lnTo>
                <a:lnTo>
                  <a:pt x="26129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907186" y="3363294"/>
            <a:ext cx="491490" cy="324485"/>
          </a:xfrm>
          <a:custGeom>
            <a:avLst/>
            <a:gdLst/>
            <a:ahLst/>
            <a:cxnLst/>
            <a:rect l="l" t="t" r="r" b="b"/>
            <a:pathLst>
              <a:path w="491490" h="324485">
                <a:moveTo>
                  <a:pt x="491156" y="10045"/>
                </a:moveTo>
                <a:lnTo>
                  <a:pt x="445121" y="2382"/>
                </a:lnTo>
                <a:lnTo>
                  <a:pt x="398886" y="0"/>
                </a:lnTo>
                <a:lnTo>
                  <a:pt x="352888" y="2821"/>
                </a:lnTo>
                <a:lnTo>
                  <a:pt x="307564" y="10769"/>
                </a:lnTo>
                <a:lnTo>
                  <a:pt x="263350" y="23768"/>
                </a:lnTo>
                <a:lnTo>
                  <a:pt x="220685" y="41741"/>
                </a:lnTo>
                <a:lnTo>
                  <a:pt x="180004" y="64611"/>
                </a:lnTo>
                <a:lnTo>
                  <a:pt x="142184" y="91953"/>
                </a:lnTo>
                <a:lnTo>
                  <a:pt x="107978" y="123151"/>
                </a:lnTo>
                <a:lnTo>
                  <a:pt x="77638" y="157839"/>
                </a:lnTo>
                <a:lnTo>
                  <a:pt x="51418" y="195654"/>
                </a:lnTo>
                <a:lnTo>
                  <a:pt x="29569" y="236230"/>
                </a:lnTo>
                <a:lnTo>
                  <a:pt x="12346" y="279203"/>
                </a:lnTo>
                <a:lnTo>
                  <a:pt x="0" y="32420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107425" y="3687581"/>
            <a:ext cx="1029969" cy="1774825"/>
          </a:xfrm>
          <a:custGeom>
            <a:avLst/>
            <a:gdLst/>
            <a:ahLst/>
            <a:cxnLst/>
            <a:rect l="l" t="t" r="r" b="b"/>
            <a:pathLst>
              <a:path w="1029970" h="1774825">
                <a:moveTo>
                  <a:pt x="799988" y="0"/>
                </a:moveTo>
                <a:lnTo>
                  <a:pt x="846877" y="132436"/>
                </a:lnTo>
                <a:lnTo>
                  <a:pt x="883029" y="148901"/>
                </a:lnTo>
                <a:lnTo>
                  <a:pt x="265588" y="1507628"/>
                </a:lnTo>
                <a:lnTo>
                  <a:pt x="229437" y="1490805"/>
                </a:lnTo>
                <a:lnTo>
                  <a:pt x="0" y="1577068"/>
                </a:lnTo>
                <a:lnTo>
                  <a:pt x="688669" y="1774291"/>
                </a:lnTo>
                <a:lnTo>
                  <a:pt x="1029783" y="6070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471357" y="9515502"/>
            <a:ext cx="1185545" cy="647700"/>
          </a:xfrm>
          <a:custGeom>
            <a:avLst/>
            <a:gdLst/>
            <a:ahLst/>
            <a:cxnLst/>
            <a:rect l="l" t="t" r="r" b="b"/>
            <a:pathLst>
              <a:path w="1185545" h="647700">
                <a:moveTo>
                  <a:pt x="1185127" y="319995"/>
                </a:moveTo>
                <a:lnTo>
                  <a:pt x="269526" y="51542"/>
                </a:lnTo>
                <a:lnTo>
                  <a:pt x="94137" y="0"/>
                </a:lnTo>
                <a:lnTo>
                  <a:pt x="0" y="328943"/>
                </a:lnTo>
                <a:lnTo>
                  <a:pt x="728400" y="540126"/>
                </a:lnTo>
                <a:lnTo>
                  <a:pt x="873722" y="583794"/>
                </a:lnTo>
                <a:lnTo>
                  <a:pt x="1089200" y="647149"/>
                </a:lnTo>
                <a:lnTo>
                  <a:pt x="1185127" y="31999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703300" y="9631116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4" h="207009">
                <a:moveTo>
                  <a:pt x="361873" y="206887"/>
                </a:moveTo>
                <a:lnTo>
                  <a:pt x="0" y="102369"/>
                </a:lnTo>
                <a:lnTo>
                  <a:pt x="27203" y="0"/>
                </a:lnTo>
                <a:lnTo>
                  <a:pt x="391582" y="107380"/>
                </a:lnTo>
                <a:lnTo>
                  <a:pt x="361873" y="2068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4365304" y="10130796"/>
            <a:ext cx="1052195" cy="1710689"/>
          </a:xfrm>
          <a:custGeom>
            <a:avLst/>
            <a:gdLst/>
            <a:ahLst/>
            <a:cxnLst/>
            <a:rect l="l" t="t" r="r" b="b"/>
            <a:pathLst>
              <a:path w="1052194" h="1710690">
                <a:moveTo>
                  <a:pt x="1051617" y="86262"/>
                </a:moveTo>
                <a:lnTo>
                  <a:pt x="749519" y="0"/>
                </a:lnTo>
                <a:lnTo>
                  <a:pt x="0" y="1521230"/>
                </a:lnTo>
                <a:lnTo>
                  <a:pt x="97358" y="1564898"/>
                </a:lnTo>
                <a:lnTo>
                  <a:pt x="25055" y="17105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4343119" y="11841430"/>
            <a:ext cx="267335" cy="499745"/>
          </a:xfrm>
          <a:custGeom>
            <a:avLst/>
            <a:gdLst/>
            <a:ahLst/>
            <a:cxnLst/>
            <a:rect l="l" t="t" r="r" b="b"/>
            <a:pathLst>
              <a:path w="267334" h="499745">
                <a:moveTo>
                  <a:pt x="46959" y="0"/>
                </a:moveTo>
                <a:lnTo>
                  <a:pt x="26244" y="41094"/>
                </a:lnTo>
                <a:lnTo>
                  <a:pt x="11487" y="84125"/>
                </a:lnTo>
                <a:lnTo>
                  <a:pt x="2726" y="128464"/>
                </a:lnTo>
                <a:lnTo>
                  <a:pt x="0" y="173484"/>
                </a:lnTo>
                <a:lnTo>
                  <a:pt x="3345" y="218556"/>
                </a:lnTo>
                <a:lnTo>
                  <a:pt x="12800" y="263053"/>
                </a:lnTo>
                <a:lnTo>
                  <a:pt x="28404" y="306347"/>
                </a:lnTo>
                <a:lnTo>
                  <a:pt x="49778" y="347103"/>
                </a:lnTo>
                <a:lnTo>
                  <a:pt x="76192" y="384139"/>
                </a:lnTo>
                <a:lnTo>
                  <a:pt x="107160" y="417059"/>
                </a:lnTo>
                <a:lnTo>
                  <a:pt x="142191" y="445467"/>
                </a:lnTo>
                <a:lnTo>
                  <a:pt x="180798" y="468967"/>
                </a:lnTo>
                <a:lnTo>
                  <a:pt x="222491" y="487163"/>
                </a:lnTo>
                <a:lnTo>
                  <a:pt x="266783" y="4996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4610133" y="10217058"/>
            <a:ext cx="807085" cy="2148840"/>
          </a:xfrm>
          <a:custGeom>
            <a:avLst/>
            <a:gdLst/>
            <a:ahLst/>
            <a:cxnLst/>
            <a:rect l="l" t="t" r="r" b="b"/>
            <a:pathLst>
              <a:path w="807084" h="2148840">
                <a:moveTo>
                  <a:pt x="0" y="2124353"/>
                </a:moveTo>
                <a:lnTo>
                  <a:pt x="202592" y="2148692"/>
                </a:lnTo>
                <a:lnTo>
                  <a:pt x="361515" y="1584584"/>
                </a:lnTo>
                <a:lnTo>
                  <a:pt x="8067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006040" y="5545987"/>
            <a:ext cx="173355" cy="434340"/>
          </a:xfrm>
          <a:custGeom>
            <a:avLst/>
            <a:gdLst/>
            <a:ahLst/>
            <a:cxnLst/>
            <a:rect l="l" t="t" r="r" b="b"/>
            <a:pathLst>
              <a:path w="173355" h="434339">
                <a:moveTo>
                  <a:pt x="173241" y="16107"/>
                </a:moveTo>
                <a:lnTo>
                  <a:pt x="120982" y="0"/>
                </a:lnTo>
                <a:lnTo>
                  <a:pt x="0" y="419501"/>
                </a:lnTo>
                <a:lnTo>
                  <a:pt x="49037" y="433819"/>
                </a:lnTo>
                <a:lnTo>
                  <a:pt x="173241" y="161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8337653" y="10601482"/>
            <a:ext cx="1327150" cy="998855"/>
          </a:xfrm>
          <a:custGeom>
            <a:avLst/>
            <a:gdLst/>
            <a:ahLst/>
            <a:cxnLst/>
            <a:rect l="l" t="t" r="r" b="b"/>
            <a:pathLst>
              <a:path w="1327150" h="998854">
                <a:moveTo>
                  <a:pt x="1326870" y="317131"/>
                </a:moveTo>
                <a:lnTo>
                  <a:pt x="206171" y="0"/>
                </a:lnTo>
                <a:lnTo>
                  <a:pt x="202592" y="12169"/>
                </a:lnTo>
                <a:lnTo>
                  <a:pt x="0" y="672562"/>
                </a:lnTo>
                <a:lnTo>
                  <a:pt x="1118909" y="998642"/>
                </a:lnTo>
                <a:lnTo>
                  <a:pt x="1147186" y="902357"/>
                </a:lnTo>
                <a:lnTo>
                  <a:pt x="1326870" y="31713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0795245" y="12246916"/>
            <a:ext cx="1510665" cy="734695"/>
          </a:xfrm>
          <a:custGeom>
            <a:avLst/>
            <a:gdLst/>
            <a:ahLst/>
            <a:cxnLst/>
            <a:rect l="l" t="t" r="r" b="b"/>
            <a:pathLst>
              <a:path w="1510665" h="734695">
                <a:moveTo>
                  <a:pt x="165008" y="20044"/>
                </a:moveTo>
                <a:lnTo>
                  <a:pt x="94495" y="0"/>
                </a:lnTo>
                <a:lnTo>
                  <a:pt x="0" y="319995"/>
                </a:lnTo>
                <a:lnTo>
                  <a:pt x="1422439" y="734127"/>
                </a:lnTo>
                <a:lnTo>
                  <a:pt x="1510134" y="435608"/>
                </a:lnTo>
                <a:lnTo>
                  <a:pt x="165008" y="200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21172" y="10246767"/>
            <a:ext cx="680085" cy="181610"/>
          </a:xfrm>
          <a:custGeom>
            <a:avLst/>
            <a:gdLst/>
            <a:ahLst/>
            <a:cxnLst/>
            <a:rect l="l" t="t" r="r" b="b"/>
            <a:pathLst>
              <a:path w="680085" h="181609">
                <a:moveTo>
                  <a:pt x="0" y="0"/>
                </a:moveTo>
                <a:lnTo>
                  <a:pt x="492520" y="145680"/>
                </a:lnTo>
                <a:lnTo>
                  <a:pt x="679721" y="1814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902010" y="10150699"/>
            <a:ext cx="198755" cy="278130"/>
          </a:xfrm>
          <a:custGeom>
            <a:avLst/>
            <a:gdLst/>
            <a:ahLst/>
            <a:cxnLst/>
            <a:rect l="l" t="t" r="r" b="b"/>
            <a:pathLst>
              <a:path w="198755" h="278129">
                <a:moveTo>
                  <a:pt x="198454" y="277636"/>
                </a:moveTo>
                <a:lnTo>
                  <a:pt x="193954" y="231697"/>
                </a:lnTo>
                <a:lnTo>
                  <a:pt x="182765" y="187728"/>
                </a:lnTo>
                <a:lnTo>
                  <a:pt x="165330" y="146347"/>
                </a:lnTo>
                <a:lnTo>
                  <a:pt x="142094" y="108176"/>
                </a:lnTo>
                <a:lnTo>
                  <a:pt x="113499" y="73836"/>
                </a:lnTo>
                <a:lnTo>
                  <a:pt x="79989" y="43946"/>
                </a:lnTo>
                <a:lnTo>
                  <a:pt x="42008" y="1912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863962" y="10139087"/>
            <a:ext cx="38735" cy="11430"/>
          </a:xfrm>
          <a:custGeom>
            <a:avLst/>
            <a:gdLst/>
            <a:ahLst/>
            <a:cxnLst/>
            <a:rect l="l" t="t" r="r" b="b"/>
            <a:pathLst>
              <a:path w="38734" h="11429">
                <a:moveTo>
                  <a:pt x="38211" y="11158"/>
                </a:moveTo>
                <a:lnTo>
                  <a:pt x="28791" y="7927"/>
                </a:lnTo>
                <a:lnTo>
                  <a:pt x="19278" y="4988"/>
                </a:lnTo>
                <a:lnTo>
                  <a:pt x="9678" y="234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21172" y="10139386"/>
            <a:ext cx="443230" cy="119380"/>
          </a:xfrm>
          <a:custGeom>
            <a:avLst/>
            <a:gdLst/>
            <a:ahLst/>
            <a:cxnLst/>
            <a:rect l="l" t="t" r="r" b="b"/>
            <a:pathLst>
              <a:path w="443230" h="119379">
                <a:moveTo>
                  <a:pt x="442767" y="0"/>
                </a:moveTo>
                <a:lnTo>
                  <a:pt x="242680" y="119192"/>
                </a:lnTo>
                <a:lnTo>
                  <a:pt x="0" y="4832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785357" y="12211839"/>
            <a:ext cx="1247775" cy="1050925"/>
          </a:xfrm>
          <a:custGeom>
            <a:avLst/>
            <a:gdLst/>
            <a:ahLst/>
            <a:cxnLst/>
            <a:rect l="l" t="t" r="r" b="b"/>
            <a:pathLst>
              <a:path w="1247775" h="1050925">
                <a:moveTo>
                  <a:pt x="987546" y="240533"/>
                </a:moveTo>
                <a:lnTo>
                  <a:pt x="845088" y="195075"/>
                </a:lnTo>
                <a:lnTo>
                  <a:pt x="199728" y="0"/>
                </a:lnTo>
                <a:lnTo>
                  <a:pt x="0" y="685448"/>
                </a:lnTo>
                <a:lnTo>
                  <a:pt x="1247408" y="105054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9032766" y="12923774"/>
            <a:ext cx="97155" cy="339090"/>
          </a:xfrm>
          <a:custGeom>
            <a:avLst/>
            <a:gdLst/>
            <a:ahLst/>
            <a:cxnLst/>
            <a:rect l="l" t="t" r="r" b="b"/>
            <a:pathLst>
              <a:path w="97154" h="339090">
                <a:moveTo>
                  <a:pt x="0" y="338607"/>
                </a:moveTo>
                <a:lnTo>
                  <a:pt x="970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8970112" y="12510536"/>
            <a:ext cx="189230" cy="413384"/>
          </a:xfrm>
          <a:custGeom>
            <a:avLst/>
            <a:gdLst/>
            <a:ahLst/>
            <a:cxnLst/>
            <a:rect l="l" t="t" r="r" b="b"/>
            <a:pathLst>
              <a:path w="189229" h="413384">
                <a:moveTo>
                  <a:pt x="159289" y="412883"/>
                </a:moveTo>
                <a:lnTo>
                  <a:pt x="177006" y="366329"/>
                </a:lnTo>
                <a:lnTo>
                  <a:pt x="186834" y="317992"/>
                </a:lnTo>
                <a:lnTo>
                  <a:pt x="188735" y="268856"/>
                </a:lnTo>
                <a:lnTo>
                  <a:pt x="182670" y="219905"/>
                </a:lnTo>
                <a:lnTo>
                  <a:pt x="168602" y="172122"/>
                </a:lnTo>
                <a:lnTo>
                  <a:pt x="146932" y="127271"/>
                </a:lnTo>
                <a:lnTo>
                  <a:pt x="118548" y="86930"/>
                </a:lnTo>
                <a:lnTo>
                  <a:pt x="84139" y="51802"/>
                </a:lnTo>
                <a:lnTo>
                  <a:pt x="44393" y="22591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8943776" y="12501431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70" h="9525">
                <a:moveTo>
                  <a:pt x="26285" y="9382"/>
                </a:moveTo>
                <a:lnTo>
                  <a:pt x="19796" y="6810"/>
                </a:lnTo>
                <a:lnTo>
                  <a:pt x="13250" y="4388"/>
                </a:lnTo>
                <a:lnTo>
                  <a:pt x="6651" y="211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8772904" y="12452372"/>
            <a:ext cx="171450" cy="49530"/>
          </a:xfrm>
          <a:custGeom>
            <a:avLst/>
            <a:gdLst/>
            <a:ahLst/>
            <a:cxnLst/>
            <a:rect l="l" t="t" r="r" b="b"/>
            <a:pathLst>
              <a:path w="171450" h="49529">
                <a:moveTo>
                  <a:pt x="171093" y="4903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738244" y="10444348"/>
            <a:ext cx="145415" cy="43180"/>
          </a:xfrm>
          <a:custGeom>
            <a:avLst/>
            <a:gdLst/>
            <a:ahLst/>
            <a:cxnLst/>
            <a:rect l="l" t="t" r="r" b="b"/>
            <a:pathLst>
              <a:path w="145414" h="43179">
                <a:moveTo>
                  <a:pt x="144964" y="42594"/>
                </a:moveTo>
                <a:lnTo>
                  <a:pt x="7516" y="214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723514" y="10443915"/>
            <a:ext cx="224790" cy="416559"/>
          </a:xfrm>
          <a:custGeom>
            <a:avLst/>
            <a:gdLst/>
            <a:ahLst/>
            <a:cxnLst/>
            <a:rect l="l" t="t" r="r" b="b"/>
            <a:pathLst>
              <a:path w="224789" h="416559">
                <a:moveTo>
                  <a:pt x="14577" y="0"/>
                </a:moveTo>
                <a:lnTo>
                  <a:pt x="3854" y="47198"/>
                </a:lnTo>
                <a:lnTo>
                  <a:pt x="0" y="94325"/>
                </a:lnTo>
                <a:lnTo>
                  <a:pt x="2710" y="140779"/>
                </a:lnTo>
                <a:lnTo>
                  <a:pt x="11684" y="185959"/>
                </a:lnTo>
                <a:lnTo>
                  <a:pt x="26616" y="229265"/>
                </a:lnTo>
                <a:lnTo>
                  <a:pt x="47205" y="270095"/>
                </a:lnTo>
                <a:lnTo>
                  <a:pt x="73147" y="307849"/>
                </a:lnTo>
                <a:lnTo>
                  <a:pt x="104140" y="341925"/>
                </a:lnTo>
                <a:lnTo>
                  <a:pt x="139880" y="371724"/>
                </a:lnTo>
                <a:lnTo>
                  <a:pt x="180065" y="396644"/>
                </a:lnTo>
                <a:lnTo>
                  <a:pt x="224391" y="4160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883208" y="10486942"/>
            <a:ext cx="3007995" cy="1203960"/>
          </a:xfrm>
          <a:custGeom>
            <a:avLst/>
            <a:gdLst/>
            <a:ahLst/>
            <a:cxnLst/>
            <a:rect l="l" t="t" r="r" b="b"/>
            <a:pathLst>
              <a:path w="3007995" h="1203959">
                <a:moveTo>
                  <a:pt x="64786" y="373327"/>
                </a:moveTo>
                <a:lnTo>
                  <a:pt x="2914676" y="1203740"/>
                </a:lnTo>
                <a:lnTo>
                  <a:pt x="3007382" y="87980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182876" y="10896779"/>
            <a:ext cx="276860" cy="174625"/>
          </a:xfrm>
          <a:custGeom>
            <a:avLst/>
            <a:gdLst/>
            <a:ahLst/>
            <a:cxnLst/>
            <a:rect l="l" t="t" r="r" b="b"/>
            <a:pathLst>
              <a:path w="276860" h="174625">
                <a:moveTo>
                  <a:pt x="27561" y="0"/>
                </a:moveTo>
                <a:lnTo>
                  <a:pt x="276326" y="68365"/>
                </a:lnTo>
                <a:lnTo>
                  <a:pt x="248765" y="174315"/>
                </a:lnTo>
                <a:lnTo>
                  <a:pt x="0" y="102011"/>
                </a:lnTo>
                <a:lnTo>
                  <a:pt x="275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552549" y="10724254"/>
            <a:ext cx="276860" cy="174625"/>
          </a:xfrm>
          <a:custGeom>
            <a:avLst/>
            <a:gdLst/>
            <a:ahLst/>
            <a:cxnLst/>
            <a:rect l="l" t="t" r="r" b="b"/>
            <a:pathLst>
              <a:path w="276860" h="174625">
                <a:moveTo>
                  <a:pt x="248765" y="174315"/>
                </a:moveTo>
                <a:lnTo>
                  <a:pt x="0" y="102011"/>
                </a:lnTo>
                <a:lnTo>
                  <a:pt x="27561" y="0"/>
                </a:lnTo>
                <a:lnTo>
                  <a:pt x="276326" y="68723"/>
                </a:lnTo>
                <a:lnTo>
                  <a:pt x="248765" y="1743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7644330" y="13120639"/>
            <a:ext cx="1327785" cy="847725"/>
          </a:xfrm>
          <a:custGeom>
            <a:avLst/>
            <a:gdLst/>
            <a:ahLst/>
            <a:cxnLst/>
            <a:rect l="l" t="t" r="r" b="b"/>
            <a:pathLst>
              <a:path w="1327784" h="847725">
                <a:moveTo>
                  <a:pt x="1288213" y="484646"/>
                </a:moveTo>
                <a:lnTo>
                  <a:pt x="1327586" y="349346"/>
                </a:lnTo>
                <a:lnTo>
                  <a:pt x="86978" y="0"/>
                </a:lnTo>
                <a:lnTo>
                  <a:pt x="0" y="306035"/>
                </a:lnTo>
                <a:lnTo>
                  <a:pt x="305677" y="566255"/>
                </a:lnTo>
                <a:lnTo>
                  <a:pt x="784238" y="679005"/>
                </a:lnTo>
                <a:lnTo>
                  <a:pt x="938867" y="84759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8826237" y="13605285"/>
            <a:ext cx="106680" cy="363220"/>
          </a:xfrm>
          <a:custGeom>
            <a:avLst/>
            <a:gdLst/>
            <a:ahLst/>
            <a:cxnLst/>
            <a:rect l="l" t="t" r="r" b="b"/>
            <a:pathLst>
              <a:path w="106679" h="363219">
                <a:moveTo>
                  <a:pt x="0" y="362947"/>
                </a:moveTo>
                <a:lnTo>
                  <a:pt x="1063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21172" y="5451492"/>
            <a:ext cx="383540" cy="424180"/>
          </a:xfrm>
          <a:custGeom>
            <a:avLst/>
            <a:gdLst/>
            <a:ahLst/>
            <a:cxnLst/>
            <a:rect l="l" t="t" r="r" b="b"/>
            <a:pathLst>
              <a:path w="383540" h="424179">
                <a:moveTo>
                  <a:pt x="0" y="342903"/>
                </a:moveTo>
                <a:lnTo>
                  <a:pt x="276326" y="423796"/>
                </a:lnTo>
                <a:lnTo>
                  <a:pt x="383349" y="11131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7490059" y="13426675"/>
            <a:ext cx="154305" cy="541655"/>
          </a:xfrm>
          <a:custGeom>
            <a:avLst/>
            <a:gdLst/>
            <a:ahLst/>
            <a:cxnLst/>
            <a:rect l="l" t="t" r="r" b="b"/>
            <a:pathLst>
              <a:path w="154304" h="541655">
                <a:moveTo>
                  <a:pt x="154270" y="0"/>
                </a:moveTo>
                <a:lnTo>
                  <a:pt x="0" y="5415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644330" y="13426675"/>
            <a:ext cx="939165" cy="541655"/>
          </a:xfrm>
          <a:custGeom>
            <a:avLst/>
            <a:gdLst/>
            <a:ahLst/>
            <a:cxnLst/>
            <a:rect l="l" t="t" r="r" b="b"/>
            <a:pathLst>
              <a:path w="939165" h="541655">
                <a:moveTo>
                  <a:pt x="938867" y="541557"/>
                </a:moveTo>
                <a:lnTo>
                  <a:pt x="784238" y="372969"/>
                </a:lnTo>
                <a:lnTo>
                  <a:pt x="305677" y="26021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9299429" y="13580946"/>
            <a:ext cx="384175" cy="272415"/>
          </a:xfrm>
          <a:custGeom>
            <a:avLst/>
            <a:gdLst/>
            <a:ahLst/>
            <a:cxnLst/>
            <a:rect l="l" t="t" r="r" b="b"/>
            <a:pathLst>
              <a:path w="384175" h="272415">
                <a:moveTo>
                  <a:pt x="384065" y="93063"/>
                </a:moveTo>
                <a:lnTo>
                  <a:pt x="49395" y="0"/>
                </a:lnTo>
                <a:lnTo>
                  <a:pt x="7874" y="137805"/>
                </a:lnTo>
                <a:lnTo>
                  <a:pt x="0" y="168946"/>
                </a:lnTo>
                <a:lnTo>
                  <a:pt x="329301" y="272389"/>
                </a:lnTo>
                <a:lnTo>
                  <a:pt x="384065" y="9306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823790" y="9641138"/>
            <a:ext cx="395605" cy="668020"/>
          </a:xfrm>
          <a:custGeom>
            <a:avLst/>
            <a:gdLst/>
            <a:ahLst/>
            <a:cxnLst/>
            <a:rect l="l" t="t" r="r" b="b"/>
            <a:pathLst>
              <a:path w="395604" h="668020">
                <a:moveTo>
                  <a:pt x="395519" y="50111"/>
                </a:moveTo>
                <a:lnTo>
                  <a:pt x="285991" y="0"/>
                </a:lnTo>
                <a:lnTo>
                  <a:pt x="6800" y="588447"/>
                </a:lnTo>
                <a:lnTo>
                  <a:pt x="0" y="603122"/>
                </a:lnTo>
                <a:lnTo>
                  <a:pt x="221562" y="667909"/>
                </a:lnTo>
                <a:lnTo>
                  <a:pt x="395519" y="501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21172" y="6086113"/>
            <a:ext cx="582930" cy="1169670"/>
          </a:xfrm>
          <a:custGeom>
            <a:avLst/>
            <a:gdLst/>
            <a:ahLst/>
            <a:cxnLst/>
            <a:rect l="l" t="t" r="r" b="b"/>
            <a:pathLst>
              <a:path w="582930" h="1169670">
                <a:moveTo>
                  <a:pt x="582362" y="66934"/>
                </a:moveTo>
                <a:lnTo>
                  <a:pt x="351135" y="0"/>
                </a:lnTo>
                <a:lnTo>
                  <a:pt x="0" y="11693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21172" y="6153047"/>
            <a:ext cx="582930" cy="1569720"/>
          </a:xfrm>
          <a:custGeom>
            <a:avLst/>
            <a:gdLst/>
            <a:ahLst/>
            <a:cxnLst/>
            <a:rect l="l" t="t" r="r" b="b"/>
            <a:pathLst>
              <a:path w="582930" h="1569720">
                <a:moveTo>
                  <a:pt x="0" y="1534473"/>
                </a:moveTo>
                <a:lnTo>
                  <a:pt x="115613" y="1569193"/>
                </a:lnTo>
                <a:lnTo>
                  <a:pt x="58236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421172" y="10246767"/>
            <a:ext cx="492759" cy="448309"/>
          </a:xfrm>
          <a:custGeom>
            <a:avLst/>
            <a:gdLst/>
            <a:ahLst/>
            <a:cxnLst/>
            <a:rect l="l" t="t" r="r" b="b"/>
            <a:pathLst>
              <a:path w="492759" h="448309">
                <a:moveTo>
                  <a:pt x="0" y="330017"/>
                </a:moveTo>
                <a:lnTo>
                  <a:pt x="405542" y="448136"/>
                </a:lnTo>
                <a:lnTo>
                  <a:pt x="414848" y="416638"/>
                </a:lnTo>
                <a:lnTo>
                  <a:pt x="184695" y="349703"/>
                </a:lnTo>
                <a:lnTo>
                  <a:pt x="214403" y="247692"/>
                </a:lnTo>
                <a:lnTo>
                  <a:pt x="443483" y="317131"/>
                </a:lnTo>
                <a:lnTo>
                  <a:pt x="492520" y="145680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045353" y="9691250"/>
            <a:ext cx="289560" cy="653415"/>
          </a:xfrm>
          <a:custGeom>
            <a:avLst/>
            <a:gdLst/>
            <a:ahLst/>
            <a:cxnLst/>
            <a:rect l="l" t="t" r="r" b="b"/>
            <a:pathLst>
              <a:path w="289560" h="653415">
                <a:moveTo>
                  <a:pt x="289570" y="52258"/>
                </a:moveTo>
                <a:lnTo>
                  <a:pt x="173957" y="0"/>
                </a:lnTo>
                <a:lnTo>
                  <a:pt x="0" y="617798"/>
                </a:lnTo>
                <a:lnTo>
                  <a:pt x="121340" y="653234"/>
                </a:lnTo>
                <a:lnTo>
                  <a:pt x="289570" y="522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09237" y="9850532"/>
            <a:ext cx="1452245" cy="753110"/>
          </a:xfrm>
          <a:custGeom>
            <a:avLst/>
            <a:gdLst/>
            <a:ahLst/>
            <a:cxnLst/>
            <a:rect l="l" t="t" r="r" b="b"/>
            <a:pathLst>
              <a:path w="1452245" h="753109">
                <a:moveTo>
                  <a:pt x="107023" y="3579"/>
                </a:moveTo>
                <a:lnTo>
                  <a:pt x="95926" y="0"/>
                </a:lnTo>
                <a:lnTo>
                  <a:pt x="0" y="326438"/>
                </a:lnTo>
                <a:lnTo>
                  <a:pt x="1451790" y="75309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060980" y="10373455"/>
            <a:ext cx="421640" cy="236220"/>
          </a:xfrm>
          <a:custGeom>
            <a:avLst/>
            <a:gdLst/>
            <a:ahLst/>
            <a:cxnLst/>
            <a:rect l="l" t="t" r="r" b="b"/>
            <a:pathLst>
              <a:path w="421639" h="236220">
                <a:moveTo>
                  <a:pt x="0" y="230033"/>
                </a:moveTo>
                <a:lnTo>
                  <a:pt x="48174" y="235733"/>
                </a:lnTo>
                <a:lnTo>
                  <a:pt x="95799" y="235329"/>
                </a:lnTo>
                <a:lnTo>
                  <a:pt x="142397" y="229082"/>
                </a:lnTo>
                <a:lnTo>
                  <a:pt x="187492" y="217252"/>
                </a:lnTo>
                <a:lnTo>
                  <a:pt x="230608" y="200100"/>
                </a:lnTo>
                <a:lnTo>
                  <a:pt x="271268" y="177886"/>
                </a:lnTo>
                <a:lnTo>
                  <a:pt x="308995" y="150870"/>
                </a:lnTo>
                <a:lnTo>
                  <a:pt x="343312" y="119313"/>
                </a:lnTo>
                <a:lnTo>
                  <a:pt x="373744" y="83476"/>
                </a:lnTo>
                <a:lnTo>
                  <a:pt x="399814" y="43618"/>
                </a:lnTo>
                <a:lnTo>
                  <a:pt x="421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716260" y="9854110"/>
            <a:ext cx="1766570" cy="519430"/>
          </a:xfrm>
          <a:custGeom>
            <a:avLst/>
            <a:gdLst/>
            <a:ahLst/>
            <a:cxnLst/>
            <a:rect l="l" t="t" r="r" b="b"/>
            <a:pathLst>
              <a:path w="1766570" h="519429">
                <a:moveTo>
                  <a:pt x="1766058" y="519365"/>
                </a:moveTo>
                <a:lnTo>
                  <a:pt x="1688744" y="495026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750264" y="9892052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4" h="207009">
                <a:moveTo>
                  <a:pt x="27203" y="0"/>
                </a:moveTo>
                <a:lnTo>
                  <a:pt x="391224" y="107023"/>
                </a:lnTo>
                <a:lnTo>
                  <a:pt x="361873" y="206887"/>
                </a:lnTo>
                <a:lnTo>
                  <a:pt x="0" y="102011"/>
                </a:lnTo>
                <a:lnTo>
                  <a:pt x="272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310793" y="10059208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5" h="207009">
                <a:moveTo>
                  <a:pt x="362231" y="206887"/>
                </a:moveTo>
                <a:lnTo>
                  <a:pt x="0" y="102369"/>
                </a:lnTo>
                <a:lnTo>
                  <a:pt x="27561" y="0"/>
                </a:lnTo>
                <a:lnTo>
                  <a:pt x="391582" y="107380"/>
                </a:lnTo>
                <a:lnTo>
                  <a:pt x="362231" y="2068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247587" y="9598902"/>
            <a:ext cx="2545715" cy="1362075"/>
          </a:xfrm>
          <a:custGeom>
            <a:avLst/>
            <a:gdLst/>
            <a:ahLst/>
            <a:cxnLst/>
            <a:rect l="l" t="t" r="r" b="b"/>
            <a:pathLst>
              <a:path w="2545715" h="1362075">
                <a:moveTo>
                  <a:pt x="1003653" y="126351"/>
                </a:moveTo>
                <a:lnTo>
                  <a:pt x="565181" y="0"/>
                </a:lnTo>
                <a:lnTo>
                  <a:pt x="563392" y="26487"/>
                </a:lnTo>
                <a:lnTo>
                  <a:pt x="559454" y="52616"/>
                </a:lnTo>
                <a:lnTo>
                  <a:pt x="544779" y="103443"/>
                </a:lnTo>
                <a:lnTo>
                  <a:pt x="521513" y="150691"/>
                </a:lnTo>
                <a:lnTo>
                  <a:pt x="490373" y="193643"/>
                </a:lnTo>
                <a:lnTo>
                  <a:pt x="452431" y="230511"/>
                </a:lnTo>
                <a:lnTo>
                  <a:pt x="406615" y="261293"/>
                </a:lnTo>
                <a:lnTo>
                  <a:pt x="355788" y="283485"/>
                </a:lnTo>
                <a:lnTo>
                  <a:pt x="301740" y="296371"/>
                </a:lnTo>
                <a:lnTo>
                  <a:pt x="246618" y="299234"/>
                </a:lnTo>
                <a:lnTo>
                  <a:pt x="218699" y="296729"/>
                </a:lnTo>
                <a:lnTo>
                  <a:pt x="191496" y="292076"/>
                </a:lnTo>
                <a:lnTo>
                  <a:pt x="164650" y="284559"/>
                </a:lnTo>
                <a:lnTo>
                  <a:pt x="138879" y="274895"/>
                </a:lnTo>
                <a:lnTo>
                  <a:pt x="0" y="769205"/>
                </a:lnTo>
                <a:lnTo>
                  <a:pt x="2022699" y="1361590"/>
                </a:lnTo>
                <a:lnTo>
                  <a:pt x="2200593" y="742002"/>
                </a:lnTo>
                <a:lnTo>
                  <a:pt x="2545644" y="826117"/>
                </a:lnTo>
                <a:lnTo>
                  <a:pt x="2443990" y="748445"/>
                </a:lnTo>
                <a:lnTo>
                  <a:pt x="2369539" y="696544"/>
                </a:lnTo>
                <a:lnTo>
                  <a:pt x="2237103" y="650728"/>
                </a:lnTo>
                <a:lnTo>
                  <a:pt x="2097865" y="684732"/>
                </a:lnTo>
                <a:lnTo>
                  <a:pt x="1935004" y="629968"/>
                </a:lnTo>
                <a:lnTo>
                  <a:pt x="1775365" y="531893"/>
                </a:lnTo>
                <a:lnTo>
                  <a:pt x="1518724" y="512565"/>
                </a:lnTo>
                <a:lnTo>
                  <a:pt x="1497248" y="624241"/>
                </a:lnTo>
                <a:lnTo>
                  <a:pt x="1777512" y="701913"/>
                </a:lnTo>
                <a:lnTo>
                  <a:pt x="1677290" y="1155776"/>
                </a:lnTo>
                <a:lnTo>
                  <a:pt x="426302" y="797482"/>
                </a:lnTo>
                <a:lnTo>
                  <a:pt x="527598" y="449210"/>
                </a:lnTo>
                <a:lnTo>
                  <a:pt x="1033004" y="592026"/>
                </a:lnTo>
                <a:lnTo>
                  <a:pt x="1083473" y="40482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6219380" y="9724997"/>
            <a:ext cx="111760" cy="278765"/>
          </a:xfrm>
          <a:custGeom>
            <a:avLst/>
            <a:gdLst/>
            <a:ahLst/>
            <a:cxnLst/>
            <a:rect l="l" t="t" r="r" b="b"/>
            <a:pathLst>
              <a:path w="111760" h="278765">
                <a:moveTo>
                  <a:pt x="31598" y="0"/>
                </a:moveTo>
                <a:lnTo>
                  <a:pt x="12520" y="36647"/>
                </a:lnTo>
                <a:lnTo>
                  <a:pt x="1913" y="76091"/>
                </a:lnTo>
                <a:lnTo>
                  <a:pt x="0" y="116891"/>
                </a:lnTo>
                <a:lnTo>
                  <a:pt x="7005" y="157609"/>
                </a:lnTo>
                <a:lnTo>
                  <a:pt x="22665" y="195842"/>
                </a:lnTo>
                <a:lnTo>
                  <a:pt x="45930" y="229414"/>
                </a:lnTo>
                <a:lnTo>
                  <a:pt x="75845" y="257224"/>
                </a:lnTo>
                <a:lnTo>
                  <a:pt x="111457" y="27817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959374" y="702032"/>
            <a:ext cx="641985" cy="379095"/>
          </a:xfrm>
          <a:custGeom>
            <a:avLst/>
            <a:gdLst/>
            <a:ahLst/>
            <a:cxnLst/>
            <a:rect l="l" t="t" r="r" b="b"/>
            <a:pathLst>
              <a:path w="641985" h="379094">
                <a:moveTo>
                  <a:pt x="617082" y="11811"/>
                </a:moveTo>
                <a:lnTo>
                  <a:pt x="533683" y="0"/>
                </a:lnTo>
                <a:lnTo>
                  <a:pt x="461738" y="715"/>
                </a:lnTo>
                <a:lnTo>
                  <a:pt x="369390" y="19328"/>
                </a:lnTo>
                <a:lnTo>
                  <a:pt x="93063" y="165724"/>
                </a:lnTo>
                <a:lnTo>
                  <a:pt x="0" y="220130"/>
                </a:lnTo>
                <a:lnTo>
                  <a:pt x="191138" y="276326"/>
                </a:lnTo>
                <a:lnTo>
                  <a:pt x="541199" y="378696"/>
                </a:lnTo>
                <a:lnTo>
                  <a:pt x="641780" y="42236"/>
                </a:lnTo>
                <a:lnTo>
                  <a:pt x="617082" y="118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6234449" y="7383633"/>
            <a:ext cx="234315" cy="519430"/>
          </a:xfrm>
          <a:custGeom>
            <a:avLst/>
            <a:gdLst/>
            <a:ahLst/>
            <a:cxnLst/>
            <a:rect l="l" t="t" r="r" b="b"/>
            <a:pathLst>
              <a:path w="234315" h="519429">
                <a:moveTo>
                  <a:pt x="233732" y="0"/>
                </a:moveTo>
                <a:lnTo>
                  <a:pt x="0" y="474265"/>
                </a:lnTo>
                <a:lnTo>
                  <a:pt x="152838" y="519365"/>
                </a:lnTo>
                <a:lnTo>
                  <a:pt x="200802" y="320353"/>
                </a:lnTo>
                <a:lnTo>
                  <a:pt x="233732" y="30102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004414" y="11427242"/>
            <a:ext cx="1392555" cy="614680"/>
          </a:xfrm>
          <a:custGeom>
            <a:avLst/>
            <a:gdLst/>
            <a:ahLst/>
            <a:cxnLst/>
            <a:rect l="l" t="t" r="r" b="b"/>
            <a:pathLst>
              <a:path w="1392554" h="614679">
                <a:moveTo>
                  <a:pt x="1392015" y="379412"/>
                </a:moveTo>
                <a:lnTo>
                  <a:pt x="1313984" y="357936"/>
                </a:lnTo>
                <a:lnTo>
                  <a:pt x="94137" y="0"/>
                </a:lnTo>
                <a:lnTo>
                  <a:pt x="0" y="324290"/>
                </a:lnTo>
                <a:lnTo>
                  <a:pt x="753098" y="545495"/>
                </a:lnTo>
                <a:lnTo>
                  <a:pt x="899494" y="584868"/>
                </a:lnTo>
                <a:lnTo>
                  <a:pt x="996853" y="61457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9001194" y="11806607"/>
            <a:ext cx="395605" cy="247015"/>
          </a:xfrm>
          <a:custGeom>
            <a:avLst/>
            <a:gdLst/>
            <a:ahLst/>
            <a:cxnLst/>
            <a:rect l="l" t="t" r="r" b="b"/>
            <a:pathLst>
              <a:path w="395604" h="247015">
                <a:moveTo>
                  <a:pt x="0" y="234843"/>
                </a:moveTo>
                <a:lnTo>
                  <a:pt x="50759" y="244954"/>
                </a:lnTo>
                <a:lnTo>
                  <a:pt x="101980" y="246663"/>
                </a:lnTo>
                <a:lnTo>
                  <a:pt x="152648" y="240100"/>
                </a:lnTo>
                <a:lnTo>
                  <a:pt x="201744" y="225398"/>
                </a:lnTo>
                <a:lnTo>
                  <a:pt x="248252" y="202688"/>
                </a:lnTo>
                <a:lnTo>
                  <a:pt x="290429" y="172692"/>
                </a:lnTo>
                <a:lnTo>
                  <a:pt x="326810" y="136594"/>
                </a:lnTo>
                <a:lnTo>
                  <a:pt x="356793" y="95226"/>
                </a:lnTo>
                <a:lnTo>
                  <a:pt x="379775" y="49418"/>
                </a:lnTo>
                <a:lnTo>
                  <a:pt x="39515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8630087" y="11609073"/>
            <a:ext cx="276225" cy="174625"/>
          </a:xfrm>
          <a:custGeom>
            <a:avLst/>
            <a:gdLst/>
            <a:ahLst/>
            <a:cxnLst/>
            <a:rect l="l" t="t" r="r" b="b"/>
            <a:pathLst>
              <a:path w="276225" h="174625">
                <a:moveTo>
                  <a:pt x="27203" y="0"/>
                </a:moveTo>
                <a:lnTo>
                  <a:pt x="275969" y="68365"/>
                </a:lnTo>
                <a:lnTo>
                  <a:pt x="248407" y="174315"/>
                </a:lnTo>
                <a:lnTo>
                  <a:pt x="0" y="102011"/>
                </a:lnTo>
                <a:lnTo>
                  <a:pt x="272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21172" y="1084309"/>
            <a:ext cx="1363345" cy="387350"/>
          </a:xfrm>
          <a:custGeom>
            <a:avLst/>
            <a:gdLst/>
            <a:ahLst/>
            <a:cxnLst/>
            <a:rect l="l" t="t" r="r" b="b"/>
            <a:pathLst>
              <a:path w="1363345" h="387350">
                <a:moveTo>
                  <a:pt x="1363022" y="386929"/>
                </a:moveTo>
                <a:lnTo>
                  <a:pt x="62280" y="0"/>
                </a:lnTo>
                <a:lnTo>
                  <a:pt x="0" y="21297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21172" y="1471238"/>
            <a:ext cx="1363345" cy="493395"/>
          </a:xfrm>
          <a:custGeom>
            <a:avLst/>
            <a:gdLst/>
            <a:ahLst/>
            <a:cxnLst/>
            <a:rect l="l" t="t" r="r" b="b"/>
            <a:pathLst>
              <a:path w="1363345" h="493394">
                <a:moveTo>
                  <a:pt x="0" y="130646"/>
                </a:moveTo>
                <a:lnTo>
                  <a:pt x="860479" y="389076"/>
                </a:lnTo>
                <a:lnTo>
                  <a:pt x="1220205" y="493236"/>
                </a:lnTo>
                <a:lnTo>
                  <a:pt x="136302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803895" y="5433595"/>
            <a:ext cx="546735" cy="1038225"/>
          </a:xfrm>
          <a:custGeom>
            <a:avLst/>
            <a:gdLst/>
            <a:ahLst/>
            <a:cxnLst/>
            <a:rect l="l" t="t" r="r" b="b"/>
            <a:pathLst>
              <a:path w="546734" h="1038225">
                <a:moveTo>
                  <a:pt x="442051" y="405899"/>
                </a:moveTo>
                <a:lnTo>
                  <a:pt x="546211" y="94137"/>
                </a:lnTo>
                <a:lnTo>
                  <a:pt x="224784" y="0"/>
                </a:lnTo>
                <a:lnTo>
                  <a:pt x="311046" y="226215"/>
                </a:lnTo>
                <a:lnTo>
                  <a:pt x="347198" y="243038"/>
                </a:lnTo>
                <a:lnTo>
                  <a:pt x="0" y="1002222"/>
                </a:lnTo>
                <a:lnTo>
                  <a:pt x="257714" y="1037657"/>
                </a:lnTo>
                <a:lnTo>
                  <a:pt x="442051" y="40589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714680" y="9267811"/>
            <a:ext cx="720725" cy="211454"/>
          </a:xfrm>
          <a:custGeom>
            <a:avLst/>
            <a:gdLst/>
            <a:ahLst/>
            <a:cxnLst/>
            <a:rect l="l" t="t" r="r" b="b"/>
            <a:pathLst>
              <a:path w="720725" h="211454">
                <a:moveTo>
                  <a:pt x="720526" y="211182"/>
                </a:moveTo>
                <a:lnTo>
                  <a:pt x="108812" y="35077"/>
                </a:lnTo>
                <a:lnTo>
                  <a:pt x="5011" y="178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698370" y="9267758"/>
            <a:ext cx="204470" cy="408305"/>
          </a:xfrm>
          <a:custGeom>
            <a:avLst/>
            <a:gdLst/>
            <a:ahLst/>
            <a:cxnLst/>
            <a:rect l="l" t="t" r="r" b="b"/>
            <a:pathLst>
              <a:path w="204469" h="408304">
                <a:moveTo>
                  <a:pt x="16054" y="0"/>
                </a:moveTo>
                <a:lnTo>
                  <a:pt x="4798" y="45038"/>
                </a:lnTo>
                <a:lnTo>
                  <a:pt x="0" y="90179"/>
                </a:lnTo>
                <a:lnTo>
                  <a:pt x="1398" y="134856"/>
                </a:lnTo>
                <a:lnTo>
                  <a:pt x="8732" y="178505"/>
                </a:lnTo>
                <a:lnTo>
                  <a:pt x="21741" y="220562"/>
                </a:lnTo>
                <a:lnTo>
                  <a:pt x="40165" y="260462"/>
                </a:lnTo>
                <a:lnTo>
                  <a:pt x="63742" y="297639"/>
                </a:lnTo>
                <a:lnTo>
                  <a:pt x="92212" y="331529"/>
                </a:lnTo>
                <a:lnTo>
                  <a:pt x="125313" y="361567"/>
                </a:lnTo>
                <a:lnTo>
                  <a:pt x="162786" y="387189"/>
                </a:lnTo>
                <a:lnTo>
                  <a:pt x="204369" y="40782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902694" y="9675686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59">
                <a:moveTo>
                  <a:pt x="0" y="0"/>
                </a:moveTo>
                <a:lnTo>
                  <a:pt x="6787" y="2699"/>
                </a:lnTo>
                <a:lnTo>
                  <a:pt x="13632" y="5248"/>
                </a:lnTo>
                <a:lnTo>
                  <a:pt x="20531" y="7647"/>
                </a:lnTo>
                <a:lnTo>
                  <a:pt x="27482" y="989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930515" y="9478993"/>
            <a:ext cx="504825" cy="325120"/>
          </a:xfrm>
          <a:custGeom>
            <a:avLst/>
            <a:gdLst/>
            <a:ahLst/>
            <a:cxnLst/>
            <a:rect l="l" t="t" r="r" b="b"/>
            <a:pathLst>
              <a:path w="504825" h="325120">
                <a:moveTo>
                  <a:pt x="0" y="206529"/>
                </a:moveTo>
                <a:lnTo>
                  <a:pt x="407331" y="325006"/>
                </a:lnTo>
                <a:lnTo>
                  <a:pt x="50469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4498456" y="3904848"/>
            <a:ext cx="1816735" cy="784860"/>
          </a:xfrm>
          <a:custGeom>
            <a:avLst/>
            <a:gdLst/>
            <a:ahLst/>
            <a:cxnLst/>
            <a:rect l="l" t="t" r="r" b="b"/>
            <a:pathLst>
              <a:path w="1816734" h="784860">
                <a:moveTo>
                  <a:pt x="71587" y="0"/>
                </a:moveTo>
                <a:lnTo>
                  <a:pt x="58343" y="51542"/>
                </a:lnTo>
                <a:lnTo>
                  <a:pt x="0" y="273463"/>
                </a:lnTo>
                <a:lnTo>
                  <a:pt x="182905" y="325722"/>
                </a:lnTo>
                <a:lnTo>
                  <a:pt x="344692" y="372969"/>
                </a:lnTo>
                <a:lnTo>
                  <a:pt x="1744940" y="784596"/>
                </a:lnTo>
                <a:lnTo>
                  <a:pt x="1816527" y="520797"/>
                </a:lnTo>
                <a:lnTo>
                  <a:pt x="7158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9689159" y="8699220"/>
            <a:ext cx="31750" cy="17780"/>
          </a:xfrm>
          <a:custGeom>
            <a:avLst/>
            <a:gdLst/>
            <a:ahLst/>
            <a:cxnLst/>
            <a:rect l="l" t="t" r="r" b="b"/>
            <a:pathLst>
              <a:path w="31750" h="17779">
                <a:moveTo>
                  <a:pt x="31456" y="757"/>
                </a:moveTo>
                <a:lnTo>
                  <a:pt x="21569" y="0"/>
                </a:lnTo>
                <a:lnTo>
                  <a:pt x="12410" y="2860"/>
                </a:lnTo>
                <a:lnTo>
                  <a:pt x="4910" y="8846"/>
                </a:lnTo>
                <a:lnTo>
                  <a:pt x="0" y="174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8580334" y="8572340"/>
            <a:ext cx="1195705" cy="2265680"/>
          </a:xfrm>
          <a:custGeom>
            <a:avLst/>
            <a:gdLst/>
            <a:ahLst/>
            <a:cxnLst/>
            <a:rect l="l" t="t" r="r" b="b"/>
            <a:pathLst>
              <a:path w="1195704" h="2265679">
                <a:moveTo>
                  <a:pt x="1140743" y="127783"/>
                </a:moveTo>
                <a:lnTo>
                  <a:pt x="1144322" y="119192"/>
                </a:lnTo>
                <a:lnTo>
                  <a:pt x="731980" y="0"/>
                </a:lnTo>
                <a:lnTo>
                  <a:pt x="225857" y="1762479"/>
                </a:lnTo>
                <a:lnTo>
                  <a:pt x="66576" y="1716305"/>
                </a:lnTo>
                <a:lnTo>
                  <a:pt x="36867" y="1822254"/>
                </a:lnTo>
                <a:lnTo>
                  <a:pt x="0" y="1951827"/>
                </a:lnTo>
                <a:lnTo>
                  <a:pt x="1108529" y="2265380"/>
                </a:lnTo>
                <a:lnTo>
                  <a:pt x="1143607" y="2147261"/>
                </a:lnTo>
                <a:lnTo>
                  <a:pt x="1195507" y="1969724"/>
                </a:lnTo>
                <a:lnTo>
                  <a:pt x="650728" y="1805431"/>
                </a:lnTo>
                <a:lnTo>
                  <a:pt x="663256" y="176928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9224474" y="10310169"/>
            <a:ext cx="19050" cy="31750"/>
          </a:xfrm>
          <a:custGeom>
            <a:avLst/>
            <a:gdLst/>
            <a:ahLst/>
            <a:cxnLst/>
            <a:rect l="l" t="t" r="r" b="b"/>
            <a:pathLst>
              <a:path w="19050" h="31750">
                <a:moveTo>
                  <a:pt x="2226" y="0"/>
                </a:moveTo>
                <a:lnTo>
                  <a:pt x="0" y="6340"/>
                </a:lnTo>
                <a:lnTo>
                  <a:pt x="514" y="13322"/>
                </a:lnTo>
                <a:lnTo>
                  <a:pt x="3646" y="19267"/>
                </a:lnTo>
                <a:lnTo>
                  <a:pt x="6779" y="25213"/>
                </a:lnTo>
                <a:lnTo>
                  <a:pt x="12246" y="29585"/>
                </a:lnTo>
                <a:lnTo>
                  <a:pt x="18734" y="313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9226767" y="8716946"/>
            <a:ext cx="462915" cy="1593215"/>
          </a:xfrm>
          <a:custGeom>
            <a:avLst/>
            <a:gdLst/>
            <a:ahLst/>
            <a:cxnLst/>
            <a:rect l="l" t="t" r="r" b="b"/>
            <a:pathLst>
              <a:path w="462915" h="1593215">
                <a:moveTo>
                  <a:pt x="0" y="1593175"/>
                </a:moveTo>
                <a:lnTo>
                  <a:pt x="4628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386467" y="9518367"/>
            <a:ext cx="426720" cy="380365"/>
          </a:xfrm>
          <a:custGeom>
            <a:avLst/>
            <a:gdLst/>
            <a:ahLst/>
            <a:cxnLst/>
            <a:rect l="l" t="t" r="r" b="b"/>
            <a:pathLst>
              <a:path w="426720" h="380365">
                <a:moveTo>
                  <a:pt x="426302" y="80535"/>
                </a:moveTo>
                <a:lnTo>
                  <a:pt x="147111" y="0"/>
                </a:lnTo>
                <a:lnTo>
                  <a:pt x="27919" y="255208"/>
                </a:lnTo>
                <a:lnTo>
                  <a:pt x="0" y="355430"/>
                </a:lnTo>
                <a:lnTo>
                  <a:pt x="25771" y="365095"/>
                </a:lnTo>
                <a:lnTo>
                  <a:pt x="52616" y="372611"/>
                </a:lnTo>
                <a:lnTo>
                  <a:pt x="79819" y="377265"/>
                </a:lnTo>
                <a:lnTo>
                  <a:pt x="107738" y="379770"/>
                </a:lnTo>
                <a:lnTo>
                  <a:pt x="135299" y="379412"/>
                </a:lnTo>
                <a:lnTo>
                  <a:pt x="190064" y="371896"/>
                </a:lnTo>
                <a:lnTo>
                  <a:pt x="242680" y="354357"/>
                </a:lnTo>
                <a:lnTo>
                  <a:pt x="291360" y="327511"/>
                </a:lnTo>
                <a:lnTo>
                  <a:pt x="333238" y="293507"/>
                </a:lnTo>
                <a:lnTo>
                  <a:pt x="367958" y="253419"/>
                </a:lnTo>
                <a:lnTo>
                  <a:pt x="395161" y="208319"/>
                </a:lnTo>
                <a:lnTo>
                  <a:pt x="414490" y="158923"/>
                </a:lnTo>
                <a:lnTo>
                  <a:pt x="424512" y="107023"/>
                </a:lnTo>
                <a:lnTo>
                  <a:pt x="426302" y="8053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0521781" y="13463184"/>
            <a:ext cx="1439545" cy="505459"/>
          </a:xfrm>
          <a:custGeom>
            <a:avLst/>
            <a:gdLst/>
            <a:ahLst/>
            <a:cxnLst/>
            <a:rect l="l" t="t" r="r" b="b"/>
            <a:pathLst>
              <a:path w="1439545" h="505459">
                <a:moveTo>
                  <a:pt x="1439262" y="376191"/>
                </a:moveTo>
                <a:lnTo>
                  <a:pt x="146396" y="0"/>
                </a:lnTo>
                <a:lnTo>
                  <a:pt x="17180" y="445273"/>
                </a:lnTo>
                <a:lnTo>
                  <a:pt x="0" y="50504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0686791" y="13839018"/>
            <a:ext cx="467995" cy="129539"/>
          </a:xfrm>
          <a:custGeom>
            <a:avLst/>
            <a:gdLst/>
            <a:ahLst/>
            <a:cxnLst/>
            <a:rect l="l" t="t" r="r" b="b"/>
            <a:pathLst>
              <a:path w="467995" h="129540">
                <a:moveTo>
                  <a:pt x="0" y="129215"/>
                </a:moveTo>
                <a:lnTo>
                  <a:pt x="39373" y="0"/>
                </a:lnTo>
                <a:lnTo>
                  <a:pt x="467465" y="1292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1924893" y="13839375"/>
            <a:ext cx="36195" cy="128905"/>
          </a:xfrm>
          <a:custGeom>
            <a:avLst/>
            <a:gdLst/>
            <a:ahLst/>
            <a:cxnLst/>
            <a:rect l="l" t="t" r="r" b="b"/>
            <a:pathLst>
              <a:path w="36195" h="128905">
                <a:moveTo>
                  <a:pt x="0" y="128857"/>
                </a:moveTo>
                <a:lnTo>
                  <a:pt x="3615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9672756" y="11890054"/>
            <a:ext cx="891540" cy="262255"/>
          </a:xfrm>
          <a:custGeom>
            <a:avLst/>
            <a:gdLst/>
            <a:ahLst/>
            <a:cxnLst/>
            <a:rect l="l" t="t" r="r" b="b"/>
            <a:pathLst>
              <a:path w="891540" h="262254">
                <a:moveTo>
                  <a:pt x="891261" y="261651"/>
                </a:moveTo>
                <a:lnTo>
                  <a:pt x="302814" y="89126"/>
                </a:lnTo>
                <a:lnTo>
                  <a:pt x="165008" y="4724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9655593" y="11889741"/>
            <a:ext cx="193040" cy="396240"/>
          </a:xfrm>
          <a:custGeom>
            <a:avLst/>
            <a:gdLst/>
            <a:ahLst/>
            <a:cxnLst/>
            <a:rect l="l" t="t" r="r" b="b"/>
            <a:pathLst>
              <a:path w="193040" h="396240">
                <a:moveTo>
                  <a:pt x="16873" y="0"/>
                </a:moveTo>
                <a:lnTo>
                  <a:pt x="4701" y="47589"/>
                </a:lnTo>
                <a:lnTo>
                  <a:pt x="0" y="95330"/>
                </a:lnTo>
                <a:lnTo>
                  <a:pt x="2447" y="142497"/>
                </a:lnTo>
                <a:lnTo>
                  <a:pt x="11721" y="188366"/>
                </a:lnTo>
                <a:lnTo>
                  <a:pt x="27500" y="232212"/>
                </a:lnTo>
                <a:lnTo>
                  <a:pt x="49462" y="273311"/>
                </a:lnTo>
                <a:lnTo>
                  <a:pt x="77286" y="310939"/>
                </a:lnTo>
                <a:lnTo>
                  <a:pt x="110649" y="344370"/>
                </a:lnTo>
                <a:lnTo>
                  <a:pt x="149229" y="372880"/>
                </a:lnTo>
                <a:lnTo>
                  <a:pt x="192704" y="39574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9848446" y="12285696"/>
            <a:ext cx="25400" cy="10160"/>
          </a:xfrm>
          <a:custGeom>
            <a:avLst/>
            <a:gdLst/>
            <a:ahLst/>
            <a:cxnLst/>
            <a:rect l="l" t="t" r="r" b="b"/>
            <a:pathLst>
              <a:path w="25400" h="10159">
                <a:moveTo>
                  <a:pt x="0" y="0"/>
                </a:moveTo>
                <a:lnTo>
                  <a:pt x="6197" y="2605"/>
                </a:lnTo>
                <a:lnTo>
                  <a:pt x="12447" y="5079"/>
                </a:lnTo>
                <a:lnTo>
                  <a:pt x="18747" y="7422"/>
                </a:lnTo>
                <a:lnTo>
                  <a:pt x="25096" y="963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9873559" y="12151705"/>
            <a:ext cx="690880" cy="319405"/>
          </a:xfrm>
          <a:custGeom>
            <a:avLst/>
            <a:gdLst/>
            <a:ahLst/>
            <a:cxnLst/>
            <a:rect l="l" t="t" r="r" b="b"/>
            <a:pathLst>
              <a:path w="690879" h="319404">
                <a:moveTo>
                  <a:pt x="0" y="143890"/>
                </a:moveTo>
                <a:lnTo>
                  <a:pt x="76956" y="166440"/>
                </a:lnTo>
                <a:lnTo>
                  <a:pt x="374401" y="253419"/>
                </a:lnTo>
                <a:lnTo>
                  <a:pt x="517934" y="296013"/>
                </a:lnTo>
                <a:lnTo>
                  <a:pt x="592384" y="318921"/>
                </a:lnTo>
                <a:lnTo>
                  <a:pt x="69045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6313164" y="6435817"/>
            <a:ext cx="804545" cy="1285240"/>
          </a:xfrm>
          <a:custGeom>
            <a:avLst/>
            <a:gdLst/>
            <a:ahLst/>
            <a:cxnLst/>
            <a:rect l="l" t="t" r="r" b="b"/>
            <a:pathLst>
              <a:path w="804545" h="1285240">
                <a:moveTo>
                  <a:pt x="748445" y="35435"/>
                </a:moveTo>
                <a:lnTo>
                  <a:pt x="490730" y="0"/>
                </a:lnTo>
                <a:lnTo>
                  <a:pt x="0" y="1072735"/>
                </a:lnTo>
                <a:lnTo>
                  <a:pt x="720526" y="1284992"/>
                </a:lnTo>
                <a:lnTo>
                  <a:pt x="803925" y="993631"/>
                </a:lnTo>
                <a:lnTo>
                  <a:pt x="495026" y="909158"/>
                </a:lnTo>
                <a:lnTo>
                  <a:pt x="748445" y="3543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21172" y="11436548"/>
            <a:ext cx="314325" cy="296545"/>
          </a:xfrm>
          <a:custGeom>
            <a:avLst/>
            <a:gdLst/>
            <a:ahLst/>
            <a:cxnLst/>
            <a:rect l="l" t="t" r="r" b="b"/>
            <a:pathLst>
              <a:path w="314325" h="296545">
                <a:moveTo>
                  <a:pt x="250913" y="296371"/>
                </a:moveTo>
                <a:lnTo>
                  <a:pt x="314268" y="66934"/>
                </a:lnTo>
                <a:lnTo>
                  <a:pt x="85188" y="0"/>
                </a:lnTo>
                <a:lnTo>
                  <a:pt x="55838" y="101296"/>
                </a:lnTo>
                <a:lnTo>
                  <a:pt x="0" y="848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421172" y="10802284"/>
            <a:ext cx="467359" cy="603250"/>
          </a:xfrm>
          <a:custGeom>
            <a:avLst/>
            <a:gdLst/>
            <a:ahLst/>
            <a:cxnLst/>
            <a:rect l="l" t="t" r="r" b="b"/>
            <a:pathLst>
              <a:path w="467359" h="603250">
                <a:moveTo>
                  <a:pt x="0" y="503258"/>
                </a:moveTo>
                <a:lnTo>
                  <a:pt x="113823" y="536904"/>
                </a:lnTo>
                <a:lnTo>
                  <a:pt x="341113" y="603122"/>
                </a:lnTo>
                <a:lnTo>
                  <a:pt x="401962" y="379412"/>
                </a:lnTo>
                <a:lnTo>
                  <a:pt x="467107" y="13780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421172" y="11658110"/>
            <a:ext cx="251460" cy="74930"/>
          </a:xfrm>
          <a:custGeom>
            <a:avLst/>
            <a:gdLst/>
            <a:ahLst/>
            <a:cxnLst/>
            <a:rect l="l" t="t" r="r" b="b"/>
            <a:pathLst>
              <a:path w="251459" h="74929">
                <a:moveTo>
                  <a:pt x="0" y="0"/>
                </a:moveTo>
                <a:lnTo>
                  <a:pt x="250913" y="7480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9922954" y="12784895"/>
            <a:ext cx="419100" cy="117475"/>
          </a:xfrm>
          <a:custGeom>
            <a:avLst/>
            <a:gdLst/>
            <a:ahLst/>
            <a:cxnLst/>
            <a:rect l="l" t="t" r="r" b="b"/>
            <a:pathLst>
              <a:path w="419100" h="117475">
                <a:moveTo>
                  <a:pt x="418785" y="117045"/>
                </a:moveTo>
                <a:lnTo>
                  <a:pt x="347556" y="99148"/>
                </a:lnTo>
                <a:lnTo>
                  <a:pt x="204739" y="6084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9812867" y="12779588"/>
            <a:ext cx="110489" cy="5715"/>
          </a:xfrm>
          <a:custGeom>
            <a:avLst/>
            <a:gdLst/>
            <a:ahLst/>
            <a:cxnLst/>
            <a:rect l="l" t="t" r="r" b="b"/>
            <a:pathLst>
              <a:path w="110490" h="5715">
                <a:moveTo>
                  <a:pt x="110107" y="5160"/>
                </a:moveTo>
                <a:lnTo>
                  <a:pt x="82696" y="1545"/>
                </a:lnTo>
                <a:lnTo>
                  <a:pt x="55130" y="0"/>
                </a:lnTo>
                <a:lnTo>
                  <a:pt x="27525" y="526"/>
                </a:lnTo>
                <a:lnTo>
                  <a:pt x="0" y="312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9506631" y="12782760"/>
            <a:ext cx="306070" cy="271145"/>
          </a:xfrm>
          <a:custGeom>
            <a:avLst/>
            <a:gdLst/>
            <a:ahLst/>
            <a:cxnLst/>
            <a:rect l="l" t="t" r="r" b="b"/>
            <a:pathLst>
              <a:path w="306070" h="271144">
                <a:moveTo>
                  <a:pt x="306006" y="0"/>
                </a:moveTo>
                <a:lnTo>
                  <a:pt x="257870" y="9748"/>
                </a:lnTo>
                <a:lnTo>
                  <a:pt x="212176" y="25555"/>
                </a:lnTo>
                <a:lnTo>
                  <a:pt x="169391" y="47005"/>
                </a:lnTo>
                <a:lnTo>
                  <a:pt x="129984" y="73684"/>
                </a:lnTo>
                <a:lnTo>
                  <a:pt x="94423" y="105177"/>
                </a:lnTo>
                <a:lnTo>
                  <a:pt x="63175" y="141070"/>
                </a:lnTo>
                <a:lnTo>
                  <a:pt x="36710" y="180948"/>
                </a:lnTo>
                <a:lnTo>
                  <a:pt x="15496" y="224397"/>
                </a:lnTo>
                <a:lnTo>
                  <a:pt x="0" y="27100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9406452" y="12901940"/>
            <a:ext cx="1021715" cy="753745"/>
          </a:xfrm>
          <a:custGeom>
            <a:avLst/>
            <a:gdLst/>
            <a:ahLst/>
            <a:cxnLst/>
            <a:rect l="l" t="t" r="r" b="b"/>
            <a:pathLst>
              <a:path w="1021715" h="753744">
                <a:moveTo>
                  <a:pt x="100580" y="152123"/>
                </a:moveTo>
                <a:lnTo>
                  <a:pt x="0" y="483214"/>
                </a:lnTo>
                <a:lnTo>
                  <a:pt x="930276" y="753456"/>
                </a:lnTo>
                <a:lnTo>
                  <a:pt x="1021550" y="418785"/>
                </a:lnTo>
                <a:lnTo>
                  <a:pt x="910948" y="92705"/>
                </a:lnTo>
                <a:lnTo>
                  <a:pt x="935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434072" y="12464184"/>
            <a:ext cx="2042795" cy="837565"/>
          </a:xfrm>
          <a:custGeom>
            <a:avLst/>
            <a:gdLst/>
            <a:ahLst/>
            <a:cxnLst/>
            <a:rect l="l" t="t" r="r" b="b"/>
            <a:pathLst>
              <a:path w="2042795" h="837565">
                <a:moveTo>
                  <a:pt x="77672" y="0"/>
                </a:moveTo>
                <a:lnTo>
                  <a:pt x="0" y="274179"/>
                </a:lnTo>
                <a:lnTo>
                  <a:pt x="991842" y="564823"/>
                </a:lnTo>
                <a:lnTo>
                  <a:pt x="1629326" y="744149"/>
                </a:lnTo>
                <a:lnTo>
                  <a:pt x="1968650" y="837213"/>
                </a:lnTo>
                <a:lnTo>
                  <a:pt x="2042743" y="575203"/>
                </a:lnTo>
                <a:lnTo>
                  <a:pt x="7767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5560096" y="8004295"/>
            <a:ext cx="908685" cy="1868170"/>
          </a:xfrm>
          <a:custGeom>
            <a:avLst/>
            <a:gdLst/>
            <a:ahLst/>
            <a:cxnLst/>
            <a:rect l="l" t="t" r="r" b="b"/>
            <a:pathLst>
              <a:path w="908684" h="1868170">
                <a:moveTo>
                  <a:pt x="908084" y="90557"/>
                </a:moveTo>
                <a:lnTo>
                  <a:pt x="601333" y="0"/>
                </a:lnTo>
                <a:lnTo>
                  <a:pt x="564107" y="76598"/>
                </a:lnTo>
                <a:lnTo>
                  <a:pt x="647149" y="299234"/>
                </a:lnTo>
                <a:lnTo>
                  <a:pt x="706924" y="326796"/>
                </a:lnTo>
                <a:lnTo>
                  <a:pt x="0" y="1763195"/>
                </a:lnTo>
                <a:lnTo>
                  <a:pt x="230511" y="1867712"/>
                </a:lnTo>
                <a:lnTo>
                  <a:pt x="408047" y="1353715"/>
                </a:lnTo>
                <a:lnTo>
                  <a:pt x="539768" y="1350136"/>
                </a:lnTo>
                <a:lnTo>
                  <a:pt x="908084" y="9270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5518575" y="13090573"/>
            <a:ext cx="949960" cy="878205"/>
          </a:xfrm>
          <a:custGeom>
            <a:avLst/>
            <a:gdLst/>
            <a:ahLst/>
            <a:cxnLst/>
            <a:rect l="l" t="t" r="r" b="b"/>
            <a:pathLst>
              <a:path w="949959" h="878205">
                <a:moveTo>
                  <a:pt x="949605" y="93421"/>
                </a:moveTo>
                <a:lnTo>
                  <a:pt x="180757" y="0"/>
                </a:lnTo>
                <a:lnTo>
                  <a:pt x="0" y="650728"/>
                </a:lnTo>
                <a:lnTo>
                  <a:pt x="30424" y="716588"/>
                </a:lnTo>
                <a:lnTo>
                  <a:pt x="579499" y="8776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5626314" y="13514012"/>
            <a:ext cx="842010" cy="314960"/>
          </a:xfrm>
          <a:custGeom>
            <a:avLst/>
            <a:gdLst/>
            <a:ahLst/>
            <a:cxnLst/>
            <a:rect l="l" t="t" r="r" b="b"/>
            <a:pathLst>
              <a:path w="842009" h="314959">
                <a:moveTo>
                  <a:pt x="841866" y="314626"/>
                </a:moveTo>
                <a:lnTo>
                  <a:pt x="0" y="17896"/>
                </a:lnTo>
                <a:lnTo>
                  <a:pt x="4653" y="0"/>
                </a:lnTo>
                <a:lnTo>
                  <a:pt x="841866" y="2237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569372" y="11785894"/>
            <a:ext cx="2115185" cy="1038860"/>
          </a:xfrm>
          <a:custGeom>
            <a:avLst/>
            <a:gdLst/>
            <a:ahLst/>
            <a:cxnLst/>
            <a:rect l="l" t="t" r="r" b="b"/>
            <a:pathLst>
              <a:path w="2115184" h="1038859">
                <a:moveTo>
                  <a:pt x="1785387" y="495026"/>
                </a:moveTo>
                <a:lnTo>
                  <a:pt x="96284" y="0"/>
                </a:lnTo>
                <a:lnTo>
                  <a:pt x="0" y="311404"/>
                </a:lnTo>
                <a:lnTo>
                  <a:pt x="450999" y="448852"/>
                </a:lnTo>
                <a:lnTo>
                  <a:pt x="415564" y="567329"/>
                </a:lnTo>
                <a:lnTo>
                  <a:pt x="1988337" y="1038373"/>
                </a:lnTo>
                <a:lnTo>
                  <a:pt x="2115046" y="591669"/>
                </a:lnTo>
                <a:lnTo>
                  <a:pt x="1785387" y="49502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6042564" y="12164233"/>
            <a:ext cx="582295" cy="280670"/>
          </a:xfrm>
          <a:custGeom>
            <a:avLst/>
            <a:gdLst/>
            <a:ahLst/>
            <a:cxnLst/>
            <a:rect l="l" t="t" r="r" b="b"/>
            <a:pathLst>
              <a:path w="582295" h="280670">
                <a:moveTo>
                  <a:pt x="554443" y="280264"/>
                </a:moveTo>
                <a:lnTo>
                  <a:pt x="0" y="105233"/>
                </a:lnTo>
                <a:lnTo>
                  <a:pt x="27561" y="0"/>
                </a:lnTo>
                <a:lnTo>
                  <a:pt x="582004" y="174315"/>
                </a:lnTo>
                <a:lnTo>
                  <a:pt x="554443" y="2802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6747699" y="12384364"/>
            <a:ext cx="581660" cy="280670"/>
          </a:xfrm>
          <a:custGeom>
            <a:avLst/>
            <a:gdLst/>
            <a:ahLst/>
            <a:cxnLst/>
            <a:rect l="l" t="t" r="r" b="b"/>
            <a:pathLst>
              <a:path w="581659" h="280670">
                <a:moveTo>
                  <a:pt x="554443" y="280264"/>
                </a:moveTo>
                <a:lnTo>
                  <a:pt x="0" y="105233"/>
                </a:lnTo>
                <a:lnTo>
                  <a:pt x="27561" y="0"/>
                </a:lnTo>
                <a:lnTo>
                  <a:pt x="581646" y="174315"/>
                </a:lnTo>
                <a:lnTo>
                  <a:pt x="554443" y="2802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5475622" y="9354432"/>
            <a:ext cx="624840" cy="819785"/>
          </a:xfrm>
          <a:custGeom>
            <a:avLst/>
            <a:gdLst/>
            <a:ahLst/>
            <a:cxnLst/>
            <a:rect l="l" t="t" r="r" b="b"/>
            <a:pathLst>
              <a:path w="624840" h="819784">
                <a:moveTo>
                  <a:pt x="470328" y="525092"/>
                </a:moveTo>
                <a:lnTo>
                  <a:pt x="624241" y="0"/>
                </a:lnTo>
                <a:lnTo>
                  <a:pt x="492520" y="3579"/>
                </a:lnTo>
                <a:lnTo>
                  <a:pt x="314984" y="517576"/>
                </a:lnTo>
                <a:lnTo>
                  <a:pt x="84473" y="413058"/>
                </a:lnTo>
                <a:lnTo>
                  <a:pt x="0" y="584868"/>
                </a:lnTo>
                <a:lnTo>
                  <a:pt x="76240" y="730548"/>
                </a:lnTo>
                <a:lnTo>
                  <a:pt x="388719" y="819674"/>
                </a:lnTo>
                <a:lnTo>
                  <a:pt x="470328" y="52509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602511" y="11209974"/>
            <a:ext cx="1996439" cy="873125"/>
          </a:xfrm>
          <a:custGeom>
            <a:avLst/>
            <a:gdLst/>
            <a:ahLst/>
            <a:cxnLst/>
            <a:rect l="l" t="t" r="r" b="b"/>
            <a:pathLst>
              <a:path w="1996439" h="873125">
                <a:moveTo>
                  <a:pt x="94495" y="0"/>
                </a:moveTo>
                <a:lnTo>
                  <a:pt x="0" y="307467"/>
                </a:lnTo>
                <a:lnTo>
                  <a:pt x="730548" y="522945"/>
                </a:lnTo>
                <a:lnTo>
                  <a:pt x="1917107" y="873007"/>
                </a:lnTo>
                <a:lnTo>
                  <a:pt x="1995853" y="555159"/>
                </a:lnTo>
                <a:lnTo>
                  <a:pt x="944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704523" y="11408629"/>
            <a:ext cx="276860" cy="174625"/>
          </a:xfrm>
          <a:custGeom>
            <a:avLst/>
            <a:gdLst/>
            <a:ahLst/>
            <a:cxnLst/>
            <a:rect l="l" t="t" r="r" b="b"/>
            <a:pathLst>
              <a:path w="276860" h="174625">
                <a:moveTo>
                  <a:pt x="248765" y="174315"/>
                </a:moveTo>
                <a:lnTo>
                  <a:pt x="0" y="102369"/>
                </a:lnTo>
                <a:lnTo>
                  <a:pt x="27561" y="0"/>
                </a:lnTo>
                <a:lnTo>
                  <a:pt x="276326" y="68723"/>
                </a:lnTo>
                <a:lnTo>
                  <a:pt x="248765" y="1743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188886" y="11856049"/>
            <a:ext cx="276860" cy="175260"/>
          </a:xfrm>
          <a:custGeom>
            <a:avLst/>
            <a:gdLst/>
            <a:ahLst/>
            <a:cxnLst/>
            <a:rect l="l" t="t" r="r" b="b"/>
            <a:pathLst>
              <a:path w="276860" h="175259">
                <a:moveTo>
                  <a:pt x="248765" y="174673"/>
                </a:moveTo>
                <a:lnTo>
                  <a:pt x="0" y="102369"/>
                </a:lnTo>
                <a:lnTo>
                  <a:pt x="27561" y="0"/>
                </a:lnTo>
                <a:lnTo>
                  <a:pt x="276326" y="68723"/>
                </a:lnTo>
                <a:lnTo>
                  <a:pt x="248765" y="1746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266841" y="11578290"/>
            <a:ext cx="582295" cy="280670"/>
          </a:xfrm>
          <a:custGeom>
            <a:avLst/>
            <a:gdLst/>
            <a:ahLst/>
            <a:cxnLst/>
            <a:rect l="l" t="t" r="r" b="b"/>
            <a:pathLst>
              <a:path w="582295" h="280670">
                <a:moveTo>
                  <a:pt x="554443" y="280264"/>
                </a:moveTo>
                <a:lnTo>
                  <a:pt x="0" y="105233"/>
                </a:lnTo>
                <a:lnTo>
                  <a:pt x="27561" y="0"/>
                </a:lnTo>
                <a:lnTo>
                  <a:pt x="582004" y="174315"/>
                </a:lnTo>
                <a:lnTo>
                  <a:pt x="554443" y="2802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3246752" y="12135598"/>
            <a:ext cx="1062355" cy="1214755"/>
          </a:xfrm>
          <a:custGeom>
            <a:avLst/>
            <a:gdLst/>
            <a:ahLst/>
            <a:cxnLst/>
            <a:rect l="l" t="t" r="r" b="b"/>
            <a:pathLst>
              <a:path w="1062355" h="1214755">
                <a:moveTo>
                  <a:pt x="445988" y="17896"/>
                </a:moveTo>
                <a:lnTo>
                  <a:pt x="417353" y="0"/>
                </a:lnTo>
                <a:lnTo>
                  <a:pt x="99864" y="637484"/>
                </a:lnTo>
                <a:lnTo>
                  <a:pt x="0" y="837571"/>
                </a:lnTo>
                <a:lnTo>
                  <a:pt x="36509" y="980030"/>
                </a:lnTo>
                <a:lnTo>
                  <a:pt x="849025" y="1214478"/>
                </a:lnTo>
                <a:lnTo>
                  <a:pt x="926339" y="1177253"/>
                </a:lnTo>
                <a:lnTo>
                  <a:pt x="1061997" y="7337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4167910" y="12799052"/>
            <a:ext cx="140970" cy="70485"/>
          </a:xfrm>
          <a:custGeom>
            <a:avLst/>
            <a:gdLst/>
            <a:ahLst/>
            <a:cxnLst/>
            <a:rect l="l" t="t" r="r" b="b"/>
            <a:pathLst>
              <a:path w="140969" h="70484">
                <a:moveTo>
                  <a:pt x="140748" y="69995"/>
                </a:moveTo>
                <a:lnTo>
                  <a:pt x="107642" y="48505"/>
                </a:lnTo>
                <a:lnTo>
                  <a:pt x="73046" y="29624"/>
                </a:lnTo>
                <a:lnTo>
                  <a:pt x="37114" y="13431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3691533" y="12153494"/>
            <a:ext cx="476250" cy="645795"/>
          </a:xfrm>
          <a:custGeom>
            <a:avLst/>
            <a:gdLst/>
            <a:ahLst/>
            <a:cxnLst/>
            <a:rect l="l" t="t" r="r" b="b"/>
            <a:pathLst>
              <a:path w="476250" h="645795">
                <a:moveTo>
                  <a:pt x="606" y="0"/>
                </a:moveTo>
                <a:lnTo>
                  <a:pt x="0" y="49849"/>
                </a:lnTo>
                <a:lnTo>
                  <a:pt x="3237" y="98958"/>
                </a:lnTo>
                <a:lnTo>
                  <a:pt x="10195" y="147157"/>
                </a:lnTo>
                <a:lnTo>
                  <a:pt x="20747" y="194275"/>
                </a:lnTo>
                <a:lnTo>
                  <a:pt x="34770" y="240145"/>
                </a:lnTo>
                <a:lnTo>
                  <a:pt x="52138" y="284596"/>
                </a:lnTo>
                <a:lnTo>
                  <a:pt x="72727" y="327460"/>
                </a:lnTo>
                <a:lnTo>
                  <a:pt x="96412" y="368565"/>
                </a:lnTo>
                <a:lnTo>
                  <a:pt x="123068" y="407745"/>
                </a:lnTo>
                <a:lnTo>
                  <a:pt x="152571" y="444828"/>
                </a:lnTo>
                <a:lnTo>
                  <a:pt x="184795" y="479645"/>
                </a:lnTo>
                <a:lnTo>
                  <a:pt x="219616" y="512028"/>
                </a:lnTo>
                <a:lnTo>
                  <a:pt x="256910" y="541806"/>
                </a:lnTo>
                <a:lnTo>
                  <a:pt x="296551" y="568811"/>
                </a:lnTo>
                <a:lnTo>
                  <a:pt x="338415" y="592873"/>
                </a:lnTo>
                <a:lnTo>
                  <a:pt x="382377" y="613821"/>
                </a:lnTo>
                <a:lnTo>
                  <a:pt x="428312" y="631488"/>
                </a:lnTo>
                <a:lnTo>
                  <a:pt x="476095" y="64570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0646295" y="6898292"/>
            <a:ext cx="38735" cy="52705"/>
          </a:xfrm>
          <a:custGeom>
            <a:avLst/>
            <a:gdLst/>
            <a:ahLst/>
            <a:cxnLst/>
            <a:rect l="l" t="t" r="r" b="b"/>
            <a:pathLst>
              <a:path w="38734" h="52704">
                <a:moveTo>
                  <a:pt x="38722" y="0"/>
                </a:moveTo>
                <a:lnTo>
                  <a:pt x="25496" y="10117"/>
                </a:lnTo>
                <a:lnTo>
                  <a:pt x="14462" y="22400"/>
                </a:lnTo>
                <a:lnTo>
                  <a:pt x="5877" y="36506"/>
                </a:lnTo>
                <a:lnTo>
                  <a:pt x="0" y="5208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0685359" y="6794112"/>
            <a:ext cx="187325" cy="104775"/>
          </a:xfrm>
          <a:custGeom>
            <a:avLst/>
            <a:gdLst/>
            <a:ahLst/>
            <a:cxnLst/>
            <a:rect l="l" t="t" r="r" b="b"/>
            <a:pathLst>
              <a:path w="187325" h="104775">
                <a:moveTo>
                  <a:pt x="0" y="104517"/>
                </a:moveTo>
                <a:lnTo>
                  <a:pt x="1868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0871958" y="6744197"/>
            <a:ext cx="41275" cy="50165"/>
          </a:xfrm>
          <a:custGeom>
            <a:avLst/>
            <a:gdLst/>
            <a:ahLst/>
            <a:cxnLst/>
            <a:rect l="l" t="t" r="r" b="b"/>
            <a:pathLst>
              <a:path w="41275" h="50165">
                <a:moveTo>
                  <a:pt x="0" y="49614"/>
                </a:moveTo>
                <a:lnTo>
                  <a:pt x="13708" y="40421"/>
                </a:lnTo>
                <a:lnTo>
                  <a:pt x="25255" y="28844"/>
                </a:lnTo>
                <a:lnTo>
                  <a:pt x="34338" y="15247"/>
                </a:lnTo>
                <a:lnTo>
                  <a:pt x="406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9845998" y="6415415"/>
            <a:ext cx="1115060" cy="1988820"/>
          </a:xfrm>
          <a:custGeom>
            <a:avLst/>
            <a:gdLst/>
            <a:ahLst/>
            <a:cxnLst/>
            <a:rect l="l" t="t" r="r" b="b"/>
            <a:pathLst>
              <a:path w="1115059" h="1988820">
                <a:moveTo>
                  <a:pt x="1066650" y="328943"/>
                </a:moveTo>
                <a:lnTo>
                  <a:pt x="1114614" y="167156"/>
                </a:lnTo>
                <a:lnTo>
                  <a:pt x="543347" y="0"/>
                </a:lnTo>
                <a:lnTo>
                  <a:pt x="26129" y="1802926"/>
                </a:lnTo>
                <a:lnTo>
                  <a:pt x="0" y="1893842"/>
                </a:lnTo>
                <a:lnTo>
                  <a:pt x="337892" y="1988337"/>
                </a:lnTo>
                <a:lnTo>
                  <a:pt x="763836" y="524376"/>
                </a:lnTo>
                <a:lnTo>
                  <a:pt x="800346" y="5351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2423499" y="12743374"/>
            <a:ext cx="605155" cy="455295"/>
          </a:xfrm>
          <a:custGeom>
            <a:avLst/>
            <a:gdLst/>
            <a:ahLst/>
            <a:cxnLst/>
            <a:rect l="l" t="t" r="r" b="b"/>
            <a:pathLst>
              <a:path w="605155" h="455294">
                <a:moveTo>
                  <a:pt x="0" y="299234"/>
                </a:moveTo>
                <a:lnTo>
                  <a:pt x="524019" y="453147"/>
                </a:lnTo>
                <a:lnTo>
                  <a:pt x="530461" y="455295"/>
                </a:lnTo>
                <a:lnTo>
                  <a:pt x="604554" y="304246"/>
                </a:lnTo>
                <a:lnTo>
                  <a:pt x="268094" y="52258"/>
                </a:lnTo>
                <a:lnTo>
                  <a:pt x="89484" y="0"/>
                </a:lnTo>
                <a:lnTo>
                  <a:pt x="0" y="2992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375147" y="10760764"/>
            <a:ext cx="5001260" cy="1520190"/>
          </a:xfrm>
          <a:custGeom>
            <a:avLst/>
            <a:gdLst/>
            <a:ahLst/>
            <a:cxnLst/>
            <a:rect l="l" t="t" r="r" b="b"/>
            <a:pathLst>
              <a:path w="5001259" h="1520190">
                <a:moveTo>
                  <a:pt x="17538" y="0"/>
                </a:moveTo>
                <a:lnTo>
                  <a:pt x="0" y="59775"/>
                </a:lnTo>
                <a:lnTo>
                  <a:pt x="1163293" y="401246"/>
                </a:lnTo>
                <a:lnTo>
                  <a:pt x="1321859" y="449210"/>
                </a:lnTo>
                <a:lnTo>
                  <a:pt x="3223218" y="1004369"/>
                </a:lnTo>
                <a:lnTo>
                  <a:pt x="3290510" y="1025130"/>
                </a:lnTo>
                <a:lnTo>
                  <a:pt x="4979612" y="1520156"/>
                </a:lnTo>
                <a:lnTo>
                  <a:pt x="5000730" y="1452148"/>
                </a:lnTo>
                <a:lnTo>
                  <a:pt x="175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9696022" y="13720898"/>
            <a:ext cx="598170" cy="247650"/>
          </a:xfrm>
          <a:custGeom>
            <a:avLst/>
            <a:gdLst/>
            <a:ahLst/>
            <a:cxnLst/>
            <a:rect l="l" t="t" r="r" b="b"/>
            <a:pathLst>
              <a:path w="598170" h="247650">
                <a:moveTo>
                  <a:pt x="598111" y="131362"/>
                </a:moveTo>
                <a:lnTo>
                  <a:pt x="147111" y="0"/>
                </a:lnTo>
                <a:lnTo>
                  <a:pt x="102011" y="152480"/>
                </a:lnTo>
                <a:lnTo>
                  <a:pt x="7158" y="124203"/>
                </a:lnTo>
                <a:lnTo>
                  <a:pt x="0" y="148901"/>
                </a:lnTo>
                <a:lnTo>
                  <a:pt x="205813" y="210108"/>
                </a:lnTo>
                <a:lnTo>
                  <a:pt x="194717" y="2473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0260130" y="13852261"/>
            <a:ext cx="34290" cy="116205"/>
          </a:xfrm>
          <a:custGeom>
            <a:avLst/>
            <a:gdLst/>
            <a:ahLst/>
            <a:cxnLst/>
            <a:rect l="l" t="t" r="r" b="b"/>
            <a:pathLst>
              <a:path w="34290" h="116205">
                <a:moveTo>
                  <a:pt x="0" y="115971"/>
                </a:moveTo>
                <a:lnTo>
                  <a:pt x="340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6219380" y="9724997"/>
            <a:ext cx="111760" cy="278765"/>
          </a:xfrm>
          <a:custGeom>
            <a:avLst/>
            <a:gdLst/>
            <a:ahLst/>
            <a:cxnLst/>
            <a:rect l="l" t="t" r="r" b="b"/>
            <a:pathLst>
              <a:path w="111760" h="278765">
                <a:moveTo>
                  <a:pt x="31598" y="0"/>
                </a:moveTo>
                <a:lnTo>
                  <a:pt x="12520" y="36647"/>
                </a:lnTo>
                <a:lnTo>
                  <a:pt x="1913" y="76091"/>
                </a:lnTo>
                <a:lnTo>
                  <a:pt x="0" y="116891"/>
                </a:lnTo>
                <a:lnTo>
                  <a:pt x="7005" y="157609"/>
                </a:lnTo>
                <a:lnTo>
                  <a:pt x="22665" y="195842"/>
                </a:lnTo>
                <a:lnTo>
                  <a:pt x="45930" y="229414"/>
                </a:lnTo>
                <a:lnTo>
                  <a:pt x="75845" y="257224"/>
                </a:lnTo>
                <a:lnTo>
                  <a:pt x="111457" y="27817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6251241" y="9725254"/>
            <a:ext cx="2287270" cy="869950"/>
          </a:xfrm>
          <a:custGeom>
            <a:avLst/>
            <a:gdLst/>
            <a:ahLst/>
            <a:cxnLst/>
            <a:rect l="l" t="t" r="r" b="b"/>
            <a:pathLst>
              <a:path w="2287270" h="869950">
                <a:moveTo>
                  <a:pt x="79819" y="278474"/>
                </a:moveTo>
                <a:lnTo>
                  <a:pt x="515070" y="386213"/>
                </a:lnTo>
                <a:lnTo>
                  <a:pt x="771711" y="405542"/>
                </a:lnTo>
                <a:lnTo>
                  <a:pt x="931350" y="503616"/>
                </a:lnTo>
                <a:lnTo>
                  <a:pt x="1094211" y="558380"/>
                </a:lnTo>
                <a:lnTo>
                  <a:pt x="1233449" y="524376"/>
                </a:lnTo>
                <a:lnTo>
                  <a:pt x="1365885" y="570192"/>
                </a:lnTo>
                <a:lnTo>
                  <a:pt x="1440336" y="622093"/>
                </a:lnTo>
                <a:lnTo>
                  <a:pt x="1541990" y="699765"/>
                </a:lnTo>
                <a:lnTo>
                  <a:pt x="2224217" y="869427"/>
                </a:lnTo>
                <a:lnTo>
                  <a:pt x="2253568" y="770995"/>
                </a:lnTo>
                <a:lnTo>
                  <a:pt x="2286856" y="658961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8264634" y="254612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096"/>
                </a:moveTo>
                <a:lnTo>
                  <a:pt x="322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8044861" y="254612"/>
            <a:ext cx="220345" cy="351155"/>
          </a:xfrm>
          <a:custGeom>
            <a:avLst/>
            <a:gdLst/>
            <a:ahLst/>
            <a:cxnLst/>
            <a:rect l="l" t="t" r="r" b="b"/>
            <a:pathLst>
              <a:path w="220345" h="351155">
                <a:moveTo>
                  <a:pt x="96642" y="0"/>
                </a:moveTo>
                <a:lnTo>
                  <a:pt x="38299" y="196149"/>
                </a:lnTo>
                <a:lnTo>
                  <a:pt x="0" y="318921"/>
                </a:lnTo>
                <a:lnTo>
                  <a:pt x="116687" y="351135"/>
                </a:lnTo>
                <a:lnTo>
                  <a:pt x="153196" y="230153"/>
                </a:lnTo>
                <a:lnTo>
                  <a:pt x="219773" y="1109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8608611" y="5111452"/>
            <a:ext cx="333375" cy="468630"/>
          </a:xfrm>
          <a:custGeom>
            <a:avLst/>
            <a:gdLst/>
            <a:ahLst/>
            <a:cxnLst/>
            <a:rect l="l" t="t" r="r" b="b"/>
            <a:pathLst>
              <a:path w="333375" h="468629">
                <a:moveTo>
                  <a:pt x="215119" y="468538"/>
                </a:moveTo>
                <a:lnTo>
                  <a:pt x="332880" y="62638"/>
                </a:lnTo>
                <a:lnTo>
                  <a:pt x="117761" y="0"/>
                </a:lnTo>
                <a:lnTo>
                  <a:pt x="0" y="406257"/>
                </a:lnTo>
                <a:lnTo>
                  <a:pt x="215119" y="4685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2979016" y="1814141"/>
            <a:ext cx="370205" cy="111125"/>
          </a:xfrm>
          <a:custGeom>
            <a:avLst/>
            <a:gdLst/>
            <a:ahLst/>
            <a:cxnLst/>
            <a:rect l="l" t="t" r="r" b="b"/>
            <a:pathLst>
              <a:path w="370205" h="111125">
                <a:moveTo>
                  <a:pt x="0" y="0"/>
                </a:moveTo>
                <a:lnTo>
                  <a:pt x="370106" y="1106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3344111" y="1941209"/>
            <a:ext cx="162560" cy="48895"/>
          </a:xfrm>
          <a:custGeom>
            <a:avLst/>
            <a:gdLst/>
            <a:ahLst/>
            <a:cxnLst/>
            <a:rect l="l" t="t" r="r" b="b"/>
            <a:pathLst>
              <a:path w="162559" h="48894">
                <a:moveTo>
                  <a:pt x="0" y="0"/>
                </a:moveTo>
                <a:lnTo>
                  <a:pt x="160713" y="48321"/>
                </a:lnTo>
                <a:lnTo>
                  <a:pt x="162145" y="4867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3354133" y="1908278"/>
            <a:ext cx="161925" cy="48895"/>
          </a:xfrm>
          <a:custGeom>
            <a:avLst/>
            <a:gdLst/>
            <a:ahLst/>
            <a:cxnLst/>
            <a:rect l="l" t="t" r="r" b="b"/>
            <a:pathLst>
              <a:path w="161925" h="48894">
                <a:moveTo>
                  <a:pt x="0" y="0"/>
                </a:moveTo>
                <a:lnTo>
                  <a:pt x="160713" y="48321"/>
                </a:lnTo>
                <a:lnTo>
                  <a:pt x="161787" y="4867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3349123" y="1924743"/>
            <a:ext cx="648335" cy="194945"/>
          </a:xfrm>
          <a:custGeom>
            <a:avLst/>
            <a:gdLst/>
            <a:ahLst/>
            <a:cxnLst/>
            <a:rect l="l" t="t" r="r" b="b"/>
            <a:pathLst>
              <a:path w="648334" h="194944">
                <a:moveTo>
                  <a:pt x="0" y="0"/>
                </a:moveTo>
                <a:lnTo>
                  <a:pt x="160713" y="48321"/>
                </a:lnTo>
                <a:lnTo>
                  <a:pt x="162145" y="48679"/>
                </a:lnTo>
                <a:lnTo>
                  <a:pt x="647865" y="19435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3991976" y="2135568"/>
            <a:ext cx="162560" cy="48895"/>
          </a:xfrm>
          <a:custGeom>
            <a:avLst/>
            <a:gdLst/>
            <a:ahLst/>
            <a:cxnLst/>
            <a:rect l="l" t="t" r="r" b="b"/>
            <a:pathLst>
              <a:path w="162559" h="48894">
                <a:moveTo>
                  <a:pt x="0" y="0"/>
                </a:moveTo>
                <a:lnTo>
                  <a:pt x="160713" y="48321"/>
                </a:lnTo>
                <a:lnTo>
                  <a:pt x="162145" y="4867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4001998" y="2102638"/>
            <a:ext cx="161925" cy="48895"/>
          </a:xfrm>
          <a:custGeom>
            <a:avLst/>
            <a:gdLst/>
            <a:ahLst/>
            <a:cxnLst/>
            <a:rect l="l" t="t" r="r" b="b"/>
            <a:pathLst>
              <a:path w="161925" h="48894">
                <a:moveTo>
                  <a:pt x="0" y="0"/>
                </a:moveTo>
                <a:lnTo>
                  <a:pt x="160713" y="48321"/>
                </a:lnTo>
                <a:lnTo>
                  <a:pt x="161787" y="4867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3996987" y="2119103"/>
            <a:ext cx="648335" cy="194945"/>
          </a:xfrm>
          <a:custGeom>
            <a:avLst/>
            <a:gdLst/>
            <a:ahLst/>
            <a:cxnLst/>
            <a:rect l="l" t="t" r="r" b="b"/>
            <a:pathLst>
              <a:path w="648334" h="194944">
                <a:moveTo>
                  <a:pt x="0" y="0"/>
                </a:moveTo>
                <a:lnTo>
                  <a:pt x="160713" y="48321"/>
                </a:lnTo>
                <a:lnTo>
                  <a:pt x="162145" y="48679"/>
                </a:lnTo>
                <a:lnTo>
                  <a:pt x="647865" y="19435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4640199" y="2329928"/>
            <a:ext cx="161925" cy="48895"/>
          </a:xfrm>
          <a:custGeom>
            <a:avLst/>
            <a:gdLst/>
            <a:ahLst/>
            <a:cxnLst/>
            <a:rect l="l" t="t" r="r" b="b"/>
            <a:pathLst>
              <a:path w="161925" h="48894">
                <a:moveTo>
                  <a:pt x="0" y="0"/>
                </a:moveTo>
                <a:lnTo>
                  <a:pt x="160713" y="47963"/>
                </a:lnTo>
                <a:lnTo>
                  <a:pt x="161787" y="4832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4649863" y="2296997"/>
            <a:ext cx="162560" cy="48895"/>
          </a:xfrm>
          <a:custGeom>
            <a:avLst/>
            <a:gdLst/>
            <a:ahLst/>
            <a:cxnLst/>
            <a:rect l="l" t="t" r="r" b="b"/>
            <a:pathLst>
              <a:path w="162559" h="48894">
                <a:moveTo>
                  <a:pt x="0" y="0"/>
                </a:moveTo>
                <a:lnTo>
                  <a:pt x="160713" y="47963"/>
                </a:lnTo>
                <a:lnTo>
                  <a:pt x="162145" y="4832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4644853" y="2313463"/>
            <a:ext cx="532130" cy="159385"/>
          </a:xfrm>
          <a:custGeom>
            <a:avLst/>
            <a:gdLst/>
            <a:ahLst/>
            <a:cxnLst/>
            <a:rect l="l" t="t" r="r" b="b"/>
            <a:pathLst>
              <a:path w="532130" h="159385">
                <a:moveTo>
                  <a:pt x="0" y="0"/>
                </a:moveTo>
                <a:lnTo>
                  <a:pt x="160713" y="47963"/>
                </a:lnTo>
                <a:lnTo>
                  <a:pt x="162145" y="48321"/>
                </a:lnTo>
                <a:lnTo>
                  <a:pt x="531893" y="1592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421172" y="1601885"/>
            <a:ext cx="861060" cy="276225"/>
          </a:xfrm>
          <a:custGeom>
            <a:avLst/>
            <a:gdLst/>
            <a:ahLst/>
            <a:cxnLst/>
            <a:rect l="l" t="t" r="r" b="b"/>
            <a:pathLst>
              <a:path w="861060" h="276225">
                <a:moveTo>
                  <a:pt x="0" y="18254"/>
                </a:moveTo>
                <a:lnTo>
                  <a:pt x="855468" y="275611"/>
                </a:lnTo>
                <a:lnTo>
                  <a:pt x="860479" y="258430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579395" y="2003131"/>
            <a:ext cx="24130" cy="57150"/>
          </a:xfrm>
          <a:custGeom>
            <a:avLst/>
            <a:gdLst/>
            <a:ahLst/>
            <a:cxnLst/>
            <a:rect l="l" t="t" r="r" b="b"/>
            <a:pathLst>
              <a:path w="24129" h="57150">
                <a:moveTo>
                  <a:pt x="0" y="56911"/>
                </a:moveTo>
                <a:lnTo>
                  <a:pt x="236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597291" y="2000626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11811" y="501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595144" y="1998836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15749" y="6084"/>
                </a:moveTo>
                <a:lnTo>
                  <a:pt x="1073" y="0"/>
                </a:lnTo>
                <a:lnTo>
                  <a:pt x="0" y="2863"/>
                </a:lnTo>
                <a:lnTo>
                  <a:pt x="14675" y="8948"/>
                </a:lnTo>
                <a:lnTo>
                  <a:pt x="15749" y="60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592996" y="1996689"/>
            <a:ext cx="20320" cy="13335"/>
          </a:xfrm>
          <a:custGeom>
            <a:avLst/>
            <a:gdLst/>
            <a:ahLst/>
            <a:cxnLst/>
            <a:rect l="l" t="t" r="r" b="b"/>
            <a:pathLst>
              <a:path w="20320" h="13335">
                <a:moveTo>
                  <a:pt x="20044" y="7158"/>
                </a:moveTo>
                <a:lnTo>
                  <a:pt x="2505" y="0"/>
                </a:lnTo>
                <a:lnTo>
                  <a:pt x="0" y="5726"/>
                </a:lnTo>
                <a:lnTo>
                  <a:pt x="17538" y="13243"/>
                </a:lnTo>
                <a:lnTo>
                  <a:pt x="20044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590849" y="1994541"/>
            <a:ext cx="24765" cy="17780"/>
          </a:xfrm>
          <a:custGeom>
            <a:avLst/>
            <a:gdLst/>
            <a:ahLst/>
            <a:cxnLst/>
            <a:rect l="l" t="t" r="r" b="b"/>
            <a:pathLst>
              <a:path w="24764" h="17780">
                <a:moveTo>
                  <a:pt x="24339" y="8590"/>
                </a:moveTo>
                <a:lnTo>
                  <a:pt x="3937" y="0"/>
                </a:lnTo>
                <a:lnTo>
                  <a:pt x="0" y="8590"/>
                </a:lnTo>
                <a:lnTo>
                  <a:pt x="20760" y="17180"/>
                </a:lnTo>
                <a:lnTo>
                  <a:pt x="24339" y="859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589059" y="1992393"/>
            <a:ext cx="28575" cy="21590"/>
          </a:xfrm>
          <a:custGeom>
            <a:avLst/>
            <a:gdLst/>
            <a:ahLst/>
            <a:cxnLst/>
            <a:rect l="l" t="t" r="r" b="b"/>
            <a:pathLst>
              <a:path w="28575" h="21589">
                <a:moveTo>
                  <a:pt x="28276" y="9664"/>
                </a:moveTo>
                <a:lnTo>
                  <a:pt x="5011" y="0"/>
                </a:lnTo>
                <a:lnTo>
                  <a:pt x="4653" y="0"/>
                </a:lnTo>
                <a:lnTo>
                  <a:pt x="0" y="11811"/>
                </a:lnTo>
                <a:lnTo>
                  <a:pt x="23265" y="21476"/>
                </a:lnTo>
                <a:lnTo>
                  <a:pt x="28276" y="96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603018" y="1940851"/>
            <a:ext cx="26670" cy="62865"/>
          </a:xfrm>
          <a:custGeom>
            <a:avLst/>
            <a:gdLst/>
            <a:ahLst/>
            <a:cxnLst/>
            <a:rect l="l" t="t" r="r" b="b"/>
            <a:pathLst>
              <a:path w="26670" h="62864">
                <a:moveTo>
                  <a:pt x="0" y="62280"/>
                </a:moveTo>
                <a:lnTo>
                  <a:pt x="2612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642033" y="1847071"/>
            <a:ext cx="26670" cy="62865"/>
          </a:xfrm>
          <a:custGeom>
            <a:avLst/>
            <a:gdLst/>
            <a:ahLst/>
            <a:cxnLst/>
            <a:rect l="l" t="t" r="r" b="b"/>
            <a:pathLst>
              <a:path w="26670" h="62864">
                <a:moveTo>
                  <a:pt x="0" y="62638"/>
                </a:moveTo>
                <a:lnTo>
                  <a:pt x="2612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662436" y="1844566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11453" y="501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660288" y="1842418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15749" y="6442"/>
                </a:moveTo>
                <a:lnTo>
                  <a:pt x="1073" y="0"/>
                </a:lnTo>
                <a:lnTo>
                  <a:pt x="0" y="3221"/>
                </a:lnTo>
                <a:lnTo>
                  <a:pt x="14675" y="9306"/>
                </a:lnTo>
                <a:lnTo>
                  <a:pt x="15749" y="64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658141" y="1840628"/>
            <a:ext cx="20320" cy="13335"/>
          </a:xfrm>
          <a:custGeom>
            <a:avLst/>
            <a:gdLst/>
            <a:ahLst/>
            <a:cxnLst/>
            <a:rect l="l" t="t" r="r" b="b"/>
            <a:pathLst>
              <a:path w="20320" h="13335">
                <a:moveTo>
                  <a:pt x="20044" y="7158"/>
                </a:moveTo>
                <a:lnTo>
                  <a:pt x="2505" y="0"/>
                </a:lnTo>
                <a:lnTo>
                  <a:pt x="0" y="5726"/>
                </a:lnTo>
                <a:lnTo>
                  <a:pt x="17538" y="12885"/>
                </a:lnTo>
                <a:lnTo>
                  <a:pt x="20044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655993" y="1838481"/>
            <a:ext cx="24765" cy="17780"/>
          </a:xfrm>
          <a:custGeom>
            <a:avLst/>
            <a:gdLst/>
            <a:ahLst/>
            <a:cxnLst/>
            <a:rect l="l" t="t" r="r" b="b"/>
            <a:pathLst>
              <a:path w="24764" h="17780">
                <a:moveTo>
                  <a:pt x="24339" y="8590"/>
                </a:moveTo>
                <a:lnTo>
                  <a:pt x="3937" y="0"/>
                </a:lnTo>
                <a:lnTo>
                  <a:pt x="0" y="8590"/>
                </a:lnTo>
                <a:lnTo>
                  <a:pt x="20760" y="17180"/>
                </a:lnTo>
                <a:lnTo>
                  <a:pt x="24339" y="859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654203" y="1836333"/>
            <a:ext cx="28575" cy="21590"/>
          </a:xfrm>
          <a:custGeom>
            <a:avLst/>
            <a:gdLst/>
            <a:ahLst/>
            <a:cxnLst/>
            <a:rect l="l" t="t" r="r" b="b"/>
            <a:pathLst>
              <a:path w="28575" h="21589">
                <a:moveTo>
                  <a:pt x="28276" y="9664"/>
                </a:moveTo>
                <a:lnTo>
                  <a:pt x="5011" y="0"/>
                </a:lnTo>
                <a:lnTo>
                  <a:pt x="4653" y="0"/>
                </a:lnTo>
                <a:lnTo>
                  <a:pt x="0" y="11811"/>
                </a:lnTo>
                <a:lnTo>
                  <a:pt x="22907" y="21476"/>
                </a:lnTo>
                <a:lnTo>
                  <a:pt x="23265" y="21476"/>
                </a:lnTo>
                <a:lnTo>
                  <a:pt x="28276" y="96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668163" y="1784790"/>
            <a:ext cx="26670" cy="62865"/>
          </a:xfrm>
          <a:custGeom>
            <a:avLst/>
            <a:gdLst/>
            <a:ahLst/>
            <a:cxnLst/>
            <a:rect l="l" t="t" r="r" b="b"/>
            <a:pathLst>
              <a:path w="26670" h="62864">
                <a:moveTo>
                  <a:pt x="0" y="62280"/>
                </a:moveTo>
                <a:lnTo>
                  <a:pt x="2612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707178" y="1691011"/>
            <a:ext cx="26670" cy="62865"/>
          </a:xfrm>
          <a:custGeom>
            <a:avLst/>
            <a:gdLst/>
            <a:ahLst/>
            <a:cxnLst/>
            <a:rect l="l" t="t" r="r" b="b"/>
            <a:pathLst>
              <a:path w="26670" h="62864">
                <a:moveTo>
                  <a:pt x="0" y="62280"/>
                </a:moveTo>
                <a:lnTo>
                  <a:pt x="2612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727580" y="1688505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11453" y="501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725433" y="1686358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15749" y="6084"/>
                </a:moveTo>
                <a:lnTo>
                  <a:pt x="1073" y="0"/>
                </a:lnTo>
                <a:lnTo>
                  <a:pt x="0" y="3221"/>
                </a:lnTo>
                <a:lnTo>
                  <a:pt x="14675" y="9306"/>
                </a:lnTo>
                <a:lnTo>
                  <a:pt x="15749" y="60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723285" y="1684568"/>
            <a:ext cx="20320" cy="13335"/>
          </a:xfrm>
          <a:custGeom>
            <a:avLst/>
            <a:gdLst/>
            <a:ahLst/>
            <a:cxnLst/>
            <a:rect l="l" t="t" r="r" b="b"/>
            <a:pathLst>
              <a:path w="20320" h="13335">
                <a:moveTo>
                  <a:pt x="20044" y="7158"/>
                </a:moveTo>
                <a:lnTo>
                  <a:pt x="2505" y="0"/>
                </a:lnTo>
                <a:lnTo>
                  <a:pt x="0" y="5726"/>
                </a:lnTo>
                <a:lnTo>
                  <a:pt x="17538" y="12885"/>
                </a:lnTo>
                <a:lnTo>
                  <a:pt x="20044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721137" y="1682420"/>
            <a:ext cx="24765" cy="17780"/>
          </a:xfrm>
          <a:custGeom>
            <a:avLst/>
            <a:gdLst/>
            <a:ahLst/>
            <a:cxnLst/>
            <a:rect l="l" t="t" r="r" b="b"/>
            <a:pathLst>
              <a:path w="24764" h="17780">
                <a:moveTo>
                  <a:pt x="24339" y="8590"/>
                </a:moveTo>
                <a:lnTo>
                  <a:pt x="3579" y="0"/>
                </a:lnTo>
                <a:lnTo>
                  <a:pt x="0" y="8590"/>
                </a:lnTo>
                <a:lnTo>
                  <a:pt x="20402" y="17180"/>
                </a:lnTo>
                <a:lnTo>
                  <a:pt x="24339" y="859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718990" y="1680273"/>
            <a:ext cx="28575" cy="21590"/>
          </a:xfrm>
          <a:custGeom>
            <a:avLst/>
            <a:gdLst/>
            <a:ahLst/>
            <a:cxnLst/>
            <a:rect l="l" t="t" r="r" b="b"/>
            <a:pathLst>
              <a:path w="28575" h="21589">
                <a:moveTo>
                  <a:pt x="28276" y="9664"/>
                </a:moveTo>
                <a:lnTo>
                  <a:pt x="5369" y="0"/>
                </a:lnTo>
                <a:lnTo>
                  <a:pt x="5011" y="0"/>
                </a:lnTo>
                <a:lnTo>
                  <a:pt x="0" y="11811"/>
                </a:lnTo>
                <a:lnTo>
                  <a:pt x="23265" y="21476"/>
                </a:lnTo>
                <a:lnTo>
                  <a:pt x="23623" y="21476"/>
                </a:lnTo>
                <a:lnTo>
                  <a:pt x="28276" y="96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733307" y="1628730"/>
            <a:ext cx="26670" cy="62865"/>
          </a:xfrm>
          <a:custGeom>
            <a:avLst/>
            <a:gdLst/>
            <a:ahLst/>
            <a:cxnLst/>
            <a:rect l="l" t="t" r="r" b="b"/>
            <a:pathLst>
              <a:path w="26670" h="62864">
                <a:moveTo>
                  <a:pt x="0" y="62280"/>
                </a:moveTo>
                <a:lnTo>
                  <a:pt x="2612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772322" y="1540678"/>
            <a:ext cx="24130" cy="57150"/>
          </a:xfrm>
          <a:custGeom>
            <a:avLst/>
            <a:gdLst/>
            <a:ahLst/>
            <a:cxnLst/>
            <a:rect l="l" t="t" r="r" b="b"/>
            <a:pathLst>
              <a:path w="24129" h="57150">
                <a:moveTo>
                  <a:pt x="0" y="56553"/>
                </a:moveTo>
                <a:lnTo>
                  <a:pt x="236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244724" y="1550700"/>
            <a:ext cx="43180" cy="100965"/>
          </a:xfrm>
          <a:custGeom>
            <a:avLst/>
            <a:gdLst/>
            <a:ahLst/>
            <a:cxnLst/>
            <a:rect l="l" t="t" r="r" b="b"/>
            <a:pathLst>
              <a:path w="43179" h="100964">
                <a:moveTo>
                  <a:pt x="42952" y="100938"/>
                </a:moveTo>
                <a:lnTo>
                  <a:pt x="0" y="57627"/>
                </a:lnTo>
                <a:lnTo>
                  <a:pt x="1968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258325" y="154855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169" y="429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256536" y="1546763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15749" y="5011"/>
                </a:moveTo>
                <a:lnTo>
                  <a:pt x="1073" y="0"/>
                </a:lnTo>
                <a:lnTo>
                  <a:pt x="0" y="2863"/>
                </a:lnTo>
                <a:lnTo>
                  <a:pt x="15033" y="7874"/>
                </a:lnTo>
                <a:lnTo>
                  <a:pt x="15749" y="50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254388" y="1544615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20044" y="6084"/>
                </a:moveTo>
                <a:lnTo>
                  <a:pt x="2147" y="0"/>
                </a:lnTo>
                <a:lnTo>
                  <a:pt x="0" y="6084"/>
                </a:lnTo>
                <a:lnTo>
                  <a:pt x="17896" y="12169"/>
                </a:lnTo>
                <a:lnTo>
                  <a:pt x="20044" y="60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252241" y="1542467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24339" y="7516"/>
                </a:moveTo>
                <a:lnTo>
                  <a:pt x="3221" y="0"/>
                </a:lnTo>
                <a:lnTo>
                  <a:pt x="0" y="9306"/>
                </a:lnTo>
                <a:lnTo>
                  <a:pt x="21118" y="16465"/>
                </a:lnTo>
                <a:lnTo>
                  <a:pt x="24339" y="751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250451" y="154067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19">
                <a:moveTo>
                  <a:pt x="27919" y="8232"/>
                </a:moveTo>
                <a:lnTo>
                  <a:pt x="4295" y="0"/>
                </a:lnTo>
                <a:lnTo>
                  <a:pt x="3937" y="0"/>
                </a:lnTo>
                <a:lnTo>
                  <a:pt x="0" y="11811"/>
                </a:lnTo>
                <a:lnTo>
                  <a:pt x="23623" y="20044"/>
                </a:lnTo>
                <a:lnTo>
                  <a:pt x="23981" y="20044"/>
                </a:lnTo>
                <a:lnTo>
                  <a:pt x="27919" y="823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264410" y="1486629"/>
            <a:ext cx="22225" cy="64135"/>
          </a:xfrm>
          <a:custGeom>
            <a:avLst/>
            <a:gdLst/>
            <a:ahLst/>
            <a:cxnLst/>
            <a:rect l="l" t="t" r="r" b="b"/>
            <a:pathLst>
              <a:path w="22225" h="64134">
                <a:moveTo>
                  <a:pt x="0" y="64070"/>
                </a:moveTo>
                <a:lnTo>
                  <a:pt x="221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297340" y="1397145"/>
            <a:ext cx="20320" cy="57785"/>
          </a:xfrm>
          <a:custGeom>
            <a:avLst/>
            <a:gdLst/>
            <a:ahLst/>
            <a:cxnLst/>
            <a:rect l="l" t="t" r="r" b="b"/>
            <a:pathLst>
              <a:path w="20320" h="57784">
                <a:moveTo>
                  <a:pt x="0" y="57627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2975078" y="181270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5" h="1905">
                <a:moveTo>
                  <a:pt x="0" y="0"/>
                </a:moveTo>
                <a:lnTo>
                  <a:pt x="3937" y="143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898659" y="13144620"/>
            <a:ext cx="15875" cy="52069"/>
          </a:xfrm>
          <a:custGeom>
            <a:avLst/>
            <a:gdLst/>
            <a:ahLst/>
            <a:cxnLst/>
            <a:rect l="l" t="t" r="r" b="b"/>
            <a:pathLst>
              <a:path w="15875" h="52069">
                <a:moveTo>
                  <a:pt x="0" y="51900"/>
                </a:moveTo>
                <a:lnTo>
                  <a:pt x="1539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907965" y="13142831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12169" y="357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05818" y="13141041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19">
                <a:moveTo>
                  <a:pt x="16107" y="4295"/>
                </a:moveTo>
                <a:lnTo>
                  <a:pt x="1073" y="0"/>
                </a:lnTo>
                <a:lnTo>
                  <a:pt x="0" y="2863"/>
                </a:lnTo>
                <a:lnTo>
                  <a:pt x="15391" y="7516"/>
                </a:lnTo>
                <a:lnTo>
                  <a:pt x="16107" y="429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904028" y="13138894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20044" y="5369"/>
                </a:moveTo>
                <a:lnTo>
                  <a:pt x="1789" y="0"/>
                </a:lnTo>
                <a:lnTo>
                  <a:pt x="0" y="6084"/>
                </a:lnTo>
                <a:lnTo>
                  <a:pt x="18254" y="11453"/>
                </a:lnTo>
                <a:lnTo>
                  <a:pt x="20044" y="5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901880" y="13137105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23981" y="6084"/>
                </a:moveTo>
                <a:lnTo>
                  <a:pt x="2863" y="0"/>
                </a:lnTo>
                <a:lnTo>
                  <a:pt x="0" y="8948"/>
                </a:lnTo>
                <a:lnTo>
                  <a:pt x="21476" y="15391"/>
                </a:lnTo>
                <a:lnTo>
                  <a:pt x="23981" y="60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900091" y="1313495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919" y="7158"/>
                </a:moveTo>
                <a:lnTo>
                  <a:pt x="3937" y="0"/>
                </a:lnTo>
                <a:lnTo>
                  <a:pt x="3579" y="0"/>
                </a:lnTo>
                <a:lnTo>
                  <a:pt x="0" y="12169"/>
                </a:lnTo>
                <a:lnTo>
                  <a:pt x="23981" y="19328"/>
                </a:lnTo>
                <a:lnTo>
                  <a:pt x="24339" y="19328"/>
                </a:lnTo>
                <a:lnTo>
                  <a:pt x="27919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914050" y="13079834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943043" y="12982476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956287" y="1298068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12169" y="357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954139" y="12978896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6107" y="4295"/>
                </a:moveTo>
                <a:lnTo>
                  <a:pt x="1073" y="0"/>
                </a:lnTo>
                <a:lnTo>
                  <a:pt x="0" y="2863"/>
                </a:lnTo>
                <a:lnTo>
                  <a:pt x="15391" y="7516"/>
                </a:lnTo>
                <a:lnTo>
                  <a:pt x="16107" y="429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952349" y="12976748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20044" y="5369"/>
                </a:moveTo>
                <a:lnTo>
                  <a:pt x="1789" y="0"/>
                </a:lnTo>
                <a:lnTo>
                  <a:pt x="0" y="6084"/>
                </a:lnTo>
                <a:lnTo>
                  <a:pt x="18254" y="11453"/>
                </a:lnTo>
                <a:lnTo>
                  <a:pt x="20044" y="5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950202" y="12974959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23981" y="6084"/>
                </a:moveTo>
                <a:lnTo>
                  <a:pt x="2863" y="0"/>
                </a:lnTo>
                <a:lnTo>
                  <a:pt x="0" y="8948"/>
                </a:lnTo>
                <a:lnTo>
                  <a:pt x="21476" y="15391"/>
                </a:lnTo>
                <a:lnTo>
                  <a:pt x="23981" y="60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948412" y="1297281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919" y="7516"/>
                </a:moveTo>
                <a:lnTo>
                  <a:pt x="3579" y="0"/>
                </a:lnTo>
                <a:lnTo>
                  <a:pt x="0" y="12169"/>
                </a:lnTo>
                <a:lnTo>
                  <a:pt x="23981" y="19328"/>
                </a:lnTo>
                <a:lnTo>
                  <a:pt x="24339" y="19328"/>
                </a:lnTo>
                <a:lnTo>
                  <a:pt x="27919" y="751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962372" y="12917689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991364" y="1282068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004608" y="12818898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12169" y="357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002461" y="12816751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6107" y="4653"/>
                </a:moveTo>
                <a:lnTo>
                  <a:pt x="1073" y="0"/>
                </a:lnTo>
                <a:lnTo>
                  <a:pt x="0" y="2863"/>
                </a:lnTo>
                <a:lnTo>
                  <a:pt x="15033" y="7516"/>
                </a:lnTo>
                <a:lnTo>
                  <a:pt x="16107" y="46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000671" y="12814603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20044" y="5726"/>
                </a:moveTo>
                <a:lnTo>
                  <a:pt x="1789" y="0"/>
                </a:lnTo>
                <a:lnTo>
                  <a:pt x="0" y="6084"/>
                </a:lnTo>
                <a:lnTo>
                  <a:pt x="17896" y="11811"/>
                </a:lnTo>
                <a:lnTo>
                  <a:pt x="20044" y="572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998523" y="12812814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23981" y="6442"/>
                </a:moveTo>
                <a:lnTo>
                  <a:pt x="2863" y="0"/>
                </a:lnTo>
                <a:lnTo>
                  <a:pt x="0" y="8948"/>
                </a:lnTo>
                <a:lnTo>
                  <a:pt x="21118" y="15391"/>
                </a:lnTo>
                <a:lnTo>
                  <a:pt x="23981" y="64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996734" y="1281066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919" y="7516"/>
                </a:moveTo>
                <a:lnTo>
                  <a:pt x="3579" y="357"/>
                </a:lnTo>
                <a:lnTo>
                  <a:pt x="3579" y="0"/>
                </a:lnTo>
                <a:lnTo>
                  <a:pt x="0" y="12169"/>
                </a:lnTo>
                <a:lnTo>
                  <a:pt x="23981" y="19328"/>
                </a:lnTo>
                <a:lnTo>
                  <a:pt x="23981" y="19686"/>
                </a:lnTo>
                <a:lnTo>
                  <a:pt x="27919" y="751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010693" y="1275554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039328" y="12658543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052572" y="12656753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12169" y="357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050782" y="12654606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6107" y="4653"/>
                </a:moveTo>
                <a:lnTo>
                  <a:pt x="715" y="0"/>
                </a:lnTo>
                <a:lnTo>
                  <a:pt x="0" y="3221"/>
                </a:lnTo>
                <a:lnTo>
                  <a:pt x="15033" y="7516"/>
                </a:lnTo>
                <a:lnTo>
                  <a:pt x="16107" y="46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048634" y="12652816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20044" y="5369"/>
                </a:moveTo>
                <a:lnTo>
                  <a:pt x="1789" y="0"/>
                </a:lnTo>
                <a:lnTo>
                  <a:pt x="0" y="6084"/>
                </a:lnTo>
                <a:lnTo>
                  <a:pt x="18254" y="11453"/>
                </a:lnTo>
                <a:lnTo>
                  <a:pt x="20044" y="5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046845" y="12650668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23981" y="6442"/>
                </a:moveTo>
                <a:lnTo>
                  <a:pt x="2505" y="0"/>
                </a:lnTo>
                <a:lnTo>
                  <a:pt x="0" y="9306"/>
                </a:lnTo>
                <a:lnTo>
                  <a:pt x="21118" y="15391"/>
                </a:lnTo>
                <a:lnTo>
                  <a:pt x="23981" y="64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044697" y="1264887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919" y="7158"/>
                </a:moveTo>
                <a:lnTo>
                  <a:pt x="3937" y="0"/>
                </a:lnTo>
                <a:lnTo>
                  <a:pt x="3579" y="0"/>
                </a:lnTo>
                <a:lnTo>
                  <a:pt x="0" y="12169"/>
                </a:lnTo>
                <a:lnTo>
                  <a:pt x="24339" y="19328"/>
                </a:lnTo>
                <a:lnTo>
                  <a:pt x="27919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058656" y="12593756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087649" y="1249639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100893" y="12494608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12169" y="357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099103" y="12492461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6107" y="4653"/>
                </a:moveTo>
                <a:lnTo>
                  <a:pt x="715" y="0"/>
                </a:lnTo>
                <a:lnTo>
                  <a:pt x="0" y="3221"/>
                </a:lnTo>
                <a:lnTo>
                  <a:pt x="15033" y="7516"/>
                </a:lnTo>
                <a:lnTo>
                  <a:pt x="16107" y="46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096956" y="12490671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20044" y="5369"/>
                </a:moveTo>
                <a:lnTo>
                  <a:pt x="1789" y="0"/>
                </a:lnTo>
                <a:lnTo>
                  <a:pt x="0" y="6084"/>
                </a:lnTo>
                <a:lnTo>
                  <a:pt x="18254" y="11453"/>
                </a:lnTo>
                <a:lnTo>
                  <a:pt x="20044" y="5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095166" y="12488523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23981" y="6442"/>
                </a:moveTo>
                <a:lnTo>
                  <a:pt x="2505" y="0"/>
                </a:lnTo>
                <a:lnTo>
                  <a:pt x="0" y="9306"/>
                </a:lnTo>
                <a:lnTo>
                  <a:pt x="21118" y="15391"/>
                </a:lnTo>
                <a:lnTo>
                  <a:pt x="23981" y="64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093018" y="1248673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919" y="7158"/>
                </a:moveTo>
                <a:lnTo>
                  <a:pt x="3937" y="0"/>
                </a:lnTo>
                <a:lnTo>
                  <a:pt x="3579" y="0"/>
                </a:lnTo>
                <a:lnTo>
                  <a:pt x="0" y="12169"/>
                </a:lnTo>
                <a:lnTo>
                  <a:pt x="23981" y="19328"/>
                </a:lnTo>
                <a:lnTo>
                  <a:pt x="24339" y="19328"/>
                </a:lnTo>
                <a:lnTo>
                  <a:pt x="27919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106978" y="1243161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135971" y="12334253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149214" y="12332463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12169" y="357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147067" y="12330673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6107" y="4295"/>
                </a:moveTo>
                <a:lnTo>
                  <a:pt x="1073" y="0"/>
                </a:lnTo>
                <a:lnTo>
                  <a:pt x="0" y="2863"/>
                </a:lnTo>
                <a:lnTo>
                  <a:pt x="15391" y="7516"/>
                </a:lnTo>
                <a:lnTo>
                  <a:pt x="16107" y="429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145277" y="12328526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20044" y="5369"/>
                </a:moveTo>
                <a:lnTo>
                  <a:pt x="1789" y="0"/>
                </a:lnTo>
                <a:lnTo>
                  <a:pt x="0" y="6084"/>
                </a:lnTo>
                <a:lnTo>
                  <a:pt x="18254" y="11453"/>
                </a:lnTo>
                <a:lnTo>
                  <a:pt x="20044" y="5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143130" y="12326736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23981" y="6084"/>
                </a:moveTo>
                <a:lnTo>
                  <a:pt x="2863" y="0"/>
                </a:lnTo>
                <a:lnTo>
                  <a:pt x="0" y="8948"/>
                </a:lnTo>
                <a:lnTo>
                  <a:pt x="21476" y="15391"/>
                </a:lnTo>
                <a:lnTo>
                  <a:pt x="23981" y="60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141340" y="1232458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919" y="7158"/>
                </a:moveTo>
                <a:lnTo>
                  <a:pt x="3579" y="0"/>
                </a:lnTo>
                <a:lnTo>
                  <a:pt x="0" y="12169"/>
                </a:lnTo>
                <a:lnTo>
                  <a:pt x="23981" y="19328"/>
                </a:lnTo>
                <a:lnTo>
                  <a:pt x="24339" y="19328"/>
                </a:lnTo>
                <a:lnTo>
                  <a:pt x="27919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155299" y="12269466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184292" y="12185351"/>
            <a:ext cx="15875" cy="52069"/>
          </a:xfrm>
          <a:custGeom>
            <a:avLst/>
            <a:gdLst/>
            <a:ahLst/>
            <a:cxnLst/>
            <a:rect l="l" t="t" r="r" b="b"/>
            <a:pathLst>
              <a:path w="15875" h="52070">
                <a:moveTo>
                  <a:pt x="0" y="51542"/>
                </a:moveTo>
                <a:lnTo>
                  <a:pt x="1539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434072" y="12738363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10" h="12700">
                <a:moveTo>
                  <a:pt x="0" y="0"/>
                </a:moveTo>
                <a:lnTo>
                  <a:pt x="41520" y="121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473803" y="12744448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169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471655" y="12742300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3221" y="16107"/>
                </a:moveTo>
                <a:lnTo>
                  <a:pt x="7516" y="1073"/>
                </a:lnTo>
                <a:lnTo>
                  <a:pt x="4653" y="0"/>
                </a:lnTo>
                <a:lnTo>
                  <a:pt x="0" y="15391"/>
                </a:lnTo>
                <a:lnTo>
                  <a:pt x="3221" y="161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469866" y="12740511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20">
                <a:moveTo>
                  <a:pt x="6084" y="20044"/>
                </a:moveTo>
                <a:lnTo>
                  <a:pt x="11453" y="1789"/>
                </a:lnTo>
                <a:lnTo>
                  <a:pt x="5369" y="0"/>
                </a:lnTo>
                <a:lnTo>
                  <a:pt x="0" y="18254"/>
                </a:lnTo>
                <a:lnTo>
                  <a:pt x="6084" y="200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467718" y="12738363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9306" y="23981"/>
                </a:moveTo>
                <a:lnTo>
                  <a:pt x="15391" y="2863"/>
                </a:lnTo>
                <a:lnTo>
                  <a:pt x="6442" y="0"/>
                </a:lnTo>
                <a:lnTo>
                  <a:pt x="0" y="21476"/>
                </a:lnTo>
                <a:lnTo>
                  <a:pt x="9306" y="239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465929" y="12736573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2169" y="27919"/>
                </a:moveTo>
                <a:lnTo>
                  <a:pt x="19328" y="3579"/>
                </a:lnTo>
                <a:lnTo>
                  <a:pt x="7158" y="0"/>
                </a:lnTo>
                <a:lnTo>
                  <a:pt x="0" y="23981"/>
                </a:lnTo>
                <a:lnTo>
                  <a:pt x="0" y="24339"/>
                </a:lnTo>
                <a:lnTo>
                  <a:pt x="12169" y="279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475593" y="1275053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572952" y="1277916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635949" y="12792054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169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634159" y="12789906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2863" y="16107"/>
                </a:moveTo>
                <a:lnTo>
                  <a:pt x="7516" y="1073"/>
                </a:lnTo>
                <a:lnTo>
                  <a:pt x="4295" y="0"/>
                </a:lnTo>
                <a:lnTo>
                  <a:pt x="0" y="15391"/>
                </a:lnTo>
                <a:lnTo>
                  <a:pt x="2863" y="161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632011" y="12788116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20">
                <a:moveTo>
                  <a:pt x="6084" y="20044"/>
                </a:moveTo>
                <a:lnTo>
                  <a:pt x="11453" y="1789"/>
                </a:lnTo>
                <a:lnTo>
                  <a:pt x="5369" y="0"/>
                </a:lnTo>
                <a:lnTo>
                  <a:pt x="0" y="18254"/>
                </a:lnTo>
                <a:lnTo>
                  <a:pt x="6084" y="200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630221" y="12785969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8948" y="23981"/>
                </a:moveTo>
                <a:lnTo>
                  <a:pt x="15391" y="2863"/>
                </a:lnTo>
                <a:lnTo>
                  <a:pt x="6084" y="0"/>
                </a:lnTo>
                <a:lnTo>
                  <a:pt x="0" y="21476"/>
                </a:lnTo>
                <a:lnTo>
                  <a:pt x="8948" y="239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628074" y="12784179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2169" y="27919"/>
                </a:moveTo>
                <a:lnTo>
                  <a:pt x="19328" y="3579"/>
                </a:lnTo>
                <a:lnTo>
                  <a:pt x="7158" y="0"/>
                </a:lnTo>
                <a:lnTo>
                  <a:pt x="0" y="23981"/>
                </a:lnTo>
                <a:lnTo>
                  <a:pt x="0" y="24339"/>
                </a:lnTo>
                <a:lnTo>
                  <a:pt x="12169" y="279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637738" y="1279813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735097" y="1282677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798094" y="1283965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169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796304" y="12837511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2863" y="16107"/>
                </a:moveTo>
                <a:lnTo>
                  <a:pt x="7516" y="1073"/>
                </a:lnTo>
                <a:lnTo>
                  <a:pt x="4295" y="0"/>
                </a:lnTo>
                <a:lnTo>
                  <a:pt x="0" y="15391"/>
                </a:lnTo>
                <a:lnTo>
                  <a:pt x="2863" y="161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794156" y="12835721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20">
                <a:moveTo>
                  <a:pt x="6084" y="20044"/>
                </a:moveTo>
                <a:lnTo>
                  <a:pt x="11453" y="1789"/>
                </a:lnTo>
                <a:lnTo>
                  <a:pt x="5369" y="0"/>
                </a:lnTo>
                <a:lnTo>
                  <a:pt x="0" y="18254"/>
                </a:lnTo>
                <a:lnTo>
                  <a:pt x="6084" y="200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792367" y="12833574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8948" y="23981"/>
                </a:moveTo>
                <a:lnTo>
                  <a:pt x="15391" y="2863"/>
                </a:lnTo>
                <a:lnTo>
                  <a:pt x="6084" y="0"/>
                </a:lnTo>
                <a:lnTo>
                  <a:pt x="0" y="21476"/>
                </a:lnTo>
                <a:lnTo>
                  <a:pt x="8948" y="239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790219" y="1283178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2527" y="27919"/>
                </a:moveTo>
                <a:lnTo>
                  <a:pt x="19328" y="3579"/>
                </a:lnTo>
                <a:lnTo>
                  <a:pt x="7158" y="0"/>
                </a:lnTo>
                <a:lnTo>
                  <a:pt x="357" y="23981"/>
                </a:lnTo>
                <a:lnTo>
                  <a:pt x="0" y="24339"/>
                </a:lnTo>
                <a:lnTo>
                  <a:pt x="12527" y="279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799883" y="1284574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897242" y="1287437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960597" y="12887265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169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958449" y="12885117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3221" y="16107"/>
                </a:moveTo>
                <a:lnTo>
                  <a:pt x="7516" y="1073"/>
                </a:lnTo>
                <a:lnTo>
                  <a:pt x="4653" y="0"/>
                </a:lnTo>
                <a:lnTo>
                  <a:pt x="0" y="15391"/>
                </a:lnTo>
                <a:lnTo>
                  <a:pt x="3221" y="161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956660" y="12883327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20">
                <a:moveTo>
                  <a:pt x="6084" y="20044"/>
                </a:moveTo>
                <a:lnTo>
                  <a:pt x="11453" y="1789"/>
                </a:lnTo>
                <a:lnTo>
                  <a:pt x="5369" y="0"/>
                </a:lnTo>
                <a:lnTo>
                  <a:pt x="0" y="18254"/>
                </a:lnTo>
                <a:lnTo>
                  <a:pt x="6084" y="200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954512" y="12881180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9306" y="23981"/>
                </a:moveTo>
                <a:lnTo>
                  <a:pt x="15391" y="2863"/>
                </a:lnTo>
                <a:lnTo>
                  <a:pt x="6442" y="0"/>
                </a:lnTo>
                <a:lnTo>
                  <a:pt x="0" y="21476"/>
                </a:lnTo>
                <a:lnTo>
                  <a:pt x="9306" y="239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952722" y="1287939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2169" y="27919"/>
                </a:moveTo>
                <a:lnTo>
                  <a:pt x="19328" y="3579"/>
                </a:lnTo>
                <a:lnTo>
                  <a:pt x="7158" y="0"/>
                </a:lnTo>
                <a:lnTo>
                  <a:pt x="0" y="23981"/>
                </a:lnTo>
                <a:lnTo>
                  <a:pt x="0" y="24339"/>
                </a:lnTo>
                <a:lnTo>
                  <a:pt x="12169" y="279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962386" y="1289335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059745" y="1292162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122742" y="12934870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169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120952" y="12932723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2863" y="16107"/>
                </a:moveTo>
                <a:lnTo>
                  <a:pt x="7516" y="1073"/>
                </a:lnTo>
                <a:lnTo>
                  <a:pt x="4295" y="0"/>
                </a:lnTo>
                <a:lnTo>
                  <a:pt x="0" y="15391"/>
                </a:lnTo>
                <a:lnTo>
                  <a:pt x="2863" y="161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118805" y="12930933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20">
                <a:moveTo>
                  <a:pt x="6084" y="20044"/>
                </a:moveTo>
                <a:lnTo>
                  <a:pt x="11453" y="1789"/>
                </a:lnTo>
                <a:lnTo>
                  <a:pt x="5369" y="0"/>
                </a:lnTo>
                <a:lnTo>
                  <a:pt x="0" y="18254"/>
                </a:lnTo>
                <a:lnTo>
                  <a:pt x="6084" y="200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117015" y="12928786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8948" y="23981"/>
                </a:moveTo>
                <a:lnTo>
                  <a:pt x="15391" y="2863"/>
                </a:lnTo>
                <a:lnTo>
                  <a:pt x="6084" y="0"/>
                </a:lnTo>
                <a:lnTo>
                  <a:pt x="0" y="21476"/>
                </a:lnTo>
                <a:lnTo>
                  <a:pt x="8948" y="239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114867" y="1292699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2169" y="27919"/>
                </a:moveTo>
                <a:lnTo>
                  <a:pt x="19328" y="3579"/>
                </a:lnTo>
                <a:lnTo>
                  <a:pt x="7158" y="0"/>
                </a:lnTo>
                <a:lnTo>
                  <a:pt x="0" y="23981"/>
                </a:lnTo>
                <a:lnTo>
                  <a:pt x="0" y="24339"/>
                </a:lnTo>
                <a:lnTo>
                  <a:pt x="12169" y="279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124532" y="1294095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221891" y="12969232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5144" y="1932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285245" y="12982476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169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283098" y="12980328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3221" y="16107"/>
                </a:moveTo>
                <a:lnTo>
                  <a:pt x="7516" y="1073"/>
                </a:lnTo>
                <a:lnTo>
                  <a:pt x="4653" y="0"/>
                </a:lnTo>
                <a:lnTo>
                  <a:pt x="0" y="15391"/>
                </a:lnTo>
                <a:lnTo>
                  <a:pt x="3221" y="161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281308" y="12978538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20">
                <a:moveTo>
                  <a:pt x="6084" y="20044"/>
                </a:moveTo>
                <a:lnTo>
                  <a:pt x="11453" y="1789"/>
                </a:lnTo>
                <a:lnTo>
                  <a:pt x="5369" y="0"/>
                </a:lnTo>
                <a:lnTo>
                  <a:pt x="0" y="18254"/>
                </a:lnTo>
                <a:lnTo>
                  <a:pt x="6084" y="200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279160" y="12976391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9306" y="23981"/>
                </a:moveTo>
                <a:lnTo>
                  <a:pt x="15391" y="2863"/>
                </a:lnTo>
                <a:lnTo>
                  <a:pt x="6442" y="0"/>
                </a:lnTo>
                <a:lnTo>
                  <a:pt x="0" y="21476"/>
                </a:lnTo>
                <a:lnTo>
                  <a:pt x="9306" y="239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277371" y="12974601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12169" y="27919"/>
                </a:moveTo>
                <a:lnTo>
                  <a:pt x="18970" y="3579"/>
                </a:lnTo>
                <a:lnTo>
                  <a:pt x="6800" y="0"/>
                </a:lnTo>
                <a:lnTo>
                  <a:pt x="0" y="23981"/>
                </a:lnTo>
                <a:lnTo>
                  <a:pt x="0" y="24339"/>
                </a:lnTo>
                <a:lnTo>
                  <a:pt x="12169" y="279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287035" y="1298856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384394" y="13016838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10" h="12700">
                <a:moveTo>
                  <a:pt x="0" y="0"/>
                </a:moveTo>
                <a:lnTo>
                  <a:pt x="41520" y="121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5507479" y="254612"/>
            <a:ext cx="960755" cy="2475865"/>
          </a:xfrm>
          <a:custGeom>
            <a:avLst/>
            <a:gdLst/>
            <a:ahLst/>
            <a:cxnLst/>
            <a:rect l="l" t="t" r="r" b="b"/>
            <a:pathLst>
              <a:path w="960755" h="2475865">
                <a:moveTo>
                  <a:pt x="960701" y="2475488"/>
                </a:moveTo>
                <a:lnTo>
                  <a:pt x="361873" y="2305111"/>
                </a:lnTo>
                <a:lnTo>
                  <a:pt x="65144" y="2200235"/>
                </a:lnTo>
                <a:lnTo>
                  <a:pt x="24697" y="2169095"/>
                </a:lnTo>
                <a:lnTo>
                  <a:pt x="2505" y="2094644"/>
                </a:lnTo>
                <a:lnTo>
                  <a:pt x="0" y="2017688"/>
                </a:lnTo>
                <a:lnTo>
                  <a:pt x="191138" y="1288571"/>
                </a:lnTo>
                <a:lnTo>
                  <a:pt x="395877" y="554085"/>
                </a:lnTo>
                <a:lnTo>
                  <a:pt x="5626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1463512" y="254612"/>
            <a:ext cx="4438650" cy="1969135"/>
          </a:xfrm>
          <a:custGeom>
            <a:avLst/>
            <a:gdLst/>
            <a:ahLst/>
            <a:cxnLst/>
            <a:rect l="l" t="t" r="r" b="b"/>
            <a:pathLst>
              <a:path w="4438650" h="1969135">
                <a:moveTo>
                  <a:pt x="4438412" y="0"/>
                </a:moveTo>
                <a:lnTo>
                  <a:pt x="3975600" y="1637201"/>
                </a:lnTo>
                <a:lnTo>
                  <a:pt x="3949471" y="1711652"/>
                </a:lnTo>
                <a:lnTo>
                  <a:pt x="3904371" y="1791114"/>
                </a:lnTo>
                <a:lnTo>
                  <a:pt x="3802359" y="1889188"/>
                </a:lnTo>
                <a:lnTo>
                  <a:pt x="3754753" y="1917823"/>
                </a:lnTo>
                <a:lnTo>
                  <a:pt x="3659184" y="1953259"/>
                </a:lnTo>
                <a:lnTo>
                  <a:pt x="3573995" y="1968650"/>
                </a:lnTo>
                <a:lnTo>
                  <a:pt x="3497755" y="1962565"/>
                </a:lnTo>
                <a:lnTo>
                  <a:pt x="3155568" y="1889904"/>
                </a:lnTo>
                <a:lnTo>
                  <a:pt x="2073168" y="1568477"/>
                </a:lnTo>
                <a:lnTo>
                  <a:pt x="973229" y="1247408"/>
                </a:lnTo>
                <a:lnTo>
                  <a:pt x="54048" y="923476"/>
                </a:lnTo>
                <a:lnTo>
                  <a:pt x="9306" y="859047"/>
                </a:lnTo>
                <a:lnTo>
                  <a:pt x="0" y="803209"/>
                </a:lnTo>
                <a:lnTo>
                  <a:pt x="0" y="742360"/>
                </a:lnTo>
                <a:lnTo>
                  <a:pt x="8232" y="683300"/>
                </a:lnTo>
                <a:lnTo>
                  <a:pt x="122414" y="312120"/>
                </a:lnTo>
                <a:lnTo>
                  <a:pt x="22728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8225977" y="254612"/>
            <a:ext cx="3257550" cy="797560"/>
          </a:xfrm>
          <a:custGeom>
            <a:avLst/>
            <a:gdLst/>
            <a:ahLst/>
            <a:cxnLst/>
            <a:rect l="l" t="t" r="r" b="b"/>
            <a:pathLst>
              <a:path w="3257550" h="797560">
                <a:moveTo>
                  <a:pt x="3257222" y="0"/>
                </a:moveTo>
                <a:lnTo>
                  <a:pt x="3063936" y="670772"/>
                </a:lnTo>
                <a:lnTo>
                  <a:pt x="3015972" y="762762"/>
                </a:lnTo>
                <a:lnTo>
                  <a:pt x="2987338" y="788892"/>
                </a:lnTo>
                <a:lnTo>
                  <a:pt x="2959418" y="797482"/>
                </a:lnTo>
                <a:lnTo>
                  <a:pt x="2888189" y="794976"/>
                </a:lnTo>
                <a:lnTo>
                  <a:pt x="1684091" y="473549"/>
                </a:lnTo>
                <a:lnTo>
                  <a:pt x="691533" y="199728"/>
                </a:lnTo>
                <a:lnTo>
                  <a:pt x="38657" y="11096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7426705" y="254612"/>
            <a:ext cx="9041765" cy="2606040"/>
          </a:xfrm>
          <a:custGeom>
            <a:avLst/>
            <a:gdLst/>
            <a:ahLst/>
            <a:cxnLst/>
            <a:rect l="l" t="t" r="r" b="b"/>
            <a:pathLst>
              <a:path w="9041765" h="2606040">
                <a:moveTo>
                  <a:pt x="0" y="0"/>
                </a:moveTo>
                <a:lnTo>
                  <a:pt x="656455" y="196149"/>
                </a:lnTo>
                <a:lnTo>
                  <a:pt x="771353" y="230153"/>
                </a:lnTo>
                <a:lnTo>
                  <a:pt x="4963505" y="1395594"/>
                </a:lnTo>
                <a:lnTo>
                  <a:pt x="5548373" y="1558097"/>
                </a:lnTo>
                <a:lnTo>
                  <a:pt x="5552310" y="1559529"/>
                </a:lnTo>
                <a:lnTo>
                  <a:pt x="7750041" y="2218132"/>
                </a:lnTo>
                <a:lnTo>
                  <a:pt x="9041475" y="260577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166694" y="9501901"/>
            <a:ext cx="367030" cy="866775"/>
          </a:xfrm>
          <a:custGeom>
            <a:avLst/>
            <a:gdLst/>
            <a:ahLst/>
            <a:cxnLst/>
            <a:rect l="l" t="t" r="r" b="b"/>
            <a:pathLst>
              <a:path w="367029" h="866775">
                <a:moveTo>
                  <a:pt x="219773" y="371896"/>
                </a:moveTo>
                <a:lnTo>
                  <a:pt x="247692" y="271673"/>
                </a:lnTo>
                <a:lnTo>
                  <a:pt x="366884" y="16465"/>
                </a:lnTo>
                <a:lnTo>
                  <a:pt x="284559" y="0"/>
                </a:lnTo>
                <a:lnTo>
                  <a:pt x="168230" y="241607"/>
                </a:lnTo>
                <a:lnTo>
                  <a:pt x="0" y="842582"/>
                </a:lnTo>
                <a:lnTo>
                  <a:pt x="80893" y="866206"/>
                </a:lnTo>
                <a:lnTo>
                  <a:pt x="219773" y="37189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7028679" y="5264649"/>
            <a:ext cx="3987800" cy="1318260"/>
          </a:xfrm>
          <a:custGeom>
            <a:avLst/>
            <a:gdLst/>
            <a:ahLst/>
            <a:cxnLst/>
            <a:rect l="l" t="t" r="r" b="b"/>
            <a:pathLst>
              <a:path w="3987800" h="1318259">
                <a:moveTo>
                  <a:pt x="767415" y="197223"/>
                </a:moveTo>
                <a:lnTo>
                  <a:pt x="78746" y="0"/>
                </a:lnTo>
                <a:lnTo>
                  <a:pt x="0" y="168946"/>
                </a:lnTo>
                <a:lnTo>
                  <a:pt x="321426" y="263083"/>
                </a:lnTo>
                <a:lnTo>
                  <a:pt x="3360665" y="1150765"/>
                </a:lnTo>
                <a:lnTo>
                  <a:pt x="3931932" y="1317922"/>
                </a:lnTo>
                <a:lnTo>
                  <a:pt x="3987770" y="1127857"/>
                </a:lnTo>
                <a:lnTo>
                  <a:pt x="2217058" y="612071"/>
                </a:lnTo>
                <a:lnTo>
                  <a:pt x="767415" y="1972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0260130" y="13852261"/>
            <a:ext cx="279400" cy="116205"/>
          </a:xfrm>
          <a:custGeom>
            <a:avLst/>
            <a:gdLst/>
            <a:ahLst/>
            <a:cxnLst/>
            <a:rect l="l" t="t" r="r" b="b"/>
            <a:pathLst>
              <a:path w="279400" h="116205">
                <a:moveTo>
                  <a:pt x="278832" y="56196"/>
                </a:moveTo>
                <a:lnTo>
                  <a:pt x="34003" y="0"/>
                </a:lnTo>
                <a:lnTo>
                  <a:pt x="0" y="11597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0521781" y="13908458"/>
            <a:ext cx="17780" cy="60325"/>
          </a:xfrm>
          <a:custGeom>
            <a:avLst/>
            <a:gdLst/>
            <a:ahLst/>
            <a:cxnLst/>
            <a:rect l="l" t="t" r="r" b="b"/>
            <a:pathLst>
              <a:path w="17779" h="60325">
                <a:moveTo>
                  <a:pt x="0" y="59775"/>
                </a:moveTo>
                <a:lnTo>
                  <a:pt x="171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5114823" y="8303530"/>
            <a:ext cx="1353820" cy="2214245"/>
          </a:xfrm>
          <a:custGeom>
            <a:avLst/>
            <a:gdLst/>
            <a:ahLst/>
            <a:cxnLst/>
            <a:rect l="l" t="t" r="r" b="b"/>
            <a:pathLst>
              <a:path w="1353819" h="2214245">
                <a:moveTo>
                  <a:pt x="749519" y="1870576"/>
                </a:moveTo>
                <a:lnTo>
                  <a:pt x="437040" y="1781449"/>
                </a:lnTo>
                <a:lnTo>
                  <a:pt x="360799" y="1635769"/>
                </a:lnTo>
                <a:lnTo>
                  <a:pt x="445273" y="1463960"/>
                </a:lnTo>
                <a:lnTo>
                  <a:pt x="1152197" y="27561"/>
                </a:lnTo>
                <a:lnTo>
                  <a:pt x="1092422" y="0"/>
                </a:lnTo>
                <a:lnTo>
                  <a:pt x="318563" y="1565972"/>
                </a:lnTo>
                <a:lnTo>
                  <a:pt x="90557" y="1641854"/>
                </a:lnTo>
                <a:lnTo>
                  <a:pt x="0" y="1827265"/>
                </a:lnTo>
                <a:lnTo>
                  <a:pt x="302098" y="1913528"/>
                </a:lnTo>
                <a:lnTo>
                  <a:pt x="1353357" y="221383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5864341" y="10174106"/>
            <a:ext cx="603885" cy="172720"/>
          </a:xfrm>
          <a:custGeom>
            <a:avLst/>
            <a:gdLst/>
            <a:ahLst/>
            <a:cxnLst/>
            <a:rect l="l" t="t" r="r" b="b"/>
            <a:pathLst>
              <a:path w="603884" h="172720">
                <a:moveTo>
                  <a:pt x="603838" y="17252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430911" y="1791591"/>
            <a:ext cx="1290955" cy="4446905"/>
          </a:xfrm>
          <a:custGeom>
            <a:avLst/>
            <a:gdLst/>
            <a:ahLst/>
            <a:cxnLst/>
            <a:rect l="l" t="t" r="r" b="b"/>
            <a:pathLst>
              <a:path w="1290955" h="4446905">
                <a:moveTo>
                  <a:pt x="0" y="4446287"/>
                </a:moveTo>
                <a:lnTo>
                  <a:pt x="25413" y="4354655"/>
                </a:lnTo>
                <a:lnTo>
                  <a:pt x="12903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605424" y="1491750"/>
            <a:ext cx="115570" cy="299720"/>
          </a:xfrm>
          <a:custGeom>
            <a:avLst/>
            <a:gdLst/>
            <a:ahLst/>
            <a:cxnLst/>
            <a:rect l="l" t="t" r="r" b="b"/>
            <a:pathLst>
              <a:path w="115569" h="299719">
                <a:moveTo>
                  <a:pt x="115526" y="299449"/>
                </a:moveTo>
                <a:lnTo>
                  <a:pt x="102443" y="247331"/>
                </a:lnTo>
                <a:lnTo>
                  <a:pt x="86845" y="195978"/>
                </a:lnTo>
                <a:lnTo>
                  <a:pt x="68768" y="145478"/>
                </a:lnTo>
                <a:lnTo>
                  <a:pt x="48244" y="95922"/>
                </a:lnTo>
                <a:lnTo>
                  <a:pt x="25310" y="4739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399830" y="1225858"/>
            <a:ext cx="205740" cy="266065"/>
          </a:xfrm>
          <a:custGeom>
            <a:avLst/>
            <a:gdLst/>
            <a:ahLst/>
            <a:cxnLst/>
            <a:rect l="l" t="t" r="r" b="b"/>
            <a:pathLst>
              <a:path w="205739" h="266065">
                <a:moveTo>
                  <a:pt x="205577" y="265964"/>
                </a:moveTo>
                <a:lnTo>
                  <a:pt x="179644" y="225414"/>
                </a:lnTo>
                <a:lnTo>
                  <a:pt x="152533" y="185675"/>
                </a:lnTo>
                <a:lnTo>
                  <a:pt x="124264" y="146770"/>
                </a:lnTo>
                <a:lnTo>
                  <a:pt x="94857" y="108725"/>
                </a:lnTo>
                <a:lnTo>
                  <a:pt x="64331" y="71564"/>
                </a:lnTo>
                <a:lnTo>
                  <a:pt x="32705" y="35314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21172" y="643689"/>
            <a:ext cx="1979295" cy="582930"/>
          </a:xfrm>
          <a:custGeom>
            <a:avLst/>
            <a:gdLst/>
            <a:ahLst/>
            <a:cxnLst/>
            <a:rect l="l" t="t" r="r" b="b"/>
            <a:pathLst>
              <a:path w="1979295" h="582930">
                <a:moveTo>
                  <a:pt x="1979030" y="58272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21172" y="903193"/>
            <a:ext cx="1522095" cy="450215"/>
          </a:xfrm>
          <a:custGeom>
            <a:avLst/>
            <a:gdLst/>
            <a:ahLst/>
            <a:cxnLst/>
            <a:rect l="l" t="t" r="r" b="b"/>
            <a:pathLst>
              <a:path w="1522095" h="450215">
                <a:moveTo>
                  <a:pt x="0" y="0"/>
                </a:moveTo>
                <a:lnTo>
                  <a:pt x="1521945" y="44992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942875" y="1352858"/>
            <a:ext cx="337820" cy="283210"/>
          </a:xfrm>
          <a:custGeom>
            <a:avLst/>
            <a:gdLst/>
            <a:ahLst/>
            <a:cxnLst/>
            <a:rect l="l" t="t" r="r" b="b"/>
            <a:pathLst>
              <a:path w="337819" h="283210">
                <a:moveTo>
                  <a:pt x="337264" y="282983"/>
                </a:moveTo>
                <a:lnTo>
                  <a:pt x="311939" y="239144"/>
                </a:lnTo>
                <a:lnTo>
                  <a:pt x="283064" y="197975"/>
                </a:lnTo>
                <a:lnTo>
                  <a:pt x="250858" y="159658"/>
                </a:lnTo>
                <a:lnTo>
                  <a:pt x="215543" y="124378"/>
                </a:lnTo>
                <a:lnTo>
                  <a:pt x="177336" y="92321"/>
                </a:lnTo>
                <a:lnTo>
                  <a:pt x="136459" y="63670"/>
                </a:lnTo>
                <a:lnTo>
                  <a:pt x="93130" y="38610"/>
                </a:lnTo>
                <a:lnTo>
                  <a:pt x="47570" y="1732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280097" y="1635955"/>
            <a:ext cx="92710" cy="480695"/>
          </a:xfrm>
          <a:custGeom>
            <a:avLst/>
            <a:gdLst/>
            <a:ahLst/>
            <a:cxnLst/>
            <a:rect l="l" t="t" r="r" b="b"/>
            <a:pathLst>
              <a:path w="92710" h="480694">
                <a:moveTo>
                  <a:pt x="80473" y="480160"/>
                </a:moveTo>
                <a:lnTo>
                  <a:pt x="88100" y="430659"/>
                </a:lnTo>
                <a:lnTo>
                  <a:pt x="92161" y="380994"/>
                </a:lnTo>
                <a:lnTo>
                  <a:pt x="92687" y="331351"/>
                </a:lnTo>
                <a:lnTo>
                  <a:pt x="89709" y="281914"/>
                </a:lnTo>
                <a:lnTo>
                  <a:pt x="83259" y="232869"/>
                </a:lnTo>
                <a:lnTo>
                  <a:pt x="73366" y="184402"/>
                </a:lnTo>
                <a:lnTo>
                  <a:pt x="60063" y="136696"/>
                </a:lnTo>
                <a:lnTo>
                  <a:pt x="43381" y="89937"/>
                </a:lnTo>
                <a:lnTo>
                  <a:pt x="23349" y="44310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21172" y="2116240"/>
            <a:ext cx="1939925" cy="6628130"/>
          </a:xfrm>
          <a:custGeom>
            <a:avLst/>
            <a:gdLst/>
            <a:ahLst/>
            <a:cxnLst/>
            <a:rect l="l" t="t" r="r" b="b"/>
            <a:pathLst>
              <a:path w="1939925" h="6628130">
                <a:moveTo>
                  <a:pt x="1939657" y="0"/>
                </a:moveTo>
                <a:lnTo>
                  <a:pt x="1843015" y="305677"/>
                </a:lnTo>
                <a:lnTo>
                  <a:pt x="351135" y="5433118"/>
                </a:lnTo>
                <a:lnTo>
                  <a:pt x="229079" y="5841165"/>
                </a:lnTo>
                <a:lnTo>
                  <a:pt x="0" y="66275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21172" y="6237878"/>
            <a:ext cx="1010285" cy="2787650"/>
          </a:xfrm>
          <a:custGeom>
            <a:avLst/>
            <a:gdLst/>
            <a:ahLst/>
            <a:cxnLst/>
            <a:rect l="l" t="t" r="r" b="b"/>
            <a:pathLst>
              <a:path w="1010285" h="2787650">
                <a:moveTo>
                  <a:pt x="0" y="2677722"/>
                </a:moveTo>
                <a:lnTo>
                  <a:pt x="363663" y="2787609"/>
                </a:lnTo>
                <a:lnTo>
                  <a:pt x="646433" y="1838719"/>
                </a:lnTo>
                <a:lnTo>
                  <a:pt x="482140" y="1788250"/>
                </a:lnTo>
                <a:lnTo>
                  <a:pt x="602049" y="1374834"/>
                </a:lnTo>
                <a:lnTo>
                  <a:pt x="1009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21172" y="281099"/>
            <a:ext cx="2723515" cy="7162165"/>
          </a:xfrm>
          <a:custGeom>
            <a:avLst/>
            <a:gdLst/>
            <a:ahLst/>
            <a:cxnLst/>
            <a:rect l="l" t="t" r="r" b="b"/>
            <a:pathLst>
              <a:path w="2723515" h="7162165">
                <a:moveTo>
                  <a:pt x="1438904" y="7161593"/>
                </a:moveTo>
                <a:lnTo>
                  <a:pt x="1043742" y="7053496"/>
                </a:lnTo>
                <a:lnTo>
                  <a:pt x="1509060" y="5478218"/>
                </a:lnTo>
                <a:lnTo>
                  <a:pt x="1917465" y="4054346"/>
                </a:lnTo>
                <a:lnTo>
                  <a:pt x="1955407" y="3886832"/>
                </a:lnTo>
                <a:lnTo>
                  <a:pt x="2399248" y="2392805"/>
                </a:lnTo>
                <a:lnTo>
                  <a:pt x="2723180" y="1274969"/>
                </a:lnTo>
                <a:lnTo>
                  <a:pt x="2714590" y="1218415"/>
                </a:lnTo>
                <a:lnTo>
                  <a:pt x="2648014" y="1054122"/>
                </a:lnTo>
                <a:lnTo>
                  <a:pt x="2548149" y="893409"/>
                </a:lnTo>
                <a:lnTo>
                  <a:pt x="2455802" y="772784"/>
                </a:lnTo>
                <a:lnTo>
                  <a:pt x="2390657" y="704061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21172" y="470805"/>
            <a:ext cx="1979295" cy="755650"/>
          </a:xfrm>
          <a:custGeom>
            <a:avLst/>
            <a:gdLst/>
            <a:ahLst/>
            <a:cxnLst/>
            <a:rect l="l" t="t" r="r" b="b"/>
            <a:pathLst>
              <a:path w="1979295" h="755650">
                <a:moveTo>
                  <a:pt x="0" y="0"/>
                </a:moveTo>
                <a:lnTo>
                  <a:pt x="1876661" y="557307"/>
                </a:lnTo>
                <a:lnTo>
                  <a:pt x="1961849" y="731980"/>
                </a:lnTo>
                <a:lnTo>
                  <a:pt x="1979030" y="75560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399830" y="1225858"/>
            <a:ext cx="205740" cy="266065"/>
          </a:xfrm>
          <a:custGeom>
            <a:avLst/>
            <a:gdLst/>
            <a:ahLst/>
            <a:cxnLst/>
            <a:rect l="l" t="t" r="r" b="b"/>
            <a:pathLst>
              <a:path w="205739" h="266065">
                <a:moveTo>
                  <a:pt x="205577" y="265964"/>
                </a:moveTo>
                <a:lnTo>
                  <a:pt x="179644" y="225414"/>
                </a:lnTo>
                <a:lnTo>
                  <a:pt x="152533" y="185675"/>
                </a:lnTo>
                <a:lnTo>
                  <a:pt x="124264" y="146770"/>
                </a:lnTo>
                <a:lnTo>
                  <a:pt x="94857" y="108725"/>
                </a:lnTo>
                <a:lnTo>
                  <a:pt x="64331" y="71564"/>
                </a:lnTo>
                <a:lnTo>
                  <a:pt x="32705" y="35314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605424" y="1491750"/>
            <a:ext cx="115570" cy="299720"/>
          </a:xfrm>
          <a:custGeom>
            <a:avLst/>
            <a:gdLst/>
            <a:ahLst/>
            <a:cxnLst/>
            <a:rect l="l" t="t" r="r" b="b"/>
            <a:pathLst>
              <a:path w="115569" h="299719">
                <a:moveTo>
                  <a:pt x="115526" y="299449"/>
                </a:moveTo>
                <a:lnTo>
                  <a:pt x="102443" y="247331"/>
                </a:lnTo>
                <a:lnTo>
                  <a:pt x="86845" y="195978"/>
                </a:lnTo>
                <a:lnTo>
                  <a:pt x="68768" y="145478"/>
                </a:lnTo>
                <a:lnTo>
                  <a:pt x="48244" y="95922"/>
                </a:lnTo>
                <a:lnTo>
                  <a:pt x="25310" y="4739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492476" y="1791591"/>
            <a:ext cx="1343025" cy="4313555"/>
          </a:xfrm>
          <a:custGeom>
            <a:avLst/>
            <a:gdLst/>
            <a:ahLst/>
            <a:cxnLst/>
            <a:rect l="l" t="t" r="r" b="b"/>
            <a:pathLst>
              <a:path w="1343025" h="4313555">
                <a:moveTo>
                  <a:pt x="1228795" y="0"/>
                </a:moveTo>
                <a:lnTo>
                  <a:pt x="1243113" y="47605"/>
                </a:lnTo>
                <a:lnTo>
                  <a:pt x="1342977" y="224426"/>
                </a:lnTo>
                <a:lnTo>
                  <a:pt x="186126" y="4211838"/>
                </a:lnTo>
                <a:lnTo>
                  <a:pt x="0" y="431349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456314" y="6104907"/>
            <a:ext cx="36195" cy="41275"/>
          </a:xfrm>
          <a:custGeom>
            <a:avLst/>
            <a:gdLst/>
            <a:ahLst/>
            <a:cxnLst/>
            <a:rect l="l" t="t" r="r" b="b"/>
            <a:pathLst>
              <a:path w="36194" h="41275">
                <a:moveTo>
                  <a:pt x="36073" y="0"/>
                </a:moveTo>
                <a:lnTo>
                  <a:pt x="24228" y="7530"/>
                </a:lnTo>
                <a:lnTo>
                  <a:pt x="14102" y="17072"/>
                </a:lnTo>
                <a:lnTo>
                  <a:pt x="5943" y="28342"/>
                </a:lnTo>
                <a:lnTo>
                  <a:pt x="0" y="410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430911" y="6146246"/>
            <a:ext cx="26034" cy="92075"/>
          </a:xfrm>
          <a:custGeom>
            <a:avLst/>
            <a:gdLst/>
            <a:ahLst/>
            <a:cxnLst/>
            <a:rect l="l" t="t" r="r" b="b"/>
            <a:pathLst>
              <a:path w="26034" h="92075">
                <a:moveTo>
                  <a:pt x="25413" y="0"/>
                </a:moveTo>
                <a:lnTo>
                  <a:pt x="0" y="9163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428197" y="6237607"/>
            <a:ext cx="11430" cy="63500"/>
          </a:xfrm>
          <a:custGeom>
            <a:avLst/>
            <a:gdLst/>
            <a:ahLst/>
            <a:cxnLst/>
            <a:rect l="l" t="t" r="r" b="b"/>
            <a:pathLst>
              <a:path w="11430" h="63500">
                <a:moveTo>
                  <a:pt x="2527" y="0"/>
                </a:moveTo>
                <a:lnTo>
                  <a:pt x="0" y="16150"/>
                </a:lnTo>
                <a:lnTo>
                  <a:pt x="579" y="32342"/>
                </a:lnTo>
                <a:lnTo>
                  <a:pt x="4206" y="48133"/>
                </a:lnTo>
                <a:lnTo>
                  <a:pt x="10823" y="630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714680" y="6300875"/>
            <a:ext cx="1181735" cy="3543935"/>
          </a:xfrm>
          <a:custGeom>
            <a:avLst/>
            <a:gdLst/>
            <a:ahLst/>
            <a:cxnLst/>
            <a:rect l="l" t="t" r="r" b="b"/>
            <a:pathLst>
              <a:path w="1181735" h="3543934">
                <a:moveTo>
                  <a:pt x="724463" y="0"/>
                </a:moveTo>
                <a:lnTo>
                  <a:pt x="821822" y="190064"/>
                </a:lnTo>
                <a:lnTo>
                  <a:pt x="548358" y="1105665"/>
                </a:lnTo>
                <a:lnTo>
                  <a:pt x="352925" y="1775722"/>
                </a:lnTo>
                <a:lnTo>
                  <a:pt x="70155" y="2724612"/>
                </a:lnTo>
                <a:lnTo>
                  <a:pt x="28634" y="2867071"/>
                </a:lnTo>
                <a:lnTo>
                  <a:pt x="0" y="2966935"/>
                </a:lnTo>
                <a:lnTo>
                  <a:pt x="5011" y="2968725"/>
                </a:lnTo>
                <a:lnTo>
                  <a:pt x="108812" y="3002013"/>
                </a:lnTo>
                <a:lnTo>
                  <a:pt x="720526" y="3178118"/>
                </a:lnTo>
                <a:lnTo>
                  <a:pt x="623167" y="3503124"/>
                </a:lnTo>
                <a:lnTo>
                  <a:pt x="756677" y="3543571"/>
                </a:lnTo>
                <a:lnTo>
                  <a:pt x="850815" y="3214627"/>
                </a:lnTo>
                <a:lnTo>
                  <a:pt x="1026203" y="3266170"/>
                </a:lnTo>
                <a:lnTo>
                  <a:pt x="1080968" y="3079685"/>
                </a:lnTo>
                <a:lnTo>
                  <a:pt x="1181548" y="2744657"/>
                </a:lnTo>
                <a:lnTo>
                  <a:pt x="717304" y="2609715"/>
                </a:lnTo>
                <a:lnTo>
                  <a:pt x="1071661" y="1390225"/>
                </a:lnTo>
                <a:lnTo>
                  <a:pt x="1145396" y="11418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4610133" y="12341411"/>
            <a:ext cx="1858645" cy="224790"/>
          </a:xfrm>
          <a:custGeom>
            <a:avLst/>
            <a:gdLst/>
            <a:ahLst/>
            <a:cxnLst/>
            <a:rect l="l" t="t" r="r" b="b"/>
            <a:pathLst>
              <a:path w="1858644" h="224790">
                <a:moveTo>
                  <a:pt x="1858048" y="224784"/>
                </a:moveTo>
                <a:lnTo>
                  <a:pt x="202592" y="2433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4343119" y="11841430"/>
            <a:ext cx="267335" cy="499745"/>
          </a:xfrm>
          <a:custGeom>
            <a:avLst/>
            <a:gdLst/>
            <a:ahLst/>
            <a:cxnLst/>
            <a:rect l="l" t="t" r="r" b="b"/>
            <a:pathLst>
              <a:path w="267334" h="499745">
                <a:moveTo>
                  <a:pt x="46959" y="0"/>
                </a:moveTo>
                <a:lnTo>
                  <a:pt x="26244" y="41094"/>
                </a:lnTo>
                <a:lnTo>
                  <a:pt x="11487" y="84125"/>
                </a:lnTo>
                <a:lnTo>
                  <a:pt x="2726" y="128464"/>
                </a:lnTo>
                <a:lnTo>
                  <a:pt x="0" y="173484"/>
                </a:lnTo>
                <a:lnTo>
                  <a:pt x="3345" y="218556"/>
                </a:lnTo>
                <a:lnTo>
                  <a:pt x="12800" y="263053"/>
                </a:lnTo>
                <a:lnTo>
                  <a:pt x="28404" y="306347"/>
                </a:lnTo>
                <a:lnTo>
                  <a:pt x="49778" y="347103"/>
                </a:lnTo>
                <a:lnTo>
                  <a:pt x="76192" y="384139"/>
                </a:lnTo>
                <a:lnTo>
                  <a:pt x="107160" y="417059"/>
                </a:lnTo>
                <a:lnTo>
                  <a:pt x="142191" y="445467"/>
                </a:lnTo>
                <a:lnTo>
                  <a:pt x="180798" y="468967"/>
                </a:lnTo>
                <a:lnTo>
                  <a:pt x="222491" y="487163"/>
                </a:lnTo>
                <a:lnTo>
                  <a:pt x="266783" y="4996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4287989" y="11652025"/>
            <a:ext cx="175260" cy="189865"/>
          </a:xfrm>
          <a:custGeom>
            <a:avLst/>
            <a:gdLst/>
            <a:ahLst/>
            <a:cxnLst/>
            <a:rect l="l" t="t" r="r" b="b"/>
            <a:pathLst>
              <a:path w="175259" h="189865">
                <a:moveTo>
                  <a:pt x="102369" y="189348"/>
                </a:moveTo>
                <a:lnTo>
                  <a:pt x="174673" y="43668"/>
                </a:lnTo>
                <a:lnTo>
                  <a:pt x="77314" y="0"/>
                </a:lnTo>
                <a:lnTo>
                  <a:pt x="0" y="1582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4238042" y="11810056"/>
            <a:ext cx="394970" cy="636905"/>
          </a:xfrm>
          <a:custGeom>
            <a:avLst/>
            <a:gdLst/>
            <a:ahLst/>
            <a:cxnLst/>
            <a:rect l="l" t="t" r="r" b="b"/>
            <a:pathLst>
              <a:path w="394969" h="636904">
                <a:moveTo>
                  <a:pt x="49856" y="0"/>
                </a:moveTo>
                <a:lnTo>
                  <a:pt x="29765" y="43737"/>
                </a:lnTo>
                <a:lnTo>
                  <a:pt x="14761" y="88932"/>
                </a:lnTo>
                <a:lnTo>
                  <a:pt x="4840" y="135162"/>
                </a:lnTo>
                <a:lnTo>
                  <a:pt x="0" y="182002"/>
                </a:lnTo>
                <a:lnTo>
                  <a:pt x="238" y="229028"/>
                </a:lnTo>
                <a:lnTo>
                  <a:pt x="5554" y="275816"/>
                </a:lnTo>
                <a:lnTo>
                  <a:pt x="15945" y="321943"/>
                </a:lnTo>
                <a:lnTo>
                  <a:pt x="31408" y="366984"/>
                </a:lnTo>
                <a:lnTo>
                  <a:pt x="51942" y="410515"/>
                </a:lnTo>
                <a:lnTo>
                  <a:pt x="77146" y="451518"/>
                </a:lnTo>
                <a:lnTo>
                  <a:pt x="106389" y="489103"/>
                </a:lnTo>
                <a:lnTo>
                  <a:pt x="139316" y="523036"/>
                </a:lnTo>
                <a:lnTo>
                  <a:pt x="175573" y="553084"/>
                </a:lnTo>
                <a:lnTo>
                  <a:pt x="214806" y="579011"/>
                </a:lnTo>
                <a:lnTo>
                  <a:pt x="256662" y="600585"/>
                </a:lnTo>
                <a:lnTo>
                  <a:pt x="300788" y="617572"/>
                </a:lnTo>
                <a:lnTo>
                  <a:pt x="346829" y="629739"/>
                </a:lnTo>
                <a:lnTo>
                  <a:pt x="394431" y="63685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4632682" y="12447003"/>
            <a:ext cx="1835785" cy="223520"/>
          </a:xfrm>
          <a:custGeom>
            <a:avLst/>
            <a:gdLst/>
            <a:ahLst/>
            <a:cxnLst/>
            <a:rect l="l" t="t" r="r" b="b"/>
            <a:pathLst>
              <a:path w="1835784" h="223520">
                <a:moveTo>
                  <a:pt x="0" y="0"/>
                </a:moveTo>
                <a:lnTo>
                  <a:pt x="1835498" y="2233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075912" y="10494817"/>
            <a:ext cx="175895" cy="50165"/>
          </a:xfrm>
          <a:custGeom>
            <a:avLst/>
            <a:gdLst/>
            <a:ahLst/>
            <a:cxnLst/>
            <a:rect l="l" t="t" r="r" b="b"/>
            <a:pathLst>
              <a:path w="175894" h="50165">
                <a:moveTo>
                  <a:pt x="175746" y="50111"/>
                </a:moveTo>
                <a:lnTo>
                  <a:pt x="144606" y="41162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740128" y="10486594"/>
            <a:ext cx="335915" cy="53340"/>
          </a:xfrm>
          <a:custGeom>
            <a:avLst/>
            <a:gdLst/>
            <a:ahLst/>
            <a:cxnLst/>
            <a:rect l="l" t="t" r="r" b="b"/>
            <a:pathLst>
              <a:path w="335914" h="53340">
                <a:moveTo>
                  <a:pt x="335721" y="7827"/>
                </a:moveTo>
                <a:lnTo>
                  <a:pt x="286762" y="1804"/>
                </a:lnTo>
                <a:lnTo>
                  <a:pt x="237691" y="0"/>
                </a:lnTo>
                <a:lnTo>
                  <a:pt x="188776" y="2376"/>
                </a:lnTo>
                <a:lnTo>
                  <a:pt x="140283" y="8898"/>
                </a:lnTo>
                <a:lnTo>
                  <a:pt x="92478" y="19530"/>
                </a:lnTo>
                <a:lnTo>
                  <a:pt x="45628" y="34236"/>
                </a:lnTo>
                <a:lnTo>
                  <a:pt x="0" y="529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740526" y="10539917"/>
            <a:ext cx="652780" cy="280670"/>
          </a:xfrm>
          <a:custGeom>
            <a:avLst/>
            <a:gdLst/>
            <a:ahLst/>
            <a:cxnLst/>
            <a:rect l="l" t="t" r="r" b="b"/>
            <a:pathLst>
              <a:path w="652780" h="280670">
                <a:moveTo>
                  <a:pt x="0" y="0"/>
                </a:moveTo>
                <a:lnTo>
                  <a:pt x="23265" y="100938"/>
                </a:lnTo>
                <a:lnTo>
                  <a:pt x="634621" y="280622"/>
                </a:lnTo>
                <a:lnTo>
                  <a:pt x="652160" y="220846"/>
                </a:lnTo>
                <a:lnTo>
                  <a:pt x="558738" y="4366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251453" y="10544940"/>
            <a:ext cx="47625" cy="38735"/>
          </a:xfrm>
          <a:custGeom>
            <a:avLst/>
            <a:gdLst/>
            <a:ahLst/>
            <a:cxnLst/>
            <a:rect l="l" t="t" r="r" b="b"/>
            <a:pathLst>
              <a:path w="47625" h="38734">
                <a:moveTo>
                  <a:pt x="47377" y="38510"/>
                </a:moveTo>
                <a:lnTo>
                  <a:pt x="38423" y="25651"/>
                </a:lnTo>
                <a:lnTo>
                  <a:pt x="27331" y="14774"/>
                </a:lnTo>
                <a:lnTo>
                  <a:pt x="14417" y="613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3193419" y="6050677"/>
            <a:ext cx="3275329" cy="6722745"/>
          </a:xfrm>
          <a:custGeom>
            <a:avLst/>
            <a:gdLst/>
            <a:ahLst/>
            <a:cxnLst/>
            <a:rect l="l" t="t" r="r" b="b"/>
            <a:pathLst>
              <a:path w="3275330" h="6722745">
                <a:moveTo>
                  <a:pt x="3274761" y="0"/>
                </a:moveTo>
                <a:lnTo>
                  <a:pt x="344692" y="5937450"/>
                </a:lnTo>
                <a:lnTo>
                  <a:pt x="308541" y="6015122"/>
                </a:lnTo>
                <a:lnTo>
                  <a:pt x="0" y="6647596"/>
                </a:lnTo>
                <a:lnTo>
                  <a:pt x="153196" y="6722405"/>
                </a:lnTo>
                <a:lnTo>
                  <a:pt x="470686" y="6084920"/>
                </a:lnTo>
                <a:lnTo>
                  <a:pt x="499321" y="61028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3692740" y="12033944"/>
            <a:ext cx="13335" cy="120014"/>
          </a:xfrm>
          <a:custGeom>
            <a:avLst/>
            <a:gdLst/>
            <a:ahLst/>
            <a:cxnLst/>
            <a:rect l="l" t="t" r="r" b="b"/>
            <a:pathLst>
              <a:path w="13334" h="120015">
                <a:moveTo>
                  <a:pt x="13243" y="0"/>
                </a:moveTo>
                <a:lnTo>
                  <a:pt x="5726" y="59775"/>
                </a:lnTo>
                <a:lnTo>
                  <a:pt x="0" y="11955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3705985" y="6430448"/>
            <a:ext cx="2762250" cy="5603875"/>
          </a:xfrm>
          <a:custGeom>
            <a:avLst/>
            <a:gdLst/>
            <a:ahLst/>
            <a:cxnLst/>
            <a:rect l="l" t="t" r="r" b="b"/>
            <a:pathLst>
              <a:path w="2762250" h="5603875">
                <a:moveTo>
                  <a:pt x="0" y="5603495"/>
                </a:moveTo>
                <a:lnTo>
                  <a:pt x="280622" y="5034734"/>
                </a:lnTo>
                <a:lnTo>
                  <a:pt x="27621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0270511" y="12447719"/>
            <a:ext cx="3594735" cy="1448435"/>
          </a:xfrm>
          <a:custGeom>
            <a:avLst/>
            <a:gdLst/>
            <a:ahLst/>
            <a:cxnLst/>
            <a:rect l="l" t="t" r="r" b="b"/>
            <a:pathLst>
              <a:path w="3594734" h="1448434">
                <a:moveTo>
                  <a:pt x="2152988" y="594890"/>
                </a:moveTo>
                <a:lnTo>
                  <a:pt x="1947174" y="533325"/>
                </a:lnTo>
                <a:lnTo>
                  <a:pt x="524734" y="119192"/>
                </a:lnTo>
                <a:lnTo>
                  <a:pt x="195433" y="22907"/>
                </a:lnTo>
                <a:lnTo>
                  <a:pt x="120982" y="0"/>
                </a:lnTo>
                <a:lnTo>
                  <a:pt x="0" y="436324"/>
                </a:lnTo>
                <a:lnTo>
                  <a:pt x="71229" y="454221"/>
                </a:lnTo>
                <a:lnTo>
                  <a:pt x="389076" y="553011"/>
                </a:lnTo>
                <a:lnTo>
                  <a:pt x="3339547" y="1412059"/>
                </a:lnTo>
                <a:lnTo>
                  <a:pt x="3465183" y="1447853"/>
                </a:lnTo>
                <a:lnTo>
                  <a:pt x="3594398" y="1016539"/>
                </a:lnTo>
                <a:lnTo>
                  <a:pt x="2683449" y="750950"/>
                </a:lnTo>
                <a:lnTo>
                  <a:pt x="2677007" y="748803"/>
                </a:lnTo>
                <a:lnTo>
                  <a:pt x="2152988" y="59489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0647417" y="13000731"/>
            <a:ext cx="2731135" cy="967740"/>
          </a:xfrm>
          <a:custGeom>
            <a:avLst/>
            <a:gdLst/>
            <a:ahLst/>
            <a:cxnLst/>
            <a:rect l="l" t="t" r="r" b="b"/>
            <a:pathLst>
              <a:path w="2731134" h="967740">
                <a:moveTo>
                  <a:pt x="12169" y="0"/>
                </a:moveTo>
                <a:lnTo>
                  <a:pt x="0" y="36867"/>
                </a:lnTo>
                <a:lnTo>
                  <a:pt x="87694" y="196507"/>
                </a:lnTo>
                <a:lnTo>
                  <a:pt x="2730697" y="9675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0659587" y="13000731"/>
            <a:ext cx="2950845" cy="967740"/>
          </a:xfrm>
          <a:custGeom>
            <a:avLst/>
            <a:gdLst/>
            <a:ahLst/>
            <a:cxnLst/>
            <a:rect l="l" t="t" r="r" b="b"/>
            <a:pathLst>
              <a:path w="2950844" h="967740">
                <a:moveTo>
                  <a:pt x="2750384" y="967502"/>
                </a:moveTo>
                <a:lnTo>
                  <a:pt x="2950470" y="85904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5284958" y="13087705"/>
            <a:ext cx="414655" cy="180340"/>
          </a:xfrm>
          <a:custGeom>
            <a:avLst/>
            <a:gdLst/>
            <a:ahLst/>
            <a:cxnLst/>
            <a:rect l="l" t="t" r="r" b="b"/>
            <a:pathLst>
              <a:path w="414655" h="180340">
                <a:moveTo>
                  <a:pt x="414372" y="2559"/>
                </a:moveTo>
                <a:lnTo>
                  <a:pt x="366625" y="0"/>
                </a:lnTo>
                <a:lnTo>
                  <a:pt x="319379" y="2342"/>
                </a:lnTo>
                <a:lnTo>
                  <a:pt x="272971" y="9443"/>
                </a:lnTo>
                <a:lnTo>
                  <a:pt x="227739" y="21157"/>
                </a:lnTo>
                <a:lnTo>
                  <a:pt x="184023" y="37338"/>
                </a:lnTo>
                <a:lnTo>
                  <a:pt x="142159" y="57842"/>
                </a:lnTo>
                <a:lnTo>
                  <a:pt x="102487" y="82524"/>
                </a:lnTo>
                <a:lnTo>
                  <a:pt x="65344" y="111238"/>
                </a:lnTo>
                <a:lnTo>
                  <a:pt x="31069" y="143841"/>
                </a:lnTo>
                <a:lnTo>
                  <a:pt x="0" y="18018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5192643" y="13268109"/>
            <a:ext cx="92710" cy="228600"/>
          </a:xfrm>
          <a:custGeom>
            <a:avLst/>
            <a:gdLst/>
            <a:ahLst/>
            <a:cxnLst/>
            <a:rect l="l" t="t" r="r" b="b"/>
            <a:pathLst>
              <a:path w="92709" h="228600">
                <a:moveTo>
                  <a:pt x="92417" y="0"/>
                </a:moveTo>
                <a:lnTo>
                  <a:pt x="64164" y="41212"/>
                </a:lnTo>
                <a:lnTo>
                  <a:pt x="40631" y="85044"/>
                </a:lnTo>
                <a:lnTo>
                  <a:pt x="21983" y="131091"/>
                </a:lnTo>
                <a:lnTo>
                  <a:pt x="8385" y="178946"/>
                </a:lnTo>
                <a:lnTo>
                  <a:pt x="0" y="22820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5192854" y="13496472"/>
            <a:ext cx="158750" cy="252729"/>
          </a:xfrm>
          <a:custGeom>
            <a:avLst/>
            <a:gdLst/>
            <a:ahLst/>
            <a:cxnLst/>
            <a:rect l="l" t="t" r="r" b="b"/>
            <a:pathLst>
              <a:path w="158750" h="252730">
                <a:moveTo>
                  <a:pt x="158207" y="252703"/>
                </a:moveTo>
                <a:lnTo>
                  <a:pt x="131362" y="191853"/>
                </a:lnTo>
                <a:lnTo>
                  <a:pt x="99148" y="133152"/>
                </a:lnTo>
                <a:lnTo>
                  <a:pt x="62638" y="77672"/>
                </a:lnTo>
                <a:lnTo>
                  <a:pt x="21834" y="2505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5351061" y="13090573"/>
            <a:ext cx="348615" cy="716915"/>
          </a:xfrm>
          <a:custGeom>
            <a:avLst/>
            <a:gdLst/>
            <a:ahLst/>
            <a:cxnLst/>
            <a:rect l="l" t="t" r="r" b="b"/>
            <a:pathLst>
              <a:path w="348615" h="716915">
                <a:moveTo>
                  <a:pt x="0" y="658603"/>
                </a:moveTo>
                <a:lnTo>
                  <a:pt x="197938" y="716588"/>
                </a:lnTo>
                <a:lnTo>
                  <a:pt x="167514" y="650728"/>
                </a:lnTo>
                <a:lnTo>
                  <a:pt x="34827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124204" y="7383633"/>
            <a:ext cx="344170" cy="697865"/>
          </a:xfrm>
          <a:custGeom>
            <a:avLst/>
            <a:gdLst/>
            <a:ahLst/>
            <a:cxnLst/>
            <a:rect l="l" t="t" r="r" b="b"/>
            <a:pathLst>
              <a:path w="344169" h="697865">
                <a:moveTo>
                  <a:pt x="0" y="697260"/>
                </a:moveTo>
                <a:lnTo>
                  <a:pt x="37225" y="620661"/>
                </a:lnTo>
                <a:lnTo>
                  <a:pt x="110244" y="474265"/>
                </a:lnTo>
                <a:lnTo>
                  <a:pt x="3439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3986606" y="6430448"/>
            <a:ext cx="2481580" cy="5221605"/>
          </a:xfrm>
          <a:custGeom>
            <a:avLst/>
            <a:gdLst/>
            <a:ahLst/>
            <a:cxnLst/>
            <a:rect l="l" t="t" r="r" b="b"/>
            <a:pathLst>
              <a:path w="2481580" h="5221605">
                <a:moveTo>
                  <a:pt x="2481573" y="0"/>
                </a:moveTo>
                <a:lnTo>
                  <a:pt x="0" y="5034734"/>
                </a:lnTo>
                <a:lnTo>
                  <a:pt x="378696" y="5221577"/>
                </a:lnTo>
                <a:lnTo>
                  <a:pt x="1128215" y="3700347"/>
                </a:lnTo>
                <a:lnTo>
                  <a:pt x="1218773" y="3514936"/>
                </a:lnTo>
                <a:lnTo>
                  <a:pt x="2137596" y="165044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0182816" y="2084383"/>
            <a:ext cx="2516505" cy="8108950"/>
          </a:xfrm>
          <a:custGeom>
            <a:avLst/>
            <a:gdLst/>
            <a:ahLst/>
            <a:cxnLst/>
            <a:rect l="l" t="t" r="r" b="b"/>
            <a:pathLst>
              <a:path w="2516504" h="8108950">
                <a:moveTo>
                  <a:pt x="2515935" y="46531"/>
                </a:moveTo>
                <a:lnTo>
                  <a:pt x="2360591" y="0"/>
                </a:lnTo>
                <a:lnTo>
                  <a:pt x="0" y="8049991"/>
                </a:lnTo>
                <a:lnTo>
                  <a:pt x="202592" y="810869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0359787" y="10149792"/>
            <a:ext cx="26034" cy="43180"/>
          </a:xfrm>
          <a:custGeom>
            <a:avLst/>
            <a:gdLst/>
            <a:ahLst/>
            <a:cxnLst/>
            <a:rect l="l" t="t" r="r" b="b"/>
            <a:pathLst>
              <a:path w="26034" h="43179">
                <a:moveTo>
                  <a:pt x="294" y="0"/>
                </a:moveTo>
                <a:lnTo>
                  <a:pt x="0" y="13824"/>
                </a:lnTo>
                <a:lnTo>
                  <a:pt x="4584" y="26414"/>
                </a:lnTo>
                <a:lnTo>
                  <a:pt x="13336" y="36558"/>
                </a:lnTo>
                <a:lnTo>
                  <a:pt x="25546" y="4304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0360352" y="2130915"/>
            <a:ext cx="2338705" cy="8019415"/>
          </a:xfrm>
          <a:custGeom>
            <a:avLst/>
            <a:gdLst/>
            <a:ahLst/>
            <a:cxnLst/>
            <a:rect l="l" t="t" r="r" b="b"/>
            <a:pathLst>
              <a:path w="2338704" h="8019415">
                <a:moveTo>
                  <a:pt x="0" y="8019209"/>
                </a:moveTo>
                <a:lnTo>
                  <a:pt x="23383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7107425" y="3591654"/>
            <a:ext cx="847090" cy="1673225"/>
          </a:xfrm>
          <a:custGeom>
            <a:avLst/>
            <a:gdLst/>
            <a:ahLst/>
            <a:cxnLst/>
            <a:rect l="l" t="t" r="r" b="b"/>
            <a:pathLst>
              <a:path w="847090" h="1673225">
                <a:moveTo>
                  <a:pt x="846877" y="228363"/>
                </a:moveTo>
                <a:lnTo>
                  <a:pt x="799988" y="95926"/>
                </a:lnTo>
                <a:lnTo>
                  <a:pt x="766699" y="0"/>
                </a:lnTo>
                <a:lnTo>
                  <a:pt x="0" y="1672995"/>
                </a:lnTo>
                <a:lnTo>
                  <a:pt x="229437" y="1586732"/>
                </a:lnTo>
                <a:lnTo>
                  <a:pt x="846877" y="22836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45014" y="7957058"/>
            <a:ext cx="105410" cy="57150"/>
          </a:xfrm>
          <a:custGeom>
            <a:avLst/>
            <a:gdLst/>
            <a:ahLst/>
            <a:cxnLst/>
            <a:rect l="l" t="t" r="r" b="b"/>
            <a:pathLst>
              <a:path w="105409" h="57150">
                <a:moveTo>
                  <a:pt x="0" y="53303"/>
                </a:moveTo>
                <a:lnTo>
                  <a:pt x="32672" y="56529"/>
                </a:lnTo>
                <a:lnTo>
                  <a:pt x="63164" y="47655"/>
                </a:lnTo>
                <a:lnTo>
                  <a:pt x="88325" y="28278"/>
                </a:lnTo>
                <a:lnTo>
                  <a:pt x="10500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21172" y="7979240"/>
            <a:ext cx="124460" cy="38100"/>
          </a:xfrm>
          <a:custGeom>
            <a:avLst/>
            <a:gdLst/>
            <a:ahLst/>
            <a:cxnLst/>
            <a:rect l="l" t="t" r="r" b="b"/>
            <a:pathLst>
              <a:path w="124459" h="38100">
                <a:moveTo>
                  <a:pt x="124203" y="31498"/>
                </a:moveTo>
                <a:lnTo>
                  <a:pt x="11453" y="0"/>
                </a:lnTo>
                <a:lnTo>
                  <a:pt x="0" y="3758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21172" y="7957405"/>
            <a:ext cx="229235" cy="786765"/>
          </a:xfrm>
          <a:custGeom>
            <a:avLst/>
            <a:gdLst/>
            <a:ahLst/>
            <a:cxnLst/>
            <a:rect l="l" t="t" r="r" b="b"/>
            <a:pathLst>
              <a:path w="229234" h="786765">
                <a:moveTo>
                  <a:pt x="0" y="786386"/>
                </a:moveTo>
                <a:lnTo>
                  <a:pt x="2290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9837765" y="11757975"/>
            <a:ext cx="4397375" cy="1811655"/>
          </a:xfrm>
          <a:custGeom>
            <a:avLst/>
            <a:gdLst/>
            <a:ahLst/>
            <a:cxnLst/>
            <a:rect l="l" t="t" r="r" b="b"/>
            <a:pathLst>
              <a:path w="4397375" h="1811655">
                <a:moveTo>
                  <a:pt x="3508851" y="1015107"/>
                </a:moveTo>
                <a:lnTo>
                  <a:pt x="3355654" y="940299"/>
                </a:lnTo>
                <a:lnTo>
                  <a:pt x="2093570" y="571624"/>
                </a:lnTo>
                <a:lnTo>
                  <a:pt x="2076389" y="581288"/>
                </a:lnTo>
                <a:lnTo>
                  <a:pt x="218341" y="34003"/>
                </a:lnTo>
                <a:lnTo>
                  <a:pt x="51900" y="0"/>
                </a:lnTo>
                <a:lnTo>
                  <a:pt x="0" y="179326"/>
                </a:lnTo>
                <a:lnTo>
                  <a:pt x="137805" y="221204"/>
                </a:lnTo>
                <a:lnTo>
                  <a:pt x="726253" y="393730"/>
                </a:lnTo>
                <a:lnTo>
                  <a:pt x="628178" y="712651"/>
                </a:lnTo>
                <a:lnTo>
                  <a:pt x="957480" y="808936"/>
                </a:lnTo>
                <a:lnTo>
                  <a:pt x="1051975" y="488941"/>
                </a:lnTo>
                <a:lnTo>
                  <a:pt x="1122488" y="508985"/>
                </a:lnTo>
                <a:lnTo>
                  <a:pt x="2467614" y="924549"/>
                </a:lnTo>
                <a:lnTo>
                  <a:pt x="2379919" y="1223069"/>
                </a:lnTo>
                <a:lnTo>
                  <a:pt x="2585733" y="1284634"/>
                </a:lnTo>
                <a:lnTo>
                  <a:pt x="2675217" y="985399"/>
                </a:lnTo>
                <a:lnTo>
                  <a:pt x="2853827" y="1037657"/>
                </a:lnTo>
                <a:lnTo>
                  <a:pt x="3190288" y="1289645"/>
                </a:lnTo>
                <a:lnTo>
                  <a:pt x="3116195" y="1440694"/>
                </a:lnTo>
                <a:lnTo>
                  <a:pt x="4027143" y="1706283"/>
                </a:lnTo>
                <a:lnTo>
                  <a:pt x="4397249" y="181151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4234904" y="13426152"/>
            <a:ext cx="139700" cy="143510"/>
          </a:xfrm>
          <a:custGeom>
            <a:avLst/>
            <a:gdLst/>
            <a:ahLst/>
            <a:cxnLst/>
            <a:rect l="l" t="t" r="r" b="b"/>
            <a:pathLst>
              <a:path w="139700" h="143509">
                <a:moveTo>
                  <a:pt x="139457" y="0"/>
                </a:moveTo>
                <a:lnTo>
                  <a:pt x="99764" y="30871"/>
                </a:lnTo>
                <a:lnTo>
                  <a:pt x="63143" y="65177"/>
                </a:lnTo>
                <a:lnTo>
                  <a:pt x="29814" y="102690"/>
                </a:lnTo>
                <a:lnTo>
                  <a:pt x="0" y="14318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3246752" y="12773083"/>
            <a:ext cx="1128395" cy="653415"/>
          </a:xfrm>
          <a:custGeom>
            <a:avLst/>
            <a:gdLst/>
            <a:ahLst/>
            <a:cxnLst/>
            <a:rect l="l" t="t" r="r" b="b"/>
            <a:pathLst>
              <a:path w="1128394" h="653415">
                <a:moveTo>
                  <a:pt x="1127857" y="653234"/>
                </a:moveTo>
                <a:lnTo>
                  <a:pt x="849025" y="576993"/>
                </a:lnTo>
                <a:lnTo>
                  <a:pt x="36509" y="342545"/>
                </a:lnTo>
                <a:lnTo>
                  <a:pt x="0" y="200086"/>
                </a:lnTo>
                <a:lnTo>
                  <a:pt x="9986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965891" y="2536815"/>
            <a:ext cx="6684645" cy="6014085"/>
          </a:xfrm>
          <a:custGeom>
            <a:avLst/>
            <a:gdLst/>
            <a:ahLst/>
            <a:cxnLst/>
            <a:rect l="l" t="t" r="r" b="b"/>
            <a:pathLst>
              <a:path w="6684645" h="6014084">
                <a:moveTo>
                  <a:pt x="2756826" y="741286"/>
                </a:moveTo>
                <a:lnTo>
                  <a:pt x="2891053" y="443841"/>
                </a:lnTo>
                <a:lnTo>
                  <a:pt x="2976599" y="387287"/>
                </a:lnTo>
                <a:lnTo>
                  <a:pt x="3050334" y="350061"/>
                </a:lnTo>
                <a:lnTo>
                  <a:pt x="3217849" y="296729"/>
                </a:lnTo>
                <a:lnTo>
                  <a:pt x="3424020" y="287423"/>
                </a:lnTo>
                <a:lnTo>
                  <a:pt x="3560036" y="311046"/>
                </a:lnTo>
                <a:lnTo>
                  <a:pt x="5038314" y="744149"/>
                </a:lnTo>
                <a:lnTo>
                  <a:pt x="5702644" y="948889"/>
                </a:lnTo>
                <a:lnTo>
                  <a:pt x="6339413" y="1124636"/>
                </a:lnTo>
                <a:lnTo>
                  <a:pt x="6386660" y="1124636"/>
                </a:lnTo>
                <a:lnTo>
                  <a:pt x="6684464" y="1055196"/>
                </a:lnTo>
                <a:lnTo>
                  <a:pt x="4746595" y="477845"/>
                </a:lnTo>
                <a:lnTo>
                  <a:pt x="3103309" y="0"/>
                </a:lnTo>
                <a:lnTo>
                  <a:pt x="2936153" y="8590"/>
                </a:lnTo>
                <a:lnTo>
                  <a:pt x="2844163" y="35435"/>
                </a:lnTo>
                <a:lnTo>
                  <a:pt x="2727476" y="102369"/>
                </a:lnTo>
                <a:lnTo>
                  <a:pt x="2648730" y="168230"/>
                </a:lnTo>
                <a:lnTo>
                  <a:pt x="2615799" y="214046"/>
                </a:lnTo>
                <a:lnTo>
                  <a:pt x="2571773" y="286707"/>
                </a:lnTo>
                <a:lnTo>
                  <a:pt x="2073884" y="1403469"/>
                </a:lnTo>
                <a:lnTo>
                  <a:pt x="1384498" y="2917898"/>
                </a:lnTo>
                <a:lnTo>
                  <a:pt x="1316132" y="3077895"/>
                </a:lnTo>
                <a:lnTo>
                  <a:pt x="724105" y="4362887"/>
                </a:lnTo>
                <a:lnTo>
                  <a:pt x="13959" y="5933871"/>
                </a:lnTo>
                <a:lnTo>
                  <a:pt x="0" y="5964295"/>
                </a:lnTo>
                <a:lnTo>
                  <a:pt x="108096" y="601369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5073682" y="8533962"/>
            <a:ext cx="46355" cy="19685"/>
          </a:xfrm>
          <a:custGeom>
            <a:avLst/>
            <a:gdLst/>
            <a:ahLst/>
            <a:cxnLst/>
            <a:rect l="l" t="t" r="r" b="b"/>
            <a:pathLst>
              <a:path w="46354" h="19684">
                <a:moveTo>
                  <a:pt x="0" y="16346"/>
                </a:moveTo>
                <a:lnTo>
                  <a:pt x="13294" y="19395"/>
                </a:lnTo>
                <a:lnTo>
                  <a:pt x="26333" y="17364"/>
                </a:lnTo>
                <a:lnTo>
                  <a:pt x="37745" y="10736"/>
                </a:lnTo>
                <a:lnTo>
                  <a:pt x="46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5120162" y="3278101"/>
            <a:ext cx="2602865" cy="5256530"/>
          </a:xfrm>
          <a:custGeom>
            <a:avLst/>
            <a:gdLst/>
            <a:ahLst/>
            <a:cxnLst/>
            <a:rect l="l" t="t" r="r" b="b"/>
            <a:pathLst>
              <a:path w="2602865" h="5256530">
                <a:moveTo>
                  <a:pt x="0" y="5255939"/>
                </a:moveTo>
                <a:lnTo>
                  <a:pt x="2365244" y="105949"/>
                </a:lnTo>
                <a:lnTo>
                  <a:pt x="260255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4308875" y="12869042"/>
            <a:ext cx="164465" cy="197485"/>
          </a:xfrm>
          <a:custGeom>
            <a:avLst/>
            <a:gdLst/>
            <a:ahLst/>
            <a:cxnLst/>
            <a:rect l="l" t="t" r="r" b="b"/>
            <a:pathLst>
              <a:path w="164465" h="197484">
                <a:moveTo>
                  <a:pt x="164323" y="197299"/>
                </a:moveTo>
                <a:lnTo>
                  <a:pt x="139370" y="151724"/>
                </a:lnTo>
                <a:lnTo>
                  <a:pt x="110227" y="108927"/>
                </a:lnTo>
                <a:lnTo>
                  <a:pt x="77129" y="69187"/>
                </a:lnTo>
                <a:lnTo>
                  <a:pt x="40309" y="3278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4095778" y="12869367"/>
            <a:ext cx="279400" cy="557530"/>
          </a:xfrm>
          <a:custGeom>
            <a:avLst/>
            <a:gdLst/>
            <a:ahLst/>
            <a:cxnLst/>
            <a:rect l="l" t="t" r="r" b="b"/>
            <a:pathLst>
              <a:path w="279400" h="557530">
                <a:moveTo>
                  <a:pt x="212972" y="0"/>
                </a:moveTo>
                <a:lnTo>
                  <a:pt x="77314" y="443483"/>
                </a:lnTo>
                <a:lnTo>
                  <a:pt x="0" y="480708"/>
                </a:lnTo>
                <a:lnTo>
                  <a:pt x="278832" y="55694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4374347" y="13361237"/>
            <a:ext cx="123189" cy="65405"/>
          </a:xfrm>
          <a:custGeom>
            <a:avLst/>
            <a:gdLst/>
            <a:ahLst/>
            <a:cxnLst/>
            <a:rect l="l" t="t" r="r" b="b"/>
            <a:pathLst>
              <a:path w="123190" h="65405">
                <a:moveTo>
                  <a:pt x="122744" y="0"/>
                </a:moveTo>
                <a:lnTo>
                  <a:pt x="90536" y="13310"/>
                </a:lnTo>
                <a:lnTo>
                  <a:pt x="59279" y="28643"/>
                </a:lnTo>
                <a:lnTo>
                  <a:pt x="29069" y="45946"/>
                </a:lnTo>
                <a:lnTo>
                  <a:pt x="0" y="651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4472831" y="13066380"/>
            <a:ext cx="36830" cy="295275"/>
          </a:xfrm>
          <a:custGeom>
            <a:avLst/>
            <a:gdLst/>
            <a:ahLst/>
            <a:cxnLst/>
            <a:rect l="l" t="t" r="r" b="b"/>
            <a:pathLst>
              <a:path w="36830" h="295275">
                <a:moveTo>
                  <a:pt x="24265" y="294836"/>
                </a:moveTo>
                <a:lnTo>
                  <a:pt x="33024" y="245308"/>
                </a:lnTo>
                <a:lnTo>
                  <a:pt x="36618" y="195407"/>
                </a:lnTo>
                <a:lnTo>
                  <a:pt x="35080" y="145529"/>
                </a:lnTo>
                <a:lnTo>
                  <a:pt x="28443" y="96070"/>
                </a:lnTo>
                <a:lnTo>
                  <a:pt x="16738" y="4742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8543825" y="10524168"/>
            <a:ext cx="1145540" cy="394970"/>
          </a:xfrm>
          <a:custGeom>
            <a:avLst/>
            <a:gdLst/>
            <a:ahLst/>
            <a:cxnLst/>
            <a:rect l="l" t="t" r="r" b="b"/>
            <a:pathLst>
              <a:path w="1145540" h="394970">
                <a:moveTo>
                  <a:pt x="36509" y="0"/>
                </a:moveTo>
                <a:lnTo>
                  <a:pt x="24697" y="41878"/>
                </a:lnTo>
                <a:lnTo>
                  <a:pt x="12169" y="37941"/>
                </a:lnTo>
                <a:lnTo>
                  <a:pt x="0" y="77314"/>
                </a:lnTo>
                <a:lnTo>
                  <a:pt x="1120699" y="394446"/>
                </a:lnTo>
                <a:lnTo>
                  <a:pt x="1128931" y="367600"/>
                </a:lnTo>
                <a:lnTo>
                  <a:pt x="1145038" y="313552"/>
                </a:lnTo>
                <a:lnTo>
                  <a:pt x="365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6161429" y="7857899"/>
            <a:ext cx="307340" cy="237490"/>
          </a:xfrm>
          <a:custGeom>
            <a:avLst/>
            <a:gdLst/>
            <a:ahLst/>
            <a:cxnLst/>
            <a:rect l="l" t="t" r="r" b="b"/>
            <a:pathLst>
              <a:path w="307340" h="237490">
                <a:moveTo>
                  <a:pt x="306751" y="68723"/>
                </a:moveTo>
                <a:lnTo>
                  <a:pt x="225857" y="45099"/>
                </a:lnTo>
                <a:lnTo>
                  <a:pt x="73019" y="0"/>
                </a:lnTo>
                <a:lnTo>
                  <a:pt x="0" y="146396"/>
                </a:lnTo>
                <a:lnTo>
                  <a:pt x="306751" y="2369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500574" y="713844"/>
            <a:ext cx="1078865" cy="631825"/>
          </a:xfrm>
          <a:custGeom>
            <a:avLst/>
            <a:gdLst/>
            <a:ahLst/>
            <a:cxnLst/>
            <a:rect l="l" t="t" r="r" b="b"/>
            <a:pathLst>
              <a:path w="1078864" h="631825">
                <a:moveTo>
                  <a:pt x="75882" y="0"/>
                </a:moveTo>
                <a:lnTo>
                  <a:pt x="100580" y="30424"/>
                </a:lnTo>
                <a:lnTo>
                  <a:pt x="0" y="366884"/>
                </a:lnTo>
                <a:lnTo>
                  <a:pt x="837571" y="612429"/>
                </a:lnTo>
                <a:lnTo>
                  <a:pt x="903073" y="631757"/>
                </a:lnTo>
                <a:lnTo>
                  <a:pt x="989336" y="349346"/>
                </a:lnTo>
                <a:lnTo>
                  <a:pt x="1009380" y="307825"/>
                </a:lnTo>
                <a:lnTo>
                  <a:pt x="1044100" y="284201"/>
                </a:lnTo>
                <a:lnTo>
                  <a:pt x="1078820" y="278116"/>
                </a:lnTo>
                <a:lnTo>
                  <a:pt x="7588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421172" y="7687521"/>
            <a:ext cx="116205" cy="34925"/>
          </a:xfrm>
          <a:custGeom>
            <a:avLst/>
            <a:gdLst/>
            <a:ahLst/>
            <a:cxnLst/>
            <a:rect l="l" t="t" r="r" b="b"/>
            <a:pathLst>
              <a:path w="116204" h="34925">
                <a:moveTo>
                  <a:pt x="115613" y="3471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21172" y="7722241"/>
            <a:ext cx="116205" cy="97790"/>
          </a:xfrm>
          <a:custGeom>
            <a:avLst/>
            <a:gdLst/>
            <a:ahLst/>
            <a:cxnLst/>
            <a:rect l="l" t="t" r="r" b="b"/>
            <a:pathLst>
              <a:path w="116204" h="97790">
                <a:moveTo>
                  <a:pt x="0" y="70871"/>
                </a:moveTo>
                <a:lnTo>
                  <a:pt x="86978" y="97358"/>
                </a:lnTo>
                <a:lnTo>
                  <a:pt x="11561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9272951" y="13834512"/>
            <a:ext cx="10795" cy="34290"/>
          </a:xfrm>
          <a:custGeom>
            <a:avLst/>
            <a:gdLst/>
            <a:ahLst/>
            <a:cxnLst/>
            <a:rect l="l" t="t" r="r" b="b"/>
            <a:pathLst>
              <a:path w="10795" h="34290">
                <a:moveTo>
                  <a:pt x="1608" y="0"/>
                </a:moveTo>
                <a:lnTo>
                  <a:pt x="0" y="9193"/>
                </a:lnTo>
                <a:lnTo>
                  <a:pt x="1063" y="18280"/>
                </a:lnTo>
                <a:lnTo>
                  <a:pt x="4650" y="26696"/>
                </a:lnTo>
                <a:lnTo>
                  <a:pt x="10609" y="3387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8826237" y="13605285"/>
            <a:ext cx="481330" cy="363220"/>
          </a:xfrm>
          <a:custGeom>
            <a:avLst/>
            <a:gdLst/>
            <a:ahLst/>
            <a:cxnLst/>
            <a:rect l="l" t="t" r="r" b="b"/>
            <a:pathLst>
              <a:path w="481329" h="363219">
                <a:moveTo>
                  <a:pt x="448494" y="229437"/>
                </a:moveTo>
                <a:lnTo>
                  <a:pt x="473192" y="144606"/>
                </a:lnTo>
                <a:lnTo>
                  <a:pt x="481066" y="113465"/>
                </a:lnTo>
                <a:lnTo>
                  <a:pt x="106307" y="0"/>
                </a:lnTo>
                <a:lnTo>
                  <a:pt x="0" y="36294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9254328" y="13868368"/>
            <a:ext cx="29845" cy="100330"/>
          </a:xfrm>
          <a:custGeom>
            <a:avLst/>
            <a:gdLst/>
            <a:ahLst/>
            <a:cxnLst/>
            <a:rect l="l" t="t" r="r" b="b"/>
            <a:pathLst>
              <a:path w="29845" h="100330">
                <a:moveTo>
                  <a:pt x="0" y="99864"/>
                </a:moveTo>
                <a:lnTo>
                  <a:pt x="2935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740884" y="9380561"/>
            <a:ext cx="2829560" cy="993140"/>
          </a:xfrm>
          <a:custGeom>
            <a:avLst/>
            <a:gdLst/>
            <a:ahLst/>
            <a:cxnLst/>
            <a:rect l="l" t="t" r="r" b="b"/>
            <a:pathLst>
              <a:path w="2829560" h="993140">
                <a:moveTo>
                  <a:pt x="54764" y="0"/>
                </a:moveTo>
                <a:lnTo>
                  <a:pt x="0" y="186484"/>
                </a:lnTo>
                <a:lnTo>
                  <a:pt x="915601" y="454937"/>
                </a:lnTo>
                <a:lnTo>
                  <a:pt x="819674" y="782091"/>
                </a:lnTo>
                <a:lnTo>
                  <a:pt x="868353" y="796408"/>
                </a:lnTo>
                <a:lnTo>
                  <a:pt x="964280" y="469970"/>
                </a:lnTo>
                <a:lnTo>
                  <a:pt x="975376" y="473549"/>
                </a:lnTo>
                <a:lnTo>
                  <a:pt x="2664121" y="968576"/>
                </a:lnTo>
                <a:lnTo>
                  <a:pt x="2741435" y="992915"/>
                </a:lnTo>
                <a:lnTo>
                  <a:pt x="2829130" y="806072"/>
                </a:lnTo>
                <a:lnTo>
                  <a:pt x="2494101" y="707640"/>
                </a:lnTo>
                <a:lnTo>
                  <a:pt x="1202308" y="328227"/>
                </a:lnTo>
                <a:lnTo>
                  <a:pt x="5476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297340" y="254612"/>
            <a:ext cx="591185" cy="173355"/>
          </a:xfrm>
          <a:custGeom>
            <a:avLst/>
            <a:gdLst/>
            <a:ahLst/>
            <a:cxnLst/>
            <a:rect l="l" t="t" r="r" b="b"/>
            <a:pathLst>
              <a:path w="591185" h="173354">
                <a:moveTo>
                  <a:pt x="590595" y="172883"/>
                </a:moveTo>
                <a:lnTo>
                  <a:pt x="346124" y="101296"/>
                </a:lnTo>
                <a:lnTo>
                  <a:pt x="102011" y="2970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811829" y="254612"/>
            <a:ext cx="5257800" cy="2496820"/>
          </a:xfrm>
          <a:custGeom>
            <a:avLst/>
            <a:gdLst/>
            <a:ahLst/>
            <a:cxnLst/>
            <a:rect l="l" t="t" r="r" b="b"/>
            <a:pathLst>
              <a:path w="5257800" h="2496820">
                <a:moveTo>
                  <a:pt x="1018687" y="0"/>
                </a:moveTo>
                <a:lnTo>
                  <a:pt x="901642" y="405184"/>
                </a:lnTo>
                <a:lnTo>
                  <a:pt x="849025" y="501469"/>
                </a:lnTo>
                <a:lnTo>
                  <a:pt x="790681" y="563392"/>
                </a:lnTo>
                <a:lnTo>
                  <a:pt x="682584" y="659676"/>
                </a:lnTo>
                <a:lnTo>
                  <a:pt x="633547" y="686522"/>
                </a:lnTo>
                <a:lnTo>
                  <a:pt x="498247" y="757751"/>
                </a:lnTo>
                <a:lnTo>
                  <a:pt x="410195" y="782091"/>
                </a:lnTo>
                <a:lnTo>
                  <a:pt x="335028" y="793187"/>
                </a:lnTo>
                <a:lnTo>
                  <a:pt x="184337" y="785670"/>
                </a:lnTo>
                <a:lnTo>
                  <a:pt x="0" y="730548"/>
                </a:lnTo>
                <a:lnTo>
                  <a:pt x="65144" y="799272"/>
                </a:lnTo>
                <a:lnTo>
                  <a:pt x="157492" y="919896"/>
                </a:lnTo>
                <a:lnTo>
                  <a:pt x="257356" y="1080610"/>
                </a:lnTo>
                <a:lnTo>
                  <a:pt x="323932" y="1244903"/>
                </a:lnTo>
                <a:lnTo>
                  <a:pt x="332523" y="1301457"/>
                </a:lnTo>
                <a:lnTo>
                  <a:pt x="363663" y="1221995"/>
                </a:lnTo>
                <a:lnTo>
                  <a:pt x="412700" y="1150049"/>
                </a:lnTo>
                <a:lnTo>
                  <a:pt x="493952" y="1064503"/>
                </a:lnTo>
                <a:lnTo>
                  <a:pt x="578425" y="1001148"/>
                </a:lnTo>
                <a:lnTo>
                  <a:pt x="1147544" y="667551"/>
                </a:lnTo>
                <a:lnTo>
                  <a:pt x="1240607" y="613145"/>
                </a:lnTo>
                <a:lnTo>
                  <a:pt x="1516934" y="466749"/>
                </a:lnTo>
                <a:lnTo>
                  <a:pt x="1609282" y="448136"/>
                </a:lnTo>
                <a:lnTo>
                  <a:pt x="1681227" y="447420"/>
                </a:lnTo>
                <a:lnTo>
                  <a:pt x="1764626" y="459232"/>
                </a:lnTo>
                <a:lnTo>
                  <a:pt x="2767564" y="737349"/>
                </a:lnTo>
                <a:lnTo>
                  <a:pt x="3042460" y="822538"/>
                </a:lnTo>
                <a:lnTo>
                  <a:pt x="4229735" y="1174747"/>
                </a:lnTo>
                <a:lnTo>
                  <a:pt x="4276983" y="1203382"/>
                </a:lnTo>
                <a:lnTo>
                  <a:pt x="4649237" y="1885967"/>
                </a:lnTo>
                <a:lnTo>
                  <a:pt x="4789190" y="2142607"/>
                </a:lnTo>
                <a:lnTo>
                  <a:pt x="4807803" y="2218132"/>
                </a:lnTo>
                <a:lnTo>
                  <a:pt x="4817109" y="2306900"/>
                </a:lnTo>
                <a:lnTo>
                  <a:pt x="4811382" y="2365244"/>
                </a:lnTo>
                <a:lnTo>
                  <a:pt x="4769861" y="2496249"/>
                </a:lnTo>
                <a:lnTo>
                  <a:pt x="4802791" y="2450433"/>
                </a:lnTo>
                <a:lnTo>
                  <a:pt x="4881537" y="2384572"/>
                </a:lnTo>
                <a:lnTo>
                  <a:pt x="4998225" y="2317638"/>
                </a:lnTo>
                <a:lnTo>
                  <a:pt x="5090214" y="2290793"/>
                </a:lnTo>
                <a:lnTo>
                  <a:pt x="5257371" y="2282203"/>
                </a:lnTo>
                <a:lnTo>
                  <a:pt x="5146768" y="2244261"/>
                </a:lnTo>
                <a:lnTo>
                  <a:pt x="5109543" y="2211331"/>
                </a:lnTo>
                <a:lnTo>
                  <a:pt x="5078403" y="2168021"/>
                </a:lnTo>
                <a:lnTo>
                  <a:pt x="4886549" y="1843372"/>
                </a:lnTo>
                <a:lnTo>
                  <a:pt x="4837511" y="1757110"/>
                </a:lnTo>
                <a:lnTo>
                  <a:pt x="4803507" y="1674426"/>
                </a:lnTo>
                <a:lnTo>
                  <a:pt x="4797780" y="1567045"/>
                </a:lnTo>
                <a:lnTo>
                  <a:pt x="4811382" y="1466107"/>
                </a:lnTo>
                <a:lnTo>
                  <a:pt x="4838943" y="1356221"/>
                </a:lnTo>
                <a:lnTo>
                  <a:pt x="5036166" y="747729"/>
                </a:lnTo>
                <a:lnTo>
                  <a:pt x="4785610" y="673994"/>
                </a:lnTo>
                <a:lnTo>
                  <a:pt x="4541140" y="602407"/>
                </a:lnTo>
                <a:lnTo>
                  <a:pt x="4297027" y="530819"/>
                </a:lnTo>
                <a:lnTo>
                  <a:pt x="4052914" y="459232"/>
                </a:lnTo>
                <a:lnTo>
                  <a:pt x="3808802" y="387645"/>
                </a:lnTo>
                <a:lnTo>
                  <a:pt x="3564331" y="316057"/>
                </a:lnTo>
                <a:lnTo>
                  <a:pt x="3320218" y="244470"/>
                </a:lnTo>
                <a:lnTo>
                  <a:pt x="3076106" y="17288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109782" y="9423871"/>
            <a:ext cx="341630" cy="320040"/>
          </a:xfrm>
          <a:custGeom>
            <a:avLst/>
            <a:gdLst/>
            <a:ahLst/>
            <a:cxnLst/>
            <a:rect l="l" t="t" r="r" b="b"/>
            <a:pathLst>
              <a:path w="341629" h="320040">
                <a:moveTo>
                  <a:pt x="341471" y="78030"/>
                </a:moveTo>
                <a:lnTo>
                  <a:pt x="99148" y="0"/>
                </a:lnTo>
                <a:lnTo>
                  <a:pt x="75166" y="53690"/>
                </a:lnTo>
                <a:lnTo>
                  <a:pt x="0" y="217267"/>
                </a:lnTo>
                <a:lnTo>
                  <a:pt x="109528" y="267378"/>
                </a:lnTo>
                <a:lnTo>
                  <a:pt x="225142" y="319637"/>
                </a:lnTo>
                <a:lnTo>
                  <a:pt x="341471" y="780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456324" y="1791591"/>
            <a:ext cx="1265555" cy="4354830"/>
          </a:xfrm>
          <a:custGeom>
            <a:avLst/>
            <a:gdLst/>
            <a:ahLst/>
            <a:cxnLst/>
            <a:rect l="l" t="t" r="r" b="b"/>
            <a:pathLst>
              <a:path w="1265555" h="4354830">
                <a:moveTo>
                  <a:pt x="1264947" y="0"/>
                </a:moveTo>
                <a:lnTo>
                  <a:pt x="0" y="435465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456314" y="6104907"/>
            <a:ext cx="36195" cy="41275"/>
          </a:xfrm>
          <a:custGeom>
            <a:avLst/>
            <a:gdLst/>
            <a:ahLst/>
            <a:cxnLst/>
            <a:rect l="l" t="t" r="r" b="b"/>
            <a:pathLst>
              <a:path w="36194" h="41275">
                <a:moveTo>
                  <a:pt x="36073" y="0"/>
                </a:moveTo>
                <a:lnTo>
                  <a:pt x="24228" y="7530"/>
                </a:lnTo>
                <a:lnTo>
                  <a:pt x="14102" y="17072"/>
                </a:lnTo>
                <a:lnTo>
                  <a:pt x="5943" y="28342"/>
                </a:lnTo>
                <a:lnTo>
                  <a:pt x="0" y="410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492476" y="1791591"/>
            <a:ext cx="1343025" cy="4313555"/>
          </a:xfrm>
          <a:custGeom>
            <a:avLst/>
            <a:gdLst/>
            <a:ahLst/>
            <a:cxnLst/>
            <a:rect l="l" t="t" r="r" b="b"/>
            <a:pathLst>
              <a:path w="1343025" h="4313555">
                <a:moveTo>
                  <a:pt x="0" y="4313492"/>
                </a:moveTo>
                <a:lnTo>
                  <a:pt x="186126" y="4211838"/>
                </a:lnTo>
                <a:lnTo>
                  <a:pt x="1342977" y="224426"/>
                </a:lnTo>
                <a:lnTo>
                  <a:pt x="1243113" y="47605"/>
                </a:lnTo>
                <a:lnTo>
                  <a:pt x="12287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9715351" y="11196731"/>
            <a:ext cx="505459" cy="595630"/>
          </a:xfrm>
          <a:custGeom>
            <a:avLst/>
            <a:gdLst/>
            <a:ahLst/>
            <a:cxnLst/>
            <a:rect l="l" t="t" r="r" b="b"/>
            <a:pathLst>
              <a:path w="505459" h="595629">
                <a:moveTo>
                  <a:pt x="30782" y="414848"/>
                </a:moveTo>
                <a:lnTo>
                  <a:pt x="0" y="527598"/>
                </a:lnTo>
                <a:lnTo>
                  <a:pt x="174315" y="561244"/>
                </a:lnTo>
                <a:lnTo>
                  <a:pt x="340755" y="595248"/>
                </a:lnTo>
                <a:lnTo>
                  <a:pt x="505048" y="37941"/>
                </a:lnTo>
                <a:lnTo>
                  <a:pt x="37905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0046703" y="11195104"/>
            <a:ext cx="48260" cy="26034"/>
          </a:xfrm>
          <a:custGeom>
            <a:avLst/>
            <a:gdLst/>
            <a:ahLst/>
            <a:cxnLst/>
            <a:rect l="l" t="t" r="r" b="b"/>
            <a:pathLst>
              <a:path w="48259" h="26034">
                <a:moveTo>
                  <a:pt x="47695" y="1524"/>
                </a:moveTo>
                <a:lnTo>
                  <a:pt x="32798" y="0"/>
                </a:lnTo>
                <a:lnTo>
                  <a:pt x="18904" y="4058"/>
                </a:lnTo>
                <a:lnTo>
                  <a:pt x="7482" y="12949"/>
                </a:lnTo>
                <a:lnTo>
                  <a:pt x="0" y="2592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9791949" y="11221429"/>
            <a:ext cx="255270" cy="406400"/>
          </a:xfrm>
          <a:custGeom>
            <a:avLst/>
            <a:gdLst/>
            <a:ahLst/>
            <a:cxnLst/>
            <a:rect l="l" t="t" r="r" b="b"/>
            <a:pathLst>
              <a:path w="255270" h="406400">
                <a:moveTo>
                  <a:pt x="254850" y="0"/>
                </a:moveTo>
                <a:lnTo>
                  <a:pt x="153912" y="343261"/>
                </a:lnTo>
                <a:lnTo>
                  <a:pt x="135299" y="406257"/>
                </a:lnTo>
                <a:lnTo>
                  <a:pt x="0" y="3661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9745881" y="11585981"/>
            <a:ext cx="46355" cy="25400"/>
          </a:xfrm>
          <a:custGeom>
            <a:avLst/>
            <a:gdLst/>
            <a:ahLst/>
            <a:cxnLst/>
            <a:rect l="l" t="t" r="r" b="b"/>
            <a:pathLst>
              <a:path w="46354" h="25400">
                <a:moveTo>
                  <a:pt x="45847" y="1403"/>
                </a:moveTo>
                <a:lnTo>
                  <a:pt x="31475" y="0"/>
                </a:lnTo>
                <a:lnTo>
                  <a:pt x="18099" y="3983"/>
                </a:lnTo>
                <a:lnTo>
                  <a:pt x="7135" y="12619"/>
                </a:lnTo>
                <a:lnTo>
                  <a:pt x="0" y="251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853959" y="1077163"/>
            <a:ext cx="42545" cy="64135"/>
          </a:xfrm>
          <a:custGeom>
            <a:avLst/>
            <a:gdLst/>
            <a:ahLst/>
            <a:cxnLst/>
            <a:rect l="l" t="t" r="r" b="b"/>
            <a:pathLst>
              <a:path w="42545" h="64134">
                <a:moveTo>
                  <a:pt x="41925" y="63653"/>
                </a:moveTo>
                <a:lnTo>
                  <a:pt x="40366" y="42930"/>
                </a:lnTo>
                <a:lnTo>
                  <a:pt x="32205" y="24421"/>
                </a:lnTo>
                <a:lnTo>
                  <a:pt x="18423" y="9614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317385" y="991961"/>
            <a:ext cx="579120" cy="549275"/>
          </a:xfrm>
          <a:custGeom>
            <a:avLst/>
            <a:gdLst/>
            <a:ahLst/>
            <a:cxnLst/>
            <a:rect l="l" t="t" r="r" b="b"/>
            <a:pathLst>
              <a:path w="579120" h="549275">
                <a:moveTo>
                  <a:pt x="536904" y="85188"/>
                </a:moveTo>
                <a:lnTo>
                  <a:pt x="523303" y="120982"/>
                </a:lnTo>
                <a:lnTo>
                  <a:pt x="250913" y="36509"/>
                </a:lnTo>
                <a:lnTo>
                  <a:pt x="262009" y="0"/>
                </a:lnTo>
                <a:lnTo>
                  <a:pt x="227289" y="6084"/>
                </a:lnTo>
                <a:lnTo>
                  <a:pt x="192569" y="29708"/>
                </a:lnTo>
                <a:lnTo>
                  <a:pt x="172525" y="71229"/>
                </a:lnTo>
                <a:lnTo>
                  <a:pt x="86262" y="353641"/>
                </a:lnTo>
                <a:lnTo>
                  <a:pt x="20760" y="334312"/>
                </a:lnTo>
                <a:lnTo>
                  <a:pt x="0" y="405184"/>
                </a:lnTo>
                <a:lnTo>
                  <a:pt x="478561" y="548716"/>
                </a:lnTo>
                <a:lnTo>
                  <a:pt x="489299" y="466749"/>
                </a:lnTo>
                <a:lnTo>
                  <a:pt x="578783" y="14890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9746133" y="11516368"/>
            <a:ext cx="200025" cy="95250"/>
          </a:xfrm>
          <a:custGeom>
            <a:avLst/>
            <a:gdLst/>
            <a:ahLst/>
            <a:cxnLst/>
            <a:rect l="l" t="t" r="r" b="b"/>
            <a:pathLst>
              <a:path w="200025" h="95250">
                <a:moveTo>
                  <a:pt x="199728" y="48321"/>
                </a:moveTo>
                <a:lnTo>
                  <a:pt x="28276" y="0"/>
                </a:lnTo>
                <a:lnTo>
                  <a:pt x="10022" y="61565"/>
                </a:lnTo>
                <a:lnTo>
                  <a:pt x="0" y="952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9745881" y="11585981"/>
            <a:ext cx="46355" cy="25400"/>
          </a:xfrm>
          <a:custGeom>
            <a:avLst/>
            <a:gdLst/>
            <a:ahLst/>
            <a:cxnLst/>
            <a:rect l="l" t="t" r="r" b="b"/>
            <a:pathLst>
              <a:path w="46354" h="25400">
                <a:moveTo>
                  <a:pt x="45847" y="1403"/>
                </a:moveTo>
                <a:lnTo>
                  <a:pt x="31475" y="0"/>
                </a:lnTo>
                <a:lnTo>
                  <a:pt x="18099" y="3983"/>
                </a:lnTo>
                <a:lnTo>
                  <a:pt x="7135" y="12619"/>
                </a:lnTo>
                <a:lnTo>
                  <a:pt x="0" y="251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9791949" y="11564689"/>
            <a:ext cx="154305" cy="63500"/>
          </a:xfrm>
          <a:custGeom>
            <a:avLst/>
            <a:gdLst/>
            <a:ahLst/>
            <a:cxnLst/>
            <a:rect l="l" t="t" r="r" b="b"/>
            <a:pathLst>
              <a:path w="154304" h="63500">
                <a:moveTo>
                  <a:pt x="0" y="22907"/>
                </a:moveTo>
                <a:lnTo>
                  <a:pt x="135299" y="62996"/>
                </a:lnTo>
                <a:lnTo>
                  <a:pt x="15391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251453" y="10544940"/>
            <a:ext cx="47625" cy="38735"/>
          </a:xfrm>
          <a:custGeom>
            <a:avLst/>
            <a:gdLst/>
            <a:ahLst/>
            <a:cxnLst/>
            <a:rect l="l" t="t" r="r" b="b"/>
            <a:pathLst>
              <a:path w="47625" h="38734">
                <a:moveTo>
                  <a:pt x="47377" y="38510"/>
                </a:moveTo>
                <a:lnTo>
                  <a:pt x="38423" y="25651"/>
                </a:lnTo>
                <a:lnTo>
                  <a:pt x="27331" y="14774"/>
                </a:lnTo>
                <a:lnTo>
                  <a:pt x="14417" y="613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251659" y="10544928"/>
            <a:ext cx="5334635" cy="1668145"/>
          </a:xfrm>
          <a:custGeom>
            <a:avLst/>
            <a:gdLst/>
            <a:ahLst/>
            <a:cxnLst/>
            <a:rect l="l" t="t" r="r" b="b"/>
            <a:pathLst>
              <a:path w="5334634" h="1668145">
                <a:moveTo>
                  <a:pt x="47605" y="38657"/>
                </a:moveTo>
                <a:lnTo>
                  <a:pt x="141026" y="215835"/>
                </a:lnTo>
                <a:lnTo>
                  <a:pt x="5124218" y="1667984"/>
                </a:lnTo>
                <a:lnTo>
                  <a:pt x="5334327" y="154986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21172" y="470805"/>
            <a:ext cx="1979295" cy="755650"/>
          </a:xfrm>
          <a:custGeom>
            <a:avLst/>
            <a:gdLst/>
            <a:ahLst/>
            <a:cxnLst/>
            <a:rect l="l" t="t" r="r" b="b"/>
            <a:pathLst>
              <a:path w="1979295" h="755650">
                <a:moveTo>
                  <a:pt x="0" y="172883"/>
                </a:moveTo>
                <a:lnTo>
                  <a:pt x="1979030" y="755603"/>
                </a:lnTo>
                <a:lnTo>
                  <a:pt x="1961849" y="731980"/>
                </a:lnTo>
                <a:lnTo>
                  <a:pt x="1876661" y="55730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7336863" y="3820017"/>
            <a:ext cx="654050" cy="1375410"/>
          </a:xfrm>
          <a:custGeom>
            <a:avLst/>
            <a:gdLst/>
            <a:ahLst/>
            <a:cxnLst/>
            <a:rect l="l" t="t" r="r" b="b"/>
            <a:pathLst>
              <a:path w="654050" h="1375410">
                <a:moveTo>
                  <a:pt x="617440" y="0"/>
                </a:moveTo>
                <a:lnTo>
                  <a:pt x="0" y="1358369"/>
                </a:lnTo>
                <a:lnTo>
                  <a:pt x="36151" y="1375192"/>
                </a:lnTo>
                <a:lnTo>
                  <a:pt x="653592" y="16465"/>
                </a:lnTo>
                <a:lnTo>
                  <a:pt x="61744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5853959" y="1077163"/>
            <a:ext cx="42545" cy="64135"/>
          </a:xfrm>
          <a:custGeom>
            <a:avLst/>
            <a:gdLst/>
            <a:ahLst/>
            <a:cxnLst/>
            <a:rect l="l" t="t" r="r" b="b"/>
            <a:pathLst>
              <a:path w="42545" h="64134">
                <a:moveTo>
                  <a:pt x="41925" y="63653"/>
                </a:moveTo>
                <a:lnTo>
                  <a:pt x="40366" y="42930"/>
                </a:lnTo>
                <a:lnTo>
                  <a:pt x="32205" y="24421"/>
                </a:lnTo>
                <a:lnTo>
                  <a:pt x="18423" y="9614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5806684" y="1077150"/>
            <a:ext cx="1235075" cy="712470"/>
          </a:xfrm>
          <a:custGeom>
            <a:avLst/>
            <a:gdLst/>
            <a:ahLst/>
            <a:cxnLst/>
            <a:rect l="l" t="t" r="r" b="b"/>
            <a:pathLst>
              <a:path w="1235075" h="712469">
                <a:moveTo>
                  <a:pt x="89484" y="63712"/>
                </a:moveTo>
                <a:lnTo>
                  <a:pt x="0" y="381560"/>
                </a:lnTo>
                <a:lnTo>
                  <a:pt x="1104592" y="712293"/>
                </a:lnTo>
                <a:lnTo>
                  <a:pt x="1198371" y="398383"/>
                </a:lnTo>
                <a:lnTo>
                  <a:pt x="1213404" y="368674"/>
                </a:lnTo>
                <a:lnTo>
                  <a:pt x="1234880" y="352209"/>
                </a:lnTo>
                <a:lnTo>
                  <a:pt x="4760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5568298" y="991961"/>
            <a:ext cx="286385" cy="121285"/>
          </a:xfrm>
          <a:custGeom>
            <a:avLst/>
            <a:gdLst/>
            <a:ahLst/>
            <a:cxnLst/>
            <a:rect l="l" t="t" r="r" b="b"/>
            <a:pathLst>
              <a:path w="286385" h="121284">
                <a:moveTo>
                  <a:pt x="11096" y="0"/>
                </a:moveTo>
                <a:lnTo>
                  <a:pt x="0" y="36509"/>
                </a:lnTo>
                <a:lnTo>
                  <a:pt x="272389" y="120982"/>
                </a:lnTo>
                <a:lnTo>
                  <a:pt x="285991" y="85188"/>
                </a:lnTo>
                <a:lnTo>
                  <a:pt x="110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9348823" y="12901940"/>
            <a:ext cx="3046095" cy="1066800"/>
          </a:xfrm>
          <a:custGeom>
            <a:avLst/>
            <a:gdLst/>
            <a:ahLst/>
            <a:cxnLst/>
            <a:rect l="l" t="t" r="r" b="b"/>
            <a:pathLst>
              <a:path w="3046095" h="1066800">
                <a:moveTo>
                  <a:pt x="1310763" y="98790"/>
                </a:moveTo>
                <a:lnTo>
                  <a:pt x="992915" y="0"/>
                </a:lnTo>
                <a:lnTo>
                  <a:pt x="968576" y="92705"/>
                </a:lnTo>
                <a:lnTo>
                  <a:pt x="1079178" y="418785"/>
                </a:lnTo>
                <a:lnTo>
                  <a:pt x="987904" y="753456"/>
                </a:lnTo>
                <a:lnTo>
                  <a:pt x="57627" y="483214"/>
                </a:lnTo>
                <a:lnTo>
                  <a:pt x="0" y="679005"/>
                </a:lnTo>
                <a:lnTo>
                  <a:pt x="334670" y="772069"/>
                </a:lnTo>
                <a:lnTo>
                  <a:pt x="494310" y="818958"/>
                </a:lnTo>
                <a:lnTo>
                  <a:pt x="945310" y="950321"/>
                </a:lnTo>
                <a:lnTo>
                  <a:pt x="1190138" y="1006517"/>
                </a:lnTo>
                <a:lnTo>
                  <a:pt x="1319353" y="561244"/>
                </a:lnTo>
                <a:lnTo>
                  <a:pt x="2612220" y="937435"/>
                </a:lnTo>
                <a:lnTo>
                  <a:pt x="2938658" y="1035510"/>
                </a:lnTo>
                <a:lnTo>
                  <a:pt x="3046039" y="106629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3409972" y="13859778"/>
            <a:ext cx="567690" cy="108585"/>
          </a:xfrm>
          <a:custGeom>
            <a:avLst/>
            <a:gdLst/>
            <a:ahLst/>
            <a:cxnLst/>
            <a:rect l="l" t="t" r="r" b="b"/>
            <a:pathLst>
              <a:path w="567690" h="108584">
                <a:moveTo>
                  <a:pt x="567329" y="108454"/>
                </a:moveTo>
                <a:lnTo>
                  <a:pt x="468180" y="78030"/>
                </a:lnTo>
                <a:lnTo>
                  <a:pt x="325722" y="35793"/>
                </a:lnTo>
                <a:lnTo>
                  <a:pt x="200086" y="0"/>
                </a:lnTo>
                <a:lnTo>
                  <a:pt x="0" y="10845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0647417" y="13000731"/>
            <a:ext cx="2731135" cy="967740"/>
          </a:xfrm>
          <a:custGeom>
            <a:avLst/>
            <a:gdLst/>
            <a:ahLst/>
            <a:cxnLst/>
            <a:rect l="l" t="t" r="r" b="b"/>
            <a:pathLst>
              <a:path w="2731134" h="967740">
                <a:moveTo>
                  <a:pt x="2730697" y="967502"/>
                </a:moveTo>
                <a:lnTo>
                  <a:pt x="87694" y="196507"/>
                </a:lnTo>
                <a:lnTo>
                  <a:pt x="0" y="36867"/>
                </a:lnTo>
                <a:lnTo>
                  <a:pt x="121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2449270" y="3350405"/>
            <a:ext cx="2120900" cy="828040"/>
          </a:xfrm>
          <a:custGeom>
            <a:avLst/>
            <a:gdLst/>
            <a:ahLst/>
            <a:cxnLst/>
            <a:rect l="l" t="t" r="r" b="b"/>
            <a:pathLst>
              <a:path w="2120900" h="828039">
                <a:moveTo>
                  <a:pt x="856542" y="217625"/>
                </a:moveTo>
                <a:lnTo>
                  <a:pt x="852962" y="229437"/>
                </a:lnTo>
                <a:lnTo>
                  <a:pt x="448494" y="108096"/>
                </a:lnTo>
                <a:lnTo>
                  <a:pt x="71229" y="0"/>
                </a:lnTo>
                <a:lnTo>
                  <a:pt x="0" y="243396"/>
                </a:lnTo>
                <a:lnTo>
                  <a:pt x="2049186" y="827907"/>
                </a:lnTo>
                <a:lnTo>
                  <a:pt x="2107530" y="605986"/>
                </a:lnTo>
                <a:lnTo>
                  <a:pt x="2120773" y="554443"/>
                </a:lnTo>
                <a:lnTo>
                  <a:pt x="856542" y="21762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9672756" y="11724329"/>
            <a:ext cx="217170" cy="213360"/>
          </a:xfrm>
          <a:custGeom>
            <a:avLst/>
            <a:gdLst/>
            <a:ahLst/>
            <a:cxnLst/>
            <a:rect l="l" t="t" r="r" b="b"/>
            <a:pathLst>
              <a:path w="217170" h="213359">
                <a:moveTo>
                  <a:pt x="216909" y="33646"/>
                </a:moveTo>
                <a:lnTo>
                  <a:pt x="42594" y="0"/>
                </a:lnTo>
                <a:lnTo>
                  <a:pt x="0" y="165724"/>
                </a:lnTo>
                <a:lnTo>
                  <a:pt x="165008" y="212972"/>
                </a:lnTo>
                <a:lnTo>
                  <a:pt x="216909" y="336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1569462" y="2008501"/>
            <a:ext cx="974090" cy="2454910"/>
          </a:xfrm>
          <a:custGeom>
            <a:avLst/>
            <a:gdLst/>
            <a:ahLst/>
            <a:cxnLst/>
            <a:rect l="l" t="t" r="r" b="b"/>
            <a:pathLst>
              <a:path w="974090" h="2454910">
                <a:moveTo>
                  <a:pt x="973945" y="75882"/>
                </a:moveTo>
                <a:lnTo>
                  <a:pt x="719094" y="0"/>
                </a:lnTo>
                <a:lnTo>
                  <a:pt x="682584" y="131004"/>
                </a:lnTo>
                <a:lnTo>
                  <a:pt x="381560" y="1206961"/>
                </a:lnTo>
                <a:lnTo>
                  <a:pt x="342545" y="1307899"/>
                </a:lnTo>
                <a:lnTo>
                  <a:pt x="0" y="245472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1533283" y="4462848"/>
            <a:ext cx="36830" cy="175895"/>
          </a:xfrm>
          <a:custGeom>
            <a:avLst/>
            <a:gdLst/>
            <a:ahLst/>
            <a:cxnLst/>
            <a:rect l="l" t="t" r="r" b="b"/>
            <a:pathLst>
              <a:path w="36829" h="175895">
                <a:moveTo>
                  <a:pt x="0" y="175758"/>
                </a:moveTo>
                <a:lnTo>
                  <a:pt x="13640" y="132846"/>
                </a:lnTo>
                <a:lnTo>
                  <a:pt x="24254" y="89142"/>
                </a:lnTo>
                <a:lnTo>
                  <a:pt x="31807" y="44806"/>
                </a:lnTo>
                <a:lnTo>
                  <a:pt x="3626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0912648" y="4638976"/>
            <a:ext cx="621030" cy="2105660"/>
          </a:xfrm>
          <a:custGeom>
            <a:avLst/>
            <a:gdLst/>
            <a:ahLst/>
            <a:cxnLst/>
            <a:rect l="l" t="t" r="r" b="b"/>
            <a:pathLst>
              <a:path w="621029" h="2105659">
                <a:moveTo>
                  <a:pt x="620661" y="0"/>
                </a:moveTo>
                <a:lnTo>
                  <a:pt x="585584" y="119908"/>
                </a:lnTo>
                <a:lnTo>
                  <a:pt x="103801" y="1753530"/>
                </a:lnTo>
                <a:lnTo>
                  <a:pt x="47963" y="1943595"/>
                </a:lnTo>
                <a:lnTo>
                  <a:pt x="0" y="210538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0871958" y="6744197"/>
            <a:ext cx="41275" cy="50165"/>
          </a:xfrm>
          <a:custGeom>
            <a:avLst/>
            <a:gdLst/>
            <a:ahLst/>
            <a:cxnLst/>
            <a:rect l="l" t="t" r="r" b="b"/>
            <a:pathLst>
              <a:path w="41275" h="50165">
                <a:moveTo>
                  <a:pt x="0" y="49614"/>
                </a:moveTo>
                <a:lnTo>
                  <a:pt x="13708" y="40421"/>
                </a:lnTo>
                <a:lnTo>
                  <a:pt x="25255" y="28844"/>
                </a:lnTo>
                <a:lnTo>
                  <a:pt x="34338" y="15247"/>
                </a:lnTo>
                <a:lnTo>
                  <a:pt x="406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9484840" y="2084383"/>
            <a:ext cx="3058795" cy="9493885"/>
          </a:xfrm>
          <a:custGeom>
            <a:avLst/>
            <a:gdLst/>
            <a:ahLst/>
            <a:cxnLst/>
            <a:rect l="l" t="t" r="r" b="b"/>
            <a:pathLst>
              <a:path w="3058795" h="9493885">
                <a:moveTo>
                  <a:pt x="1387361" y="4709728"/>
                </a:moveTo>
                <a:lnTo>
                  <a:pt x="835781" y="6604286"/>
                </a:lnTo>
                <a:lnTo>
                  <a:pt x="784954" y="6776095"/>
                </a:lnTo>
                <a:lnTo>
                  <a:pt x="301740" y="8421171"/>
                </a:lnTo>
                <a:lnTo>
                  <a:pt x="291002" y="8457681"/>
                </a:lnTo>
                <a:lnTo>
                  <a:pt x="239101" y="8635218"/>
                </a:lnTo>
                <a:lnTo>
                  <a:pt x="204023" y="8753337"/>
                </a:lnTo>
                <a:lnTo>
                  <a:pt x="187916" y="8807385"/>
                </a:lnTo>
                <a:lnTo>
                  <a:pt x="179684" y="8834230"/>
                </a:lnTo>
                <a:lnTo>
                  <a:pt x="0" y="9419456"/>
                </a:lnTo>
                <a:lnTo>
                  <a:pt x="271315" y="9493549"/>
                </a:lnTo>
                <a:lnTo>
                  <a:pt x="289570" y="9431984"/>
                </a:lnTo>
                <a:lnTo>
                  <a:pt x="506838" y="8707521"/>
                </a:lnTo>
                <a:lnTo>
                  <a:pt x="697976" y="8049991"/>
                </a:lnTo>
                <a:lnTo>
                  <a:pt x="305856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4853141" y="9033005"/>
            <a:ext cx="193675" cy="88265"/>
          </a:xfrm>
          <a:custGeom>
            <a:avLst/>
            <a:gdLst/>
            <a:ahLst/>
            <a:cxnLst/>
            <a:rect l="l" t="t" r="r" b="b"/>
            <a:pathLst>
              <a:path w="193675" h="88265">
                <a:moveTo>
                  <a:pt x="193285" y="8805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4852987" y="9032974"/>
            <a:ext cx="20320" cy="46355"/>
          </a:xfrm>
          <a:custGeom>
            <a:avLst/>
            <a:gdLst/>
            <a:ahLst/>
            <a:cxnLst/>
            <a:rect l="l" t="t" r="r" b="b"/>
            <a:pathLst>
              <a:path w="20320" h="46354">
                <a:moveTo>
                  <a:pt x="16821" y="45983"/>
                </a:moveTo>
                <a:lnTo>
                  <a:pt x="19836" y="32642"/>
                </a:lnTo>
                <a:lnTo>
                  <a:pt x="17695" y="19595"/>
                </a:lnTo>
                <a:lnTo>
                  <a:pt x="10911" y="824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4527777" y="9078821"/>
            <a:ext cx="342265" cy="791210"/>
          </a:xfrm>
          <a:custGeom>
            <a:avLst/>
            <a:gdLst/>
            <a:ahLst/>
            <a:cxnLst/>
            <a:rect l="l" t="t" r="r" b="b"/>
            <a:pathLst>
              <a:path w="342264" h="791209">
                <a:moveTo>
                  <a:pt x="342187" y="0"/>
                </a:moveTo>
                <a:lnTo>
                  <a:pt x="49753" y="681511"/>
                </a:lnTo>
                <a:lnTo>
                  <a:pt x="0" y="79103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519934" y="9869792"/>
            <a:ext cx="7620" cy="65405"/>
          </a:xfrm>
          <a:custGeom>
            <a:avLst/>
            <a:gdLst/>
            <a:ahLst/>
            <a:cxnLst/>
            <a:rect l="l" t="t" r="r" b="b"/>
            <a:pathLst>
              <a:path w="7620" h="65404">
                <a:moveTo>
                  <a:pt x="7366" y="0"/>
                </a:moveTo>
                <a:lnTo>
                  <a:pt x="2070" y="15859"/>
                </a:lnTo>
                <a:lnTo>
                  <a:pt x="0" y="32291"/>
                </a:lnTo>
                <a:lnTo>
                  <a:pt x="1168" y="48812"/>
                </a:lnTo>
                <a:lnTo>
                  <a:pt x="5588" y="6493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525987" y="9934647"/>
            <a:ext cx="60960" cy="159385"/>
          </a:xfrm>
          <a:custGeom>
            <a:avLst/>
            <a:gdLst/>
            <a:ahLst/>
            <a:cxnLst/>
            <a:rect l="l" t="t" r="r" b="b"/>
            <a:pathLst>
              <a:path w="60960" h="159384">
                <a:moveTo>
                  <a:pt x="0" y="0"/>
                </a:moveTo>
                <a:lnTo>
                  <a:pt x="60491" y="1589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584541" y="10093431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5" h="62229">
                <a:moveTo>
                  <a:pt x="0" y="61810"/>
                </a:moveTo>
                <a:lnTo>
                  <a:pt x="4944" y="46710"/>
                </a:lnTo>
                <a:lnTo>
                  <a:pt x="6911" y="31085"/>
                </a:lnTo>
                <a:lnTo>
                  <a:pt x="5886" y="15370"/>
                </a:lnTo>
                <a:lnTo>
                  <a:pt x="18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584689" y="9121057"/>
            <a:ext cx="462280" cy="1035050"/>
          </a:xfrm>
          <a:custGeom>
            <a:avLst/>
            <a:gdLst/>
            <a:ahLst/>
            <a:cxnLst/>
            <a:rect l="l" t="t" r="r" b="b"/>
            <a:pathLst>
              <a:path w="462279" h="1035050">
                <a:moveTo>
                  <a:pt x="0" y="1034436"/>
                </a:moveTo>
                <a:lnTo>
                  <a:pt x="226215" y="543705"/>
                </a:lnTo>
                <a:lnTo>
                  <a:pt x="461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9774410" y="10134375"/>
            <a:ext cx="737870" cy="1430655"/>
          </a:xfrm>
          <a:custGeom>
            <a:avLst/>
            <a:gdLst/>
            <a:ahLst/>
            <a:cxnLst/>
            <a:rect l="l" t="t" r="r" b="b"/>
            <a:pathLst>
              <a:path w="737870" h="1430654">
                <a:moveTo>
                  <a:pt x="737707" y="95211"/>
                </a:moveTo>
                <a:lnTo>
                  <a:pt x="610997" y="58701"/>
                </a:lnTo>
                <a:lnTo>
                  <a:pt x="408405" y="0"/>
                </a:lnTo>
                <a:lnTo>
                  <a:pt x="217267" y="657529"/>
                </a:lnTo>
                <a:lnTo>
                  <a:pt x="0" y="1381992"/>
                </a:lnTo>
                <a:lnTo>
                  <a:pt x="171451" y="1430314"/>
                </a:lnTo>
                <a:lnTo>
                  <a:pt x="272389" y="10870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0046703" y="11195104"/>
            <a:ext cx="48260" cy="26034"/>
          </a:xfrm>
          <a:custGeom>
            <a:avLst/>
            <a:gdLst/>
            <a:ahLst/>
            <a:cxnLst/>
            <a:rect l="l" t="t" r="r" b="b"/>
            <a:pathLst>
              <a:path w="48259" h="26034">
                <a:moveTo>
                  <a:pt x="47695" y="1524"/>
                </a:moveTo>
                <a:lnTo>
                  <a:pt x="32798" y="0"/>
                </a:lnTo>
                <a:lnTo>
                  <a:pt x="18904" y="4058"/>
                </a:lnTo>
                <a:lnTo>
                  <a:pt x="7482" y="12949"/>
                </a:lnTo>
                <a:lnTo>
                  <a:pt x="0" y="2592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0094406" y="10229586"/>
            <a:ext cx="417830" cy="1005205"/>
          </a:xfrm>
          <a:custGeom>
            <a:avLst/>
            <a:gdLst/>
            <a:ahLst/>
            <a:cxnLst/>
            <a:rect l="l" t="t" r="r" b="b"/>
            <a:pathLst>
              <a:path w="417829" h="1005204">
                <a:moveTo>
                  <a:pt x="0" y="967144"/>
                </a:moveTo>
                <a:lnTo>
                  <a:pt x="125993" y="1005085"/>
                </a:lnTo>
                <a:lnTo>
                  <a:pt x="4177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738244" y="10244262"/>
            <a:ext cx="4718685" cy="1562735"/>
          </a:xfrm>
          <a:custGeom>
            <a:avLst/>
            <a:gdLst/>
            <a:ahLst/>
            <a:cxnLst/>
            <a:rect l="l" t="t" r="r" b="b"/>
            <a:pathLst>
              <a:path w="4718684" h="1562734">
                <a:moveTo>
                  <a:pt x="3802001" y="369390"/>
                </a:moveTo>
                <a:lnTo>
                  <a:pt x="3737214" y="350419"/>
                </a:lnTo>
                <a:lnTo>
                  <a:pt x="3054988" y="180757"/>
                </a:lnTo>
                <a:lnTo>
                  <a:pt x="2887831" y="703345"/>
                </a:lnTo>
                <a:lnTo>
                  <a:pt x="2853469" y="810368"/>
                </a:lnTo>
                <a:lnTo>
                  <a:pt x="2532042" y="716230"/>
                </a:lnTo>
                <a:lnTo>
                  <a:pt x="509343" y="123846"/>
                </a:lnTo>
                <a:lnTo>
                  <a:pt x="428449" y="100222"/>
                </a:lnTo>
                <a:lnTo>
                  <a:pt x="307109" y="64786"/>
                </a:lnTo>
                <a:lnTo>
                  <a:pt x="85546" y="0"/>
                </a:lnTo>
                <a:lnTo>
                  <a:pt x="0" y="200086"/>
                </a:lnTo>
                <a:lnTo>
                  <a:pt x="7516" y="202234"/>
                </a:lnTo>
                <a:lnTo>
                  <a:pt x="144964" y="242680"/>
                </a:lnTo>
                <a:lnTo>
                  <a:pt x="3152346" y="1122488"/>
                </a:lnTo>
                <a:lnTo>
                  <a:pt x="3059641" y="1446421"/>
                </a:lnTo>
                <a:lnTo>
                  <a:pt x="3266170" y="1507270"/>
                </a:lnTo>
                <a:lnTo>
                  <a:pt x="3360307" y="1182980"/>
                </a:lnTo>
                <a:lnTo>
                  <a:pt x="4580155" y="1540916"/>
                </a:lnTo>
                <a:lnTo>
                  <a:pt x="4658185" y="1562392"/>
                </a:lnTo>
                <a:lnTo>
                  <a:pt x="4705075" y="1400963"/>
                </a:lnTo>
                <a:lnTo>
                  <a:pt x="4718318" y="1355863"/>
                </a:lnTo>
                <a:lnTo>
                  <a:pt x="3599409" y="1029783"/>
                </a:lnTo>
                <a:lnTo>
                  <a:pt x="3802001" y="36939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208930" y="9312553"/>
            <a:ext cx="3438525" cy="1301115"/>
          </a:xfrm>
          <a:custGeom>
            <a:avLst/>
            <a:gdLst/>
            <a:ahLst/>
            <a:cxnLst/>
            <a:rect l="l" t="t" r="r" b="b"/>
            <a:pathLst>
              <a:path w="3438525" h="1301115">
                <a:moveTo>
                  <a:pt x="50826" y="0"/>
                </a:moveTo>
                <a:lnTo>
                  <a:pt x="0" y="111318"/>
                </a:lnTo>
                <a:lnTo>
                  <a:pt x="242323" y="189348"/>
                </a:lnTo>
                <a:lnTo>
                  <a:pt x="324648" y="205813"/>
                </a:lnTo>
                <a:lnTo>
                  <a:pt x="603838" y="286349"/>
                </a:lnTo>
                <a:lnTo>
                  <a:pt x="1042311" y="412700"/>
                </a:lnTo>
                <a:lnTo>
                  <a:pt x="3329167" y="1071661"/>
                </a:lnTo>
                <a:lnTo>
                  <a:pt x="3295879" y="1183695"/>
                </a:lnTo>
                <a:lnTo>
                  <a:pt x="3266528" y="1282128"/>
                </a:lnTo>
                <a:lnTo>
                  <a:pt x="3331314" y="1301099"/>
                </a:lnTo>
                <a:lnTo>
                  <a:pt x="3334894" y="1288929"/>
                </a:lnTo>
                <a:lnTo>
                  <a:pt x="3347064" y="1249556"/>
                </a:lnTo>
                <a:lnTo>
                  <a:pt x="3359591" y="1253493"/>
                </a:lnTo>
                <a:lnTo>
                  <a:pt x="3371403" y="1211615"/>
                </a:lnTo>
                <a:lnTo>
                  <a:pt x="3408271" y="1082042"/>
                </a:lnTo>
                <a:lnTo>
                  <a:pt x="3437980" y="976092"/>
                </a:lnTo>
                <a:lnTo>
                  <a:pt x="508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9274731" y="13674008"/>
            <a:ext cx="627380" cy="294640"/>
          </a:xfrm>
          <a:custGeom>
            <a:avLst/>
            <a:gdLst/>
            <a:ahLst/>
            <a:cxnLst/>
            <a:rect l="l" t="t" r="r" b="b"/>
            <a:pathLst>
              <a:path w="627379" h="294640">
                <a:moveTo>
                  <a:pt x="616008" y="294223"/>
                </a:moveTo>
                <a:lnTo>
                  <a:pt x="627104" y="256998"/>
                </a:lnTo>
                <a:lnTo>
                  <a:pt x="421291" y="195791"/>
                </a:lnTo>
                <a:lnTo>
                  <a:pt x="428449" y="171093"/>
                </a:lnTo>
                <a:lnTo>
                  <a:pt x="523303" y="199370"/>
                </a:lnTo>
                <a:lnTo>
                  <a:pt x="568403" y="46889"/>
                </a:lnTo>
                <a:lnTo>
                  <a:pt x="408763" y="0"/>
                </a:lnTo>
                <a:lnTo>
                  <a:pt x="353999" y="179326"/>
                </a:lnTo>
                <a:lnTo>
                  <a:pt x="24697" y="75882"/>
                </a:lnTo>
                <a:lnTo>
                  <a:pt x="0" y="16071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9272951" y="13834512"/>
            <a:ext cx="10795" cy="34290"/>
          </a:xfrm>
          <a:custGeom>
            <a:avLst/>
            <a:gdLst/>
            <a:ahLst/>
            <a:cxnLst/>
            <a:rect l="l" t="t" r="r" b="b"/>
            <a:pathLst>
              <a:path w="10795" h="34290">
                <a:moveTo>
                  <a:pt x="1608" y="0"/>
                </a:moveTo>
                <a:lnTo>
                  <a:pt x="0" y="9193"/>
                </a:lnTo>
                <a:lnTo>
                  <a:pt x="1063" y="18280"/>
                </a:lnTo>
                <a:lnTo>
                  <a:pt x="4650" y="26696"/>
                </a:lnTo>
                <a:lnTo>
                  <a:pt x="10609" y="3387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9283679" y="13868368"/>
            <a:ext cx="315595" cy="100330"/>
          </a:xfrm>
          <a:custGeom>
            <a:avLst/>
            <a:gdLst/>
            <a:ahLst/>
            <a:cxnLst/>
            <a:rect l="l" t="t" r="r" b="b"/>
            <a:pathLst>
              <a:path w="315595" h="100330">
                <a:moveTo>
                  <a:pt x="0" y="0"/>
                </a:moveTo>
                <a:lnTo>
                  <a:pt x="18254" y="11096"/>
                </a:lnTo>
                <a:lnTo>
                  <a:pt x="315342" y="998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0685359" y="6794112"/>
            <a:ext cx="187325" cy="104775"/>
          </a:xfrm>
          <a:custGeom>
            <a:avLst/>
            <a:gdLst/>
            <a:ahLst/>
            <a:cxnLst/>
            <a:rect l="l" t="t" r="r" b="b"/>
            <a:pathLst>
              <a:path w="187325" h="104775">
                <a:moveTo>
                  <a:pt x="186842" y="0"/>
                </a:moveTo>
                <a:lnTo>
                  <a:pt x="0" y="1045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0646295" y="6898292"/>
            <a:ext cx="38735" cy="52705"/>
          </a:xfrm>
          <a:custGeom>
            <a:avLst/>
            <a:gdLst/>
            <a:ahLst/>
            <a:cxnLst/>
            <a:rect l="l" t="t" r="r" b="b"/>
            <a:pathLst>
              <a:path w="38734" h="52704">
                <a:moveTo>
                  <a:pt x="38722" y="0"/>
                </a:moveTo>
                <a:lnTo>
                  <a:pt x="25496" y="10117"/>
                </a:lnTo>
                <a:lnTo>
                  <a:pt x="14462" y="22400"/>
                </a:lnTo>
                <a:lnTo>
                  <a:pt x="5877" y="36506"/>
                </a:lnTo>
                <a:lnTo>
                  <a:pt x="0" y="5208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0220399" y="6950530"/>
            <a:ext cx="426084" cy="1463675"/>
          </a:xfrm>
          <a:custGeom>
            <a:avLst/>
            <a:gdLst/>
            <a:ahLst/>
            <a:cxnLst/>
            <a:rect l="l" t="t" r="r" b="b"/>
            <a:pathLst>
              <a:path w="426084" h="1463675">
                <a:moveTo>
                  <a:pt x="425944" y="0"/>
                </a:moveTo>
                <a:lnTo>
                  <a:pt x="0" y="14636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0217443" y="8414121"/>
            <a:ext cx="10160" cy="65405"/>
          </a:xfrm>
          <a:custGeom>
            <a:avLst/>
            <a:gdLst/>
            <a:ahLst/>
            <a:cxnLst/>
            <a:rect l="l" t="t" r="r" b="b"/>
            <a:pathLst>
              <a:path w="10159" h="65404">
                <a:moveTo>
                  <a:pt x="2769" y="0"/>
                </a:moveTo>
                <a:lnTo>
                  <a:pt x="0" y="16467"/>
                </a:lnTo>
                <a:lnTo>
                  <a:pt x="233" y="33031"/>
                </a:lnTo>
                <a:lnTo>
                  <a:pt x="3427" y="49285"/>
                </a:lnTo>
                <a:lnTo>
                  <a:pt x="9540" y="6482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0227200" y="8478918"/>
            <a:ext cx="85725" cy="146050"/>
          </a:xfrm>
          <a:custGeom>
            <a:avLst/>
            <a:gdLst/>
            <a:ahLst/>
            <a:cxnLst/>
            <a:rect l="l" t="t" r="r" b="b"/>
            <a:pathLst>
              <a:path w="85725" h="146050">
                <a:moveTo>
                  <a:pt x="0" y="0"/>
                </a:moveTo>
                <a:lnTo>
                  <a:pt x="85546" y="14603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0312685" y="8624761"/>
            <a:ext cx="10795" cy="64135"/>
          </a:xfrm>
          <a:custGeom>
            <a:avLst/>
            <a:gdLst/>
            <a:ahLst/>
            <a:cxnLst/>
            <a:rect l="l" t="t" r="r" b="b"/>
            <a:pathLst>
              <a:path w="10795" h="64134">
                <a:moveTo>
                  <a:pt x="7959" y="63856"/>
                </a:moveTo>
                <a:lnTo>
                  <a:pt x="10309" y="47548"/>
                </a:lnTo>
                <a:lnTo>
                  <a:pt x="9733" y="31211"/>
                </a:lnTo>
                <a:lnTo>
                  <a:pt x="6281" y="15231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0320621" y="6794112"/>
            <a:ext cx="551815" cy="1894839"/>
          </a:xfrm>
          <a:custGeom>
            <a:avLst/>
            <a:gdLst/>
            <a:ahLst/>
            <a:cxnLst/>
            <a:rect l="l" t="t" r="r" b="b"/>
            <a:pathLst>
              <a:path w="551815" h="1894840">
                <a:moveTo>
                  <a:pt x="0" y="1894557"/>
                </a:moveTo>
                <a:lnTo>
                  <a:pt x="5515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7609610" y="555278"/>
            <a:ext cx="4679315" cy="1584325"/>
          </a:xfrm>
          <a:custGeom>
            <a:avLst/>
            <a:gdLst/>
            <a:ahLst/>
            <a:cxnLst/>
            <a:rect l="l" t="t" r="r" b="b"/>
            <a:pathLst>
              <a:path w="4679315" h="1584325">
                <a:moveTo>
                  <a:pt x="551938" y="50469"/>
                </a:moveTo>
                <a:lnTo>
                  <a:pt x="435250" y="18254"/>
                </a:lnTo>
                <a:lnTo>
                  <a:pt x="369032" y="0"/>
                </a:lnTo>
                <a:lnTo>
                  <a:pt x="238385" y="447062"/>
                </a:lnTo>
                <a:lnTo>
                  <a:pt x="41162" y="1055554"/>
                </a:lnTo>
                <a:lnTo>
                  <a:pt x="13601" y="1165441"/>
                </a:lnTo>
                <a:lnTo>
                  <a:pt x="0" y="1266379"/>
                </a:lnTo>
                <a:lnTo>
                  <a:pt x="5726" y="1373760"/>
                </a:lnTo>
                <a:lnTo>
                  <a:pt x="39730" y="1456443"/>
                </a:lnTo>
                <a:lnTo>
                  <a:pt x="88768" y="1542706"/>
                </a:lnTo>
                <a:lnTo>
                  <a:pt x="508985" y="152480"/>
                </a:lnTo>
                <a:lnTo>
                  <a:pt x="910590" y="264157"/>
                </a:lnTo>
                <a:lnTo>
                  <a:pt x="1083831" y="314984"/>
                </a:lnTo>
                <a:lnTo>
                  <a:pt x="1256357" y="365811"/>
                </a:lnTo>
                <a:lnTo>
                  <a:pt x="1839077" y="540842"/>
                </a:lnTo>
                <a:lnTo>
                  <a:pt x="2012676" y="589879"/>
                </a:lnTo>
                <a:lnTo>
                  <a:pt x="2187349" y="639632"/>
                </a:lnTo>
                <a:lnTo>
                  <a:pt x="2788325" y="818958"/>
                </a:lnTo>
                <a:lnTo>
                  <a:pt x="2962640" y="869785"/>
                </a:lnTo>
                <a:lnTo>
                  <a:pt x="3136955" y="920254"/>
                </a:lnTo>
                <a:lnTo>
                  <a:pt x="3726118" y="1097791"/>
                </a:lnTo>
                <a:lnTo>
                  <a:pt x="3897212" y="1148260"/>
                </a:lnTo>
                <a:lnTo>
                  <a:pt x="4069380" y="1198729"/>
                </a:lnTo>
                <a:lnTo>
                  <a:pt x="4531833" y="1330449"/>
                </a:lnTo>
                <a:lnTo>
                  <a:pt x="4642436" y="1584226"/>
                </a:lnTo>
                <a:lnTo>
                  <a:pt x="4678945" y="1453222"/>
                </a:lnTo>
                <a:lnTo>
                  <a:pt x="4580871" y="1234880"/>
                </a:lnTo>
                <a:lnTo>
                  <a:pt x="3764060" y="987188"/>
                </a:lnTo>
                <a:lnTo>
                  <a:pt x="551938" y="504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421172" y="11658110"/>
            <a:ext cx="251460" cy="927100"/>
          </a:xfrm>
          <a:custGeom>
            <a:avLst/>
            <a:gdLst/>
            <a:ahLst/>
            <a:cxnLst/>
            <a:rect l="l" t="t" r="r" b="b"/>
            <a:pathLst>
              <a:path w="251459" h="927100">
                <a:moveTo>
                  <a:pt x="0" y="0"/>
                </a:moveTo>
                <a:lnTo>
                  <a:pt x="250913" y="74808"/>
                </a:lnTo>
                <a:lnTo>
                  <a:pt x="0" y="92705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896153" y="11117984"/>
            <a:ext cx="441959" cy="128905"/>
          </a:xfrm>
          <a:custGeom>
            <a:avLst/>
            <a:gdLst/>
            <a:ahLst/>
            <a:cxnLst/>
            <a:rect l="l" t="t" r="r" b="b"/>
            <a:pathLst>
              <a:path w="441959" h="128904">
                <a:moveTo>
                  <a:pt x="441693" y="12885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822787" y="11117904"/>
            <a:ext cx="73660" cy="64135"/>
          </a:xfrm>
          <a:custGeom>
            <a:avLst/>
            <a:gdLst/>
            <a:ahLst/>
            <a:cxnLst/>
            <a:rect l="l" t="t" r="r" b="b"/>
            <a:pathLst>
              <a:path w="73659" h="64134">
                <a:moveTo>
                  <a:pt x="0" y="63850"/>
                </a:moveTo>
                <a:lnTo>
                  <a:pt x="19705" y="49585"/>
                </a:lnTo>
                <a:lnTo>
                  <a:pt x="38485" y="34159"/>
                </a:lnTo>
                <a:lnTo>
                  <a:pt x="56289" y="17615"/>
                </a:lnTo>
                <a:lnTo>
                  <a:pt x="7306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21172" y="11181697"/>
            <a:ext cx="401955" cy="1403985"/>
          </a:xfrm>
          <a:custGeom>
            <a:avLst/>
            <a:gdLst/>
            <a:ahLst/>
            <a:cxnLst/>
            <a:rect l="l" t="t" r="r" b="b"/>
            <a:pathLst>
              <a:path w="401955" h="1403984">
                <a:moveTo>
                  <a:pt x="401962" y="0"/>
                </a:moveTo>
                <a:lnTo>
                  <a:pt x="341113" y="223710"/>
                </a:lnTo>
                <a:lnTo>
                  <a:pt x="314268" y="321784"/>
                </a:lnTo>
                <a:lnTo>
                  <a:pt x="250913" y="551222"/>
                </a:lnTo>
                <a:lnTo>
                  <a:pt x="0" y="14034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21172" y="11246842"/>
            <a:ext cx="916940" cy="2041525"/>
          </a:xfrm>
          <a:custGeom>
            <a:avLst/>
            <a:gdLst/>
            <a:ahLst/>
            <a:cxnLst/>
            <a:rect l="l" t="t" r="r" b="b"/>
            <a:pathLst>
              <a:path w="916940" h="2041525">
                <a:moveTo>
                  <a:pt x="0" y="1947890"/>
                </a:moveTo>
                <a:lnTo>
                  <a:pt x="21834" y="1953975"/>
                </a:lnTo>
                <a:lnTo>
                  <a:pt x="306751" y="2040953"/>
                </a:lnTo>
                <a:lnTo>
                  <a:pt x="354715" y="1914960"/>
                </a:lnTo>
                <a:lnTo>
                  <a:pt x="784596" y="486077"/>
                </a:lnTo>
                <a:lnTo>
                  <a:pt x="9166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20162" y="3278101"/>
            <a:ext cx="2602865" cy="5256530"/>
          </a:xfrm>
          <a:custGeom>
            <a:avLst/>
            <a:gdLst/>
            <a:ahLst/>
            <a:cxnLst/>
            <a:rect l="l" t="t" r="r" b="b"/>
            <a:pathLst>
              <a:path w="2602865" h="5256530">
                <a:moveTo>
                  <a:pt x="2602556" y="0"/>
                </a:moveTo>
                <a:lnTo>
                  <a:pt x="2365244" y="105949"/>
                </a:lnTo>
                <a:lnTo>
                  <a:pt x="0" y="525593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073682" y="8533962"/>
            <a:ext cx="46355" cy="19685"/>
          </a:xfrm>
          <a:custGeom>
            <a:avLst/>
            <a:gdLst/>
            <a:ahLst/>
            <a:cxnLst/>
            <a:rect l="l" t="t" r="r" b="b"/>
            <a:pathLst>
              <a:path w="46354" h="19684">
                <a:moveTo>
                  <a:pt x="0" y="16346"/>
                </a:moveTo>
                <a:lnTo>
                  <a:pt x="13294" y="19395"/>
                </a:lnTo>
                <a:lnTo>
                  <a:pt x="26333" y="17364"/>
                </a:lnTo>
                <a:lnTo>
                  <a:pt x="37745" y="10736"/>
                </a:lnTo>
                <a:lnTo>
                  <a:pt x="46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073988" y="3278101"/>
            <a:ext cx="2649220" cy="5360670"/>
          </a:xfrm>
          <a:custGeom>
            <a:avLst/>
            <a:gdLst/>
            <a:ahLst/>
            <a:cxnLst/>
            <a:rect l="l" t="t" r="r" b="b"/>
            <a:pathLst>
              <a:path w="2649220" h="5360670">
                <a:moveTo>
                  <a:pt x="0" y="5272404"/>
                </a:moveTo>
                <a:lnTo>
                  <a:pt x="193285" y="5360456"/>
                </a:lnTo>
                <a:lnTo>
                  <a:pt x="264873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9873559" y="12295596"/>
            <a:ext cx="518159" cy="152400"/>
          </a:xfrm>
          <a:custGeom>
            <a:avLst/>
            <a:gdLst/>
            <a:ahLst/>
            <a:cxnLst/>
            <a:rect l="l" t="t" r="r" b="b"/>
            <a:pathLst>
              <a:path w="518159" h="152400">
                <a:moveTo>
                  <a:pt x="517934" y="152123"/>
                </a:moveTo>
                <a:lnTo>
                  <a:pt x="374401" y="109528"/>
                </a:lnTo>
                <a:lnTo>
                  <a:pt x="76956" y="2254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9848446" y="12285696"/>
            <a:ext cx="25400" cy="10160"/>
          </a:xfrm>
          <a:custGeom>
            <a:avLst/>
            <a:gdLst/>
            <a:ahLst/>
            <a:cxnLst/>
            <a:rect l="l" t="t" r="r" b="b"/>
            <a:pathLst>
              <a:path w="25400" h="10159">
                <a:moveTo>
                  <a:pt x="0" y="0"/>
                </a:moveTo>
                <a:lnTo>
                  <a:pt x="6197" y="2605"/>
                </a:lnTo>
                <a:lnTo>
                  <a:pt x="12447" y="5079"/>
                </a:lnTo>
                <a:lnTo>
                  <a:pt x="18747" y="7422"/>
                </a:lnTo>
                <a:lnTo>
                  <a:pt x="25096" y="963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655593" y="11889741"/>
            <a:ext cx="193040" cy="396240"/>
          </a:xfrm>
          <a:custGeom>
            <a:avLst/>
            <a:gdLst/>
            <a:ahLst/>
            <a:cxnLst/>
            <a:rect l="l" t="t" r="r" b="b"/>
            <a:pathLst>
              <a:path w="193040" h="396240">
                <a:moveTo>
                  <a:pt x="16873" y="0"/>
                </a:moveTo>
                <a:lnTo>
                  <a:pt x="4701" y="47589"/>
                </a:lnTo>
                <a:lnTo>
                  <a:pt x="0" y="95330"/>
                </a:lnTo>
                <a:lnTo>
                  <a:pt x="2447" y="142497"/>
                </a:lnTo>
                <a:lnTo>
                  <a:pt x="11721" y="188366"/>
                </a:lnTo>
                <a:lnTo>
                  <a:pt x="27500" y="232212"/>
                </a:lnTo>
                <a:lnTo>
                  <a:pt x="49462" y="273311"/>
                </a:lnTo>
                <a:lnTo>
                  <a:pt x="77286" y="310939"/>
                </a:lnTo>
                <a:lnTo>
                  <a:pt x="110649" y="344370"/>
                </a:lnTo>
                <a:lnTo>
                  <a:pt x="149229" y="372880"/>
                </a:lnTo>
                <a:lnTo>
                  <a:pt x="192704" y="39574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396429" y="11503840"/>
            <a:ext cx="360045" cy="386715"/>
          </a:xfrm>
          <a:custGeom>
            <a:avLst/>
            <a:gdLst/>
            <a:ahLst/>
            <a:cxnLst/>
            <a:rect l="l" t="t" r="r" b="b"/>
            <a:pathLst>
              <a:path w="360045" h="386715">
                <a:moveTo>
                  <a:pt x="276326" y="386213"/>
                </a:moveTo>
                <a:lnTo>
                  <a:pt x="318921" y="220488"/>
                </a:lnTo>
                <a:lnTo>
                  <a:pt x="349703" y="107738"/>
                </a:lnTo>
                <a:lnTo>
                  <a:pt x="359726" y="74092"/>
                </a:lnTo>
                <a:lnTo>
                  <a:pt x="88410" y="0"/>
                </a:lnTo>
                <a:lnTo>
                  <a:pt x="60133" y="96284"/>
                </a:lnTo>
                <a:lnTo>
                  <a:pt x="46889" y="141384"/>
                </a:lnTo>
                <a:lnTo>
                  <a:pt x="0" y="30281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9001194" y="11806607"/>
            <a:ext cx="395605" cy="247015"/>
          </a:xfrm>
          <a:custGeom>
            <a:avLst/>
            <a:gdLst/>
            <a:ahLst/>
            <a:cxnLst/>
            <a:rect l="l" t="t" r="r" b="b"/>
            <a:pathLst>
              <a:path w="395604" h="247015">
                <a:moveTo>
                  <a:pt x="0" y="234843"/>
                </a:moveTo>
                <a:lnTo>
                  <a:pt x="50759" y="244954"/>
                </a:lnTo>
                <a:lnTo>
                  <a:pt x="101980" y="246663"/>
                </a:lnTo>
                <a:lnTo>
                  <a:pt x="152648" y="240100"/>
                </a:lnTo>
                <a:lnTo>
                  <a:pt x="201744" y="225398"/>
                </a:lnTo>
                <a:lnTo>
                  <a:pt x="248252" y="202688"/>
                </a:lnTo>
                <a:lnTo>
                  <a:pt x="290429" y="172692"/>
                </a:lnTo>
                <a:lnTo>
                  <a:pt x="326810" y="136594"/>
                </a:lnTo>
                <a:lnTo>
                  <a:pt x="356793" y="95226"/>
                </a:lnTo>
                <a:lnTo>
                  <a:pt x="379775" y="49418"/>
                </a:lnTo>
                <a:lnTo>
                  <a:pt x="39515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8630445" y="11972737"/>
            <a:ext cx="370840" cy="528955"/>
          </a:xfrm>
          <a:custGeom>
            <a:avLst/>
            <a:gdLst/>
            <a:ahLst/>
            <a:cxnLst/>
            <a:rect l="l" t="t" r="r" b="b"/>
            <a:pathLst>
              <a:path w="370840" h="528954">
                <a:moveTo>
                  <a:pt x="370822" y="69081"/>
                </a:moveTo>
                <a:lnTo>
                  <a:pt x="273463" y="39373"/>
                </a:lnTo>
                <a:lnTo>
                  <a:pt x="127067" y="0"/>
                </a:lnTo>
                <a:lnTo>
                  <a:pt x="0" y="434176"/>
                </a:lnTo>
                <a:lnTo>
                  <a:pt x="142458" y="479634"/>
                </a:lnTo>
                <a:lnTo>
                  <a:pt x="313552" y="52867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8943776" y="12501431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70" h="9525">
                <a:moveTo>
                  <a:pt x="26285" y="9382"/>
                </a:moveTo>
                <a:lnTo>
                  <a:pt x="19796" y="6810"/>
                </a:lnTo>
                <a:lnTo>
                  <a:pt x="13250" y="4388"/>
                </a:lnTo>
                <a:lnTo>
                  <a:pt x="6651" y="211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8970112" y="12510536"/>
            <a:ext cx="189230" cy="413384"/>
          </a:xfrm>
          <a:custGeom>
            <a:avLst/>
            <a:gdLst/>
            <a:ahLst/>
            <a:cxnLst/>
            <a:rect l="l" t="t" r="r" b="b"/>
            <a:pathLst>
              <a:path w="189229" h="413384">
                <a:moveTo>
                  <a:pt x="159289" y="412883"/>
                </a:moveTo>
                <a:lnTo>
                  <a:pt x="177006" y="366329"/>
                </a:lnTo>
                <a:lnTo>
                  <a:pt x="186834" y="317992"/>
                </a:lnTo>
                <a:lnTo>
                  <a:pt x="188735" y="268856"/>
                </a:lnTo>
                <a:lnTo>
                  <a:pt x="182670" y="219905"/>
                </a:lnTo>
                <a:lnTo>
                  <a:pt x="168602" y="172122"/>
                </a:lnTo>
                <a:lnTo>
                  <a:pt x="146932" y="127271"/>
                </a:lnTo>
                <a:lnTo>
                  <a:pt x="118548" y="86930"/>
                </a:lnTo>
                <a:lnTo>
                  <a:pt x="84139" y="51802"/>
                </a:lnTo>
                <a:lnTo>
                  <a:pt x="44393" y="22591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9032766" y="12923774"/>
            <a:ext cx="97155" cy="339090"/>
          </a:xfrm>
          <a:custGeom>
            <a:avLst/>
            <a:gdLst/>
            <a:ahLst/>
            <a:cxnLst/>
            <a:rect l="l" t="t" r="r" b="b"/>
            <a:pathLst>
              <a:path w="97154" h="339090">
                <a:moveTo>
                  <a:pt x="0" y="338607"/>
                </a:moveTo>
                <a:lnTo>
                  <a:pt x="970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8932543" y="13054063"/>
            <a:ext cx="574675" cy="664845"/>
          </a:xfrm>
          <a:custGeom>
            <a:avLst/>
            <a:gdLst/>
            <a:ahLst/>
            <a:cxnLst/>
            <a:rect l="l" t="t" r="r" b="b"/>
            <a:pathLst>
              <a:path w="574675" h="664844">
                <a:moveTo>
                  <a:pt x="100222" y="208319"/>
                </a:moveTo>
                <a:lnTo>
                  <a:pt x="69797" y="312836"/>
                </a:lnTo>
                <a:lnTo>
                  <a:pt x="39373" y="415922"/>
                </a:lnTo>
                <a:lnTo>
                  <a:pt x="0" y="551222"/>
                </a:lnTo>
                <a:lnTo>
                  <a:pt x="374759" y="664688"/>
                </a:lnTo>
                <a:lnTo>
                  <a:pt x="416280" y="526882"/>
                </a:lnTo>
                <a:lnTo>
                  <a:pt x="473907" y="331091"/>
                </a:lnTo>
                <a:lnTo>
                  <a:pt x="5744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9506631" y="12782760"/>
            <a:ext cx="306070" cy="271145"/>
          </a:xfrm>
          <a:custGeom>
            <a:avLst/>
            <a:gdLst/>
            <a:ahLst/>
            <a:cxnLst/>
            <a:rect l="l" t="t" r="r" b="b"/>
            <a:pathLst>
              <a:path w="306070" h="271144">
                <a:moveTo>
                  <a:pt x="306006" y="0"/>
                </a:moveTo>
                <a:lnTo>
                  <a:pt x="257870" y="9748"/>
                </a:lnTo>
                <a:lnTo>
                  <a:pt x="212176" y="25555"/>
                </a:lnTo>
                <a:lnTo>
                  <a:pt x="169391" y="47005"/>
                </a:lnTo>
                <a:lnTo>
                  <a:pt x="129984" y="73684"/>
                </a:lnTo>
                <a:lnTo>
                  <a:pt x="94423" y="105177"/>
                </a:lnTo>
                <a:lnTo>
                  <a:pt x="63175" y="141070"/>
                </a:lnTo>
                <a:lnTo>
                  <a:pt x="36710" y="180948"/>
                </a:lnTo>
                <a:lnTo>
                  <a:pt x="15496" y="224397"/>
                </a:lnTo>
                <a:lnTo>
                  <a:pt x="0" y="27100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9812867" y="12779588"/>
            <a:ext cx="110489" cy="5715"/>
          </a:xfrm>
          <a:custGeom>
            <a:avLst/>
            <a:gdLst/>
            <a:ahLst/>
            <a:cxnLst/>
            <a:rect l="l" t="t" r="r" b="b"/>
            <a:pathLst>
              <a:path w="110490" h="5715">
                <a:moveTo>
                  <a:pt x="110107" y="5160"/>
                </a:moveTo>
                <a:lnTo>
                  <a:pt x="82696" y="1545"/>
                </a:lnTo>
                <a:lnTo>
                  <a:pt x="55130" y="0"/>
                </a:lnTo>
                <a:lnTo>
                  <a:pt x="27525" y="526"/>
                </a:lnTo>
                <a:lnTo>
                  <a:pt x="0" y="312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9922954" y="12447719"/>
            <a:ext cx="468630" cy="436880"/>
          </a:xfrm>
          <a:custGeom>
            <a:avLst/>
            <a:gdLst/>
            <a:ahLst/>
            <a:cxnLst/>
            <a:rect l="l" t="t" r="r" b="b"/>
            <a:pathLst>
              <a:path w="468629" h="436879">
                <a:moveTo>
                  <a:pt x="0" y="337176"/>
                </a:moveTo>
                <a:lnTo>
                  <a:pt x="204739" y="398025"/>
                </a:lnTo>
                <a:lnTo>
                  <a:pt x="347556" y="436324"/>
                </a:lnTo>
                <a:lnTo>
                  <a:pt x="4685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506361" y="11339190"/>
            <a:ext cx="256540" cy="164465"/>
          </a:xfrm>
          <a:custGeom>
            <a:avLst/>
            <a:gdLst/>
            <a:ahLst/>
            <a:cxnLst/>
            <a:rect l="l" t="t" r="r" b="b"/>
            <a:pathLst>
              <a:path w="256540" h="164465">
                <a:moveTo>
                  <a:pt x="255924" y="66218"/>
                </a:moveTo>
                <a:lnTo>
                  <a:pt x="28634" y="0"/>
                </a:lnTo>
                <a:lnTo>
                  <a:pt x="0" y="97358"/>
                </a:lnTo>
                <a:lnTo>
                  <a:pt x="229079" y="164292"/>
                </a:lnTo>
                <a:lnTo>
                  <a:pt x="255924" y="6621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0220399" y="10229586"/>
            <a:ext cx="643255" cy="1106805"/>
          </a:xfrm>
          <a:custGeom>
            <a:avLst/>
            <a:gdLst/>
            <a:ahLst/>
            <a:cxnLst/>
            <a:rect l="l" t="t" r="r" b="b"/>
            <a:pathLst>
              <a:path w="643254" h="1106804">
                <a:moveTo>
                  <a:pt x="571624" y="348630"/>
                </a:moveTo>
                <a:lnTo>
                  <a:pt x="642853" y="101296"/>
                </a:lnTo>
                <a:lnTo>
                  <a:pt x="291718" y="0"/>
                </a:lnTo>
                <a:lnTo>
                  <a:pt x="0" y="1005085"/>
                </a:lnTo>
                <a:lnTo>
                  <a:pt x="354357" y="1106381"/>
                </a:lnTo>
                <a:lnTo>
                  <a:pt x="359368" y="1088126"/>
                </a:lnTo>
                <a:lnTo>
                  <a:pt x="430239" y="841150"/>
                </a:lnTo>
                <a:lnTo>
                  <a:pt x="501111" y="594890"/>
                </a:lnTo>
                <a:lnTo>
                  <a:pt x="571624" y="3486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5381" y="8080893"/>
            <a:ext cx="1002030" cy="1864995"/>
          </a:xfrm>
          <a:custGeom>
            <a:avLst/>
            <a:gdLst/>
            <a:ahLst/>
            <a:cxnLst/>
            <a:rect l="l" t="t" r="r" b="b"/>
            <a:pathLst>
              <a:path w="1002030" h="1864995">
                <a:moveTo>
                  <a:pt x="1001864" y="222636"/>
                </a:moveTo>
                <a:lnTo>
                  <a:pt x="918822" y="0"/>
                </a:lnTo>
                <a:lnTo>
                  <a:pt x="0" y="1864491"/>
                </a:lnTo>
                <a:lnTo>
                  <a:pt x="228005" y="1788608"/>
                </a:lnTo>
                <a:lnTo>
                  <a:pt x="1001864" y="22263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373968" y="13849756"/>
            <a:ext cx="123189" cy="36830"/>
          </a:xfrm>
          <a:custGeom>
            <a:avLst/>
            <a:gdLst/>
            <a:ahLst/>
            <a:cxnLst/>
            <a:rect l="l" t="t" r="r" b="b"/>
            <a:pathLst>
              <a:path w="123190" h="36830">
                <a:moveTo>
                  <a:pt x="123130" y="3650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51188" y="13748804"/>
            <a:ext cx="23495" cy="100965"/>
          </a:xfrm>
          <a:custGeom>
            <a:avLst/>
            <a:gdLst/>
            <a:ahLst/>
            <a:cxnLst/>
            <a:rect l="l" t="t" r="r" b="b"/>
            <a:pathLst>
              <a:path w="23494" h="100965">
                <a:moveTo>
                  <a:pt x="23008" y="100498"/>
                </a:moveTo>
                <a:lnTo>
                  <a:pt x="18789" y="75038"/>
                </a:lnTo>
                <a:lnTo>
                  <a:pt x="13544" y="49781"/>
                </a:lnTo>
                <a:lnTo>
                  <a:pt x="7278" y="2475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192854" y="13496472"/>
            <a:ext cx="158750" cy="252729"/>
          </a:xfrm>
          <a:custGeom>
            <a:avLst/>
            <a:gdLst/>
            <a:ahLst/>
            <a:cxnLst/>
            <a:rect l="l" t="t" r="r" b="b"/>
            <a:pathLst>
              <a:path w="158750" h="252730">
                <a:moveTo>
                  <a:pt x="158207" y="252703"/>
                </a:moveTo>
                <a:lnTo>
                  <a:pt x="131362" y="191853"/>
                </a:lnTo>
                <a:lnTo>
                  <a:pt x="99148" y="133152"/>
                </a:lnTo>
                <a:lnTo>
                  <a:pt x="62638" y="77672"/>
                </a:lnTo>
                <a:lnTo>
                  <a:pt x="21834" y="2505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192643" y="13268109"/>
            <a:ext cx="92710" cy="228600"/>
          </a:xfrm>
          <a:custGeom>
            <a:avLst/>
            <a:gdLst/>
            <a:ahLst/>
            <a:cxnLst/>
            <a:rect l="l" t="t" r="r" b="b"/>
            <a:pathLst>
              <a:path w="92709" h="228600">
                <a:moveTo>
                  <a:pt x="92417" y="0"/>
                </a:moveTo>
                <a:lnTo>
                  <a:pt x="64164" y="41212"/>
                </a:lnTo>
                <a:lnTo>
                  <a:pt x="40631" y="85044"/>
                </a:lnTo>
                <a:lnTo>
                  <a:pt x="21983" y="131091"/>
                </a:lnTo>
                <a:lnTo>
                  <a:pt x="8385" y="178946"/>
                </a:lnTo>
                <a:lnTo>
                  <a:pt x="0" y="22820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4473043" y="13066591"/>
            <a:ext cx="812165" cy="201930"/>
          </a:xfrm>
          <a:custGeom>
            <a:avLst/>
            <a:gdLst/>
            <a:ahLst/>
            <a:cxnLst/>
            <a:rect l="l" t="t" r="r" b="b"/>
            <a:pathLst>
              <a:path w="812165" h="201930">
                <a:moveTo>
                  <a:pt x="812157" y="20151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4472831" y="13066380"/>
            <a:ext cx="36830" cy="295275"/>
          </a:xfrm>
          <a:custGeom>
            <a:avLst/>
            <a:gdLst/>
            <a:ahLst/>
            <a:cxnLst/>
            <a:rect l="l" t="t" r="r" b="b"/>
            <a:pathLst>
              <a:path w="36830" h="295275">
                <a:moveTo>
                  <a:pt x="24265" y="294836"/>
                </a:moveTo>
                <a:lnTo>
                  <a:pt x="33024" y="245308"/>
                </a:lnTo>
                <a:lnTo>
                  <a:pt x="36618" y="195407"/>
                </a:lnTo>
                <a:lnTo>
                  <a:pt x="35080" y="145529"/>
                </a:lnTo>
                <a:lnTo>
                  <a:pt x="28443" y="96070"/>
                </a:lnTo>
                <a:lnTo>
                  <a:pt x="16738" y="4742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374347" y="13361237"/>
            <a:ext cx="123189" cy="65405"/>
          </a:xfrm>
          <a:custGeom>
            <a:avLst/>
            <a:gdLst/>
            <a:ahLst/>
            <a:cxnLst/>
            <a:rect l="l" t="t" r="r" b="b"/>
            <a:pathLst>
              <a:path w="123190" h="65405">
                <a:moveTo>
                  <a:pt x="122744" y="0"/>
                </a:moveTo>
                <a:lnTo>
                  <a:pt x="90536" y="13310"/>
                </a:lnTo>
                <a:lnTo>
                  <a:pt x="59279" y="28643"/>
                </a:lnTo>
                <a:lnTo>
                  <a:pt x="29069" y="45946"/>
                </a:lnTo>
                <a:lnTo>
                  <a:pt x="0" y="651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234904" y="13426152"/>
            <a:ext cx="139700" cy="143510"/>
          </a:xfrm>
          <a:custGeom>
            <a:avLst/>
            <a:gdLst/>
            <a:ahLst/>
            <a:cxnLst/>
            <a:rect l="l" t="t" r="r" b="b"/>
            <a:pathLst>
              <a:path w="139700" h="143509">
                <a:moveTo>
                  <a:pt x="139457" y="0"/>
                </a:moveTo>
                <a:lnTo>
                  <a:pt x="99764" y="30871"/>
                </a:lnTo>
                <a:lnTo>
                  <a:pt x="63143" y="65177"/>
                </a:lnTo>
                <a:lnTo>
                  <a:pt x="29814" y="102690"/>
                </a:lnTo>
                <a:lnTo>
                  <a:pt x="0" y="14318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3735693" y="13464258"/>
            <a:ext cx="499745" cy="504190"/>
          </a:xfrm>
          <a:custGeom>
            <a:avLst/>
            <a:gdLst/>
            <a:ahLst/>
            <a:cxnLst/>
            <a:rect l="l" t="t" r="r" b="b"/>
            <a:pathLst>
              <a:path w="499744" h="504190">
                <a:moveTo>
                  <a:pt x="499321" y="105233"/>
                </a:moveTo>
                <a:lnTo>
                  <a:pt x="129215" y="0"/>
                </a:lnTo>
                <a:lnTo>
                  <a:pt x="0" y="431313"/>
                </a:lnTo>
                <a:lnTo>
                  <a:pt x="142458" y="473549"/>
                </a:lnTo>
                <a:lnTo>
                  <a:pt x="241607" y="50397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5497099" y="13886265"/>
            <a:ext cx="144145" cy="82550"/>
          </a:xfrm>
          <a:custGeom>
            <a:avLst/>
            <a:gdLst/>
            <a:ahLst/>
            <a:cxnLst/>
            <a:rect l="l" t="t" r="r" b="b"/>
            <a:pathLst>
              <a:path w="144144" h="82550">
                <a:moveTo>
                  <a:pt x="133152" y="81967"/>
                </a:moveTo>
                <a:lnTo>
                  <a:pt x="143890" y="44026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21172" y="10009097"/>
            <a:ext cx="443230" cy="249554"/>
          </a:xfrm>
          <a:custGeom>
            <a:avLst/>
            <a:gdLst/>
            <a:ahLst/>
            <a:cxnLst/>
            <a:rect l="l" t="t" r="r" b="b"/>
            <a:pathLst>
              <a:path w="443230" h="249554">
                <a:moveTo>
                  <a:pt x="0" y="178610"/>
                </a:moveTo>
                <a:lnTo>
                  <a:pt x="242680" y="249481"/>
                </a:lnTo>
                <a:lnTo>
                  <a:pt x="442767" y="13028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6243397" y="4425646"/>
            <a:ext cx="224790" cy="431800"/>
          </a:xfrm>
          <a:custGeom>
            <a:avLst/>
            <a:gdLst/>
            <a:ahLst/>
            <a:cxnLst/>
            <a:rect l="l" t="t" r="r" b="b"/>
            <a:pathLst>
              <a:path w="224790" h="431800">
                <a:moveTo>
                  <a:pt x="224784" y="39373"/>
                </a:moveTo>
                <a:lnTo>
                  <a:pt x="71587" y="0"/>
                </a:lnTo>
                <a:lnTo>
                  <a:pt x="0" y="263799"/>
                </a:lnTo>
                <a:lnTo>
                  <a:pt x="119192" y="298519"/>
                </a:lnTo>
                <a:lnTo>
                  <a:pt x="224784" y="43167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30515" y="9685522"/>
            <a:ext cx="1269365" cy="370205"/>
          </a:xfrm>
          <a:custGeom>
            <a:avLst/>
            <a:gdLst/>
            <a:ahLst/>
            <a:cxnLst/>
            <a:rect l="l" t="t" r="r" b="b"/>
            <a:pathLst>
              <a:path w="1269364" h="370204">
                <a:moveTo>
                  <a:pt x="1269242" y="370106"/>
                </a:moveTo>
                <a:lnTo>
                  <a:pt x="540842" y="158923"/>
                </a:lnTo>
                <a:lnTo>
                  <a:pt x="407331" y="118476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02694" y="9675686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40" h="10159">
                <a:moveTo>
                  <a:pt x="0" y="0"/>
                </a:moveTo>
                <a:lnTo>
                  <a:pt x="6787" y="2699"/>
                </a:lnTo>
                <a:lnTo>
                  <a:pt x="13632" y="5248"/>
                </a:lnTo>
                <a:lnTo>
                  <a:pt x="20531" y="7647"/>
                </a:lnTo>
                <a:lnTo>
                  <a:pt x="27482" y="989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698370" y="9267758"/>
            <a:ext cx="204470" cy="408305"/>
          </a:xfrm>
          <a:custGeom>
            <a:avLst/>
            <a:gdLst/>
            <a:ahLst/>
            <a:cxnLst/>
            <a:rect l="l" t="t" r="r" b="b"/>
            <a:pathLst>
              <a:path w="204469" h="408304">
                <a:moveTo>
                  <a:pt x="16054" y="0"/>
                </a:moveTo>
                <a:lnTo>
                  <a:pt x="4798" y="45038"/>
                </a:lnTo>
                <a:lnTo>
                  <a:pt x="0" y="90179"/>
                </a:lnTo>
                <a:lnTo>
                  <a:pt x="1398" y="134856"/>
                </a:lnTo>
                <a:lnTo>
                  <a:pt x="8732" y="178505"/>
                </a:lnTo>
                <a:lnTo>
                  <a:pt x="21741" y="220562"/>
                </a:lnTo>
                <a:lnTo>
                  <a:pt x="40165" y="260462"/>
                </a:lnTo>
                <a:lnTo>
                  <a:pt x="63742" y="297639"/>
                </a:lnTo>
                <a:lnTo>
                  <a:pt x="92212" y="331529"/>
                </a:lnTo>
                <a:lnTo>
                  <a:pt x="125313" y="361567"/>
                </a:lnTo>
                <a:lnTo>
                  <a:pt x="162786" y="387189"/>
                </a:lnTo>
                <a:lnTo>
                  <a:pt x="204369" y="40782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21172" y="8915601"/>
            <a:ext cx="363855" cy="352425"/>
          </a:xfrm>
          <a:custGeom>
            <a:avLst/>
            <a:gdLst/>
            <a:ahLst/>
            <a:cxnLst/>
            <a:rect l="l" t="t" r="r" b="b"/>
            <a:pathLst>
              <a:path w="363855" h="352425">
                <a:moveTo>
                  <a:pt x="293507" y="352209"/>
                </a:moveTo>
                <a:lnTo>
                  <a:pt x="322142" y="252345"/>
                </a:lnTo>
                <a:lnTo>
                  <a:pt x="363663" y="109886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21172" y="10009097"/>
            <a:ext cx="443230" cy="130810"/>
          </a:xfrm>
          <a:custGeom>
            <a:avLst/>
            <a:gdLst/>
            <a:ahLst/>
            <a:cxnLst/>
            <a:rect l="l" t="t" r="r" b="b"/>
            <a:pathLst>
              <a:path w="443230" h="130809">
                <a:moveTo>
                  <a:pt x="0" y="0"/>
                </a:moveTo>
                <a:lnTo>
                  <a:pt x="442767" y="13028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863962" y="10139087"/>
            <a:ext cx="38735" cy="11430"/>
          </a:xfrm>
          <a:custGeom>
            <a:avLst/>
            <a:gdLst/>
            <a:ahLst/>
            <a:cxnLst/>
            <a:rect l="l" t="t" r="r" b="b"/>
            <a:pathLst>
              <a:path w="38734" h="11429">
                <a:moveTo>
                  <a:pt x="38211" y="11158"/>
                </a:moveTo>
                <a:lnTo>
                  <a:pt x="28791" y="7927"/>
                </a:lnTo>
                <a:lnTo>
                  <a:pt x="19278" y="4988"/>
                </a:lnTo>
                <a:lnTo>
                  <a:pt x="9678" y="234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02010" y="10150699"/>
            <a:ext cx="198755" cy="278130"/>
          </a:xfrm>
          <a:custGeom>
            <a:avLst/>
            <a:gdLst/>
            <a:ahLst/>
            <a:cxnLst/>
            <a:rect l="l" t="t" r="r" b="b"/>
            <a:pathLst>
              <a:path w="198755" h="278129">
                <a:moveTo>
                  <a:pt x="198454" y="277636"/>
                </a:moveTo>
                <a:lnTo>
                  <a:pt x="193954" y="231697"/>
                </a:lnTo>
                <a:lnTo>
                  <a:pt x="182765" y="187728"/>
                </a:lnTo>
                <a:lnTo>
                  <a:pt x="165330" y="146347"/>
                </a:lnTo>
                <a:lnTo>
                  <a:pt x="142094" y="108176"/>
                </a:lnTo>
                <a:lnTo>
                  <a:pt x="113499" y="73836"/>
                </a:lnTo>
                <a:lnTo>
                  <a:pt x="79989" y="43946"/>
                </a:lnTo>
                <a:lnTo>
                  <a:pt x="42008" y="1912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079985" y="10428109"/>
            <a:ext cx="22860" cy="191770"/>
          </a:xfrm>
          <a:custGeom>
            <a:avLst/>
            <a:gdLst/>
            <a:ahLst/>
            <a:cxnLst/>
            <a:rect l="l" t="t" r="r" b="b"/>
            <a:pathLst>
              <a:path w="22859" h="191770">
                <a:moveTo>
                  <a:pt x="0" y="191281"/>
                </a:moveTo>
                <a:lnTo>
                  <a:pt x="11726" y="144320"/>
                </a:lnTo>
                <a:lnTo>
                  <a:pt x="19151" y="96590"/>
                </a:lnTo>
                <a:lnTo>
                  <a:pt x="22244" y="48385"/>
                </a:lnTo>
                <a:lnTo>
                  <a:pt x="2097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75973" y="10619737"/>
            <a:ext cx="104139" cy="361950"/>
          </a:xfrm>
          <a:custGeom>
            <a:avLst/>
            <a:gdLst/>
            <a:ahLst/>
            <a:cxnLst/>
            <a:rect l="l" t="t" r="r" b="b"/>
            <a:pathLst>
              <a:path w="104140" h="361950">
                <a:moveTo>
                  <a:pt x="103801" y="0"/>
                </a:moveTo>
                <a:lnTo>
                  <a:pt x="0" y="3618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895854" y="10981254"/>
            <a:ext cx="80010" cy="136525"/>
          </a:xfrm>
          <a:custGeom>
            <a:avLst/>
            <a:gdLst/>
            <a:ahLst/>
            <a:cxnLst/>
            <a:rect l="l" t="t" r="r" b="b"/>
            <a:pathLst>
              <a:path w="80009" h="136525">
                <a:moveTo>
                  <a:pt x="0" y="136292"/>
                </a:moveTo>
                <a:lnTo>
                  <a:pt x="25042" y="105353"/>
                </a:lnTo>
                <a:lnTo>
                  <a:pt x="46821" y="72153"/>
                </a:lnTo>
                <a:lnTo>
                  <a:pt x="65186" y="36950"/>
                </a:lnTo>
                <a:lnTo>
                  <a:pt x="7998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896153" y="10809085"/>
            <a:ext cx="569595" cy="438150"/>
          </a:xfrm>
          <a:custGeom>
            <a:avLst/>
            <a:gdLst/>
            <a:ahLst/>
            <a:cxnLst/>
            <a:rect l="l" t="t" r="r" b="b"/>
            <a:pathLst>
              <a:path w="569594" h="438150">
                <a:moveTo>
                  <a:pt x="0" y="308899"/>
                </a:moveTo>
                <a:lnTo>
                  <a:pt x="441693" y="437756"/>
                </a:lnTo>
                <a:lnTo>
                  <a:pt x="481066" y="293149"/>
                </a:lnTo>
                <a:lnTo>
                  <a:pt x="487151" y="272747"/>
                </a:lnTo>
                <a:lnTo>
                  <a:pt x="548358" y="69439"/>
                </a:lnTo>
                <a:lnTo>
                  <a:pt x="56911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65126" y="10539761"/>
            <a:ext cx="274955" cy="269240"/>
          </a:xfrm>
          <a:custGeom>
            <a:avLst/>
            <a:gdLst/>
            <a:ahLst/>
            <a:cxnLst/>
            <a:rect l="l" t="t" r="r" b="b"/>
            <a:pathLst>
              <a:path w="274955" h="269240">
                <a:moveTo>
                  <a:pt x="274959" y="0"/>
                </a:moveTo>
                <a:lnTo>
                  <a:pt x="231123" y="22617"/>
                </a:lnTo>
                <a:lnTo>
                  <a:pt x="189609" y="48755"/>
                </a:lnTo>
                <a:lnTo>
                  <a:pt x="150609" y="78226"/>
                </a:lnTo>
                <a:lnTo>
                  <a:pt x="114314" y="110844"/>
                </a:lnTo>
                <a:lnTo>
                  <a:pt x="80914" y="146421"/>
                </a:lnTo>
                <a:lnTo>
                  <a:pt x="50601" y="184771"/>
                </a:lnTo>
                <a:lnTo>
                  <a:pt x="23566" y="225706"/>
                </a:lnTo>
                <a:lnTo>
                  <a:pt x="0" y="26903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740128" y="10486594"/>
            <a:ext cx="335915" cy="53340"/>
          </a:xfrm>
          <a:custGeom>
            <a:avLst/>
            <a:gdLst/>
            <a:ahLst/>
            <a:cxnLst/>
            <a:rect l="l" t="t" r="r" b="b"/>
            <a:pathLst>
              <a:path w="335914" h="53340">
                <a:moveTo>
                  <a:pt x="335721" y="7827"/>
                </a:moveTo>
                <a:lnTo>
                  <a:pt x="286762" y="1804"/>
                </a:lnTo>
                <a:lnTo>
                  <a:pt x="237691" y="0"/>
                </a:lnTo>
                <a:lnTo>
                  <a:pt x="188776" y="2376"/>
                </a:lnTo>
                <a:lnTo>
                  <a:pt x="140283" y="8898"/>
                </a:lnTo>
                <a:lnTo>
                  <a:pt x="92478" y="19530"/>
                </a:lnTo>
                <a:lnTo>
                  <a:pt x="45628" y="34236"/>
                </a:lnTo>
                <a:lnTo>
                  <a:pt x="0" y="529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075912" y="10055629"/>
            <a:ext cx="269240" cy="480695"/>
          </a:xfrm>
          <a:custGeom>
            <a:avLst/>
            <a:gdLst/>
            <a:ahLst/>
            <a:cxnLst/>
            <a:rect l="l" t="t" r="r" b="b"/>
            <a:pathLst>
              <a:path w="269239" h="480695">
                <a:moveTo>
                  <a:pt x="0" y="439188"/>
                </a:moveTo>
                <a:lnTo>
                  <a:pt x="144606" y="480350"/>
                </a:lnTo>
                <a:lnTo>
                  <a:pt x="269168" y="43668"/>
                </a:lnTo>
                <a:lnTo>
                  <a:pt x="1238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445377" y="254612"/>
            <a:ext cx="385445" cy="687070"/>
          </a:xfrm>
          <a:custGeom>
            <a:avLst/>
            <a:gdLst/>
            <a:ahLst/>
            <a:cxnLst/>
            <a:rect l="l" t="t" r="r" b="b"/>
            <a:pathLst>
              <a:path w="385445" h="687069">
                <a:moveTo>
                  <a:pt x="207603" y="0"/>
                </a:moveTo>
                <a:lnTo>
                  <a:pt x="0" y="686522"/>
                </a:lnTo>
                <a:lnTo>
                  <a:pt x="49037" y="659676"/>
                </a:lnTo>
                <a:lnTo>
                  <a:pt x="157134" y="563392"/>
                </a:lnTo>
                <a:lnTo>
                  <a:pt x="215477" y="501469"/>
                </a:lnTo>
                <a:lnTo>
                  <a:pt x="268094" y="405184"/>
                </a:lnTo>
                <a:lnTo>
                  <a:pt x="3851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9254328" y="13868368"/>
            <a:ext cx="29845" cy="100330"/>
          </a:xfrm>
          <a:custGeom>
            <a:avLst/>
            <a:gdLst/>
            <a:ahLst/>
            <a:cxnLst/>
            <a:rect l="l" t="t" r="r" b="b"/>
            <a:pathLst>
              <a:path w="29845" h="100330">
                <a:moveTo>
                  <a:pt x="29350" y="0"/>
                </a:moveTo>
                <a:lnTo>
                  <a:pt x="0" y="998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283679" y="13868368"/>
            <a:ext cx="315595" cy="100330"/>
          </a:xfrm>
          <a:custGeom>
            <a:avLst/>
            <a:gdLst/>
            <a:ahLst/>
            <a:cxnLst/>
            <a:rect l="l" t="t" r="r" b="b"/>
            <a:pathLst>
              <a:path w="315595" h="100330">
                <a:moveTo>
                  <a:pt x="315342" y="99864"/>
                </a:moveTo>
                <a:lnTo>
                  <a:pt x="18254" y="11096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21172" y="5794395"/>
            <a:ext cx="634365" cy="358775"/>
          </a:xfrm>
          <a:custGeom>
            <a:avLst/>
            <a:gdLst/>
            <a:ahLst/>
            <a:cxnLst/>
            <a:rect l="l" t="t" r="r" b="b"/>
            <a:pathLst>
              <a:path w="634365" h="358775">
                <a:moveTo>
                  <a:pt x="0" y="189706"/>
                </a:moveTo>
                <a:lnTo>
                  <a:pt x="213688" y="251629"/>
                </a:lnTo>
                <a:lnTo>
                  <a:pt x="351135" y="291718"/>
                </a:lnTo>
                <a:lnTo>
                  <a:pt x="582362" y="358652"/>
                </a:lnTo>
                <a:lnTo>
                  <a:pt x="633905" y="185411"/>
                </a:lnTo>
                <a:lnTo>
                  <a:pt x="584868" y="171093"/>
                </a:lnTo>
                <a:lnTo>
                  <a:pt x="276326" y="80893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9625509" y="8813231"/>
            <a:ext cx="644525" cy="1692910"/>
          </a:xfrm>
          <a:custGeom>
            <a:avLst/>
            <a:gdLst/>
            <a:ahLst/>
            <a:cxnLst/>
            <a:rect l="l" t="t" r="r" b="b"/>
            <a:pathLst>
              <a:path w="644525" h="1692909">
                <a:moveTo>
                  <a:pt x="644285" y="47247"/>
                </a:moveTo>
                <a:lnTo>
                  <a:pt x="482856" y="0"/>
                </a:lnTo>
                <a:lnTo>
                  <a:pt x="0" y="1643644"/>
                </a:lnTo>
                <a:lnTo>
                  <a:pt x="161071" y="1692323"/>
                </a:lnTo>
                <a:lnTo>
                  <a:pt x="644285" y="4724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231062" y="10341620"/>
            <a:ext cx="555625" cy="200660"/>
          </a:xfrm>
          <a:custGeom>
            <a:avLst/>
            <a:gdLst/>
            <a:ahLst/>
            <a:cxnLst/>
            <a:rect l="l" t="t" r="r" b="b"/>
            <a:pathLst>
              <a:path w="555625" h="200659">
                <a:moveTo>
                  <a:pt x="12527" y="0"/>
                </a:moveTo>
                <a:lnTo>
                  <a:pt x="0" y="36151"/>
                </a:lnTo>
                <a:lnTo>
                  <a:pt x="544779" y="200444"/>
                </a:lnTo>
                <a:lnTo>
                  <a:pt x="555517" y="163934"/>
                </a:lnTo>
                <a:lnTo>
                  <a:pt x="394446" y="115255"/>
                </a:lnTo>
                <a:lnTo>
                  <a:pt x="1252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21172" y="10802284"/>
            <a:ext cx="467359" cy="379730"/>
          </a:xfrm>
          <a:custGeom>
            <a:avLst/>
            <a:gdLst/>
            <a:ahLst/>
            <a:cxnLst/>
            <a:rect l="l" t="t" r="r" b="b"/>
            <a:pathLst>
              <a:path w="467359" h="379729">
                <a:moveTo>
                  <a:pt x="0" y="0"/>
                </a:moveTo>
                <a:lnTo>
                  <a:pt x="467107" y="137805"/>
                </a:lnTo>
                <a:lnTo>
                  <a:pt x="401962" y="37941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822787" y="11117904"/>
            <a:ext cx="73660" cy="64135"/>
          </a:xfrm>
          <a:custGeom>
            <a:avLst/>
            <a:gdLst/>
            <a:ahLst/>
            <a:cxnLst/>
            <a:rect l="l" t="t" r="r" b="b"/>
            <a:pathLst>
              <a:path w="73659" h="64134">
                <a:moveTo>
                  <a:pt x="0" y="63850"/>
                </a:moveTo>
                <a:lnTo>
                  <a:pt x="19705" y="49585"/>
                </a:lnTo>
                <a:lnTo>
                  <a:pt x="38485" y="34159"/>
                </a:lnTo>
                <a:lnTo>
                  <a:pt x="56289" y="17615"/>
                </a:lnTo>
                <a:lnTo>
                  <a:pt x="7306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895854" y="10981254"/>
            <a:ext cx="80010" cy="136525"/>
          </a:xfrm>
          <a:custGeom>
            <a:avLst/>
            <a:gdLst/>
            <a:ahLst/>
            <a:cxnLst/>
            <a:rect l="l" t="t" r="r" b="b"/>
            <a:pathLst>
              <a:path w="80009" h="136525">
                <a:moveTo>
                  <a:pt x="0" y="136292"/>
                </a:moveTo>
                <a:lnTo>
                  <a:pt x="25042" y="105353"/>
                </a:lnTo>
                <a:lnTo>
                  <a:pt x="46821" y="72153"/>
                </a:lnTo>
                <a:lnTo>
                  <a:pt x="65186" y="36950"/>
                </a:lnTo>
                <a:lnTo>
                  <a:pt x="7998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75973" y="10619737"/>
            <a:ext cx="104139" cy="361950"/>
          </a:xfrm>
          <a:custGeom>
            <a:avLst/>
            <a:gdLst/>
            <a:ahLst/>
            <a:cxnLst/>
            <a:rect l="l" t="t" r="r" b="b"/>
            <a:pathLst>
              <a:path w="104140" h="361950">
                <a:moveTo>
                  <a:pt x="0" y="361873"/>
                </a:moveTo>
                <a:lnTo>
                  <a:pt x="10380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079985" y="10428109"/>
            <a:ext cx="22860" cy="191770"/>
          </a:xfrm>
          <a:custGeom>
            <a:avLst/>
            <a:gdLst/>
            <a:ahLst/>
            <a:cxnLst/>
            <a:rect l="l" t="t" r="r" b="b"/>
            <a:pathLst>
              <a:path w="22859" h="191770">
                <a:moveTo>
                  <a:pt x="0" y="191281"/>
                </a:moveTo>
                <a:lnTo>
                  <a:pt x="11726" y="144320"/>
                </a:lnTo>
                <a:lnTo>
                  <a:pt x="19151" y="96590"/>
                </a:lnTo>
                <a:lnTo>
                  <a:pt x="22244" y="48385"/>
                </a:lnTo>
                <a:lnTo>
                  <a:pt x="2097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421172" y="10392447"/>
            <a:ext cx="680085" cy="302895"/>
          </a:xfrm>
          <a:custGeom>
            <a:avLst/>
            <a:gdLst/>
            <a:ahLst/>
            <a:cxnLst/>
            <a:rect l="l" t="t" r="r" b="b"/>
            <a:pathLst>
              <a:path w="680085" h="302895">
                <a:moveTo>
                  <a:pt x="679721" y="35793"/>
                </a:moveTo>
                <a:lnTo>
                  <a:pt x="492520" y="0"/>
                </a:lnTo>
                <a:lnTo>
                  <a:pt x="443483" y="171451"/>
                </a:lnTo>
                <a:lnTo>
                  <a:pt x="414848" y="270957"/>
                </a:lnTo>
                <a:lnTo>
                  <a:pt x="405542" y="302456"/>
                </a:lnTo>
                <a:lnTo>
                  <a:pt x="0" y="18433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21172" y="13200817"/>
            <a:ext cx="307340" cy="86995"/>
          </a:xfrm>
          <a:custGeom>
            <a:avLst/>
            <a:gdLst/>
            <a:ahLst/>
            <a:cxnLst/>
            <a:rect l="l" t="t" r="r" b="b"/>
            <a:pathLst>
              <a:path w="307340" h="86994">
                <a:moveTo>
                  <a:pt x="306751" y="86978"/>
                </a:moveTo>
                <a:lnTo>
                  <a:pt x="21834" y="0"/>
                </a:lnTo>
                <a:lnTo>
                  <a:pt x="0" y="7480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531416" y="13287796"/>
            <a:ext cx="196850" cy="680720"/>
          </a:xfrm>
          <a:custGeom>
            <a:avLst/>
            <a:gdLst/>
            <a:ahLst/>
            <a:cxnLst/>
            <a:rect l="l" t="t" r="r" b="b"/>
            <a:pathLst>
              <a:path w="196850" h="680719">
                <a:moveTo>
                  <a:pt x="0" y="680437"/>
                </a:moveTo>
                <a:lnTo>
                  <a:pt x="1965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6026815" y="5659811"/>
            <a:ext cx="4293870" cy="3201035"/>
          </a:xfrm>
          <a:custGeom>
            <a:avLst/>
            <a:gdLst/>
            <a:ahLst/>
            <a:cxnLst/>
            <a:rect l="l" t="t" r="r" b="b"/>
            <a:pathLst>
              <a:path w="4293870" h="3201034">
                <a:moveTo>
                  <a:pt x="2626538" y="2537769"/>
                </a:moveTo>
                <a:lnTo>
                  <a:pt x="1006875" y="2060998"/>
                </a:lnTo>
                <a:lnTo>
                  <a:pt x="286349" y="1848742"/>
                </a:lnTo>
                <a:lnTo>
                  <a:pt x="777080" y="776006"/>
                </a:lnTo>
                <a:lnTo>
                  <a:pt x="1124278" y="16823"/>
                </a:lnTo>
                <a:lnTo>
                  <a:pt x="1088126" y="0"/>
                </a:lnTo>
                <a:lnTo>
                  <a:pt x="306035" y="1708788"/>
                </a:lnTo>
                <a:lnTo>
                  <a:pt x="78388" y="1791472"/>
                </a:lnTo>
                <a:lnTo>
                  <a:pt x="0" y="1963639"/>
                </a:lnTo>
                <a:lnTo>
                  <a:pt x="3285499" y="2912529"/>
                </a:lnTo>
                <a:lnTo>
                  <a:pt x="3697841" y="3031722"/>
                </a:lnTo>
                <a:lnTo>
                  <a:pt x="3694262" y="3040312"/>
                </a:lnTo>
                <a:lnTo>
                  <a:pt x="4081549" y="3153420"/>
                </a:lnTo>
                <a:lnTo>
                  <a:pt x="4242979" y="3200668"/>
                </a:lnTo>
                <a:lnTo>
                  <a:pt x="4293806" y="3028858"/>
                </a:lnTo>
                <a:lnTo>
                  <a:pt x="3867145" y="2903222"/>
                </a:lnTo>
                <a:lnTo>
                  <a:pt x="3755827" y="2870292"/>
                </a:lnTo>
                <a:lnTo>
                  <a:pt x="3107246" y="2679512"/>
                </a:lnTo>
                <a:lnTo>
                  <a:pt x="2626538" y="25377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9721077" y="8700123"/>
            <a:ext cx="387350" cy="113664"/>
          </a:xfrm>
          <a:custGeom>
            <a:avLst/>
            <a:gdLst/>
            <a:ahLst/>
            <a:cxnLst/>
            <a:rect l="l" t="t" r="r" b="b"/>
            <a:pathLst>
              <a:path w="387350" h="113665">
                <a:moveTo>
                  <a:pt x="387287" y="11310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9689159" y="8699220"/>
            <a:ext cx="31750" cy="17780"/>
          </a:xfrm>
          <a:custGeom>
            <a:avLst/>
            <a:gdLst/>
            <a:ahLst/>
            <a:cxnLst/>
            <a:rect l="l" t="t" r="r" b="b"/>
            <a:pathLst>
              <a:path w="31750" h="17779">
                <a:moveTo>
                  <a:pt x="31456" y="757"/>
                </a:moveTo>
                <a:lnTo>
                  <a:pt x="21569" y="0"/>
                </a:lnTo>
                <a:lnTo>
                  <a:pt x="12410" y="2860"/>
                </a:lnTo>
                <a:lnTo>
                  <a:pt x="4910" y="8846"/>
                </a:lnTo>
                <a:lnTo>
                  <a:pt x="0" y="174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9226767" y="8716946"/>
            <a:ext cx="462915" cy="1593215"/>
          </a:xfrm>
          <a:custGeom>
            <a:avLst/>
            <a:gdLst/>
            <a:ahLst/>
            <a:cxnLst/>
            <a:rect l="l" t="t" r="r" b="b"/>
            <a:pathLst>
              <a:path w="462915" h="1593215">
                <a:moveTo>
                  <a:pt x="462811" y="0"/>
                </a:moveTo>
                <a:lnTo>
                  <a:pt x="0" y="159317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224474" y="10310169"/>
            <a:ext cx="19050" cy="31750"/>
          </a:xfrm>
          <a:custGeom>
            <a:avLst/>
            <a:gdLst/>
            <a:ahLst/>
            <a:cxnLst/>
            <a:rect l="l" t="t" r="r" b="b"/>
            <a:pathLst>
              <a:path w="19050" h="31750">
                <a:moveTo>
                  <a:pt x="2226" y="0"/>
                </a:moveTo>
                <a:lnTo>
                  <a:pt x="0" y="6340"/>
                </a:lnTo>
                <a:lnTo>
                  <a:pt x="514" y="13322"/>
                </a:lnTo>
                <a:lnTo>
                  <a:pt x="3646" y="19267"/>
                </a:lnTo>
                <a:lnTo>
                  <a:pt x="6779" y="25213"/>
                </a:lnTo>
                <a:lnTo>
                  <a:pt x="12246" y="29585"/>
                </a:lnTo>
                <a:lnTo>
                  <a:pt x="18734" y="313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243590" y="8813231"/>
            <a:ext cx="864869" cy="1644014"/>
          </a:xfrm>
          <a:custGeom>
            <a:avLst/>
            <a:gdLst/>
            <a:ahLst/>
            <a:cxnLst/>
            <a:rect l="l" t="t" r="r" b="b"/>
            <a:pathLst>
              <a:path w="864870" h="1644015">
                <a:moveTo>
                  <a:pt x="0" y="1528388"/>
                </a:moveTo>
                <a:lnTo>
                  <a:pt x="381918" y="1643644"/>
                </a:lnTo>
                <a:lnTo>
                  <a:pt x="8647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6105203" y="5433595"/>
            <a:ext cx="1010285" cy="2018030"/>
          </a:xfrm>
          <a:custGeom>
            <a:avLst/>
            <a:gdLst/>
            <a:ahLst/>
            <a:cxnLst/>
            <a:rect l="l" t="t" r="r" b="b"/>
            <a:pathLst>
              <a:path w="1010284" h="2018029">
                <a:moveTo>
                  <a:pt x="1009738" y="226215"/>
                </a:moveTo>
                <a:lnTo>
                  <a:pt x="923476" y="0"/>
                </a:lnTo>
                <a:lnTo>
                  <a:pt x="0" y="2017688"/>
                </a:lnTo>
                <a:lnTo>
                  <a:pt x="227647" y="1935004"/>
                </a:lnTo>
                <a:lnTo>
                  <a:pt x="1009738" y="2262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383305" y="10878525"/>
            <a:ext cx="7649845" cy="2592070"/>
          </a:xfrm>
          <a:custGeom>
            <a:avLst/>
            <a:gdLst/>
            <a:ahLst/>
            <a:cxnLst/>
            <a:rect l="l" t="t" r="r" b="b"/>
            <a:pathLst>
              <a:path w="7649845" h="2592069">
                <a:moveTo>
                  <a:pt x="6601780" y="1333313"/>
                </a:moveTo>
                <a:lnTo>
                  <a:pt x="6202681" y="1216268"/>
                </a:lnTo>
                <a:lnTo>
                  <a:pt x="5992572" y="1334387"/>
                </a:lnTo>
                <a:lnTo>
                  <a:pt x="5971454" y="1402395"/>
                </a:lnTo>
                <a:lnTo>
                  <a:pt x="6301114" y="1499038"/>
                </a:lnTo>
                <a:lnTo>
                  <a:pt x="6174404" y="1945742"/>
                </a:lnTo>
                <a:lnTo>
                  <a:pt x="4601631" y="1474698"/>
                </a:lnTo>
                <a:lnTo>
                  <a:pt x="4637067" y="1356221"/>
                </a:lnTo>
                <a:lnTo>
                  <a:pt x="4186067" y="1218773"/>
                </a:lnTo>
                <a:lnTo>
                  <a:pt x="4282352" y="907369"/>
                </a:lnTo>
                <a:lnTo>
                  <a:pt x="4215060" y="886608"/>
                </a:lnTo>
                <a:lnTo>
                  <a:pt x="4136314" y="1204456"/>
                </a:lnTo>
                <a:lnTo>
                  <a:pt x="2949754" y="854394"/>
                </a:lnTo>
                <a:lnTo>
                  <a:pt x="2219206" y="638916"/>
                </a:lnTo>
                <a:lnTo>
                  <a:pt x="2313701" y="331449"/>
                </a:lnTo>
                <a:lnTo>
                  <a:pt x="2155135" y="283485"/>
                </a:lnTo>
                <a:lnTo>
                  <a:pt x="2061356" y="590237"/>
                </a:lnTo>
                <a:lnTo>
                  <a:pt x="293149" y="69797"/>
                </a:lnTo>
                <a:lnTo>
                  <a:pt x="65502" y="1431"/>
                </a:lnTo>
                <a:lnTo>
                  <a:pt x="61207" y="0"/>
                </a:lnTo>
                <a:lnTo>
                  <a:pt x="0" y="203307"/>
                </a:lnTo>
                <a:lnTo>
                  <a:pt x="7874" y="205455"/>
                </a:lnTo>
                <a:lnTo>
                  <a:pt x="2176253" y="854394"/>
                </a:lnTo>
                <a:lnTo>
                  <a:pt x="4040387" y="1409195"/>
                </a:lnTo>
                <a:lnTo>
                  <a:pt x="3998150" y="1544853"/>
                </a:lnTo>
                <a:lnTo>
                  <a:pt x="4128439" y="1585658"/>
                </a:lnTo>
                <a:lnTo>
                  <a:pt x="6093510" y="2160862"/>
                </a:lnTo>
                <a:lnTo>
                  <a:pt x="6348003" y="2242114"/>
                </a:lnTo>
                <a:lnTo>
                  <a:pt x="7588611" y="2591460"/>
                </a:lnTo>
                <a:lnTo>
                  <a:pt x="7619036" y="2488374"/>
                </a:lnTo>
                <a:lnTo>
                  <a:pt x="7649460" y="2383857"/>
                </a:lnTo>
                <a:lnTo>
                  <a:pt x="6402052" y="2018761"/>
                </a:lnTo>
                <a:lnTo>
                  <a:pt x="6601780" y="133331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852987" y="9032974"/>
            <a:ext cx="20320" cy="46355"/>
          </a:xfrm>
          <a:custGeom>
            <a:avLst/>
            <a:gdLst/>
            <a:ahLst/>
            <a:cxnLst/>
            <a:rect l="l" t="t" r="r" b="b"/>
            <a:pathLst>
              <a:path w="20320" h="46354">
                <a:moveTo>
                  <a:pt x="16821" y="45983"/>
                </a:moveTo>
                <a:lnTo>
                  <a:pt x="19836" y="32642"/>
                </a:lnTo>
                <a:lnTo>
                  <a:pt x="17695" y="19595"/>
                </a:lnTo>
                <a:lnTo>
                  <a:pt x="10911" y="824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234985" y="8980746"/>
            <a:ext cx="618490" cy="1206500"/>
          </a:xfrm>
          <a:custGeom>
            <a:avLst/>
            <a:gdLst/>
            <a:ahLst/>
            <a:cxnLst/>
            <a:rect l="l" t="t" r="r" b="b"/>
            <a:pathLst>
              <a:path w="618489" h="1206500">
                <a:moveTo>
                  <a:pt x="618156" y="52258"/>
                </a:moveTo>
                <a:lnTo>
                  <a:pt x="503616" y="0"/>
                </a:lnTo>
                <a:lnTo>
                  <a:pt x="160713" y="724463"/>
                </a:lnTo>
                <a:lnTo>
                  <a:pt x="0" y="1107455"/>
                </a:lnTo>
                <a:lnTo>
                  <a:pt x="335028" y="1205888"/>
                </a:lnTo>
                <a:lnTo>
                  <a:pt x="349703" y="117474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84541" y="10093431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5" h="62229">
                <a:moveTo>
                  <a:pt x="0" y="61810"/>
                </a:moveTo>
                <a:lnTo>
                  <a:pt x="4944" y="46710"/>
                </a:lnTo>
                <a:lnTo>
                  <a:pt x="6911" y="31085"/>
                </a:lnTo>
                <a:lnTo>
                  <a:pt x="5886" y="15370"/>
                </a:lnTo>
                <a:lnTo>
                  <a:pt x="18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525987" y="9934647"/>
            <a:ext cx="60960" cy="159385"/>
          </a:xfrm>
          <a:custGeom>
            <a:avLst/>
            <a:gdLst/>
            <a:ahLst/>
            <a:cxnLst/>
            <a:rect l="l" t="t" r="r" b="b"/>
            <a:pathLst>
              <a:path w="60960" h="159384">
                <a:moveTo>
                  <a:pt x="60491" y="1589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519934" y="9869792"/>
            <a:ext cx="7620" cy="65405"/>
          </a:xfrm>
          <a:custGeom>
            <a:avLst/>
            <a:gdLst/>
            <a:ahLst/>
            <a:cxnLst/>
            <a:rect l="l" t="t" r="r" b="b"/>
            <a:pathLst>
              <a:path w="7620" h="65404">
                <a:moveTo>
                  <a:pt x="7366" y="0"/>
                </a:moveTo>
                <a:lnTo>
                  <a:pt x="2070" y="15859"/>
                </a:lnTo>
                <a:lnTo>
                  <a:pt x="0" y="32291"/>
                </a:lnTo>
                <a:lnTo>
                  <a:pt x="1168" y="48812"/>
                </a:lnTo>
                <a:lnTo>
                  <a:pt x="5588" y="6493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527777" y="9078821"/>
            <a:ext cx="342265" cy="791210"/>
          </a:xfrm>
          <a:custGeom>
            <a:avLst/>
            <a:gdLst/>
            <a:ahLst/>
            <a:cxnLst/>
            <a:rect l="l" t="t" r="r" b="b"/>
            <a:pathLst>
              <a:path w="342264" h="791209">
                <a:moveTo>
                  <a:pt x="0" y="791039"/>
                </a:moveTo>
                <a:lnTo>
                  <a:pt x="49753" y="681511"/>
                </a:lnTo>
                <a:lnTo>
                  <a:pt x="34218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5630252" y="13930292"/>
            <a:ext cx="141605" cy="38100"/>
          </a:xfrm>
          <a:custGeom>
            <a:avLst/>
            <a:gdLst/>
            <a:ahLst/>
            <a:cxnLst/>
            <a:rect l="l" t="t" r="r" b="b"/>
            <a:pathLst>
              <a:path w="141605" h="38100">
                <a:moveTo>
                  <a:pt x="141026" y="37941"/>
                </a:moveTo>
                <a:lnTo>
                  <a:pt x="10738" y="0"/>
                </a:lnTo>
                <a:lnTo>
                  <a:pt x="0" y="3794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7999113" y="3090901"/>
            <a:ext cx="519430" cy="210820"/>
          </a:xfrm>
          <a:custGeom>
            <a:avLst/>
            <a:gdLst/>
            <a:ahLst/>
            <a:cxnLst/>
            <a:rect l="l" t="t" r="r" b="b"/>
            <a:pathLst>
              <a:path w="519429" h="210820">
                <a:moveTo>
                  <a:pt x="518958" y="41567"/>
                </a:moveTo>
                <a:lnTo>
                  <a:pt x="474451" y="22440"/>
                </a:lnTo>
                <a:lnTo>
                  <a:pt x="428940" y="9241"/>
                </a:lnTo>
                <a:lnTo>
                  <a:pt x="382909" y="1813"/>
                </a:lnTo>
                <a:lnTo>
                  <a:pt x="336839" y="0"/>
                </a:lnTo>
                <a:lnTo>
                  <a:pt x="291212" y="3644"/>
                </a:lnTo>
                <a:lnTo>
                  <a:pt x="246510" y="12589"/>
                </a:lnTo>
                <a:lnTo>
                  <a:pt x="203216" y="26677"/>
                </a:lnTo>
                <a:lnTo>
                  <a:pt x="161811" y="45753"/>
                </a:lnTo>
                <a:lnTo>
                  <a:pt x="122778" y="69659"/>
                </a:lnTo>
                <a:lnTo>
                  <a:pt x="86598" y="98238"/>
                </a:lnTo>
                <a:lnTo>
                  <a:pt x="53753" y="131333"/>
                </a:lnTo>
                <a:lnTo>
                  <a:pt x="24727" y="168788"/>
                </a:lnTo>
                <a:lnTo>
                  <a:pt x="0" y="2104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7874125" y="3301725"/>
            <a:ext cx="125730" cy="386080"/>
          </a:xfrm>
          <a:custGeom>
            <a:avLst/>
            <a:gdLst/>
            <a:ahLst/>
            <a:cxnLst/>
            <a:rect l="l" t="t" r="r" b="b"/>
            <a:pathLst>
              <a:path w="125729" h="386079">
                <a:moveTo>
                  <a:pt x="125277" y="0"/>
                </a:moveTo>
                <a:lnTo>
                  <a:pt x="0" y="289928"/>
                </a:lnTo>
                <a:lnTo>
                  <a:pt x="33288" y="38585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7907186" y="3363294"/>
            <a:ext cx="491490" cy="324485"/>
          </a:xfrm>
          <a:custGeom>
            <a:avLst/>
            <a:gdLst/>
            <a:ahLst/>
            <a:cxnLst/>
            <a:rect l="l" t="t" r="r" b="b"/>
            <a:pathLst>
              <a:path w="491490" h="324485">
                <a:moveTo>
                  <a:pt x="491156" y="10045"/>
                </a:moveTo>
                <a:lnTo>
                  <a:pt x="445121" y="2382"/>
                </a:lnTo>
                <a:lnTo>
                  <a:pt x="398886" y="0"/>
                </a:lnTo>
                <a:lnTo>
                  <a:pt x="352888" y="2821"/>
                </a:lnTo>
                <a:lnTo>
                  <a:pt x="307564" y="10769"/>
                </a:lnTo>
                <a:lnTo>
                  <a:pt x="263350" y="23768"/>
                </a:lnTo>
                <a:lnTo>
                  <a:pt x="220685" y="41741"/>
                </a:lnTo>
                <a:lnTo>
                  <a:pt x="180004" y="64611"/>
                </a:lnTo>
                <a:lnTo>
                  <a:pt x="142184" y="91953"/>
                </a:lnTo>
                <a:lnTo>
                  <a:pt x="107978" y="123151"/>
                </a:lnTo>
                <a:lnTo>
                  <a:pt x="77638" y="157839"/>
                </a:lnTo>
                <a:lnTo>
                  <a:pt x="51418" y="195654"/>
                </a:lnTo>
                <a:lnTo>
                  <a:pt x="29569" y="236230"/>
                </a:lnTo>
                <a:lnTo>
                  <a:pt x="12346" y="279203"/>
                </a:lnTo>
                <a:lnTo>
                  <a:pt x="0" y="32420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8398502" y="3373670"/>
            <a:ext cx="3134995" cy="1385570"/>
          </a:xfrm>
          <a:custGeom>
            <a:avLst/>
            <a:gdLst/>
            <a:ahLst/>
            <a:cxnLst/>
            <a:rect l="l" t="t" r="r" b="b"/>
            <a:pathLst>
              <a:path w="3134995" h="1385570">
                <a:moveTo>
                  <a:pt x="0" y="0"/>
                </a:moveTo>
                <a:lnTo>
                  <a:pt x="818242" y="214046"/>
                </a:lnTo>
                <a:lnTo>
                  <a:pt x="2776513" y="780659"/>
                </a:lnTo>
                <a:lnTo>
                  <a:pt x="2852753" y="814663"/>
                </a:lnTo>
                <a:lnTo>
                  <a:pt x="2927920" y="876944"/>
                </a:lnTo>
                <a:lnTo>
                  <a:pt x="2988053" y="961775"/>
                </a:lnTo>
                <a:lnTo>
                  <a:pt x="3024205" y="1063787"/>
                </a:lnTo>
                <a:lnTo>
                  <a:pt x="3035301" y="1177969"/>
                </a:lnTo>
                <a:lnTo>
                  <a:pt x="3027784" y="1238102"/>
                </a:lnTo>
                <a:lnTo>
                  <a:pt x="2999865" y="1355505"/>
                </a:lnTo>
                <a:lnTo>
                  <a:pt x="3099730" y="1385214"/>
                </a:lnTo>
                <a:lnTo>
                  <a:pt x="3134807" y="126530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1533283" y="4462848"/>
            <a:ext cx="36830" cy="175895"/>
          </a:xfrm>
          <a:custGeom>
            <a:avLst/>
            <a:gdLst/>
            <a:ahLst/>
            <a:cxnLst/>
            <a:rect l="l" t="t" r="r" b="b"/>
            <a:pathLst>
              <a:path w="36829" h="175895">
                <a:moveTo>
                  <a:pt x="0" y="175758"/>
                </a:moveTo>
                <a:lnTo>
                  <a:pt x="13640" y="132846"/>
                </a:lnTo>
                <a:lnTo>
                  <a:pt x="24254" y="89142"/>
                </a:lnTo>
                <a:lnTo>
                  <a:pt x="31807" y="44806"/>
                </a:lnTo>
                <a:lnTo>
                  <a:pt x="3626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1556005" y="4283666"/>
            <a:ext cx="14604" cy="179070"/>
          </a:xfrm>
          <a:custGeom>
            <a:avLst/>
            <a:gdLst/>
            <a:ahLst/>
            <a:cxnLst/>
            <a:rect l="l" t="t" r="r" b="b"/>
            <a:pathLst>
              <a:path w="14604" h="179070">
                <a:moveTo>
                  <a:pt x="13189" y="179034"/>
                </a:moveTo>
                <a:lnTo>
                  <a:pt x="14523" y="134014"/>
                </a:lnTo>
                <a:lnTo>
                  <a:pt x="12762" y="89062"/>
                </a:lnTo>
                <a:lnTo>
                  <a:pt x="7917" y="4433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1097473" y="3883561"/>
            <a:ext cx="459105" cy="400685"/>
          </a:xfrm>
          <a:custGeom>
            <a:avLst/>
            <a:gdLst/>
            <a:ahLst/>
            <a:cxnLst/>
            <a:rect l="l" t="t" r="r" b="b"/>
            <a:pathLst>
              <a:path w="459104" h="400685">
                <a:moveTo>
                  <a:pt x="458499" y="400088"/>
                </a:moveTo>
                <a:lnTo>
                  <a:pt x="446874" y="353418"/>
                </a:lnTo>
                <a:lnTo>
                  <a:pt x="431066" y="308717"/>
                </a:lnTo>
                <a:lnTo>
                  <a:pt x="411310" y="266190"/>
                </a:lnTo>
                <a:lnTo>
                  <a:pt x="387837" y="226040"/>
                </a:lnTo>
                <a:lnTo>
                  <a:pt x="360881" y="188469"/>
                </a:lnTo>
                <a:lnTo>
                  <a:pt x="330676" y="153683"/>
                </a:lnTo>
                <a:lnTo>
                  <a:pt x="297453" y="121883"/>
                </a:lnTo>
                <a:lnTo>
                  <a:pt x="261446" y="93273"/>
                </a:lnTo>
                <a:lnTo>
                  <a:pt x="222889" y="68057"/>
                </a:lnTo>
                <a:lnTo>
                  <a:pt x="182014" y="46438"/>
                </a:lnTo>
                <a:lnTo>
                  <a:pt x="139055" y="28619"/>
                </a:lnTo>
                <a:lnTo>
                  <a:pt x="94244" y="14804"/>
                </a:lnTo>
                <a:lnTo>
                  <a:pt x="47814" y="519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8518411" y="3132779"/>
            <a:ext cx="2579370" cy="871855"/>
          </a:xfrm>
          <a:custGeom>
            <a:avLst/>
            <a:gdLst/>
            <a:ahLst/>
            <a:cxnLst/>
            <a:rect l="l" t="t" r="r" b="b"/>
            <a:pathLst>
              <a:path w="2579370" h="871854">
                <a:moveTo>
                  <a:pt x="2579290" y="750950"/>
                </a:moveTo>
                <a:lnTo>
                  <a:pt x="2372761" y="871575"/>
                </a:lnTo>
                <a:lnTo>
                  <a:pt x="115613" y="214403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772307" y="2116240"/>
            <a:ext cx="1588770" cy="5433695"/>
          </a:xfrm>
          <a:custGeom>
            <a:avLst/>
            <a:gdLst/>
            <a:ahLst/>
            <a:cxnLst/>
            <a:rect l="l" t="t" r="r" b="b"/>
            <a:pathLst>
              <a:path w="1588770" h="5433695">
                <a:moveTo>
                  <a:pt x="0" y="5433118"/>
                </a:moveTo>
                <a:lnTo>
                  <a:pt x="1491879" y="305677"/>
                </a:lnTo>
                <a:lnTo>
                  <a:pt x="158852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280097" y="1635955"/>
            <a:ext cx="92710" cy="480695"/>
          </a:xfrm>
          <a:custGeom>
            <a:avLst/>
            <a:gdLst/>
            <a:ahLst/>
            <a:cxnLst/>
            <a:rect l="l" t="t" r="r" b="b"/>
            <a:pathLst>
              <a:path w="92710" h="480694">
                <a:moveTo>
                  <a:pt x="80473" y="480160"/>
                </a:moveTo>
                <a:lnTo>
                  <a:pt x="88100" y="430659"/>
                </a:lnTo>
                <a:lnTo>
                  <a:pt x="92161" y="380994"/>
                </a:lnTo>
                <a:lnTo>
                  <a:pt x="92687" y="331351"/>
                </a:lnTo>
                <a:lnTo>
                  <a:pt x="89709" y="281914"/>
                </a:lnTo>
                <a:lnTo>
                  <a:pt x="83259" y="232869"/>
                </a:lnTo>
                <a:lnTo>
                  <a:pt x="73366" y="184402"/>
                </a:lnTo>
                <a:lnTo>
                  <a:pt x="60063" y="136696"/>
                </a:lnTo>
                <a:lnTo>
                  <a:pt x="43381" y="89937"/>
                </a:lnTo>
                <a:lnTo>
                  <a:pt x="23349" y="44310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942875" y="1352858"/>
            <a:ext cx="337820" cy="283210"/>
          </a:xfrm>
          <a:custGeom>
            <a:avLst/>
            <a:gdLst/>
            <a:ahLst/>
            <a:cxnLst/>
            <a:rect l="l" t="t" r="r" b="b"/>
            <a:pathLst>
              <a:path w="337819" h="283210">
                <a:moveTo>
                  <a:pt x="337264" y="282983"/>
                </a:moveTo>
                <a:lnTo>
                  <a:pt x="311939" y="239144"/>
                </a:lnTo>
                <a:lnTo>
                  <a:pt x="283064" y="197975"/>
                </a:lnTo>
                <a:lnTo>
                  <a:pt x="250858" y="159658"/>
                </a:lnTo>
                <a:lnTo>
                  <a:pt x="215543" y="124378"/>
                </a:lnTo>
                <a:lnTo>
                  <a:pt x="177336" y="92321"/>
                </a:lnTo>
                <a:lnTo>
                  <a:pt x="136459" y="63670"/>
                </a:lnTo>
                <a:lnTo>
                  <a:pt x="93130" y="38610"/>
                </a:lnTo>
                <a:lnTo>
                  <a:pt x="47570" y="1732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21172" y="903193"/>
            <a:ext cx="1522095" cy="450215"/>
          </a:xfrm>
          <a:custGeom>
            <a:avLst/>
            <a:gdLst/>
            <a:ahLst/>
            <a:cxnLst/>
            <a:rect l="l" t="t" r="r" b="b"/>
            <a:pathLst>
              <a:path w="1522095" h="450215">
                <a:moveTo>
                  <a:pt x="1521945" y="44992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21172" y="1065338"/>
            <a:ext cx="1797050" cy="6892290"/>
          </a:xfrm>
          <a:custGeom>
            <a:avLst/>
            <a:gdLst/>
            <a:ahLst/>
            <a:cxnLst/>
            <a:rect l="l" t="t" r="r" b="b"/>
            <a:pathLst>
              <a:path w="1797050" h="6892290">
                <a:moveTo>
                  <a:pt x="0" y="0"/>
                </a:moveTo>
                <a:lnTo>
                  <a:pt x="62280" y="18970"/>
                </a:lnTo>
                <a:lnTo>
                  <a:pt x="1363022" y="405899"/>
                </a:lnTo>
                <a:lnTo>
                  <a:pt x="1525167" y="454221"/>
                </a:lnTo>
                <a:lnTo>
                  <a:pt x="1796483" y="892335"/>
                </a:lnTo>
                <a:lnTo>
                  <a:pt x="1421007" y="2233165"/>
                </a:lnTo>
                <a:lnTo>
                  <a:pt x="1075241" y="3388226"/>
                </a:lnTo>
                <a:lnTo>
                  <a:pt x="758109" y="4496756"/>
                </a:lnTo>
                <a:lnTo>
                  <a:pt x="633905" y="4914468"/>
                </a:lnTo>
                <a:lnTo>
                  <a:pt x="582362" y="5087709"/>
                </a:lnTo>
                <a:lnTo>
                  <a:pt x="115613" y="6656902"/>
                </a:lnTo>
                <a:lnTo>
                  <a:pt x="86978" y="6754261"/>
                </a:lnTo>
                <a:lnTo>
                  <a:pt x="45815" y="6892067"/>
                </a:lnTo>
                <a:lnTo>
                  <a:pt x="0" y="68788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1172" y="7975660"/>
            <a:ext cx="124460" cy="35560"/>
          </a:xfrm>
          <a:custGeom>
            <a:avLst/>
            <a:gdLst/>
            <a:ahLst/>
            <a:cxnLst/>
            <a:rect l="l" t="t" r="r" b="b"/>
            <a:pathLst>
              <a:path w="124459" h="35559">
                <a:moveTo>
                  <a:pt x="0" y="0"/>
                </a:moveTo>
                <a:lnTo>
                  <a:pt x="11453" y="3579"/>
                </a:lnTo>
                <a:lnTo>
                  <a:pt x="124203" y="3507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545014" y="7957058"/>
            <a:ext cx="105410" cy="57150"/>
          </a:xfrm>
          <a:custGeom>
            <a:avLst/>
            <a:gdLst/>
            <a:ahLst/>
            <a:cxnLst/>
            <a:rect l="l" t="t" r="r" b="b"/>
            <a:pathLst>
              <a:path w="105409" h="57150">
                <a:moveTo>
                  <a:pt x="0" y="53303"/>
                </a:moveTo>
                <a:lnTo>
                  <a:pt x="32672" y="56529"/>
                </a:lnTo>
                <a:lnTo>
                  <a:pt x="63164" y="47655"/>
                </a:lnTo>
                <a:lnTo>
                  <a:pt x="88325" y="28278"/>
                </a:lnTo>
                <a:lnTo>
                  <a:pt x="10500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650251" y="7549357"/>
            <a:ext cx="122555" cy="408305"/>
          </a:xfrm>
          <a:custGeom>
            <a:avLst/>
            <a:gdLst/>
            <a:ahLst/>
            <a:cxnLst/>
            <a:rect l="l" t="t" r="r" b="b"/>
            <a:pathLst>
              <a:path w="122554" h="408304">
                <a:moveTo>
                  <a:pt x="0" y="408047"/>
                </a:moveTo>
                <a:lnTo>
                  <a:pt x="12205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740526" y="10539917"/>
            <a:ext cx="23495" cy="100965"/>
          </a:xfrm>
          <a:custGeom>
            <a:avLst/>
            <a:gdLst/>
            <a:ahLst/>
            <a:cxnLst/>
            <a:rect l="l" t="t" r="r" b="b"/>
            <a:pathLst>
              <a:path w="23494" h="100965">
                <a:moveTo>
                  <a:pt x="23265" y="10093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465126" y="10539761"/>
            <a:ext cx="274955" cy="269240"/>
          </a:xfrm>
          <a:custGeom>
            <a:avLst/>
            <a:gdLst/>
            <a:ahLst/>
            <a:cxnLst/>
            <a:rect l="l" t="t" r="r" b="b"/>
            <a:pathLst>
              <a:path w="274955" h="269240">
                <a:moveTo>
                  <a:pt x="274959" y="0"/>
                </a:moveTo>
                <a:lnTo>
                  <a:pt x="231123" y="22617"/>
                </a:lnTo>
                <a:lnTo>
                  <a:pt x="189609" y="48755"/>
                </a:lnTo>
                <a:lnTo>
                  <a:pt x="150609" y="78226"/>
                </a:lnTo>
                <a:lnTo>
                  <a:pt x="114314" y="110844"/>
                </a:lnTo>
                <a:lnTo>
                  <a:pt x="80914" y="146421"/>
                </a:lnTo>
                <a:lnTo>
                  <a:pt x="50601" y="184771"/>
                </a:lnTo>
                <a:lnTo>
                  <a:pt x="23566" y="225706"/>
                </a:lnTo>
                <a:lnTo>
                  <a:pt x="0" y="26903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444512" y="10640855"/>
            <a:ext cx="319405" cy="307975"/>
          </a:xfrm>
          <a:custGeom>
            <a:avLst/>
            <a:gdLst/>
            <a:ahLst/>
            <a:cxnLst/>
            <a:rect l="l" t="t" r="r" b="b"/>
            <a:pathLst>
              <a:path w="319405" h="307975">
                <a:moveTo>
                  <a:pt x="20760" y="168230"/>
                </a:moveTo>
                <a:lnTo>
                  <a:pt x="0" y="237669"/>
                </a:lnTo>
                <a:lnTo>
                  <a:pt x="4295" y="239101"/>
                </a:lnTo>
                <a:lnTo>
                  <a:pt x="231942" y="307467"/>
                </a:lnTo>
                <a:lnTo>
                  <a:pt x="3192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3705985" y="11465183"/>
            <a:ext cx="659765" cy="568960"/>
          </a:xfrm>
          <a:custGeom>
            <a:avLst/>
            <a:gdLst/>
            <a:ahLst/>
            <a:cxnLst/>
            <a:rect l="l" t="t" r="r" b="b"/>
            <a:pathLst>
              <a:path w="659765" h="568959">
                <a:moveTo>
                  <a:pt x="659319" y="186842"/>
                </a:moveTo>
                <a:lnTo>
                  <a:pt x="280622" y="0"/>
                </a:lnTo>
                <a:lnTo>
                  <a:pt x="0" y="56876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3692740" y="12033944"/>
            <a:ext cx="13335" cy="120014"/>
          </a:xfrm>
          <a:custGeom>
            <a:avLst/>
            <a:gdLst/>
            <a:ahLst/>
            <a:cxnLst/>
            <a:rect l="l" t="t" r="r" b="b"/>
            <a:pathLst>
              <a:path w="13334" h="120015">
                <a:moveTo>
                  <a:pt x="13243" y="0"/>
                </a:moveTo>
                <a:lnTo>
                  <a:pt x="5726" y="59775"/>
                </a:lnTo>
                <a:lnTo>
                  <a:pt x="0" y="11955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3691533" y="12153494"/>
            <a:ext cx="476250" cy="645795"/>
          </a:xfrm>
          <a:custGeom>
            <a:avLst/>
            <a:gdLst/>
            <a:ahLst/>
            <a:cxnLst/>
            <a:rect l="l" t="t" r="r" b="b"/>
            <a:pathLst>
              <a:path w="476250" h="645795">
                <a:moveTo>
                  <a:pt x="606" y="0"/>
                </a:moveTo>
                <a:lnTo>
                  <a:pt x="0" y="49849"/>
                </a:lnTo>
                <a:lnTo>
                  <a:pt x="3237" y="98958"/>
                </a:lnTo>
                <a:lnTo>
                  <a:pt x="10195" y="147157"/>
                </a:lnTo>
                <a:lnTo>
                  <a:pt x="20747" y="194275"/>
                </a:lnTo>
                <a:lnTo>
                  <a:pt x="34770" y="240145"/>
                </a:lnTo>
                <a:lnTo>
                  <a:pt x="52138" y="284596"/>
                </a:lnTo>
                <a:lnTo>
                  <a:pt x="72727" y="327460"/>
                </a:lnTo>
                <a:lnTo>
                  <a:pt x="96412" y="368565"/>
                </a:lnTo>
                <a:lnTo>
                  <a:pt x="123068" y="407745"/>
                </a:lnTo>
                <a:lnTo>
                  <a:pt x="152571" y="444828"/>
                </a:lnTo>
                <a:lnTo>
                  <a:pt x="184795" y="479645"/>
                </a:lnTo>
                <a:lnTo>
                  <a:pt x="219616" y="512028"/>
                </a:lnTo>
                <a:lnTo>
                  <a:pt x="256910" y="541806"/>
                </a:lnTo>
                <a:lnTo>
                  <a:pt x="296551" y="568811"/>
                </a:lnTo>
                <a:lnTo>
                  <a:pt x="338415" y="592873"/>
                </a:lnTo>
                <a:lnTo>
                  <a:pt x="382377" y="613821"/>
                </a:lnTo>
                <a:lnTo>
                  <a:pt x="428312" y="631488"/>
                </a:lnTo>
                <a:lnTo>
                  <a:pt x="476095" y="64570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4167910" y="12799052"/>
            <a:ext cx="140970" cy="70485"/>
          </a:xfrm>
          <a:custGeom>
            <a:avLst/>
            <a:gdLst/>
            <a:ahLst/>
            <a:cxnLst/>
            <a:rect l="l" t="t" r="r" b="b"/>
            <a:pathLst>
              <a:path w="140969" h="70484">
                <a:moveTo>
                  <a:pt x="140748" y="69995"/>
                </a:moveTo>
                <a:lnTo>
                  <a:pt x="107642" y="48505"/>
                </a:lnTo>
                <a:lnTo>
                  <a:pt x="73046" y="29624"/>
                </a:lnTo>
                <a:lnTo>
                  <a:pt x="37114" y="13431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4308875" y="12869042"/>
            <a:ext cx="164465" cy="197485"/>
          </a:xfrm>
          <a:custGeom>
            <a:avLst/>
            <a:gdLst/>
            <a:ahLst/>
            <a:cxnLst/>
            <a:rect l="l" t="t" r="r" b="b"/>
            <a:pathLst>
              <a:path w="164465" h="197484">
                <a:moveTo>
                  <a:pt x="164323" y="197299"/>
                </a:moveTo>
                <a:lnTo>
                  <a:pt x="139370" y="151724"/>
                </a:lnTo>
                <a:lnTo>
                  <a:pt x="110227" y="108927"/>
                </a:lnTo>
                <a:lnTo>
                  <a:pt x="77129" y="69187"/>
                </a:lnTo>
                <a:lnTo>
                  <a:pt x="40309" y="3278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4473043" y="13066591"/>
            <a:ext cx="812165" cy="201930"/>
          </a:xfrm>
          <a:custGeom>
            <a:avLst/>
            <a:gdLst/>
            <a:ahLst/>
            <a:cxnLst/>
            <a:rect l="l" t="t" r="r" b="b"/>
            <a:pathLst>
              <a:path w="812165" h="201930">
                <a:moveTo>
                  <a:pt x="0" y="0"/>
                </a:moveTo>
                <a:lnTo>
                  <a:pt x="812157" y="20151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5284958" y="13087705"/>
            <a:ext cx="414655" cy="180340"/>
          </a:xfrm>
          <a:custGeom>
            <a:avLst/>
            <a:gdLst/>
            <a:ahLst/>
            <a:cxnLst/>
            <a:rect l="l" t="t" r="r" b="b"/>
            <a:pathLst>
              <a:path w="414655" h="180340">
                <a:moveTo>
                  <a:pt x="414372" y="2559"/>
                </a:moveTo>
                <a:lnTo>
                  <a:pt x="366625" y="0"/>
                </a:lnTo>
                <a:lnTo>
                  <a:pt x="319379" y="2342"/>
                </a:lnTo>
                <a:lnTo>
                  <a:pt x="272971" y="9443"/>
                </a:lnTo>
                <a:lnTo>
                  <a:pt x="227739" y="21157"/>
                </a:lnTo>
                <a:lnTo>
                  <a:pt x="184023" y="37338"/>
                </a:lnTo>
                <a:lnTo>
                  <a:pt x="142159" y="57842"/>
                </a:lnTo>
                <a:lnTo>
                  <a:pt x="102487" y="82524"/>
                </a:lnTo>
                <a:lnTo>
                  <a:pt x="65344" y="111238"/>
                </a:lnTo>
                <a:lnTo>
                  <a:pt x="31069" y="143841"/>
                </a:lnTo>
                <a:lnTo>
                  <a:pt x="0" y="18018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5699333" y="13090573"/>
            <a:ext cx="768985" cy="93980"/>
          </a:xfrm>
          <a:custGeom>
            <a:avLst/>
            <a:gdLst/>
            <a:ahLst/>
            <a:cxnLst/>
            <a:rect l="l" t="t" r="r" b="b"/>
            <a:pathLst>
              <a:path w="768984" h="93980">
                <a:moveTo>
                  <a:pt x="0" y="0"/>
                </a:moveTo>
                <a:lnTo>
                  <a:pt x="768847" y="9342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4632682" y="12447003"/>
            <a:ext cx="1835785" cy="223520"/>
          </a:xfrm>
          <a:custGeom>
            <a:avLst/>
            <a:gdLst/>
            <a:ahLst/>
            <a:cxnLst/>
            <a:rect l="l" t="t" r="r" b="b"/>
            <a:pathLst>
              <a:path w="1835784" h="223520">
                <a:moveTo>
                  <a:pt x="1835498" y="22335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4238042" y="11810056"/>
            <a:ext cx="394970" cy="636905"/>
          </a:xfrm>
          <a:custGeom>
            <a:avLst/>
            <a:gdLst/>
            <a:ahLst/>
            <a:cxnLst/>
            <a:rect l="l" t="t" r="r" b="b"/>
            <a:pathLst>
              <a:path w="394969" h="636904">
                <a:moveTo>
                  <a:pt x="49856" y="0"/>
                </a:moveTo>
                <a:lnTo>
                  <a:pt x="29765" y="43737"/>
                </a:lnTo>
                <a:lnTo>
                  <a:pt x="14761" y="88932"/>
                </a:lnTo>
                <a:lnTo>
                  <a:pt x="4840" y="135162"/>
                </a:lnTo>
                <a:lnTo>
                  <a:pt x="0" y="182002"/>
                </a:lnTo>
                <a:lnTo>
                  <a:pt x="238" y="229028"/>
                </a:lnTo>
                <a:lnTo>
                  <a:pt x="5554" y="275816"/>
                </a:lnTo>
                <a:lnTo>
                  <a:pt x="15945" y="321943"/>
                </a:lnTo>
                <a:lnTo>
                  <a:pt x="31408" y="366984"/>
                </a:lnTo>
                <a:lnTo>
                  <a:pt x="51942" y="410515"/>
                </a:lnTo>
                <a:lnTo>
                  <a:pt x="77146" y="451518"/>
                </a:lnTo>
                <a:lnTo>
                  <a:pt x="106389" y="489103"/>
                </a:lnTo>
                <a:lnTo>
                  <a:pt x="139316" y="523036"/>
                </a:lnTo>
                <a:lnTo>
                  <a:pt x="175573" y="553084"/>
                </a:lnTo>
                <a:lnTo>
                  <a:pt x="214806" y="579011"/>
                </a:lnTo>
                <a:lnTo>
                  <a:pt x="256662" y="600585"/>
                </a:lnTo>
                <a:lnTo>
                  <a:pt x="300788" y="617572"/>
                </a:lnTo>
                <a:lnTo>
                  <a:pt x="346829" y="629739"/>
                </a:lnTo>
                <a:lnTo>
                  <a:pt x="394431" y="63685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4287989" y="11652025"/>
            <a:ext cx="77470" cy="158750"/>
          </a:xfrm>
          <a:custGeom>
            <a:avLst/>
            <a:gdLst/>
            <a:ahLst/>
            <a:cxnLst/>
            <a:rect l="l" t="t" r="r" b="b"/>
            <a:pathLst>
              <a:path w="77469" h="158750">
                <a:moveTo>
                  <a:pt x="0" y="158207"/>
                </a:moveTo>
                <a:lnTo>
                  <a:pt x="7731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738602" y="8501111"/>
            <a:ext cx="528955" cy="620395"/>
          </a:xfrm>
          <a:custGeom>
            <a:avLst/>
            <a:gdLst/>
            <a:ahLst/>
            <a:cxnLst/>
            <a:rect l="l" t="t" r="r" b="b"/>
            <a:pathLst>
              <a:path w="528954" h="620395">
                <a:moveTo>
                  <a:pt x="528672" y="137447"/>
                </a:moveTo>
                <a:lnTo>
                  <a:pt x="335386" y="49395"/>
                </a:lnTo>
                <a:lnTo>
                  <a:pt x="227289" y="0"/>
                </a:lnTo>
                <a:lnTo>
                  <a:pt x="0" y="479634"/>
                </a:lnTo>
                <a:lnTo>
                  <a:pt x="114539" y="531893"/>
                </a:lnTo>
                <a:lnTo>
                  <a:pt x="307825" y="619946"/>
                </a:lnTo>
                <a:lnTo>
                  <a:pt x="528672" y="13744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0217443" y="8414121"/>
            <a:ext cx="10160" cy="65405"/>
          </a:xfrm>
          <a:custGeom>
            <a:avLst/>
            <a:gdLst/>
            <a:ahLst/>
            <a:cxnLst/>
            <a:rect l="l" t="t" r="r" b="b"/>
            <a:pathLst>
              <a:path w="10159" h="65404">
                <a:moveTo>
                  <a:pt x="2769" y="0"/>
                </a:moveTo>
                <a:lnTo>
                  <a:pt x="0" y="16467"/>
                </a:lnTo>
                <a:lnTo>
                  <a:pt x="233" y="33031"/>
                </a:lnTo>
                <a:lnTo>
                  <a:pt x="3427" y="49285"/>
                </a:lnTo>
                <a:lnTo>
                  <a:pt x="9540" y="6482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9782643" y="6939791"/>
            <a:ext cx="864235" cy="1749425"/>
          </a:xfrm>
          <a:custGeom>
            <a:avLst/>
            <a:gdLst/>
            <a:ahLst/>
            <a:cxnLst/>
            <a:rect l="l" t="t" r="r" b="b"/>
            <a:pathLst>
              <a:path w="864234" h="1749425">
                <a:moveTo>
                  <a:pt x="437756" y="1474340"/>
                </a:moveTo>
                <a:lnTo>
                  <a:pt x="863700" y="10738"/>
                </a:lnTo>
                <a:lnTo>
                  <a:pt x="827191" y="0"/>
                </a:lnTo>
                <a:lnTo>
                  <a:pt x="401246" y="1463960"/>
                </a:lnTo>
                <a:lnTo>
                  <a:pt x="63354" y="1369465"/>
                </a:lnTo>
                <a:lnTo>
                  <a:pt x="0" y="1590311"/>
                </a:lnTo>
                <a:lnTo>
                  <a:pt x="111318" y="1623242"/>
                </a:lnTo>
                <a:lnTo>
                  <a:pt x="537978" y="174887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0312685" y="8624761"/>
            <a:ext cx="10795" cy="64135"/>
          </a:xfrm>
          <a:custGeom>
            <a:avLst/>
            <a:gdLst/>
            <a:ahLst/>
            <a:cxnLst/>
            <a:rect l="l" t="t" r="r" b="b"/>
            <a:pathLst>
              <a:path w="10795" h="64134">
                <a:moveTo>
                  <a:pt x="7959" y="63856"/>
                </a:moveTo>
                <a:lnTo>
                  <a:pt x="10309" y="47548"/>
                </a:lnTo>
                <a:lnTo>
                  <a:pt x="9733" y="31211"/>
                </a:lnTo>
                <a:lnTo>
                  <a:pt x="6281" y="15231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0227200" y="8478918"/>
            <a:ext cx="85725" cy="146050"/>
          </a:xfrm>
          <a:custGeom>
            <a:avLst/>
            <a:gdLst/>
            <a:ahLst/>
            <a:cxnLst/>
            <a:rect l="l" t="t" r="r" b="b"/>
            <a:pathLst>
              <a:path w="85725" h="146050">
                <a:moveTo>
                  <a:pt x="85546" y="14603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8518411" y="3132779"/>
            <a:ext cx="2579370" cy="871855"/>
          </a:xfrm>
          <a:custGeom>
            <a:avLst/>
            <a:gdLst/>
            <a:ahLst/>
            <a:cxnLst/>
            <a:rect l="l" t="t" r="r" b="b"/>
            <a:pathLst>
              <a:path w="2579370" h="871854">
                <a:moveTo>
                  <a:pt x="0" y="0"/>
                </a:moveTo>
                <a:lnTo>
                  <a:pt x="115613" y="214403"/>
                </a:lnTo>
                <a:lnTo>
                  <a:pt x="2372761" y="871575"/>
                </a:lnTo>
                <a:lnTo>
                  <a:pt x="2579290" y="750950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5351061" y="13749176"/>
            <a:ext cx="747395" cy="219075"/>
          </a:xfrm>
          <a:custGeom>
            <a:avLst/>
            <a:gdLst/>
            <a:ahLst/>
            <a:cxnLst/>
            <a:rect l="l" t="t" r="r" b="b"/>
            <a:pathLst>
              <a:path w="747394" h="219075">
                <a:moveTo>
                  <a:pt x="747013" y="219057"/>
                </a:moveTo>
                <a:lnTo>
                  <a:pt x="197938" y="5798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5351188" y="13748804"/>
            <a:ext cx="23495" cy="100965"/>
          </a:xfrm>
          <a:custGeom>
            <a:avLst/>
            <a:gdLst/>
            <a:ahLst/>
            <a:cxnLst/>
            <a:rect l="l" t="t" r="r" b="b"/>
            <a:pathLst>
              <a:path w="23494" h="100965">
                <a:moveTo>
                  <a:pt x="23008" y="100498"/>
                </a:moveTo>
                <a:lnTo>
                  <a:pt x="18789" y="75038"/>
                </a:lnTo>
                <a:lnTo>
                  <a:pt x="13544" y="49781"/>
                </a:lnTo>
                <a:lnTo>
                  <a:pt x="7278" y="2475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5373968" y="13849756"/>
            <a:ext cx="397510" cy="118745"/>
          </a:xfrm>
          <a:custGeom>
            <a:avLst/>
            <a:gdLst/>
            <a:ahLst/>
            <a:cxnLst/>
            <a:rect l="l" t="t" r="r" b="b"/>
            <a:pathLst>
              <a:path w="397509" h="118744">
                <a:moveTo>
                  <a:pt x="0" y="0"/>
                </a:moveTo>
                <a:lnTo>
                  <a:pt x="123130" y="36509"/>
                </a:lnTo>
                <a:lnTo>
                  <a:pt x="267020" y="80535"/>
                </a:lnTo>
                <a:lnTo>
                  <a:pt x="397309" y="11847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21172" y="7975660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0"/>
                </a:moveTo>
                <a:lnTo>
                  <a:pt x="11453" y="3579"/>
                </a:lnTo>
                <a:lnTo>
                  <a:pt x="0" y="4116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220518" y="10099297"/>
            <a:ext cx="6537325" cy="2308225"/>
          </a:xfrm>
          <a:custGeom>
            <a:avLst/>
            <a:gdLst/>
            <a:ahLst/>
            <a:cxnLst/>
            <a:rect l="l" t="t" r="r" b="b"/>
            <a:pathLst>
              <a:path w="6537325" h="2308225">
                <a:moveTo>
                  <a:pt x="2727476" y="760972"/>
                </a:moveTo>
                <a:lnTo>
                  <a:pt x="1840509" y="504332"/>
                </a:lnTo>
                <a:lnTo>
                  <a:pt x="388719" y="77672"/>
                </a:lnTo>
                <a:lnTo>
                  <a:pt x="340039" y="63354"/>
                </a:lnTo>
                <a:lnTo>
                  <a:pt x="124561" y="0"/>
                </a:lnTo>
                <a:lnTo>
                  <a:pt x="0" y="436682"/>
                </a:lnTo>
                <a:lnTo>
                  <a:pt x="31140" y="445630"/>
                </a:lnTo>
                <a:lnTo>
                  <a:pt x="5365468" y="1995495"/>
                </a:lnTo>
                <a:lnTo>
                  <a:pt x="5764567" y="2112541"/>
                </a:lnTo>
                <a:lnTo>
                  <a:pt x="6409926" y="2307616"/>
                </a:lnTo>
                <a:lnTo>
                  <a:pt x="6536994" y="1873439"/>
                </a:lnTo>
                <a:lnTo>
                  <a:pt x="5783895" y="1652234"/>
                </a:lnTo>
                <a:lnTo>
                  <a:pt x="5577366" y="1591385"/>
                </a:lnTo>
                <a:lnTo>
                  <a:pt x="2727476" y="76097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4482319" y="3278101"/>
            <a:ext cx="3240405" cy="7095490"/>
          </a:xfrm>
          <a:custGeom>
            <a:avLst/>
            <a:gdLst/>
            <a:ahLst/>
            <a:cxnLst/>
            <a:rect l="l" t="t" r="r" b="b"/>
            <a:pathLst>
              <a:path w="3240404" h="7095490">
                <a:moveTo>
                  <a:pt x="3240399" y="0"/>
                </a:moveTo>
                <a:lnTo>
                  <a:pt x="784954" y="5360456"/>
                </a:lnTo>
                <a:lnTo>
                  <a:pt x="564107" y="5842955"/>
                </a:lnTo>
                <a:lnTo>
                  <a:pt x="328585" y="6386660"/>
                </a:lnTo>
                <a:lnTo>
                  <a:pt x="102369" y="6877391"/>
                </a:lnTo>
                <a:lnTo>
                  <a:pt x="87694" y="6908532"/>
                </a:lnTo>
                <a:lnTo>
                  <a:pt x="0" y="709537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060980" y="10373455"/>
            <a:ext cx="421640" cy="236220"/>
          </a:xfrm>
          <a:custGeom>
            <a:avLst/>
            <a:gdLst/>
            <a:ahLst/>
            <a:cxnLst/>
            <a:rect l="l" t="t" r="r" b="b"/>
            <a:pathLst>
              <a:path w="421639" h="236220">
                <a:moveTo>
                  <a:pt x="0" y="230033"/>
                </a:moveTo>
                <a:lnTo>
                  <a:pt x="48174" y="235733"/>
                </a:lnTo>
                <a:lnTo>
                  <a:pt x="95799" y="235329"/>
                </a:lnTo>
                <a:lnTo>
                  <a:pt x="142397" y="229082"/>
                </a:lnTo>
                <a:lnTo>
                  <a:pt x="187492" y="217252"/>
                </a:lnTo>
                <a:lnTo>
                  <a:pt x="230608" y="200100"/>
                </a:lnTo>
                <a:lnTo>
                  <a:pt x="271268" y="177886"/>
                </a:lnTo>
                <a:lnTo>
                  <a:pt x="308995" y="150870"/>
                </a:lnTo>
                <a:lnTo>
                  <a:pt x="343312" y="119313"/>
                </a:lnTo>
                <a:lnTo>
                  <a:pt x="373744" y="83476"/>
                </a:lnTo>
                <a:lnTo>
                  <a:pt x="399814" y="43618"/>
                </a:lnTo>
                <a:lnTo>
                  <a:pt x="421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061028" y="10603630"/>
            <a:ext cx="887094" cy="257175"/>
          </a:xfrm>
          <a:custGeom>
            <a:avLst/>
            <a:gdLst/>
            <a:ahLst/>
            <a:cxnLst/>
            <a:rect l="l" t="t" r="r" b="b"/>
            <a:pathLst>
              <a:path w="887095" h="257175">
                <a:moveTo>
                  <a:pt x="0" y="0"/>
                </a:moveTo>
                <a:lnTo>
                  <a:pt x="886966" y="25664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723514" y="10443915"/>
            <a:ext cx="224790" cy="416559"/>
          </a:xfrm>
          <a:custGeom>
            <a:avLst/>
            <a:gdLst/>
            <a:ahLst/>
            <a:cxnLst/>
            <a:rect l="l" t="t" r="r" b="b"/>
            <a:pathLst>
              <a:path w="224789" h="416559">
                <a:moveTo>
                  <a:pt x="14577" y="0"/>
                </a:moveTo>
                <a:lnTo>
                  <a:pt x="3854" y="47198"/>
                </a:lnTo>
                <a:lnTo>
                  <a:pt x="0" y="94325"/>
                </a:lnTo>
                <a:lnTo>
                  <a:pt x="2710" y="140779"/>
                </a:lnTo>
                <a:lnTo>
                  <a:pt x="11684" y="185959"/>
                </a:lnTo>
                <a:lnTo>
                  <a:pt x="26616" y="229265"/>
                </a:lnTo>
                <a:lnTo>
                  <a:pt x="47205" y="270095"/>
                </a:lnTo>
                <a:lnTo>
                  <a:pt x="73147" y="307849"/>
                </a:lnTo>
                <a:lnTo>
                  <a:pt x="104140" y="341925"/>
                </a:lnTo>
                <a:lnTo>
                  <a:pt x="139880" y="371724"/>
                </a:lnTo>
                <a:lnTo>
                  <a:pt x="180065" y="396644"/>
                </a:lnTo>
                <a:lnTo>
                  <a:pt x="224391" y="4160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738244" y="3301725"/>
            <a:ext cx="3261360" cy="7143115"/>
          </a:xfrm>
          <a:custGeom>
            <a:avLst/>
            <a:gdLst/>
            <a:ahLst/>
            <a:cxnLst/>
            <a:rect l="l" t="t" r="r" b="b"/>
            <a:pathLst>
              <a:path w="3261359" h="7143115">
                <a:moveTo>
                  <a:pt x="0" y="7142622"/>
                </a:moveTo>
                <a:lnTo>
                  <a:pt x="85546" y="6942536"/>
                </a:lnTo>
                <a:lnTo>
                  <a:pt x="92347" y="6927860"/>
                </a:lnTo>
                <a:lnTo>
                  <a:pt x="371538" y="6339413"/>
                </a:lnTo>
                <a:lnTo>
                  <a:pt x="446704" y="6175836"/>
                </a:lnTo>
                <a:lnTo>
                  <a:pt x="470686" y="6122145"/>
                </a:lnTo>
                <a:lnTo>
                  <a:pt x="521513" y="6010827"/>
                </a:lnTo>
                <a:lnTo>
                  <a:pt x="1288571" y="4321725"/>
                </a:lnTo>
                <a:lnTo>
                  <a:pt x="1366959" y="4149557"/>
                </a:lnTo>
                <a:lnTo>
                  <a:pt x="2290435" y="2131869"/>
                </a:lnTo>
                <a:lnTo>
                  <a:pt x="2369181" y="1962923"/>
                </a:lnTo>
                <a:lnTo>
                  <a:pt x="3135881" y="289928"/>
                </a:lnTo>
                <a:lnTo>
                  <a:pt x="326115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7999113" y="3090901"/>
            <a:ext cx="519430" cy="210820"/>
          </a:xfrm>
          <a:custGeom>
            <a:avLst/>
            <a:gdLst/>
            <a:ahLst/>
            <a:cxnLst/>
            <a:rect l="l" t="t" r="r" b="b"/>
            <a:pathLst>
              <a:path w="519429" h="210820">
                <a:moveTo>
                  <a:pt x="518958" y="41567"/>
                </a:moveTo>
                <a:lnTo>
                  <a:pt x="474451" y="22440"/>
                </a:lnTo>
                <a:lnTo>
                  <a:pt x="428940" y="9241"/>
                </a:lnTo>
                <a:lnTo>
                  <a:pt x="382909" y="1813"/>
                </a:lnTo>
                <a:lnTo>
                  <a:pt x="336839" y="0"/>
                </a:lnTo>
                <a:lnTo>
                  <a:pt x="291212" y="3644"/>
                </a:lnTo>
                <a:lnTo>
                  <a:pt x="246510" y="12589"/>
                </a:lnTo>
                <a:lnTo>
                  <a:pt x="203216" y="26677"/>
                </a:lnTo>
                <a:lnTo>
                  <a:pt x="161811" y="45753"/>
                </a:lnTo>
                <a:lnTo>
                  <a:pt x="122778" y="69659"/>
                </a:lnTo>
                <a:lnTo>
                  <a:pt x="86598" y="98238"/>
                </a:lnTo>
                <a:lnTo>
                  <a:pt x="53753" y="131333"/>
                </a:lnTo>
                <a:lnTo>
                  <a:pt x="24727" y="168788"/>
                </a:lnTo>
                <a:lnTo>
                  <a:pt x="0" y="2104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8518411" y="3132779"/>
            <a:ext cx="2579370" cy="751205"/>
          </a:xfrm>
          <a:custGeom>
            <a:avLst/>
            <a:gdLst/>
            <a:ahLst/>
            <a:cxnLst/>
            <a:rect l="l" t="t" r="r" b="b"/>
            <a:pathLst>
              <a:path w="2579370" h="751204">
                <a:moveTo>
                  <a:pt x="0" y="0"/>
                </a:moveTo>
                <a:lnTo>
                  <a:pt x="2579290" y="75095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1097473" y="3883561"/>
            <a:ext cx="459105" cy="400685"/>
          </a:xfrm>
          <a:custGeom>
            <a:avLst/>
            <a:gdLst/>
            <a:ahLst/>
            <a:cxnLst/>
            <a:rect l="l" t="t" r="r" b="b"/>
            <a:pathLst>
              <a:path w="459104" h="400685">
                <a:moveTo>
                  <a:pt x="458499" y="400088"/>
                </a:moveTo>
                <a:lnTo>
                  <a:pt x="446874" y="353418"/>
                </a:lnTo>
                <a:lnTo>
                  <a:pt x="431066" y="308717"/>
                </a:lnTo>
                <a:lnTo>
                  <a:pt x="411310" y="266190"/>
                </a:lnTo>
                <a:lnTo>
                  <a:pt x="387837" y="226040"/>
                </a:lnTo>
                <a:lnTo>
                  <a:pt x="360881" y="188469"/>
                </a:lnTo>
                <a:lnTo>
                  <a:pt x="330676" y="153683"/>
                </a:lnTo>
                <a:lnTo>
                  <a:pt x="297453" y="121883"/>
                </a:lnTo>
                <a:lnTo>
                  <a:pt x="261446" y="93273"/>
                </a:lnTo>
                <a:lnTo>
                  <a:pt x="222889" y="68057"/>
                </a:lnTo>
                <a:lnTo>
                  <a:pt x="182014" y="46438"/>
                </a:lnTo>
                <a:lnTo>
                  <a:pt x="139055" y="28619"/>
                </a:lnTo>
                <a:lnTo>
                  <a:pt x="94244" y="14804"/>
                </a:lnTo>
                <a:lnTo>
                  <a:pt x="47814" y="5197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1556005" y="4283666"/>
            <a:ext cx="14604" cy="179070"/>
          </a:xfrm>
          <a:custGeom>
            <a:avLst/>
            <a:gdLst/>
            <a:ahLst/>
            <a:cxnLst/>
            <a:rect l="l" t="t" r="r" b="b"/>
            <a:pathLst>
              <a:path w="14604" h="179070">
                <a:moveTo>
                  <a:pt x="13189" y="179034"/>
                </a:moveTo>
                <a:lnTo>
                  <a:pt x="14523" y="134014"/>
                </a:lnTo>
                <a:lnTo>
                  <a:pt x="12762" y="89062"/>
                </a:lnTo>
                <a:lnTo>
                  <a:pt x="7917" y="44338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1569462" y="3316401"/>
            <a:ext cx="342900" cy="1147445"/>
          </a:xfrm>
          <a:custGeom>
            <a:avLst/>
            <a:gdLst/>
            <a:ahLst/>
            <a:cxnLst/>
            <a:rect l="l" t="t" r="r" b="b"/>
            <a:pathLst>
              <a:path w="342900" h="1147445">
                <a:moveTo>
                  <a:pt x="0" y="1146828"/>
                </a:moveTo>
                <a:lnTo>
                  <a:pt x="34254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1748544" y="3316331"/>
            <a:ext cx="163830" cy="226060"/>
          </a:xfrm>
          <a:custGeom>
            <a:avLst/>
            <a:gdLst/>
            <a:ahLst/>
            <a:cxnLst/>
            <a:rect l="l" t="t" r="r" b="b"/>
            <a:pathLst>
              <a:path w="163829" h="226060">
                <a:moveTo>
                  <a:pt x="0" y="225747"/>
                </a:moveTo>
                <a:lnTo>
                  <a:pt x="32926" y="192527"/>
                </a:lnTo>
                <a:lnTo>
                  <a:pt x="63675" y="157401"/>
                </a:lnTo>
                <a:lnTo>
                  <a:pt x="92167" y="120476"/>
                </a:lnTo>
                <a:lnTo>
                  <a:pt x="118324" y="81861"/>
                </a:lnTo>
                <a:lnTo>
                  <a:pt x="142067" y="41666"/>
                </a:lnTo>
                <a:lnTo>
                  <a:pt x="16331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1650253" y="3541741"/>
            <a:ext cx="98425" cy="50165"/>
          </a:xfrm>
          <a:custGeom>
            <a:avLst/>
            <a:gdLst/>
            <a:ahLst/>
            <a:cxnLst/>
            <a:rect l="l" t="t" r="r" b="b"/>
            <a:pathLst>
              <a:path w="98425" h="50164">
                <a:moveTo>
                  <a:pt x="0" y="50046"/>
                </a:moveTo>
                <a:lnTo>
                  <a:pt x="26430" y="41374"/>
                </a:lnTo>
                <a:lnTo>
                  <a:pt x="51770" y="30077"/>
                </a:lnTo>
                <a:lnTo>
                  <a:pt x="75825" y="16252"/>
                </a:lnTo>
                <a:lnTo>
                  <a:pt x="984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7722718" y="2824238"/>
            <a:ext cx="3928110" cy="837565"/>
          </a:xfrm>
          <a:custGeom>
            <a:avLst/>
            <a:gdLst/>
            <a:ahLst/>
            <a:cxnLst/>
            <a:rect l="l" t="t" r="r" b="b"/>
            <a:pathLst>
              <a:path w="3928109" h="837564">
                <a:moveTo>
                  <a:pt x="3927637" y="767773"/>
                </a:moveTo>
                <a:lnTo>
                  <a:pt x="3629834" y="837213"/>
                </a:lnTo>
                <a:lnTo>
                  <a:pt x="3582586" y="837213"/>
                </a:lnTo>
                <a:lnTo>
                  <a:pt x="2945817" y="661466"/>
                </a:lnTo>
                <a:lnTo>
                  <a:pt x="2281487" y="456726"/>
                </a:lnTo>
                <a:lnTo>
                  <a:pt x="803209" y="23623"/>
                </a:lnTo>
                <a:lnTo>
                  <a:pt x="667193" y="0"/>
                </a:lnTo>
                <a:lnTo>
                  <a:pt x="461022" y="9306"/>
                </a:lnTo>
                <a:lnTo>
                  <a:pt x="293507" y="62638"/>
                </a:lnTo>
                <a:lnTo>
                  <a:pt x="219773" y="99864"/>
                </a:lnTo>
                <a:lnTo>
                  <a:pt x="134226" y="156418"/>
                </a:lnTo>
                <a:lnTo>
                  <a:pt x="0" y="45386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428197" y="6237607"/>
            <a:ext cx="11430" cy="63500"/>
          </a:xfrm>
          <a:custGeom>
            <a:avLst/>
            <a:gdLst/>
            <a:ahLst/>
            <a:cxnLst/>
            <a:rect l="l" t="t" r="r" b="b"/>
            <a:pathLst>
              <a:path w="11430" h="63500">
                <a:moveTo>
                  <a:pt x="2527" y="0"/>
                </a:moveTo>
                <a:lnTo>
                  <a:pt x="0" y="16150"/>
                </a:lnTo>
                <a:lnTo>
                  <a:pt x="579" y="32342"/>
                </a:lnTo>
                <a:lnTo>
                  <a:pt x="4206" y="48133"/>
                </a:lnTo>
                <a:lnTo>
                  <a:pt x="10823" y="630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903312" y="6237878"/>
            <a:ext cx="633730" cy="1838960"/>
          </a:xfrm>
          <a:custGeom>
            <a:avLst/>
            <a:gdLst/>
            <a:ahLst/>
            <a:cxnLst/>
            <a:rect l="l" t="t" r="r" b="b"/>
            <a:pathLst>
              <a:path w="633730" h="1838959">
                <a:moveTo>
                  <a:pt x="527598" y="0"/>
                </a:moveTo>
                <a:lnTo>
                  <a:pt x="119908" y="1374834"/>
                </a:lnTo>
                <a:lnTo>
                  <a:pt x="0" y="1788250"/>
                </a:lnTo>
                <a:lnTo>
                  <a:pt x="164292" y="1838719"/>
                </a:lnTo>
                <a:lnTo>
                  <a:pt x="359726" y="1168662"/>
                </a:lnTo>
                <a:lnTo>
                  <a:pt x="633189" y="253061"/>
                </a:lnTo>
                <a:lnTo>
                  <a:pt x="535830" y="6299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7214090" y="13039388"/>
            <a:ext cx="517525" cy="929005"/>
          </a:xfrm>
          <a:custGeom>
            <a:avLst/>
            <a:gdLst/>
            <a:ahLst/>
            <a:cxnLst/>
            <a:rect l="l" t="t" r="r" b="b"/>
            <a:pathLst>
              <a:path w="517525" h="929005">
                <a:moveTo>
                  <a:pt x="275969" y="928845"/>
                </a:moveTo>
                <a:lnTo>
                  <a:pt x="430239" y="387287"/>
                </a:lnTo>
                <a:lnTo>
                  <a:pt x="517218" y="81251"/>
                </a:lnTo>
                <a:lnTo>
                  <a:pt x="262725" y="0"/>
                </a:lnTo>
                <a:lnTo>
                  <a:pt x="188632" y="262009"/>
                </a:lnTo>
                <a:lnTo>
                  <a:pt x="0" y="92884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0360352" y="2130915"/>
            <a:ext cx="2510155" cy="8019415"/>
          </a:xfrm>
          <a:custGeom>
            <a:avLst/>
            <a:gdLst/>
            <a:ahLst/>
            <a:cxnLst/>
            <a:rect l="l" t="t" r="r" b="b"/>
            <a:pathLst>
              <a:path w="2510154" h="8019415">
                <a:moveTo>
                  <a:pt x="2088917" y="1462886"/>
                </a:moveTo>
                <a:lnTo>
                  <a:pt x="2160146" y="1219489"/>
                </a:lnTo>
                <a:lnTo>
                  <a:pt x="2509850" y="47247"/>
                </a:lnTo>
                <a:lnTo>
                  <a:pt x="2338399" y="0"/>
                </a:lnTo>
                <a:lnTo>
                  <a:pt x="0" y="801920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0359787" y="10149792"/>
            <a:ext cx="26034" cy="43180"/>
          </a:xfrm>
          <a:custGeom>
            <a:avLst/>
            <a:gdLst/>
            <a:ahLst/>
            <a:cxnLst/>
            <a:rect l="l" t="t" r="r" b="b"/>
            <a:pathLst>
              <a:path w="26034" h="43179">
                <a:moveTo>
                  <a:pt x="294" y="0"/>
                </a:moveTo>
                <a:lnTo>
                  <a:pt x="0" y="13824"/>
                </a:lnTo>
                <a:lnTo>
                  <a:pt x="4584" y="26414"/>
                </a:lnTo>
                <a:lnTo>
                  <a:pt x="13336" y="36558"/>
                </a:lnTo>
                <a:lnTo>
                  <a:pt x="25546" y="4304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0385407" y="3593801"/>
            <a:ext cx="2064385" cy="6636384"/>
          </a:xfrm>
          <a:custGeom>
            <a:avLst/>
            <a:gdLst/>
            <a:ahLst/>
            <a:cxnLst/>
            <a:rect l="l" t="t" r="r" b="b"/>
            <a:pathLst>
              <a:path w="2064384" h="6636384">
                <a:moveTo>
                  <a:pt x="0" y="6599275"/>
                </a:moveTo>
                <a:lnTo>
                  <a:pt x="126709" y="6635784"/>
                </a:lnTo>
                <a:lnTo>
                  <a:pt x="179326" y="6454668"/>
                </a:lnTo>
                <a:lnTo>
                  <a:pt x="232658" y="6280711"/>
                </a:lnTo>
                <a:lnTo>
                  <a:pt x="1107455" y="3300174"/>
                </a:lnTo>
                <a:lnTo>
                  <a:pt x="1151481" y="3139461"/>
                </a:lnTo>
                <a:lnTo>
                  <a:pt x="1593891" y="1642928"/>
                </a:lnTo>
                <a:lnTo>
                  <a:pt x="20638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5188886" y="11856049"/>
            <a:ext cx="276860" cy="175260"/>
          </a:xfrm>
          <a:custGeom>
            <a:avLst/>
            <a:gdLst/>
            <a:ahLst/>
            <a:cxnLst/>
            <a:rect l="l" t="t" r="r" b="b"/>
            <a:pathLst>
              <a:path w="276860" h="175259">
                <a:moveTo>
                  <a:pt x="248765" y="174673"/>
                </a:moveTo>
                <a:lnTo>
                  <a:pt x="276326" y="68723"/>
                </a:lnTo>
                <a:lnTo>
                  <a:pt x="27561" y="0"/>
                </a:lnTo>
                <a:lnTo>
                  <a:pt x="0" y="102369"/>
                </a:lnTo>
                <a:lnTo>
                  <a:pt x="248765" y="1746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850487" y="11161653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4" h="207009">
                <a:moveTo>
                  <a:pt x="362231" y="206887"/>
                </a:moveTo>
                <a:lnTo>
                  <a:pt x="391582" y="107380"/>
                </a:lnTo>
                <a:lnTo>
                  <a:pt x="27561" y="0"/>
                </a:lnTo>
                <a:lnTo>
                  <a:pt x="0" y="102369"/>
                </a:lnTo>
                <a:lnTo>
                  <a:pt x="362231" y="2068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05867" y="10494459"/>
            <a:ext cx="259079" cy="169545"/>
          </a:xfrm>
          <a:custGeom>
            <a:avLst/>
            <a:gdLst/>
            <a:ahLst/>
            <a:cxnLst/>
            <a:rect l="l" t="t" r="r" b="b"/>
            <a:pathLst>
              <a:path w="259080" h="169545">
                <a:moveTo>
                  <a:pt x="258788" y="69439"/>
                </a:moveTo>
                <a:lnTo>
                  <a:pt x="29708" y="0"/>
                </a:lnTo>
                <a:lnTo>
                  <a:pt x="0" y="102011"/>
                </a:lnTo>
                <a:lnTo>
                  <a:pt x="230153" y="168946"/>
                </a:lnTo>
                <a:lnTo>
                  <a:pt x="258788" y="6943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1639617" y="254612"/>
            <a:ext cx="4175760" cy="1727835"/>
          </a:xfrm>
          <a:custGeom>
            <a:avLst/>
            <a:gdLst/>
            <a:ahLst/>
            <a:cxnLst/>
            <a:rect l="l" t="t" r="r" b="b"/>
            <a:pathLst>
              <a:path w="4175759" h="1727835">
                <a:moveTo>
                  <a:pt x="198654" y="0"/>
                </a:moveTo>
                <a:lnTo>
                  <a:pt x="180757" y="63712"/>
                </a:lnTo>
                <a:lnTo>
                  <a:pt x="0" y="706924"/>
                </a:lnTo>
                <a:lnTo>
                  <a:pt x="45457" y="858689"/>
                </a:lnTo>
                <a:lnTo>
                  <a:pt x="96642" y="894125"/>
                </a:lnTo>
                <a:lnTo>
                  <a:pt x="264157" y="964638"/>
                </a:lnTo>
                <a:lnTo>
                  <a:pt x="3073242" y="1727043"/>
                </a:lnTo>
                <a:lnTo>
                  <a:pt x="3337399" y="1727401"/>
                </a:lnTo>
                <a:lnTo>
                  <a:pt x="3503840" y="1699840"/>
                </a:lnTo>
                <a:lnTo>
                  <a:pt x="3640572" y="1644002"/>
                </a:lnTo>
                <a:lnTo>
                  <a:pt x="3814529" y="1359442"/>
                </a:lnTo>
                <a:lnTo>
                  <a:pt x="4150273" y="87694"/>
                </a:lnTo>
                <a:lnTo>
                  <a:pt x="417568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703300" y="9631116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4" h="207009">
                <a:moveTo>
                  <a:pt x="361873" y="206887"/>
                </a:moveTo>
                <a:lnTo>
                  <a:pt x="391582" y="107380"/>
                </a:lnTo>
                <a:lnTo>
                  <a:pt x="27203" y="0"/>
                </a:lnTo>
                <a:lnTo>
                  <a:pt x="0" y="102369"/>
                </a:lnTo>
                <a:lnTo>
                  <a:pt x="361873" y="2068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6042564" y="12164233"/>
            <a:ext cx="582295" cy="280670"/>
          </a:xfrm>
          <a:custGeom>
            <a:avLst/>
            <a:gdLst/>
            <a:ahLst/>
            <a:cxnLst/>
            <a:rect l="l" t="t" r="r" b="b"/>
            <a:pathLst>
              <a:path w="582295" h="280670">
                <a:moveTo>
                  <a:pt x="554443" y="280264"/>
                </a:moveTo>
                <a:lnTo>
                  <a:pt x="582004" y="174315"/>
                </a:lnTo>
                <a:lnTo>
                  <a:pt x="27561" y="0"/>
                </a:lnTo>
                <a:lnTo>
                  <a:pt x="0" y="105233"/>
                </a:lnTo>
                <a:lnTo>
                  <a:pt x="554443" y="2802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704523" y="11408629"/>
            <a:ext cx="276860" cy="174625"/>
          </a:xfrm>
          <a:custGeom>
            <a:avLst/>
            <a:gdLst/>
            <a:ahLst/>
            <a:cxnLst/>
            <a:rect l="l" t="t" r="r" b="b"/>
            <a:pathLst>
              <a:path w="276860" h="174625">
                <a:moveTo>
                  <a:pt x="248765" y="174315"/>
                </a:moveTo>
                <a:lnTo>
                  <a:pt x="276326" y="68723"/>
                </a:lnTo>
                <a:lnTo>
                  <a:pt x="27561" y="0"/>
                </a:lnTo>
                <a:lnTo>
                  <a:pt x="0" y="102369"/>
                </a:lnTo>
                <a:lnTo>
                  <a:pt x="248765" y="1743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5671772" y="254612"/>
            <a:ext cx="796925" cy="2334260"/>
          </a:xfrm>
          <a:custGeom>
            <a:avLst/>
            <a:gdLst/>
            <a:ahLst/>
            <a:cxnLst/>
            <a:rect l="l" t="t" r="r" b="b"/>
            <a:pathLst>
              <a:path w="796925" h="2334260">
                <a:moveTo>
                  <a:pt x="563749" y="0"/>
                </a:moveTo>
                <a:lnTo>
                  <a:pt x="409837" y="536546"/>
                </a:lnTo>
                <a:lnTo>
                  <a:pt x="0" y="1972230"/>
                </a:lnTo>
                <a:lnTo>
                  <a:pt x="1431" y="2073884"/>
                </a:lnTo>
                <a:lnTo>
                  <a:pt x="70871" y="2127216"/>
                </a:lnTo>
                <a:lnTo>
                  <a:pt x="796408" y="233374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21172" y="6046024"/>
            <a:ext cx="351155" cy="735330"/>
          </a:xfrm>
          <a:custGeom>
            <a:avLst/>
            <a:gdLst/>
            <a:ahLst/>
            <a:cxnLst/>
            <a:rect l="l" t="t" r="r" b="b"/>
            <a:pathLst>
              <a:path w="351155" h="735329">
                <a:moveTo>
                  <a:pt x="351135" y="40088"/>
                </a:moveTo>
                <a:lnTo>
                  <a:pt x="213688" y="0"/>
                </a:lnTo>
                <a:lnTo>
                  <a:pt x="0" y="73520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21172" y="6086113"/>
            <a:ext cx="351155" cy="1169670"/>
          </a:xfrm>
          <a:custGeom>
            <a:avLst/>
            <a:gdLst/>
            <a:ahLst/>
            <a:cxnLst/>
            <a:rect l="l" t="t" r="r" b="b"/>
            <a:pathLst>
              <a:path w="351155" h="1169670">
                <a:moveTo>
                  <a:pt x="0" y="1169378"/>
                </a:moveTo>
                <a:lnTo>
                  <a:pt x="35113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266841" y="11578290"/>
            <a:ext cx="582295" cy="280670"/>
          </a:xfrm>
          <a:custGeom>
            <a:avLst/>
            <a:gdLst/>
            <a:ahLst/>
            <a:cxnLst/>
            <a:rect l="l" t="t" r="r" b="b"/>
            <a:pathLst>
              <a:path w="582295" h="280670">
                <a:moveTo>
                  <a:pt x="554443" y="280264"/>
                </a:moveTo>
                <a:lnTo>
                  <a:pt x="582004" y="174315"/>
                </a:lnTo>
                <a:lnTo>
                  <a:pt x="27561" y="0"/>
                </a:lnTo>
                <a:lnTo>
                  <a:pt x="0" y="105233"/>
                </a:lnTo>
                <a:lnTo>
                  <a:pt x="554443" y="2802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310793" y="10059208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5" h="207009">
                <a:moveTo>
                  <a:pt x="362231" y="206887"/>
                </a:moveTo>
                <a:lnTo>
                  <a:pt x="391582" y="107380"/>
                </a:lnTo>
                <a:lnTo>
                  <a:pt x="27561" y="0"/>
                </a:lnTo>
                <a:lnTo>
                  <a:pt x="0" y="102369"/>
                </a:lnTo>
                <a:lnTo>
                  <a:pt x="362231" y="2068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8630087" y="11609073"/>
            <a:ext cx="276225" cy="174625"/>
          </a:xfrm>
          <a:custGeom>
            <a:avLst/>
            <a:gdLst/>
            <a:ahLst/>
            <a:cxnLst/>
            <a:rect l="l" t="t" r="r" b="b"/>
            <a:pathLst>
              <a:path w="276225" h="174625">
                <a:moveTo>
                  <a:pt x="27203" y="0"/>
                </a:moveTo>
                <a:lnTo>
                  <a:pt x="0" y="102011"/>
                </a:lnTo>
                <a:lnTo>
                  <a:pt x="248407" y="174315"/>
                </a:lnTo>
                <a:lnTo>
                  <a:pt x="275969" y="68365"/>
                </a:lnTo>
                <a:lnTo>
                  <a:pt x="272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6182876" y="10896779"/>
            <a:ext cx="276860" cy="174625"/>
          </a:xfrm>
          <a:custGeom>
            <a:avLst/>
            <a:gdLst/>
            <a:ahLst/>
            <a:cxnLst/>
            <a:rect l="l" t="t" r="r" b="b"/>
            <a:pathLst>
              <a:path w="276860" h="174625">
                <a:moveTo>
                  <a:pt x="27561" y="0"/>
                </a:moveTo>
                <a:lnTo>
                  <a:pt x="0" y="102011"/>
                </a:lnTo>
                <a:lnTo>
                  <a:pt x="248765" y="174315"/>
                </a:lnTo>
                <a:lnTo>
                  <a:pt x="276326" y="68365"/>
                </a:lnTo>
                <a:lnTo>
                  <a:pt x="275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21172" y="5336594"/>
            <a:ext cx="706120" cy="629285"/>
          </a:xfrm>
          <a:custGeom>
            <a:avLst/>
            <a:gdLst/>
            <a:ahLst/>
            <a:cxnLst/>
            <a:rect l="l" t="t" r="r" b="b"/>
            <a:pathLst>
              <a:path w="706119" h="629285">
                <a:moveTo>
                  <a:pt x="0" y="114897"/>
                </a:moveTo>
                <a:lnTo>
                  <a:pt x="383349" y="226215"/>
                </a:lnTo>
                <a:lnTo>
                  <a:pt x="276326" y="538694"/>
                </a:lnTo>
                <a:lnTo>
                  <a:pt x="584868" y="628894"/>
                </a:lnTo>
                <a:lnTo>
                  <a:pt x="705850" y="209392"/>
                </a:lnTo>
                <a:lnTo>
                  <a:pt x="440261" y="127425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50264" y="9892052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4" h="207009">
                <a:moveTo>
                  <a:pt x="27203" y="0"/>
                </a:moveTo>
                <a:lnTo>
                  <a:pt x="0" y="102011"/>
                </a:lnTo>
                <a:lnTo>
                  <a:pt x="361873" y="206887"/>
                </a:lnTo>
                <a:lnTo>
                  <a:pt x="391224" y="107023"/>
                </a:lnTo>
                <a:lnTo>
                  <a:pt x="272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5626314" y="13514012"/>
            <a:ext cx="842010" cy="314960"/>
          </a:xfrm>
          <a:custGeom>
            <a:avLst/>
            <a:gdLst/>
            <a:ahLst/>
            <a:cxnLst/>
            <a:rect l="l" t="t" r="r" b="b"/>
            <a:pathLst>
              <a:path w="842009" h="314959">
                <a:moveTo>
                  <a:pt x="4653" y="0"/>
                </a:moveTo>
                <a:lnTo>
                  <a:pt x="0" y="17896"/>
                </a:lnTo>
                <a:lnTo>
                  <a:pt x="841866" y="31462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5630968" y="13514012"/>
            <a:ext cx="837565" cy="224154"/>
          </a:xfrm>
          <a:custGeom>
            <a:avLst/>
            <a:gdLst/>
            <a:ahLst/>
            <a:cxnLst/>
            <a:rect l="l" t="t" r="r" b="b"/>
            <a:pathLst>
              <a:path w="837565" h="224155">
                <a:moveTo>
                  <a:pt x="837213" y="22371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6747699" y="12384364"/>
            <a:ext cx="581660" cy="280670"/>
          </a:xfrm>
          <a:custGeom>
            <a:avLst/>
            <a:gdLst/>
            <a:ahLst/>
            <a:cxnLst/>
            <a:rect l="l" t="t" r="r" b="b"/>
            <a:pathLst>
              <a:path w="581659" h="280670">
                <a:moveTo>
                  <a:pt x="554443" y="280264"/>
                </a:moveTo>
                <a:lnTo>
                  <a:pt x="581646" y="174315"/>
                </a:lnTo>
                <a:lnTo>
                  <a:pt x="27561" y="0"/>
                </a:lnTo>
                <a:lnTo>
                  <a:pt x="0" y="105233"/>
                </a:lnTo>
                <a:lnTo>
                  <a:pt x="554443" y="2802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5552549" y="10724254"/>
            <a:ext cx="276860" cy="174625"/>
          </a:xfrm>
          <a:custGeom>
            <a:avLst/>
            <a:gdLst/>
            <a:ahLst/>
            <a:cxnLst/>
            <a:rect l="l" t="t" r="r" b="b"/>
            <a:pathLst>
              <a:path w="276860" h="174625">
                <a:moveTo>
                  <a:pt x="248765" y="174315"/>
                </a:moveTo>
                <a:lnTo>
                  <a:pt x="276326" y="68723"/>
                </a:lnTo>
                <a:lnTo>
                  <a:pt x="27561" y="0"/>
                </a:lnTo>
                <a:lnTo>
                  <a:pt x="0" y="102011"/>
                </a:lnTo>
                <a:lnTo>
                  <a:pt x="248765" y="1743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897660" y="10878883"/>
            <a:ext cx="391795" cy="207010"/>
          </a:xfrm>
          <a:custGeom>
            <a:avLst/>
            <a:gdLst/>
            <a:ahLst/>
            <a:cxnLst/>
            <a:rect l="l" t="t" r="r" b="b"/>
            <a:pathLst>
              <a:path w="391794" h="207009">
                <a:moveTo>
                  <a:pt x="362231" y="206887"/>
                </a:moveTo>
                <a:lnTo>
                  <a:pt x="391582" y="107380"/>
                </a:lnTo>
                <a:lnTo>
                  <a:pt x="27561" y="0"/>
                </a:lnTo>
                <a:lnTo>
                  <a:pt x="0" y="102369"/>
                </a:lnTo>
                <a:lnTo>
                  <a:pt x="362231" y="2068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21172" y="254612"/>
            <a:ext cx="3232150" cy="793750"/>
          </a:xfrm>
          <a:custGeom>
            <a:avLst/>
            <a:gdLst/>
            <a:ahLst/>
            <a:cxnLst/>
            <a:rect l="l" t="t" r="r" b="b"/>
            <a:pathLst>
              <a:path w="3232150" h="793750">
                <a:moveTo>
                  <a:pt x="0" y="26487"/>
                </a:moveTo>
                <a:lnTo>
                  <a:pt x="2390657" y="730548"/>
                </a:lnTo>
                <a:lnTo>
                  <a:pt x="2574995" y="785670"/>
                </a:lnTo>
                <a:lnTo>
                  <a:pt x="2725686" y="793187"/>
                </a:lnTo>
                <a:lnTo>
                  <a:pt x="2800853" y="782091"/>
                </a:lnTo>
                <a:lnTo>
                  <a:pt x="2888905" y="757751"/>
                </a:lnTo>
                <a:lnTo>
                  <a:pt x="3024205" y="686522"/>
                </a:lnTo>
                <a:lnTo>
                  <a:pt x="323180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684687" y="254612"/>
            <a:ext cx="1864360" cy="506730"/>
          </a:xfrm>
          <a:custGeom>
            <a:avLst/>
            <a:gdLst/>
            <a:ahLst/>
            <a:cxnLst/>
            <a:rect l="l" t="t" r="r" b="b"/>
            <a:pathLst>
              <a:path w="1864360" h="506730">
                <a:moveTo>
                  <a:pt x="1863775" y="0"/>
                </a:moveTo>
                <a:lnTo>
                  <a:pt x="1714157" y="506480"/>
                </a:lnTo>
                <a:lnTo>
                  <a:pt x="1232733" y="364379"/>
                </a:lnTo>
                <a:lnTo>
                  <a:pt x="757751" y="223710"/>
                </a:lnTo>
                <a:lnTo>
                  <a:pt x="282769" y="83399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464914" y="922163"/>
            <a:ext cx="5375275" cy="9166225"/>
          </a:xfrm>
          <a:custGeom>
            <a:avLst/>
            <a:gdLst/>
            <a:ahLst/>
            <a:cxnLst/>
            <a:rect l="l" t="t" r="r" b="b"/>
            <a:pathLst>
              <a:path w="5375275" h="9166225">
                <a:moveTo>
                  <a:pt x="4503199" y="3125143"/>
                </a:moveTo>
                <a:lnTo>
                  <a:pt x="4373626" y="3066799"/>
                </a:lnTo>
                <a:lnTo>
                  <a:pt x="4576933" y="2615799"/>
                </a:lnTo>
                <a:lnTo>
                  <a:pt x="4780241" y="2164442"/>
                </a:lnTo>
                <a:lnTo>
                  <a:pt x="4984623" y="1713799"/>
                </a:lnTo>
                <a:lnTo>
                  <a:pt x="5078403" y="1505838"/>
                </a:lnTo>
                <a:lnTo>
                  <a:pt x="5309630" y="1609998"/>
                </a:lnTo>
                <a:lnTo>
                  <a:pt x="5374774" y="1465392"/>
                </a:lnTo>
                <a:lnTo>
                  <a:pt x="5005026" y="1298951"/>
                </a:lnTo>
                <a:lnTo>
                  <a:pt x="5195448" y="877660"/>
                </a:lnTo>
                <a:lnTo>
                  <a:pt x="4331031" y="618514"/>
                </a:lnTo>
                <a:lnTo>
                  <a:pt x="4114480" y="1137880"/>
                </a:lnTo>
                <a:lnTo>
                  <a:pt x="4317430" y="1210541"/>
                </a:lnTo>
                <a:lnTo>
                  <a:pt x="4252285" y="1393088"/>
                </a:lnTo>
                <a:lnTo>
                  <a:pt x="4182845" y="1587448"/>
                </a:lnTo>
                <a:lnTo>
                  <a:pt x="3979895" y="1514787"/>
                </a:lnTo>
                <a:lnTo>
                  <a:pt x="3919762" y="1683733"/>
                </a:lnTo>
                <a:lnTo>
                  <a:pt x="3750100" y="1617157"/>
                </a:lnTo>
                <a:lnTo>
                  <a:pt x="3512430" y="1524093"/>
                </a:lnTo>
                <a:lnTo>
                  <a:pt x="3582944" y="1344051"/>
                </a:lnTo>
                <a:lnTo>
                  <a:pt x="3822761" y="729474"/>
                </a:lnTo>
                <a:lnTo>
                  <a:pt x="3779809" y="686164"/>
                </a:lnTo>
                <a:lnTo>
                  <a:pt x="3852470" y="474981"/>
                </a:lnTo>
                <a:lnTo>
                  <a:pt x="3873230" y="404110"/>
                </a:lnTo>
                <a:lnTo>
                  <a:pt x="3035659" y="158565"/>
                </a:lnTo>
                <a:lnTo>
                  <a:pt x="2685597" y="56196"/>
                </a:lnTo>
                <a:lnTo>
                  <a:pt x="2494459" y="0"/>
                </a:lnTo>
                <a:lnTo>
                  <a:pt x="1925340" y="333596"/>
                </a:lnTo>
                <a:lnTo>
                  <a:pt x="1840867" y="396951"/>
                </a:lnTo>
                <a:lnTo>
                  <a:pt x="1759615" y="482498"/>
                </a:lnTo>
                <a:lnTo>
                  <a:pt x="1710578" y="554443"/>
                </a:lnTo>
                <a:lnTo>
                  <a:pt x="1679438" y="633905"/>
                </a:lnTo>
                <a:lnTo>
                  <a:pt x="1355505" y="1751741"/>
                </a:lnTo>
                <a:lnTo>
                  <a:pt x="911664" y="3245768"/>
                </a:lnTo>
                <a:lnTo>
                  <a:pt x="1313269" y="3365676"/>
                </a:lnTo>
                <a:lnTo>
                  <a:pt x="1262442" y="3530685"/>
                </a:lnTo>
                <a:lnTo>
                  <a:pt x="873722" y="3413282"/>
                </a:lnTo>
                <a:lnTo>
                  <a:pt x="465317" y="4837153"/>
                </a:lnTo>
                <a:lnTo>
                  <a:pt x="0" y="6412432"/>
                </a:lnTo>
                <a:lnTo>
                  <a:pt x="395161" y="6520529"/>
                </a:lnTo>
                <a:lnTo>
                  <a:pt x="534041" y="6045547"/>
                </a:lnTo>
                <a:lnTo>
                  <a:pt x="673278" y="5570565"/>
                </a:lnTo>
                <a:lnTo>
                  <a:pt x="811442" y="5098447"/>
                </a:lnTo>
                <a:lnTo>
                  <a:pt x="951395" y="4620960"/>
                </a:lnTo>
                <a:lnTo>
                  <a:pt x="1090632" y="4145978"/>
                </a:lnTo>
                <a:lnTo>
                  <a:pt x="1229511" y="3670996"/>
                </a:lnTo>
                <a:lnTo>
                  <a:pt x="1997285" y="3895780"/>
                </a:lnTo>
                <a:lnTo>
                  <a:pt x="1858406" y="4371120"/>
                </a:lnTo>
                <a:lnTo>
                  <a:pt x="1719168" y="4845744"/>
                </a:lnTo>
                <a:lnTo>
                  <a:pt x="1579573" y="5323231"/>
                </a:lnTo>
                <a:lnTo>
                  <a:pt x="1441052" y="5795707"/>
                </a:lnTo>
                <a:lnTo>
                  <a:pt x="1210183" y="5728057"/>
                </a:lnTo>
                <a:lnTo>
                  <a:pt x="1070946" y="6203039"/>
                </a:lnTo>
                <a:lnTo>
                  <a:pt x="1273895" y="6262456"/>
                </a:lnTo>
                <a:lnTo>
                  <a:pt x="1134658" y="6737080"/>
                </a:lnTo>
                <a:lnTo>
                  <a:pt x="932066" y="6677663"/>
                </a:lnTo>
                <a:lnTo>
                  <a:pt x="860121" y="6925355"/>
                </a:lnTo>
                <a:lnTo>
                  <a:pt x="795692" y="6906742"/>
                </a:lnTo>
                <a:lnTo>
                  <a:pt x="599901" y="7583600"/>
                </a:lnTo>
                <a:lnTo>
                  <a:pt x="1066650" y="7719258"/>
                </a:lnTo>
                <a:lnTo>
                  <a:pt x="1113898" y="7556039"/>
                </a:lnTo>
                <a:lnTo>
                  <a:pt x="1292508" y="7607940"/>
                </a:lnTo>
                <a:lnTo>
                  <a:pt x="1245976" y="7770085"/>
                </a:lnTo>
                <a:lnTo>
                  <a:pt x="1533399" y="7854916"/>
                </a:lnTo>
                <a:lnTo>
                  <a:pt x="1767848" y="7922924"/>
                </a:lnTo>
                <a:lnTo>
                  <a:pt x="1839435" y="7679527"/>
                </a:lnTo>
                <a:lnTo>
                  <a:pt x="2071020" y="7746819"/>
                </a:lnTo>
                <a:lnTo>
                  <a:pt x="2539201" y="7883193"/>
                </a:lnTo>
                <a:lnTo>
                  <a:pt x="2660899" y="7465123"/>
                </a:lnTo>
                <a:lnTo>
                  <a:pt x="3153062" y="7607940"/>
                </a:lnTo>
                <a:lnTo>
                  <a:pt x="2804074" y="8812754"/>
                </a:lnTo>
                <a:lnTo>
                  <a:pt x="2309406" y="8669221"/>
                </a:lnTo>
                <a:lnTo>
                  <a:pt x="1842657" y="8533564"/>
                </a:lnTo>
                <a:lnTo>
                  <a:pt x="1375907" y="8397548"/>
                </a:lnTo>
                <a:lnTo>
                  <a:pt x="908800" y="8262248"/>
                </a:lnTo>
                <a:lnTo>
                  <a:pt x="442051" y="8126232"/>
                </a:lnTo>
                <a:lnTo>
                  <a:pt x="431313" y="8123368"/>
                </a:lnTo>
                <a:lnTo>
                  <a:pt x="330733" y="8458397"/>
                </a:lnTo>
                <a:lnTo>
                  <a:pt x="1478277" y="8786625"/>
                </a:lnTo>
                <a:lnTo>
                  <a:pt x="2770070" y="9166037"/>
                </a:lnTo>
                <a:lnTo>
                  <a:pt x="2930784" y="8783045"/>
                </a:lnTo>
                <a:lnTo>
                  <a:pt x="3273687" y="8058582"/>
                </a:lnTo>
                <a:lnTo>
                  <a:pt x="3500976" y="7578947"/>
                </a:lnTo>
                <a:lnTo>
                  <a:pt x="3514936" y="7548522"/>
                </a:lnTo>
                <a:lnTo>
                  <a:pt x="4225082" y="5977539"/>
                </a:lnTo>
                <a:lnTo>
                  <a:pt x="4817109" y="4692547"/>
                </a:lnTo>
                <a:lnTo>
                  <a:pt x="4360382" y="4485660"/>
                </a:lnTo>
                <a:lnTo>
                  <a:pt x="4427674" y="4336400"/>
                </a:lnTo>
                <a:lnTo>
                  <a:pt x="3911172" y="4103741"/>
                </a:lnTo>
                <a:lnTo>
                  <a:pt x="3993139" y="3921910"/>
                </a:lnTo>
                <a:lnTo>
                  <a:pt x="4174255" y="3519947"/>
                </a:lnTo>
                <a:lnTo>
                  <a:pt x="4299533" y="3576501"/>
                </a:lnTo>
                <a:lnTo>
                  <a:pt x="4503199" y="312514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508657" y="7837496"/>
            <a:ext cx="414020" cy="321945"/>
          </a:xfrm>
          <a:custGeom>
            <a:avLst/>
            <a:gdLst/>
            <a:ahLst/>
            <a:cxnLst/>
            <a:rect l="l" t="t" r="r" b="b"/>
            <a:pathLst>
              <a:path w="414019" h="321945">
                <a:moveTo>
                  <a:pt x="241249" y="51900"/>
                </a:moveTo>
                <a:lnTo>
                  <a:pt x="413416" y="102727"/>
                </a:lnTo>
                <a:lnTo>
                  <a:pt x="348988" y="321426"/>
                </a:lnTo>
                <a:lnTo>
                  <a:pt x="177536" y="270957"/>
                </a:lnTo>
                <a:lnTo>
                  <a:pt x="0" y="218699"/>
                </a:lnTo>
                <a:lnTo>
                  <a:pt x="64428" y="0"/>
                </a:lnTo>
                <a:lnTo>
                  <a:pt x="241249" y="5190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441440" y="8112034"/>
            <a:ext cx="414020" cy="321945"/>
          </a:xfrm>
          <a:custGeom>
            <a:avLst/>
            <a:gdLst/>
            <a:ahLst/>
            <a:cxnLst/>
            <a:rect l="l" t="t" r="r" b="b"/>
            <a:pathLst>
              <a:path w="414020" h="321945">
                <a:moveTo>
                  <a:pt x="177536" y="271315"/>
                </a:moveTo>
                <a:lnTo>
                  <a:pt x="0" y="219057"/>
                </a:lnTo>
                <a:lnTo>
                  <a:pt x="64428" y="0"/>
                </a:lnTo>
                <a:lnTo>
                  <a:pt x="241249" y="51900"/>
                </a:lnTo>
                <a:lnTo>
                  <a:pt x="413416" y="102727"/>
                </a:lnTo>
                <a:lnTo>
                  <a:pt x="348988" y="321784"/>
                </a:lnTo>
                <a:lnTo>
                  <a:pt x="177536" y="2713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574592" y="7082250"/>
            <a:ext cx="364490" cy="429259"/>
          </a:xfrm>
          <a:custGeom>
            <a:avLst/>
            <a:gdLst/>
            <a:ahLst/>
            <a:cxnLst/>
            <a:rect l="l" t="t" r="r" b="b"/>
            <a:pathLst>
              <a:path w="364489" h="429259">
                <a:moveTo>
                  <a:pt x="56553" y="188274"/>
                </a:moveTo>
                <a:lnTo>
                  <a:pt x="126709" y="0"/>
                </a:lnTo>
                <a:lnTo>
                  <a:pt x="364379" y="88410"/>
                </a:lnTo>
                <a:lnTo>
                  <a:pt x="294581" y="275611"/>
                </a:lnTo>
                <a:lnTo>
                  <a:pt x="237669" y="429165"/>
                </a:lnTo>
                <a:lnTo>
                  <a:pt x="0" y="340397"/>
                </a:lnTo>
                <a:lnTo>
                  <a:pt x="56553" y="18827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993303" y="7129140"/>
            <a:ext cx="478790" cy="734695"/>
          </a:xfrm>
          <a:custGeom>
            <a:avLst/>
            <a:gdLst/>
            <a:ahLst/>
            <a:cxnLst/>
            <a:rect l="l" t="t" r="r" b="b"/>
            <a:pathLst>
              <a:path w="478789" h="734695">
                <a:moveTo>
                  <a:pt x="416996" y="252345"/>
                </a:moveTo>
                <a:lnTo>
                  <a:pt x="237669" y="734127"/>
                </a:lnTo>
                <a:lnTo>
                  <a:pt x="0" y="645717"/>
                </a:lnTo>
                <a:lnTo>
                  <a:pt x="172883" y="181115"/>
                </a:lnTo>
                <a:lnTo>
                  <a:pt x="240175" y="0"/>
                </a:lnTo>
                <a:lnTo>
                  <a:pt x="478203" y="88410"/>
                </a:lnTo>
                <a:lnTo>
                  <a:pt x="416996" y="25234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916064" y="6164859"/>
            <a:ext cx="365125" cy="429259"/>
          </a:xfrm>
          <a:custGeom>
            <a:avLst/>
            <a:gdLst/>
            <a:ahLst/>
            <a:cxnLst/>
            <a:rect l="l" t="t" r="r" b="b"/>
            <a:pathLst>
              <a:path w="365125" h="429259">
                <a:moveTo>
                  <a:pt x="62996" y="171451"/>
                </a:moveTo>
                <a:lnTo>
                  <a:pt x="126709" y="0"/>
                </a:lnTo>
                <a:lnTo>
                  <a:pt x="364737" y="88410"/>
                </a:lnTo>
                <a:lnTo>
                  <a:pt x="299950" y="261651"/>
                </a:lnTo>
                <a:lnTo>
                  <a:pt x="237669" y="429165"/>
                </a:lnTo>
                <a:lnTo>
                  <a:pt x="0" y="340755"/>
                </a:lnTo>
                <a:lnTo>
                  <a:pt x="62996" y="17145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447525" y="6213897"/>
            <a:ext cx="364490" cy="429895"/>
          </a:xfrm>
          <a:custGeom>
            <a:avLst/>
            <a:gdLst/>
            <a:ahLst/>
            <a:cxnLst/>
            <a:rect l="l" t="t" r="r" b="b"/>
            <a:pathLst>
              <a:path w="364489" h="429895">
                <a:moveTo>
                  <a:pt x="296013" y="273105"/>
                </a:moveTo>
                <a:lnTo>
                  <a:pt x="237669" y="429523"/>
                </a:lnTo>
                <a:lnTo>
                  <a:pt x="0" y="340755"/>
                </a:lnTo>
                <a:lnTo>
                  <a:pt x="58343" y="183979"/>
                </a:lnTo>
                <a:lnTo>
                  <a:pt x="126709" y="0"/>
                </a:lnTo>
                <a:lnTo>
                  <a:pt x="364379" y="88768"/>
                </a:lnTo>
                <a:lnTo>
                  <a:pt x="296013" y="27310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786849" y="5302948"/>
            <a:ext cx="364490" cy="429259"/>
          </a:xfrm>
          <a:custGeom>
            <a:avLst/>
            <a:gdLst/>
            <a:ahLst/>
            <a:cxnLst/>
            <a:rect l="l" t="t" r="r" b="b"/>
            <a:pathLst>
              <a:path w="364489" h="429260">
                <a:moveTo>
                  <a:pt x="316057" y="218699"/>
                </a:moveTo>
                <a:lnTo>
                  <a:pt x="237669" y="429165"/>
                </a:lnTo>
                <a:lnTo>
                  <a:pt x="0" y="340755"/>
                </a:lnTo>
                <a:lnTo>
                  <a:pt x="71945" y="147111"/>
                </a:lnTo>
                <a:lnTo>
                  <a:pt x="126709" y="0"/>
                </a:lnTo>
                <a:lnTo>
                  <a:pt x="364379" y="88410"/>
                </a:lnTo>
                <a:lnTo>
                  <a:pt x="316057" y="21869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258251" y="5245678"/>
            <a:ext cx="365125" cy="429259"/>
          </a:xfrm>
          <a:custGeom>
            <a:avLst/>
            <a:gdLst/>
            <a:ahLst/>
            <a:cxnLst/>
            <a:rect l="l" t="t" r="r" b="b"/>
            <a:pathLst>
              <a:path w="365125" h="429260">
                <a:moveTo>
                  <a:pt x="300666" y="260219"/>
                </a:moveTo>
                <a:lnTo>
                  <a:pt x="237669" y="429165"/>
                </a:lnTo>
                <a:lnTo>
                  <a:pt x="0" y="340755"/>
                </a:lnTo>
                <a:lnTo>
                  <a:pt x="63354" y="171093"/>
                </a:lnTo>
                <a:lnTo>
                  <a:pt x="127067" y="0"/>
                </a:lnTo>
                <a:lnTo>
                  <a:pt x="364737" y="88410"/>
                </a:lnTo>
                <a:lnTo>
                  <a:pt x="300666" y="2602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256103" y="5271092"/>
            <a:ext cx="1741170" cy="3037205"/>
          </a:xfrm>
          <a:custGeom>
            <a:avLst/>
            <a:gdLst/>
            <a:ahLst/>
            <a:cxnLst/>
            <a:rect l="l" t="t" r="r" b="b"/>
            <a:pathLst>
              <a:path w="1741170" h="3037204">
                <a:moveTo>
                  <a:pt x="1522661" y="239817"/>
                </a:moveTo>
                <a:lnTo>
                  <a:pt x="1741003" y="339323"/>
                </a:lnTo>
                <a:lnTo>
                  <a:pt x="1536621" y="787460"/>
                </a:lnTo>
                <a:lnTo>
                  <a:pt x="1331523" y="1235954"/>
                </a:lnTo>
                <a:lnTo>
                  <a:pt x="1125352" y="1688028"/>
                </a:lnTo>
                <a:lnTo>
                  <a:pt x="919896" y="2138312"/>
                </a:lnTo>
                <a:lnTo>
                  <a:pt x="714441" y="2588596"/>
                </a:lnTo>
                <a:lnTo>
                  <a:pt x="510059" y="3036733"/>
                </a:lnTo>
                <a:lnTo>
                  <a:pt x="0" y="2804074"/>
                </a:lnTo>
                <a:lnTo>
                  <a:pt x="204739" y="2356295"/>
                </a:lnTo>
                <a:lnTo>
                  <a:pt x="410195" y="1906011"/>
                </a:lnTo>
                <a:lnTo>
                  <a:pt x="527598" y="1649013"/>
                </a:lnTo>
                <a:lnTo>
                  <a:pt x="366884" y="1575636"/>
                </a:lnTo>
                <a:lnTo>
                  <a:pt x="454937" y="1382708"/>
                </a:lnTo>
                <a:lnTo>
                  <a:pt x="385497" y="1344767"/>
                </a:lnTo>
                <a:lnTo>
                  <a:pt x="589521" y="898062"/>
                </a:lnTo>
                <a:lnTo>
                  <a:pt x="823611" y="1004727"/>
                </a:lnTo>
                <a:lnTo>
                  <a:pt x="926697" y="778869"/>
                </a:lnTo>
                <a:lnTo>
                  <a:pt x="1028709" y="556233"/>
                </a:lnTo>
                <a:lnTo>
                  <a:pt x="894483" y="498963"/>
                </a:lnTo>
                <a:lnTo>
                  <a:pt x="792471" y="448852"/>
                </a:lnTo>
                <a:lnTo>
                  <a:pt x="996853" y="0"/>
                </a:lnTo>
                <a:lnTo>
                  <a:pt x="1057344" y="27203"/>
                </a:lnTo>
                <a:lnTo>
                  <a:pt x="1522661" y="2398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752561" y="3915586"/>
            <a:ext cx="365125" cy="429895"/>
          </a:xfrm>
          <a:custGeom>
            <a:avLst/>
            <a:gdLst/>
            <a:ahLst/>
            <a:cxnLst/>
            <a:rect l="l" t="t" r="r" b="b"/>
            <a:pathLst>
              <a:path w="365125" h="429895">
                <a:moveTo>
                  <a:pt x="64786" y="167514"/>
                </a:moveTo>
                <a:lnTo>
                  <a:pt x="127067" y="0"/>
                </a:lnTo>
                <a:lnTo>
                  <a:pt x="364737" y="88768"/>
                </a:lnTo>
                <a:lnTo>
                  <a:pt x="302456" y="255924"/>
                </a:lnTo>
                <a:lnTo>
                  <a:pt x="237669" y="429523"/>
                </a:lnTo>
                <a:lnTo>
                  <a:pt x="0" y="340755"/>
                </a:lnTo>
                <a:lnTo>
                  <a:pt x="64786" y="16751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806818" y="1171287"/>
            <a:ext cx="1536065" cy="3171825"/>
          </a:xfrm>
          <a:custGeom>
            <a:avLst/>
            <a:gdLst/>
            <a:ahLst/>
            <a:cxnLst/>
            <a:rect l="l" t="t" r="r" b="b"/>
            <a:pathLst>
              <a:path w="1536064" h="3171825">
                <a:moveTo>
                  <a:pt x="929919" y="2764701"/>
                </a:moveTo>
                <a:lnTo>
                  <a:pt x="871217" y="2966219"/>
                </a:lnTo>
                <a:lnTo>
                  <a:pt x="627462" y="2895348"/>
                </a:lnTo>
                <a:lnTo>
                  <a:pt x="547284" y="3171675"/>
                </a:lnTo>
                <a:lnTo>
                  <a:pt x="0" y="3012751"/>
                </a:lnTo>
                <a:lnTo>
                  <a:pt x="139237" y="2534548"/>
                </a:lnTo>
                <a:lnTo>
                  <a:pt x="277400" y="2059208"/>
                </a:lnTo>
                <a:lnTo>
                  <a:pt x="415564" y="1584226"/>
                </a:lnTo>
                <a:lnTo>
                  <a:pt x="554085" y="1108887"/>
                </a:lnTo>
                <a:lnTo>
                  <a:pt x="692249" y="633905"/>
                </a:lnTo>
                <a:lnTo>
                  <a:pt x="831128" y="155702"/>
                </a:lnTo>
                <a:lnTo>
                  <a:pt x="1100296" y="233374"/>
                </a:lnTo>
                <a:lnTo>
                  <a:pt x="1167946" y="0"/>
                </a:lnTo>
                <a:lnTo>
                  <a:pt x="1503333" y="97358"/>
                </a:lnTo>
                <a:lnTo>
                  <a:pt x="1434251" y="335744"/>
                </a:lnTo>
                <a:lnTo>
                  <a:pt x="1369107" y="317131"/>
                </a:lnTo>
                <a:lnTo>
                  <a:pt x="1289287" y="588805"/>
                </a:lnTo>
                <a:lnTo>
                  <a:pt x="1535547" y="659319"/>
                </a:lnTo>
                <a:lnTo>
                  <a:pt x="1477203" y="862269"/>
                </a:lnTo>
                <a:lnTo>
                  <a:pt x="1340472" y="1337608"/>
                </a:lnTo>
                <a:lnTo>
                  <a:pt x="1200876" y="1820107"/>
                </a:lnTo>
                <a:lnTo>
                  <a:pt x="1144322" y="2014824"/>
                </a:lnTo>
                <a:lnTo>
                  <a:pt x="1041237" y="1984757"/>
                </a:lnTo>
                <a:lnTo>
                  <a:pt x="961417" y="2258579"/>
                </a:lnTo>
                <a:lnTo>
                  <a:pt x="1068082" y="2289361"/>
                </a:lnTo>
                <a:lnTo>
                  <a:pt x="929919" y="276470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616188" y="2815647"/>
            <a:ext cx="907415" cy="715645"/>
          </a:xfrm>
          <a:custGeom>
            <a:avLst/>
            <a:gdLst/>
            <a:ahLst/>
            <a:cxnLst/>
            <a:rect l="l" t="t" r="r" b="b"/>
            <a:pathLst>
              <a:path w="907414" h="715645">
                <a:moveTo>
                  <a:pt x="82683" y="378338"/>
                </a:moveTo>
                <a:lnTo>
                  <a:pt x="200802" y="61565"/>
                </a:lnTo>
                <a:lnTo>
                  <a:pt x="509701" y="176820"/>
                </a:lnTo>
                <a:lnTo>
                  <a:pt x="586299" y="0"/>
                </a:lnTo>
                <a:lnTo>
                  <a:pt x="907369" y="120982"/>
                </a:lnTo>
                <a:lnTo>
                  <a:pt x="783880" y="433819"/>
                </a:lnTo>
                <a:lnTo>
                  <a:pt x="680795" y="695470"/>
                </a:lnTo>
                <a:lnTo>
                  <a:pt x="309257" y="715515"/>
                </a:lnTo>
                <a:lnTo>
                  <a:pt x="0" y="600617"/>
                </a:lnTo>
                <a:lnTo>
                  <a:pt x="82683" y="37833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288675" y="3954959"/>
            <a:ext cx="365125" cy="429259"/>
          </a:xfrm>
          <a:custGeom>
            <a:avLst/>
            <a:gdLst/>
            <a:ahLst/>
            <a:cxnLst/>
            <a:rect l="l" t="t" r="r" b="b"/>
            <a:pathLst>
              <a:path w="365125" h="429260">
                <a:moveTo>
                  <a:pt x="59775" y="180399"/>
                </a:moveTo>
                <a:lnTo>
                  <a:pt x="127067" y="0"/>
                </a:lnTo>
                <a:lnTo>
                  <a:pt x="364737" y="88410"/>
                </a:lnTo>
                <a:lnTo>
                  <a:pt x="299592" y="263441"/>
                </a:lnTo>
                <a:lnTo>
                  <a:pt x="237669" y="429165"/>
                </a:lnTo>
                <a:lnTo>
                  <a:pt x="0" y="340755"/>
                </a:lnTo>
                <a:lnTo>
                  <a:pt x="59775" y="18039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775887" y="11081833"/>
            <a:ext cx="4648200" cy="2115185"/>
          </a:xfrm>
          <a:custGeom>
            <a:avLst/>
            <a:gdLst/>
            <a:ahLst/>
            <a:cxnLst/>
            <a:rect l="l" t="t" r="r" b="b"/>
            <a:pathLst>
              <a:path w="4648200" h="2115184">
                <a:moveTo>
                  <a:pt x="615292" y="2147"/>
                </a:moveTo>
                <a:lnTo>
                  <a:pt x="607418" y="0"/>
                </a:lnTo>
                <a:lnTo>
                  <a:pt x="601333" y="20402"/>
                </a:lnTo>
                <a:lnTo>
                  <a:pt x="561960" y="165008"/>
                </a:lnTo>
                <a:lnTo>
                  <a:pt x="429881" y="651086"/>
                </a:lnTo>
                <a:lnTo>
                  <a:pt x="0" y="2079968"/>
                </a:lnTo>
                <a:lnTo>
                  <a:pt x="122772" y="2114688"/>
                </a:lnTo>
                <a:lnTo>
                  <a:pt x="423796" y="1103518"/>
                </a:lnTo>
                <a:lnTo>
                  <a:pt x="622451" y="463527"/>
                </a:lnTo>
                <a:lnTo>
                  <a:pt x="1106739" y="606702"/>
                </a:lnTo>
                <a:lnTo>
                  <a:pt x="1593891" y="751308"/>
                </a:lnTo>
                <a:lnTo>
                  <a:pt x="2080684" y="896630"/>
                </a:lnTo>
                <a:lnTo>
                  <a:pt x="2567836" y="1041595"/>
                </a:lnTo>
                <a:lnTo>
                  <a:pt x="3054630" y="1186917"/>
                </a:lnTo>
                <a:lnTo>
                  <a:pt x="3541781" y="1331881"/>
                </a:lnTo>
                <a:lnTo>
                  <a:pt x="4029649" y="1473624"/>
                </a:lnTo>
                <a:lnTo>
                  <a:pt x="4519306" y="1615725"/>
                </a:lnTo>
                <a:lnTo>
                  <a:pt x="4605568" y="1341545"/>
                </a:lnTo>
                <a:lnTo>
                  <a:pt x="4647805" y="1205888"/>
                </a:lnTo>
                <a:lnTo>
                  <a:pt x="2783672" y="651086"/>
                </a:lnTo>
                <a:lnTo>
                  <a:pt x="615292" y="214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21172" y="13194732"/>
            <a:ext cx="22225" cy="81280"/>
          </a:xfrm>
          <a:custGeom>
            <a:avLst/>
            <a:gdLst/>
            <a:ahLst/>
            <a:cxnLst/>
            <a:rect l="l" t="t" r="r" b="b"/>
            <a:pathLst>
              <a:path w="22225" h="81280">
                <a:moveTo>
                  <a:pt x="0" y="0"/>
                </a:moveTo>
                <a:lnTo>
                  <a:pt x="21834" y="6084"/>
                </a:lnTo>
                <a:lnTo>
                  <a:pt x="0" y="8089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6850069" y="13208334"/>
            <a:ext cx="553085" cy="760095"/>
          </a:xfrm>
          <a:custGeom>
            <a:avLst/>
            <a:gdLst/>
            <a:ahLst/>
            <a:cxnLst/>
            <a:rect l="l" t="t" r="r" b="b"/>
            <a:pathLst>
              <a:path w="553084" h="760094">
                <a:moveTo>
                  <a:pt x="552653" y="93063"/>
                </a:moveTo>
                <a:lnTo>
                  <a:pt x="213330" y="0"/>
                </a:lnTo>
                <a:lnTo>
                  <a:pt x="75166" y="492162"/>
                </a:lnTo>
                <a:lnTo>
                  <a:pt x="0" y="75989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7214090" y="13301397"/>
            <a:ext cx="189230" cy="667385"/>
          </a:xfrm>
          <a:custGeom>
            <a:avLst/>
            <a:gdLst/>
            <a:ahLst/>
            <a:cxnLst/>
            <a:rect l="l" t="t" r="r" b="b"/>
            <a:pathLst>
              <a:path w="189229" h="667384">
                <a:moveTo>
                  <a:pt x="0" y="666835"/>
                </a:moveTo>
                <a:lnTo>
                  <a:pt x="18863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786341" y="7442692"/>
            <a:ext cx="610870" cy="405130"/>
          </a:xfrm>
          <a:custGeom>
            <a:avLst/>
            <a:gdLst/>
            <a:ahLst/>
            <a:cxnLst/>
            <a:rect l="l" t="t" r="r" b="b"/>
            <a:pathLst>
              <a:path w="610869" h="405129">
                <a:moveTo>
                  <a:pt x="610639" y="157134"/>
                </a:moveTo>
                <a:lnTo>
                  <a:pt x="73734" y="0"/>
                </a:lnTo>
                <a:lnTo>
                  <a:pt x="0" y="248407"/>
                </a:lnTo>
                <a:lnTo>
                  <a:pt x="474265" y="386213"/>
                </a:lnTo>
                <a:lnTo>
                  <a:pt x="538694" y="404826"/>
                </a:lnTo>
                <a:lnTo>
                  <a:pt x="610639" y="1571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21172" y="5984101"/>
            <a:ext cx="213995" cy="797560"/>
          </a:xfrm>
          <a:custGeom>
            <a:avLst/>
            <a:gdLst/>
            <a:ahLst/>
            <a:cxnLst/>
            <a:rect l="l" t="t" r="r" b="b"/>
            <a:pathLst>
              <a:path w="213995" h="797559">
                <a:moveTo>
                  <a:pt x="0" y="797124"/>
                </a:moveTo>
                <a:lnTo>
                  <a:pt x="213688" y="61923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21172" y="6239310"/>
            <a:ext cx="23495" cy="86995"/>
          </a:xfrm>
          <a:custGeom>
            <a:avLst/>
            <a:gdLst/>
            <a:ahLst/>
            <a:cxnLst/>
            <a:rect l="l" t="t" r="r" b="b"/>
            <a:pathLst>
              <a:path w="23495" h="86995">
                <a:moveTo>
                  <a:pt x="0" y="0"/>
                </a:moveTo>
                <a:lnTo>
                  <a:pt x="23265" y="6800"/>
                </a:lnTo>
                <a:lnTo>
                  <a:pt x="0" y="869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5864341" y="8097001"/>
            <a:ext cx="603885" cy="2249805"/>
          </a:xfrm>
          <a:custGeom>
            <a:avLst/>
            <a:gdLst/>
            <a:ahLst/>
            <a:cxnLst/>
            <a:rect l="l" t="t" r="r" b="b"/>
            <a:pathLst>
              <a:path w="603884" h="2249804">
                <a:moveTo>
                  <a:pt x="603838" y="0"/>
                </a:moveTo>
                <a:lnTo>
                  <a:pt x="235522" y="1257430"/>
                </a:lnTo>
                <a:lnTo>
                  <a:pt x="81609" y="1782523"/>
                </a:lnTo>
                <a:lnTo>
                  <a:pt x="0" y="2077105"/>
                </a:lnTo>
                <a:lnTo>
                  <a:pt x="603838" y="22496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6309615" y="8772427"/>
            <a:ext cx="158750" cy="595630"/>
          </a:xfrm>
          <a:custGeom>
            <a:avLst/>
            <a:gdLst/>
            <a:ahLst/>
            <a:cxnLst/>
            <a:rect l="l" t="t" r="r" b="b"/>
            <a:pathLst>
              <a:path w="158750" h="595629">
                <a:moveTo>
                  <a:pt x="158565" y="595248"/>
                </a:moveTo>
                <a:lnTo>
                  <a:pt x="0" y="549074"/>
                </a:lnTo>
                <a:lnTo>
                  <a:pt x="58701" y="346124"/>
                </a:lnTo>
                <a:lnTo>
                  <a:pt x="1585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338637" y="4167932"/>
            <a:ext cx="440055" cy="285115"/>
          </a:xfrm>
          <a:custGeom>
            <a:avLst/>
            <a:gdLst/>
            <a:ahLst/>
            <a:cxnLst/>
            <a:rect l="l" t="t" r="r" b="b"/>
            <a:pathLst>
              <a:path w="440055" h="285114">
                <a:moveTo>
                  <a:pt x="439546" y="119908"/>
                </a:moveTo>
                <a:lnTo>
                  <a:pt x="37941" y="0"/>
                </a:lnTo>
                <a:lnTo>
                  <a:pt x="0" y="167514"/>
                </a:lnTo>
                <a:lnTo>
                  <a:pt x="388719" y="284917"/>
                </a:lnTo>
                <a:lnTo>
                  <a:pt x="439546" y="11990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8653353" y="7888323"/>
            <a:ext cx="571500" cy="451484"/>
          </a:xfrm>
          <a:custGeom>
            <a:avLst/>
            <a:gdLst/>
            <a:ahLst/>
            <a:cxnLst/>
            <a:rect l="l" t="t" r="r" b="b"/>
            <a:pathLst>
              <a:path w="571500" h="451484">
                <a:moveTo>
                  <a:pt x="570908" y="140311"/>
                </a:moveTo>
                <a:lnTo>
                  <a:pt x="319995" y="66576"/>
                </a:lnTo>
                <a:lnTo>
                  <a:pt x="89842" y="0"/>
                </a:lnTo>
                <a:lnTo>
                  <a:pt x="0" y="309257"/>
                </a:lnTo>
                <a:lnTo>
                  <a:pt x="480708" y="450999"/>
                </a:lnTo>
                <a:lnTo>
                  <a:pt x="570908" y="1403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898659" y="12185351"/>
            <a:ext cx="3723004" cy="1783080"/>
          </a:xfrm>
          <a:custGeom>
            <a:avLst/>
            <a:gdLst/>
            <a:ahLst/>
            <a:cxnLst/>
            <a:rect l="l" t="t" r="r" b="b"/>
            <a:pathLst>
              <a:path w="3723004" h="1783080">
                <a:moveTo>
                  <a:pt x="3722539" y="1005443"/>
                </a:moveTo>
                <a:lnTo>
                  <a:pt x="3234314" y="863342"/>
                </a:lnTo>
                <a:lnTo>
                  <a:pt x="2746446" y="721599"/>
                </a:lnTo>
                <a:lnTo>
                  <a:pt x="2258579" y="579857"/>
                </a:lnTo>
                <a:lnTo>
                  <a:pt x="1770353" y="438114"/>
                </a:lnTo>
                <a:lnTo>
                  <a:pt x="1283560" y="292792"/>
                </a:lnTo>
                <a:lnTo>
                  <a:pt x="796408" y="147827"/>
                </a:lnTo>
                <a:lnTo>
                  <a:pt x="301024" y="0"/>
                </a:lnTo>
                <a:lnTo>
                  <a:pt x="0" y="1011170"/>
                </a:lnTo>
                <a:lnTo>
                  <a:pt x="311046" y="1098149"/>
                </a:lnTo>
                <a:lnTo>
                  <a:pt x="409121" y="770279"/>
                </a:lnTo>
                <a:lnTo>
                  <a:pt x="582362" y="822180"/>
                </a:lnTo>
                <a:lnTo>
                  <a:pt x="755961" y="874080"/>
                </a:lnTo>
                <a:lnTo>
                  <a:pt x="657887" y="1202308"/>
                </a:lnTo>
                <a:lnTo>
                  <a:pt x="1305394" y="1390941"/>
                </a:lnTo>
                <a:lnTo>
                  <a:pt x="1400963" y="1059492"/>
                </a:lnTo>
                <a:lnTo>
                  <a:pt x="1563824" y="1106739"/>
                </a:lnTo>
                <a:lnTo>
                  <a:pt x="1726327" y="1153987"/>
                </a:lnTo>
                <a:lnTo>
                  <a:pt x="1630758" y="1484720"/>
                </a:lnTo>
                <a:lnTo>
                  <a:pt x="2263232" y="1672279"/>
                </a:lnTo>
                <a:lnTo>
                  <a:pt x="2362380" y="1335819"/>
                </a:lnTo>
                <a:lnTo>
                  <a:pt x="2533116" y="1386288"/>
                </a:lnTo>
                <a:lnTo>
                  <a:pt x="2703852" y="1436399"/>
                </a:lnTo>
                <a:lnTo>
                  <a:pt x="2605061" y="1773217"/>
                </a:lnTo>
                <a:lnTo>
                  <a:pt x="2638349" y="17828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189885" y="13815393"/>
            <a:ext cx="381635" cy="153035"/>
          </a:xfrm>
          <a:custGeom>
            <a:avLst/>
            <a:gdLst/>
            <a:ahLst/>
            <a:cxnLst/>
            <a:rect l="l" t="t" r="r" b="b"/>
            <a:pathLst>
              <a:path w="381635" h="153034">
                <a:moveTo>
                  <a:pt x="0" y="152838"/>
                </a:moveTo>
                <a:lnTo>
                  <a:pt x="45099" y="0"/>
                </a:lnTo>
                <a:lnTo>
                  <a:pt x="213330" y="50111"/>
                </a:lnTo>
                <a:lnTo>
                  <a:pt x="381560" y="99864"/>
                </a:lnTo>
                <a:lnTo>
                  <a:pt x="365811" y="15283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4589700" y="13190794"/>
            <a:ext cx="509905" cy="777875"/>
          </a:xfrm>
          <a:custGeom>
            <a:avLst/>
            <a:gdLst/>
            <a:ahLst/>
            <a:cxnLst/>
            <a:rect l="l" t="t" r="r" b="b"/>
            <a:pathLst>
              <a:path w="509904" h="777875">
                <a:moveTo>
                  <a:pt x="330017" y="777438"/>
                </a:moveTo>
                <a:lnTo>
                  <a:pt x="509343" y="139237"/>
                </a:lnTo>
                <a:lnTo>
                  <a:pt x="222994" y="55838"/>
                </a:lnTo>
                <a:lnTo>
                  <a:pt x="189348" y="163576"/>
                </a:lnTo>
                <a:lnTo>
                  <a:pt x="0" y="108096"/>
                </a:lnTo>
                <a:lnTo>
                  <a:pt x="3149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900165" y="13227304"/>
            <a:ext cx="304165" cy="318770"/>
          </a:xfrm>
          <a:custGeom>
            <a:avLst/>
            <a:gdLst/>
            <a:ahLst/>
            <a:cxnLst/>
            <a:rect l="l" t="t" r="r" b="b"/>
            <a:pathLst>
              <a:path w="304164" h="318769">
                <a:moveTo>
                  <a:pt x="0" y="251629"/>
                </a:moveTo>
                <a:lnTo>
                  <a:pt x="73376" y="0"/>
                </a:lnTo>
                <a:lnTo>
                  <a:pt x="303888" y="66934"/>
                </a:lnTo>
                <a:lnTo>
                  <a:pt x="230511" y="318563"/>
                </a:lnTo>
                <a:lnTo>
                  <a:pt x="0" y="25162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5071483" y="12738363"/>
            <a:ext cx="1354455" cy="1229995"/>
          </a:xfrm>
          <a:custGeom>
            <a:avLst/>
            <a:gdLst/>
            <a:ahLst/>
            <a:cxnLst/>
            <a:rect l="l" t="t" r="r" b="b"/>
            <a:pathLst>
              <a:path w="1354454" h="1229994">
                <a:moveTo>
                  <a:pt x="1088842" y="1229869"/>
                </a:moveTo>
                <a:lnTo>
                  <a:pt x="1215194" y="782807"/>
                </a:lnTo>
                <a:lnTo>
                  <a:pt x="1354431" y="290644"/>
                </a:lnTo>
                <a:lnTo>
                  <a:pt x="362589" y="0"/>
                </a:lnTo>
                <a:lnTo>
                  <a:pt x="260935" y="325364"/>
                </a:lnTo>
                <a:lnTo>
                  <a:pt x="589163" y="422007"/>
                </a:lnTo>
                <a:lnTo>
                  <a:pt x="539052" y="593100"/>
                </a:lnTo>
                <a:lnTo>
                  <a:pt x="489299" y="764194"/>
                </a:lnTo>
                <a:lnTo>
                  <a:pt x="161429" y="668625"/>
                </a:lnTo>
                <a:lnTo>
                  <a:pt x="0" y="12298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531416" y="13287796"/>
            <a:ext cx="909955" cy="680720"/>
          </a:xfrm>
          <a:custGeom>
            <a:avLst/>
            <a:gdLst/>
            <a:ahLst/>
            <a:cxnLst/>
            <a:rect l="l" t="t" r="r" b="b"/>
            <a:pathLst>
              <a:path w="909955" h="680719">
                <a:moveTo>
                  <a:pt x="768847" y="680437"/>
                </a:moveTo>
                <a:lnTo>
                  <a:pt x="909874" y="206529"/>
                </a:lnTo>
                <a:lnTo>
                  <a:pt x="196507" y="0"/>
                </a:lnTo>
                <a:lnTo>
                  <a:pt x="0" y="68043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2288556" y="1650206"/>
            <a:ext cx="690880" cy="528320"/>
          </a:xfrm>
          <a:custGeom>
            <a:avLst/>
            <a:gdLst/>
            <a:ahLst/>
            <a:cxnLst/>
            <a:rect l="l" t="t" r="r" b="b"/>
            <a:pathLst>
              <a:path w="690879" h="528319">
                <a:moveTo>
                  <a:pt x="690459" y="163934"/>
                </a:moveTo>
                <a:lnTo>
                  <a:pt x="686522" y="162503"/>
                </a:lnTo>
                <a:lnTo>
                  <a:pt x="101653" y="0"/>
                </a:lnTo>
                <a:lnTo>
                  <a:pt x="0" y="358294"/>
                </a:lnTo>
                <a:lnTo>
                  <a:pt x="254850" y="434176"/>
                </a:lnTo>
                <a:lnTo>
                  <a:pt x="410195" y="480708"/>
                </a:lnTo>
                <a:lnTo>
                  <a:pt x="581646" y="527956"/>
                </a:lnTo>
                <a:lnTo>
                  <a:pt x="690459" y="1639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21172" y="1620139"/>
            <a:ext cx="855980" cy="1716405"/>
          </a:xfrm>
          <a:custGeom>
            <a:avLst/>
            <a:gdLst/>
            <a:ahLst/>
            <a:cxnLst/>
            <a:rect l="l" t="t" r="r" b="b"/>
            <a:pathLst>
              <a:path w="855980" h="1716404">
                <a:moveTo>
                  <a:pt x="428807" y="1715947"/>
                </a:moveTo>
                <a:lnTo>
                  <a:pt x="572698" y="1224142"/>
                </a:lnTo>
                <a:lnTo>
                  <a:pt x="716588" y="732338"/>
                </a:lnTo>
                <a:lnTo>
                  <a:pt x="855468" y="257356"/>
                </a:ln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21172" y="3336087"/>
            <a:ext cx="429259" cy="1466850"/>
          </a:xfrm>
          <a:custGeom>
            <a:avLst/>
            <a:gdLst/>
            <a:ahLst/>
            <a:cxnLst/>
            <a:rect l="l" t="t" r="r" b="b"/>
            <a:pathLst>
              <a:path w="429259" h="1466850">
                <a:moveTo>
                  <a:pt x="0" y="1466465"/>
                </a:moveTo>
                <a:lnTo>
                  <a:pt x="141026" y="983609"/>
                </a:lnTo>
                <a:lnTo>
                  <a:pt x="284917" y="491804"/>
                </a:lnTo>
                <a:lnTo>
                  <a:pt x="4288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0056107" y="3593801"/>
            <a:ext cx="6412230" cy="9104630"/>
          </a:xfrm>
          <a:custGeom>
            <a:avLst/>
            <a:gdLst/>
            <a:ahLst/>
            <a:cxnLst/>
            <a:rect l="l" t="t" r="r" b="b"/>
            <a:pathLst>
              <a:path w="6412230" h="9104630">
                <a:moveTo>
                  <a:pt x="5271330" y="2715664"/>
                </a:moveTo>
                <a:lnTo>
                  <a:pt x="5043683" y="2603630"/>
                </a:lnTo>
                <a:lnTo>
                  <a:pt x="5260950" y="2161936"/>
                </a:lnTo>
                <a:lnTo>
                  <a:pt x="5304618" y="2183412"/>
                </a:lnTo>
                <a:lnTo>
                  <a:pt x="5435623" y="1917465"/>
                </a:lnTo>
                <a:lnTo>
                  <a:pt x="5400903" y="1900284"/>
                </a:lnTo>
                <a:lnTo>
                  <a:pt x="5487166" y="1724895"/>
                </a:lnTo>
                <a:lnTo>
                  <a:pt x="5704433" y="1284276"/>
                </a:lnTo>
                <a:lnTo>
                  <a:pt x="5622466" y="1243829"/>
                </a:lnTo>
                <a:lnTo>
                  <a:pt x="5734858" y="1016181"/>
                </a:lnTo>
                <a:lnTo>
                  <a:pt x="4766640" y="735917"/>
                </a:lnTo>
                <a:lnTo>
                  <a:pt x="4615233" y="1123562"/>
                </a:lnTo>
                <a:lnTo>
                  <a:pt x="4840017" y="1214120"/>
                </a:lnTo>
                <a:lnTo>
                  <a:pt x="4772367" y="1384140"/>
                </a:lnTo>
                <a:lnTo>
                  <a:pt x="4706507" y="1548075"/>
                </a:lnTo>
                <a:lnTo>
                  <a:pt x="4481722" y="1457517"/>
                </a:lnTo>
                <a:lnTo>
                  <a:pt x="4545435" y="1297877"/>
                </a:lnTo>
                <a:lnTo>
                  <a:pt x="4357518" y="1313269"/>
                </a:lnTo>
                <a:lnTo>
                  <a:pt x="4281278" y="1510134"/>
                </a:lnTo>
                <a:lnTo>
                  <a:pt x="4052914" y="1421365"/>
                </a:lnTo>
                <a:lnTo>
                  <a:pt x="4128081" y="1227722"/>
                </a:lnTo>
                <a:lnTo>
                  <a:pt x="4186425" y="1076315"/>
                </a:lnTo>
                <a:lnTo>
                  <a:pt x="4414788" y="1165083"/>
                </a:lnTo>
                <a:lnTo>
                  <a:pt x="4625255" y="636769"/>
                </a:lnTo>
                <a:lnTo>
                  <a:pt x="4442349" y="584510"/>
                </a:lnTo>
                <a:lnTo>
                  <a:pt x="2393163" y="0"/>
                </a:lnTo>
                <a:lnTo>
                  <a:pt x="1923192" y="1642928"/>
                </a:lnTo>
                <a:lnTo>
                  <a:pt x="1480783" y="3139461"/>
                </a:lnTo>
                <a:lnTo>
                  <a:pt x="1832634" y="3246126"/>
                </a:lnTo>
                <a:lnTo>
                  <a:pt x="1781092" y="3394669"/>
                </a:lnTo>
                <a:lnTo>
                  <a:pt x="1436757" y="3300174"/>
                </a:lnTo>
                <a:lnTo>
                  <a:pt x="561960" y="6280711"/>
                </a:lnTo>
                <a:lnTo>
                  <a:pt x="508627" y="6454668"/>
                </a:lnTo>
                <a:lnTo>
                  <a:pt x="456011" y="6635784"/>
                </a:lnTo>
                <a:lnTo>
                  <a:pt x="807146" y="6737080"/>
                </a:lnTo>
                <a:lnTo>
                  <a:pt x="1281412" y="6873454"/>
                </a:lnTo>
                <a:lnTo>
                  <a:pt x="1210183" y="7120788"/>
                </a:lnTo>
                <a:lnTo>
                  <a:pt x="1139311" y="7367048"/>
                </a:lnTo>
                <a:lnTo>
                  <a:pt x="1082757" y="7564272"/>
                </a:lnTo>
                <a:lnTo>
                  <a:pt x="1338682" y="7637648"/>
                </a:lnTo>
                <a:lnTo>
                  <a:pt x="1373402" y="7517740"/>
                </a:lnTo>
                <a:lnTo>
                  <a:pt x="1568835" y="7573578"/>
                </a:lnTo>
                <a:lnTo>
                  <a:pt x="1533399" y="7697066"/>
                </a:lnTo>
                <a:lnTo>
                  <a:pt x="1555234" y="7703151"/>
                </a:lnTo>
                <a:lnTo>
                  <a:pt x="1577426" y="7709594"/>
                </a:lnTo>
                <a:lnTo>
                  <a:pt x="1626463" y="7539574"/>
                </a:lnTo>
                <a:lnTo>
                  <a:pt x="2073884" y="7668073"/>
                </a:lnTo>
                <a:lnTo>
                  <a:pt x="2025562" y="7835945"/>
                </a:lnTo>
                <a:lnTo>
                  <a:pt x="2268959" y="7905743"/>
                </a:lnTo>
                <a:lnTo>
                  <a:pt x="2340904" y="7657335"/>
                </a:lnTo>
                <a:lnTo>
                  <a:pt x="2566404" y="7722121"/>
                </a:lnTo>
                <a:lnTo>
                  <a:pt x="2528105" y="7855990"/>
                </a:lnTo>
                <a:lnTo>
                  <a:pt x="2701704" y="7906101"/>
                </a:lnTo>
                <a:lnTo>
                  <a:pt x="2669848" y="8016703"/>
                </a:lnTo>
                <a:lnTo>
                  <a:pt x="2964072" y="8101176"/>
                </a:lnTo>
                <a:lnTo>
                  <a:pt x="2804790" y="8651683"/>
                </a:lnTo>
                <a:lnTo>
                  <a:pt x="2338041" y="8517098"/>
                </a:lnTo>
                <a:lnTo>
                  <a:pt x="1868428" y="8381798"/>
                </a:lnTo>
                <a:lnTo>
                  <a:pt x="1398815" y="8246856"/>
                </a:lnTo>
                <a:lnTo>
                  <a:pt x="907726" y="8105471"/>
                </a:lnTo>
                <a:lnTo>
                  <a:pt x="979314" y="7854916"/>
                </a:lnTo>
                <a:lnTo>
                  <a:pt x="523661" y="7723911"/>
                </a:lnTo>
                <a:lnTo>
                  <a:pt x="518649" y="7742166"/>
                </a:lnTo>
                <a:lnTo>
                  <a:pt x="164292" y="7640870"/>
                </a:lnTo>
                <a:lnTo>
                  <a:pt x="0" y="8198177"/>
                </a:lnTo>
                <a:lnTo>
                  <a:pt x="1858048" y="8745462"/>
                </a:lnTo>
                <a:lnTo>
                  <a:pt x="1875229" y="8735798"/>
                </a:lnTo>
                <a:lnTo>
                  <a:pt x="3137313" y="9104472"/>
                </a:lnTo>
                <a:lnTo>
                  <a:pt x="3445854" y="8471998"/>
                </a:lnTo>
                <a:lnTo>
                  <a:pt x="3482006" y="8394326"/>
                </a:lnTo>
                <a:lnTo>
                  <a:pt x="6412074" y="245687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6206888" y="4724165"/>
            <a:ext cx="261620" cy="503555"/>
          </a:xfrm>
          <a:custGeom>
            <a:avLst/>
            <a:gdLst/>
            <a:ahLst/>
            <a:cxnLst/>
            <a:rect l="l" t="t" r="r" b="b"/>
            <a:pathLst>
              <a:path w="261619" h="503554">
                <a:moveTo>
                  <a:pt x="261293" y="133152"/>
                </a:moveTo>
                <a:lnTo>
                  <a:pt x="155702" y="0"/>
                </a:lnTo>
                <a:lnTo>
                  <a:pt x="157134" y="53332"/>
                </a:lnTo>
                <a:lnTo>
                  <a:pt x="0" y="373685"/>
                </a:lnTo>
                <a:lnTo>
                  <a:pt x="261293" y="5032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4485928" y="5278251"/>
            <a:ext cx="1982470" cy="2605405"/>
          </a:xfrm>
          <a:custGeom>
            <a:avLst/>
            <a:gdLst/>
            <a:ahLst/>
            <a:cxnLst/>
            <a:rect l="l" t="t" r="r" b="b"/>
            <a:pathLst>
              <a:path w="1982469" h="2605404">
                <a:moveTo>
                  <a:pt x="1982252" y="0"/>
                </a:moveTo>
                <a:lnTo>
                  <a:pt x="1786103" y="399099"/>
                </a:lnTo>
                <a:lnTo>
                  <a:pt x="1568835" y="840434"/>
                </a:lnTo>
                <a:lnTo>
                  <a:pt x="1351568" y="1282128"/>
                </a:lnTo>
                <a:lnTo>
                  <a:pt x="1133942" y="1723464"/>
                </a:lnTo>
                <a:lnTo>
                  <a:pt x="916675" y="2165157"/>
                </a:lnTo>
                <a:lnTo>
                  <a:pt x="700481" y="2605061"/>
                </a:lnTo>
                <a:lnTo>
                  <a:pt x="0" y="2260011"/>
                </a:lnTo>
                <a:lnTo>
                  <a:pt x="220130" y="1813306"/>
                </a:lnTo>
                <a:lnTo>
                  <a:pt x="409121" y="1909233"/>
                </a:lnTo>
                <a:lnTo>
                  <a:pt x="424154" y="1878808"/>
                </a:lnTo>
                <a:lnTo>
                  <a:pt x="224784" y="1780734"/>
                </a:lnTo>
                <a:lnTo>
                  <a:pt x="424512" y="1374476"/>
                </a:lnTo>
                <a:lnTo>
                  <a:pt x="624241" y="1472550"/>
                </a:lnTo>
                <a:lnTo>
                  <a:pt x="841508" y="10312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3463303" y="6471253"/>
            <a:ext cx="302895" cy="278765"/>
          </a:xfrm>
          <a:custGeom>
            <a:avLst/>
            <a:gdLst/>
            <a:ahLst/>
            <a:cxnLst/>
            <a:rect l="l" t="t" r="r" b="b"/>
            <a:pathLst>
              <a:path w="302894" h="278765">
                <a:moveTo>
                  <a:pt x="228363" y="278474"/>
                </a:moveTo>
                <a:lnTo>
                  <a:pt x="0" y="188990"/>
                </a:lnTo>
                <a:lnTo>
                  <a:pt x="74092" y="0"/>
                </a:lnTo>
                <a:lnTo>
                  <a:pt x="302456" y="89484"/>
                </a:lnTo>
                <a:lnTo>
                  <a:pt x="228363" y="27847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0952021" y="7144890"/>
            <a:ext cx="1517015" cy="2992755"/>
          </a:xfrm>
          <a:custGeom>
            <a:avLst/>
            <a:gdLst/>
            <a:ahLst/>
            <a:cxnLst/>
            <a:rect l="l" t="t" r="r" b="b"/>
            <a:pathLst>
              <a:path w="1517015" h="2992754">
                <a:moveTo>
                  <a:pt x="985041" y="2399964"/>
                </a:moveTo>
                <a:lnTo>
                  <a:pt x="927413" y="2596829"/>
                </a:lnTo>
                <a:lnTo>
                  <a:pt x="685806" y="2521304"/>
                </a:lnTo>
                <a:lnTo>
                  <a:pt x="551938" y="2992349"/>
                </a:lnTo>
                <a:lnTo>
                  <a:pt x="0" y="2831993"/>
                </a:lnTo>
                <a:lnTo>
                  <a:pt x="137089" y="2360949"/>
                </a:lnTo>
                <a:lnTo>
                  <a:pt x="274895" y="1888472"/>
                </a:lnTo>
                <a:lnTo>
                  <a:pt x="413058" y="1415996"/>
                </a:lnTo>
                <a:lnTo>
                  <a:pt x="550864" y="943520"/>
                </a:lnTo>
                <a:lnTo>
                  <a:pt x="688669" y="471044"/>
                </a:lnTo>
                <a:lnTo>
                  <a:pt x="825759" y="0"/>
                </a:lnTo>
                <a:lnTo>
                  <a:pt x="1373044" y="159997"/>
                </a:lnTo>
                <a:lnTo>
                  <a:pt x="1291076" y="443125"/>
                </a:lnTo>
                <a:lnTo>
                  <a:pt x="1516576" y="509343"/>
                </a:lnTo>
                <a:lnTo>
                  <a:pt x="1462528" y="693322"/>
                </a:lnTo>
                <a:lnTo>
                  <a:pt x="1238460" y="632115"/>
                </a:lnTo>
                <a:lnTo>
                  <a:pt x="1100296" y="1104234"/>
                </a:lnTo>
                <a:lnTo>
                  <a:pt x="1330092" y="1171526"/>
                </a:lnTo>
                <a:lnTo>
                  <a:pt x="1194434" y="1634338"/>
                </a:lnTo>
                <a:lnTo>
                  <a:pt x="1137164" y="1833350"/>
                </a:lnTo>
                <a:lnTo>
                  <a:pt x="904505" y="1765700"/>
                </a:lnTo>
                <a:lnTo>
                  <a:pt x="822180" y="2048470"/>
                </a:lnTo>
                <a:lnTo>
                  <a:pt x="740570" y="2328734"/>
                </a:lnTo>
                <a:lnTo>
                  <a:pt x="985041" y="23999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2874498" y="7824253"/>
            <a:ext cx="361315" cy="428625"/>
          </a:xfrm>
          <a:custGeom>
            <a:avLst/>
            <a:gdLst/>
            <a:ahLst/>
            <a:cxnLst/>
            <a:rect l="l" t="t" r="r" b="b"/>
            <a:pathLst>
              <a:path w="361315" h="428625">
                <a:moveTo>
                  <a:pt x="301382" y="241249"/>
                </a:moveTo>
                <a:lnTo>
                  <a:pt x="228005" y="428092"/>
                </a:lnTo>
                <a:lnTo>
                  <a:pt x="0" y="338607"/>
                </a:lnTo>
                <a:lnTo>
                  <a:pt x="65144" y="171809"/>
                </a:lnTo>
                <a:lnTo>
                  <a:pt x="132436" y="0"/>
                </a:lnTo>
                <a:lnTo>
                  <a:pt x="360799" y="89484"/>
                </a:lnTo>
                <a:lnTo>
                  <a:pt x="301382" y="24124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1605614" y="10386362"/>
            <a:ext cx="412750" cy="320040"/>
          </a:xfrm>
          <a:custGeom>
            <a:avLst/>
            <a:gdLst/>
            <a:ahLst/>
            <a:cxnLst/>
            <a:rect l="l" t="t" r="r" b="b"/>
            <a:pathLst>
              <a:path w="412750" h="320040">
                <a:moveTo>
                  <a:pt x="253776" y="54764"/>
                </a:moveTo>
                <a:lnTo>
                  <a:pt x="412342" y="100222"/>
                </a:lnTo>
                <a:lnTo>
                  <a:pt x="349346" y="319637"/>
                </a:lnTo>
                <a:lnTo>
                  <a:pt x="190780" y="274179"/>
                </a:lnTo>
                <a:lnTo>
                  <a:pt x="0" y="219415"/>
                </a:lnTo>
                <a:lnTo>
                  <a:pt x="62996" y="0"/>
                </a:lnTo>
                <a:lnTo>
                  <a:pt x="253776" y="547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2046949" y="9650445"/>
            <a:ext cx="472440" cy="711835"/>
          </a:xfrm>
          <a:custGeom>
            <a:avLst/>
            <a:gdLst/>
            <a:ahLst/>
            <a:cxnLst/>
            <a:rect l="l" t="t" r="r" b="b"/>
            <a:pathLst>
              <a:path w="472440" h="711834">
                <a:moveTo>
                  <a:pt x="472118" y="89484"/>
                </a:moveTo>
                <a:lnTo>
                  <a:pt x="398383" y="278116"/>
                </a:lnTo>
                <a:lnTo>
                  <a:pt x="228363" y="711219"/>
                </a:lnTo>
                <a:lnTo>
                  <a:pt x="0" y="621735"/>
                </a:lnTo>
                <a:lnTo>
                  <a:pt x="169661" y="189706"/>
                </a:lnTo>
                <a:lnTo>
                  <a:pt x="243754" y="0"/>
                </a:lnTo>
                <a:lnTo>
                  <a:pt x="472118" y="894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2516204" y="8737349"/>
            <a:ext cx="361315" cy="428625"/>
          </a:xfrm>
          <a:custGeom>
            <a:avLst/>
            <a:gdLst/>
            <a:ahLst/>
            <a:cxnLst/>
            <a:rect l="l" t="t" r="r" b="b"/>
            <a:pathLst>
              <a:path w="361315" h="428625">
                <a:moveTo>
                  <a:pt x="298876" y="247692"/>
                </a:moveTo>
                <a:lnTo>
                  <a:pt x="228363" y="428092"/>
                </a:lnTo>
                <a:lnTo>
                  <a:pt x="0" y="338607"/>
                </a:lnTo>
                <a:lnTo>
                  <a:pt x="62638" y="178610"/>
                </a:lnTo>
                <a:lnTo>
                  <a:pt x="132794" y="0"/>
                </a:lnTo>
                <a:lnTo>
                  <a:pt x="361157" y="89484"/>
                </a:lnTo>
                <a:lnTo>
                  <a:pt x="298876" y="24769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2346900" y="10513788"/>
            <a:ext cx="1006475" cy="656590"/>
          </a:xfrm>
          <a:custGeom>
            <a:avLst/>
            <a:gdLst/>
            <a:ahLst/>
            <a:cxnLst/>
            <a:rect l="l" t="t" r="r" b="b"/>
            <a:pathLst>
              <a:path w="1006475" h="656590">
                <a:moveTo>
                  <a:pt x="1006159" y="441335"/>
                </a:moveTo>
                <a:lnTo>
                  <a:pt x="900568" y="656097"/>
                </a:lnTo>
                <a:lnTo>
                  <a:pt x="404468" y="412700"/>
                </a:lnTo>
                <a:lnTo>
                  <a:pt x="0" y="214761"/>
                </a:lnTo>
                <a:lnTo>
                  <a:pt x="104875" y="0"/>
                </a:lnTo>
                <a:lnTo>
                  <a:pt x="505764" y="196149"/>
                </a:lnTo>
                <a:lnTo>
                  <a:pt x="1006159" y="44133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2580274" y="9706998"/>
            <a:ext cx="361315" cy="428625"/>
          </a:xfrm>
          <a:custGeom>
            <a:avLst/>
            <a:gdLst/>
            <a:ahLst/>
            <a:cxnLst/>
            <a:rect l="l" t="t" r="r" b="b"/>
            <a:pathLst>
              <a:path w="361315" h="428625">
                <a:moveTo>
                  <a:pt x="360799" y="89484"/>
                </a:moveTo>
                <a:lnTo>
                  <a:pt x="293507" y="260935"/>
                </a:lnTo>
                <a:lnTo>
                  <a:pt x="228005" y="428092"/>
                </a:lnTo>
                <a:lnTo>
                  <a:pt x="0" y="338249"/>
                </a:lnTo>
                <a:lnTo>
                  <a:pt x="65144" y="171809"/>
                </a:lnTo>
                <a:lnTo>
                  <a:pt x="132436" y="0"/>
                </a:lnTo>
                <a:lnTo>
                  <a:pt x="360799" y="894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2939643" y="8581289"/>
            <a:ext cx="443230" cy="636905"/>
          </a:xfrm>
          <a:custGeom>
            <a:avLst/>
            <a:gdLst/>
            <a:ahLst/>
            <a:cxnLst/>
            <a:rect l="l" t="t" r="r" b="b"/>
            <a:pathLst>
              <a:path w="443230" h="636904">
                <a:moveTo>
                  <a:pt x="442767" y="89484"/>
                </a:moveTo>
                <a:lnTo>
                  <a:pt x="291002" y="476771"/>
                </a:lnTo>
                <a:lnTo>
                  <a:pt x="228363" y="636769"/>
                </a:lnTo>
                <a:lnTo>
                  <a:pt x="0" y="546926"/>
                </a:lnTo>
                <a:lnTo>
                  <a:pt x="62280" y="388719"/>
                </a:lnTo>
                <a:lnTo>
                  <a:pt x="214761" y="0"/>
                </a:lnTo>
                <a:lnTo>
                  <a:pt x="442767" y="894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1898763" y="3801405"/>
            <a:ext cx="1779905" cy="3317875"/>
          </a:xfrm>
          <a:custGeom>
            <a:avLst/>
            <a:gdLst/>
            <a:ahLst/>
            <a:cxnLst/>
            <a:rect l="l" t="t" r="r" b="b"/>
            <a:pathLst>
              <a:path w="1779905" h="3317875">
                <a:moveTo>
                  <a:pt x="1481857" y="793187"/>
                </a:moveTo>
                <a:lnTo>
                  <a:pt x="1475772" y="791397"/>
                </a:lnTo>
                <a:lnTo>
                  <a:pt x="1422439" y="973587"/>
                </a:lnTo>
                <a:lnTo>
                  <a:pt x="1183695" y="904147"/>
                </a:lnTo>
                <a:lnTo>
                  <a:pt x="1099222" y="1194076"/>
                </a:lnTo>
                <a:lnTo>
                  <a:pt x="1342619" y="1264947"/>
                </a:lnTo>
                <a:lnTo>
                  <a:pt x="1204456" y="1737423"/>
                </a:lnTo>
                <a:lnTo>
                  <a:pt x="1066650" y="2209899"/>
                </a:lnTo>
                <a:lnTo>
                  <a:pt x="822896" y="2138670"/>
                </a:lnTo>
                <a:lnTo>
                  <a:pt x="741644" y="2416787"/>
                </a:lnTo>
                <a:lnTo>
                  <a:pt x="980746" y="2486942"/>
                </a:lnTo>
                <a:lnTo>
                  <a:pt x="925981" y="2674859"/>
                </a:lnTo>
                <a:lnTo>
                  <a:pt x="782449" y="3155568"/>
                </a:lnTo>
                <a:lnTo>
                  <a:pt x="734843" y="3317713"/>
                </a:lnTo>
                <a:lnTo>
                  <a:pt x="34003" y="3112973"/>
                </a:lnTo>
                <a:lnTo>
                  <a:pt x="81251" y="2950470"/>
                </a:lnTo>
                <a:lnTo>
                  <a:pt x="0" y="2926846"/>
                </a:lnTo>
                <a:lnTo>
                  <a:pt x="139237" y="2451507"/>
                </a:lnTo>
                <a:lnTo>
                  <a:pt x="277042" y="1979030"/>
                </a:lnTo>
                <a:lnTo>
                  <a:pt x="415206" y="1506554"/>
                </a:lnTo>
                <a:lnTo>
                  <a:pt x="553369" y="1034436"/>
                </a:lnTo>
                <a:lnTo>
                  <a:pt x="691533" y="561960"/>
                </a:lnTo>
                <a:lnTo>
                  <a:pt x="830412" y="86620"/>
                </a:lnTo>
                <a:lnTo>
                  <a:pt x="1089200" y="162503"/>
                </a:lnTo>
                <a:lnTo>
                  <a:pt x="1136806" y="0"/>
                </a:lnTo>
                <a:lnTo>
                  <a:pt x="1779660" y="187916"/>
                </a:lnTo>
                <a:lnTo>
                  <a:pt x="1750667" y="287065"/>
                </a:lnTo>
                <a:lnTo>
                  <a:pt x="1645434" y="344334"/>
                </a:lnTo>
                <a:lnTo>
                  <a:pt x="1615009" y="335386"/>
                </a:lnTo>
                <a:lnTo>
                  <a:pt x="1481857" y="7931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3240667" y="7589446"/>
            <a:ext cx="530860" cy="861060"/>
          </a:xfrm>
          <a:custGeom>
            <a:avLst/>
            <a:gdLst/>
            <a:ahLst/>
            <a:cxnLst/>
            <a:rect l="l" t="t" r="r" b="b"/>
            <a:pathLst>
              <a:path w="530859" h="861059">
                <a:moveTo>
                  <a:pt x="530819" y="89484"/>
                </a:moveTo>
                <a:lnTo>
                  <a:pt x="348272" y="555159"/>
                </a:lnTo>
                <a:lnTo>
                  <a:pt x="228363" y="860837"/>
                </a:lnTo>
                <a:lnTo>
                  <a:pt x="0" y="771353"/>
                </a:lnTo>
                <a:lnTo>
                  <a:pt x="121698" y="461380"/>
                </a:lnTo>
                <a:lnTo>
                  <a:pt x="302814" y="0"/>
                </a:lnTo>
                <a:lnTo>
                  <a:pt x="530819" y="894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3066352" y="8013243"/>
            <a:ext cx="1931670" cy="2912745"/>
          </a:xfrm>
          <a:custGeom>
            <a:avLst/>
            <a:gdLst/>
            <a:ahLst/>
            <a:cxnLst/>
            <a:rect l="l" t="t" r="r" b="b"/>
            <a:pathLst>
              <a:path w="1931669" h="2912745">
                <a:moveTo>
                  <a:pt x="1931425" y="253776"/>
                </a:moveTo>
                <a:lnTo>
                  <a:pt x="1713799" y="698692"/>
                </a:lnTo>
                <a:lnTo>
                  <a:pt x="1497606" y="1140743"/>
                </a:lnTo>
                <a:lnTo>
                  <a:pt x="1281412" y="1583153"/>
                </a:lnTo>
                <a:lnTo>
                  <a:pt x="1065576" y="2025204"/>
                </a:lnTo>
                <a:lnTo>
                  <a:pt x="849383" y="2467256"/>
                </a:lnTo>
                <a:lnTo>
                  <a:pt x="631757" y="2912171"/>
                </a:lnTo>
                <a:lnTo>
                  <a:pt x="365095" y="2781882"/>
                </a:lnTo>
                <a:lnTo>
                  <a:pt x="115255" y="2659468"/>
                </a:lnTo>
                <a:lnTo>
                  <a:pt x="227647" y="2430388"/>
                </a:lnTo>
                <a:lnTo>
                  <a:pt x="0" y="2318712"/>
                </a:lnTo>
                <a:lnTo>
                  <a:pt x="105233" y="2103592"/>
                </a:lnTo>
                <a:lnTo>
                  <a:pt x="321784" y="1661899"/>
                </a:lnTo>
                <a:lnTo>
                  <a:pt x="538336" y="1220205"/>
                </a:lnTo>
                <a:lnTo>
                  <a:pt x="547284" y="1224500"/>
                </a:lnTo>
                <a:lnTo>
                  <a:pt x="762762" y="782449"/>
                </a:lnTo>
                <a:lnTo>
                  <a:pt x="978598" y="340755"/>
                </a:lnTo>
                <a:lnTo>
                  <a:pt x="1006875" y="354357"/>
                </a:lnTo>
                <a:lnTo>
                  <a:pt x="1108529" y="140669"/>
                </a:lnTo>
                <a:lnTo>
                  <a:pt x="1298235" y="233732"/>
                </a:lnTo>
                <a:lnTo>
                  <a:pt x="1413133" y="0"/>
                </a:lnTo>
                <a:lnTo>
                  <a:pt x="1931425" y="25377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3762539" y="5554219"/>
            <a:ext cx="362585" cy="431800"/>
          </a:xfrm>
          <a:custGeom>
            <a:avLst/>
            <a:gdLst/>
            <a:ahLst/>
            <a:cxnLst/>
            <a:rect l="l" t="t" r="r" b="b"/>
            <a:pathLst>
              <a:path w="362584" h="431800">
                <a:moveTo>
                  <a:pt x="228363" y="431671"/>
                </a:moveTo>
                <a:lnTo>
                  <a:pt x="0" y="342187"/>
                </a:lnTo>
                <a:lnTo>
                  <a:pt x="62996" y="181473"/>
                </a:lnTo>
                <a:lnTo>
                  <a:pt x="134226" y="0"/>
                </a:lnTo>
                <a:lnTo>
                  <a:pt x="362589" y="89484"/>
                </a:lnTo>
                <a:lnTo>
                  <a:pt x="294939" y="261293"/>
                </a:lnTo>
                <a:lnTo>
                  <a:pt x="228363" y="43167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3821956" y="6535324"/>
            <a:ext cx="362585" cy="432434"/>
          </a:xfrm>
          <a:custGeom>
            <a:avLst/>
            <a:gdLst/>
            <a:ahLst/>
            <a:cxnLst/>
            <a:rect l="l" t="t" r="r" b="b"/>
            <a:pathLst>
              <a:path w="362584" h="432434">
                <a:moveTo>
                  <a:pt x="228363" y="432029"/>
                </a:moveTo>
                <a:lnTo>
                  <a:pt x="0" y="342545"/>
                </a:lnTo>
                <a:lnTo>
                  <a:pt x="66576" y="173241"/>
                </a:lnTo>
                <a:lnTo>
                  <a:pt x="134226" y="0"/>
                </a:lnTo>
                <a:lnTo>
                  <a:pt x="362589" y="89484"/>
                </a:lnTo>
                <a:lnTo>
                  <a:pt x="292434" y="268452"/>
                </a:lnTo>
                <a:lnTo>
                  <a:pt x="228363" y="43202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4183114" y="5618290"/>
            <a:ext cx="361315" cy="428625"/>
          </a:xfrm>
          <a:custGeom>
            <a:avLst/>
            <a:gdLst/>
            <a:ahLst/>
            <a:cxnLst/>
            <a:rect l="l" t="t" r="r" b="b"/>
            <a:pathLst>
              <a:path w="361315" h="428625">
                <a:moveTo>
                  <a:pt x="228363" y="428092"/>
                </a:moveTo>
                <a:lnTo>
                  <a:pt x="0" y="338607"/>
                </a:lnTo>
                <a:lnTo>
                  <a:pt x="59059" y="187200"/>
                </a:lnTo>
                <a:lnTo>
                  <a:pt x="132436" y="0"/>
                </a:lnTo>
                <a:lnTo>
                  <a:pt x="360799" y="89484"/>
                </a:lnTo>
                <a:lnTo>
                  <a:pt x="286349" y="279906"/>
                </a:lnTo>
                <a:lnTo>
                  <a:pt x="228363" y="42809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5892589" y="2053601"/>
            <a:ext cx="1736725" cy="3401695"/>
          </a:xfrm>
          <a:custGeom>
            <a:avLst/>
            <a:gdLst/>
            <a:ahLst/>
            <a:cxnLst/>
            <a:rect l="l" t="t" r="r" b="b"/>
            <a:pathLst>
              <a:path w="1736725" h="3401695">
                <a:moveTo>
                  <a:pt x="1689102" y="697260"/>
                </a:moveTo>
                <a:lnTo>
                  <a:pt x="1730622" y="566255"/>
                </a:lnTo>
                <a:lnTo>
                  <a:pt x="1736349" y="507911"/>
                </a:lnTo>
                <a:lnTo>
                  <a:pt x="1727043" y="419143"/>
                </a:lnTo>
                <a:lnTo>
                  <a:pt x="1708430" y="343619"/>
                </a:lnTo>
                <a:lnTo>
                  <a:pt x="1568477" y="86978"/>
                </a:lnTo>
                <a:lnTo>
                  <a:pt x="1379487" y="0"/>
                </a:lnTo>
                <a:lnTo>
                  <a:pt x="1223069" y="347198"/>
                </a:lnTo>
                <a:lnTo>
                  <a:pt x="1509060" y="476413"/>
                </a:lnTo>
                <a:lnTo>
                  <a:pt x="1308257" y="920970"/>
                </a:lnTo>
                <a:lnTo>
                  <a:pt x="1104949" y="1372328"/>
                </a:lnTo>
                <a:lnTo>
                  <a:pt x="901284" y="1823328"/>
                </a:lnTo>
                <a:lnTo>
                  <a:pt x="697976" y="2274686"/>
                </a:lnTo>
                <a:lnTo>
                  <a:pt x="494310" y="2725686"/>
                </a:lnTo>
                <a:lnTo>
                  <a:pt x="293865" y="3170243"/>
                </a:lnTo>
                <a:lnTo>
                  <a:pt x="62638" y="3066084"/>
                </a:lnTo>
                <a:lnTo>
                  <a:pt x="0" y="3204963"/>
                </a:lnTo>
                <a:lnTo>
                  <a:pt x="457800" y="3401112"/>
                </a:lnTo>
                <a:lnTo>
                  <a:pt x="1147186" y="1886683"/>
                </a:lnTo>
                <a:lnTo>
                  <a:pt x="1645076" y="769921"/>
                </a:lnTo>
                <a:lnTo>
                  <a:pt x="1689102" y="6972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5825297" y="5258564"/>
            <a:ext cx="525145" cy="356235"/>
          </a:xfrm>
          <a:custGeom>
            <a:avLst/>
            <a:gdLst/>
            <a:ahLst/>
            <a:cxnLst/>
            <a:rect l="l" t="t" r="r" b="b"/>
            <a:pathLst>
              <a:path w="525145" h="356235">
                <a:moveTo>
                  <a:pt x="525092" y="196149"/>
                </a:moveTo>
                <a:lnTo>
                  <a:pt x="67292" y="0"/>
                </a:lnTo>
                <a:lnTo>
                  <a:pt x="0" y="149259"/>
                </a:lnTo>
                <a:lnTo>
                  <a:pt x="456726" y="356146"/>
                </a:lnTo>
                <a:lnTo>
                  <a:pt x="525092" y="19614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861433" y="1471238"/>
            <a:ext cx="1356360" cy="4091304"/>
          </a:xfrm>
          <a:custGeom>
            <a:avLst/>
            <a:gdLst/>
            <a:ahLst/>
            <a:cxnLst/>
            <a:rect l="l" t="t" r="r" b="b"/>
            <a:pathLst>
              <a:path w="1356360" h="4091304">
                <a:moveTo>
                  <a:pt x="922760" y="0"/>
                </a:moveTo>
                <a:lnTo>
                  <a:pt x="779943" y="493236"/>
                </a:lnTo>
                <a:lnTo>
                  <a:pt x="996137" y="555875"/>
                </a:lnTo>
                <a:lnTo>
                  <a:pt x="852962" y="1049111"/>
                </a:lnTo>
                <a:lnTo>
                  <a:pt x="710503" y="1541274"/>
                </a:lnTo>
                <a:lnTo>
                  <a:pt x="567687" y="2033437"/>
                </a:lnTo>
                <a:lnTo>
                  <a:pt x="425228" y="2525599"/>
                </a:lnTo>
                <a:lnTo>
                  <a:pt x="282411" y="3017762"/>
                </a:lnTo>
                <a:lnTo>
                  <a:pt x="139953" y="3509925"/>
                </a:lnTo>
                <a:lnTo>
                  <a:pt x="0" y="3992781"/>
                </a:lnTo>
                <a:lnTo>
                  <a:pt x="265588" y="4074749"/>
                </a:lnTo>
                <a:lnTo>
                  <a:pt x="317847" y="4090856"/>
                </a:lnTo>
                <a:lnTo>
                  <a:pt x="634979" y="2982326"/>
                </a:lnTo>
                <a:lnTo>
                  <a:pt x="980746" y="1827265"/>
                </a:lnTo>
                <a:lnTo>
                  <a:pt x="1356221" y="486435"/>
                </a:lnTo>
                <a:lnTo>
                  <a:pt x="1084905" y="48321"/>
                </a:lnTo>
                <a:lnTo>
                  <a:pt x="92276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2520499" y="1814141"/>
            <a:ext cx="2656840" cy="2091055"/>
          </a:xfrm>
          <a:custGeom>
            <a:avLst/>
            <a:gdLst/>
            <a:ahLst/>
            <a:cxnLst/>
            <a:rect l="l" t="t" r="r" b="b"/>
            <a:pathLst>
              <a:path w="2656840" h="2091054">
                <a:moveTo>
                  <a:pt x="2591102" y="877660"/>
                </a:moveTo>
                <a:lnTo>
                  <a:pt x="2620095" y="780301"/>
                </a:lnTo>
                <a:lnTo>
                  <a:pt x="2656246" y="658603"/>
                </a:lnTo>
                <a:lnTo>
                  <a:pt x="458516" y="0"/>
                </a:lnTo>
                <a:lnTo>
                  <a:pt x="349703" y="364021"/>
                </a:lnTo>
                <a:lnTo>
                  <a:pt x="0" y="1536263"/>
                </a:lnTo>
                <a:lnTo>
                  <a:pt x="377265" y="1644360"/>
                </a:lnTo>
                <a:lnTo>
                  <a:pt x="428092" y="1472192"/>
                </a:lnTo>
                <a:lnTo>
                  <a:pt x="216193" y="1410269"/>
                </a:lnTo>
                <a:lnTo>
                  <a:pt x="357220" y="930634"/>
                </a:lnTo>
                <a:lnTo>
                  <a:pt x="497889" y="451357"/>
                </a:lnTo>
                <a:lnTo>
                  <a:pt x="1053407" y="614576"/>
                </a:lnTo>
                <a:lnTo>
                  <a:pt x="972513" y="888040"/>
                </a:lnTo>
                <a:lnTo>
                  <a:pt x="1206961" y="956406"/>
                </a:lnTo>
                <a:lnTo>
                  <a:pt x="1145754" y="1165083"/>
                </a:lnTo>
                <a:lnTo>
                  <a:pt x="1088126" y="1363738"/>
                </a:lnTo>
                <a:lnTo>
                  <a:pt x="856184" y="1296088"/>
                </a:lnTo>
                <a:lnTo>
                  <a:pt x="782449" y="1546285"/>
                </a:lnTo>
                <a:lnTo>
                  <a:pt x="841150" y="1562750"/>
                </a:lnTo>
                <a:lnTo>
                  <a:pt x="785312" y="1753888"/>
                </a:lnTo>
                <a:lnTo>
                  <a:pt x="2049544" y="2090707"/>
                </a:lnTo>
                <a:lnTo>
                  <a:pt x="2158357" y="1721316"/>
                </a:lnTo>
                <a:lnTo>
                  <a:pt x="1914960" y="1654382"/>
                </a:lnTo>
                <a:lnTo>
                  <a:pt x="1972588" y="1444631"/>
                </a:lnTo>
                <a:lnTo>
                  <a:pt x="2029857" y="1235238"/>
                </a:lnTo>
                <a:lnTo>
                  <a:pt x="2273612" y="1301815"/>
                </a:lnTo>
                <a:lnTo>
                  <a:pt x="2406049" y="828265"/>
                </a:lnTo>
                <a:lnTo>
                  <a:pt x="2591102" y="8776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3556009" y="2059328"/>
            <a:ext cx="317500" cy="288925"/>
          </a:xfrm>
          <a:custGeom>
            <a:avLst/>
            <a:gdLst/>
            <a:ahLst/>
            <a:cxnLst/>
            <a:rect l="l" t="t" r="r" b="b"/>
            <a:pathLst>
              <a:path w="317500" h="288925">
                <a:moveTo>
                  <a:pt x="273105" y="220846"/>
                </a:moveTo>
                <a:lnTo>
                  <a:pt x="148185" y="288854"/>
                </a:lnTo>
                <a:lnTo>
                  <a:pt x="0" y="244828"/>
                </a:lnTo>
                <a:lnTo>
                  <a:pt x="72303" y="0"/>
                </a:lnTo>
                <a:lnTo>
                  <a:pt x="317131" y="72303"/>
                </a:lnTo>
                <a:lnTo>
                  <a:pt x="273105" y="2208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7796095" y="3373670"/>
            <a:ext cx="3702685" cy="3019425"/>
          </a:xfrm>
          <a:custGeom>
            <a:avLst/>
            <a:gdLst/>
            <a:ahLst/>
            <a:cxnLst/>
            <a:rect l="l" t="t" r="r" b="b"/>
            <a:pathLst>
              <a:path w="3702684" h="3019425">
                <a:moveTo>
                  <a:pt x="2675217" y="1873439"/>
                </a:moveTo>
                <a:lnTo>
                  <a:pt x="2746088" y="1627537"/>
                </a:lnTo>
                <a:lnTo>
                  <a:pt x="2277907" y="1491163"/>
                </a:lnTo>
                <a:lnTo>
                  <a:pt x="1980462" y="1404542"/>
                </a:lnTo>
                <a:lnTo>
                  <a:pt x="1922834" y="1600692"/>
                </a:lnTo>
                <a:lnTo>
                  <a:pt x="1729549" y="1544138"/>
                </a:lnTo>
                <a:lnTo>
                  <a:pt x="1787892" y="1342261"/>
                </a:lnTo>
                <a:lnTo>
                  <a:pt x="1318638" y="1205530"/>
                </a:lnTo>
                <a:lnTo>
                  <a:pt x="837929" y="1065576"/>
                </a:lnTo>
                <a:lnTo>
                  <a:pt x="341113" y="920970"/>
                </a:lnTo>
                <a:lnTo>
                  <a:pt x="0" y="2088201"/>
                </a:lnTo>
                <a:lnTo>
                  <a:pt x="1449642" y="2503049"/>
                </a:lnTo>
                <a:lnTo>
                  <a:pt x="3220354" y="3018836"/>
                </a:lnTo>
                <a:lnTo>
                  <a:pt x="3702137" y="1385214"/>
                </a:lnTo>
                <a:lnTo>
                  <a:pt x="3602272" y="1355505"/>
                </a:lnTo>
                <a:lnTo>
                  <a:pt x="3630191" y="1238102"/>
                </a:lnTo>
                <a:lnTo>
                  <a:pt x="3637708" y="1177969"/>
                </a:lnTo>
                <a:lnTo>
                  <a:pt x="3626612" y="1063787"/>
                </a:lnTo>
                <a:lnTo>
                  <a:pt x="3590461" y="961775"/>
                </a:lnTo>
                <a:lnTo>
                  <a:pt x="3530327" y="876944"/>
                </a:lnTo>
                <a:lnTo>
                  <a:pt x="3455161" y="814663"/>
                </a:lnTo>
                <a:lnTo>
                  <a:pt x="3378920" y="780659"/>
                </a:lnTo>
                <a:lnTo>
                  <a:pt x="1420649" y="214046"/>
                </a:lnTo>
                <a:lnTo>
                  <a:pt x="616366" y="3221"/>
                </a:lnTo>
                <a:lnTo>
                  <a:pt x="602407" y="0"/>
                </a:lnTo>
                <a:lnTo>
                  <a:pt x="526166" y="287780"/>
                </a:lnTo>
                <a:lnTo>
                  <a:pt x="1022266" y="432029"/>
                </a:lnTo>
                <a:lnTo>
                  <a:pt x="1502617" y="571982"/>
                </a:lnTo>
                <a:lnTo>
                  <a:pt x="1983326" y="711935"/>
                </a:lnTo>
                <a:lnTo>
                  <a:pt x="2464034" y="851888"/>
                </a:lnTo>
                <a:lnTo>
                  <a:pt x="2944385" y="991842"/>
                </a:lnTo>
                <a:lnTo>
                  <a:pt x="3424736" y="1131437"/>
                </a:lnTo>
                <a:lnTo>
                  <a:pt x="3329883" y="1457517"/>
                </a:lnTo>
                <a:lnTo>
                  <a:pt x="3614084" y="1540200"/>
                </a:lnTo>
                <a:lnTo>
                  <a:pt x="3451939" y="2096076"/>
                </a:lnTo>
                <a:lnTo>
                  <a:pt x="3167738" y="2013034"/>
                </a:lnTo>
                <a:lnTo>
                  <a:pt x="3238609" y="1770711"/>
                </a:lnTo>
                <a:lnTo>
                  <a:pt x="2945459" y="1685522"/>
                </a:lnTo>
                <a:lnTo>
                  <a:pt x="2879599" y="1928919"/>
                </a:lnTo>
                <a:lnTo>
                  <a:pt x="2675217" y="187343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4413625" y="4230570"/>
            <a:ext cx="429895" cy="676910"/>
          </a:xfrm>
          <a:custGeom>
            <a:avLst/>
            <a:gdLst/>
            <a:ahLst/>
            <a:cxnLst/>
            <a:rect l="l" t="t" r="r" b="b"/>
            <a:pathLst>
              <a:path w="429894" h="676910">
                <a:moveTo>
                  <a:pt x="409121" y="99148"/>
                </a:moveTo>
                <a:lnTo>
                  <a:pt x="429523" y="47247"/>
                </a:lnTo>
                <a:lnTo>
                  <a:pt x="267736" y="0"/>
                </a:lnTo>
                <a:lnTo>
                  <a:pt x="57269" y="528314"/>
                </a:lnTo>
                <a:lnTo>
                  <a:pt x="0" y="676499"/>
                </a:lnTo>
                <a:lnTo>
                  <a:pt x="187916" y="661108"/>
                </a:lnTo>
                <a:lnTo>
                  <a:pt x="215835" y="591669"/>
                </a:lnTo>
                <a:lnTo>
                  <a:pt x="257714" y="486793"/>
                </a:lnTo>
                <a:lnTo>
                  <a:pt x="409121" y="9914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1924893" y="13839375"/>
            <a:ext cx="362585" cy="128905"/>
          </a:xfrm>
          <a:custGeom>
            <a:avLst/>
            <a:gdLst/>
            <a:ahLst/>
            <a:cxnLst/>
            <a:rect l="l" t="t" r="r" b="b"/>
            <a:pathLst>
              <a:path w="362584" h="128905">
                <a:moveTo>
                  <a:pt x="353641" y="128857"/>
                </a:moveTo>
                <a:lnTo>
                  <a:pt x="362589" y="98074"/>
                </a:lnTo>
                <a:lnTo>
                  <a:pt x="36151" y="0"/>
                </a:lnTo>
                <a:lnTo>
                  <a:pt x="0" y="1288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0686791" y="13839018"/>
            <a:ext cx="467995" cy="129539"/>
          </a:xfrm>
          <a:custGeom>
            <a:avLst/>
            <a:gdLst/>
            <a:ahLst/>
            <a:cxnLst/>
            <a:rect l="l" t="t" r="r" b="b"/>
            <a:pathLst>
              <a:path w="467995" h="129540">
                <a:moveTo>
                  <a:pt x="467465" y="129215"/>
                </a:moveTo>
                <a:lnTo>
                  <a:pt x="39373" y="0"/>
                </a:lnTo>
                <a:lnTo>
                  <a:pt x="0" y="1292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5215015" y="1397145"/>
            <a:ext cx="581025" cy="1209040"/>
          </a:xfrm>
          <a:custGeom>
            <a:avLst/>
            <a:gdLst/>
            <a:ahLst/>
            <a:cxnLst/>
            <a:rect l="l" t="t" r="r" b="b"/>
            <a:pathLst>
              <a:path w="581025" h="1209039">
                <a:moveTo>
                  <a:pt x="580930" y="143532"/>
                </a:moveTo>
                <a:lnTo>
                  <a:pt x="102369" y="0"/>
                </a:lnTo>
                <a:lnTo>
                  <a:pt x="29708" y="211182"/>
                </a:lnTo>
                <a:lnTo>
                  <a:pt x="72661" y="254492"/>
                </a:lnTo>
                <a:lnTo>
                  <a:pt x="310330" y="346482"/>
                </a:lnTo>
                <a:lnTo>
                  <a:pt x="75524" y="948531"/>
                </a:lnTo>
                <a:lnTo>
                  <a:pt x="0" y="1142175"/>
                </a:lnTo>
                <a:lnTo>
                  <a:pt x="169661" y="1208751"/>
                </a:lnTo>
                <a:lnTo>
                  <a:pt x="229795" y="1039805"/>
                </a:lnTo>
                <a:lnTo>
                  <a:pt x="299950" y="844014"/>
                </a:lnTo>
                <a:lnTo>
                  <a:pt x="364379" y="662898"/>
                </a:lnTo>
                <a:lnTo>
                  <a:pt x="580930" y="14353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6808190" y="5527732"/>
            <a:ext cx="3581400" cy="3002915"/>
          </a:xfrm>
          <a:custGeom>
            <a:avLst/>
            <a:gdLst/>
            <a:ahLst/>
            <a:cxnLst/>
            <a:rect l="l" t="t" r="r" b="b"/>
            <a:pathLst>
              <a:path w="3581400" h="3002915">
                <a:moveTo>
                  <a:pt x="3581154" y="887682"/>
                </a:moveTo>
                <a:lnTo>
                  <a:pt x="541915" y="0"/>
                </a:lnTo>
                <a:lnTo>
                  <a:pt x="437756" y="311762"/>
                </a:lnTo>
                <a:lnTo>
                  <a:pt x="925623" y="454221"/>
                </a:lnTo>
                <a:lnTo>
                  <a:pt x="1405974" y="594532"/>
                </a:lnTo>
                <a:lnTo>
                  <a:pt x="1886683" y="734843"/>
                </a:lnTo>
                <a:lnTo>
                  <a:pt x="2367034" y="875154"/>
                </a:lnTo>
                <a:lnTo>
                  <a:pt x="2847742" y="1015465"/>
                </a:lnTo>
                <a:lnTo>
                  <a:pt x="3327735" y="1155776"/>
                </a:lnTo>
                <a:lnTo>
                  <a:pt x="3144114" y="1786461"/>
                </a:lnTo>
                <a:lnTo>
                  <a:pt x="2664121" y="1646149"/>
                </a:lnTo>
                <a:lnTo>
                  <a:pt x="2593249" y="1889904"/>
                </a:lnTo>
                <a:lnTo>
                  <a:pt x="2112899" y="1749593"/>
                </a:lnTo>
                <a:lnTo>
                  <a:pt x="2183770" y="1506196"/>
                </a:lnTo>
                <a:lnTo>
                  <a:pt x="1892768" y="1421007"/>
                </a:lnTo>
                <a:lnTo>
                  <a:pt x="1826192" y="1650445"/>
                </a:lnTo>
                <a:lnTo>
                  <a:pt x="1638275" y="1595322"/>
                </a:lnTo>
                <a:lnTo>
                  <a:pt x="1703419" y="1364811"/>
                </a:lnTo>
                <a:lnTo>
                  <a:pt x="1222711" y="1226290"/>
                </a:lnTo>
                <a:lnTo>
                  <a:pt x="742002" y="1085979"/>
                </a:lnTo>
                <a:lnTo>
                  <a:pt x="253419" y="943520"/>
                </a:lnTo>
                <a:lnTo>
                  <a:pt x="0" y="1817243"/>
                </a:lnTo>
                <a:lnTo>
                  <a:pt x="308899" y="1901716"/>
                </a:lnTo>
                <a:lnTo>
                  <a:pt x="225499" y="2193076"/>
                </a:lnTo>
                <a:lnTo>
                  <a:pt x="1845162" y="2669848"/>
                </a:lnTo>
                <a:lnTo>
                  <a:pt x="1935004" y="2360591"/>
                </a:lnTo>
                <a:lnTo>
                  <a:pt x="2165157" y="2427167"/>
                </a:lnTo>
                <a:lnTo>
                  <a:pt x="2416071" y="2500902"/>
                </a:lnTo>
                <a:lnTo>
                  <a:pt x="2325871" y="2811591"/>
                </a:lnTo>
                <a:lnTo>
                  <a:pt x="2974452" y="3002371"/>
                </a:lnTo>
                <a:lnTo>
                  <a:pt x="3037807" y="2781524"/>
                </a:lnTo>
                <a:lnTo>
                  <a:pt x="3063936" y="2690608"/>
                </a:lnTo>
                <a:lnTo>
                  <a:pt x="3581154" y="88768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6893380" y="7015316"/>
            <a:ext cx="245745" cy="294640"/>
          </a:xfrm>
          <a:custGeom>
            <a:avLst/>
            <a:gdLst/>
            <a:ahLst/>
            <a:cxnLst/>
            <a:rect l="l" t="t" r="r" b="b"/>
            <a:pathLst>
              <a:path w="245745" h="294640">
                <a:moveTo>
                  <a:pt x="71229" y="0"/>
                </a:moveTo>
                <a:lnTo>
                  <a:pt x="245544" y="50826"/>
                </a:lnTo>
                <a:lnTo>
                  <a:pt x="174315" y="294581"/>
                </a:lnTo>
                <a:lnTo>
                  <a:pt x="0" y="243396"/>
                </a:lnTo>
                <a:lnTo>
                  <a:pt x="7122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994661" y="13683673"/>
            <a:ext cx="1041400" cy="285115"/>
          </a:xfrm>
          <a:custGeom>
            <a:avLst/>
            <a:gdLst/>
            <a:ahLst/>
            <a:cxnLst/>
            <a:rect l="l" t="t" r="r" b="b"/>
            <a:pathLst>
              <a:path w="1041400" h="285115">
                <a:moveTo>
                  <a:pt x="1041237" y="284559"/>
                </a:moveTo>
                <a:lnTo>
                  <a:pt x="85188" y="0"/>
                </a:lnTo>
                <a:lnTo>
                  <a:pt x="0" y="28455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5673890" y="10003728"/>
            <a:ext cx="1351280" cy="751205"/>
          </a:xfrm>
          <a:custGeom>
            <a:avLst/>
            <a:gdLst/>
            <a:ahLst/>
            <a:cxnLst/>
            <a:rect l="l" t="t" r="r" b="b"/>
            <a:pathLst>
              <a:path w="1351279" h="751204">
                <a:moveTo>
                  <a:pt x="1092422" y="107738"/>
                </a:moveTo>
                <a:lnTo>
                  <a:pt x="657171" y="0"/>
                </a:lnTo>
                <a:lnTo>
                  <a:pt x="606702" y="187200"/>
                </a:lnTo>
                <a:lnTo>
                  <a:pt x="101296" y="44384"/>
                </a:lnTo>
                <a:lnTo>
                  <a:pt x="0" y="392656"/>
                </a:lnTo>
                <a:lnTo>
                  <a:pt x="1250988" y="750950"/>
                </a:lnTo>
                <a:lnTo>
                  <a:pt x="1351210" y="297087"/>
                </a:lnTo>
                <a:lnTo>
                  <a:pt x="1070946" y="219415"/>
                </a:lnTo>
                <a:lnTo>
                  <a:pt x="1092422" y="10773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1492863" y="6733262"/>
            <a:ext cx="396240" cy="255270"/>
          </a:xfrm>
          <a:custGeom>
            <a:avLst/>
            <a:gdLst/>
            <a:ahLst/>
            <a:cxnLst/>
            <a:rect l="l" t="t" r="r" b="b"/>
            <a:pathLst>
              <a:path w="396240" h="255270">
                <a:moveTo>
                  <a:pt x="395877" y="106665"/>
                </a:moveTo>
                <a:lnTo>
                  <a:pt x="44026" y="0"/>
                </a:lnTo>
                <a:lnTo>
                  <a:pt x="0" y="160713"/>
                </a:lnTo>
                <a:lnTo>
                  <a:pt x="344334" y="255208"/>
                </a:lnTo>
                <a:lnTo>
                  <a:pt x="395877" y="10666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7698378" y="707759"/>
            <a:ext cx="3952240" cy="2884805"/>
          </a:xfrm>
          <a:custGeom>
            <a:avLst/>
            <a:gdLst/>
            <a:ahLst/>
            <a:cxnLst/>
            <a:rect l="l" t="t" r="r" b="b"/>
            <a:pathLst>
              <a:path w="3952240" h="2884804">
                <a:moveTo>
                  <a:pt x="3744015" y="1216626"/>
                </a:moveTo>
                <a:lnTo>
                  <a:pt x="3572206" y="1166157"/>
                </a:lnTo>
                <a:lnTo>
                  <a:pt x="3637350" y="945310"/>
                </a:lnTo>
                <a:lnTo>
                  <a:pt x="3048187" y="767773"/>
                </a:lnTo>
                <a:lnTo>
                  <a:pt x="2981253" y="997926"/>
                </a:lnTo>
                <a:lnTo>
                  <a:pt x="2806938" y="946742"/>
                </a:lnTo>
                <a:lnTo>
                  <a:pt x="2632980" y="895557"/>
                </a:lnTo>
                <a:lnTo>
                  <a:pt x="2699557" y="666477"/>
                </a:lnTo>
                <a:lnTo>
                  <a:pt x="2098581" y="487151"/>
                </a:lnTo>
                <a:lnTo>
                  <a:pt x="2031647" y="720526"/>
                </a:lnTo>
                <a:lnTo>
                  <a:pt x="1857690" y="671130"/>
                </a:lnTo>
                <a:lnTo>
                  <a:pt x="1683375" y="621735"/>
                </a:lnTo>
                <a:lnTo>
                  <a:pt x="1750309" y="388361"/>
                </a:lnTo>
                <a:lnTo>
                  <a:pt x="1167588" y="213330"/>
                </a:lnTo>
                <a:lnTo>
                  <a:pt x="1099938" y="445630"/>
                </a:lnTo>
                <a:lnTo>
                  <a:pt x="927055" y="395161"/>
                </a:lnTo>
                <a:lnTo>
                  <a:pt x="754172" y="344334"/>
                </a:lnTo>
                <a:lnTo>
                  <a:pt x="821822" y="111676"/>
                </a:lnTo>
                <a:lnTo>
                  <a:pt x="420217" y="0"/>
                </a:lnTo>
                <a:lnTo>
                  <a:pt x="0" y="1390225"/>
                </a:lnTo>
                <a:lnTo>
                  <a:pt x="191853" y="1714873"/>
                </a:lnTo>
                <a:lnTo>
                  <a:pt x="222994" y="1758184"/>
                </a:lnTo>
                <a:lnTo>
                  <a:pt x="260219" y="1791114"/>
                </a:lnTo>
                <a:lnTo>
                  <a:pt x="370822" y="1829055"/>
                </a:lnTo>
                <a:lnTo>
                  <a:pt x="2014108" y="2306900"/>
                </a:lnTo>
                <a:lnTo>
                  <a:pt x="3951976" y="28842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1650253" y="3541741"/>
            <a:ext cx="98425" cy="50165"/>
          </a:xfrm>
          <a:custGeom>
            <a:avLst/>
            <a:gdLst/>
            <a:ahLst/>
            <a:cxnLst/>
            <a:rect l="l" t="t" r="r" b="b"/>
            <a:pathLst>
              <a:path w="98425" h="50164">
                <a:moveTo>
                  <a:pt x="0" y="50046"/>
                </a:moveTo>
                <a:lnTo>
                  <a:pt x="26430" y="41374"/>
                </a:lnTo>
                <a:lnTo>
                  <a:pt x="51770" y="30077"/>
                </a:lnTo>
                <a:lnTo>
                  <a:pt x="75825" y="16252"/>
                </a:lnTo>
                <a:lnTo>
                  <a:pt x="984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1748544" y="3316331"/>
            <a:ext cx="163830" cy="226060"/>
          </a:xfrm>
          <a:custGeom>
            <a:avLst/>
            <a:gdLst/>
            <a:ahLst/>
            <a:cxnLst/>
            <a:rect l="l" t="t" r="r" b="b"/>
            <a:pathLst>
              <a:path w="163829" h="226060">
                <a:moveTo>
                  <a:pt x="0" y="225747"/>
                </a:moveTo>
                <a:lnTo>
                  <a:pt x="32926" y="192527"/>
                </a:lnTo>
                <a:lnTo>
                  <a:pt x="63675" y="157401"/>
                </a:lnTo>
                <a:lnTo>
                  <a:pt x="92167" y="120476"/>
                </a:lnTo>
                <a:lnTo>
                  <a:pt x="118324" y="81861"/>
                </a:lnTo>
                <a:lnTo>
                  <a:pt x="142067" y="41666"/>
                </a:lnTo>
                <a:lnTo>
                  <a:pt x="16331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1442394" y="1754008"/>
            <a:ext cx="810260" cy="1562735"/>
          </a:xfrm>
          <a:custGeom>
            <a:avLst/>
            <a:gdLst/>
            <a:ahLst/>
            <a:cxnLst/>
            <a:rect l="l" t="t" r="r" b="b"/>
            <a:pathLst>
              <a:path w="810259" h="1562735">
                <a:moveTo>
                  <a:pt x="469612" y="1562392"/>
                </a:moveTo>
                <a:lnTo>
                  <a:pt x="508627" y="1461454"/>
                </a:lnTo>
                <a:lnTo>
                  <a:pt x="809652" y="385497"/>
                </a:lnTo>
                <a:lnTo>
                  <a:pt x="699049" y="131720"/>
                </a:lnTo>
                <a:lnTo>
                  <a:pt x="236596" y="0"/>
                </a:lnTo>
                <a:lnTo>
                  <a:pt x="171451" y="220488"/>
                </a:lnTo>
                <a:lnTo>
                  <a:pt x="0" y="17037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7823299" y="1414326"/>
            <a:ext cx="3935729" cy="1741170"/>
          </a:xfrm>
          <a:custGeom>
            <a:avLst/>
            <a:gdLst/>
            <a:ahLst/>
            <a:cxnLst/>
            <a:rect l="l" t="t" r="r" b="b"/>
            <a:pathLst>
              <a:path w="3935729" h="1741170">
                <a:moveTo>
                  <a:pt x="1575278" y="508985"/>
                </a:moveTo>
                <a:lnTo>
                  <a:pt x="2047038" y="646075"/>
                </a:lnTo>
                <a:lnTo>
                  <a:pt x="2518441" y="783165"/>
                </a:lnTo>
                <a:lnTo>
                  <a:pt x="2589312" y="539768"/>
                </a:lnTo>
                <a:lnTo>
                  <a:pt x="2751815" y="587015"/>
                </a:lnTo>
                <a:lnTo>
                  <a:pt x="2680944" y="830412"/>
                </a:lnTo>
                <a:lnTo>
                  <a:pt x="2794768" y="863700"/>
                </a:lnTo>
                <a:lnTo>
                  <a:pt x="2990201" y="920612"/>
                </a:lnTo>
                <a:lnTo>
                  <a:pt x="3061072" y="676857"/>
                </a:lnTo>
                <a:lnTo>
                  <a:pt x="3532833" y="813947"/>
                </a:lnTo>
                <a:lnTo>
                  <a:pt x="3461961" y="1057702"/>
                </a:lnTo>
                <a:lnTo>
                  <a:pt x="3935153" y="1195149"/>
                </a:lnTo>
                <a:lnTo>
                  <a:pt x="3776230" y="1740645"/>
                </a:lnTo>
                <a:lnTo>
                  <a:pt x="3303395" y="1603197"/>
                </a:lnTo>
                <a:lnTo>
                  <a:pt x="2831635" y="1466107"/>
                </a:lnTo>
                <a:lnTo>
                  <a:pt x="2359875" y="1329018"/>
                </a:lnTo>
                <a:lnTo>
                  <a:pt x="1888115" y="1191928"/>
                </a:lnTo>
                <a:lnTo>
                  <a:pt x="1416354" y="1054838"/>
                </a:lnTo>
                <a:lnTo>
                  <a:pt x="944594" y="917749"/>
                </a:lnTo>
                <a:lnTo>
                  <a:pt x="472834" y="780659"/>
                </a:lnTo>
                <a:lnTo>
                  <a:pt x="0" y="643211"/>
                </a:lnTo>
                <a:lnTo>
                  <a:pt x="156418" y="106307"/>
                </a:lnTo>
                <a:lnTo>
                  <a:pt x="629252" y="243396"/>
                </a:lnTo>
                <a:lnTo>
                  <a:pt x="700123" y="0"/>
                </a:lnTo>
                <a:lnTo>
                  <a:pt x="1171884" y="137089"/>
                </a:lnTo>
                <a:lnTo>
                  <a:pt x="1101012" y="380486"/>
                </a:lnTo>
                <a:lnTo>
                  <a:pt x="1373402" y="459590"/>
                </a:lnTo>
                <a:lnTo>
                  <a:pt x="1439978" y="228721"/>
                </a:lnTo>
                <a:lnTo>
                  <a:pt x="1641138" y="287065"/>
                </a:lnTo>
                <a:lnTo>
                  <a:pt x="1575278" y="50898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5259757" y="7623450"/>
            <a:ext cx="4052570" cy="2711450"/>
          </a:xfrm>
          <a:custGeom>
            <a:avLst/>
            <a:gdLst/>
            <a:ahLst/>
            <a:cxnLst/>
            <a:rect l="l" t="t" r="r" b="b"/>
            <a:pathLst>
              <a:path w="4052570" h="2711450">
                <a:moveTo>
                  <a:pt x="4052557" y="948889"/>
                </a:moveTo>
                <a:lnTo>
                  <a:pt x="767057" y="0"/>
                </a:lnTo>
                <a:lnTo>
                  <a:pt x="0" y="1689102"/>
                </a:lnTo>
                <a:lnTo>
                  <a:pt x="3387153" y="2665195"/>
                </a:lnTo>
                <a:lnTo>
                  <a:pt x="3546434" y="2711368"/>
                </a:lnTo>
                <a:lnTo>
                  <a:pt x="4052557" y="94888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6713337" y="9477203"/>
            <a:ext cx="274320" cy="302895"/>
          </a:xfrm>
          <a:custGeom>
            <a:avLst/>
            <a:gdLst/>
            <a:ahLst/>
            <a:cxnLst/>
            <a:rect l="l" t="t" r="r" b="b"/>
            <a:pathLst>
              <a:path w="274320" h="302895">
                <a:moveTo>
                  <a:pt x="203307" y="302456"/>
                </a:moveTo>
                <a:lnTo>
                  <a:pt x="0" y="243396"/>
                </a:lnTo>
                <a:lnTo>
                  <a:pt x="70871" y="0"/>
                </a:lnTo>
                <a:lnTo>
                  <a:pt x="273821" y="59059"/>
                </a:lnTo>
                <a:lnTo>
                  <a:pt x="203307" y="30245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5605882" y="8011811"/>
            <a:ext cx="3453765" cy="1466215"/>
          </a:xfrm>
          <a:custGeom>
            <a:avLst/>
            <a:gdLst/>
            <a:ahLst/>
            <a:cxnLst/>
            <a:rect l="l" t="t" r="r" b="b"/>
            <a:pathLst>
              <a:path w="3453765" h="1466215">
                <a:moveTo>
                  <a:pt x="1348704" y="907369"/>
                </a:moveTo>
                <a:lnTo>
                  <a:pt x="1324722" y="900210"/>
                </a:lnTo>
                <a:lnTo>
                  <a:pt x="1277833" y="1062713"/>
                </a:lnTo>
                <a:lnTo>
                  <a:pt x="835423" y="934214"/>
                </a:lnTo>
                <a:lnTo>
                  <a:pt x="882313" y="771711"/>
                </a:lnTo>
                <a:lnTo>
                  <a:pt x="867996" y="767415"/>
                </a:lnTo>
                <a:lnTo>
                  <a:pt x="388003" y="627820"/>
                </a:lnTo>
                <a:lnTo>
                  <a:pt x="298161" y="937793"/>
                </a:lnTo>
                <a:lnTo>
                  <a:pt x="0" y="851530"/>
                </a:lnTo>
                <a:lnTo>
                  <a:pt x="177536" y="238385"/>
                </a:lnTo>
                <a:lnTo>
                  <a:pt x="476413" y="325006"/>
                </a:lnTo>
                <a:lnTo>
                  <a:pt x="570550" y="0"/>
                </a:lnTo>
                <a:lnTo>
                  <a:pt x="1050901" y="139595"/>
                </a:lnTo>
                <a:lnTo>
                  <a:pt x="1531252" y="279190"/>
                </a:lnTo>
                <a:lnTo>
                  <a:pt x="2011961" y="418785"/>
                </a:lnTo>
                <a:lnTo>
                  <a:pt x="2492669" y="558380"/>
                </a:lnTo>
                <a:lnTo>
                  <a:pt x="2973378" y="698334"/>
                </a:lnTo>
                <a:lnTo>
                  <a:pt x="3453729" y="837929"/>
                </a:lnTo>
                <a:lnTo>
                  <a:pt x="3271181" y="1466107"/>
                </a:lnTo>
                <a:lnTo>
                  <a:pt x="2790830" y="1326512"/>
                </a:lnTo>
                <a:lnTo>
                  <a:pt x="2310122" y="1186559"/>
                </a:lnTo>
                <a:lnTo>
                  <a:pt x="1829413" y="1046964"/>
                </a:lnTo>
                <a:lnTo>
                  <a:pt x="1348704" y="907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421172" y="11305544"/>
            <a:ext cx="114300" cy="33655"/>
          </a:xfrm>
          <a:custGeom>
            <a:avLst/>
            <a:gdLst/>
            <a:ahLst/>
            <a:cxnLst/>
            <a:rect l="l" t="t" r="r" b="b"/>
            <a:pathLst>
              <a:path w="114300" h="33654">
                <a:moveTo>
                  <a:pt x="113823" y="3364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421172" y="11339190"/>
            <a:ext cx="114300" cy="198755"/>
          </a:xfrm>
          <a:custGeom>
            <a:avLst/>
            <a:gdLst/>
            <a:ahLst/>
            <a:cxnLst/>
            <a:rect l="l" t="t" r="r" b="b"/>
            <a:pathLst>
              <a:path w="114300" h="198754">
                <a:moveTo>
                  <a:pt x="0" y="182189"/>
                </a:moveTo>
                <a:lnTo>
                  <a:pt x="55838" y="198654"/>
                </a:lnTo>
                <a:lnTo>
                  <a:pt x="85188" y="97358"/>
                </a:lnTo>
                <a:lnTo>
                  <a:pt x="113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4919717" y="12423379"/>
            <a:ext cx="592455" cy="1544955"/>
          </a:xfrm>
          <a:custGeom>
            <a:avLst/>
            <a:gdLst/>
            <a:ahLst/>
            <a:cxnLst/>
            <a:rect l="l" t="t" r="r" b="b"/>
            <a:pathLst>
              <a:path w="592454" h="1544955">
                <a:moveTo>
                  <a:pt x="151765" y="1544853"/>
                </a:moveTo>
                <a:lnTo>
                  <a:pt x="313194" y="983609"/>
                </a:lnTo>
                <a:lnTo>
                  <a:pt x="362947" y="812157"/>
                </a:lnTo>
                <a:lnTo>
                  <a:pt x="412700" y="640348"/>
                </a:lnTo>
                <a:lnTo>
                  <a:pt x="514354" y="314984"/>
                </a:lnTo>
                <a:lnTo>
                  <a:pt x="592026" y="40804"/>
                </a:lnTo>
                <a:lnTo>
                  <a:pt x="461738" y="0"/>
                </a:lnTo>
                <a:lnTo>
                  <a:pt x="375475" y="274179"/>
                </a:lnTo>
                <a:lnTo>
                  <a:pt x="179326" y="906653"/>
                </a:lnTo>
                <a:lnTo>
                  <a:pt x="0" y="15448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727923" y="13161802"/>
            <a:ext cx="2809240" cy="806450"/>
          </a:xfrm>
          <a:custGeom>
            <a:avLst/>
            <a:gdLst/>
            <a:ahLst/>
            <a:cxnLst/>
            <a:rect l="l" t="t" r="r" b="b"/>
            <a:pathLst>
              <a:path w="2809240" h="806450">
                <a:moveTo>
                  <a:pt x="2809085" y="806430"/>
                </a:moveTo>
                <a:lnTo>
                  <a:pt x="2775797" y="796766"/>
                </a:lnTo>
                <a:lnTo>
                  <a:pt x="2605061" y="746297"/>
                </a:lnTo>
                <a:lnTo>
                  <a:pt x="2433968" y="695828"/>
                </a:lnTo>
                <a:lnTo>
                  <a:pt x="1801494" y="508269"/>
                </a:lnTo>
                <a:lnTo>
                  <a:pt x="1638991" y="461380"/>
                </a:lnTo>
                <a:lnTo>
                  <a:pt x="1476130" y="414490"/>
                </a:lnTo>
                <a:lnTo>
                  <a:pt x="828622" y="225857"/>
                </a:lnTo>
                <a:lnTo>
                  <a:pt x="655023" y="173957"/>
                </a:lnTo>
                <a:lnTo>
                  <a:pt x="481782" y="121698"/>
                </a:lnTo>
                <a:lnTo>
                  <a:pt x="170735" y="34719"/>
                </a:lnTo>
                <a:lnTo>
                  <a:pt x="47963" y="0"/>
                </a:lnTo>
                <a:lnTo>
                  <a:pt x="0" y="125993"/>
                </a:lnTo>
                <a:lnTo>
                  <a:pt x="713367" y="332523"/>
                </a:lnTo>
                <a:lnTo>
                  <a:pt x="1351926" y="521871"/>
                </a:lnTo>
                <a:lnTo>
                  <a:pt x="2307974" y="8064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9226767" y="254612"/>
            <a:ext cx="1905000" cy="508634"/>
          </a:xfrm>
          <a:custGeom>
            <a:avLst/>
            <a:gdLst/>
            <a:ahLst/>
            <a:cxnLst/>
            <a:rect l="l" t="t" r="r" b="b"/>
            <a:pathLst>
              <a:path w="1905000" h="508634">
                <a:moveTo>
                  <a:pt x="0" y="0"/>
                </a:moveTo>
                <a:lnTo>
                  <a:pt x="1749593" y="508269"/>
                </a:lnTo>
                <a:lnTo>
                  <a:pt x="19049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421172" y="1065338"/>
            <a:ext cx="62865" cy="232410"/>
          </a:xfrm>
          <a:custGeom>
            <a:avLst/>
            <a:gdLst/>
            <a:ahLst/>
            <a:cxnLst/>
            <a:rect l="l" t="t" r="r" b="b"/>
            <a:pathLst>
              <a:path w="62865" h="232409">
                <a:moveTo>
                  <a:pt x="0" y="0"/>
                </a:moveTo>
                <a:lnTo>
                  <a:pt x="62280" y="18970"/>
                </a:lnTo>
                <a:lnTo>
                  <a:pt x="0" y="2319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7270287" y="10340904"/>
            <a:ext cx="523240" cy="713740"/>
          </a:xfrm>
          <a:custGeom>
            <a:avLst/>
            <a:gdLst/>
            <a:ahLst/>
            <a:cxnLst/>
            <a:rect l="l" t="t" r="r" b="b"/>
            <a:pathLst>
              <a:path w="523240" h="713740">
                <a:moveTo>
                  <a:pt x="522945" y="84115"/>
                </a:moveTo>
                <a:lnTo>
                  <a:pt x="177894" y="0"/>
                </a:lnTo>
                <a:lnTo>
                  <a:pt x="0" y="619588"/>
                </a:lnTo>
                <a:lnTo>
                  <a:pt x="321426" y="713725"/>
                </a:lnTo>
                <a:lnTo>
                  <a:pt x="355788" y="606702"/>
                </a:lnTo>
                <a:lnTo>
                  <a:pt x="522945" y="841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4570043" y="2642406"/>
            <a:ext cx="1898650" cy="1823085"/>
          </a:xfrm>
          <a:custGeom>
            <a:avLst/>
            <a:gdLst/>
            <a:ahLst/>
            <a:cxnLst/>
            <a:rect l="l" t="t" r="r" b="b"/>
            <a:pathLst>
              <a:path w="1898650" h="1823085">
                <a:moveTo>
                  <a:pt x="1898137" y="863700"/>
                </a:moveTo>
                <a:lnTo>
                  <a:pt x="1728117" y="812873"/>
                </a:lnTo>
                <a:lnTo>
                  <a:pt x="1483646" y="740212"/>
                </a:lnTo>
                <a:lnTo>
                  <a:pt x="1238818" y="667551"/>
                </a:lnTo>
                <a:lnTo>
                  <a:pt x="993989" y="594532"/>
                </a:lnTo>
                <a:lnTo>
                  <a:pt x="748803" y="521871"/>
                </a:lnTo>
                <a:lnTo>
                  <a:pt x="756677" y="497173"/>
                </a:lnTo>
                <a:lnTo>
                  <a:pt x="435966" y="401604"/>
                </a:lnTo>
                <a:lnTo>
                  <a:pt x="541557" y="49395"/>
                </a:lnTo>
                <a:lnTo>
                  <a:pt x="356504" y="0"/>
                </a:lnTo>
                <a:lnTo>
                  <a:pt x="224068" y="473549"/>
                </a:lnTo>
                <a:lnTo>
                  <a:pt x="166440" y="683300"/>
                </a:lnTo>
                <a:lnTo>
                  <a:pt x="108812" y="893051"/>
                </a:lnTo>
                <a:lnTo>
                  <a:pt x="0" y="1262442"/>
                </a:lnTo>
                <a:lnTo>
                  <a:pt x="1744940" y="1783239"/>
                </a:lnTo>
                <a:lnTo>
                  <a:pt x="1898137" y="182261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4812725" y="10217058"/>
            <a:ext cx="1655445" cy="2349500"/>
          </a:xfrm>
          <a:custGeom>
            <a:avLst/>
            <a:gdLst/>
            <a:ahLst/>
            <a:cxnLst/>
            <a:rect l="l" t="t" r="r" b="b"/>
            <a:pathLst>
              <a:path w="1655444" h="2349500">
                <a:moveTo>
                  <a:pt x="1655456" y="300308"/>
                </a:moveTo>
                <a:lnTo>
                  <a:pt x="604196" y="0"/>
                </a:lnTo>
                <a:lnTo>
                  <a:pt x="158923" y="1584584"/>
                </a:lnTo>
                <a:lnTo>
                  <a:pt x="0" y="2148692"/>
                </a:lnTo>
                <a:lnTo>
                  <a:pt x="1655456" y="234913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421172" y="254612"/>
            <a:ext cx="16047009" cy="1371362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 txBox="1"/>
          <p:nvPr/>
        </p:nvSpPr>
        <p:spPr>
          <a:xfrm rot="960000">
            <a:off x="9796644" y="6793749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3" name="object 1383"/>
          <p:cNvSpPr txBox="1"/>
          <p:nvPr/>
        </p:nvSpPr>
        <p:spPr>
          <a:xfrm rot="960000">
            <a:off x="5884013" y="242633"/>
            <a:ext cx="7988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28e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4" name="object 1384"/>
          <p:cNvSpPr txBox="1"/>
          <p:nvPr/>
        </p:nvSpPr>
        <p:spPr>
          <a:xfrm rot="960000">
            <a:off x="13122368" y="253056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28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5" name="object 1385"/>
          <p:cNvSpPr txBox="1"/>
          <p:nvPr/>
        </p:nvSpPr>
        <p:spPr>
          <a:xfrm rot="960000">
            <a:off x="7086310" y="589130"/>
            <a:ext cx="7056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20" dirty="0">
                <a:latin typeface="Arial"/>
                <a:cs typeface="Arial"/>
              </a:rPr>
              <a:t>28j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6" name="object 1386"/>
          <p:cNvSpPr txBox="1"/>
          <p:nvPr/>
        </p:nvSpPr>
        <p:spPr>
          <a:xfrm rot="1560000">
            <a:off x="14426761" y="886017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68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7" name="object 1387"/>
          <p:cNvSpPr txBox="1"/>
          <p:nvPr/>
        </p:nvSpPr>
        <p:spPr>
          <a:xfrm rot="960000">
            <a:off x="1538333" y="13785681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21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1300264" y="13494325"/>
            <a:ext cx="779780" cy="474345"/>
          </a:xfrm>
          <a:custGeom>
            <a:avLst/>
            <a:gdLst/>
            <a:ahLst/>
            <a:cxnLst/>
            <a:rect l="l" t="t" r="r" b="b"/>
            <a:pathLst>
              <a:path w="779780" h="474344">
                <a:moveTo>
                  <a:pt x="779585" y="189348"/>
                </a:moveTo>
                <a:lnTo>
                  <a:pt x="141026" y="0"/>
                </a:lnTo>
                <a:lnTo>
                  <a:pt x="0" y="473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994661" y="13683673"/>
            <a:ext cx="85725" cy="285115"/>
          </a:xfrm>
          <a:custGeom>
            <a:avLst/>
            <a:gdLst/>
            <a:ahLst/>
            <a:cxnLst/>
            <a:rect l="l" t="t" r="r" b="b"/>
            <a:pathLst>
              <a:path w="85725" h="285115">
                <a:moveTo>
                  <a:pt x="0" y="284559"/>
                </a:moveTo>
                <a:lnTo>
                  <a:pt x="851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 txBox="1"/>
          <p:nvPr/>
        </p:nvSpPr>
        <p:spPr>
          <a:xfrm rot="960000">
            <a:off x="7883786" y="6235069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21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1" name="object 1391"/>
          <p:cNvSpPr txBox="1"/>
          <p:nvPr/>
        </p:nvSpPr>
        <p:spPr>
          <a:xfrm rot="960000">
            <a:off x="8509460" y="392519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2" name="object 1392"/>
          <p:cNvSpPr txBox="1"/>
          <p:nvPr/>
        </p:nvSpPr>
        <p:spPr>
          <a:xfrm rot="960000">
            <a:off x="7794778" y="803665"/>
            <a:ext cx="8506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28m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3" name="object 1393"/>
          <p:cNvSpPr txBox="1"/>
          <p:nvPr/>
        </p:nvSpPr>
        <p:spPr>
          <a:xfrm rot="960000">
            <a:off x="3537510" y="9330809"/>
            <a:ext cx="6219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0" dirty="0">
                <a:latin typeface="Arial"/>
                <a:cs typeface="Arial"/>
              </a:rPr>
              <a:t>14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4189885" y="13815393"/>
            <a:ext cx="213360" cy="153035"/>
          </a:xfrm>
          <a:custGeom>
            <a:avLst/>
            <a:gdLst/>
            <a:ahLst/>
            <a:cxnLst/>
            <a:rect l="l" t="t" r="r" b="b"/>
            <a:pathLst>
              <a:path w="213360" h="153034">
                <a:moveTo>
                  <a:pt x="213330" y="50111"/>
                </a:moveTo>
                <a:lnTo>
                  <a:pt x="45099" y="0"/>
                </a:lnTo>
                <a:lnTo>
                  <a:pt x="0" y="1528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4372791" y="13865505"/>
            <a:ext cx="30480" cy="102870"/>
          </a:xfrm>
          <a:custGeom>
            <a:avLst/>
            <a:gdLst/>
            <a:ahLst/>
            <a:cxnLst/>
            <a:rect l="l" t="t" r="r" b="b"/>
            <a:pathLst>
              <a:path w="30479" h="102869">
                <a:moveTo>
                  <a:pt x="0" y="102727"/>
                </a:moveTo>
                <a:lnTo>
                  <a:pt x="304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204053" y="13244844"/>
            <a:ext cx="258445" cy="378460"/>
          </a:xfrm>
          <a:custGeom>
            <a:avLst/>
            <a:gdLst/>
            <a:ahLst/>
            <a:cxnLst/>
            <a:rect l="l" t="t" r="r" b="b"/>
            <a:pathLst>
              <a:path w="258444" h="378459">
                <a:moveTo>
                  <a:pt x="258430" y="47247"/>
                </a:moveTo>
                <a:lnTo>
                  <a:pt x="95569" y="0"/>
                </a:lnTo>
                <a:lnTo>
                  <a:pt x="0" y="331449"/>
                </a:lnTo>
                <a:lnTo>
                  <a:pt x="162861" y="378338"/>
                </a:lnTo>
                <a:lnTo>
                  <a:pt x="258430" y="472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 txBox="1"/>
          <p:nvPr/>
        </p:nvSpPr>
        <p:spPr>
          <a:xfrm rot="900000">
            <a:off x="2614035" y="9064657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18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8" name="object 1398"/>
          <p:cNvSpPr txBox="1"/>
          <p:nvPr/>
        </p:nvSpPr>
        <p:spPr>
          <a:xfrm rot="960000">
            <a:off x="4446470" y="12659274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9" name="object 1399"/>
          <p:cNvSpPr txBox="1"/>
          <p:nvPr/>
        </p:nvSpPr>
        <p:spPr>
          <a:xfrm rot="1560000">
            <a:off x="14044046" y="963770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0" name="object 1400"/>
          <p:cNvSpPr txBox="1"/>
          <p:nvPr/>
        </p:nvSpPr>
        <p:spPr>
          <a:xfrm rot="960000">
            <a:off x="2639346" y="5388132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1" name="object 1401"/>
          <p:cNvSpPr txBox="1"/>
          <p:nvPr/>
        </p:nvSpPr>
        <p:spPr>
          <a:xfrm rot="1500000">
            <a:off x="15072297" y="7545625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64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2" name="object 1402"/>
          <p:cNvSpPr txBox="1"/>
          <p:nvPr/>
        </p:nvSpPr>
        <p:spPr>
          <a:xfrm rot="1560000">
            <a:off x="15955508" y="5754005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3" name="object 1403"/>
          <p:cNvSpPr txBox="1"/>
          <p:nvPr/>
        </p:nvSpPr>
        <p:spPr>
          <a:xfrm rot="1560000">
            <a:off x="15743609" y="6184603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4" name="object 1404"/>
          <p:cNvSpPr txBox="1"/>
          <p:nvPr/>
        </p:nvSpPr>
        <p:spPr>
          <a:xfrm rot="900000">
            <a:off x="10763472" y="1130923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2a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5" name="object 1405"/>
          <p:cNvSpPr txBox="1"/>
          <p:nvPr/>
        </p:nvSpPr>
        <p:spPr>
          <a:xfrm rot="960000">
            <a:off x="2081235" y="7319574"/>
            <a:ext cx="5367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6" name="object 1406"/>
          <p:cNvSpPr txBox="1"/>
          <p:nvPr/>
        </p:nvSpPr>
        <p:spPr>
          <a:xfrm rot="900000">
            <a:off x="3067899" y="9195304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7" name="object 1407"/>
          <p:cNvSpPr txBox="1"/>
          <p:nvPr/>
        </p:nvSpPr>
        <p:spPr>
          <a:xfrm rot="960000">
            <a:off x="15400065" y="2915529"/>
            <a:ext cx="8039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52h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8" name="object 1408"/>
          <p:cNvSpPr txBox="1"/>
          <p:nvPr/>
        </p:nvSpPr>
        <p:spPr>
          <a:xfrm rot="960000">
            <a:off x="16126007" y="3131180"/>
            <a:ext cx="7988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52e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1382947" y="13007531"/>
            <a:ext cx="271780" cy="380365"/>
          </a:xfrm>
          <a:custGeom>
            <a:avLst/>
            <a:gdLst/>
            <a:ahLst/>
            <a:cxnLst/>
            <a:rect l="l" t="t" r="r" b="b"/>
            <a:pathLst>
              <a:path w="271780" h="380365">
                <a:moveTo>
                  <a:pt x="98074" y="0"/>
                </a:moveTo>
                <a:lnTo>
                  <a:pt x="0" y="328227"/>
                </a:lnTo>
                <a:lnTo>
                  <a:pt x="173599" y="380128"/>
                </a:lnTo>
                <a:lnTo>
                  <a:pt x="271673" y="51900"/>
                </a:lnTo>
                <a:lnTo>
                  <a:pt x="980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 txBox="1"/>
          <p:nvPr/>
        </p:nvSpPr>
        <p:spPr>
          <a:xfrm rot="960000">
            <a:off x="8575001" y="2046292"/>
            <a:ext cx="6871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latin typeface="Arial"/>
                <a:cs typeface="Arial"/>
              </a:rPr>
              <a:t>44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1" name="object 1411"/>
          <p:cNvSpPr txBox="1"/>
          <p:nvPr/>
        </p:nvSpPr>
        <p:spPr>
          <a:xfrm rot="900000">
            <a:off x="626414" y="5083688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13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2" name="object 1412"/>
          <p:cNvSpPr txBox="1"/>
          <p:nvPr/>
        </p:nvSpPr>
        <p:spPr>
          <a:xfrm rot="960000">
            <a:off x="2152866" y="8932370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3" name="object 1413"/>
          <p:cNvSpPr txBox="1"/>
          <p:nvPr/>
        </p:nvSpPr>
        <p:spPr>
          <a:xfrm rot="900000">
            <a:off x="6249540" y="8330678"/>
            <a:ext cx="568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75" dirty="0">
                <a:latin typeface="Arial"/>
                <a:cs typeface="Arial"/>
              </a:rPr>
              <a:t>11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4" name="object 1414"/>
          <p:cNvSpPr txBox="1"/>
          <p:nvPr/>
        </p:nvSpPr>
        <p:spPr>
          <a:xfrm rot="900000">
            <a:off x="2010912" y="11952847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17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5" name="object 1415"/>
          <p:cNvSpPr txBox="1"/>
          <p:nvPr/>
        </p:nvSpPr>
        <p:spPr>
          <a:xfrm rot="960000">
            <a:off x="9310879" y="6652065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15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6" name="object 1416"/>
          <p:cNvSpPr txBox="1"/>
          <p:nvPr/>
        </p:nvSpPr>
        <p:spPr>
          <a:xfrm rot="960000">
            <a:off x="8051968" y="1893805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7" name="object 1417"/>
          <p:cNvSpPr txBox="1"/>
          <p:nvPr/>
        </p:nvSpPr>
        <p:spPr>
          <a:xfrm rot="900000">
            <a:off x="11227420" y="11544084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1900165" y="13227304"/>
            <a:ext cx="304165" cy="318770"/>
          </a:xfrm>
          <a:custGeom>
            <a:avLst/>
            <a:gdLst/>
            <a:ahLst/>
            <a:cxnLst/>
            <a:rect l="l" t="t" r="r" b="b"/>
            <a:pathLst>
              <a:path w="304164" h="318769">
                <a:moveTo>
                  <a:pt x="0" y="251629"/>
                </a:moveTo>
                <a:lnTo>
                  <a:pt x="230511" y="318563"/>
                </a:lnTo>
                <a:lnTo>
                  <a:pt x="303888" y="66934"/>
                </a:lnTo>
                <a:lnTo>
                  <a:pt x="73376" y="0"/>
                </a:lnTo>
                <a:lnTo>
                  <a:pt x="0" y="251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 txBox="1"/>
          <p:nvPr/>
        </p:nvSpPr>
        <p:spPr>
          <a:xfrm rot="900000">
            <a:off x="2531352" y="12103897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15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0" name="object 1420"/>
          <p:cNvSpPr txBox="1"/>
          <p:nvPr/>
        </p:nvSpPr>
        <p:spPr>
          <a:xfrm rot="960000">
            <a:off x="16078216" y="10972970"/>
            <a:ext cx="5229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1" name="object 1421"/>
          <p:cNvSpPr txBox="1"/>
          <p:nvPr/>
        </p:nvSpPr>
        <p:spPr>
          <a:xfrm rot="900000">
            <a:off x="1194101" y="3123985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21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2" name="object 1422"/>
          <p:cNvSpPr txBox="1"/>
          <p:nvPr/>
        </p:nvSpPr>
        <p:spPr>
          <a:xfrm rot="960000">
            <a:off x="2689234" y="320667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3" name="object 1423"/>
          <p:cNvSpPr txBox="1"/>
          <p:nvPr/>
        </p:nvSpPr>
        <p:spPr>
          <a:xfrm rot="1440000">
            <a:off x="6470189" y="3985836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54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4" name="object 1424"/>
          <p:cNvSpPr txBox="1"/>
          <p:nvPr/>
        </p:nvSpPr>
        <p:spPr>
          <a:xfrm rot="1440000">
            <a:off x="6682344" y="351749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5" name="object 1425"/>
          <p:cNvSpPr txBox="1"/>
          <p:nvPr/>
        </p:nvSpPr>
        <p:spPr>
          <a:xfrm rot="960000">
            <a:off x="12823658" y="4179532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24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6" name="object 1426"/>
          <p:cNvSpPr txBox="1"/>
          <p:nvPr/>
        </p:nvSpPr>
        <p:spPr>
          <a:xfrm rot="960000">
            <a:off x="8883146" y="4034009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33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7" name="object 1427"/>
          <p:cNvSpPr txBox="1"/>
          <p:nvPr/>
        </p:nvSpPr>
        <p:spPr>
          <a:xfrm rot="900000">
            <a:off x="11681641" y="11674731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8" name="object 1428"/>
          <p:cNvSpPr txBox="1"/>
          <p:nvPr/>
        </p:nvSpPr>
        <p:spPr>
          <a:xfrm rot="960000">
            <a:off x="3182828" y="466705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29" name="object 1429"/>
          <p:cNvSpPr txBox="1"/>
          <p:nvPr/>
        </p:nvSpPr>
        <p:spPr>
          <a:xfrm rot="960000">
            <a:off x="9989846" y="245663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3161891" y="13521170"/>
            <a:ext cx="269875" cy="387350"/>
          </a:xfrm>
          <a:custGeom>
            <a:avLst/>
            <a:gdLst/>
            <a:ahLst/>
            <a:cxnLst/>
            <a:rect l="l" t="t" r="r" b="b"/>
            <a:pathLst>
              <a:path w="269875" h="387350">
                <a:moveTo>
                  <a:pt x="269884" y="50469"/>
                </a:moveTo>
                <a:lnTo>
                  <a:pt x="99148" y="0"/>
                </a:lnTo>
                <a:lnTo>
                  <a:pt x="0" y="336460"/>
                </a:lnTo>
                <a:lnTo>
                  <a:pt x="171093" y="386929"/>
                </a:lnTo>
                <a:lnTo>
                  <a:pt x="269884" y="50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 txBox="1"/>
          <p:nvPr/>
        </p:nvSpPr>
        <p:spPr>
          <a:xfrm rot="900000">
            <a:off x="1511949" y="11807883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19</a:t>
            </a:r>
            <a:endParaRPr sz="350">
              <a:latin typeface="Arial"/>
              <a:cs typeface="Arial"/>
            </a:endParaRPr>
          </a:p>
        </p:txBody>
      </p:sp>
      <p:sp>
        <p:nvSpPr>
          <p:cNvPr id="1432" name="object 1432"/>
          <p:cNvSpPr txBox="1"/>
          <p:nvPr/>
        </p:nvSpPr>
        <p:spPr>
          <a:xfrm rot="1440000">
            <a:off x="5487194" y="616765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33" name="object 1433"/>
          <p:cNvSpPr txBox="1"/>
          <p:nvPr/>
        </p:nvSpPr>
        <p:spPr>
          <a:xfrm rot="900000">
            <a:off x="8797701" y="9069141"/>
            <a:ext cx="5020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75" dirty="0"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1434" name="object 1434"/>
          <p:cNvSpPr txBox="1"/>
          <p:nvPr/>
        </p:nvSpPr>
        <p:spPr>
          <a:xfrm rot="960000">
            <a:off x="12680852" y="467256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35" name="object 1435"/>
          <p:cNvSpPr txBox="1"/>
          <p:nvPr/>
        </p:nvSpPr>
        <p:spPr>
          <a:xfrm rot="1500000">
            <a:off x="13804128" y="10122053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74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36" name="object 1436"/>
          <p:cNvSpPr txBox="1"/>
          <p:nvPr/>
        </p:nvSpPr>
        <p:spPr>
          <a:xfrm rot="960000">
            <a:off x="16367211" y="3202951"/>
            <a:ext cx="8039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52d</a:t>
            </a:r>
            <a:endParaRPr sz="350">
              <a:latin typeface="Arial"/>
              <a:cs typeface="Arial"/>
            </a:endParaRPr>
          </a:p>
        </p:txBody>
      </p:sp>
      <p:sp>
        <p:nvSpPr>
          <p:cNvPr id="1437" name="object 1437"/>
          <p:cNvSpPr txBox="1"/>
          <p:nvPr/>
        </p:nvSpPr>
        <p:spPr>
          <a:xfrm rot="960000">
            <a:off x="15577600" y="10827849"/>
            <a:ext cx="568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75" dirty="0">
                <a:latin typeface="Arial"/>
                <a:cs typeface="Arial"/>
              </a:rPr>
              <a:t>11</a:t>
            </a:r>
            <a:endParaRPr sz="350">
              <a:latin typeface="Arial"/>
              <a:cs typeface="Arial"/>
            </a:endParaRPr>
          </a:p>
        </p:txBody>
      </p:sp>
      <p:sp>
        <p:nvSpPr>
          <p:cNvPr id="1438" name="object 1438"/>
          <p:cNvSpPr txBox="1"/>
          <p:nvPr/>
        </p:nvSpPr>
        <p:spPr>
          <a:xfrm rot="960000">
            <a:off x="5048520" y="12834305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1439" name="object 1439"/>
          <p:cNvSpPr txBox="1"/>
          <p:nvPr/>
        </p:nvSpPr>
        <p:spPr>
          <a:xfrm rot="960000">
            <a:off x="8805518" y="6504178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17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0" name="object 1440"/>
          <p:cNvSpPr txBox="1"/>
          <p:nvPr/>
        </p:nvSpPr>
        <p:spPr>
          <a:xfrm rot="960000">
            <a:off x="3739777" y="1593489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1" name="object 1441"/>
          <p:cNvSpPr txBox="1"/>
          <p:nvPr/>
        </p:nvSpPr>
        <p:spPr>
          <a:xfrm rot="1440000">
            <a:off x="5090672" y="7046665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2" name="object 1442"/>
          <p:cNvSpPr txBox="1"/>
          <p:nvPr/>
        </p:nvSpPr>
        <p:spPr>
          <a:xfrm rot="900000">
            <a:off x="12440467" y="5502116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3" name="object 1443"/>
          <p:cNvSpPr txBox="1"/>
          <p:nvPr/>
        </p:nvSpPr>
        <p:spPr>
          <a:xfrm rot="960000">
            <a:off x="8369193" y="6376753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19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4" name="object 1444"/>
          <p:cNvSpPr txBox="1"/>
          <p:nvPr/>
        </p:nvSpPr>
        <p:spPr>
          <a:xfrm rot="960000">
            <a:off x="12549450" y="5122549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5" name="object 1445"/>
          <p:cNvSpPr txBox="1"/>
          <p:nvPr/>
        </p:nvSpPr>
        <p:spPr>
          <a:xfrm rot="960000">
            <a:off x="3040593" y="4006498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6" name="object 1446"/>
          <p:cNvSpPr txBox="1"/>
          <p:nvPr/>
        </p:nvSpPr>
        <p:spPr>
          <a:xfrm rot="960000">
            <a:off x="10841416" y="11039542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2b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7" name="object 1447"/>
          <p:cNvSpPr txBox="1"/>
          <p:nvPr/>
        </p:nvSpPr>
        <p:spPr>
          <a:xfrm rot="1440000">
            <a:off x="5308327" y="6562263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64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8" name="object 1448"/>
          <p:cNvSpPr txBox="1"/>
          <p:nvPr/>
        </p:nvSpPr>
        <p:spPr>
          <a:xfrm rot="900000">
            <a:off x="6786838" y="13295461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6286677" y="13029007"/>
            <a:ext cx="777240" cy="671830"/>
          </a:xfrm>
          <a:custGeom>
            <a:avLst/>
            <a:gdLst/>
            <a:ahLst/>
            <a:cxnLst/>
            <a:rect l="l" t="t" r="r" b="b"/>
            <a:pathLst>
              <a:path w="777240" h="671830">
                <a:moveTo>
                  <a:pt x="776722" y="179326"/>
                </a:moveTo>
                <a:lnTo>
                  <a:pt x="139237" y="0"/>
                </a:lnTo>
                <a:lnTo>
                  <a:pt x="0" y="492162"/>
                </a:lnTo>
                <a:lnTo>
                  <a:pt x="638558" y="671488"/>
                </a:lnTo>
                <a:lnTo>
                  <a:pt x="776722" y="179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 txBox="1"/>
          <p:nvPr/>
        </p:nvSpPr>
        <p:spPr>
          <a:xfrm rot="900000">
            <a:off x="12729004" y="11974974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51" name="object 1451"/>
          <p:cNvSpPr txBox="1"/>
          <p:nvPr/>
        </p:nvSpPr>
        <p:spPr>
          <a:xfrm rot="900000">
            <a:off x="3479112" y="12378582"/>
            <a:ext cx="568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75" dirty="0">
                <a:latin typeface="Arial"/>
                <a:cs typeface="Arial"/>
              </a:rPr>
              <a:t>11</a:t>
            </a:r>
            <a:endParaRPr sz="350">
              <a:latin typeface="Arial"/>
              <a:cs typeface="Arial"/>
            </a:endParaRPr>
          </a:p>
        </p:txBody>
      </p:sp>
      <p:sp>
        <p:nvSpPr>
          <p:cNvPr id="1452" name="object 1452"/>
          <p:cNvSpPr txBox="1"/>
          <p:nvPr/>
        </p:nvSpPr>
        <p:spPr>
          <a:xfrm rot="900000">
            <a:off x="3176712" y="3537760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53" name="object 1453"/>
          <p:cNvSpPr txBox="1"/>
          <p:nvPr/>
        </p:nvSpPr>
        <p:spPr>
          <a:xfrm rot="1380000">
            <a:off x="6880922" y="3076244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54" name="object 1454"/>
          <p:cNvSpPr txBox="1"/>
          <p:nvPr/>
        </p:nvSpPr>
        <p:spPr>
          <a:xfrm rot="900000">
            <a:off x="11867410" y="7466829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55" name="object 1455"/>
          <p:cNvSpPr txBox="1"/>
          <p:nvPr/>
        </p:nvSpPr>
        <p:spPr>
          <a:xfrm rot="1440000">
            <a:off x="6273581" y="4424149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56" name="object 1456"/>
          <p:cNvSpPr txBox="1"/>
          <p:nvPr/>
        </p:nvSpPr>
        <p:spPr>
          <a:xfrm rot="960000">
            <a:off x="3584959" y="2123544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24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57" name="object 1457"/>
          <p:cNvSpPr txBox="1"/>
          <p:nvPr/>
        </p:nvSpPr>
        <p:spPr>
          <a:xfrm rot="1500000">
            <a:off x="13582604" y="10574506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58" name="object 1458"/>
          <p:cNvSpPr txBox="1"/>
          <p:nvPr/>
        </p:nvSpPr>
        <p:spPr>
          <a:xfrm rot="960000">
            <a:off x="1334225" y="2633459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23</a:t>
            </a:r>
            <a:endParaRPr sz="350">
              <a:latin typeface="Arial"/>
              <a:cs typeface="Arial"/>
            </a:endParaRPr>
          </a:p>
        </p:txBody>
      </p:sp>
      <p:sp>
        <p:nvSpPr>
          <p:cNvPr id="1459" name="object 1459"/>
          <p:cNvSpPr txBox="1"/>
          <p:nvPr/>
        </p:nvSpPr>
        <p:spPr>
          <a:xfrm rot="960000">
            <a:off x="12143377" y="6518502"/>
            <a:ext cx="6219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0" dirty="0">
                <a:latin typeface="Arial"/>
                <a:cs typeface="Arial"/>
              </a:rPr>
              <a:t>14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0" name="object 1460"/>
          <p:cNvSpPr txBox="1"/>
          <p:nvPr/>
        </p:nvSpPr>
        <p:spPr>
          <a:xfrm rot="960000">
            <a:off x="1047602" y="3630664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19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1" name="object 1461"/>
          <p:cNvSpPr txBox="1"/>
          <p:nvPr/>
        </p:nvSpPr>
        <p:spPr>
          <a:xfrm rot="960000">
            <a:off x="15166203" y="2796903"/>
            <a:ext cx="7103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20" dirty="0">
                <a:latin typeface="Arial"/>
                <a:cs typeface="Arial"/>
              </a:rPr>
              <a:t>52j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2" name="object 1462"/>
          <p:cNvSpPr txBox="1"/>
          <p:nvPr/>
        </p:nvSpPr>
        <p:spPr>
          <a:xfrm rot="960000">
            <a:off x="6874682" y="531994"/>
            <a:ext cx="7056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20" dirty="0">
                <a:latin typeface="Arial"/>
                <a:cs typeface="Arial"/>
              </a:rPr>
              <a:t>28i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3" name="object 1463"/>
          <p:cNvSpPr txBox="1"/>
          <p:nvPr/>
        </p:nvSpPr>
        <p:spPr>
          <a:xfrm rot="960000">
            <a:off x="11314565" y="9373772"/>
            <a:ext cx="5367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4" name="object 1464"/>
          <p:cNvSpPr txBox="1"/>
          <p:nvPr/>
        </p:nvSpPr>
        <p:spPr>
          <a:xfrm rot="960000">
            <a:off x="10308449" y="4449215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27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5" name="object 1465"/>
          <p:cNvSpPr txBox="1"/>
          <p:nvPr/>
        </p:nvSpPr>
        <p:spPr>
          <a:xfrm rot="1380000">
            <a:off x="7073784" y="2646352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6" name="object 1466"/>
          <p:cNvSpPr txBox="1"/>
          <p:nvPr/>
        </p:nvSpPr>
        <p:spPr>
          <a:xfrm rot="960000">
            <a:off x="9495526" y="2313306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7" name="object 1467"/>
          <p:cNvSpPr txBox="1"/>
          <p:nvPr/>
        </p:nvSpPr>
        <p:spPr>
          <a:xfrm rot="1440000">
            <a:off x="4663654" y="799340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8" name="object 1468"/>
          <p:cNvSpPr txBox="1"/>
          <p:nvPr/>
        </p:nvSpPr>
        <p:spPr>
          <a:xfrm rot="960000">
            <a:off x="11731649" y="7932702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9" name="object 1469"/>
          <p:cNvSpPr txBox="1"/>
          <p:nvPr/>
        </p:nvSpPr>
        <p:spPr>
          <a:xfrm rot="960000">
            <a:off x="15877006" y="3056726"/>
            <a:ext cx="778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latin typeface="Arial"/>
                <a:cs typeface="Arial"/>
              </a:rPr>
              <a:t>52f</a:t>
            </a:r>
            <a:endParaRPr sz="350">
              <a:latin typeface="Arial"/>
              <a:cs typeface="Arial"/>
            </a:endParaRPr>
          </a:p>
        </p:txBody>
      </p:sp>
      <p:sp>
        <p:nvSpPr>
          <p:cNvPr id="1470" name="object 1470"/>
          <p:cNvSpPr txBox="1"/>
          <p:nvPr/>
        </p:nvSpPr>
        <p:spPr>
          <a:xfrm rot="960000">
            <a:off x="10848536" y="4606405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25</a:t>
            </a:r>
            <a:endParaRPr sz="350">
              <a:latin typeface="Arial"/>
              <a:cs typeface="Arial"/>
            </a:endParaRPr>
          </a:p>
        </p:txBody>
      </p:sp>
      <p:sp>
        <p:nvSpPr>
          <p:cNvPr id="1471" name="object 1471"/>
          <p:cNvSpPr txBox="1"/>
          <p:nvPr/>
        </p:nvSpPr>
        <p:spPr>
          <a:xfrm rot="1440000">
            <a:off x="4879489" y="751484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72" name="object 1472"/>
          <p:cNvSpPr txBox="1"/>
          <p:nvPr/>
        </p:nvSpPr>
        <p:spPr>
          <a:xfrm rot="1560000">
            <a:off x="14651465" y="8403902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73" name="object 1473"/>
          <p:cNvSpPr txBox="1"/>
          <p:nvPr/>
        </p:nvSpPr>
        <p:spPr>
          <a:xfrm rot="900000">
            <a:off x="9381899" y="4178824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31</a:t>
            </a:r>
            <a:endParaRPr sz="350">
              <a:latin typeface="Arial"/>
              <a:cs typeface="Arial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2366914" y="13292090"/>
            <a:ext cx="258445" cy="378460"/>
          </a:xfrm>
          <a:custGeom>
            <a:avLst/>
            <a:gdLst/>
            <a:ahLst/>
            <a:cxnLst/>
            <a:rect l="l" t="t" r="r" b="b"/>
            <a:pathLst>
              <a:path w="258444" h="378459">
                <a:moveTo>
                  <a:pt x="95569" y="0"/>
                </a:moveTo>
                <a:lnTo>
                  <a:pt x="0" y="331091"/>
                </a:lnTo>
                <a:lnTo>
                  <a:pt x="162503" y="377980"/>
                </a:lnTo>
                <a:lnTo>
                  <a:pt x="258072" y="47247"/>
                </a:lnTo>
                <a:lnTo>
                  <a:pt x="955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4372791" y="13865505"/>
            <a:ext cx="30480" cy="102870"/>
          </a:xfrm>
          <a:custGeom>
            <a:avLst/>
            <a:gdLst/>
            <a:ahLst/>
            <a:cxnLst/>
            <a:rect l="l" t="t" r="r" b="b"/>
            <a:pathLst>
              <a:path w="30479" h="102869">
                <a:moveTo>
                  <a:pt x="30424" y="0"/>
                </a:moveTo>
                <a:lnTo>
                  <a:pt x="0" y="102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4403215" y="13865505"/>
            <a:ext cx="168275" cy="102870"/>
          </a:xfrm>
          <a:custGeom>
            <a:avLst/>
            <a:gdLst/>
            <a:ahLst/>
            <a:cxnLst/>
            <a:rect l="l" t="t" r="r" b="b"/>
            <a:pathLst>
              <a:path w="168275" h="102869">
                <a:moveTo>
                  <a:pt x="152480" y="102727"/>
                </a:moveTo>
                <a:lnTo>
                  <a:pt x="168230" y="4975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209706" y="12955630"/>
            <a:ext cx="271780" cy="380365"/>
          </a:xfrm>
          <a:custGeom>
            <a:avLst/>
            <a:gdLst/>
            <a:ahLst/>
            <a:cxnLst/>
            <a:rect l="l" t="t" r="r" b="b"/>
            <a:pathLst>
              <a:path w="271780" h="380365">
                <a:moveTo>
                  <a:pt x="271315" y="51900"/>
                </a:moveTo>
                <a:lnTo>
                  <a:pt x="98074" y="0"/>
                </a:lnTo>
                <a:lnTo>
                  <a:pt x="0" y="327869"/>
                </a:lnTo>
                <a:lnTo>
                  <a:pt x="173241" y="380128"/>
                </a:lnTo>
                <a:lnTo>
                  <a:pt x="271315" y="51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 txBox="1"/>
          <p:nvPr/>
        </p:nvSpPr>
        <p:spPr>
          <a:xfrm rot="960000">
            <a:off x="8222700" y="8902730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</a:t>
            </a:r>
            <a:endParaRPr sz="350">
              <a:latin typeface="Arial"/>
              <a:cs typeface="Arial"/>
            </a:endParaRPr>
          </a:p>
        </p:txBody>
      </p:sp>
      <p:sp>
        <p:nvSpPr>
          <p:cNvPr id="1479" name="object 1479"/>
          <p:cNvSpPr txBox="1"/>
          <p:nvPr/>
        </p:nvSpPr>
        <p:spPr>
          <a:xfrm rot="1440000">
            <a:off x="5672319" y="5757020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0" name="object 1480"/>
          <p:cNvSpPr txBox="1"/>
          <p:nvPr/>
        </p:nvSpPr>
        <p:spPr>
          <a:xfrm rot="960000">
            <a:off x="6561229" y="385807"/>
            <a:ext cx="7988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28h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1" name="object 1481"/>
          <p:cNvSpPr txBox="1"/>
          <p:nvPr/>
        </p:nvSpPr>
        <p:spPr>
          <a:xfrm rot="900000">
            <a:off x="11591062" y="8427883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2" name="object 1482"/>
          <p:cNvSpPr txBox="1"/>
          <p:nvPr/>
        </p:nvSpPr>
        <p:spPr>
          <a:xfrm rot="900000">
            <a:off x="12182015" y="11817542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3" name="object 1483"/>
          <p:cNvSpPr txBox="1"/>
          <p:nvPr/>
        </p:nvSpPr>
        <p:spPr>
          <a:xfrm rot="960000">
            <a:off x="12276428" y="6066064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4" name="object 1484"/>
          <p:cNvSpPr txBox="1"/>
          <p:nvPr/>
        </p:nvSpPr>
        <p:spPr>
          <a:xfrm rot="960000">
            <a:off x="10922618" y="2728155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34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5" name="object 1485"/>
          <p:cNvSpPr txBox="1"/>
          <p:nvPr/>
        </p:nvSpPr>
        <p:spPr>
          <a:xfrm rot="960000">
            <a:off x="3311109" y="306906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6" name="object 1486"/>
          <p:cNvSpPr txBox="1"/>
          <p:nvPr/>
        </p:nvSpPr>
        <p:spPr>
          <a:xfrm rot="1560000">
            <a:off x="14249224" y="922097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7" name="object 1487"/>
          <p:cNvSpPr txBox="1"/>
          <p:nvPr/>
        </p:nvSpPr>
        <p:spPr>
          <a:xfrm rot="1560000">
            <a:off x="16176410" y="5303243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54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8" name="object 1488"/>
          <p:cNvSpPr txBox="1"/>
          <p:nvPr/>
        </p:nvSpPr>
        <p:spPr>
          <a:xfrm rot="900000">
            <a:off x="1910669" y="7908159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89" name="object 1489"/>
          <p:cNvSpPr txBox="1"/>
          <p:nvPr/>
        </p:nvSpPr>
        <p:spPr>
          <a:xfrm rot="960000">
            <a:off x="2346815" y="6407913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0" name="object 1490"/>
          <p:cNvSpPr txBox="1"/>
          <p:nvPr/>
        </p:nvSpPr>
        <p:spPr>
          <a:xfrm rot="900000">
            <a:off x="7228174" y="8614010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1" name="object 1491"/>
          <p:cNvSpPr txBox="1"/>
          <p:nvPr/>
        </p:nvSpPr>
        <p:spPr>
          <a:xfrm rot="900000">
            <a:off x="3011703" y="12243492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13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2" name="object 1492"/>
          <p:cNvSpPr txBox="1"/>
          <p:nvPr/>
        </p:nvSpPr>
        <p:spPr>
          <a:xfrm rot="900000">
            <a:off x="7768300" y="8770786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3" name="object 1493"/>
          <p:cNvSpPr txBox="1"/>
          <p:nvPr/>
        </p:nvSpPr>
        <p:spPr>
          <a:xfrm rot="960000">
            <a:off x="768054" y="4596019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15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4" name="object 1494"/>
          <p:cNvSpPr txBox="1"/>
          <p:nvPr/>
        </p:nvSpPr>
        <p:spPr>
          <a:xfrm rot="960000">
            <a:off x="15620244" y="2976194"/>
            <a:ext cx="7988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52g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5" name="object 1495"/>
          <p:cNvSpPr txBox="1"/>
          <p:nvPr/>
        </p:nvSpPr>
        <p:spPr>
          <a:xfrm rot="960000">
            <a:off x="6098898" y="305626"/>
            <a:ext cx="778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latin typeface="Arial"/>
                <a:cs typeface="Arial"/>
              </a:rPr>
              <a:t>28f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6" name="object 1496"/>
          <p:cNvSpPr txBox="1"/>
          <p:nvPr/>
        </p:nvSpPr>
        <p:spPr>
          <a:xfrm rot="960000">
            <a:off x="7341204" y="669956"/>
            <a:ext cx="7988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25" dirty="0">
                <a:latin typeface="Arial"/>
                <a:cs typeface="Arial"/>
              </a:rPr>
              <a:t>28k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7" name="object 1497"/>
          <p:cNvSpPr txBox="1"/>
          <p:nvPr/>
        </p:nvSpPr>
        <p:spPr>
          <a:xfrm rot="900000">
            <a:off x="11168697" y="9876452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8" name="object 1498"/>
          <p:cNvSpPr txBox="1"/>
          <p:nvPr/>
        </p:nvSpPr>
        <p:spPr>
          <a:xfrm rot="900000">
            <a:off x="11461131" y="8873514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9" name="object 1499"/>
          <p:cNvSpPr txBox="1"/>
          <p:nvPr/>
        </p:nvSpPr>
        <p:spPr>
          <a:xfrm rot="960000">
            <a:off x="903354" y="4129270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17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0" name="object 1500"/>
          <p:cNvSpPr txBox="1"/>
          <p:nvPr/>
        </p:nvSpPr>
        <p:spPr>
          <a:xfrm rot="960000">
            <a:off x="12974320" y="3033990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26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1" name="object 1501"/>
          <p:cNvSpPr txBox="1"/>
          <p:nvPr/>
        </p:nvSpPr>
        <p:spPr>
          <a:xfrm rot="960000">
            <a:off x="7391088" y="6092035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23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2" name="object 1502"/>
          <p:cNvSpPr txBox="1"/>
          <p:nvPr/>
        </p:nvSpPr>
        <p:spPr>
          <a:xfrm rot="960000">
            <a:off x="1468133" y="217166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25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3" name="object 1503"/>
          <p:cNvSpPr txBox="1"/>
          <p:nvPr/>
        </p:nvSpPr>
        <p:spPr>
          <a:xfrm rot="960000">
            <a:off x="2782307" y="4892338"/>
            <a:ext cx="6219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0" dirty="0">
                <a:latin typeface="Arial"/>
                <a:cs typeface="Arial"/>
              </a:rPr>
              <a:t>14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4" name="object 1504"/>
          <p:cNvSpPr txBox="1"/>
          <p:nvPr/>
        </p:nvSpPr>
        <p:spPr>
          <a:xfrm rot="900000">
            <a:off x="10985393" y="1053716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2d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5" name="object 1505"/>
          <p:cNvSpPr txBox="1"/>
          <p:nvPr/>
        </p:nvSpPr>
        <p:spPr>
          <a:xfrm rot="900000">
            <a:off x="2512381" y="5823184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10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6" name="object 1506"/>
          <p:cNvSpPr txBox="1"/>
          <p:nvPr/>
        </p:nvSpPr>
        <p:spPr>
          <a:xfrm rot="960000">
            <a:off x="10908854" y="10807297"/>
            <a:ext cx="6219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2c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7" name="object 1507"/>
          <p:cNvSpPr txBox="1"/>
          <p:nvPr/>
        </p:nvSpPr>
        <p:spPr>
          <a:xfrm rot="960000">
            <a:off x="6307483" y="346739"/>
            <a:ext cx="7988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28g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8" name="object 1508"/>
          <p:cNvSpPr txBox="1"/>
          <p:nvPr/>
        </p:nvSpPr>
        <p:spPr>
          <a:xfrm rot="960000">
            <a:off x="7586248" y="740733"/>
            <a:ext cx="7293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28l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9" name="object 1509"/>
          <p:cNvSpPr txBox="1"/>
          <p:nvPr/>
        </p:nvSpPr>
        <p:spPr>
          <a:xfrm rot="1500000">
            <a:off x="15521904" y="6634341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510" name="object 1510"/>
          <p:cNvSpPr txBox="1"/>
          <p:nvPr/>
        </p:nvSpPr>
        <p:spPr>
          <a:xfrm rot="900000">
            <a:off x="6621872" y="13880991"/>
            <a:ext cx="5367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6160325" y="13521170"/>
            <a:ext cx="765175" cy="447675"/>
          </a:xfrm>
          <a:custGeom>
            <a:avLst/>
            <a:gdLst/>
            <a:ahLst/>
            <a:cxnLst/>
            <a:rect l="l" t="t" r="r" b="b"/>
            <a:pathLst>
              <a:path w="765175" h="447675">
                <a:moveTo>
                  <a:pt x="764910" y="179326"/>
                </a:moveTo>
                <a:lnTo>
                  <a:pt x="126351" y="0"/>
                </a:lnTo>
                <a:lnTo>
                  <a:pt x="0" y="4470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6850069" y="13700497"/>
            <a:ext cx="75565" cy="267970"/>
          </a:xfrm>
          <a:custGeom>
            <a:avLst/>
            <a:gdLst/>
            <a:ahLst/>
            <a:cxnLst/>
            <a:rect l="l" t="t" r="r" b="b"/>
            <a:pathLst>
              <a:path w="75565" h="267969">
                <a:moveTo>
                  <a:pt x="0" y="267736"/>
                </a:moveTo>
                <a:lnTo>
                  <a:pt x="75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 txBox="1"/>
          <p:nvPr/>
        </p:nvSpPr>
        <p:spPr>
          <a:xfrm rot="1380000">
            <a:off x="6045856" y="4928207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58</a:t>
            </a:r>
            <a:endParaRPr sz="350">
              <a:latin typeface="Arial"/>
              <a:cs typeface="Arial"/>
            </a:endParaRPr>
          </a:p>
        </p:txBody>
      </p:sp>
      <p:sp>
        <p:nvSpPr>
          <p:cNvPr id="1514" name="object 1514"/>
          <p:cNvSpPr txBox="1"/>
          <p:nvPr/>
        </p:nvSpPr>
        <p:spPr>
          <a:xfrm rot="1500000">
            <a:off x="15300341" y="7084267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62</a:t>
            </a:r>
            <a:endParaRPr sz="350">
              <a:latin typeface="Arial"/>
              <a:cs typeface="Arial"/>
            </a:endParaRPr>
          </a:p>
        </p:txBody>
      </p:sp>
      <p:sp>
        <p:nvSpPr>
          <p:cNvPr id="1515" name="object 1515"/>
          <p:cNvSpPr txBox="1"/>
          <p:nvPr/>
        </p:nvSpPr>
        <p:spPr>
          <a:xfrm rot="960000">
            <a:off x="3455039" y="257398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22</a:t>
            </a:r>
            <a:endParaRPr sz="350">
              <a:latin typeface="Arial"/>
              <a:cs typeface="Arial"/>
            </a:endParaRPr>
          </a:p>
        </p:txBody>
      </p:sp>
      <p:sp>
        <p:nvSpPr>
          <p:cNvPr id="1516" name="object 1516"/>
          <p:cNvSpPr txBox="1"/>
          <p:nvPr/>
        </p:nvSpPr>
        <p:spPr>
          <a:xfrm rot="960000">
            <a:off x="11395105" y="286504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32</a:t>
            </a:r>
            <a:endParaRPr sz="350">
              <a:latin typeface="Arial"/>
              <a:cs typeface="Arial"/>
            </a:endParaRPr>
          </a:p>
        </p:txBody>
      </p:sp>
      <p:sp>
        <p:nvSpPr>
          <p:cNvPr id="1517" name="object 1517"/>
          <p:cNvSpPr txBox="1"/>
          <p:nvPr/>
        </p:nvSpPr>
        <p:spPr>
          <a:xfrm rot="960000">
            <a:off x="9074631" y="2190836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42</a:t>
            </a:r>
            <a:endParaRPr sz="350">
              <a:latin typeface="Arial"/>
              <a:cs typeface="Arial"/>
            </a:endParaRPr>
          </a:p>
        </p:txBody>
      </p:sp>
      <p:sp>
        <p:nvSpPr>
          <p:cNvPr id="1518" name="object 1518"/>
          <p:cNvSpPr txBox="1"/>
          <p:nvPr/>
        </p:nvSpPr>
        <p:spPr>
          <a:xfrm rot="900000">
            <a:off x="6751044" y="8475488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1519" name="object 1519"/>
          <p:cNvSpPr txBox="1"/>
          <p:nvPr/>
        </p:nvSpPr>
        <p:spPr>
          <a:xfrm rot="960000">
            <a:off x="9917900" y="4335447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29</a:t>
            </a:r>
            <a:endParaRPr sz="350">
              <a:latin typeface="Arial"/>
              <a:cs typeface="Arial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3332985" y="13571639"/>
            <a:ext cx="269875" cy="387350"/>
          </a:xfrm>
          <a:custGeom>
            <a:avLst/>
            <a:gdLst/>
            <a:ahLst/>
            <a:cxnLst/>
            <a:rect l="l" t="t" r="r" b="b"/>
            <a:pathLst>
              <a:path w="269875" h="387350">
                <a:moveTo>
                  <a:pt x="98790" y="0"/>
                </a:moveTo>
                <a:lnTo>
                  <a:pt x="0" y="336460"/>
                </a:lnTo>
                <a:lnTo>
                  <a:pt x="170735" y="386929"/>
                </a:lnTo>
                <a:lnTo>
                  <a:pt x="269526" y="50111"/>
                </a:lnTo>
                <a:lnTo>
                  <a:pt x="987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 txBox="1"/>
          <p:nvPr/>
        </p:nvSpPr>
        <p:spPr>
          <a:xfrm rot="960000">
            <a:off x="10458384" y="259265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36</a:t>
            </a:r>
            <a:endParaRPr sz="350">
              <a:latin typeface="Arial"/>
              <a:cs typeface="Arial"/>
            </a:endParaRPr>
          </a:p>
        </p:txBody>
      </p:sp>
      <p:sp>
        <p:nvSpPr>
          <p:cNvPr id="1522" name="object 1522"/>
          <p:cNvSpPr txBox="1"/>
          <p:nvPr/>
        </p:nvSpPr>
        <p:spPr>
          <a:xfrm rot="900000">
            <a:off x="2213126" y="6867280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</a:t>
            </a:r>
            <a:endParaRPr sz="350">
              <a:latin typeface="Arial"/>
              <a:cs typeface="Arial"/>
            </a:endParaRPr>
          </a:p>
        </p:txBody>
      </p:sp>
      <p:sp>
        <p:nvSpPr>
          <p:cNvPr id="1523" name="object 1523"/>
          <p:cNvSpPr txBox="1"/>
          <p:nvPr/>
        </p:nvSpPr>
        <p:spPr>
          <a:xfrm rot="960000">
            <a:off x="3936053" y="12511088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8500872" y="3102712"/>
            <a:ext cx="2625090" cy="763270"/>
          </a:xfrm>
          <a:custGeom>
            <a:avLst/>
            <a:gdLst/>
            <a:ahLst/>
            <a:cxnLst/>
            <a:rect l="l" t="t" r="r" b="b"/>
            <a:pathLst>
              <a:path w="2625090" h="763270">
                <a:moveTo>
                  <a:pt x="0" y="0"/>
                </a:moveTo>
                <a:lnTo>
                  <a:pt x="1273180" y="371180"/>
                </a:lnTo>
                <a:lnTo>
                  <a:pt x="1924624" y="560528"/>
                </a:lnTo>
                <a:lnTo>
                  <a:pt x="2624748" y="76276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0299503" y="6820241"/>
            <a:ext cx="514984" cy="1793239"/>
          </a:xfrm>
          <a:custGeom>
            <a:avLst/>
            <a:gdLst/>
            <a:ahLst/>
            <a:cxnLst/>
            <a:rect l="l" t="t" r="r" b="b"/>
            <a:pathLst>
              <a:path w="514984" h="1793240">
                <a:moveTo>
                  <a:pt x="514712" y="0"/>
                </a:moveTo>
                <a:lnTo>
                  <a:pt x="0" y="179290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0314895" y="6797333"/>
            <a:ext cx="538480" cy="1879600"/>
          </a:xfrm>
          <a:custGeom>
            <a:avLst/>
            <a:gdLst/>
            <a:ahLst/>
            <a:cxnLst/>
            <a:rect l="l" t="t" r="r" b="b"/>
            <a:pathLst>
              <a:path w="538479" h="1879600">
                <a:moveTo>
                  <a:pt x="0" y="1879166"/>
                </a:moveTo>
                <a:lnTo>
                  <a:pt x="53833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097761" y="3570178"/>
            <a:ext cx="758190" cy="1667510"/>
          </a:xfrm>
          <a:custGeom>
            <a:avLst/>
            <a:gdLst/>
            <a:ahLst/>
            <a:cxnLst/>
            <a:rect l="l" t="t" r="r" b="b"/>
            <a:pathLst>
              <a:path w="758190" h="1667510">
                <a:moveTo>
                  <a:pt x="0" y="1667268"/>
                </a:moveTo>
                <a:lnTo>
                  <a:pt x="452073" y="684732"/>
                </a:lnTo>
                <a:lnTo>
                  <a:pt x="75775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8542393" y="3152466"/>
            <a:ext cx="2523490" cy="731520"/>
          </a:xfrm>
          <a:custGeom>
            <a:avLst/>
            <a:gdLst/>
            <a:ahLst/>
            <a:cxnLst/>
            <a:rect l="l" t="t" r="r" b="b"/>
            <a:pathLst>
              <a:path w="2523490" h="731520">
                <a:moveTo>
                  <a:pt x="0" y="0"/>
                </a:moveTo>
                <a:lnTo>
                  <a:pt x="1217342" y="352925"/>
                </a:lnTo>
                <a:lnTo>
                  <a:pt x="1872723" y="544063"/>
                </a:lnTo>
                <a:lnTo>
                  <a:pt x="2523452" y="7312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4577530" y="3263068"/>
            <a:ext cx="3134995" cy="6890384"/>
          </a:xfrm>
          <a:custGeom>
            <a:avLst/>
            <a:gdLst/>
            <a:ahLst/>
            <a:cxnLst/>
            <a:rect l="l" t="t" r="r" b="b"/>
            <a:pathLst>
              <a:path w="3134995" h="6890384">
                <a:moveTo>
                  <a:pt x="0" y="6889919"/>
                </a:moveTo>
                <a:lnTo>
                  <a:pt x="708356" y="5345423"/>
                </a:lnTo>
                <a:lnTo>
                  <a:pt x="888398" y="4943103"/>
                </a:lnTo>
                <a:lnTo>
                  <a:pt x="1300025" y="4045398"/>
                </a:lnTo>
                <a:lnTo>
                  <a:pt x="1697334" y="3166664"/>
                </a:lnTo>
                <a:lnTo>
                  <a:pt x="2083906" y="2320144"/>
                </a:lnTo>
                <a:lnTo>
                  <a:pt x="2699915" y="954258"/>
                </a:lnTo>
                <a:lnTo>
                  <a:pt x="313480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4571445" y="3296356"/>
            <a:ext cx="3087370" cy="6792595"/>
          </a:xfrm>
          <a:custGeom>
            <a:avLst/>
            <a:gdLst/>
            <a:ahLst/>
            <a:cxnLst/>
            <a:rect l="l" t="t" r="r" b="b"/>
            <a:pathLst>
              <a:path w="3087370" h="6792595">
                <a:moveTo>
                  <a:pt x="3086844" y="0"/>
                </a:moveTo>
                <a:lnTo>
                  <a:pt x="2674143" y="910232"/>
                </a:lnTo>
                <a:lnTo>
                  <a:pt x="2052049" y="2290077"/>
                </a:lnTo>
                <a:lnTo>
                  <a:pt x="1675858" y="3115479"/>
                </a:lnTo>
                <a:lnTo>
                  <a:pt x="1272464" y="4000656"/>
                </a:lnTo>
                <a:lnTo>
                  <a:pt x="884819" y="4846818"/>
                </a:lnTo>
                <a:lnTo>
                  <a:pt x="865848" y="4888338"/>
                </a:lnTo>
                <a:lnTo>
                  <a:pt x="701197" y="5253433"/>
                </a:lnTo>
                <a:lnTo>
                  <a:pt x="681153" y="5293880"/>
                </a:lnTo>
                <a:lnTo>
                  <a:pt x="0" y="679220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6140997" y="5466883"/>
            <a:ext cx="899160" cy="1969135"/>
          </a:xfrm>
          <a:custGeom>
            <a:avLst/>
            <a:gdLst/>
            <a:ahLst/>
            <a:cxnLst/>
            <a:rect l="l" t="t" r="r" b="b"/>
            <a:pathLst>
              <a:path w="899159" h="1969134">
                <a:moveTo>
                  <a:pt x="0" y="1968650"/>
                </a:moveTo>
                <a:lnTo>
                  <a:pt x="393372" y="1106381"/>
                </a:lnTo>
                <a:lnTo>
                  <a:pt x="89877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6093391" y="5419278"/>
            <a:ext cx="926465" cy="2031364"/>
          </a:xfrm>
          <a:custGeom>
            <a:avLst/>
            <a:gdLst/>
            <a:ahLst/>
            <a:cxnLst/>
            <a:rect l="l" t="t" r="r" b="b"/>
            <a:pathLst>
              <a:path w="926465" h="2031365">
                <a:moveTo>
                  <a:pt x="926339" y="0"/>
                </a:moveTo>
                <a:lnTo>
                  <a:pt x="409479" y="1142175"/>
                </a:lnTo>
                <a:lnTo>
                  <a:pt x="0" y="2030931"/>
                </a:lnTo>
                <a:lnTo>
                  <a:pt x="47605" y="20162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097761" y="3631385"/>
            <a:ext cx="769620" cy="1606550"/>
          </a:xfrm>
          <a:custGeom>
            <a:avLst/>
            <a:gdLst/>
            <a:ahLst/>
            <a:cxnLst/>
            <a:rect l="l" t="t" r="r" b="b"/>
            <a:pathLst>
              <a:path w="769620" h="1606550">
                <a:moveTo>
                  <a:pt x="769205" y="0"/>
                </a:moveTo>
                <a:lnTo>
                  <a:pt x="697976" y="167156"/>
                </a:lnTo>
                <a:lnTo>
                  <a:pt x="478919" y="648222"/>
                </a:lnTo>
                <a:lnTo>
                  <a:pt x="129573" y="1417070"/>
                </a:lnTo>
                <a:lnTo>
                  <a:pt x="50826" y="1603555"/>
                </a:lnTo>
                <a:lnTo>
                  <a:pt x="0" y="16060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0768758" y="8928487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34003" y="17001"/>
                </a:moveTo>
                <a:lnTo>
                  <a:pt x="34003" y="7612"/>
                </a:lnTo>
                <a:lnTo>
                  <a:pt x="26391" y="0"/>
                </a:lnTo>
                <a:lnTo>
                  <a:pt x="17001" y="0"/>
                </a:lnTo>
                <a:lnTo>
                  <a:pt x="7612" y="0"/>
                </a:lnTo>
                <a:lnTo>
                  <a:pt x="0" y="7612"/>
                </a:lnTo>
                <a:lnTo>
                  <a:pt x="0" y="17001"/>
                </a:lnTo>
                <a:lnTo>
                  <a:pt x="0" y="26391"/>
                </a:lnTo>
                <a:lnTo>
                  <a:pt x="7612" y="34003"/>
                </a:lnTo>
                <a:lnTo>
                  <a:pt x="17001" y="34003"/>
                </a:lnTo>
                <a:lnTo>
                  <a:pt x="26391" y="34003"/>
                </a:lnTo>
                <a:lnTo>
                  <a:pt x="34003" y="26391"/>
                </a:lnTo>
                <a:lnTo>
                  <a:pt x="34003" y="1700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 txBox="1"/>
          <p:nvPr/>
        </p:nvSpPr>
        <p:spPr>
          <a:xfrm>
            <a:off x="10763932" y="8929216"/>
            <a:ext cx="4445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10744776" y="888231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0746208" y="89034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0746208" y="8891620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0734396" y="8882671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527" y="751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0759809" y="886799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0772695" y="8882671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0" y="7516"/>
                </a:moveTo>
                <a:lnTo>
                  <a:pt x="1288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0772695" y="8904863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0" y="0"/>
                </a:moveTo>
                <a:lnTo>
                  <a:pt x="12885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0759809" y="89123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467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0734396" y="8904863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527" y="0"/>
                </a:move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0535384" y="8767774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668"/>
                </a:moveTo>
                <a:lnTo>
                  <a:pt x="35077" y="7158"/>
                </a:ln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0546122" y="8767774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5">
                <a:moveTo>
                  <a:pt x="13601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0535384" y="8774932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35077" y="0"/>
                </a:moveTo>
                <a:lnTo>
                  <a:pt x="0" y="293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0261562" y="8734128"/>
            <a:ext cx="35560" cy="44450"/>
          </a:xfrm>
          <a:custGeom>
            <a:avLst/>
            <a:gdLst/>
            <a:ahLst/>
            <a:cxnLst/>
            <a:rect l="l" t="t" r="r" b="b"/>
            <a:pathLst>
              <a:path w="35559" h="44450">
                <a:moveTo>
                  <a:pt x="10738" y="0"/>
                </a:moveTo>
                <a:lnTo>
                  <a:pt x="0" y="36509"/>
                </a:lnTo>
                <a:lnTo>
                  <a:pt x="24339" y="44026"/>
                </a:lnTo>
                <a:lnTo>
                  <a:pt x="35077" y="7516"/>
                </a:lnTo>
                <a:lnTo>
                  <a:pt x="107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0272300" y="8734128"/>
            <a:ext cx="13970" cy="44450"/>
          </a:xfrm>
          <a:custGeom>
            <a:avLst/>
            <a:gdLst/>
            <a:ahLst/>
            <a:cxnLst/>
            <a:rect l="l" t="t" r="r" b="b"/>
            <a:pathLst>
              <a:path w="13970" h="44450">
                <a:moveTo>
                  <a:pt x="0" y="0"/>
                </a:moveTo>
                <a:lnTo>
                  <a:pt x="13601" y="4402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0559007" y="9672279"/>
            <a:ext cx="62230" cy="43180"/>
          </a:xfrm>
          <a:custGeom>
            <a:avLst/>
            <a:gdLst/>
            <a:ahLst/>
            <a:cxnLst/>
            <a:rect l="l" t="t" r="r" b="b"/>
            <a:pathLst>
              <a:path w="62229" h="43179">
                <a:moveTo>
                  <a:pt x="0" y="21297"/>
                </a:moveTo>
                <a:lnTo>
                  <a:pt x="2433" y="29587"/>
                </a:lnTo>
                <a:lnTo>
                  <a:pt x="9068" y="36356"/>
                </a:lnTo>
                <a:lnTo>
                  <a:pt x="18909" y="40920"/>
                </a:lnTo>
                <a:lnTo>
                  <a:pt x="30961" y="42594"/>
                </a:lnTo>
                <a:lnTo>
                  <a:pt x="43013" y="40920"/>
                </a:lnTo>
                <a:lnTo>
                  <a:pt x="52854" y="36356"/>
                </a:lnTo>
                <a:lnTo>
                  <a:pt x="59489" y="29587"/>
                </a:lnTo>
                <a:lnTo>
                  <a:pt x="61923" y="21297"/>
                </a:lnTo>
                <a:lnTo>
                  <a:pt x="59489" y="13007"/>
                </a:lnTo>
                <a:lnTo>
                  <a:pt x="52854" y="6237"/>
                </a:lnTo>
                <a:lnTo>
                  <a:pt x="43013" y="1673"/>
                </a:lnTo>
                <a:lnTo>
                  <a:pt x="30961" y="0"/>
                </a:lnTo>
                <a:lnTo>
                  <a:pt x="18909" y="1673"/>
                </a:lnTo>
                <a:lnTo>
                  <a:pt x="9068" y="6237"/>
                </a:lnTo>
                <a:lnTo>
                  <a:pt x="2433" y="13007"/>
                </a:lnTo>
                <a:lnTo>
                  <a:pt x="0" y="2129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 txBox="1"/>
          <p:nvPr/>
        </p:nvSpPr>
        <p:spPr>
          <a:xfrm>
            <a:off x="10564920" y="9674798"/>
            <a:ext cx="5270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35" dirty="0">
                <a:solidFill>
                  <a:srgbClr val="ACACAC"/>
                </a:solidFill>
                <a:latin typeface="Arial"/>
                <a:cs typeface="Arial"/>
              </a:rPr>
              <a:t>BR</a:t>
            </a:r>
            <a:endParaRPr sz="200">
              <a:latin typeface="Arial"/>
              <a:cs typeface="Arial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10108723" y="10226007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668"/>
                </a:moveTo>
                <a:lnTo>
                  <a:pt x="35077" y="7158"/>
                </a:ln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10119461" y="10226007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5">
                <a:moveTo>
                  <a:pt x="13601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10108723" y="10233166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35077" y="0"/>
                </a:moveTo>
                <a:lnTo>
                  <a:pt x="0" y="293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9877496" y="10152272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310"/>
                </a:moveTo>
                <a:lnTo>
                  <a:pt x="35077" y="6800"/>
                </a:lnTo>
                <a:lnTo>
                  <a:pt x="10738" y="0"/>
                </a:lnTo>
                <a:lnTo>
                  <a:pt x="0" y="36509"/>
                </a:lnTo>
                <a:lnTo>
                  <a:pt x="24339" y="4331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9888234" y="10152272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5">
                <a:moveTo>
                  <a:pt x="13601" y="4331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9877496" y="10159072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35077" y="0"/>
                </a:moveTo>
                <a:lnTo>
                  <a:pt x="0" y="2970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8491208" y="10611146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5" h="35559">
                <a:moveTo>
                  <a:pt x="0" y="24339"/>
                </a:moveTo>
                <a:lnTo>
                  <a:pt x="36867" y="35077"/>
                </a:ln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8491208" y="10621884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70">
                <a:moveTo>
                  <a:pt x="0" y="13601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8498367" y="10611146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59">
                <a:moveTo>
                  <a:pt x="29708" y="3507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9499873" y="1124469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9501305" y="1126545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9501305" y="112536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9489135" y="11244694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751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9514906" y="1123001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9527792" y="11244694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7516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9527792" y="1126688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0"/>
                </a:moveTo>
                <a:lnTo>
                  <a:pt x="12527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9514906" y="1127440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467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9489135" y="11266886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0"/>
                </a:move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9755440" y="11525316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668"/>
                </a:moveTo>
                <a:lnTo>
                  <a:pt x="35077" y="7158"/>
                </a:ln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9766178" y="11525316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5">
                <a:moveTo>
                  <a:pt x="13601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9755440" y="11532475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35077" y="0"/>
                </a:moveTo>
                <a:lnTo>
                  <a:pt x="0" y="293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9465869" y="11442991"/>
            <a:ext cx="35560" cy="44450"/>
          </a:xfrm>
          <a:custGeom>
            <a:avLst/>
            <a:gdLst/>
            <a:ahLst/>
            <a:cxnLst/>
            <a:rect l="l" t="t" r="r" b="b"/>
            <a:pathLst>
              <a:path w="35559" h="44450">
                <a:moveTo>
                  <a:pt x="11453" y="0"/>
                </a:moveTo>
                <a:lnTo>
                  <a:pt x="0" y="36509"/>
                </a:lnTo>
                <a:lnTo>
                  <a:pt x="24339" y="44026"/>
                </a:lnTo>
                <a:lnTo>
                  <a:pt x="35435" y="7516"/>
                </a:lnTo>
                <a:lnTo>
                  <a:pt x="1145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9477323" y="11442991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4" h="44450">
                <a:moveTo>
                  <a:pt x="0" y="0"/>
                </a:moveTo>
                <a:lnTo>
                  <a:pt x="12885" y="4402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9640184" y="11447286"/>
            <a:ext cx="74930" cy="104775"/>
          </a:xfrm>
          <a:custGeom>
            <a:avLst/>
            <a:gdLst/>
            <a:ahLst/>
            <a:cxnLst/>
            <a:rect l="l" t="t" r="r" b="b"/>
            <a:pathLst>
              <a:path w="74929" h="104775">
                <a:moveTo>
                  <a:pt x="0" y="104517"/>
                </a:moveTo>
                <a:lnTo>
                  <a:pt x="7445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9640184" y="11476995"/>
            <a:ext cx="104775" cy="74930"/>
          </a:xfrm>
          <a:custGeom>
            <a:avLst/>
            <a:gdLst/>
            <a:ahLst/>
            <a:cxnLst/>
            <a:rect l="l" t="t" r="r" b="b"/>
            <a:pathLst>
              <a:path w="104775" h="74929">
                <a:moveTo>
                  <a:pt x="0" y="74808"/>
                </a:moveTo>
                <a:lnTo>
                  <a:pt x="1045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9604033" y="11363529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09" h="105409">
                <a:moveTo>
                  <a:pt x="104875" y="52437"/>
                </a:moveTo>
                <a:lnTo>
                  <a:pt x="100754" y="32026"/>
                </a:lnTo>
                <a:lnTo>
                  <a:pt x="89516" y="15358"/>
                </a:lnTo>
                <a:lnTo>
                  <a:pt x="72848" y="4120"/>
                </a:lnTo>
                <a:lnTo>
                  <a:pt x="52437" y="0"/>
                </a:lnTo>
                <a:lnTo>
                  <a:pt x="32026" y="4120"/>
                </a:lnTo>
                <a:lnTo>
                  <a:pt x="15358" y="15358"/>
                </a:lnTo>
                <a:lnTo>
                  <a:pt x="4120" y="32026"/>
                </a:lnTo>
                <a:lnTo>
                  <a:pt x="0" y="52437"/>
                </a:lnTo>
                <a:lnTo>
                  <a:pt x="4120" y="72848"/>
                </a:lnTo>
                <a:lnTo>
                  <a:pt x="15358" y="89516"/>
                </a:lnTo>
                <a:lnTo>
                  <a:pt x="32026" y="100754"/>
                </a:lnTo>
                <a:lnTo>
                  <a:pt x="52437" y="104875"/>
                </a:lnTo>
                <a:lnTo>
                  <a:pt x="72848" y="100754"/>
                </a:lnTo>
                <a:lnTo>
                  <a:pt x="89516" y="89516"/>
                </a:lnTo>
                <a:lnTo>
                  <a:pt x="100754" y="72848"/>
                </a:lnTo>
                <a:lnTo>
                  <a:pt x="104875" y="52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 txBox="1"/>
          <p:nvPr/>
        </p:nvSpPr>
        <p:spPr>
          <a:xfrm rot="18900000">
            <a:off x="9689114" y="11429127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9518128" y="12305260"/>
            <a:ext cx="74930" cy="104775"/>
          </a:xfrm>
          <a:custGeom>
            <a:avLst/>
            <a:gdLst/>
            <a:ahLst/>
            <a:cxnLst/>
            <a:rect l="l" t="t" r="r" b="b"/>
            <a:pathLst>
              <a:path w="74929" h="104775">
                <a:moveTo>
                  <a:pt x="0" y="104517"/>
                </a:moveTo>
                <a:lnTo>
                  <a:pt x="748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9518128" y="12334968"/>
            <a:ext cx="105410" cy="74930"/>
          </a:xfrm>
          <a:custGeom>
            <a:avLst/>
            <a:gdLst/>
            <a:ahLst/>
            <a:cxnLst/>
            <a:rect l="l" t="t" r="r" b="b"/>
            <a:pathLst>
              <a:path w="105409" h="74929">
                <a:moveTo>
                  <a:pt x="0" y="74808"/>
                </a:moveTo>
                <a:lnTo>
                  <a:pt x="10487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9482334" y="12221145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09" h="105409">
                <a:moveTo>
                  <a:pt x="104875" y="52437"/>
                </a:moveTo>
                <a:lnTo>
                  <a:pt x="100754" y="32026"/>
                </a:lnTo>
                <a:lnTo>
                  <a:pt x="89516" y="15358"/>
                </a:lnTo>
                <a:lnTo>
                  <a:pt x="72848" y="4120"/>
                </a:lnTo>
                <a:lnTo>
                  <a:pt x="52437" y="0"/>
                </a:lnTo>
                <a:lnTo>
                  <a:pt x="32026" y="4120"/>
                </a:lnTo>
                <a:lnTo>
                  <a:pt x="15358" y="15358"/>
                </a:lnTo>
                <a:lnTo>
                  <a:pt x="4120" y="32026"/>
                </a:lnTo>
                <a:lnTo>
                  <a:pt x="0" y="52437"/>
                </a:lnTo>
                <a:lnTo>
                  <a:pt x="4120" y="72848"/>
                </a:lnTo>
                <a:lnTo>
                  <a:pt x="15358" y="89516"/>
                </a:lnTo>
                <a:lnTo>
                  <a:pt x="32026" y="100754"/>
                </a:lnTo>
                <a:lnTo>
                  <a:pt x="52437" y="104875"/>
                </a:lnTo>
                <a:lnTo>
                  <a:pt x="72848" y="100754"/>
                </a:lnTo>
                <a:lnTo>
                  <a:pt x="89516" y="89516"/>
                </a:lnTo>
                <a:lnTo>
                  <a:pt x="100754" y="72848"/>
                </a:lnTo>
                <a:lnTo>
                  <a:pt x="104875" y="52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 txBox="1"/>
          <p:nvPr/>
        </p:nvSpPr>
        <p:spPr>
          <a:xfrm rot="18960000">
            <a:off x="9567215" y="12286493"/>
            <a:ext cx="10934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9139789" y="8494668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5" h="35559">
                <a:moveTo>
                  <a:pt x="0" y="24339"/>
                </a:moveTo>
                <a:lnTo>
                  <a:pt x="36509" y="35077"/>
                </a:ln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9139789" y="8505406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70">
                <a:moveTo>
                  <a:pt x="0" y="13601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9146947" y="8494668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59">
                <a:moveTo>
                  <a:pt x="29350" y="3507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754932" y="791194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756364" y="79327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756364" y="792089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744194" y="7911948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751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769966" y="7897272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782852" y="7911948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7516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782852" y="793413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0"/>
                </a:moveTo>
                <a:lnTo>
                  <a:pt x="12527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769966" y="794165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467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744194" y="7934139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0"/>
                </a:move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0996048" y="7177820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668"/>
                </a:moveTo>
                <a:lnTo>
                  <a:pt x="35077" y="6800"/>
                </a:ln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1006786" y="7177820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5">
                <a:moveTo>
                  <a:pt x="13601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0996048" y="7184621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35077" y="0"/>
                </a:moveTo>
                <a:lnTo>
                  <a:pt x="0" y="2970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0773411" y="7067217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668"/>
                </a:moveTo>
                <a:lnTo>
                  <a:pt x="35077" y="7158"/>
                </a:lnTo>
                <a:lnTo>
                  <a:pt x="10380" y="0"/>
                </a:lnTo>
                <a:lnTo>
                  <a:pt x="0" y="36509"/>
                </a:lnTo>
                <a:lnTo>
                  <a:pt x="24339" y="4366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0783791" y="7067217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5">
                <a:moveTo>
                  <a:pt x="13959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0773411" y="7074376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35077" y="0"/>
                </a:moveTo>
                <a:lnTo>
                  <a:pt x="0" y="293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0382187" y="6353850"/>
            <a:ext cx="74930" cy="104775"/>
          </a:xfrm>
          <a:custGeom>
            <a:avLst/>
            <a:gdLst/>
            <a:ahLst/>
            <a:cxnLst/>
            <a:rect l="l" t="t" r="r" b="b"/>
            <a:pathLst>
              <a:path w="74929" h="104775">
                <a:moveTo>
                  <a:pt x="0" y="104517"/>
                </a:moveTo>
                <a:lnTo>
                  <a:pt x="748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0382187" y="6383558"/>
            <a:ext cx="104775" cy="74930"/>
          </a:xfrm>
          <a:custGeom>
            <a:avLst/>
            <a:gdLst/>
            <a:ahLst/>
            <a:cxnLst/>
            <a:rect l="l" t="t" r="r" b="b"/>
            <a:pathLst>
              <a:path w="104775" h="74929">
                <a:moveTo>
                  <a:pt x="0" y="74808"/>
                </a:moveTo>
                <a:lnTo>
                  <a:pt x="1045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0346393" y="6270092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09" h="105410">
                <a:moveTo>
                  <a:pt x="104875" y="52437"/>
                </a:moveTo>
                <a:lnTo>
                  <a:pt x="100754" y="32026"/>
                </a:lnTo>
                <a:lnTo>
                  <a:pt x="89516" y="15358"/>
                </a:lnTo>
                <a:lnTo>
                  <a:pt x="72848" y="4120"/>
                </a:lnTo>
                <a:lnTo>
                  <a:pt x="52437" y="0"/>
                </a:lnTo>
                <a:lnTo>
                  <a:pt x="32026" y="4120"/>
                </a:lnTo>
                <a:lnTo>
                  <a:pt x="15358" y="15358"/>
                </a:lnTo>
                <a:lnTo>
                  <a:pt x="4120" y="32026"/>
                </a:lnTo>
                <a:lnTo>
                  <a:pt x="0" y="52437"/>
                </a:lnTo>
                <a:lnTo>
                  <a:pt x="4120" y="72848"/>
                </a:lnTo>
                <a:lnTo>
                  <a:pt x="15358" y="89516"/>
                </a:lnTo>
                <a:lnTo>
                  <a:pt x="32026" y="100754"/>
                </a:lnTo>
                <a:lnTo>
                  <a:pt x="52437" y="104875"/>
                </a:lnTo>
                <a:lnTo>
                  <a:pt x="72848" y="100754"/>
                </a:lnTo>
                <a:lnTo>
                  <a:pt x="89516" y="89516"/>
                </a:lnTo>
                <a:lnTo>
                  <a:pt x="100754" y="72848"/>
                </a:lnTo>
                <a:lnTo>
                  <a:pt x="104875" y="52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 txBox="1"/>
          <p:nvPr/>
        </p:nvSpPr>
        <p:spPr>
          <a:xfrm rot="18900000">
            <a:off x="10431011" y="6334540"/>
            <a:ext cx="11163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9887518" y="6230720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5" h="35560">
                <a:moveTo>
                  <a:pt x="0" y="24339"/>
                </a:moveTo>
                <a:lnTo>
                  <a:pt x="36509" y="35077"/>
                </a:ln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9887518" y="6241458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70">
                <a:moveTo>
                  <a:pt x="0" y="13601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9894677" y="6230720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60">
                <a:moveTo>
                  <a:pt x="29350" y="3507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1412686" y="657720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1414118" y="65979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1414118" y="65865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1401948" y="6577560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715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1427719" y="656252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503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1440604" y="657756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7158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1440604" y="6599752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0"/>
                </a:moveTo>
                <a:lnTo>
                  <a:pt x="12527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1427719" y="660691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03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1401948" y="6599752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0"/>
                </a:moveTo>
                <a:lnTo>
                  <a:pt x="0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1270227" y="5372388"/>
            <a:ext cx="34290" cy="43180"/>
          </a:xfrm>
          <a:custGeom>
            <a:avLst/>
            <a:gdLst/>
            <a:ahLst/>
            <a:cxnLst/>
            <a:rect l="l" t="t" r="r" b="b"/>
            <a:pathLst>
              <a:path w="34290" h="43179">
                <a:moveTo>
                  <a:pt x="9664" y="0"/>
                </a:moveTo>
                <a:lnTo>
                  <a:pt x="0" y="36509"/>
                </a:lnTo>
                <a:lnTo>
                  <a:pt x="24339" y="42952"/>
                </a:lnTo>
                <a:lnTo>
                  <a:pt x="34003" y="6084"/>
                </a:ln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1279891" y="5372388"/>
            <a:ext cx="15240" cy="43180"/>
          </a:xfrm>
          <a:custGeom>
            <a:avLst/>
            <a:gdLst/>
            <a:ahLst/>
            <a:cxnLst/>
            <a:rect l="l" t="t" r="r" b="b"/>
            <a:pathLst>
              <a:path w="15240" h="43179">
                <a:moveTo>
                  <a:pt x="0" y="0"/>
                </a:moveTo>
                <a:lnTo>
                  <a:pt x="14675" y="4295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1499664" y="6973437"/>
            <a:ext cx="74930" cy="104775"/>
          </a:xfrm>
          <a:custGeom>
            <a:avLst/>
            <a:gdLst/>
            <a:ahLst/>
            <a:cxnLst/>
            <a:rect l="l" t="t" r="r" b="b"/>
            <a:pathLst>
              <a:path w="74929" h="104775">
                <a:moveTo>
                  <a:pt x="0" y="104517"/>
                </a:moveTo>
                <a:lnTo>
                  <a:pt x="748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1499664" y="7003146"/>
            <a:ext cx="104775" cy="74930"/>
          </a:xfrm>
          <a:custGeom>
            <a:avLst/>
            <a:gdLst/>
            <a:ahLst/>
            <a:cxnLst/>
            <a:rect l="l" t="t" r="r" b="b"/>
            <a:pathLst>
              <a:path w="104775" h="74929">
                <a:moveTo>
                  <a:pt x="0" y="74808"/>
                </a:moveTo>
                <a:lnTo>
                  <a:pt x="1045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1463870" y="6889681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09" h="105409">
                <a:moveTo>
                  <a:pt x="104875" y="52437"/>
                </a:moveTo>
                <a:lnTo>
                  <a:pt x="100754" y="32026"/>
                </a:lnTo>
                <a:lnTo>
                  <a:pt x="89516" y="15358"/>
                </a:lnTo>
                <a:lnTo>
                  <a:pt x="72848" y="4120"/>
                </a:lnTo>
                <a:lnTo>
                  <a:pt x="52437" y="0"/>
                </a:lnTo>
                <a:lnTo>
                  <a:pt x="32026" y="4120"/>
                </a:lnTo>
                <a:lnTo>
                  <a:pt x="15358" y="15358"/>
                </a:lnTo>
                <a:lnTo>
                  <a:pt x="4120" y="32026"/>
                </a:lnTo>
                <a:lnTo>
                  <a:pt x="0" y="52437"/>
                </a:lnTo>
                <a:lnTo>
                  <a:pt x="4120" y="72848"/>
                </a:lnTo>
                <a:lnTo>
                  <a:pt x="15358" y="89516"/>
                </a:lnTo>
                <a:lnTo>
                  <a:pt x="32026" y="100754"/>
                </a:lnTo>
                <a:lnTo>
                  <a:pt x="52437" y="104875"/>
                </a:lnTo>
                <a:lnTo>
                  <a:pt x="72848" y="100754"/>
                </a:lnTo>
                <a:lnTo>
                  <a:pt x="89516" y="89516"/>
                </a:lnTo>
                <a:lnTo>
                  <a:pt x="100754" y="72848"/>
                </a:lnTo>
                <a:lnTo>
                  <a:pt x="104875" y="52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 txBox="1"/>
          <p:nvPr/>
        </p:nvSpPr>
        <p:spPr>
          <a:xfrm rot="18900000">
            <a:off x="11548779" y="6955214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11330003" y="4147529"/>
            <a:ext cx="74930" cy="104775"/>
          </a:xfrm>
          <a:custGeom>
            <a:avLst/>
            <a:gdLst/>
            <a:ahLst/>
            <a:cxnLst/>
            <a:rect l="l" t="t" r="r" b="b"/>
            <a:pathLst>
              <a:path w="74929" h="104775">
                <a:moveTo>
                  <a:pt x="0" y="104517"/>
                </a:moveTo>
                <a:lnTo>
                  <a:pt x="7445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1330003" y="4177238"/>
            <a:ext cx="104775" cy="74930"/>
          </a:xfrm>
          <a:custGeom>
            <a:avLst/>
            <a:gdLst/>
            <a:ahLst/>
            <a:cxnLst/>
            <a:rect l="l" t="t" r="r" b="b"/>
            <a:pathLst>
              <a:path w="104775" h="74929">
                <a:moveTo>
                  <a:pt x="0" y="74808"/>
                </a:moveTo>
                <a:lnTo>
                  <a:pt x="1045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1294209" y="4063772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09" h="105410">
                <a:moveTo>
                  <a:pt x="104875" y="52437"/>
                </a:moveTo>
                <a:lnTo>
                  <a:pt x="100754" y="32026"/>
                </a:lnTo>
                <a:lnTo>
                  <a:pt x="89516" y="15358"/>
                </a:lnTo>
                <a:lnTo>
                  <a:pt x="72848" y="4120"/>
                </a:lnTo>
                <a:lnTo>
                  <a:pt x="52437" y="0"/>
                </a:lnTo>
                <a:lnTo>
                  <a:pt x="32026" y="4120"/>
                </a:lnTo>
                <a:lnTo>
                  <a:pt x="15358" y="15358"/>
                </a:lnTo>
                <a:lnTo>
                  <a:pt x="4120" y="32026"/>
                </a:lnTo>
                <a:lnTo>
                  <a:pt x="0" y="52437"/>
                </a:lnTo>
                <a:lnTo>
                  <a:pt x="4120" y="72848"/>
                </a:lnTo>
                <a:lnTo>
                  <a:pt x="15358" y="89516"/>
                </a:lnTo>
                <a:lnTo>
                  <a:pt x="32026" y="100754"/>
                </a:lnTo>
                <a:lnTo>
                  <a:pt x="52437" y="104875"/>
                </a:lnTo>
                <a:lnTo>
                  <a:pt x="72848" y="100754"/>
                </a:lnTo>
                <a:lnTo>
                  <a:pt x="89516" y="89516"/>
                </a:lnTo>
                <a:lnTo>
                  <a:pt x="100754" y="72848"/>
                </a:lnTo>
                <a:lnTo>
                  <a:pt x="104875" y="52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 txBox="1"/>
          <p:nvPr/>
        </p:nvSpPr>
        <p:spPr>
          <a:xfrm rot="18900000">
            <a:off x="11378997" y="4127927"/>
            <a:ext cx="11163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11033631" y="3846147"/>
            <a:ext cx="43815" cy="34925"/>
          </a:xfrm>
          <a:custGeom>
            <a:avLst/>
            <a:gdLst/>
            <a:ahLst/>
            <a:cxnLst/>
            <a:rect l="l" t="t" r="r" b="b"/>
            <a:pathLst>
              <a:path w="43815" h="34925">
                <a:moveTo>
                  <a:pt x="0" y="24339"/>
                </a:moveTo>
                <a:lnTo>
                  <a:pt x="36509" y="34719"/>
                </a:lnTo>
                <a:lnTo>
                  <a:pt x="43668" y="10380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1033631" y="3856527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70">
                <a:moveTo>
                  <a:pt x="0" y="13959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1040790" y="3846147"/>
            <a:ext cx="29845" cy="34925"/>
          </a:xfrm>
          <a:custGeom>
            <a:avLst/>
            <a:gdLst/>
            <a:ahLst/>
            <a:cxnLst/>
            <a:rect l="l" t="t" r="r" b="b"/>
            <a:pathLst>
              <a:path w="29845" h="34925">
                <a:moveTo>
                  <a:pt x="29350" y="3471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2122474" y="422770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2123905" y="4248467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2123905" y="423665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2111735" y="4227707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751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2137507" y="421303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2150035" y="4227707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0" y="7516"/>
                </a:moveTo>
                <a:lnTo>
                  <a:pt x="1288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2150035" y="4249899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0" y="0"/>
                </a:moveTo>
                <a:lnTo>
                  <a:pt x="12885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2137507" y="425741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467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2111735" y="4249899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0"/>
                </a:move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2169721" y="4124979"/>
            <a:ext cx="62230" cy="43180"/>
          </a:xfrm>
          <a:custGeom>
            <a:avLst/>
            <a:gdLst/>
            <a:ahLst/>
            <a:cxnLst/>
            <a:rect l="l" t="t" r="r" b="b"/>
            <a:pathLst>
              <a:path w="62229" h="43179">
                <a:moveTo>
                  <a:pt x="0" y="21297"/>
                </a:moveTo>
                <a:lnTo>
                  <a:pt x="2433" y="29587"/>
                </a:lnTo>
                <a:lnTo>
                  <a:pt x="9068" y="36356"/>
                </a:lnTo>
                <a:lnTo>
                  <a:pt x="18909" y="40920"/>
                </a:lnTo>
                <a:lnTo>
                  <a:pt x="30961" y="42594"/>
                </a:lnTo>
                <a:lnTo>
                  <a:pt x="43013" y="40920"/>
                </a:lnTo>
                <a:lnTo>
                  <a:pt x="52854" y="36356"/>
                </a:lnTo>
                <a:lnTo>
                  <a:pt x="59489" y="29587"/>
                </a:lnTo>
                <a:lnTo>
                  <a:pt x="61923" y="21297"/>
                </a:lnTo>
                <a:lnTo>
                  <a:pt x="59489" y="13007"/>
                </a:lnTo>
                <a:lnTo>
                  <a:pt x="52854" y="6237"/>
                </a:lnTo>
                <a:lnTo>
                  <a:pt x="43013" y="1673"/>
                </a:lnTo>
                <a:lnTo>
                  <a:pt x="30961" y="0"/>
                </a:lnTo>
                <a:lnTo>
                  <a:pt x="18909" y="1673"/>
                </a:lnTo>
                <a:lnTo>
                  <a:pt x="9068" y="6237"/>
                </a:lnTo>
                <a:lnTo>
                  <a:pt x="2433" y="13007"/>
                </a:lnTo>
                <a:lnTo>
                  <a:pt x="0" y="2129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 txBox="1"/>
          <p:nvPr/>
        </p:nvSpPr>
        <p:spPr>
          <a:xfrm>
            <a:off x="12175634" y="4127498"/>
            <a:ext cx="5270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35" dirty="0">
                <a:solidFill>
                  <a:srgbClr val="ACACAC"/>
                </a:solidFill>
                <a:latin typeface="Arial"/>
                <a:cs typeface="Arial"/>
              </a:rPr>
              <a:t>BR</a:t>
            </a:r>
            <a:endParaRPr sz="200">
              <a:latin typeface="Arial"/>
              <a:cs typeface="Arial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11903774" y="4082743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4">
                <a:moveTo>
                  <a:pt x="24339" y="43668"/>
                </a:moveTo>
                <a:lnTo>
                  <a:pt x="35077" y="7158"/>
                </a:ln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1914513" y="4082743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4">
                <a:moveTo>
                  <a:pt x="13601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1903774" y="4089901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35077" y="0"/>
                </a:moveTo>
                <a:lnTo>
                  <a:pt x="0" y="293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2243814" y="2924102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4">
                <a:moveTo>
                  <a:pt x="24339" y="43668"/>
                </a:moveTo>
                <a:lnTo>
                  <a:pt x="35077" y="7158"/>
                </a:ln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2254552" y="2924102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4">
                <a:moveTo>
                  <a:pt x="13601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2243814" y="2931261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4">
                <a:moveTo>
                  <a:pt x="35077" y="0"/>
                </a:moveTo>
                <a:lnTo>
                  <a:pt x="0" y="293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2031915" y="2870770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4">
                <a:moveTo>
                  <a:pt x="24339" y="43668"/>
                </a:moveTo>
                <a:lnTo>
                  <a:pt x="35077" y="7158"/>
                </a:ln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2042654" y="2870770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4">
                <a:moveTo>
                  <a:pt x="13601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2031915" y="2877928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4">
                <a:moveTo>
                  <a:pt x="35077" y="0"/>
                </a:moveTo>
                <a:lnTo>
                  <a:pt x="0" y="293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2693025" y="219248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34003" y="17001"/>
                </a:moveTo>
                <a:lnTo>
                  <a:pt x="34003" y="7612"/>
                </a:lnTo>
                <a:lnTo>
                  <a:pt x="26391" y="0"/>
                </a:lnTo>
                <a:lnTo>
                  <a:pt x="17001" y="0"/>
                </a:lnTo>
                <a:lnTo>
                  <a:pt x="7612" y="0"/>
                </a:lnTo>
                <a:lnTo>
                  <a:pt x="0" y="7612"/>
                </a:lnTo>
                <a:lnTo>
                  <a:pt x="0" y="17001"/>
                </a:lnTo>
                <a:lnTo>
                  <a:pt x="0" y="26391"/>
                </a:lnTo>
                <a:lnTo>
                  <a:pt x="7612" y="34003"/>
                </a:lnTo>
                <a:lnTo>
                  <a:pt x="17001" y="34003"/>
                </a:lnTo>
                <a:lnTo>
                  <a:pt x="26391" y="34003"/>
                </a:lnTo>
                <a:lnTo>
                  <a:pt x="34003" y="26391"/>
                </a:lnTo>
                <a:lnTo>
                  <a:pt x="34003" y="1700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 txBox="1"/>
          <p:nvPr/>
        </p:nvSpPr>
        <p:spPr>
          <a:xfrm>
            <a:off x="12688557" y="2193209"/>
            <a:ext cx="4445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11662883" y="362207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34003" y="17001"/>
                </a:moveTo>
                <a:lnTo>
                  <a:pt x="34003" y="7612"/>
                </a:lnTo>
                <a:lnTo>
                  <a:pt x="26391" y="0"/>
                </a:lnTo>
                <a:lnTo>
                  <a:pt x="17001" y="0"/>
                </a:lnTo>
                <a:lnTo>
                  <a:pt x="7612" y="0"/>
                </a:lnTo>
                <a:lnTo>
                  <a:pt x="0" y="7612"/>
                </a:lnTo>
                <a:lnTo>
                  <a:pt x="0" y="17001"/>
                </a:lnTo>
                <a:lnTo>
                  <a:pt x="0" y="26391"/>
                </a:lnTo>
                <a:lnTo>
                  <a:pt x="7612" y="34003"/>
                </a:lnTo>
                <a:lnTo>
                  <a:pt x="17001" y="34003"/>
                </a:lnTo>
                <a:lnTo>
                  <a:pt x="26391" y="34003"/>
                </a:lnTo>
                <a:lnTo>
                  <a:pt x="34003" y="26391"/>
                </a:lnTo>
                <a:lnTo>
                  <a:pt x="34003" y="1700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 txBox="1"/>
          <p:nvPr/>
        </p:nvSpPr>
        <p:spPr>
          <a:xfrm>
            <a:off x="11658416" y="3622808"/>
            <a:ext cx="4445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11147455" y="3577694"/>
            <a:ext cx="43815" cy="34925"/>
          </a:xfrm>
          <a:custGeom>
            <a:avLst/>
            <a:gdLst/>
            <a:ahLst/>
            <a:cxnLst/>
            <a:rect l="l" t="t" r="r" b="b"/>
            <a:pathLst>
              <a:path w="43815" h="34925">
                <a:moveTo>
                  <a:pt x="0" y="24339"/>
                </a:moveTo>
                <a:lnTo>
                  <a:pt x="36509" y="34719"/>
                </a:lnTo>
                <a:lnTo>
                  <a:pt x="43668" y="10380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1147455" y="3588074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70">
                <a:moveTo>
                  <a:pt x="0" y="13959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0716141" y="329385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48" y="27024"/>
                </a:moveTo>
                <a:lnTo>
                  <a:pt x="51924" y="16505"/>
                </a:lnTo>
                <a:lnTo>
                  <a:pt x="46133" y="7915"/>
                </a:lnTo>
                <a:lnTo>
                  <a:pt x="37543" y="2123"/>
                </a:lnTo>
                <a:lnTo>
                  <a:pt x="27024" y="0"/>
                </a:lnTo>
                <a:lnTo>
                  <a:pt x="16505" y="2123"/>
                </a:lnTo>
                <a:lnTo>
                  <a:pt x="7915" y="7915"/>
                </a:lnTo>
                <a:lnTo>
                  <a:pt x="2123" y="16505"/>
                </a:lnTo>
                <a:lnTo>
                  <a:pt x="0" y="27024"/>
                </a:lnTo>
                <a:lnTo>
                  <a:pt x="2123" y="37543"/>
                </a:lnTo>
                <a:lnTo>
                  <a:pt x="7915" y="46133"/>
                </a:lnTo>
                <a:lnTo>
                  <a:pt x="16505" y="51924"/>
                </a:lnTo>
                <a:lnTo>
                  <a:pt x="27024" y="54048"/>
                </a:lnTo>
                <a:lnTo>
                  <a:pt x="37543" y="51924"/>
                </a:lnTo>
                <a:lnTo>
                  <a:pt x="46133" y="46133"/>
                </a:lnTo>
                <a:lnTo>
                  <a:pt x="51924" y="37543"/>
                </a:lnTo>
                <a:lnTo>
                  <a:pt x="54048" y="270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9936556" y="320221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9937987" y="32229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9937987" y="3211167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9926175" y="3202219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19">
                <a:moveTo>
                  <a:pt x="12885" y="751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9951589" y="318754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9964474" y="3202219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19">
                <a:moveTo>
                  <a:pt x="0" y="7516"/>
                </a:moveTo>
                <a:lnTo>
                  <a:pt x="1288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9964474" y="3224411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19">
                <a:moveTo>
                  <a:pt x="0" y="0"/>
                </a:moveTo>
                <a:lnTo>
                  <a:pt x="12885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9951589" y="323192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467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9926175" y="3224411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19">
                <a:moveTo>
                  <a:pt x="12885" y="0"/>
                </a:move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9806982" y="3191123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5" h="35560">
                <a:moveTo>
                  <a:pt x="0" y="24339"/>
                </a:moveTo>
                <a:lnTo>
                  <a:pt x="36509" y="35077"/>
                </a:ln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9806982" y="3201861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69">
                <a:moveTo>
                  <a:pt x="0" y="13601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9828458" y="3495011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5" h="35560">
                <a:moveTo>
                  <a:pt x="0" y="24339"/>
                </a:moveTo>
                <a:lnTo>
                  <a:pt x="36509" y="35077"/>
                </a:ln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9828458" y="3505749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70">
                <a:moveTo>
                  <a:pt x="0" y="13601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9835618" y="3495011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60">
                <a:moveTo>
                  <a:pt x="29350" y="3507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8604674" y="3137074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5" h="35560">
                <a:moveTo>
                  <a:pt x="0" y="24339"/>
                </a:moveTo>
                <a:lnTo>
                  <a:pt x="36509" y="35077"/>
                </a:ln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8604674" y="3147812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69">
                <a:moveTo>
                  <a:pt x="0" y="13601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8611833" y="3137074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60">
                <a:moveTo>
                  <a:pt x="29350" y="3507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619990" y="312633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621422" y="3147097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621422" y="313528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609252" y="3126336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19">
                <a:moveTo>
                  <a:pt x="12885" y="751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635024" y="311166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647909" y="312633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7516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647909" y="3148528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0"/>
                </a:moveTo>
                <a:lnTo>
                  <a:pt x="12527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635024" y="315604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467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609252" y="3148528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19">
                <a:moveTo>
                  <a:pt x="12885" y="0"/>
                </a:move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8548120" y="2823522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5" h="35560">
                <a:moveTo>
                  <a:pt x="0" y="24339"/>
                </a:moveTo>
                <a:lnTo>
                  <a:pt x="36509" y="35077"/>
                </a:ln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8548120" y="2834260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69">
                <a:moveTo>
                  <a:pt x="0" y="13601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663301" y="2173151"/>
            <a:ext cx="74930" cy="105410"/>
          </a:xfrm>
          <a:custGeom>
            <a:avLst/>
            <a:gdLst/>
            <a:ahLst/>
            <a:cxnLst/>
            <a:rect l="l" t="t" r="r" b="b"/>
            <a:pathLst>
              <a:path w="74929" h="105410">
                <a:moveTo>
                  <a:pt x="0" y="104875"/>
                </a:moveTo>
                <a:lnTo>
                  <a:pt x="748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663301" y="2203218"/>
            <a:ext cx="104775" cy="74930"/>
          </a:xfrm>
          <a:custGeom>
            <a:avLst/>
            <a:gdLst/>
            <a:ahLst/>
            <a:cxnLst/>
            <a:rect l="l" t="t" r="r" b="b"/>
            <a:pathLst>
              <a:path w="104775" h="74930">
                <a:moveTo>
                  <a:pt x="0" y="74808"/>
                </a:moveTo>
                <a:lnTo>
                  <a:pt x="1045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627507" y="2089394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09" h="105410">
                <a:moveTo>
                  <a:pt x="104875" y="52437"/>
                </a:moveTo>
                <a:lnTo>
                  <a:pt x="100754" y="32026"/>
                </a:lnTo>
                <a:lnTo>
                  <a:pt x="89516" y="15358"/>
                </a:lnTo>
                <a:lnTo>
                  <a:pt x="72848" y="4120"/>
                </a:lnTo>
                <a:lnTo>
                  <a:pt x="52437" y="0"/>
                </a:lnTo>
                <a:lnTo>
                  <a:pt x="32026" y="4120"/>
                </a:lnTo>
                <a:lnTo>
                  <a:pt x="15358" y="15358"/>
                </a:lnTo>
                <a:lnTo>
                  <a:pt x="4120" y="32026"/>
                </a:lnTo>
                <a:lnTo>
                  <a:pt x="0" y="52437"/>
                </a:lnTo>
                <a:lnTo>
                  <a:pt x="4120" y="72848"/>
                </a:lnTo>
                <a:lnTo>
                  <a:pt x="15358" y="89516"/>
                </a:lnTo>
                <a:lnTo>
                  <a:pt x="32026" y="100754"/>
                </a:lnTo>
                <a:lnTo>
                  <a:pt x="52437" y="104875"/>
                </a:lnTo>
                <a:lnTo>
                  <a:pt x="72848" y="100754"/>
                </a:lnTo>
                <a:lnTo>
                  <a:pt x="89516" y="89516"/>
                </a:lnTo>
                <a:lnTo>
                  <a:pt x="100754" y="72848"/>
                </a:lnTo>
                <a:lnTo>
                  <a:pt x="104875" y="52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 txBox="1"/>
          <p:nvPr/>
        </p:nvSpPr>
        <p:spPr>
          <a:xfrm rot="18900000">
            <a:off x="7712589" y="2154992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-4.33</a:t>
            </a:r>
            <a:endParaRPr sz="350">
              <a:latin typeface="Arial"/>
              <a:cs typeface="Arial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7870904" y="2572251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34003" y="17001"/>
                </a:moveTo>
                <a:lnTo>
                  <a:pt x="34003" y="7612"/>
                </a:lnTo>
                <a:lnTo>
                  <a:pt x="26391" y="0"/>
                </a:lnTo>
                <a:lnTo>
                  <a:pt x="17001" y="0"/>
                </a:lnTo>
                <a:lnTo>
                  <a:pt x="7612" y="0"/>
                </a:lnTo>
                <a:lnTo>
                  <a:pt x="0" y="7612"/>
                </a:lnTo>
                <a:lnTo>
                  <a:pt x="0" y="17001"/>
                </a:lnTo>
                <a:lnTo>
                  <a:pt x="0" y="26391"/>
                </a:lnTo>
                <a:lnTo>
                  <a:pt x="7612" y="34003"/>
                </a:lnTo>
                <a:lnTo>
                  <a:pt x="17001" y="34003"/>
                </a:lnTo>
                <a:lnTo>
                  <a:pt x="26391" y="34003"/>
                </a:lnTo>
                <a:lnTo>
                  <a:pt x="34003" y="26391"/>
                </a:lnTo>
                <a:lnTo>
                  <a:pt x="34003" y="1700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 txBox="1"/>
          <p:nvPr/>
        </p:nvSpPr>
        <p:spPr>
          <a:xfrm>
            <a:off x="7866436" y="2572980"/>
            <a:ext cx="4445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7297132" y="4078089"/>
            <a:ext cx="39370" cy="45720"/>
          </a:xfrm>
          <a:custGeom>
            <a:avLst/>
            <a:gdLst/>
            <a:ahLst/>
            <a:cxnLst/>
            <a:rect l="l" t="t" r="r" b="b"/>
            <a:pathLst>
              <a:path w="39370" h="45720">
                <a:moveTo>
                  <a:pt x="16107" y="0"/>
                </a:moveTo>
                <a:lnTo>
                  <a:pt x="0" y="34719"/>
                </a:lnTo>
                <a:lnTo>
                  <a:pt x="23265" y="45099"/>
                </a:lnTo>
                <a:lnTo>
                  <a:pt x="39015" y="10738"/>
                </a:lnTo>
                <a:lnTo>
                  <a:pt x="1610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313239" y="4078089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0" y="0"/>
                </a:moveTo>
                <a:lnTo>
                  <a:pt x="7158" y="450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97132" y="4088827"/>
            <a:ext cx="39370" cy="24130"/>
          </a:xfrm>
          <a:custGeom>
            <a:avLst/>
            <a:gdLst/>
            <a:ahLst/>
            <a:cxnLst/>
            <a:rect l="l" t="t" r="r" b="b"/>
            <a:pathLst>
              <a:path w="39370" h="24129">
                <a:moveTo>
                  <a:pt x="0" y="23981"/>
                </a:moveTo>
                <a:lnTo>
                  <a:pt x="3901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565584" y="4188692"/>
            <a:ext cx="39370" cy="45720"/>
          </a:xfrm>
          <a:custGeom>
            <a:avLst/>
            <a:gdLst/>
            <a:ahLst/>
            <a:cxnLst/>
            <a:rect l="l" t="t" r="r" b="b"/>
            <a:pathLst>
              <a:path w="39370" h="45720">
                <a:moveTo>
                  <a:pt x="15749" y="0"/>
                </a:moveTo>
                <a:lnTo>
                  <a:pt x="0" y="34719"/>
                </a:lnTo>
                <a:lnTo>
                  <a:pt x="23265" y="45457"/>
                </a:lnTo>
                <a:lnTo>
                  <a:pt x="39015" y="10738"/>
                </a:lnTo>
                <a:lnTo>
                  <a:pt x="1574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581334" y="4188692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0" y="0"/>
                </a:moveTo>
                <a:lnTo>
                  <a:pt x="7516" y="454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565584" y="4199430"/>
            <a:ext cx="39370" cy="24130"/>
          </a:xfrm>
          <a:custGeom>
            <a:avLst/>
            <a:gdLst/>
            <a:ahLst/>
            <a:cxnLst/>
            <a:rect l="l" t="t" r="r" b="b"/>
            <a:pathLst>
              <a:path w="39370" h="24129">
                <a:moveTo>
                  <a:pt x="0" y="23981"/>
                </a:moveTo>
                <a:lnTo>
                  <a:pt x="3901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6864744" y="5726387"/>
            <a:ext cx="38735" cy="45720"/>
          </a:xfrm>
          <a:custGeom>
            <a:avLst/>
            <a:gdLst/>
            <a:ahLst/>
            <a:cxnLst/>
            <a:rect l="l" t="t" r="r" b="b"/>
            <a:pathLst>
              <a:path w="38734" h="45720">
                <a:moveTo>
                  <a:pt x="15749" y="0"/>
                </a:moveTo>
                <a:lnTo>
                  <a:pt x="0" y="34719"/>
                </a:lnTo>
                <a:lnTo>
                  <a:pt x="22907" y="45099"/>
                </a:lnTo>
                <a:lnTo>
                  <a:pt x="38657" y="10380"/>
                </a:lnTo>
                <a:lnTo>
                  <a:pt x="1574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6880493" y="5726387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0" y="0"/>
                </a:moveTo>
                <a:lnTo>
                  <a:pt x="7158" y="450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6864744" y="5736767"/>
            <a:ext cx="38735" cy="24765"/>
          </a:xfrm>
          <a:custGeom>
            <a:avLst/>
            <a:gdLst/>
            <a:ahLst/>
            <a:cxnLst/>
            <a:rect l="l" t="t" r="r" b="b"/>
            <a:pathLst>
              <a:path w="38734" h="24764">
                <a:moveTo>
                  <a:pt x="0" y="24339"/>
                </a:moveTo>
                <a:lnTo>
                  <a:pt x="3865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6605599" y="5600036"/>
            <a:ext cx="39370" cy="45720"/>
          </a:xfrm>
          <a:custGeom>
            <a:avLst/>
            <a:gdLst/>
            <a:ahLst/>
            <a:cxnLst/>
            <a:rect l="l" t="t" r="r" b="b"/>
            <a:pathLst>
              <a:path w="39370" h="45720">
                <a:moveTo>
                  <a:pt x="15749" y="0"/>
                </a:moveTo>
                <a:lnTo>
                  <a:pt x="0" y="34361"/>
                </a:lnTo>
                <a:lnTo>
                  <a:pt x="23265" y="45099"/>
                </a:lnTo>
                <a:lnTo>
                  <a:pt x="39015" y="10380"/>
                </a:lnTo>
                <a:lnTo>
                  <a:pt x="1574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6621347" y="5600036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0" y="0"/>
                </a:moveTo>
                <a:lnTo>
                  <a:pt x="7516" y="450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6605599" y="5610416"/>
            <a:ext cx="39370" cy="24130"/>
          </a:xfrm>
          <a:custGeom>
            <a:avLst/>
            <a:gdLst/>
            <a:ahLst/>
            <a:cxnLst/>
            <a:rect l="l" t="t" r="r" b="b"/>
            <a:pathLst>
              <a:path w="39370" h="24129">
                <a:moveTo>
                  <a:pt x="0" y="23981"/>
                </a:moveTo>
                <a:lnTo>
                  <a:pt x="3901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6720138" y="489669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6721570" y="491745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6721570" y="490563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6709400" y="4896690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751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6735171" y="488201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6747699" y="4896690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0" y="7516"/>
                </a:moveTo>
                <a:lnTo>
                  <a:pt x="1288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6747699" y="4918882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0" y="0"/>
                </a:moveTo>
                <a:lnTo>
                  <a:pt x="12885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6735171" y="492639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467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6709400" y="4918882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885" y="0"/>
                </a:move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6201130" y="7200369"/>
            <a:ext cx="38735" cy="45720"/>
          </a:xfrm>
          <a:custGeom>
            <a:avLst/>
            <a:gdLst/>
            <a:ahLst/>
            <a:cxnLst/>
            <a:rect l="l" t="t" r="r" b="b"/>
            <a:pathLst>
              <a:path w="38735" h="45720">
                <a:moveTo>
                  <a:pt x="15749" y="0"/>
                </a:moveTo>
                <a:lnTo>
                  <a:pt x="0" y="34719"/>
                </a:lnTo>
                <a:lnTo>
                  <a:pt x="22907" y="45099"/>
                </a:lnTo>
                <a:lnTo>
                  <a:pt x="38657" y="10738"/>
                </a:lnTo>
                <a:lnTo>
                  <a:pt x="1574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6216879" y="7200369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0" y="0"/>
                </a:moveTo>
                <a:lnTo>
                  <a:pt x="7158" y="450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6201130" y="7211107"/>
            <a:ext cx="38735" cy="24130"/>
          </a:xfrm>
          <a:custGeom>
            <a:avLst/>
            <a:gdLst/>
            <a:ahLst/>
            <a:cxnLst/>
            <a:rect l="l" t="t" r="r" b="b"/>
            <a:pathLst>
              <a:path w="38735" h="24129">
                <a:moveTo>
                  <a:pt x="0" y="23981"/>
                </a:moveTo>
                <a:lnTo>
                  <a:pt x="3865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5947711" y="7041446"/>
            <a:ext cx="38735" cy="45720"/>
          </a:xfrm>
          <a:custGeom>
            <a:avLst/>
            <a:gdLst/>
            <a:ahLst/>
            <a:cxnLst/>
            <a:rect l="l" t="t" r="r" b="b"/>
            <a:pathLst>
              <a:path w="38735" h="45720">
                <a:moveTo>
                  <a:pt x="15749" y="0"/>
                </a:moveTo>
                <a:lnTo>
                  <a:pt x="0" y="34719"/>
                </a:lnTo>
                <a:lnTo>
                  <a:pt x="22907" y="45099"/>
                </a:lnTo>
                <a:lnTo>
                  <a:pt x="38657" y="10380"/>
                </a:lnTo>
                <a:lnTo>
                  <a:pt x="1574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5963460" y="7041446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0" y="0"/>
                </a:moveTo>
                <a:lnTo>
                  <a:pt x="7158" y="450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5947711" y="7051826"/>
            <a:ext cx="38735" cy="24765"/>
          </a:xfrm>
          <a:custGeom>
            <a:avLst/>
            <a:gdLst/>
            <a:ahLst/>
            <a:cxnLst/>
            <a:rect l="l" t="t" r="r" b="b"/>
            <a:pathLst>
              <a:path w="38735" h="24765">
                <a:moveTo>
                  <a:pt x="0" y="24339"/>
                </a:moveTo>
                <a:lnTo>
                  <a:pt x="3865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5922655" y="666597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5924088" y="66867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5924088" y="667491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5912275" y="6665970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20">
                <a:moveTo>
                  <a:pt x="12885" y="751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5937689" y="665129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5950575" y="6665970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20">
                <a:moveTo>
                  <a:pt x="0" y="7516"/>
                </a:moveTo>
                <a:lnTo>
                  <a:pt x="1288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5950575" y="6688163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20">
                <a:moveTo>
                  <a:pt x="0" y="0"/>
                </a:moveTo>
                <a:lnTo>
                  <a:pt x="12885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5937689" y="669567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467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5912275" y="6688163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20">
                <a:moveTo>
                  <a:pt x="12885" y="0"/>
                </a:move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5591922" y="725942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34003" y="17001"/>
                </a:moveTo>
                <a:lnTo>
                  <a:pt x="34003" y="7612"/>
                </a:lnTo>
                <a:lnTo>
                  <a:pt x="26391" y="0"/>
                </a:lnTo>
                <a:lnTo>
                  <a:pt x="17001" y="0"/>
                </a:lnTo>
                <a:lnTo>
                  <a:pt x="7612" y="0"/>
                </a:lnTo>
                <a:lnTo>
                  <a:pt x="0" y="7612"/>
                </a:lnTo>
                <a:lnTo>
                  <a:pt x="0" y="17001"/>
                </a:lnTo>
                <a:lnTo>
                  <a:pt x="0" y="26391"/>
                </a:lnTo>
                <a:lnTo>
                  <a:pt x="7612" y="34003"/>
                </a:lnTo>
                <a:lnTo>
                  <a:pt x="17001" y="34003"/>
                </a:lnTo>
                <a:lnTo>
                  <a:pt x="26391" y="34003"/>
                </a:lnTo>
                <a:lnTo>
                  <a:pt x="34003" y="26391"/>
                </a:lnTo>
                <a:lnTo>
                  <a:pt x="34003" y="1700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 txBox="1"/>
          <p:nvPr/>
        </p:nvSpPr>
        <p:spPr>
          <a:xfrm>
            <a:off x="5587455" y="7260159"/>
            <a:ext cx="4445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5209288" y="7993199"/>
            <a:ext cx="62230" cy="43180"/>
          </a:xfrm>
          <a:custGeom>
            <a:avLst/>
            <a:gdLst/>
            <a:ahLst/>
            <a:cxnLst/>
            <a:rect l="l" t="t" r="r" b="b"/>
            <a:pathLst>
              <a:path w="62229" h="43179">
                <a:moveTo>
                  <a:pt x="0" y="21297"/>
                </a:moveTo>
                <a:lnTo>
                  <a:pt x="2433" y="29587"/>
                </a:lnTo>
                <a:lnTo>
                  <a:pt x="9068" y="36356"/>
                </a:lnTo>
                <a:lnTo>
                  <a:pt x="18909" y="40920"/>
                </a:lnTo>
                <a:lnTo>
                  <a:pt x="30961" y="42594"/>
                </a:lnTo>
                <a:lnTo>
                  <a:pt x="43013" y="40920"/>
                </a:lnTo>
                <a:lnTo>
                  <a:pt x="52854" y="36356"/>
                </a:lnTo>
                <a:lnTo>
                  <a:pt x="59489" y="29587"/>
                </a:lnTo>
                <a:lnTo>
                  <a:pt x="61923" y="21297"/>
                </a:lnTo>
                <a:lnTo>
                  <a:pt x="59489" y="13007"/>
                </a:lnTo>
                <a:lnTo>
                  <a:pt x="52854" y="6237"/>
                </a:lnTo>
                <a:lnTo>
                  <a:pt x="43013" y="1673"/>
                </a:lnTo>
                <a:lnTo>
                  <a:pt x="30961" y="0"/>
                </a:lnTo>
                <a:lnTo>
                  <a:pt x="18909" y="1673"/>
                </a:lnTo>
                <a:lnTo>
                  <a:pt x="9068" y="6237"/>
                </a:lnTo>
                <a:lnTo>
                  <a:pt x="2433" y="13007"/>
                </a:lnTo>
                <a:lnTo>
                  <a:pt x="0" y="2129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 txBox="1"/>
          <p:nvPr/>
        </p:nvSpPr>
        <p:spPr>
          <a:xfrm>
            <a:off x="5215201" y="7995718"/>
            <a:ext cx="5270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35" dirty="0">
                <a:solidFill>
                  <a:srgbClr val="ACACAC"/>
                </a:solidFill>
                <a:latin typeface="Arial"/>
                <a:cs typeface="Arial"/>
              </a:rPr>
              <a:t>BR</a:t>
            </a:r>
            <a:endParaRPr sz="200">
              <a:latin typeface="Arial"/>
              <a:cs typeface="Arial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5501722" y="8710503"/>
            <a:ext cx="39370" cy="45720"/>
          </a:xfrm>
          <a:custGeom>
            <a:avLst/>
            <a:gdLst/>
            <a:ahLst/>
            <a:cxnLst/>
            <a:rect l="l" t="t" r="r" b="b"/>
            <a:pathLst>
              <a:path w="39370" h="45720">
                <a:moveTo>
                  <a:pt x="23265" y="45099"/>
                </a:moveTo>
                <a:lnTo>
                  <a:pt x="39015" y="10380"/>
                </a:lnTo>
                <a:lnTo>
                  <a:pt x="16107" y="0"/>
                </a:lnTo>
                <a:lnTo>
                  <a:pt x="0" y="34719"/>
                </a:lnTo>
                <a:lnTo>
                  <a:pt x="23265" y="450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5517829" y="8710503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7158" y="4509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5240071" y="8591311"/>
            <a:ext cx="38735" cy="45720"/>
          </a:xfrm>
          <a:custGeom>
            <a:avLst/>
            <a:gdLst/>
            <a:ahLst/>
            <a:cxnLst/>
            <a:rect l="l" t="t" r="r" b="b"/>
            <a:pathLst>
              <a:path w="38735" h="45720">
                <a:moveTo>
                  <a:pt x="15749" y="0"/>
                </a:moveTo>
                <a:lnTo>
                  <a:pt x="0" y="34719"/>
                </a:lnTo>
                <a:lnTo>
                  <a:pt x="22907" y="45099"/>
                </a:lnTo>
                <a:lnTo>
                  <a:pt x="38657" y="10738"/>
                </a:lnTo>
                <a:lnTo>
                  <a:pt x="1574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5255820" y="8591311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0" y="0"/>
                </a:moveTo>
                <a:lnTo>
                  <a:pt x="7158" y="450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5240071" y="8602049"/>
            <a:ext cx="38735" cy="24130"/>
          </a:xfrm>
          <a:custGeom>
            <a:avLst/>
            <a:gdLst/>
            <a:ahLst/>
            <a:cxnLst/>
            <a:rect l="l" t="t" r="r" b="b"/>
            <a:pathLst>
              <a:path w="38735" h="24129">
                <a:moveTo>
                  <a:pt x="0" y="23981"/>
                </a:moveTo>
                <a:lnTo>
                  <a:pt x="3865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4824506" y="906700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708" y="14854"/>
                </a:moveTo>
                <a:lnTo>
                  <a:pt x="29708" y="6650"/>
                </a:lnTo>
                <a:lnTo>
                  <a:pt x="23058" y="0"/>
                </a:lnTo>
                <a:lnTo>
                  <a:pt x="14854" y="0"/>
                </a:lnTo>
                <a:lnTo>
                  <a:pt x="6650" y="0"/>
                </a:lnTo>
                <a:lnTo>
                  <a:pt x="0" y="6650"/>
                </a:lnTo>
                <a:lnTo>
                  <a:pt x="0" y="14854"/>
                </a:lnTo>
                <a:lnTo>
                  <a:pt x="0" y="23058"/>
                </a:lnTo>
                <a:lnTo>
                  <a:pt x="6650" y="29708"/>
                </a:lnTo>
                <a:lnTo>
                  <a:pt x="14854" y="29708"/>
                </a:lnTo>
                <a:lnTo>
                  <a:pt x="23058" y="29708"/>
                </a:lnTo>
                <a:lnTo>
                  <a:pt x="29708" y="23058"/>
                </a:lnTo>
                <a:lnTo>
                  <a:pt x="29708" y="148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4825938" y="908776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4825938" y="907631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4813768" y="9067366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20">
                <a:moveTo>
                  <a:pt x="12885" y="715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4839540" y="905233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503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4852425" y="906736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7158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4852425" y="9089559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0"/>
                </a:moveTo>
                <a:lnTo>
                  <a:pt x="12527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4839540" y="909671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03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4813768" y="9089559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20">
                <a:moveTo>
                  <a:pt x="12885" y="0"/>
                </a:moveTo>
                <a:lnTo>
                  <a:pt x="0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4592563" y="10023415"/>
            <a:ext cx="38735" cy="45720"/>
          </a:xfrm>
          <a:custGeom>
            <a:avLst/>
            <a:gdLst/>
            <a:ahLst/>
            <a:cxnLst/>
            <a:rect l="l" t="t" r="r" b="b"/>
            <a:pathLst>
              <a:path w="38735" h="45720">
                <a:moveTo>
                  <a:pt x="15749" y="0"/>
                </a:moveTo>
                <a:lnTo>
                  <a:pt x="0" y="34719"/>
                </a:lnTo>
                <a:lnTo>
                  <a:pt x="22907" y="45099"/>
                </a:lnTo>
                <a:lnTo>
                  <a:pt x="38657" y="10738"/>
                </a:lnTo>
                <a:lnTo>
                  <a:pt x="1574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4608313" y="10023415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0" y="0"/>
                </a:moveTo>
                <a:lnTo>
                  <a:pt x="7158" y="450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4592563" y="10034153"/>
            <a:ext cx="38735" cy="24130"/>
          </a:xfrm>
          <a:custGeom>
            <a:avLst/>
            <a:gdLst/>
            <a:ahLst/>
            <a:cxnLst/>
            <a:rect l="l" t="t" r="r" b="b"/>
            <a:pathLst>
              <a:path w="38735" h="24129">
                <a:moveTo>
                  <a:pt x="0" y="23981"/>
                </a:moveTo>
                <a:lnTo>
                  <a:pt x="3865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4857437" y="10139744"/>
            <a:ext cx="39370" cy="45720"/>
          </a:xfrm>
          <a:custGeom>
            <a:avLst/>
            <a:gdLst/>
            <a:ahLst/>
            <a:cxnLst/>
            <a:rect l="l" t="t" r="r" b="b"/>
            <a:pathLst>
              <a:path w="39370" h="45720">
                <a:moveTo>
                  <a:pt x="23265" y="45099"/>
                </a:moveTo>
                <a:lnTo>
                  <a:pt x="39015" y="10380"/>
                </a:lnTo>
                <a:lnTo>
                  <a:pt x="16107" y="0"/>
                </a:lnTo>
                <a:lnTo>
                  <a:pt x="0" y="34719"/>
                </a:lnTo>
                <a:lnTo>
                  <a:pt x="23265" y="450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4873544" y="10139744"/>
            <a:ext cx="7620" cy="45720"/>
          </a:xfrm>
          <a:custGeom>
            <a:avLst/>
            <a:gdLst/>
            <a:ahLst/>
            <a:cxnLst/>
            <a:rect l="l" t="t" r="r" b="b"/>
            <a:pathLst>
              <a:path w="7620" h="45720">
                <a:moveTo>
                  <a:pt x="7158" y="4509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4703166" y="10039164"/>
            <a:ext cx="74930" cy="104775"/>
          </a:xfrm>
          <a:custGeom>
            <a:avLst/>
            <a:gdLst/>
            <a:ahLst/>
            <a:cxnLst/>
            <a:rect l="l" t="t" r="r" b="b"/>
            <a:pathLst>
              <a:path w="74929" h="104775">
                <a:moveTo>
                  <a:pt x="0" y="104517"/>
                </a:moveTo>
                <a:lnTo>
                  <a:pt x="748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4703166" y="10068873"/>
            <a:ext cx="105410" cy="74930"/>
          </a:xfrm>
          <a:custGeom>
            <a:avLst/>
            <a:gdLst/>
            <a:ahLst/>
            <a:cxnLst/>
            <a:rect l="l" t="t" r="r" b="b"/>
            <a:pathLst>
              <a:path w="105410" h="74929">
                <a:moveTo>
                  <a:pt x="0" y="74808"/>
                </a:moveTo>
                <a:lnTo>
                  <a:pt x="10487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4667372" y="9955407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10" h="105409">
                <a:moveTo>
                  <a:pt x="104875" y="52437"/>
                </a:moveTo>
                <a:lnTo>
                  <a:pt x="100754" y="32026"/>
                </a:lnTo>
                <a:lnTo>
                  <a:pt x="89516" y="15358"/>
                </a:lnTo>
                <a:lnTo>
                  <a:pt x="72848" y="4120"/>
                </a:lnTo>
                <a:lnTo>
                  <a:pt x="52437" y="0"/>
                </a:lnTo>
                <a:lnTo>
                  <a:pt x="32026" y="4120"/>
                </a:lnTo>
                <a:lnTo>
                  <a:pt x="15358" y="15358"/>
                </a:lnTo>
                <a:lnTo>
                  <a:pt x="4120" y="32026"/>
                </a:lnTo>
                <a:lnTo>
                  <a:pt x="0" y="52437"/>
                </a:lnTo>
                <a:lnTo>
                  <a:pt x="4120" y="72848"/>
                </a:lnTo>
                <a:lnTo>
                  <a:pt x="15358" y="89516"/>
                </a:lnTo>
                <a:lnTo>
                  <a:pt x="32026" y="100754"/>
                </a:lnTo>
                <a:lnTo>
                  <a:pt x="52437" y="104875"/>
                </a:lnTo>
                <a:lnTo>
                  <a:pt x="72848" y="100754"/>
                </a:lnTo>
                <a:lnTo>
                  <a:pt x="89516" y="89516"/>
                </a:lnTo>
                <a:lnTo>
                  <a:pt x="100754" y="72848"/>
                </a:lnTo>
                <a:lnTo>
                  <a:pt x="104875" y="52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 txBox="1"/>
          <p:nvPr/>
        </p:nvSpPr>
        <p:spPr>
          <a:xfrm rot="18900000">
            <a:off x="4752453" y="10021005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4392477" y="10812664"/>
            <a:ext cx="74930" cy="104775"/>
          </a:xfrm>
          <a:custGeom>
            <a:avLst/>
            <a:gdLst/>
            <a:ahLst/>
            <a:cxnLst/>
            <a:rect l="l" t="t" r="r" b="b"/>
            <a:pathLst>
              <a:path w="74929" h="104775">
                <a:moveTo>
                  <a:pt x="0" y="104517"/>
                </a:moveTo>
                <a:lnTo>
                  <a:pt x="748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4392477" y="10842373"/>
            <a:ext cx="105410" cy="74930"/>
          </a:xfrm>
          <a:custGeom>
            <a:avLst/>
            <a:gdLst/>
            <a:ahLst/>
            <a:cxnLst/>
            <a:rect l="l" t="t" r="r" b="b"/>
            <a:pathLst>
              <a:path w="105410" h="74929">
                <a:moveTo>
                  <a:pt x="0" y="74808"/>
                </a:moveTo>
                <a:lnTo>
                  <a:pt x="10487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4356683" y="10728907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10" h="105409">
                <a:moveTo>
                  <a:pt x="104875" y="52437"/>
                </a:moveTo>
                <a:lnTo>
                  <a:pt x="100754" y="32026"/>
                </a:lnTo>
                <a:lnTo>
                  <a:pt x="89516" y="15358"/>
                </a:lnTo>
                <a:lnTo>
                  <a:pt x="72848" y="4120"/>
                </a:lnTo>
                <a:lnTo>
                  <a:pt x="52437" y="0"/>
                </a:lnTo>
                <a:lnTo>
                  <a:pt x="32026" y="4120"/>
                </a:lnTo>
                <a:lnTo>
                  <a:pt x="15358" y="15358"/>
                </a:lnTo>
                <a:lnTo>
                  <a:pt x="4120" y="32026"/>
                </a:lnTo>
                <a:lnTo>
                  <a:pt x="0" y="52437"/>
                </a:lnTo>
                <a:lnTo>
                  <a:pt x="4120" y="72848"/>
                </a:lnTo>
                <a:lnTo>
                  <a:pt x="15358" y="89516"/>
                </a:lnTo>
                <a:lnTo>
                  <a:pt x="32026" y="100754"/>
                </a:lnTo>
                <a:lnTo>
                  <a:pt x="52437" y="104875"/>
                </a:lnTo>
                <a:lnTo>
                  <a:pt x="72848" y="100754"/>
                </a:lnTo>
                <a:lnTo>
                  <a:pt x="89516" y="89516"/>
                </a:lnTo>
                <a:lnTo>
                  <a:pt x="100754" y="72848"/>
                </a:lnTo>
                <a:lnTo>
                  <a:pt x="104875" y="52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 txBox="1"/>
          <p:nvPr/>
        </p:nvSpPr>
        <p:spPr>
          <a:xfrm rot="18900000">
            <a:off x="4441765" y="10794506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5148439" y="9708073"/>
            <a:ext cx="116839" cy="50165"/>
          </a:xfrm>
          <a:custGeom>
            <a:avLst/>
            <a:gdLst/>
            <a:ahLst/>
            <a:cxnLst/>
            <a:rect l="l" t="t" r="r" b="b"/>
            <a:pathLst>
              <a:path w="116839" h="50165">
                <a:moveTo>
                  <a:pt x="0" y="0"/>
                </a:moveTo>
                <a:lnTo>
                  <a:pt x="116687" y="5011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5215015" y="9758184"/>
            <a:ext cx="50165" cy="116839"/>
          </a:xfrm>
          <a:custGeom>
            <a:avLst/>
            <a:gdLst/>
            <a:ahLst/>
            <a:cxnLst/>
            <a:rect l="l" t="t" r="r" b="b"/>
            <a:pathLst>
              <a:path w="50164" h="116840">
                <a:moveTo>
                  <a:pt x="50111" y="0"/>
                </a:moveTo>
                <a:lnTo>
                  <a:pt x="0" y="11668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5098328" y="9824760"/>
            <a:ext cx="116839" cy="50165"/>
          </a:xfrm>
          <a:custGeom>
            <a:avLst/>
            <a:gdLst/>
            <a:ahLst/>
            <a:cxnLst/>
            <a:rect l="l" t="t" r="r" b="b"/>
            <a:pathLst>
              <a:path w="116839" h="50165">
                <a:moveTo>
                  <a:pt x="116687" y="5011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5127679" y="9813306"/>
            <a:ext cx="76200" cy="32384"/>
          </a:xfrm>
          <a:custGeom>
            <a:avLst/>
            <a:gdLst/>
            <a:ahLst/>
            <a:cxnLst/>
            <a:rect l="l" t="t" r="r" b="b"/>
            <a:pathLst>
              <a:path w="76200" h="32384">
                <a:moveTo>
                  <a:pt x="75882" y="3221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5127679" y="9737424"/>
            <a:ext cx="32384" cy="76200"/>
          </a:xfrm>
          <a:custGeom>
            <a:avLst/>
            <a:gdLst/>
            <a:ahLst/>
            <a:cxnLst/>
            <a:rect l="l" t="t" r="r" b="b"/>
            <a:pathLst>
              <a:path w="32385" h="76200">
                <a:moveTo>
                  <a:pt x="0" y="75882"/>
                </a:moveTo>
                <a:lnTo>
                  <a:pt x="3221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5159893" y="9737424"/>
            <a:ext cx="76200" cy="32384"/>
          </a:xfrm>
          <a:custGeom>
            <a:avLst/>
            <a:gdLst/>
            <a:ahLst/>
            <a:cxnLst/>
            <a:rect l="l" t="t" r="r" b="b"/>
            <a:pathLst>
              <a:path w="76200" h="32384">
                <a:moveTo>
                  <a:pt x="0" y="0"/>
                </a:moveTo>
                <a:lnTo>
                  <a:pt x="75882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5203561" y="9769638"/>
            <a:ext cx="32384" cy="76200"/>
          </a:xfrm>
          <a:custGeom>
            <a:avLst/>
            <a:gdLst/>
            <a:ahLst/>
            <a:cxnLst/>
            <a:rect l="l" t="t" r="r" b="b"/>
            <a:pathLst>
              <a:path w="32385" h="76200">
                <a:moveTo>
                  <a:pt x="32214" y="0"/>
                </a:moveTo>
                <a:lnTo>
                  <a:pt x="0" y="758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5118372" y="9775365"/>
            <a:ext cx="26034" cy="19050"/>
          </a:xfrm>
          <a:custGeom>
            <a:avLst/>
            <a:gdLst/>
            <a:ahLst/>
            <a:cxnLst/>
            <a:rect l="l" t="t" r="r" b="b"/>
            <a:pathLst>
              <a:path w="26035" h="19050">
                <a:moveTo>
                  <a:pt x="25413" y="0"/>
                </a:moveTo>
                <a:lnTo>
                  <a:pt x="0" y="1897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5140206" y="9743866"/>
            <a:ext cx="3810" cy="31750"/>
          </a:xfrm>
          <a:custGeom>
            <a:avLst/>
            <a:gdLst/>
            <a:ahLst/>
            <a:cxnLst/>
            <a:rect l="l" t="t" r="r" b="b"/>
            <a:pathLst>
              <a:path w="3810" h="31750">
                <a:moveTo>
                  <a:pt x="3579" y="3149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5098328" y="9708073"/>
            <a:ext cx="50165" cy="116839"/>
          </a:xfrm>
          <a:custGeom>
            <a:avLst/>
            <a:gdLst/>
            <a:ahLst/>
            <a:cxnLst/>
            <a:rect l="l" t="t" r="r" b="b"/>
            <a:pathLst>
              <a:path w="50164" h="116840">
                <a:moveTo>
                  <a:pt x="0" y="116687"/>
                </a:moveTo>
                <a:lnTo>
                  <a:pt x="5011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 txBox="1"/>
          <p:nvPr/>
        </p:nvSpPr>
        <p:spPr>
          <a:xfrm rot="17640000">
            <a:off x="5145019" y="9758333"/>
            <a:ext cx="80587" cy="698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30"/>
              </a:lnSpc>
            </a:pPr>
            <a:r>
              <a:rPr sz="550" spc="-55" dirty="0">
                <a:solidFill>
                  <a:srgbClr val="ACACAC"/>
                </a:solidFill>
                <a:latin typeface="Arial"/>
                <a:cs typeface="Arial"/>
              </a:rPr>
              <a:t>A</a:t>
            </a:r>
            <a:endParaRPr sz="550">
              <a:latin typeface="Arial"/>
              <a:cs typeface="Arial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5244366" y="9520514"/>
            <a:ext cx="282575" cy="850265"/>
          </a:xfrm>
          <a:custGeom>
            <a:avLst/>
            <a:gdLst/>
            <a:ahLst/>
            <a:cxnLst/>
            <a:rect l="l" t="t" r="r" b="b"/>
            <a:pathLst>
              <a:path w="282575" h="850265">
                <a:moveTo>
                  <a:pt x="0" y="849741"/>
                </a:moveTo>
                <a:lnTo>
                  <a:pt x="113107" y="442051"/>
                </a:lnTo>
                <a:lnTo>
                  <a:pt x="166798" y="253061"/>
                </a:lnTo>
                <a:lnTo>
                  <a:pt x="28241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5251167" y="10217058"/>
            <a:ext cx="43180" cy="155575"/>
          </a:xfrm>
          <a:custGeom>
            <a:avLst/>
            <a:gdLst/>
            <a:ahLst/>
            <a:cxnLst/>
            <a:rect l="l" t="t" r="r" b="b"/>
            <a:pathLst>
              <a:path w="43179" h="155575">
                <a:moveTo>
                  <a:pt x="0" y="154986"/>
                </a:moveTo>
                <a:lnTo>
                  <a:pt x="4295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5303068" y="1015191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5320964" y="9989053"/>
            <a:ext cx="36195" cy="130810"/>
          </a:xfrm>
          <a:custGeom>
            <a:avLst/>
            <a:gdLst/>
            <a:ahLst/>
            <a:cxnLst/>
            <a:rect l="l" t="t" r="r" b="b"/>
            <a:pathLst>
              <a:path w="36195" h="130809">
                <a:moveTo>
                  <a:pt x="0" y="130288"/>
                </a:moveTo>
                <a:lnTo>
                  <a:pt x="3615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5366422" y="992390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5384677" y="9762121"/>
            <a:ext cx="39370" cy="129539"/>
          </a:xfrm>
          <a:custGeom>
            <a:avLst/>
            <a:gdLst/>
            <a:ahLst/>
            <a:cxnLst/>
            <a:rect l="l" t="t" r="r" b="b"/>
            <a:pathLst>
              <a:path w="39370" h="129540">
                <a:moveTo>
                  <a:pt x="0" y="129215"/>
                </a:moveTo>
                <a:lnTo>
                  <a:pt x="32930" y="13601"/>
                </a:lnTo>
                <a:lnTo>
                  <a:pt x="3901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5438009" y="970055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5465929" y="9523377"/>
            <a:ext cx="67310" cy="146685"/>
          </a:xfrm>
          <a:custGeom>
            <a:avLst/>
            <a:gdLst/>
            <a:ahLst/>
            <a:cxnLst/>
            <a:rect l="l" t="t" r="r" b="b"/>
            <a:pathLst>
              <a:path w="67310" h="146684">
                <a:moveTo>
                  <a:pt x="0" y="146396"/>
                </a:moveTo>
                <a:lnTo>
                  <a:pt x="6729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5199266" y="9445705"/>
            <a:ext cx="327660" cy="74930"/>
          </a:xfrm>
          <a:custGeom>
            <a:avLst/>
            <a:gdLst/>
            <a:ahLst/>
            <a:cxnLst/>
            <a:rect l="l" t="t" r="r" b="b"/>
            <a:pathLst>
              <a:path w="327660" h="74929">
                <a:moveTo>
                  <a:pt x="327511" y="74808"/>
                </a:moveTo>
                <a:lnTo>
                  <a:pt x="250555" y="58343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5410806" y="9501901"/>
            <a:ext cx="114935" cy="26034"/>
          </a:xfrm>
          <a:custGeom>
            <a:avLst/>
            <a:gdLst/>
            <a:ahLst/>
            <a:cxnLst/>
            <a:rect l="l" t="t" r="r" b="b"/>
            <a:pathLst>
              <a:path w="114935" h="26034">
                <a:moveTo>
                  <a:pt x="114539" y="25413"/>
                </a:moveTo>
                <a:lnTo>
                  <a:pt x="37583" y="8948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5344946" y="9486510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787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5197834" y="9452148"/>
            <a:ext cx="114300" cy="27305"/>
          </a:xfrm>
          <a:custGeom>
            <a:avLst/>
            <a:gdLst/>
            <a:ahLst/>
            <a:cxnLst/>
            <a:rect l="l" t="t" r="r" b="b"/>
            <a:pathLst>
              <a:path w="114300" h="27304">
                <a:moveTo>
                  <a:pt x="114181" y="2684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5165620" y="9504049"/>
            <a:ext cx="284480" cy="843915"/>
          </a:xfrm>
          <a:custGeom>
            <a:avLst/>
            <a:gdLst/>
            <a:ahLst/>
            <a:cxnLst/>
            <a:rect l="l" t="t" r="r" b="b"/>
            <a:pathLst>
              <a:path w="284479" h="843915">
                <a:moveTo>
                  <a:pt x="284201" y="0"/>
                </a:moveTo>
                <a:lnTo>
                  <a:pt x="178252" y="229795"/>
                </a:lnTo>
                <a:lnTo>
                  <a:pt x="117761" y="429523"/>
                </a:lnTo>
                <a:lnTo>
                  <a:pt x="0" y="8436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5377160" y="9501185"/>
            <a:ext cx="66675" cy="144780"/>
          </a:xfrm>
          <a:custGeom>
            <a:avLst/>
            <a:gdLst/>
            <a:ahLst/>
            <a:cxnLst/>
            <a:rect l="l" t="t" r="r" b="b"/>
            <a:pathLst>
              <a:path w="66675" h="144779">
                <a:moveTo>
                  <a:pt x="66576" y="0"/>
                </a:moveTo>
                <a:lnTo>
                  <a:pt x="0" y="1446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5348883" y="967657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5296267" y="9738139"/>
            <a:ext cx="39370" cy="130175"/>
          </a:xfrm>
          <a:custGeom>
            <a:avLst/>
            <a:gdLst/>
            <a:ahLst/>
            <a:cxnLst/>
            <a:rect l="l" t="t" r="r" b="b"/>
            <a:pathLst>
              <a:path w="39370" h="130175">
                <a:moveTo>
                  <a:pt x="39015" y="0"/>
                </a:moveTo>
                <a:lnTo>
                  <a:pt x="0" y="1295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5276938" y="990028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1140"/>
                </a:ln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5230406" y="9965071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5212152" y="101275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5159177" y="10192718"/>
            <a:ext cx="43815" cy="153670"/>
          </a:xfrm>
          <a:custGeom>
            <a:avLst/>
            <a:gdLst/>
            <a:ahLst/>
            <a:cxnLst/>
            <a:rect l="l" t="t" r="r" b="b"/>
            <a:pathLst>
              <a:path w="43814" h="153670">
                <a:moveTo>
                  <a:pt x="43668" y="0"/>
                </a:moveTo>
                <a:lnTo>
                  <a:pt x="0" y="15319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4003042" y="10233881"/>
            <a:ext cx="467995" cy="137160"/>
          </a:xfrm>
          <a:custGeom>
            <a:avLst/>
            <a:gdLst/>
            <a:ahLst/>
            <a:cxnLst/>
            <a:rect l="l" t="t" r="r" b="b"/>
            <a:pathLst>
              <a:path w="467995" h="137159">
                <a:moveTo>
                  <a:pt x="467823" y="13708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4396772" y="10356295"/>
            <a:ext cx="71120" cy="20955"/>
          </a:xfrm>
          <a:custGeom>
            <a:avLst/>
            <a:gdLst/>
            <a:ahLst/>
            <a:cxnLst/>
            <a:rect l="l" t="t" r="r" b="b"/>
            <a:pathLst>
              <a:path w="71120" h="20954">
                <a:moveTo>
                  <a:pt x="70871" y="2076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4331986" y="1033732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4169483" y="10289719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4104696" y="10270749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4001253" y="10240324"/>
            <a:ext cx="71120" cy="20955"/>
          </a:xfrm>
          <a:custGeom>
            <a:avLst/>
            <a:gdLst/>
            <a:ahLst/>
            <a:cxnLst/>
            <a:rect l="l" t="t" r="r" b="b"/>
            <a:pathLst>
              <a:path w="71120" h="20954">
                <a:moveTo>
                  <a:pt x="70871" y="2076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4830949" y="10254642"/>
            <a:ext cx="598805" cy="178435"/>
          </a:xfrm>
          <a:custGeom>
            <a:avLst/>
            <a:gdLst/>
            <a:ahLst/>
            <a:cxnLst/>
            <a:rect l="l" t="t" r="r" b="b"/>
            <a:pathLst>
              <a:path w="598804" h="178434">
                <a:moveTo>
                  <a:pt x="598469" y="178252"/>
                </a:moveTo>
                <a:lnTo>
                  <a:pt x="411626" y="122056"/>
                </a:lnTo>
                <a:lnTo>
                  <a:pt x="332880" y="99506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5294835" y="10385289"/>
            <a:ext cx="137160" cy="41275"/>
          </a:xfrm>
          <a:custGeom>
            <a:avLst/>
            <a:gdLst/>
            <a:ahLst/>
            <a:cxnLst/>
            <a:rect l="l" t="t" r="r" b="b"/>
            <a:pathLst>
              <a:path w="137160" h="41275">
                <a:moveTo>
                  <a:pt x="136731" y="4116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5230048" y="1036596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14675" y="4295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5067903" y="10318354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4">
                <a:moveTo>
                  <a:pt x="129573" y="38657"/>
                </a:moveTo>
                <a:lnTo>
                  <a:pt x="97716" y="29350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5003117" y="1029902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4834171" y="10248199"/>
            <a:ext cx="136525" cy="41275"/>
          </a:xfrm>
          <a:custGeom>
            <a:avLst/>
            <a:gdLst/>
            <a:ahLst/>
            <a:cxnLst/>
            <a:rect l="l" t="t" r="r" b="b"/>
            <a:pathLst>
              <a:path w="136525" h="41275">
                <a:moveTo>
                  <a:pt x="136373" y="4116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4747550" y="10445063"/>
            <a:ext cx="519430" cy="156210"/>
          </a:xfrm>
          <a:custGeom>
            <a:avLst/>
            <a:gdLst/>
            <a:ahLst/>
            <a:cxnLst/>
            <a:rect l="l" t="t" r="r" b="b"/>
            <a:pathLst>
              <a:path w="519429" h="156209">
                <a:moveTo>
                  <a:pt x="519007" y="156060"/>
                </a:moveTo>
                <a:lnTo>
                  <a:pt x="296013" y="9163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5166694" y="10579290"/>
            <a:ext cx="97790" cy="28575"/>
          </a:xfrm>
          <a:custGeom>
            <a:avLst/>
            <a:gdLst/>
            <a:ahLst/>
            <a:cxnLst/>
            <a:rect l="l" t="t" r="r" b="b"/>
            <a:pathLst>
              <a:path w="97789" h="28575">
                <a:moveTo>
                  <a:pt x="97716" y="2827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5101907" y="1056067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4940120" y="10511640"/>
            <a:ext cx="129539" cy="40005"/>
          </a:xfrm>
          <a:custGeom>
            <a:avLst/>
            <a:gdLst/>
            <a:ahLst/>
            <a:cxnLst/>
            <a:rect l="l" t="t" r="r" b="b"/>
            <a:pathLst>
              <a:path w="129539" h="40004">
                <a:moveTo>
                  <a:pt x="129215" y="39730"/>
                </a:moveTo>
                <a:lnTo>
                  <a:pt x="101653" y="31498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4875333" y="1049195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4745760" y="10451865"/>
            <a:ext cx="97790" cy="30480"/>
          </a:xfrm>
          <a:custGeom>
            <a:avLst/>
            <a:gdLst/>
            <a:ahLst/>
            <a:cxnLst/>
            <a:rect l="l" t="t" r="r" b="b"/>
            <a:pathLst>
              <a:path w="97789" h="30479">
                <a:moveTo>
                  <a:pt x="97358" y="3006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4064965" y="10590386"/>
            <a:ext cx="55880" cy="9525"/>
          </a:xfrm>
          <a:custGeom>
            <a:avLst/>
            <a:gdLst/>
            <a:ahLst/>
            <a:cxnLst/>
            <a:rect l="l" t="t" r="r" b="b"/>
            <a:pathLst>
              <a:path w="55879" h="9525">
                <a:moveTo>
                  <a:pt x="0" y="0"/>
                </a:moveTo>
                <a:lnTo>
                  <a:pt x="19328" y="4295"/>
                </a:lnTo>
                <a:lnTo>
                  <a:pt x="39015" y="7158"/>
                </a:lnTo>
                <a:lnTo>
                  <a:pt x="55480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4154449" y="10596113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09">
                <a:moveTo>
                  <a:pt x="0" y="3221"/>
                </a:moveTo>
                <a:lnTo>
                  <a:pt x="8590" y="2863"/>
                </a:lnTo>
                <a:lnTo>
                  <a:pt x="28276" y="715"/>
                </a:lnTo>
                <a:lnTo>
                  <a:pt x="3364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4221026" y="10578574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5" h="10795">
                <a:moveTo>
                  <a:pt x="0" y="10738"/>
                </a:moveTo>
                <a:lnTo>
                  <a:pt x="715" y="10380"/>
                </a:lnTo>
                <a:lnTo>
                  <a:pt x="19328" y="4653"/>
                </a:lnTo>
                <a:lnTo>
                  <a:pt x="3221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4284022" y="10516651"/>
            <a:ext cx="69850" cy="48260"/>
          </a:xfrm>
          <a:custGeom>
            <a:avLst/>
            <a:gdLst/>
            <a:ahLst/>
            <a:cxnLst/>
            <a:rect l="l" t="t" r="r" b="b"/>
            <a:pathLst>
              <a:path w="69850" h="48259">
                <a:moveTo>
                  <a:pt x="0" y="47963"/>
                </a:moveTo>
                <a:lnTo>
                  <a:pt x="10380" y="42236"/>
                </a:lnTo>
                <a:lnTo>
                  <a:pt x="27561" y="31856"/>
                </a:lnTo>
                <a:lnTo>
                  <a:pt x="43668" y="20402"/>
                </a:lnTo>
                <a:lnTo>
                  <a:pt x="59059" y="8232"/>
                </a:lnTo>
                <a:lnTo>
                  <a:pt x="6943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4378876" y="10470477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0" y="23981"/>
                </a:moveTo>
                <a:lnTo>
                  <a:pt x="14317" y="10022"/>
                </a:lnTo>
                <a:lnTo>
                  <a:pt x="2362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4424333" y="1041714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27561"/>
                </a:moveTo>
                <a:lnTo>
                  <a:pt x="11811" y="11453"/>
                </a:lnTo>
                <a:lnTo>
                  <a:pt x="1968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4461559" y="10338041"/>
            <a:ext cx="26034" cy="50165"/>
          </a:xfrm>
          <a:custGeom>
            <a:avLst/>
            <a:gdLst/>
            <a:ahLst/>
            <a:cxnLst/>
            <a:rect l="l" t="t" r="r" b="b"/>
            <a:pathLst>
              <a:path w="26035" h="50165">
                <a:moveTo>
                  <a:pt x="0" y="50111"/>
                </a:moveTo>
                <a:lnTo>
                  <a:pt x="9306" y="32930"/>
                </a:lnTo>
                <a:lnTo>
                  <a:pt x="2577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4536368" y="10113257"/>
            <a:ext cx="31750" cy="107950"/>
          </a:xfrm>
          <a:custGeom>
            <a:avLst/>
            <a:gdLst/>
            <a:ahLst/>
            <a:cxnLst/>
            <a:rect l="l" t="t" r="r" b="b"/>
            <a:pathLst>
              <a:path w="31750" h="107950">
                <a:moveTo>
                  <a:pt x="0" y="107380"/>
                </a:moveTo>
                <a:lnTo>
                  <a:pt x="25771" y="47247"/>
                </a:lnTo>
                <a:lnTo>
                  <a:pt x="28634" y="37941"/>
                </a:lnTo>
                <a:lnTo>
                  <a:pt x="30424" y="28276"/>
                </a:lnTo>
                <a:lnTo>
                  <a:pt x="31140" y="18612"/>
                </a:lnTo>
                <a:lnTo>
                  <a:pt x="30782" y="8948"/>
                </a:lnTo>
                <a:lnTo>
                  <a:pt x="2935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4543526" y="10049186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4">
                <a:moveTo>
                  <a:pt x="11811" y="3185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4520618" y="9985831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11453" y="3149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4496637" y="9872723"/>
            <a:ext cx="12700" cy="81280"/>
          </a:xfrm>
          <a:custGeom>
            <a:avLst/>
            <a:gdLst/>
            <a:ahLst/>
            <a:cxnLst/>
            <a:rect l="l" t="t" r="r" b="b"/>
            <a:pathLst>
              <a:path w="12700" h="81279">
                <a:moveTo>
                  <a:pt x="12169" y="81251"/>
                </a:moveTo>
                <a:lnTo>
                  <a:pt x="8948" y="71945"/>
                </a:lnTo>
                <a:lnTo>
                  <a:pt x="5011" y="62996"/>
                </a:lnTo>
                <a:lnTo>
                  <a:pt x="2147" y="53332"/>
                </a:lnTo>
                <a:lnTo>
                  <a:pt x="357" y="43668"/>
                </a:lnTo>
                <a:lnTo>
                  <a:pt x="0" y="34003"/>
                </a:lnTo>
                <a:lnTo>
                  <a:pt x="715" y="24339"/>
                </a:lnTo>
                <a:lnTo>
                  <a:pt x="2863" y="14675"/>
                </a:lnTo>
                <a:lnTo>
                  <a:pt x="5726" y="5369"/>
                </a:lnTo>
                <a:lnTo>
                  <a:pt x="823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4518829" y="981115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4547106" y="974959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4575025" y="9641854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4624062" y="958028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4651981" y="951872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4679900" y="9410986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4728937" y="9349420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4757214" y="928785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4785133" y="9180116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4834171" y="911855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4862090" y="9055555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4" h="32384">
                <a:moveTo>
                  <a:pt x="0" y="32214"/>
                </a:moveTo>
                <a:lnTo>
                  <a:pt x="6084" y="18612"/>
                </a:lnTo>
                <a:lnTo>
                  <a:pt x="7516" y="14675"/>
                </a:lnTo>
                <a:lnTo>
                  <a:pt x="8232" y="10380"/>
                </a:lnTo>
                <a:lnTo>
                  <a:pt x="8232" y="6084"/>
                </a:lnTo>
                <a:lnTo>
                  <a:pt x="7158" y="2147"/>
                </a:lnTo>
                <a:lnTo>
                  <a:pt x="644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4736812" y="8993989"/>
            <a:ext cx="104775" cy="43815"/>
          </a:xfrm>
          <a:custGeom>
            <a:avLst/>
            <a:gdLst/>
            <a:ahLst/>
            <a:cxnLst/>
            <a:rect l="l" t="t" r="r" b="b"/>
            <a:pathLst>
              <a:path w="104775" h="43815">
                <a:moveTo>
                  <a:pt x="104517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4061609" y="10534612"/>
            <a:ext cx="289560" cy="77470"/>
          </a:xfrm>
          <a:custGeom>
            <a:avLst/>
            <a:gdLst/>
            <a:ahLst/>
            <a:cxnLst/>
            <a:rect l="l" t="t" r="r" b="b"/>
            <a:pathLst>
              <a:path w="289560" h="77470">
                <a:moveTo>
                  <a:pt x="0" y="68232"/>
                </a:moveTo>
                <a:lnTo>
                  <a:pt x="51221" y="76799"/>
                </a:lnTo>
                <a:lnTo>
                  <a:pt x="102502" y="77090"/>
                </a:lnTo>
                <a:lnTo>
                  <a:pt x="152890" y="69331"/>
                </a:lnTo>
                <a:lnTo>
                  <a:pt x="201431" y="53746"/>
                </a:lnTo>
                <a:lnTo>
                  <a:pt x="247172" y="30561"/>
                </a:lnTo>
                <a:lnTo>
                  <a:pt x="28916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4350591" y="10376424"/>
            <a:ext cx="131445" cy="158115"/>
          </a:xfrm>
          <a:custGeom>
            <a:avLst/>
            <a:gdLst/>
            <a:ahLst/>
            <a:cxnLst/>
            <a:rect l="l" t="t" r="r" b="b"/>
            <a:pathLst>
              <a:path w="131445" h="158115">
                <a:moveTo>
                  <a:pt x="0" y="157858"/>
                </a:moveTo>
                <a:lnTo>
                  <a:pt x="39496" y="124298"/>
                </a:lnTo>
                <a:lnTo>
                  <a:pt x="74745" y="86537"/>
                </a:lnTo>
                <a:lnTo>
                  <a:pt x="105417" y="44971"/>
                </a:lnTo>
                <a:lnTo>
                  <a:pt x="13118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4482319" y="10343768"/>
            <a:ext cx="16510" cy="33020"/>
          </a:xfrm>
          <a:custGeom>
            <a:avLst/>
            <a:gdLst/>
            <a:ahLst/>
            <a:cxnLst/>
            <a:rect l="l" t="t" r="r" b="b"/>
            <a:pathLst>
              <a:path w="16510" h="33020">
                <a:moveTo>
                  <a:pt x="0" y="32930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4498784" y="10300458"/>
            <a:ext cx="18415" cy="43815"/>
          </a:xfrm>
          <a:custGeom>
            <a:avLst/>
            <a:gdLst/>
            <a:ahLst/>
            <a:cxnLst/>
            <a:rect l="l" t="t" r="r" b="b"/>
            <a:pathLst>
              <a:path w="18414" h="43815">
                <a:moveTo>
                  <a:pt x="0" y="43310"/>
                </a:moveTo>
                <a:lnTo>
                  <a:pt x="0" y="42952"/>
                </a:lnTo>
                <a:lnTo>
                  <a:pt x="1825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4529925" y="10225649"/>
            <a:ext cx="18415" cy="43815"/>
          </a:xfrm>
          <a:custGeom>
            <a:avLst/>
            <a:gdLst/>
            <a:ahLst/>
            <a:cxnLst/>
            <a:rect l="l" t="t" r="r" b="b"/>
            <a:pathLst>
              <a:path w="18414" h="43815">
                <a:moveTo>
                  <a:pt x="0" y="43668"/>
                </a:moveTo>
                <a:lnTo>
                  <a:pt x="1825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4548179" y="10165157"/>
            <a:ext cx="26670" cy="60960"/>
          </a:xfrm>
          <a:custGeom>
            <a:avLst/>
            <a:gdLst/>
            <a:ahLst/>
            <a:cxnLst/>
            <a:rect l="l" t="t" r="r" b="b"/>
            <a:pathLst>
              <a:path w="26670" h="60959">
                <a:moveTo>
                  <a:pt x="0" y="60491"/>
                </a:moveTo>
                <a:lnTo>
                  <a:pt x="715" y="59059"/>
                </a:lnTo>
                <a:lnTo>
                  <a:pt x="2612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4574063" y="10098509"/>
            <a:ext cx="6350" cy="66675"/>
          </a:xfrm>
          <a:custGeom>
            <a:avLst/>
            <a:gdLst/>
            <a:ahLst/>
            <a:cxnLst/>
            <a:rect l="l" t="t" r="r" b="b"/>
            <a:pathLst>
              <a:path w="6350" h="66675">
                <a:moveTo>
                  <a:pt x="0" y="66432"/>
                </a:moveTo>
                <a:lnTo>
                  <a:pt x="4312" y="50058"/>
                </a:lnTo>
                <a:lnTo>
                  <a:pt x="5955" y="33313"/>
                </a:lnTo>
                <a:lnTo>
                  <a:pt x="4922" y="16519"/>
                </a:lnTo>
                <a:lnTo>
                  <a:pt x="120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4517039" y="9939658"/>
            <a:ext cx="58419" cy="159385"/>
          </a:xfrm>
          <a:custGeom>
            <a:avLst/>
            <a:gdLst/>
            <a:ahLst/>
            <a:cxnLst/>
            <a:rect l="l" t="t" r="r" b="b"/>
            <a:pathLst>
              <a:path w="58420" h="159384">
                <a:moveTo>
                  <a:pt x="58343" y="15928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4509170" y="9874508"/>
            <a:ext cx="8890" cy="64769"/>
          </a:xfrm>
          <a:custGeom>
            <a:avLst/>
            <a:gdLst/>
            <a:ahLst/>
            <a:cxnLst/>
            <a:rect l="l" t="t" r="r" b="b"/>
            <a:pathLst>
              <a:path w="8889" h="64770">
                <a:moveTo>
                  <a:pt x="8473" y="0"/>
                </a:moveTo>
                <a:lnTo>
                  <a:pt x="2223" y="15724"/>
                </a:lnTo>
                <a:lnTo>
                  <a:pt x="0" y="32255"/>
                </a:lnTo>
                <a:lnTo>
                  <a:pt x="1811" y="48835"/>
                </a:lnTo>
                <a:lnTo>
                  <a:pt x="7666" y="6471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4517755" y="9079178"/>
            <a:ext cx="362585" cy="796290"/>
          </a:xfrm>
          <a:custGeom>
            <a:avLst/>
            <a:gdLst/>
            <a:ahLst/>
            <a:cxnLst/>
            <a:rect l="l" t="t" r="r" b="b"/>
            <a:pathLst>
              <a:path w="362585" h="796290">
                <a:moveTo>
                  <a:pt x="0" y="795692"/>
                </a:moveTo>
                <a:lnTo>
                  <a:pt x="36223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4854919" y="9029548"/>
            <a:ext cx="27940" cy="50165"/>
          </a:xfrm>
          <a:custGeom>
            <a:avLst/>
            <a:gdLst/>
            <a:ahLst/>
            <a:cxnLst/>
            <a:rect l="l" t="t" r="r" b="b"/>
            <a:pathLst>
              <a:path w="27939" h="50165">
                <a:moveTo>
                  <a:pt x="24665" y="49675"/>
                </a:moveTo>
                <a:lnTo>
                  <a:pt x="27170" y="42100"/>
                </a:lnTo>
                <a:lnTo>
                  <a:pt x="27927" y="34255"/>
                </a:lnTo>
                <a:lnTo>
                  <a:pt x="26941" y="26435"/>
                </a:lnTo>
                <a:lnTo>
                  <a:pt x="24215" y="18937"/>
                </a:lnTo>
                <a:lnTo>
                  <a:pt x="19889" y="12233"/>
                </a:lnTo>
                <a:lnTo>
                  <a:pt x="14256" y="6721"/>
                </a:lnTo>
                <a:lnTo>
                  <a:pt x="7548" y="2582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4741465" y="8982178"/>
            <a:ext cx="114300" cy="47625"/>
          </a:xfrm>
          <a:custGeom>
            <a:avLst/>
            <a:gdLst/>
            <a:ahLst/>
            <a:cxnLst/>
            <a:rect l="l" t="t" r="r" b="b"/>
            <a:pathLst>
              <a:path w="114300" h="47625">
                <a:moveTo>
                  <a:pt x="113823" y="4760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098119" y="5222054"/>
            <a:ext cx="122555" cy="46355"/>
          </a:xfrm>
          <a:custGeom>
            <a:avLst/>
            <a:gdLst/>
            <a:ahLst/>
            <a:cxnLst/>
            <a:rect l="l" t="t" r="r" b="b"/>
            <a:pathLst>
              <a:path w="122554" h="46354">
                <a:moveTo>
                  <a:pt x="0" y="45815"/>
                </a:moveTo>
                <a:lnTo>
                  <a:pt x="12241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52032" y="5198431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4">
                <a:moveTo>
                  <a:pt x="0" y="11811"/>
                </a:moveTo>
                <a:lnTo>
                  <a:pt x="3149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315386" y="5162995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0" y="23623"/>
                </a:moveTo>
                <a:lnTo>
                  <a:pt x="11811" y="18970"/>
                </a:lnTo>
                <a:lnTo>
                  <a:pt x="2076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350107" y="5055256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399501" y="499369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427779" y="493212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455698" y="4824745"/>
            <a:ext cx="35560" cy="76835"/>
          </a:xfrm>
          <a:custGeom>
            <a:avLst/>
            <a:gdLst/>
            <a:ahLst/>
            <a:cxnLst/>
            <a:rect l="l" t="t" r="r" b="b"/>
            <a:pathLst>
              <a:path w="35559" h="76835">
                <a:moveTo>
                  <a:pt x="0" y="76598"/>
                </a:moveTo>
                <a:lnTo>
                  <a:pt x="3543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505093" y="476318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533370" y="470161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561289" y="4593876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43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610684" y="453266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638961" y="447110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667238" y="4363365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716275" y="430180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744194" y="424023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772113" y="4132496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821151" y="407093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849070" y="400936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876988" y="3901269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0" y="76956"/>
                </a:moveTo>
                <a:lnTo>
                  <a:pt x="3471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925668" y="3839346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4" h="31750">
                <a:moveTo>
                  <a:pt x="0" y="31140"/>
                </a:moveTo>
                <a:lnTo>
                  <a:pt x="11096" y="6800"/>
                </a:lnTo>
                <a:lnTo>
                  <a:pt x="1324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934975" y="3773844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5">
                <a:moveTo>
                  <a:pt x="8590" y="32214"/>
                </a:moveTo>
                <a:lnTo>
                  <a:pt x="8590" y="22192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892738" y="3663241"/>
            <a:ext cx="30480" cy="79375"/>
          </a:xfrm>
          <a:custGeom>
            <a:avLst/>
            <a:gdLst/>
            <a:ahLst/>
            <a:cxnLst/>
            <a:rect l="l" t="t" r="r" b="b"/>
            <a:pathLst>
              <a:path w="30479" h="79375">
                <a:moveTo>
                  <a:pt x="30066" y="7910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870188" y="3599528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5" h="32385">
                <a:moveTo>
                  <a:pt x="10380" y="32214"/>
                </a:moveTo>
                <a:lnTo>
                  <a:pt x="2863" y="12169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868756" y="3534742"/>
            <a:ext cx="12700" cy="31750"/>
          </a:xfrm>
          <a:custGeom>
            <a:avLst/>
            <a:gdLst/>
            <a:ahLst/>
            <a:cxnLst/>
            <a:rect l="l" t="t" r="r" b="b"/>
            <a:pathLst>
              <a:path w="12700" h="31750">
                <a:moveTo>
                  <a:pt x="0" y="31140"/>
                </a:moveTo>
                <a:lnTo>
                  <a:pt x="357" y="25771"/>
                </a:lnTo>
                <a:lnTo>
                  <a:pt x="1252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895601" y="3427361"/>
            <a:ext cx="35560" cy="76835"/>
          </a:xfrm>
          <a:custGeom>
            <a:avLst/>
            <a:gdLst/>
            <a:ahLst/>
            <a:cxnLst/>
            <a:rect l="l" t="t" r="r" b="b"/>
            <a:pathLst>
              <a:path w="35559" h="76835">
                <a:moveTo>
                  <a:pt x="0" y="76598"/>
                </a:moveTo>
                <a:lnTo>
                  <a:pt x="3543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945355" y="3366154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973631" y="3305662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29708"/>
                </a:moveTo>
                <a:lnTo>
                  <a:pt x="1789" y="25771"/>
                </a:lnTo>
                <a:lnTo>
                  <a:pt x="12885" y="5726"/>
                </a:lnTo>
                <a:lnTo>
                  <a:pt x="1646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8008709" y="3213673"/>
            <a:ext cx="55244" cy="64135"/>
          </a:xfrm>
          <a:custGeom>
            <a:avLst/>
            <a:gdLst/>
            <a:ahLst/>
            <a:cxnLst/>
            <a:rect l="l" t="t" r="r" b="b"/>
            <a:pathLst>
              <a:path w="55245" h="64135">
                <a:moveTo>
                  <a:pt x="0" y="63712"/>
                </a:moveTo>
                <a:lnTo>
                  <a:pt x="3221" y="59059"/>
                </a:lnTo>
                <a:lnTo>
                  <a:pt x="17180" y="40804"/>
                </a:lnTo>
                <a:lnTo>
                  <a:pt x="32214" y="23265"/>
                </a:lnTo>
                <a:lnTo>
                  <a:pt x="48321" y="6442"/>
                </a:lnTo>
                <a:lnTo>
                  <a:pt x="551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8089245" y="317107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19">
                <a:moveTo>
                  <a:pt x="0" y="20044"/>
                </a:moveTo>
                <a:lnTo>
                  <a:pt x="2147" y="18254"/>
                </a:lnTo>
                <a:lnTo>
                  <a:pt x="20760" y="4295"/>
                </a:lnTo>
                <a:lnTo>
                  <a:pt x="2684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8144726" y="3136716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16107"/>
                </a:moveTo>
                <a:lnTo>
                  <a:pt x="3937" y="13601"/>
                </a:lnTo>
                <a:lnTo>
                  <a:pt x="24339" y="2505"/>
                </a:lnTo>
                <a:lnTo>
                  <a:pt x="297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8205575" y="3100207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4">
                <a:moveTo>
                  <a:pt x="0" y="23265"/>
                </a:moveTo>
                <a:lnTo>
                  <a:pt x="8232" y="20044"/>
                </a:lnTo>
                <a:lnTo>
                  <a:pt x="31140" y="12169"/>
                </a:lnTo>
                <a:lnTo>
                  <a:pt x="54764" y="5726"/>
                </a:lnTo>
                <a:lnTo>
                  <a:pt x="78388" y="357"/>
                </a:lnTo>
                <a:lnTo>
                  <a:pt x="8125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8320114" y="3093048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4" h="2539">
                <a:moveTo>
                  <a:pt x="0" y="2505"/>
                </a:moveTo>
                <a:lnTo>
                  <a:pt x="11811" y="1073"/>
                </a:lnTo>
                <a:lnTo>
                  <a:pt x="3364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8387764" y="3093048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4" h="3175">
                <a:moveTo>
                  <a:pt x="0" y="0"/>
                </a:moveTo>
                <a:lnTo>
                  <a:pt x="17180" y="1073"/>
                </a:lnTo>
                <a:lnTo>
                  <a:pt x="33646" y="286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8454698" y="3100923"/>
            <a:ext cx="68580" cy="43815"/>
          </a:xfrm>
          <a:custGeom>
            <a:avLst/>
            <a:gdLst/>
            <a:ahLst/>
            <a:cxnLst/>
            <a:rect l="l" t="t" r="r" b="b"/>
            <a:pathLst>
              <a:path w="68579" h="43814">
                <a:moveTo>
                  <a:pt x="0" y="0"/>
                </a:moveTo>
                <a:lnTo>
                  <a:pt x="40088" y="12885"/>
                </a:lnTo>
                <a:lnTo>
                  <a:pt x="66934" y="40804"/>
                </a:lnTo>
                <a:lnTo>
                  <a:pt x="68365" y="4366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8539888" y="3173942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5" h="29844">
                <a:moveTo>
                  <a:pt x="0" y="0"/>
                </a:moveTo>
                <a:lnTo>
                  <a:pt x="16823" y="293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8573534" y="3232643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465" y="293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8606821" y="3291345"/>
            <a:ext cx="65405" cy="49530"/>
          </a:xfrm>
          <a:custGeom>
            <a:avLst/>
            <a:gdLst/>
            <a:ahLst/>
            <a:cxnLst/>
            <a:rect l="l" t="t" r="r" b="b"/>
            <a:pathLst>
              <a:path w="65404" h="49529">
                <a:moveTo>
                  <a:pt x="0" y="0"/>
                </a:moveTo>
                <a:lnTo>
                  <a:pt x="25413" y="31856"/>
                </a:lnTo>
                <a:lnTo>
                  <a:pt x="60491" y="47963"/>
                </a:lnTo>
                <a:lnTo>
                  <a:pt x="65144" y="490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8704180" y="335004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8768967" y="336937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8834111" y="338834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98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8947577" y="342199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9012363" y="344132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9077150" y="346029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9190616" y="349393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9255402" y="35132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9320547" y="353223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98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9434013" y="356588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9498799" y="358521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9563586" y="360418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39373" y="11811"/>
                </a:lnTo>
                <a:lnTo>
                  <a:pt x="81251" y="2398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9677410" y="363747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9742196" y="365644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9806982" y="367541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9920806" y="370834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9985593" y="372731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10050737" y="3746282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10164203" y="377921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10229347" y="379818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0294134" y="3817154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31140" y="8948"/>
                </a:lnTo>
                <a:lnTo>
                  <a:pt x="81251" y="236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0407958" y="385008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10472744" y="386905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10537889" y="3887667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10651713" y="392059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10716499" y="393956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10781644" y="3958538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79103" y="22907"/>
                </a:lnTo>
                <a:lnTo>
                  <a:pt x="80893" y="236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10895825" y="3975720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4">
                <a:moveTo>
                  <a:pt x="0" y="11453"/>
                </a:moveTo>
                <a:lnTo>
                  <a:pt x="8232" y="10380"/>
                </a:lnTo>
                <a:lnTo>
                  <a:pt x="16465" y="7516"/>
                </a:lnTo>
                <a:lnTo>
                  <a:pt x="24697" y="3937"/>
                </a:lnTo>
                <a:lnTo>
                  <a:pt x="3114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10956674" y="3942431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16465"/>
                </a:moveTo>
                <a:lnTo>
                  <a:pt x="2935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11015734" y="3885162"/>
            <a:ext cx="74295" cy="41275"/>
          </a:xfrm>
          <a:custGeom>
            <a:avLst/>
            <a:gdLst/>
            <a:ahLst/>
            <a:cxnLst/>
            <a:rect l="l" t="t" r="r" b="b"/>
            <a:pathLst>
              <a:path w="74295" h="41275">
                <a:moveTo>
                  <a:pt x="0" y="40804"/>
                </a:moveTo>
                <a:lnTo>
                  <a:pt x="64070" y="5011"/>
                </a:lnTo>
                <a:lnTo>
                  <a:pt x="72303" y="715"/>
                </a:lnTo>
                <a:lnTo>
                  <a:pt x="7409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11122399" y="387836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0"/>
                </a:moveTo>
                <a:lnTo>
                  <a:pt x="2505" y="0"/>
                </a:lnTo>
                <a:lnTo>
                  <a:pt x="11811" y="357"/>
                </a:lnTo>
                <a:lnTo>
                  <a:pt x="32930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11187544" y="3895542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5">
                <a:moveTo>
                  <a:pt x="0" y="0"/>
                </a:moveTo>
                <a:lnTo>
                  <a:pt x="4653" y="1431"/>
                </a:lnTo>
                <a:lnTo>
                  <a:pt x="30782" y="12885"/>
                </a:lnTo>
                <a:lnTo>
                  <a:pt x="31140" y="1324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11249108" y="3923819"/>
            <a:ext cx="71755" cy="45085"/>
          </a:xfrm>
          <a:custGeom>
            <a:avLst/>
            <a:gdLst/>
            <a:ahLst/>
            <a:cxnLst/>
            <a:rect l="l" t="t" r="r" b="b"/>
            <a:pathLst>
              <a:path w="71754" h="45085">
                <a:moveTo>
                  <a:pt x="0" y="0"/>
                </a:moveTo>
                <a:lnTo>
                  <a:pt x="19328" y="10380"/>
                </a:lnTo>
                <a:lnTo>
                  <a:pt x="43310" y="25413"/>
                </a:lnTo>
                <a:lnTo>
                  <a:pt x="66576" y="41162"/>
                </a:lnTo>
                <a:lnTo>
                  <a:pt x="71587" y="4474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11347183" y="3989679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4" h="22225">
                <a:moveTo>
                  <a:pt x="0" y="0"/>
                </a:moveTo>
                <a:lnTo>
                  <a:pt x="12885" y="10380"/>
                </a:lnTo>
                <a:lnTo>
                  <a:pt x="25413" y="2219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11396578" y="4035495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5" h="25400">
                <a:moveTo>
                  <a:pt x="0" y="0"/>
                </a:moveTo>
                <a:lnTo>
                  <a:pt x="3937" y="3937"/>
                </a:lnTo>
                <a:lnTo>
                  <a:pt x="22907" y="2505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11440247" y="4087038"/>
            <a:ext cx="46355" cy="71755"/>
          </a:xfrm>
          <a:custGeom>
            <a:avLst/>
            <a:gdLst/>
            <a:ahLst/>
            <a:cxnLst/>
            <a:rect l="l" t="t" r="r" b="b"/>
            <a:pathLst>
              <a:path w="46354" h="71754">
                <a:moveTo>
                  <a:pt x="0" y="0"/>
                </a:moveTo>
                <a:lnTo>
                  <a:pt x="13601" y="18612"/>
                </a:lnTo>
                <a:lnTo>
                  <a:pt x="28992" y="42236"/>
                </a:lnTo>
                <a:lnTo>
                  <a:pt x="43310" y="66576"/>
                </a:lnTo>
                <a:lnTo>
                  <a:pt x="45815" y="7122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11501454" y="4188334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4" h="31750">
                <a:moveTo>
                  <a:pt x="0" y="0"/>
                </a:moveTo>
                <a:lnTo>
                  <a:pt x="7158" y="15749"/>
                </a:lnTo>
                <a:lnTo>
                  <a:pt x="12885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11524720" y="4251689"/>
            <a:ext cx="8890" cy="33020"/>
          </a:xfrm>
          <a:custGeom>
            <a:avLst/>
            <a:gdLst/>
            <a:ahLst/>
            <a:cxnLst/>
            <a:rect l="l" t="t" r="r" b="b"/>
            <a:pathLst>
              <a:path w="8890" h="33020">
                <a:moveTo>
                  <a:pt x="0" y="0"/>
                </a:moveTo>
                <a:lnTo>
                  <a:pt x="1789" y="5011"/>
                </a:lnTo>
                <a:lnTo>
                  <a:pt x="8590" y="31498"/>
                </a:lnTo>
                <a:lnTo>
                  <a:pt x="859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11540111" y="4317549"/>
            <a:ext cx="8255" cy="84455"/>
          </a:xfrm>
          <a:custGeom>
            <a:avLst/>
            <a:gdLst/>
            <a:ahLst/>
            <a:cxnLst/>
            <a:rect l="l" t="t" r="r" b="b"/>
            <a:pathLst>
              <a:path w="8254" h="84454">
                <a:moveTo>
                  <a:pt x="0" y="0"/>
                </a:moveTo>
                <a:lnTo>
                  <a:pt x="2863" y="20402"/>
                </a:lnTo>
                <a:lnTo>
                  <a:pt x="6084" y="47605"/>
                </a:lnTo>
                <a:lnTo>
                  <a:pt x="7516" y="75524"/>
                </a:lnTo>
                <a:lnTo>
                  <a:pt x="7874" y="8411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11545122" y="4435310"/>
            <a:ext cx="2540" cy="34290"/>
          </a:xfrm>
          <a:custGeom>
            <a:avLst/>
            <a:gdLst/>
            <a:ahLst/>
            <a:cxnLst/>
            <a:rect l="l" t="t" r="r" b="b"/>
            <a:pathLst>
              <a:path w="2540" h="34289">
                <a:moveTo>
                  <a:pt x="2505" y="0"/>
                </a:moveTo>
                <a:lnTo>
                  <a:pt x="1789" y="12885"/>
                </a:lnTo>
                <a:lnTo>
                  <a:pt x="0" y="3400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11534742" y="450296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20">
                <a:moveTo>
                  <a:pt x="6442" y="0"/>
                </a:moveTo>
                <a:lnTo>
                  <a:pt x="6442" y="357"/>
                </a:lnTo>
                <a:lnTo>
                  <a:pt x="1431" y="27561"/>
                </a:lnTo>
                <a:lnTo>
                  <a:pt x="0" y="32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11502886" y="456882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19328" y="15391"/>
                </a:ln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11484273" y="468264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11465302" y="474743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11432372" y="481257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11413401" y="49260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11394788" y="499118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1361501" y="505597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1342888" y="51697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1323918" y="523458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1290987" y="5299727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1272017" y="541319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1252688" y="547833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1219042" y="554312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1200072" y="565658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1180743" y="57213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1147097" y="578616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1128126" y="589998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11108797" y="596477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1075151" y="602955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1056180" y="614302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1036852" y="62078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0990320" y="6272956"/>
            <a:ext cx="37465" cy="125095"/>
          </a:xfrm>
          <a:custGeom>
            <a:avLst/>
            <a:gdLst/>
            <a:ahLst/>
            <a:cxnLst/>
            <a:rect l="l" t="t" r="r" b="b"/>
            <a:pathLst>
              <a:path w="37465" h="125095">
                <a:moveTo>
                  <a:pt x="36867" y="0"/>
                </a:moveTo>
                <a:lnTo>
                  <a:pt x="0" y="1245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089171" y="3841493"/>
            <a:ext cx="836294" cy="1416685"/>
          </a:xfrm>
          <a:custGeom>
            <a:avLst/>
            <a:gdLst/>
            <a:ahLst/>
            <a:cxnLst/>
            <a:rect l="l" t="t" r="r" b="b"/>
            <a:pathLst>
              <a:path w="836295" h="1416685">
                <a:moveTo>
                  <a:pt x="0" y="1416354"/>
                </a:moveTo>
                <a:lnTo>
                  <a:pt x="228721" y="1330449"/>
                </a:lnTo>
                <a:lnTo>
                  <a:pt x="611355" y="495742"/>
                </a:lnTo>
                <a:lnTo>
                  <a:pt x="83578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924922" y="3798945"/>
            <a:ext cx="6350" cy="42545"/>
          </a:xfrm>
          <a:custGeom>
            <a:avLst/>
            <a:gdLst/>
            <a:ahLst/>
            <a:cxnLst/>
            <a:rect l="l" t="t" r="r" b="b"/>
            <a:pathLst>
              <a:path w="6350" h="42545">
                <a:moveTo>
                  <a:pt x="0" y="42424"/>
                </a:moveTo>
                <a:lnTo>
                  <a:pt x="3114" y="32090"/>
                </a:lnTo>
                <a:lnTo>
                  <a:pt x="5137" y="21517"/>
                </a:lnTo>
                <a:lnTo>
                  <a:pt x="6056" y="10791"/>
                </a:lnTo>
                <a:lnTo>
                  <a:pt x="58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860882" y="3615635"/>
            <a:ext cx="70485" cy="183515"/>
          </a:xfrm>
          <a:custGeom>
            <a:avLst/>
            <a:gdLst/>
            <a:ahLst/>
            <a:cxnLst/>
            <a:rect l="l" t="t" r="r" b="b"/>
            <a:pathLst>
              <a:path w="70484" h="183514">
                <a:moveTo>
                  <a:pt x="70155" y="18326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855266" y="3556768"/>
            <a:ext cx="5715" cy="59055"/>
          </a:xfrm>
          <a:custGeom>
            <a:avLst/>
            <a:gdLst/>
            <a:ahLst/>
            <a:cxnLst/>
            <a:rect l="l" t="t" r="r" b="b"/>
            <a:pathLst>
              <a:path w="5715" h="59054">
                <a:moveTo>
                  <a:pt x="1379" y="0"/>
                </a:moveTo>
                <a:lnTo>
                  <a:pt x="0" y="14805"/>
                </a:lnTo>
                <a:lnTo>
                  <a:pt x="193" y="29632"/>
                </a:lnTo>
                <a:lnTo>
                  <a:pt x="1953" y="44355"/>
                </a:lnTo>
                <a:lnTo>
                  <a:pt x="5270" y="588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856945" y="3326065"/>
            <a:ext cx="107314" cy="231140"/>
          </a:xfrm>
          <a:custGeom>
            <a:avLst/>
            <a:gdLst/>
            <a:ahLst/>
            <a:cxnLst/>
            <a:rect l="l" t="t" r="r" b="b"/>
            <a:pathLst>
              <a:path w="107315" h="231139">
                <a:moveTo>
                  <a:pt x="0" y="230869"/>
                </a:moveTo>
                <a:lnTo>
                  <a:pt x="10702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964236" y="3128114"/>
            <a:ext cx="199390" cy="198120"/>
          </a:xfrm>
          <a:custGeom>
            <a:avLst/>
            <a:gdLst/>
            <a:ahLst/>
            <a:cxnLst/>
            <a:rect l="l" t="t" r="r" b="b"/>
            <a:pathLst>
              <a:path w="199390" h="198120">
                <a:moveTo>
                  <a:pt x="199212" y="0"/>
                </a:moveTo>
                <a:lnTo>
                  <a:pt x="157728" y="23711"/>
                </a:lnTo>
                <a:lnTo>
                  <a:pt x="119183" y="51503"/>
                </a:lnTo>
                <a:lnTo>
                  <a:pt x="83857" y="83096"/>
                </a:lnTo>
                <a:lnTo>
                  <a:pt x="52031" y="118212"/>
                </a:lnTo>
                <a:lnTo>
                  <a:pt x="23985" y="156572"/>
                </a:lnTo>
                <a:lnTo>
                  <a:pt x="0" y="19789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8163349" y="3080192"/>
            <a:ext cx="316865" cy="48260"/>
          </a:xfrm>
          <a:custGeom>
            <a:avLst/>
            <a:gdLst/>
            <a:ahLst/>
            <a:cxnLst/>
            <a:rect l="l" t="t" r="r" b="b"/>
            <a:pathLst>
              <a:path w="316865" h="48260">
                <a:moveTo>
                  <a:pt x="316699" y="13123"/>
                </a:moveTo>
                <a:lnTo>
                  <a:pt x="270824" y="4222"/>
                </a:lnTo>
                <a:lnTo>
                  <a:pt x="224580" y="0"/>
                </a:lnTo>
                <a:lnTo>
                  <a:pt x="178313" y="418"/>
                </a:lnTo>
                <a:lnTo>
                  <a:pt x="132374" y="5439"/>
                </a:lnTo>
                <a:lnTo>
                  <a:pt x="87110" y="15025"/>
                </a:lnTo>
                <a:lnTo>
                  <a:pt x="42869" y="29137"/>
                </a:lnTo>
                <a:lnTo>
                  <a:pt x="0" y="477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8479885" y="3093406"/>
            <a:ext cx="52705" cy="42545"/>
          </a:xfrm>
          <a:custGeom>
            <a:avLst/>
            <a:gdLst/>
            <a:ahLst/>
            <a:cxnLst/>
            <a:rect l="l" t="t" r="r" b="b"/>
            <a:pathLst>
              <a:path w="52704" h="42544">
                <a:moveTo>
                  <a:pt x="52586" y="42211"/>
                </a:moveTo>
                <a:lnTo>
                  <a:pt x="42673" y="28005"/>
                </a:lnTo>
                <a:lnTo>
                  <a:pt x="30360" y="16039"/>
                </a:lnTo>
                <a:lnTo>
                  <a:pt x="16013" y="6606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8532728" y="3135643"/>
            <a:ext cx="86360" cy="151765"/>
          </a:xfrm>
          <a:custGeom>
            <a:avLst/>
            <a:gdLst/>
            <a:ahLst/>
            <a:cxnLst/>
            <a:rect l="l" t="t" r="r" b="b"/>
            <a:pathLst>
              <a:path w="86359" h="151764">
                <a:moveTo>
                  <a:pt x="0" y="0"/>
                </a:moveTo>
                <a:lnTo>
                  <a:pt x="86262" y="15140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8618782" y="3286897"/>
            <a:ext cx="52069" cy="40005"/>
          </a:xfrm>
          <a:custGeom>
            <a:avLst/>
            <a:gdLst/>
            <a:ahLst/>
            <a:cxnLst/>
            <a:rect l="l" t="t" r="r" b="b"/>
            <a:pathLst>
              <a:path w="52070" h="40004">
                <a:moveTo>
                  <a:pt x="0" y="0"/>
                </a:moveTo>
                <a:lnTo>
                  <a:pt x="9039" y="14350"/>
                </a:lnTo>
                <a:lnTo>
                  <a:pt x="21014" y="26040"/>
                </a:lnTo>
                <a:lnTo>
                  <a:pt x="35371" y="34639"/>
                </a:lnTo>
                <a:lnTo>
                  <a:pt x="51552" y="3972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8670534" y="3326781"/>
            <a:ext cx="2195195" cy="643255"/>
          </a:xfrm>
          <a:custGeom>
            <a:avLst/>
            <a:gdLst/>
            <a:ahLst/>
            <a:cxnLst/>
            <a:rect l="l" t="t" r="r" b="b"/>
            <a:pathLst>
              <a:path w="2195195" h="643254">
                <a:moveTo>
                  <a:pt x="0" y="0"/>
                </a:moveTo>
                <a:lnTo>
                  <a:pt x="936003" y="277042"/>
                </a:lnTo>
                <a:lnTo>
                  <a:pt x="1658319" y="487151"/>
                </a:lnTo>
                <a:lnTo>
                  <a:pt x="2194866" y="64285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0865153" y="3964363"/>
            <a:ext cx="55880" cy="10795"/>
          </a:xfrm>
          <a:custGeom>
            <a:avLst/>
            <a:gdLst/>
            <a:ahLst/>
            <a:cxnLst/>
            <a:rect l="l" t="t" r="r" b="b"/>
            <a:pathLst>
              <a:path w="55879" h="10795">
                <a:moveTo>
                  <a:pt x="0" y="5151"/>
                </a:moveTo>
                <a:lnTo>
                  <a:pt x="14088" y="9779"/>
                </a:lnTo>
                <a:lnTo>
                  <a:pt x="28641" y="10413"/>
                </a:lnTo>
                <a:lnTo>
                  <a:pt x="42832" y="7128"/>
                </a:lnTo>
                <a:lnTo>
                  <a:pt x="5583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0921239" y="3879435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89">
                <a:moveTo>
                  <a:pt x="0" y="84830"/>
                </a:moveTo>
                <a:lnTo>
                  <a:pt x="15212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1073386" y="3865526"/>
            <a:ext cx="64135" cy="13970"/>
          </a:xfrm>
          <a:custGeom>
            <a:avLst/>
            <a:gdLst/>
            <a:ahLst/>
            <a:cxnLst/>
            <a:rect l="l" t="t" r="r" b="b"/>
            <a:pathLst>
              <a:path w="64134" h="13970">
                <a:moveTo>
                  <a:pt x="63649" y="861"/>
                </a:moveTo>
                <a:lnTo>
                  <a:pt x="47091" y="0"/>
                </a:lnTo>
                <a:lnTo>
                  <a:pt x="30735" y="1902"/>
                </a:lnTo>
                <a:lnTo>
                  <a:pt x="14924" y="6499"/>
                </a:lnTo>
                <a:lnTo>
                  <a:pt x="0" y="1372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1137075" y="3866549"/>
            <a:ext cx="59690" cy="19050"/>
          </a:xfrm>
          <a:custGeom>
            <a:avLst/>
            <a:gdLst/>
            <a:ahLst/>
            <a:cxnLst/>
            <a:rect l="l" t="t" r="r" b="b"/>
            <a:pathLst>
              <a:path w="59690" h="19050">
                <a:moveTo>
                  <a:pt x="0" y="0"/>
                </a:moveTo>
                <a:lnTo>
                  <a:pt x="59417" y="1861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1196108" y="3885193"/>
            <a:ext cx="324485" cy="314325"/>
          </a:xfrm>
          <a:custGeom>
            <a:avLst/>
            <a:gdLst/>
            <a:ahLst/>
            <a:cxnLst/>
            <a:rect l="l" t="t" r="r" b="b"/>
            <a:pathLst>
              <a:path w="324484" h="314325">
                <a:moveTo>
                  <a:pt x="323944" y="313974"/>
                </a:moveTo>
                <a:lnTo>
                  <a:pt x="301171" y="267390"/>
                </a:lnTo>
                <a:lnTo>
                  <a:pt x="274607" y="223260"/>
                </a:lnTo>
                <a:lnTo>
                  <a:pt x="244461" y="181786"/>
                </a:lnTo>
                <a:lnTo>
                  <a:pt x="210940" y="143169"/>
                </a:lnTo>
                <a:lnTo>
                  <a:pt x="174253" y="107610"/>
                </a:lnTo>
                <a:lnTo>
                  <a:pt x="134607" y="75313"/>
                </a:lnTo>
                <a:lnTo>
                  <a:pt x="92211" y="46477"/>
                </a:lnTo>
                <a:lnTo>
                  <a:pt x="47272" y="21306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1520181" y="4198936"/>
            <a:ext cx="40005" cy="388620"/>
          </a:xfrm>
          <a:custGeom>
            <a:avLst/>
            <a:gdLst/>
            <a:ahLst/>
            <a:cxnLst/>
            <a:rect l="l" t="t" r="r" b="b"/>
            <a:pathLst>
              <a:path w="40004" h="388620">
                <a:moveTo>
                  <a:pt x="13859" y="388436"/>
                </a:moveTo>
                <a:lnTo>
                  <a:pt x="26610" y="340287"/>
                </a:lnTo>
                <a:lnTo>
                  <a:pt x="35204" y="291496"/>
                </a:lnTo>
                <a:lnTo>
                  <a:pt x="39650" y="242326"/>
                </a:lnTo>
                <a:lnTo>
                  <a:pt x="39958" y="193039"/>
                </a:lnTo>
                <a:lnTo>
                  <a:pt x="36138" y="143900"/>
                </a:lnTo>
                <a:lnTo>
                  <a:pt x="28199" y="95172"/>
                </a:lnTo>
                <a:lnTo>
                  <a:pt x="16149" y="47117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1002491" y="4587791"/>
            <a:ext cx="532130" cy="1813560"/>
          </a:xfrm>
          <a:custGeom>
            <a:avLst/>
            <a:gdLst/>
            <a:ahLst/>
            <a:cxnLst/>
            <a:rect l="l" t="t" r="r" b="b"/>
            <a:pathLst>
              <a:path w="532129" h="1813560">
                <a:moveTo>
                  <a:pt x="531893" y="0"/>
                </a:moveTo>
                <a:lnTo>
                  <a:pt x="296729" y="809652"/>
                </a:lnTo>
                <a:lnTo>
                  <a:pt x="0" y="1813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10925176" y="6569685"/>
            <a:ext cx="12700" cy="43815"/>
          </a:xfrm>
          <a:custGeom>
            <a:avLst/>
            <a:gdLst/>
            <a:ahLst/>
            <a:cxnLst/>
            <a:rect l="l" t="t" r="r" b="b"/>
            <a:pathLst>
              <a:path w="12700" h="43815">
                <a:moveTo>
                  <a:pt x="12527" y="0"/>
                </a:moveTo>
                <a:lnTo>
                  <a:pt x="0" y="4331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10906205" y="66455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10886519" y="6710712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5" h="32384">
                <a:moveTo>
                  <a:pt x="10380" y="0"/>
                </a:moveTo>
                <a:lnTo>
                  <a:pt x="3579" y="23981"/>
                </a:ln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10796319" y="6770488"/>
            <a:ext cx="71755" cy="45085"/>
          </a:xfrm>
          <a:custGeom>
            <a:avLst/>
            <a:gdLst/>
            <a:ahLst/>
            <a:cxnLst/>
            <a:rect l="l" t="t" r="r" b="b"/>
            <a:pathLst>
              <a:path w="71754" h="45084">
                <a:moveTo>
                  <a:pt x="71229" y="0"/>
                </a:moveTo>
                <a:lnTo>
                  <a:pt x="68723" y="2863"/>
                </a:lnTo>
                <a:lnTo>
                  <a:pt x="60133" y="10380"/>
                </a:lnTo>
                <a:lnTo>
                  <a:pt x="0" y="4474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10737260" y="6831695"/>
            <a:ext cx="29845" cy="17145"/>
          </a:xfrm>
          <a:custGeom>
            <a:avLst/>
            <a:gdLst/>
            <a:ahLst/>
            <a:cxnLst/>
            <a:rect l="l" t="t" r="r" b="b"/>
            <a:pathLst>
              <a:path w="29845" h="17145">
                <a:moveTo>
                  <a:pt x="29350" y="0"/>
                </a:moveTo>
                <a:lnTo>
                  <a:pt x="0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10678558" y="6864983"/>
            <a:ext cx="29845" cy="17145"/>
          </a:xfrm>
          <a:custGeom>
            <a:avLst/>
            <a:gdLst/>
            <a:ahLst/>
            <a:cxnLst/>
            <a:rect l="l" t="t" r="r" b="b"/>
            <a:pathLst>
              <a:path w="29845" h="17145">
                <a:moveTo>
                  <a:pt x="29350" y="0"/>
                </a:moveTo>
                <a:lnTo>
                  <a:pt x="0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10613414" y="6900777"/>
            <a:ext cx="38100" cy="74295"/>
          </a:xfrm>
          <a:custGeom>
            <a:avLst/>
            <a:gdLst/>
            <a:ahLst/>
            <a:cxnLst/>
            <a:rect l="l" t="t" r="r" b="b"/>
            <a:pathLst>
              <a:path w="38100" h="74295">
                <a:moveTo>
                  <a:pt x="37583" y="0"/>
                </a:moveTo>
                <a:lnTo>
                  <a:pt x="31856" y="6800"/>
                </a:lnTo>
                <a:lnTo>
                  <a:pt x="21118" y="20760"/>
                </a:lnTo>
                <a:lnTo>
                  <a:pt x="11096" y="35435"/>
                </a:lnTo>
                <a:lnTo>
                  <a:pt x="0" y="7409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10594443" y="70074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10575830" y="707258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10542900" y="7137372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10523929" y="725119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10504958" y="731598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10472029" y="7381127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10453416" y="749459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10434445" y="755973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10401515" y="762452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10382544" y="773834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10363574" y="780313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10330643" y="786827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10312031" y="798210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10293060" y="804688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10260130" y="811203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10241160" y="822550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10222547" y="829064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10193912" y="8355431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18970" y="0"/>
                </a:moveTo>
                <a:lnTo>
                  <a:pt x="3937" y="51900"/>
                </a:lnTo>
                <a:lnTo>
                  <a:pt x="1431" y="62638"/>
                </a:lnTo>
                <a:lnTo>
                  <a:pt x="0" y="73376"/>
                </a:lnTo>
                <a:lnTo>
                  <a:pt x="0" y="8196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10201071" y="847032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357" y="1073"/>
                </a:lnTo>
                <a:lnTo>
                  <a:pt x="5369" y="11096"/>
                </a:lnTo>
                <a:lnTo>
                  <a:pt x="16465" y="2970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10234717" y="8529030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09">
                <a:moveTo>
                  <a:pt x="0" y="0"/>
                </a:moveTo>
                <a:lnTo>
                  <a:pt x="17538" y="2899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10269436" y="8587016"/>
            <a:ext cx="33655" cy="76835"/>
          </a:xfrm>
          <a:custGeom>
            <a:avLst/>
            <a:gdLst/>
            <a:ahLst/>
            <a:cxnLst/>
            <a:rect l="l" t="t" r="r" b="b"/>
            <a:pathLst>
              <a:path w="33654" h="76834">
                <a:moveTo>
                  <a:pt x="0" y="0"/>
                </a:moveTo>
                <a:lnTo>
                  <a:pt x="25055" y="42594"/>
                </a:lnTo>
                <a:lnTo>
                  <a:pt x="33646" y="75882"/>
                </a:lnTo>
                <a:lnTo>
                  <a:pt x="33646" y="762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10285901" y="869618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10265857" y="876097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10189259" y="8825401"/>
            <a:ext cx="66675" cy="20955"/>
          </a:xfrm>
          <a:custGeom>
            <a:avLst/>
            <a:gdLst/>
            <a:ahLst/>
            <a:cxnLst/>
            <a:rect l="l" t="t" r="r" b="b"/>
            <a:pathLst>
              <a:path w="66675" h="20954">
                <a:moveTo>
                  <a:pt x="66576" y="0"/>
                </a:moveTo>
                <a:lnTo>
                  <a:pt x="60491" y="20760"/>
                </a:lnTo>
                <a:lnTo>
                  <a:pt x="0" y="322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10124472" y="880857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10059327" y="8790682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823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9945862" y="8757394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79" h="24765">
                <a:moveTo>
                  <a:pt x="80893" y="2433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9881075" y="873770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9816289" y="871802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9702823" y="8683659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79" h="24765">
                <a:moveTo>
                  <a:pt x="80893" y="2469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9668461" y="868795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9649490" y="87527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9616202" y="881788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9596873" y="893135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9577903" y="899613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9544615" y="906128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9525286" y="917474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9506316" y="923953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9473027" y="930432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9453699" y="94181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9434728" y="948293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214"/>
                </a:ln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9402157" y="9547717"/>
            <a:ext cx="23495" cy="81915"/>
          </a:xfrm>
          <a:custGeom>
            <a:avLst/>
            <a:gdLst/>
            <a:ahLst/>
            <a:cxnLst/>
            <a:rect l="l" t="t" r="r" b="b"/>
            <a:pathLst>
              <a:path w="23495" h="81915">
                <a:moveTo>
                  <a:pt x="23265" y="0"/>
                </a:moveTo>
                <a:lnTo>
                  <a:pt x="0" y="8160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9383544" y="96615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9364931" y="972668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9332000" y="979183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9313388" y="990565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9294776" y="99704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9262203" y="10035585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9243590" y="1014940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9224978" y="1021419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9197058" y="10279340"/>
            <a:ext cx="19050" cy="69850"/>
          </a:xfrm>
          <a:custGeom>
            <a:avLst/>
            <a:gdLst/>
            <a:ahLst/>
            <a:cxnLst/>
            <a:rect l="l" t="t" r="r" b="b"/>
            <a:pathLst>
              <a:path w="19050" h="69850">
                <a:moveTo>
                  <a:pt x="18612" y="0"/>
                </a:moveTo>
                <a:lnTo>
                  <a:pt x="0" y="64786"/>
                </a:lnTo>
                <a:lnTo>
                  <a:pt x="16465" y="6979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9246096" y="1035880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9310882" y="1037777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9375669" y="10397101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79" h="24765">
                <a:moveTo>
                  <a:pt x="0" y="0"/>
                </a:moveTo>
                <a:lnTo>
                  <a:pt x="80893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9489135" y="1043110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9553921" y="1045043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9618708" y="10469404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79" h="24765">
                <a:moveTo>
                  <a:pt x="0" y="0"/>
                </a:moveTo>
                <a:lnTo>
                  <a:pt x="81251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9732174" y="1050340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9749355" y="1054313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9715351" y="10607925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339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9696022" y="1072139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9676336" y="107861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9643047" y="1085096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8948" y="51184"/>
                </a:ln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9624077" y="1096442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9604748" y="1102921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9571102" y="1109436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9552132" y="1120782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9533519" y="1127261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9500231" y="1133775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9481618" y="114512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9462647" y="1151636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9440456" y="11581155"/>
            <a:ext cx="12700" cy="43815"/>
          </a:xfrm>
          <a:custGeom>
            <a:avLst/>
            <a:gdLst/>
            <a:ahLst/>
            <a:cxnLst/>
            <a:rect l="l" t="t" r="r" b="b"/>
            <a:pathLst>
              <a:path w="12700" h="43815">
                <a:moveTo>
                  <a:pt x="12527" y="0"/>
                </a:moveTo>
                <a:lnTo>
                  <a:pt x="0" y="4331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9309451" y="11807728"/>
            <a:ext cx="75565" cy="139065"/>
          </a:xfrm>
          <a:custGeom>
            <a:avLst/>
            <a:gdLst/>
            <a:ahLst/>
            <a:cxnLst/>
            <a:rect l="l" t="t" r="r" b="b"/>
            <a:pathLst>
              <a:path w="75565" h="139065">
                <a:moveTo>
                  <a:pt x="75524" y="0"/>
                </a:moveTo>
                <a:lnTo>
                  <a:pt x="62638" y="39730"/>
                </a:lnTo>
                <a:lnTo>
                  <a:pt x="45099" y="77314"/>
                </a:lnTo>
                <a:lnTo>
                  <a:pt x="22192" y="112392"/>
                </a:lnTo>
                <a:lnTo>
                  <a:pt x="9306" y="128857"/>
                </a:lnTo>
                <a:lnTo>
                  <a:pt x="0" y="13887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9258624" y="11970232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70" h="20954">
                <a:moveTo>
                  <a:pt x="26487" y="0"/>
                </a:moveTo>
                <a:lnTo>
                  <a:pt x="15033" y="9306"/>
                </a:lnTo>
                <a:lnTo>
                  <a:pt x="0" y="2076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9198133" y="12007457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30782" y="0"/>
                </a:moveTo>
                <a:lnTo>
                  <a:pt x="22192" y="3937"/>
                </a:lnTo>
                <a:lnTo>
                  <a:pt x="3221" y="12169"/>
                </a:lnTo>
                <a:lnTo>
                  <a:pt x="0" y="1324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9081803" y="12030723"/>
            <a:ext cx="83820" cy="9525"/>
          </a:xfrm>
          <a:custGeom>
            <a:avLst/>
            <a:gdLst/>
            <a:ahLst/>
            <a:cxnLst/>
            <a:rect l="l" t="t" r="r" b="b"/>
            <a:pathLst>
              <a:path w="83820" h="9525">
                <a:moveTo>
                  <a:pt x="83757" y="0"/>
                </a:moveTo>
                <a:lnTo>
                  <a:pt x="80177" y="715"/>
                </a:lnTo>
                <a:lnTo>
                  <a:pt x="59775" y="5011"/>
                </a:lnTo>
                <a:lnTo>
                  <a:pt x="39373" y="7874"/>
                </a:lnTo>
                <a:lnTo>
                  <a:pt x="18612" y="9306"/>
                </a:lnTo>
                <a:lnTo>
                  <a:pt x="0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9014869" y="12031439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5">
                <a:moveTo>
                  <a:pt x="33288" y="5726"/>
                </a:moveTo>
                <a:lnTo>
                  <a:pt x="23981" y="4653"/>
                </a:lnTo>
                <a:lnTo>
                  <a:pt x="3579" y="715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8950083" y="1201246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28634" y="7874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8763955" y="11959851"/>
            <a:ext cx="153670" cy="43815"/>
          </a:xfrm>
          <a:custGeom>
            <a:avLst/>
            <a:gdLst/>
            <a:ahLst/>
            <a:cxnLst/>
            <a:rect l="l" t="t" r="r" b="b"/>
            <a:pathLst>
              <a:path w="153670" h="43815">
                <a:moveTo>
                  <a:pt x="153554" y="4331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0901910" y="6573265"/>
            <a:ext cx="48260" cy="165100"/>
          </a:xfrm>
          <a:custGeom>
            <a:avLst/>
            <a:gdLst/>
            <a:ahLst/>
            <a:cxnLst/>
            <a:rect l="l" t="t" r="r" b="b"/>
            <a:pathLst>
              <a:path w="48259" h="165100">
                <a:moveTo>
                  <a:pt x="47963" y="0"/>
                </a:moveTo>
                <a:lnTo>
                  <a:pt x="0" y="16500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0863336" y="6738307"/>
            <a:ext cx="38735" cy="53340"/>
          </a:xfrm>
          <a:custGeom>
            <a:avLst/>
            <a:gdLst/>
            <a:ahLst/>
            <a:cxnLst/>
            <a:rect l="l" t="t" r="r" b="b"/>
            <a:pathLst>
              <a:path w="38734" h="53340">
                <a:moveTo>
                  <a:pt x="0" y="53323"/>
                </a:moveTo>
                <a:lnTo>
                  <a:pt x="12546" y="42243"/>
                </a:lnTo>
                <a:lnTo>
                  <a:pt x="23282" y="29517"/>
                </a:lnTo>
                <a:lnTo>
                  <a:pt x="32051" y="15363"/>
                </a:lnTo>
                <a:lnTo>
                  <a:pt x="3869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0664956" y="6791606"/>
            <a:ext cx="198755" cy="112395"/>
          </a:xfrm>
          <a:custGeom>
            <a:avLst/>
            <a:gdLst/>
            <a:ahLst/>
            <a:cxnLst/>
            <a:rect l="l" t="t" r="r" b="b"/>
            <a:pathLst>
              <a:path w="198754" h="112395">
                <a:moveTo>
                  <a:pt x="198296" y="0"/>
                </a:moveTo>
                <a:lnTo>
                  <a:pt x="0" y="11239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0636201" y="6903935"/>
            <a:ext cx="28575" cy="38100"/>
          </a:xfrm>
          <a:custGeom>
            <a:avLst/>
            <a:gdLst/>
            <a:ahLst/>
            <a:cxnLst/>
            <a:rect l="l" t="t" r="r" b="b"/>
            <a:pathLst>
              <a:path w="28575" h="38100">
                <a:moveTo>
                  <a:pt x="28498" y="0"/>
                </a:moveTo>
                <a:lnTo>
                  <a:pt x="20891" y="9054"/>
                </a:lnTo>
                <a:lnTo>
                  <a:pt x="13601" y="18362"/>
                </a:lnTo>
                <a:lnTo>
                  <a:pt x="6635" y="27914"/>
                </a:lnTo>
                <a:lnTo>
                  <a:pt x="0" y="3770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0210019" y="6941581"/>
            <a:ext cx="426720" cy="1469390"/>
          </a:xfrm>
          <a:custGeom>
            <a:avLst/>
            <a:gdLst/>
            <a:ahLst/>
            <a:cxnLst/>
            <a:rect l="l" t="t" r="r" b="b"/>
            <a:pathLst>
              <a:path w="426720" h="1469390">
                <a:moveTo>
                  <a:pt x="426302" y="0"/>
                </a:moveTo>
                <a:lnTo>
                  <a:pt x="0" y="146932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0206765" y="8410836"/>
            <a:ext cx="10795" cy="64135"/>
          </a:xfrm>
          <a:custGeom>
            <a:avLst/>
            <a:gdLst/>
            <a:ahLst/>
            <a:cxnLst/>
            <a:rect l="l" t="t" r="r" b="b"/>
            <a:pathLst>
              <a:path w="10795" h="64134">
                <a:moveTo>
                  <a:pt x="3161" y="0"/>
                </a:moveTo>
                <a:lnTo>
                  <a:pt x="0" y="16257"/>
                </a:lnTo>
                <a:lnTo>
                  <a:pt x="190" y="32652"/>
                </a:lnTo>
                <a:lnTo>
                  <a:pt x="3675" y="48673"/>
                </a:lnTo>
                <a:lnTo>
                  <a:pt x="10395" y="6381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0217177" y="8474981"/>
            <a:ext cx="88900" cy="148590"/>
          </a:xfrm>
          <a:custGeom>
            <a:avLst/>
            <a:gdLst/>
            <a:ahLst/>
            <a:cxnLst/>
            <a:rect l="l" t="t" r="r" b="b"/>
            <a:pathLst>
              <a:path w="88900" h="148590">
                <a:moveTo>
                  <a:pt x="0" y="0"/>
                </a:moveTo>
                <a:lnTo>
                  <a:pt x="88410" y="14818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0305452" y="8623324"/>
            <a:ext cx="10160" cy="69215"/>
          </a:xfrm>
          <a:custGeom>
            <a:avLst/>
            <a:gdLst/>
            <a:ahLst/>
            <a:cxnLst/>
            <a:rect l="l" t="t" r="r" b="b"/>
            <a:pathLst>
              <a:path w="10159" h="69215">
                <a:moveTo>
                  <a:pt x="4767" y="69151"/>
                </a:moveTo>
                <a:lnTo>
                  <a:pt x="9280" y="51783"/>
                </a:lnTo>
                <a:lnTo>
                  <a:pt x="9962" y="34053"/>
                </a:lnTo>
                <a:lnTo>
                  <a:pt x="6854" y="16584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9212808" y="8692607"/>
            <a:ext cx="1097915" cy="2935605"/>
          </a:xfrm>
          <a:custGeom>
            <a:avLst/>
            <a:gdLst/>
            <a:ahLst/>
            <a:cxnLst/>
            <a:rect l="l" t="t" r="r" b="b"/>
            <a:pathLst>
              <a:path w="1097915" h="2935604">
                <a:moveTo>
                  <a:pt x="1097791" y="0"/>
                </a:moveTo>
                <a:lnTo>
                  <a:pt x="1045174" y="169303"/>
                </a:lnTo>
                <a:lnTo>
                  <a:pt x="959985" y="144248"/>
                </a:lnTo>
                <a:lnTo>
                  <a:pt x="885534" y="120982"/>
                </a:lnTo>
                <a:lnTo>
                  <a:pt x="825401" y="105949"/>
                </a:lnTo>
                <a:lnTo>
                  <a:pt x="477129" y="357"/>
                </a:lnTo>
                <a:lnTo>
                  <a:pt x="234090" y="826117"/>
                </a:lnTo>
                <a:lnTo>
                  <a:pt x="0" y="1642928"/>
                </a:lnTo>
                <a:lnTo>
                  <a:pt x="570908" y="1812948"/>
                </a:lnTo>
                <a:lnTo>
                  <a:pt x="473549" y="2136165"/>
                </a:lnTo>
                <a:lnTo>
                  <a:pt x="451357" y="2213121"/>
                </a:lnTo>
                <a:lnTo>
                  <a:pt x="363305" y="2510208"/>
                </a:lnTo>
                <a:lnTo>
                  <a:pt x="239817" y="2935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9439740" y="11628044"/>
            <a:ext cx="13335" cy="43180"/>
          </a:xfrm>
          <a:custGeom>
            <a:avLst/>
            <a:gdLst/>
            <a:ahLst/>
            <a:cxnLst/>
            <a:rect l="l" t="t" r="r" b="b"/>
            <a:pathLst>
              <a:path w="13334" h="43179">
                <a:moveTo>
                  <a:pt x="12885" y="0"/>
                </a:moveTo>
                <a:lnTo>
                  <a:pt x="0" y="4295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9420053" y="1170321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9397145" y="11767997"/>
            <a:ext cx="13335" cy="43180"/>
          </a:xfrm>
          <a:custGeom>
            <a:avLst/>
            <a:gdLst/>
            <a:ahLst/>
            <a:cxnLst/>
            <a:rect l="l" t="t" r="r" b="b"/>
            <a:pathLst>
              <a:path w="13334" h="43179">
                <a:moveTo>
                  <a:pt x="12885" y="0"/>
                </a:moveTo>
                <a:lnTo>
                  <a:pt x="0" y="4295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9263681" y="11811040"/>
            <a:ext cx="133350" cy="191770"/>
          </a:xfrm>
          <a:custGeom>
            <a:avLst/>
            <a:gdLst/>
            <a:ahLst/>
            <a:cxnLst/>
            <a:rect l="l" t="t" r="r" b="b"/>
            <a:pathLst>
              <a:path w="133350" h="191770">
                <a:moveTo>
                  <a:pt x="0" y="191493"/>
                </a:moveTo>
                <a:lnTo>
                  <a:pt x="37498" y="161677"/>
                </a:lnTo>
                <a:lnTo>
                  <a:pt x="69999" y="126995"/>
                </a:lnTo>
                <a:lnTo>
                  <a:pt x="97068" y="88071"/>
                </a:lnTo>
                <a:lnTo>
                  <a:pt x="118269" y="45531"/>
                </a:lnTo>
                <a:lnTo>
                  <a:pt x="13316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8974771" y="12002403"/>
            <a:ext cx="289560" cy="50165"/>
          </a:xfrm>
          <a:custGeom>
            <a:avLst/>
            <a:gdLst/>
            <a:ahLst/>
            <a:cxnLst/>
            <a:rect l="l" t="t" r="r" b="b"/>
            <a:pathLst>
              <a:path w="289559" h="50165">
                <a:moveTo>
                  <a:pt x="0" y="29869"/>
                </a:moveTo>
                <a:lnTo>
                  <a:pt x="48662" y="43633"/>
                </a:lnTo>
                <a:lnTo>
                  <a:pt x="98279" y="49781"/>
                </a:lnTo>
                <a:lnTo>
                  <a:pt x="147988" y="48403"/>
                </a:lnTo>
                <a:lnTo>
                  <a:pt x="196929" y="39587"/>
                </a:lnTo>
                <a:lnTo>
                  <a:pt x="244240" y="23423"/>
                </a:lnTo>
                <a:lnTo>
                  <a:pt x="28906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8760376" y="11972021"/>
            <a:ext cx="214629" cy="60960"/>
          </a:xfrm>
          <a:custGeom>
            <a:avLst/>
            <a:gdLst/>
            <a:ahLst/>
            <a:cxnLst/>
            <a:rect l="l" t="t" r="r" b="b"/>
            <a:pathLst>
              <a:path w="214629" h="60959">
                <a:moveTo>
                  <a:pt x="214403" y="6049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9720004" y="871086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9783716" y="873019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9847429" y="874951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9911142" y="876884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9974855" y="878817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0038567" y="8807505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90" h="17779">
                <a:moveTo>
                  <a:pt x="0" y="0"/>
                </a:moveTo>
                <a:lnTo>
                  <a:pt x="21118" y="6442"/>
                </a:lnTo>
                <a:lnTo>
                  <a:pt x="17896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0037851" y="885654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0018881" y="892025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9999910" y="8984325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9664" y="0"/>
                </a:moveTo>
                <a:lnTo>
                  <a:pt x="357" y="31498"/>
                </a:ln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9935840" y="899721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9872127" y="897788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9808414" y="895855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9744702" y="893922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9680988" y="892025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1856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9663450" y="887085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9682421" y="880678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9701033" y="874307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9720004" y="87108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6116657" y="7458442"/>
            <a:ext cx="4182110" cy="1229995"/>
          </a:xfrm>
          <a:custGeom>
            <a:avLst/>
            <a:gdLst/>
            <a:ahLst/>
            <a:cxnLst/>
            <a:rect l="l" t="t" r="r" b="b"/>
            <a:pathLst>
              <a:path w="4182109" h="1229995">
                <a:moveTo>
                  <a:pt x="4181772" y="1229869"/>
                </a:moveTo>
                <a:lnTo>
                  <a:pt x="4051483" y="1187275"/>
                </a:lnTo>
                <a:lnTo>
                  <a:pt x="3607284" y="1057344"/>
                </a:lnTo>
                <a:lnTo>
                  <a:pt x="3359949" y="985041"/>
                </a:lnTo>
                <a:lnTo>
                  <a:pt x="2372403" y="697260"/>
                </a:lnTo>
                <a:lnTo>
                  <a:pt x="1672279" y="490730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0205366" y="8652518"/>
            <a:ext cx="94615" cy="31750"/>
          </a:xfrm>
          <a:custGeom>
            <a:avLst/>
            <a:gdLst/>
            <a:ahLst/>
            <a:cxnLst/>
            <a:rect l="l" t="t" r="r" b="b"/>
            <a:pathLst>
              <a:path w="94615" h="31750">
                <a:moveTo>
                  <a:pt x="94495" y="3114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0140937" y="863247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28634" y="8590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0043221" y="8603839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514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9978434" y="858486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9881075" y="855659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9816289" y="8537620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9718930" y="850898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6442" y="1789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9653785" y="849001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9556427" y="846173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9491640" y="844276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9394282" y="841449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9329137" y="839552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9231779" y="836688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9166992" y="834791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9069275" y="831963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9004489" y="83006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8907130" y="827238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8841985" y="825341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8744627" y="822514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8679840" y="820617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8582482" y="817753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8517337" y="815892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8419979" y="8129930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514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8355192" y="811096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8257833" y="808232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8193047" y="806299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8095688" y="803436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8030902" y="801503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933543" y="7986398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868756" y="796742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771397" y="793843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18970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706611" y="791946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609252" y="7890829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544108" y="787185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446749" y="7843223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514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381963" y="782425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84604" y="7795618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19818" y="777664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122459" y="7748013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057314" y="772904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6959955" y="770040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514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6895169" y="768143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6797810" y="7652801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6732666" y="763383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6635307" y="760519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514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6570521" y="758622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6473162" y="7557590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6408375" y="753861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6311017" y="7509985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6245872" y="749101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6118089" y="7453431"/>
            <a:ext cx="95885" cy="28575"/>
          </a:xfrm>
          <a:custGeom>
            <a:avLst/>
            <a:gdLst/>
            <a:ahLst/>
            <a:cxnLst/>
            <a:rect l="l" t="t" r="r" b="b"/>
            <a:pathLst>
              <a:path w="95885" h="28575">
                <a:moveTo>
                  <a:pt x="95569" y="2827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042639" y="5422857"/>
            <a:ext cx="19685" cy="76835"/>
          </a:xfrm>
          <a:custGeom>
            <a:avLst/>
            <a:gdLst/>
            <a:ahLst/>
            <a:cxnLst/>
            <a:rect l="l" t="t" r="r" b="b"/>
            <a:pathLst>
              <a:path w="19684" h="76835">
                <a:moveTo>
                  <a:pt x="8948" y="0"/>
                </a:moveTo>
                <a:lnTo>
                  <a:pt x="0" y="24339"/>
                </a:lnTo>
                <a:lnTo>
                  <a:pt x="19686" y="762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074137" y="5530954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0"/>
                </a:moveTo>
                <a:lnTo>
                  <a:pt x="11811" y="3149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097761" y="559430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0"/>
                </a:moveTo>
                <a:lnTo>
                  <a:pt x="4653" y="11811"/>
                </a:lnTo>
                <a:lnTo>
                  <a:pt x="7874" y="22549"/>
                </a:lnTo>
                <a:lnTo>
                  <a:pt x="9664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073421" y="5660169"/>
            <a:ext cx="33020" cy="78105"/>
          </a:xfrm>
          <a:custGeom>
            <a:avLst/>
            <a:gdLst/>
            <a:ahLst/>
            <a:cxnLst/>
            <a:rect l="l" t="t" r="r" b="b"/>
            <a:pathLst>
              <a:path w="33020" h="78104">
                <a:moveTo>
                  <a:pt x="32572" y="0"/>
                </a:moveTo>
                <a:lnTo>
                  <a:pt x="32572" y="715"/>
                </a:lnTo>
                <a:lnTo>
                  <a:pt x="29708" y="11453"/>
                </a:lnTo>
                <a:lnTo>
                  <a:pt x="25413" y="21476"/>
                </a:lnTo>
                <a:lnTo>
                  <a:pt x="0" y="780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045860" y="576898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601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017941" y="5830547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959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6969620" y="5892470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6942059" y="600056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601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6914139" y="606213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6865818" y="6123697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0" y="773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6838257" y="623179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601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6810338" y="629371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6762017" y="6355281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0" y="773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6734456" y="646337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601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6706537" y="652494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6658215" y="6586866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12527" y="49037"/>
                </a:ln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6630296" y="669460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6602735" y="675652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601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6554055" y="6818093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6526137" y="6925833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959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6498218" y="698775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6449538" y="7049320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6421977" y="7157060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959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6394058" y="721898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6343947" y="7280547"/>
            <a:ext cx="36195" cy="76835"/>
          </a:xfrm>
          <a:custGeom>
            <a:avLst/>
            <a:gdLst/>
            <a:ahLst/>
            <a:cxnLst/>
            <a:rect l="l" t="t" r="r" b="b"/>
            <a:pathLst>
              <a:path w="36195" h="76834">
                <a:moveTo>
                  <a:pt x="36151" y="0"/>
                </a:moveTo>
                <a:lnTo>
                  <a:pt x="6442" y="66218"/>
                </a:lnTo>
                <a:lnTo>
                  <a:pt x="357" y="75524"/>
                </a:lnTo>
                <a:lnTo>
                  <a:pt x="0" y="762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6290972" y="7380769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350" y="0"/>
                </a:moveTo>
                <a:lnTo>
                  <a:pt x="21476" y="5726"/>
                </a:lnTo>
                <a:lnTo>
                  <a:pt x="11811" y="11096"/>
                </a:lnTo>
                <a:lnTo>
                  <a:pt x="1789" y="15749"/>
                </a:lnTo>
                <a:lnTo>
                  <a:pt x="0" y="1646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6226902" y="7407973"/>
            <a:ext cx="32384" cy="11430"/>
          </a:xfrm>
          <a:custGeom>
            <a:avLst/>
            <a:gdLst/>
            <a:ahLst/>
            <a:cxnLst/>
            <a:rect l="l" t="t" r="r" b="b"/>
            <a:pathLst>
              <a:path w="32385" h="11429">
                <a:moveTo>
                  <a:pt x="31856" y="0"/>
                </a:moveTo>
                <a:lnTo>
                  <a:pt x="0" y="1109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6118089" y="7429806"/>
            <a:ext cx="76835" cy="26670"/>
          </a:xfrm>
          <a:custGeom>
            <a:avLst/>
            <a:gdLst/>
            <a:ahLst/>
            <a:cxnLst/>
            <a:rect l="l" t="t" r="r" b="b"/>
            <a:pathLst>
              <a:path w="76835" h="26670">
                <a:moveTo>
                  <a:pt x="76598" y="0"/>
                </a:moveTo>
                <a:lnTo>
                  <a:pt x="0" y="2612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6350390" y="5681645"/>
            <a:ext cx="771525" cy="1677035"/>
          </a:xfrm>
          <a:custGeom>
            <a:avLst/>
            <a:gdLst/>
            <a:ahLst/>
            <a:cxnLst/>
            <a:rect l="l" t="t" r="r" b="b"/>
            <a:pathLst>
              <a:path w="771525" h="1677034">
                <a:moveTo>
                  <a:pt x="748445" y="0"/>
                </a:moveTo>
                <a:lnTo>
                  <a:pt x="771353" y="10738"/>
                </a:lnTo>
                <a:lnTo>
                  <a:pt x="343619" y="964638"/>
                </a:lnTo>
                <a:lnTo>
                  <a:pt x="22549" y="1676574"/>
                </a:lnTo>
                <a:lnTo>
                  <a:pt x="0" y="166512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5981357" y="7607344"/>
            <a:ext cx="52069" cy="114935"/>
          </a:xfrm>
          <a:custGeom>
            <a:avLst/>
            <a:gdLst/>
            <a:ahLst/>
            <a:cxnLst/>
            <a:rect l="l" t="t" r="r" b="b"/>
            <a:pathLst>
              <a:path w="52070" h="114934">
                <a:moveTo>
                  <a:pt x="51542" y="0"/>
                </a:moveTo>
                <a:lnTo>
                  <a:pt x="0" y="1145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5953796" y="775302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601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5925877" y="781458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5877198" y="7876154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73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5849279" y="798425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5821360" y="804581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5772322" y="8107381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5744403" y="821512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5716484" y="827668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5667447" y="8338249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22907" y="26845"/>
                </a:ln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5639528" y="844598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5611609" y="850755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5562572" y="8569118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5534295" y="867685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5506375" y="873842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5457338" y="8799988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5429061" y="890772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5401142" y="896929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5352105" y="9030857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5323828" y="913859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5295909" y="920016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5246871" y="9261726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5215731" y="9369465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09">
                <a:moveTo>
                  <a:pt x="17180" y="0"/>
                </a:moveTo>
                <a:lnTo>
                  <a:pt x="0" y="2899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5191391" y="9430672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5" h="31750">
                <a:moveTo>
                  <a:pt x="13243" y="0"/>
                </a:moveTo>
                <a:lnTo>
                  <a:pt x="7874" y="15033"/>
                </a:ln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5140922" y="9491879"/>
            <a:ext cx="35560" cy="76835"/>
          </a:xfrm>
          <a:custGeom>
            <a:avLst/>
            <a:gdLst/>
            <a:ahLst/>
            <a:cxnLst/>
            <a:rect l="l" t="t" r="r" b="b"/>
            <a:pathLst>
              <a:path w="35560" h="76834">
                <a:moveTo>
                  <a:pt x="35435" y="0"/>
                </a:moveTo>
                <a:lnTo>
                  <a:pt x="20760" y="29708"/>
                </a:lnTo>
                <a:lnTo>
                  <a:pt x="0" y="7659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5113719" y="9599618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601" y="0"/>
                </a:moveTo>
                <a:lnTo>
                  <a:pt x="12169" y="2863"/>
                </a:ln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5087232" y="9661541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5" h="31750">
                <a:moveTo>
                  <a:pt x="13243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5040342" y="9723821"/>
            <a:ext cx="33655" cy="78105"/>
          </a:xfrm>
          <a:custGeom>
            <a:avLst/>
            <a:gdLst/>
            <a:ahLst/>
            <a:cxnLst/>
            <a:rect l="l" t="t" r="r" b="b"/>
            <a:pathLst>
              <a:path w="33654" h="78104">
                <a:moveTo>
                  <a:pt x="33288" y="0"/>
                </a:moveTo>
                <a:lnTo>
                  <a:pt x="0" y="776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5012423" y="9832634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14317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4984146" y="9893841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4934751" y="9955407"/>
            <a:ext cx="35560" cy="76835"/>
          </a:xfrm>
          <a:custGeom>
            <a:avLst/>
            <a:gdLst/>
            <a:ahLst/>
            <a:cxnLst/>
            <a:rect l="l" t="t" r="r" b="b"/>
            <a:pathLst>
              <a:path w="35560" h="76834">
                <a:moveTo>
                  <a:pt x="35435" y="0"/>
                </a:moveTo>
                <a:lnTo>
                  <a:pt x="0" y="7659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4906116" y="1006278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4877839" y="1012399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10738" y="7516"/>
                </a:ln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4807325" y="10185560"/>
            <a:ext cx="56515" cy="112395"/>
          </a:xfrm>
          <a:custGeom>
            <a:avLst/>
            <a:gdLst/>
            <a:ahLst/>
            <a:cxnLst/>
            <a:rect l="l" t="t" r="r" b="b"/>
            <a:pathLst>
              <a:path w="56514" h="112395">
                <a:moveTo>
                  <a:pt x="56196" y="0"/>
                </a:moveTo>
                <a:lnTo>
                  <a:pt x="23623" y="69081"/>
                </a:lnTo>
                <a:lnTo>
                  <a:pt x="0" y="11203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4742181" y="10419650"/>
            <a:ext cx="13335" cy="49530"/>
          </a:xfrm>
          <a:custGeom>
            <a:avLst/>
            <a:gdLst/>
            <a:ahLst/>
            <a:cxnLst/>
            <a:rect l="l" t="t" r="r" b="b"/>
            <a:pathLst>
              <a:path w="13335" h="49529">
                <a:moveTo>
                  <a:pt x="13243" y="0"/>
                </a:moveTo>
                <a:lnTo>
                  <a:pt x="5369" y="25413"/>
                </a:lnTo>
                <a:lnTo>
                  <a:pt x="357" y="46889"/>
                </a:lnTo>
                <a:lnTo>
                  <a:pt x="0" y="490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4736096" y="10502334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4" h="33654">
                <a:moveTo>
                  <a:pt x="1431" y="0"/>
                </a:moveTo>
                <a:lnTo>
                  <a:pt x="715" y="7874"/>
                </a:lnTo>
                <a:lnTo>
                  <a:pt x="0" y="30066"/>
                </a:lnTo>
                <a:lnTo>
                  <a:pt x="0" y="3364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4737886" y="10569626"/>
            <a:ext cx="5080" cy="33655"/>
          </a:xfrm>
          <a:custGeom>
            <a:avLst/>
            <a:gdLst/>
            <a:ahLst/>
            <a:cxnLst/>
            <a:rect l="l" t="t" r="r" b="b"/>
            <a:pathLst>
              <a:path w="5079" h="33654">
                <a:moveTo>
                  <a:pt x="0" y="0"/>
                </a:moveTo>
                <a:lnTo>
                  <a:pt x="715" y="6800"/>
                </a:lnTo>
                <a:lnTo>
                  <a:pt x="3937" y="28276"/>
                </a:lnTo>
                <a:lnTo>
                  <a:pt x="5011" y="3364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4751129" y="10636202"/>
            <a:ext cx="33655" cy="77470"/>
          </a:xfrm>
          <a:custGeom>
            <a:avLst/>
            <a:gdLst/>
            <a:ahLst/>
            <a:cxnLst/>
            <a:rect l="l" t="t" r="r" b="b"/>
            <a:pathLst>
              <a:path w="33654" h="77470">
                <a:moveTo>
                  <a:pt x="0" y="0"/>
                </a:moveTo>
                <a:lnTo>
                  <a:pt x="1431" y="4653"/>
                </a:lnTo>
                <a:lnTo>
                  <a:pt x="8590" y="25413"/>
                </a:lnTo>
                <a:lnTo>
                  <a:pt x="17180" y="45457"/>
                </a:lnTo>
                <a:lnTo>
                  <a:pt x="26845" y="65502"/>
                </a:lnTo>
                <a:lnTo>
                  <a:pt x="33646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4803746" y="10741435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89" h="26670">
                <a:moveTo>
                  <a:pt x="0" y="0"/>
                </a:moveTo>
                <a:lnTo>
                  <a:pt x="10380" y="13243"/>
                </a:lnTo>
                <a:lnTo>
                  <a:pt x="21476" y="2612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4849562" y="10791188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90">
                <a:moveTo>
                  <a:pt x="0" y="0"/>
                </a:moveTo>
                <a:lnTo>
                  <a:pt x="9306" y="8232"/>
                </a:lnTo>
                <a:lnTo>
                  <a:pt x="26129" y="20760"/>
                </a:lnTo>
                <a:lnTo>
                  <a:pt x="26129" y="2111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4904326" y="10830204"/>
            <a:ext cx="46355" cy="21590"/>
          </a:xfrm>
          <a:custGeom>
            <a:avLst/>
            <a:gdLst/>
            <a:ahLst/>
            <a:cxnLst/>
            <a:rect l="l" t="t" r="r" b="b"/>
            <a:pathLst>
              <a:path w="46354" h="21590">
                <a:moveTo>
                  <a:pt x="0" y="0"/>
                </a:moveTo>
                <a:lnTo>
                  <a:pt x="7516" y="3937"/>
                </a:lnTo>
                <a:lnTo>
                  <a:pt x="26487" y="13243"/>
                </a:lnTo>
                <a:lnTo>
                  <a:pt x="46173" y="2147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029395" y="5418562"/>
            <a:ext cx="60960" cy="192405"/>
          </a:xfrm>
          <a:custGeom>
            <a:avLst/>
            <a:gdLst/>
            <a:ahLst/>
            <a:cxnLst/>
            <a:rect l="l" t="t" r="r" b="b"/>
            <a:pathLst>
              <a:path w="60959" h="192404">
                <a:moveTo>
                  <a:pt x="10380" y="0"/>
                </a:moveTo>
                <a:lnTo>
                  <a:pt x="0" y="28634"/>
                </a:lnTo>
                <a:lnTo>
                  <a:pt x="60849" y="19221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087221" y="5610433"/>
            <a:ext cx="8890" cy="66040"/>
          </a:xfrm>
          <a:custGeom>
            <a:avLst/>
            <a:gdLst/>
            <a:ahLst/>
            <a:cxnLst/>
            <a:rect l="l" t="t" r="r" b="b"/>
            <a:pathLst>
              <a:path w="8890" h="66039">
                <a:moveTo>
                  <a:pt x="0" y="65738"/>
                </a:moveTo>
                <a:lnTo>
                  <a:pt x="5813" y="49803"/>
                </a:lnTo>
                <a:lnTo>
                  <a:pt x="8295" y="33192"/>
                </a:lnTo>
                <a:lnTo>
                  <a:pt x="7421" y="16420"/>
                </a:lnTo>
                <a:lnTo>
                  <a:pt x="316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6338936" y="5676276"/>
            <a:ext cx="748665" cy="1664970"/>
          </a:xfrm>
          <a:custGeom>
            <a:avLst/>
            <a:gdLst/>
            <a:ahLst/>
            <a:cxnLst/>
            <a:rect l="l" t="t" r="r" b="b"/>
            <a:pathLst>
              <a:path w="748665" h="1664970">
                <a:moveTo>
                  <a:pt x="748445" y="0"/>
                </a:moveTo>
                <a:lnTo>
                  <a:pt x="320353" y="954616"/>
                </a:lnTo>
                <a:lnTo>
                  <a:pt x="0" y="166476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6288282" y="7340725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0" y="43750"/>
                </a:moveTo>
                <a:lnTo>
                  <a:pt x="15270" y="36101"/>
                </a:lnTo>
                <a:lnTo>
                  <a:pt x="28978" y="26107"/>
                </a:lnTo>
                <a:lnTo>
                  <a:pt x="40858" y="13997"/>
                </a:lnTo>
                <a:lnTo>
                  <a:pt x="5064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6109141" y="7384707"/>
            <a:ext cx="179705" cy="60960"/>
          </a:xfrm>
          <a:custGeom>
            <a:avLst/>
            <a:gdLst/>
            <a:ahLst/>
            <a:cxnLst/>
            <a:rect l="l" t="t" r="r" b="b"/>
            <a:pathLst>
              <a:path w="179704" h="60959">
                <a:moveTo>
                  <a:pt x="179326" y="0"/>
                </a:moveTo>
                <a:lnTo>
                  <a:pt x="0" y="6084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6090170" y="7445556"/>
            <a:ext cx="19050" cy="33655"/>
          </a:xfrm>
          <a:custGeom>
            <a:avLst/>
            <a:gdLst/>
            <a:ahLst/>
            <a:cxnLst/>
            <a:rect l="l" t="t" r="r" b="b"/>
            <a:pathLst>
              <a:path w="19050" h="33654">
                <a:moveTo>
                  <a:pt x="1897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6057240" y="7508553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16465" y="0"/>
                </a:moveTo>
                <a:lnTo>
                  <a:pt x="0" y="2970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6021804" y="7567612"/>
            <a:ext cx="19050" cy="33655"/>
          </a:xfrm>
          <a:custGeom>
            <a:avLst/>
            <a:gdLst/>
            <a:ahLst/>
            <a:cxnLst/>
            <a:rect l="l" t="t" r="r" b="b"/>
            <a:pathLst>
              <a:path w="19050" h="33654">
                <a:moveTo>
                  <a:pt x="1897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4796229" y="7601258"/>
            <a:ext cx="1226185" cy="2690495"/>
          </a:xfrm>
          <a:custGeom>
            <a:avLst/>
            <a:gdLst/>
            <a:ahLst/>
            <a:cxnLst/>
            <a:rect l="l" t="t" r="r" b="b"/>
            <a:pathLst>
              <a:path w="1226185" h="2690495">
                <a:moveTo>
                  <a:pt x="1225574" y="0"/>
                </a:moveTo>
                <a:lnTo>
                  <a:pt x="1225216" y="357"/>
                </a:lnTo>
                <a:lnTo>
                  <a:pt x="1104949" y="268452"/>
                </a:lnTo>
                <a:lnTo>
                  <a:pt x="882671" y="758825"/>
                </a:lnTo>
                <a:lnTo>
                  <a:pt x="722673" y="1110319"/>
                </a:lnTo>
                <a:lnTo>
                  <a:pt x="425228" y="1762121"/>
                </a:lnTo>
                <a:lnTo>
                  <a:pt x="408047" y="1792188"/>
                </a:lnTo>
                <a:lnTo>
                  <a:pt x="391582" y="1839435"/>
                </a:lnTo>
                <a:lnTo>
                  <a:pt x="353999" y="1914960"/>
                </a:lnTo>
                <a:lnTo>
                  <a:pt x="317847" y="1996211"/>
                </a:lnTo>
                <a:lnTo>
                  <a:pt x="222636" y="2218132"/>
                </a:lnTo>
                <a:lnTo>
                  <a:pt x="80893" y="2524884"/>
                </a:lnTo>
                <a:lnTo>
                  <a:pt x="23623" y="2647656"/>
                </a:lnTo>
                <a:lnTo>
                  <a:pt x="0" y="269025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4776543" y="10291509"/>
            <a:ext cx="19685" cy="46990"/>
          </a:xfrm>
          <a:custGeom>
            <a:avLst/>
            <a:gdLst/>
            <a:ahLst/>
            <a:cxnLst/>
            <a:rect l="l" t="t" r="r" b="b"/>
            <a:pathLst>
              <a:path w="19685" h="46990">
                <a:moveTo>
                  <a:pt x="19686" y="0"/>
                </a:moveTo>
                <a:lnTo>
                  <a:pt x="19328" y="715"/>
                </a:lnTo>
                <a:lnTo>
                  <a:pt x="0" y="4653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4743613" y="10369181"/>
            <a:ext cx="19685" cy="46990"/>
          </a:xfrm>
          <a:custGeom>
            <a:avLst/>
            <a:gdLst/>
            <a:ahLst/>
            <a:cxnLst/>
            <a:rect l="l" t="t" r="r" b="b"/>
            <a:pathLst>
              <a:path w="19685" h="46990">
                <a:moveTo>
                  <a:pt x="19686" y="0"/>
                </a:moveTo>
                <a:lnTo>
                  <a:pt x="0" y="46173"/>
                </a:lnTo>
                <a:lnTo>
                  <a:pt x="0" y="4688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4735380" y="10416071"/>
            <a:ext cx="8255" cy="26034"/>
          </a:xfrm>
          <a:custGeom>
            <a:avLst/>
            <a:gdLst/>
            <a:ahLst/>
            <a:cxnLst/>
            <a:rect l="l" t="t" r="r" b="b"/>
            <a:pathLst>
              <a:path w="8254" h="26034">
                <a:moveTo>
                  <a:pt x="8232" y="0"/>
                </a:moveTo>
                <a:lnTo>
                  <a:pt x="0" y="2541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4723249" y="10441533"/>
            <a:ext cx="55244" cy="285750"/>
          </a:xfrm>
          <a:custGeom>
            <a:avLst/>
            <a:gdLst/>
            <a:ahLst/>
            <a:cxnLst/>
            <a:rect l="l" t="t" r="r" b="b"/>
            <a:pathLst>
              <a:path w="55245" h="285750">
                <a:moveTo>
                  <a:pt x="11967" y="0"/>
                </a:moveTo>
                <a:lnTo>
                  <a:pt x="2610" y="48931"/>
                </a:lnTo>
                <a:lnTo>
                  <a:pt x="0" y="98226"/>
                </a:lnTo>
                <a:lnTo>
                  <a:pt x="4035" y="147210"/>
                </a:lnTo>
                <a:lnTo>
                  <a:pt x="14613" y="195207"/>
                </a:lnTo>
                <a:lnTo>
                  <a:pt x="31634" y="241544"/>
                </a:lnTo>
                <a:lnTo>
                  <a:pt x="54996" y="28554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4778229" y="10727032"/>
            <a:ext cx="167640" cy="136525"/>
          </a:xfrm>
          <a:custGeom>
            <a:avLst/>
            <a:gdLst/>
            <a:ahLst/>
            <a:cxnLst/>
            <a:rect l="l" t="t" r="r" b="b"/>
            <a:pathLst>
              <a:path w="167639" h="136525">
                <a:moveTo>
                  <a:pt x="0" y="0"/>
                </a:moveTo>
                <a:lnTo>
                  <a:pt x="33034" y="44007"/>
                </a:lnTo>
                <a:lnTo>
                  <a:pt x="72517" y="81817"/>
                </a:lnTo>
                <a:lnTo>
                  <a:pt x="117599" y="112738"/>
                </a:lnTo>
                <a:lnTo>
                  <a:pt x="167429" y="13608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8099286" y="3352326"/>
            <a:ext cx="330200" cy="81280"/>
          </a:xfrm>
          <a:custGeom>
            <a:avLst/>
            <a:gdLst/>
            <a:ahLst/>
            <a:cxnLst/>
            <a:rect l="l" t="t" r="r" b="b"/>
            <a:pathLst>
              <a:path w="330200" h="81279">
                <a:moveTo>
                  <a:pt x="329753" y="1084"/>
                </a:moveTo>
                <a:lnTo>
                  <a:pt x="280326" y="0"/>
                </a:lnTo>
                <a:lnTo>
                  <a:pt x="231222" y="3193"/>
                </a:lnTo>
                <a:lnTo>
                  <a:pt x="182712" y="10600"/>
                </a:lnTo>
                <a:lnTo>
                  <a:pt x="135065" y="22154"/>
                </a:lnTo>
                <a:lnTo>
                  <a:pt x="88551" y="37791"/>
                </a:lnTo>
                <a:lnTo>
                  <a:pt x="43439" y="57445"/>
                </a:lnTo>
                <a:lnTo>
                  <a:pt x="0" y="810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8429285" y="3353268"/>
            <a:ext cx="2711450" cy="785495"/>
          </a:xfrm>
          <a:custGeom>
            <a:avLst/>
            <a:gdLst/>
            <a:ahLst/>
            <a:cxnLst/>
            <a:rect l="l" t="t" r="r" b="b"/>
            <a:pathLst>
              <a:path w="2711450" h="785495">
                <a:moveTo>
                  <a:pt x="0" y="0"/>
                </a:moveTo>
                <a:lnTo>
                  <a:pt x="83757" y="17538"/>
                </a:lnTo>
                <a:lnTo>
                  <a:pt x="327869" y="84473"/>
                </a:lnTo>
                <a:lnTo>
                  <a:pt x="1152913" y="326080"/>
                </a:lnTo>
                <a:lnTo>
                  <a:pt x="1874155" y="532609"/>
                </a:lnTo>
                <a:lnTo>
                  <a:pt x="2711011" y="7849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1140071" y="4137807"/>
            <a:ext cx="188595" cy="155575"/>
          </a:xfrm>
          <a:custGeom>
            <a:avLst/>
            <a:gdLst/>
            <a:ahLst/>
            <a:cxnLst/>
            <a:rect l="l" t="t" r="r" b="b"/>
            <a:pathLst>
              <a:path w="188595" h="155575">
                <a:moveTo>
                  <a:pt x="188386" y="155058"/>
                </a:moveTo>
                <a:lnTo>
                  <a:pt x="160084" y="113817"/>
                </a:lnTo>
                <a:lnTo>
                  <a:pt x="126525" y="77221"/>
                </a:lnTo>
                <a:lnTo>
                  <a:pt x="88278" y="45741"/>
                </a:lnTo>
                <a:lnTo>
                  <a:pt x="45913" y="19844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8102131" y="3415191"/>
            <a:ext cx="41275" cy="22860"/>
          </a:xfrm>
          <a:custGeom>
            <a:avLst/>
            <a:gdLst/>
            <a:ahLst/>
            <a:cxnLst/>
            <a:rect l="l" t="t" r="r" b="b"/>
            <a:pathLst>
              <a:path w="41275" h="22860">
                <a:moveTo>
                  <a:pt x="0" y="22549"/>
                </a:moveTo>
                <a:lnTo>
                  <a:pt x="22907" y="9306"/>
                </a:lnTo>
                <a:lnTo>
                  <a:pt x="4116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8174076" y="3389062"/>
            <a:ext cx="32384" cy="12700"/>
          </a:xfrm>
          <a:custGeom>
            <a:avLst/>
            <a:gdLst/>
            <a:ahLst/>
            <a:cxnLst/>
            <a:rect l="l" t="t" r="r" b="b"/>
            <a:pathLst>
              <a:path w="32384" h="12700">
                <a:moveTo>
                  <a:pt x="0" y="12169"/>
                </a:moveTo>
                <a:lnTo>
                  <a:pt x="22549" y="3221"/>
                </a:lnTo>
                <a:lnTo>
                  <a:pt x="3185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8238147" y="3364364"/>
            <a:ext cx="66040" cy="14604"/>
          </a:xfrm>
          <a:custGeom>
            <a:avLst/>
            <a:gdLst/>
            <a:ahLst/>
            <a:cxnLst/>
            <a:rect l="l" t="t" r="r" b="b"/>
            <a:pathLst>
              <a:path w="66040" h="14604">
                <a:moveTo>
                  <a:pt x="0" y="14317"/>
                </a:moveTo>
                <a:lnTo>
                  <a:pt x="8590" y="11811"/>
                </a:lnTo>
                <a:lnTo>
                  <a:pt x="34003" y="5726"/>
                </a:lnTo>
                <a:lnTo>
                  <a:pt x="59775" y="715"/>
                </a:lnTo>
                <a:lnTo>
                  <a:pt x="6586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8337653" y="3357563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4" h="2539">
                <a:moveTo>
                  <a:pt x="0" y="2505"/>
                </a:moveTo>
                <a:lnTo>
                  <a:pt x="12169" y="1073"/>
                </a:lnTo>
                <a:lnTo>
                  <a:pt x="3364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8404945" y="3357205"/>
            <a:ext cx="67310" cy="10160"/>
          </a:xfrm>
          <a:custGeom>
            <a:avLst/>
            <a:gdLst/>
            <a:ahLst/>
            <a:cxnLst/>
            <a:rect l="l" t="t" r="r" b="b"/>
            <a:pathLst>
              <a:path w="67309" h="10160">
                <a:moveTo>
                  <a:pt x="0" y="0"/>
                </a:moveTo>
                <a:lnTo>
                  <a:pt x="23623" y="1073"/>
                </a:lnTo>
                <a:lnTo>
                  <a:pt x="66934" y="1002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8504810" y="3374028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20" h="8889">
                <a:moveTo>
                  <a:pt x="0" y="0"/>
                </a:moveTo>
                <a:lnTo>
                  <a:pt x="7158" y="1789"/>
                </a:lnTo>
                <a:lnTo>
                  <a:pt x="32930" y="859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8570312" y="3391567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0" y="0"/>
                </a:moveTo>
                <a:lnTo>
                  <a:pt x="65144" y="1789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8668029" y="341877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8733173" y="343666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22549" y="6084"/>
                </a:lnTo>
                <a:lnTo>
                  <a:pt x="65144" y="1861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8830890" y="346458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8895676" y="348355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8993035" y="351219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9057821" y="353116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9155180" y="355979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9220324" y="357876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9317683" y="360740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9382469" y="362637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9479829" y="365465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9544973" y="367397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35793" y="10380"/>
                </a:lnTo>
                <a:lnTo>
                  <a:pt x="64786" y="1861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9642332" y="370189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9707476" y="372051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9804835" y="374843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9869979" y="376704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9967338" y="379496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0032482" y="381357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0130199" y="384149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0194986" y="386010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0292702" y="388802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9306" y="2505"/>
                </a:ln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0357489" y="390735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68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0454489" y="393670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0519276" y="3956033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68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0616634" y="398538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1002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0681063" y="4005071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68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0778422" y="403442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0843209" y="4053750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68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0940209" y="408310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1002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1004996" y="410278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68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1101997" y="413213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1166068" y="4154330"/>
            <a:ext cx="59055" cy="33655"/>
          </a:xfrm>
          <a:custGeom>
            <a:avLst/>
            <a:gdLst/>
            <a:ahLst/>
            <a:cxnLst/>
            <a:rect l="l" t="t" r="r" b="b"/>
            <a:pathLst>
              <a:path w="59054" h="33654">
                <a:moveTo>
                  <a:pt x="0" y="0"/>
                </a:moveTo>
                <a:lnTo>
                  <a:pt x="13601" y="6084"/>
                </a:lnTo>
                <a:lnTo>
                  <a:pt x="33288" y="16823"/>
                </a:lnTo>
                <a:lnTo>
                  <a:pt x="52258" y="28634"/>
                </a:lnTo>
                <a:lnTo>
                  <a:pt x="58701" y="3328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1251256" y="4208378"/>
            <a:ext cx="24765" cy="24130"/>
          </a:xfrm>
          <a:custGeom>
            <a:avLst/>
            <a:gdLst/>
            <a:ahLst/>
            <a:cxnLst/>
            <a:rect l="l" t="t" r="r" b="b"/>
            <a:pathLst>
              <a:path w="24765" h="24129">
                <a:moveTo>
                  <a:pt x="0" y="0"/>
                </a:moveTo>
                <a:lnTo>
                  <a:pt x="2147" y="2147"/>
                </a:lnTo>
                <a:lnTo>
                  <a:pt x="18612" y="17180"/>
                </a:lnTo>
                <a:lnTo>
                  <a:pt x="24339" y="236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1297788" y="4257416"/>
            <a:ext cx="26670" cy="38735"/>
          </a:xfrm>
          <a:custGeom>
            <a:avLst/>
            <a:gdLst/>
            <a:ahLst/>
            <a:cxnLst/>
            <a:rect l="l" t="t" r="r" b="b"/>
            <a:pathLst>
              <a:path w="26670" h="38735">
                <a:moveTo>
                  <a:pt x="0" y="0"/>
                </a:moveTo>
                <a:lnTo>
                  <a:pt x="1431" y="1789"/>
                </a:lnTo>
                <a:lnTo>
                  <a:pt x="14675" y="19686"/>
                </a:lnTo>
                <a:lnTo>
                  <a:pt x="26487" y="386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7669028" y="2051811"/>
            <a:ext cx="3922395" cy="1479550"/>
          </a:xfrm>
          <a:custGeom>
            <a:avLst/>
            <a:gdLst/>
            <a:ahLst/>
            <a:cxnLst/>
            <a:rect l="l" t="t" r="r" b="b"/>
            <a:pathLst>
              <a:path w="3922395" h="1479550">
                <a:moveTo>
                  <a:pt x="3921910" y="1141817"/>
                </a:moveTo>
                <a:lnTo>
                  <a:pt x="3823119" y="1479351"/>
                </a:lnTo>
                <a:lnTo>
                  <a:pt x="2360949" y="1053765"/>
                </a:lnTo>
                <a:lnTo>
                  <a:pt x="1503691" y="803925"/>
                </a:lnTo>
                <a:lnTo>
                  <a:pt x="637126" y="553369"/>
                </a:lnTo>
                <a:lnTo>
                  <a:pt x="253061" y="442409"/>
                </a:lnTo>
                <a:lnTo>
                  <a:pt x="133868" y="229437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7611402" y="1762170"/>
            <a:ext cx="57785" cy="289560"/>
          </a:xfrm>
          <a:custGeom>
            <a:avLst/>
            <a:gdLst/>
            <a:ahLst/>
            <a:cxnLst/>
            <a:rect l="l" t="t" r="r" b="b"/>
            <a:pathLst>
              <a:path w="57784" h="289560">
                <a:moveTo>
                  <a:pt x="2552" y="0"/>
                </a:moveTo>
                <a:lnTo>
                  <a:pt x="0" y="49898"/>
                </a:lnTo>
                <a:lnTo>
                  <a:pt x="2235" y="99582"/>
                </a:lnTo>
                <a:lnTo>
                  <a:pt x="9193" y="148716"/>
                </a:lnTo>
                <a:lnTo>
                  <a:pt x="20810" y="196960"/>
                </a:lnTo>
                <a:lnTo>
                  <a:pt x="37021" y="243979"/>
                </a:lnTo>
                <a:lnTo>
                  <a:pt x="57762" y="28943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1548702" y="3191839"/>
            <a:ext cx="36195" cy="122555"/>
          </a:xfrm>
          <a:custGeom>
            <a:avLst/>
            <a:gdLst/>
            <a:ahLst/>
            <a:cxnLst/>
            <a:rect l="l" t="t" r="r" b="b"/>
            <a:pathLst>
              <a:path w="36195" h="122554">
                <a:moveTo>
                  <a:pt x="35793" y="0"/>
                </a:moveTo>
                <a:lnTo>
                  <a:pt x="0" y="1224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1529731" y="334682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1468882" y="3411612"/>
            <a:ext cx="51435" cy="111760"/>
          </a:xfrm>
          <a:custGeom>
            <a:avLst/>
            <a:gdLst/>
            <a:ahLst/>
            <a:cxnLst/>
            <a:rect l="l" t="t" r="r" b="b"/>
            <a:pathLst>
              <a:path w="51434" h="111760">
                <a:moveTo>
                  <a:pt x="51184" y="0"/>
                </a:moveTo>
                <a:lnTo>
                  <a:pt x="18612" y="111318"/>
                </a:lnTo>
                <a:lnTo>
                  <a:pt x="0" y="10594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1404095" y="349859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1241592" y="3451343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1176806" y="343237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1014302" y="338512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0949516" y="336615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0787012" y="3318906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0722226" y="329993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0559723" y="325268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0494936" y="323371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0332433" y="318647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0267646" y="316749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0105144" y="312025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0040357" y="3101639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9877854" y="3054033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9812709" y="303542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9650564" y="2987815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9585420" y="296920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9423275" y="2921597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9358130" y="290298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9195985" y="285537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9130841" y="283676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8968695" y="278951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8903551" y="277090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8741047" y="2724016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8676261" y="270504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8513758" y="2658155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8448613" y="263918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8286110" y="2592295"/>
            <a:ext cx="130810" cy="38100"/>
          </a:xfrm>
          <a:custGeom>
            <a:avLst/>
            <a:gdLst/>
            <a:ahLst/>
            <a:cxnLst/>
            <a:rect l="l" t="t" r="r" b="b"/>
            <a:pathLst>
              <a:path w="130809" h="38100">
                <a:moveTo>
                  <a:pt x="130288" y="37583"/>
                </a:moveTo>
                <a:lnTo>
                  <a:pt x="22192" y="6442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8221324" y="257368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8058821" y="2526793"/>
            <a:ext cx="130175" cy="37465"/>
          </a:xfrm>
          <a:custGeom>
            <a:avLst/>
            <a:gdLst/>
            <a:ahLst/>
            <a:cxnLst/>
            <a:rect l="l" t="t" r="r" b="b"/>
            <a:pathLst>
              <a:path w="130175" h="37464">
                <a:moveTo>
                  <a:pt x="129930" y="3722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7993676" y="250782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7878063" y="2402231"/>
            <a:ext cx="83820" cy="96520"/>
          </a:xfrm>
          <a:custGeom>
            <a:avLst/>
            <a:gdLst/>
            <a:ahLst/>
            <a:cxnLst/>
            <a:rect l="l" t="t" r="r" b="b"/>
            <a:pathLst>
              <a:path w="83820" h="96519">
                <a:moveTo>
                  <a:pt x="83399" y="96284"/>
                </a:moveTo>
                <a:lnTo>
                  <a:pt x="48321" y="86262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7845132" y="2343171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4">
                <a:moveTo>
                  <a:pt x="16465" y="2935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7761017" y="2196417"/>
            <a:ext cx="67945" cy="117475"/>
          </a:xfrm>
          <a:custGeom>
            <a:avLst/>
            <a:gdLst/>
            <a:ahLst/>
            <a:cxnLst/>
            <a:rect l="l" t="t" r="r" b="b"/>
            <a:pathLst>
              <a:path w="67945" h="117475">
                <a:moveTo>
                  <a:pt x="67649" y="117045"/>
                </a:moveTo>
                <a:lnTo>
                  <a:pt x="47605" y="81609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7727013" y="2137716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4">
                <a:moveTo>
                  <a:pt x="17180" y="2935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7648983" y="1988098"/>
            <a:ext cx="61594" cy="120650"/>
          </a:xfrm>
          <a:custGeom>
            <a:avLst/>
            <a:gdLst/>
            <a:ahLst/>
            <a:cxnLst/>
            <a:rect l="l" t="t" r="r" b="b"/>
            <a:pathLst>
              <a:path w="61595" h="120650">
                <a:moveTo>
                  <a:pt x="61207" y="120624"/>
                </a:moveTo>
                <a:lnTo>
                  <a:pt x="26129" y="60133"/>
                </a:lnTo>
                <a:lnTo>
                  <a:pt x="14317" y="36151"/>
                </a:lnTo>
                <a:lnTo>
                  <a:pt x="3937" y="11453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7630013" y="1923312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4" h="33019">
                <a:moveTo>
                  <a:pt x="8232" y="32930"/>
                </a:moveTo>
                <a:lnTo>
                  <a:pt x="6084" y="25413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7618200" y="1762956"/>
            <a:ext cx="5715" cy="127635"/>
          </a:xfrm>
          <a:custGeom>
            <a:avLst/>
            <a:gdLst/>
            <a:ahLst/>
            <a:cxnLst/>
            <a:rect l="l" t="t" r="r" b="b"/>
            <a:pathLst>
              <a:path w="5715" h="127635">
                <a:moveTo>
                  <a:pt x="5726" y="127067"/>
                </a:moveTo>
                <a:lnTo>
                  <a:pt x="2863" y="107023"/>
                </a:lnTo>
                <a:lnTo>
                  <a:pt x="715" y="80177"/>
                </a:lnTo>
                <a:lnTo>
                  <a:pt x="0" y="53332"/>
                </a:lnTo>
                <a:lnTo>
                  <a:pt x="357" y="26487"/>
                </a:lnTo>
                <a:lnTo>
                  <a:pt x="250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4120803" y="8993989"/>
            <a:ext cx="616585" cy="1095375"/>
          </a:xfrm>
          <a:custGeom>
            <a:avLst/>
            <a:gdLst/>
            <a:ahLst/>
            <a:cxnLst/>
            <a:rect l="l" t="t" r="r" b="b"/>
            <a:pathLst>
              <a:path w="616585" h="1095375">
                <a:moveTo>
                  <a:pt x="0" y="1056986"/>
                </a:moveTo>
                <a:lnTo>
                  <a:pt x="114539" y="1094927"/>
                </a:lnTo>
                <a:lnTo>
                  <a:pt x="350419" y="597038"/>
                </a:lnTo>
                <a:lnTo>
                  <a:pt x="6160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4970186" y="2663524"/>
            <a:ext cx="2644140" cy="5821045"/>
          </a:xfrm>
          <a:custGeom>
            <a:avLst/>
            <a:gdLst/>
            <a:ahLst/>
            <a:cxnLst/>
            <a:rect l="l" t="t" r="r" b="b"/>
            <a:pathLst>
              <a:path w="2644140" h="5821045">
                <a:moveTo>
                  <a:pt x="0" y="5820763"/>
                </a:moveTo>
                <a:lnTo>
                  <a:pt x="182905" y="5408420"/>
                </a:lnTo>
                <a:lnTo>
                  <a:pt x="619946" y="4462394"/>
                </a:lnTo>
                <a:lnTo>
                  <a:pt x="968218" y="3686387"/>
                </a:lnTo>
                <a:lnTo>
                  <a:pt x="1369822" y="2803716"/>
                </a:lnTo>
                <a:lnTo>
                  <a:pt x="2045607" y="1311479"/>
                </a:lnTo>
                <a:lnTo>
                  <a:pt x="2346631" y="651086"/>
                </a:lnTo>
                <a:lnTo>
                  <a:pt x="264407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4964102" y="8416280"/>
            <a:ext cx="29209" cy="65405"/>
          </a:xfrm>
          <a:custGeom>
            <a:avLst/>
            <a:gdLst/>
            <a:ahLst/>
            <a:cxnLst/>
            <a:rect l="l" t="t" r="r" b="b"/>
            <a:pathLst>
              <a:path w="29210" h="65404">
                <a:moveTo>
                  <a:pt x="0" y="65144"/>
                </a:moveTo>
                <a:lnTo>
                  <a:pt x="2863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5006696" y="8354357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0" y="31140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5033899" y="8199728"/>
            <a:ext cx="55244" cy="124460"/>
          </a:xfrm>
          <a:custGeom>
            <a:avLst/>
            <a:gdLst/>
            <a:ahLst/>
            <a:cxnLst/>
            <a:rect l="l" t="t" r="r" b="b"/>
            <a:pathLst>
              <a:path w="55245" h="124459">
                <a:moveTo>
                  <a:pt x="0" y="123846"/>
                </a:moveTo>
                <a:lnTo>
                  <a:pt x="551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5102623" y="813816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5129826" y="7983893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4" h="123190">
                <a:moveTo>
                  <a:pt x="0" y="123130"/>
                </a:moveTo>
                <a:lnTo>
                  <a:pt x="17180" y="85188"/>
                </a:lnTo>
                <a:lnTo>
                  <a:pt x="561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5200340" y="792268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5228617" y="7769131"/>
            <a:ext cx="57150" cy="123189"/>
          </a:xfrm>
          <a:custGeom>
            <a:avLst/>
            <a:gdLst/>
            <a:ahLst/>
            <a:cxnLst/>
            <a:rect l="l" t="t" r="r" b="b"/>
            <a:pathLst>
              <a:path w="57150" h="123190">
                <a:moveTo>
                  <a:pt x="0" y="122772"/>
                </a:moveTo>
                <a:lnTo>
                  <a:pt x="5691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5299846" y="770756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5328123" y="7554369"/>
            <a:ext cx="57150" cy="123189"/>
          </a:xfrm>
          <a:custGeom>
            <a:avLst/>
            <a:gdLst/>
            <a:ahLst/>
            <a:cxnLst/>
            <a:rect l="l" t="t" r="r" b="b"/>
            <a:pathLst>
              <a:path w="57150" h="123190">
                <a:moveTo>
                  <a:pt x="0" y="122772"/>
                </a:moveTo>
                <a:lnTo>
                  <a:pt x="5655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5398994" y="7492803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5427271" y="7339249"/>
            <a:ext cx="57150" cy="123189"/>
          </a:xfrm>
          <a:custGeom>
            <a:avLst/>
            <a:gdLst/>
            <a:ahLst/>
            <a:cxnLst/>
            <a:rect l="l" t="t" r="r" b="b"/>
            <a:pathLst>
              <a:path w="57150" h="123190">
                <a:moveTo>
                  <a:pt x="0" y="122772"/>
                </a:moveTo>
                <a:lnTo>
                  <a:pt x="5691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5498501" y="7278042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5526778" y="7124487"/>
            <a:ext cx="57150" cy="123189"/>
          </a:xfrm>
          <a:custGeom>
            <a:avLst/>
            <a:gdLst/>
            <a:ahLst/>
            <a:cxnLst/>
            <a:rect l="l" t="t" r="r" b="b"/>
            <a:pathLst>
              <a:path w="57150" h="123190">
                <a:moveTo>
                  <a:pt x="0" y="122772"/>
                </a:moveTo>
                <a:lnTo>
                  <a:pt x="5655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5597291" y="7062564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0" y="31140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5625210" y="6908293"/>
            <a:ext cx="55244" cy="123825"/>
          </a:xfrm>
          <a:custGeom>
            <a:avLst/>
            <a:gdLst/>
            <a:ahLst/>
            <a:cxnLst/>
            <a:rect l="l" t="t" r="r" b="b"/>
            <a:pathLst>
              <a:path w="55245" h="123825">
                <a:moveTo>
                  <a:pt x="0" y="123488"/>
                </a:moveTo>
                <a:lnTo>
                  <a:pt x="551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5694292" y="684672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5721853" y="6692458"/>
            <a:ext cx="55880" cy="123825"/>
          </a:xfrm>
          <a:custGeom>
            <a:avLst/>
            <a:gdLst/>
            <a:ahLst/>
            <a:cxnLst/>
            <a:rect l="l" t="t" r="r" b="b"/>
            <a:pathLst>
              <a:path w="55879" h="123825">
                <a:moveTo>
                  <a:pt x="0" y="123488"/>
                </a:moveTo>
                <a:lnTo>
                  <a:pt x="5548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5791293" y="6630534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0" y="31140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5818854" y="6476264"/>
            <a:ext cx="55880" cy="123825"/>
          </a:xfrm>
          <a:custGeom>
            <a:avLst/>
            <a:gdLst/>
            <a:ahLst/>
            <a:cxnLst/>
            <a:rect l="l" t="t" r="r" b="b"/>
            <a:pathLst>
              <a:path w="55879" h="123825">
                <a:moveTo>
                  <a:pt x="0" y="123488"/>
                </a:moveTo>
                <a:lnTo>
                  <a:pt x="5548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5888294" y="641469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5915855" y="6260786"/>
            <a:ext cx="55880" cy="123189"/>
          </a:xfrm>
          <a:custGeom>
            <a:avLst/>
            <a:gdLst/>
            <a:ahLst/>
            <a:cxnLst/>
            <a:rect l="l" t="t" r="r" b="b"/>
            <a:pathLst>
              <a:path w="55879" h="123189">
                <a:moveTo>
                  <a:pt x="0" y="123130"/>
                </a:moveTo>
                <a:lnTo>
                  <a:pt x="16465" y="86620"/>
                </a:lnTo>
                <a:lnTo>
                  <a:pt x="558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5985652" y="619922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6013572" y="6044951"/>
            <a:ext cx="56515" cy="123825"/>
          </a:xfrm>
          <a:custGeom>
            <a:avLst/>
            <a:gdLst/>
            <a:ahLst/>
            <a:cxnLst/>
            <a:rect l="l" t="t" r="r" b="b"/>
            <a:pathLst>
              <a:path w="56514" h="123825">
                <a:moveTo>
                  <a:pt x="0" y="123488"/>
                </a:moveTo>
                <a:lnTo>
                  <a:pt x="561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6083727" y="598338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6111646" y="5829473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4" h="123189">
                <a:moveTo>
                  <a:pt x="0" y="123130"/>
                </a:moveTo>
                <a:lnTo>
                  <a:pt x="561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6181802" y="576790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6209720" y="5613995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4" h="123189">
                <a:moveTo>
                  <a:pt x="0" y="123130"/>
                </a:moveTo>
                <a:lnTo>
                  <a:pt x="561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6279876" y="555243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6307795" y="5398517"/>
            <a:ext cx="55880" cy="123189"/>
          </a:xfrm>
          <a:custGeom>
            <a:avLst/>
            <a:gdLst/>
            <a:ahLst/>
            <a:cxnLst/>
            <a:rect l="l" t="t" r="r" b="b"/>
            <a:pathLst>
              <a:path w="55879" h="123189">
                <a:moveTo>
                  <a:pt x="0" y="123130"/>
                </a:moveTo>
                <a:lnTo>
                  <a:pt x="26129" y="65860"/>
                </a:lnTo>
                <a:lnTo>
                  <a:pt x="558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6377593" y="533695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6405512" y="5183039"/>
            <a:ext cx="55880" cy="123189"/>
          </a:xfrm>
          <a:custGeom>
            <a:avLst/>
            <a:gdLst/>
            <a:ahLst/>
            <a:cxnLst/>
            <a:rect l="l" t="t" r="r" b="b"/>
            <a:pathLst>
              <a:path w="55879" h="123189">
                <a:moveTo>
                  <a:pt x="0" y="123130"/>
                </a:moveTo>
                <a:lnTo>
                  <a:pt x="558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6475310" y="512147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6503229" y="4967204"/>
            <a:ext cx="55880" cy="123189"/>
          </a:xfrm>
          <a:custGeom>
            <a:avLst/>
            <a:gdLst/>
            <a:ahLst/>
            <a:cxnLst/>
            <a:rect l="l" t="t" r="r" b="b"/>
            <a:pathLst>
              <a:path w="55879" h="123189">
                <a:moveTo>
                  <a:pt x="0" y="123130"/>
                </a:moveTo>
                <a:lnTo>
                  <a:pt x="558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6573026" y="490563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6600945" y="4751726"/>
            <a:ext cx="55880" cy="123189"/>
          </a:xfrm>
          <a:custGeom>
            <a:avLst/>
            <a:gdLst/>
            <a:ahLst/>
            <a:cxnLst/>
            <a:rect l="l" t="t" r="r" b="b"/>
            <a:pathLst>
              <a:path w="55879" h="123189">
                <a:moveTo>
                  <a:pt x="0" y="123130"/>
                </a:moveTo>
                <a:lnTo>
                  <a:pt x="558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6670743" y="4689803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0" y="31140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6698662" y="4535890"/>
            <a:ext cx="55880" cy="123189"/>
          </a:xfrm>
          <a:custGeom>
            <a:avLst/>
            <a:gdLst/>
            <a:ahLst/>
            <a:cxnLst/>
            <a:rect l="l" t="t" r="r" b="b"/>
            <a:pathLst>
              <a:path w="55879" h="123189">
                <a:moveTo>
                  <a:pt x="0" y="123130"/>
                </a:moveTo>
                <a:lnTo>
                  <a:pt x="558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6768459" y="447432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6796378" y="4320413"/>
            <a:ext cx="55880" cy="123189"/>
          </a:xfrm>
          <a:custGeom>
            <a:avLst/>
            <a:gdLst/>
            <a:ahLst/>
            <a:cxnLst/>
            <a:rect l="l" t="t" r="r" b="b"/>
            <a:pathLst>
              <a:path w="55879" h="123189">
                <a:moveTo>
                  <a:pt x="0" y="123130"/>
                </a:moveTo>
                <a:lnTo>
                  <a:pt x="558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6866177" y="425849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6894095" y="4104577"/>
            <a:ext cx="55880" cy="123189"/>
          </a:xfrm>
          <a:custGeom>
            <a:avLst/>
            <a:gdLst/>
            <a:ahLst/>
            <a:cxnLst/>
            <a:rect l="l" t="t" r="r" b="b"/>
            <a:pathLst>
              <a:path w="55879" h="123189">
                <a:moveTo>
                  <a:pt x="0" y="123130"/>
                </a:moveTo>
                <a:lnTo>
                  <a:pt x="5548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6963535" y="404301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6991454" y="3889099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0" y="123130"/>
                </a:moveTo>
                <a:lnTo>
                  <a:pt x="18254" y="83041"/>
                </a:lnTo>
                <a:lnTo>
                  <a:pt x="561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7061610" y="382753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7089529" y="3673621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0" y="123130"/>
                </a:moveTo>
                <a:lnTo>
                  <a:pt x="561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7159684" y="361205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7187961" y="3458143"/>
            <a:ext cx="55880" cy="123189"/>
          </a:xfrm>
          <a:custGeom>
            <a:avLst/>
            <a:gdLst/>
            <a:ahLst/>
            <a:cxnLst/>
            <a:rect l="l" t="t" r="r" b="b"/>
            <a:pathLst>
              <a:path w="55879" h="123189">
                <a:moveTo>
                  <a:pt x="0" y="123130"/>
                </a:moveTo>
                <a:lnTo>
                  <a:pt x="558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7258117" y="339657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7286035" y="3242666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0" y="123130"/>
                </a:moveTo>
                <a:lnTo>
                  <a:pt x="24339" y="69081"/>
                </a:lnTo>
                <a:lnTo>
                  <a:pt x="561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7356192" y="318110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7384468" y="3027546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0" y="122772"/>
                </a:moveTo>
                <a:lnTo>
                  <a:pt x="561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7454624" y="296598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7482901" y="2812068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0" y="123130"/>
                </a:moveTo>
                <a:lnTo>
                  <a:pt x="561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7553056" y="275050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7580976" y="2660303"/>
            <a:ext cx="27305" cy="59690"/>
          </a:xfrm>
          <a:custGeom>
            <a:avLst/>
            <a:gdLst/>
            <a:ahLst/>
            <a:cxnLst/>
            <a:rect l="l" t="t" r="r" b="b"/>
            <a:pathLst>
              <a:path w="27304" h="59689">
                <a:moveTo>
                  <a:pt x="0" y="59417"/>
                </a:moveTo>
                <a:lnTo>
                  <a:pt x="27203" y="357"/>
                </a:lnTo>
                <a:lnTo>
                  <a:pt x="2111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4122235" y="10046323"/>
            <a:ext cx="95250" cy="31750"/>
          </a:xfrm>
          <a:custGeom>
            <a:avLst/>
            <a:gdLst/>
            <a:ahLst/>
            <a:cxnLst/>
            <a:rect l="l" t="t" r="r" b="b"/>
            <a:pathLst>
              <a:path w="95250" h="31750">
                <a:moveTo>
                  <a:pt x="0" y="0"/>
                </a:moveTo>
                <a:lnTo>
                  <a:pt x="95211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4240354" y="10036300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4269347" y="9944668"/>
            <a:ext cx="29209" cy="61594"/>
          </a:xfrm>
          <a:custGeom>
            <a:avLst/>
            <a:gdLst/>
            <a:ahLst/>
            <a:cxnLst/>
            <a:rect l="l" t="t" r="r" b="b"/>
            <a:pathLst>
              <a:path w="29210" h="61595">
                <a:moveTo>
                  <a:pt x="0" y="61207"/>
                </a:moveTo>
                <a:lnTo>
                  <a:pt x="2899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4312657" y="9883461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4341650" y="9791830"/>
            <a:ext cx="29209" cy="61594"/>
          </a:xfrm>
          <a:custGeom>
            <a:avLst/>
            <a:gdLst/>
            <a:ahLst/>
            <a:cxnLst/>
            <a:rect l="l" t="t" r="r" b="b"/>
            <a:pathLst>
              <a:path w="29210" h="61595">
                <a:moveTo>
                  <a:pt x="0" y="61207"/>
                </a:moveTo>
                <a:lnTo>
                  <a:pt x="2899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4384961" y="9730623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4413953" y="9638991"/>
            <a:ext cx="29209" cy="60960"/>
          </a:xfrm>
          <a:custGeom>
            <a:avLst/>
            <a:gdLst/>
            <a:ahLst/>
            <a:cxnLst/>
            <a:rect l="l" t="t" r="r" b="b"/>
            <a:pathLst>
              <a:path w="29210" h="60959">
                <a:moveTo>
                  <a:pt x="0" y="60849"/>
                </a:moveTo>
                <a:lnTo>
                  <a:pt x="2899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4457263" y="9577784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9306" y="11096"/>
                </a:ln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4485183" y="9485078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4526345" y="942315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4553906" y="9330449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4595069" y="926852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4622630" y="9175821"/>
            <a:ext cx="27940" cy="62230"/>
          </a:xfrm>
          <a:custGeom>
            <a:avLst/>
            <a:gdLst/>
            <a:ahLst/>
            <a:cxnLst/>
            <a:rect l="l" t="t" r="r" b="b"/>
            <a:pathLst>
              <a:path w="27939" h="62229">
                <a:moveTo>
                  <a:pt x="0" y="61923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4663793" y="9113898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0" y="31140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4691354" y="8991841"/>
            <a:ext cx="41275" cy="91440"/>
          </a:xfrm>
          <a:custGeom>
            <a:avLst/>
            <a:gdLst/>
            <a:ahLst/>
            <a:cxnLst/>
            <a:rect l="l" t="t" r="r" b="b"/>
            <a:pathLst>
              <a:path w="41275" h="91440">
                <a:moveTo>
                  <a:pt x="0" y="91273"/>
                </a:moveTo>
                <a:lnTo>
                  <a:pt x="4080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7602094" y="2603749"/>
            <a:ext cx="9525" cy="57150"/>
          </a:xfrm>
          <a:custGeom>
            <a:avLst/>
            <a:gdLst/>
            <a:ahLst/>
            <a:cxnLst/>
            <a:rect l="l" t="t" r="r" b="b"/>
            <a:pathLst>
              <a:path w="9525" h="57150">
                <a:moveTo>
                  <a:pt x="0" y="56553"/>
                </a:moveTo>
                <a:lnTo>
                  <a:pt x="5011" y="32930"/>
                </a:lnTo>
                <a:lnTo>
                  <a:pt x="8590" y="8590"/>
                </a:ln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7613190" y="2536457"/>
            <a:ext cx="1270" cy="33655"/>
          </a:xfrm>
          <a:custGeom>
            <a:avLst/>
            <a:gdLst/>
            <a:ahLst/>
            <a:cxnLst/>
            <a:rect l="l" t="t" r="r" b="b"/>
            <a:pathLst>
              <a:path w="1270" h="33655">
                <a:moveTo>
                  <a:pt x="715" y="33646"/>
                </a:moveTo>
                <a:lnTo>
                  <a:pt x="715" y="27561"/>
                </a:lnTo>
                <a:lnTo>
                  <a:pt x="357" y="2863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7604599" y="2469523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5" h="33655">
                <a:moveTo>
                  <a:pt x="5369" y="33288"/>
                </a:moveTo>
                <a:lnTo>
                  <a:pt x="3937" y="21476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7564511" y="2358205"/>
            <a:ext cx="31750" cy="78740"/>
          </a:xfrm>
          <a:custGeom>
            <a:avLst/>
            <a:gdLst/>
            <a:ahLst/>
            <a:cxnLst/>
            <a:rect l="l" t="t" r="r" b="b"/>
            <a:pathLst>
              <a:path w="31750" h="78739">
                <a:moveTo>
                  <a:pt x="31498" y="78388"/>
                </a:moveTo>
                <a:lnTo>
                  <a:pt x="26487" y="61923"/>
                </a:lnTo>
                <a:lnTo>
                  <a:pt x="18254" y="39015"/>
                </a:lnTo>
                <a:lnTo>
                  <a:pt x="8232" y="16465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7531222" y="2299503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5" h="29844">
                <a:moveTo>
                  <a:pt x="16823" y="2935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7497576" y="2240801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5" h="29844">
                <a:moveTo>
                  <a:pt x="16823" y="2935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7438517" y="2138074"/>
            <a:ext cx="42545" cy="73660"/>
          </a:xfrm>
          <a:custGeom>
            <a:avLst/>
            <a:gdLst/>
            <a:ahLst/>
            <a:cxnLst/>
            <a:rect l="l" t="t" r="r" b="b"/>
            <a:pathLst>
              <a:path w="42545" h="73660">
                <a:moveTo>
                  <a:pt x="42236" y="7337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7404871" y="2079372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5" h="29844">
                <a:moveTo>
                  <a:pt x="16823" y="2935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7371225" y="2020671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5" h="29844">
                <a:moveTo>
                  <a:pt x="16823" y="2935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7325766" y="1941566"/>
            <a:ext cx="29209" cy="50165"/>
          </a:xfrm>
          <a:custGeom>
            <a:avLst/>
            <a:gdLst/>
            <a:ahLst/>
            <a:cxnLst/>
            <a:rect l="l" t="t" r="r" b="b"/>
            <a:pathLst>
              <a:path w="29209" h="50164">
                <a:moveTo>
                  <a:pt x="28634" y="4975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7560381" y="2325210"/>
            <a:ext cx="66040" cy="338455"/>
          </a:xfrm>
          <a:custGeom>
            <a:avLst/>
            <a:gdLst/>
            <a:ahLst/>
            <a:cxnLst/>
            <a:rect l="l" t="t" r="r" b="b"/>
            <a:pathLst>
              <a:path w="66040" h="338455">
                <a:moveTo>
                  <a:pt x="53679" y="337956"/>
                </a:moveTo>
                <a:lnTo>
                  <a:pt x="62698" y="288231"/>
                </a:lnTo>
                <a:lnTo>
                  <a:pt x="66029" y="238204"/>
                </a:lnTo>
                <a:lnTo>
                  <a:pt x="63749" y="188346"/>
                </a:lnTo>
                <a:lnTo>
                  <a:pt x="55931" y="139127"/>
                </a:lnTo>
                <a:lnTo>
                  <a:pt x="42650" y="91016"/>
                </a:lnTo>
                <a:lnTo>
                  <a:pt x="23982" y="44483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7336863" y="1935482"/>
            <a:ext cx="224154" cy="390525"/>
          </a:xfrm>
          <a:custGeom>
            <a:avLst/>
            <a:gdLst/>
            <a:ahLst/>
            <a:cxnLst/>
            <a:rect l="l" t="t" r="r" b="b"/>
            <a:pathLst>
              <a:path w="224154" h="390525">
                <a:moveTo>
                  <a:pt x="223710" y="39015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7086307" y="5264291"/>
            <a:ext cx="3904615" cy="1133475"/>
          </a:xfrm>
          <a:custGeom>
            <a:avLst/>
            <a:gdLst/>
            <a:ahLst/>
            <a:cxnLst/>
            <a:rect l="l" t="t" r="r" b="b"/>
            <a:pathLst>
              <a:path w="3904615" h="1133475">
                <a:moveTo>
                  <a:pt x="3904013" y="1133226"/>
                </a:moveTo>
                <a:lnTo>
                  <a:pt x="3511714" y="1023698"/>
                </a:lnTo>
                <a:lnTo>
                  <a:pt x="2428599" y="711935"/>
                </a:lnTo>
                <a:lnTo>
                  <a:pt x="1177969" y="343619"/>
                </a:lnTo>
                <a:lnTo>
                  <a:pt x="463169" y="135299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0955959" y="6382485"/>
            <a:ext cx="36195" cy="10160"/>
          </a:xfrm>
          <a:custGeom>
            <a:avLst/>
            <a:gdLst/>
            <a:ahLst/>
            <a:cxnLst/>
            <a:rect l="l" t="t" r="r" b="b"/>
            <a:pathLst>
              <a:path w="36195" h="10160">
                <a:moveTo>
                  <a:pt x="35793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0890814" y="636458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0793097" y="6337027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825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0727953" y="631913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0630237" y="6291569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825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0565092" y="627331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0467733" y="624503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0402589" y="622642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0305230" y="619850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0240085" y="617953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0142727" y="615161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0077582" y="613264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9980224" y="610472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9915080" y="608611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9817720" y="605783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9752576" y="603922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9655217" y="601130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9590073" y="599233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9492714" y="596405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23623" y="7158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9427928" y="594508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9330569" y="591645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9265425" y="589748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9168065" y="586884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9103280" y="584951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9005920" y="582088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8941134" y="580191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8843775" y="577327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8778988" y="575394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8681630" y="5725313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8616486" y="570634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8519485" y="567770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8454340" y="565837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8356982" y="562974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514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8292195" y="561077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8194837" y="558213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8130050" y="556352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8032333" y="553489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7967547" y="551592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7870188" y="548764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7805043" y="546867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7707685" y="544039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7642898" y="542142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7545540" y="539314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5369" y="143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7480395" y="537417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7383036" y="534554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7318250" y="532657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7220891" y="529829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7155746" y="527932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7087739" y="5259638"/>
            <a:ext cx="35560" cy="10795"/>
          </a:xfrm>
          <a:custGeom>
            <a:avLst/>
            <a:gdLst/>
            <a:ahLst/>
            <a:cxnLst/>
            <a:rect l="l" t="t" r="r" b="b"/>
            <a:pathLst>
              <a:path w="35559" h="10795">
                <a:moveTo>
                  <a:pt x="35435" y="1038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7022237" y="5413909"/>
            <a:ext cx="3916045" cy="1156335"/>
          </a:xfrm>
          <a:custGeom>
            <a:avLst/>
            <a:gdLst/>
            <a:ahLst/>
            <a:cxnLst/>
            <a:rect l="l" t="t" r="r" b="b"/>
            <a:pathLst>
              <a:path w="3916045" h="1156334">
                <a:moveTo>
                  <a:pt x="3915467" y="1155776"/>
                </a:moveTo>
                <a:lnTo>
                  <a:pt x="3532117" y="1040163"/>
                </a:lnTo>
                <a:lnTo>
                  <a:pt x="2373476" y="692965"/>
                </a:lnTo>
                <a:lnTo>
                  <a:pt x="1203740" y="356862"/>
                </a:lnTo>
                <a:lnTo>
                  <a:pt x="475697" y="14711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0892246" y="6561452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026" y="1324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0827460" y="65417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0730458" y="651241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0665672" y="649308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0568313" y="646373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0503527" y="644405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0406526" y="641505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0341740" y="639572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0244381" y="6366378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0179594" y="634704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0082593" y="631805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0017807" y="629872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9920448" y="626937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9855661" y="625004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9758661" y="6221055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9693874" y="620136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9596516" y="617237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9531729" y="615304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9434728" y="612369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9369584" y="610472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24697" y="7158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9272225" y="607680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9207081" y="605819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9109723" y="602991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9044578" y="601130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8947219" y="598338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8882074" y="596477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8784716" y="593649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8719571" y="591788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8621855" y="588996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8557068" y="587135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8459351" y="584307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8394565" y="582446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8296848" y="579654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8232062" y="577793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8134345" y="574965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8069559" y="573104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7971842" y="570276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7907056" y="568415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7809339" y="565623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7744552" y="563726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7646836" y="560934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7582049" y="559037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7484691" y="556209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11811" y="3579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7419904" y="554205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7322903" y="5512341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7258474" y="549229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7161474" y="5462230"/>
            <a:ext cx="64769" cy="20320"/>
          </a:xfrm>
          <a:custGeom>
            <a:avLst/>
            <a:gdLst/>
            <a:ahLst/>
            <a:cxnLst/>
            <a:rect l="l" t="t" r="r" b="b"/>
            <a:pathLst>
              <a:path w="64770" h="20320">
                <a:moveTo>
                  <a:pt x="64428" y="2004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7096687" y="544218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7020805" y="5418920"/>
            <a:ext cx="43815" cy="13335"/>
          </a:xfrm>
          <a:custGeom>
            <a:avLst/>
            <a:gdLst/>
            <a:ahLst/>
            <a:cxnLst/>
            <a:rect l="l" t="t" r="r" b="b"/>
            <a:pathLst>
              <a:path w="43815" h="13335">
                <a:moveTo>
                  <a:pt x="43668" y="1324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6032900" y="7607344"/>
            <a:ext cx="3648710" cy="1069975"/>
          </a:xfrm>
          <a:custGeom>
            <a:avLst/>
            <a:gdLst/>
            <a:ahLst/>
            <a:cxnLst/>
            <a:rect l="l" t="t" r="r" b="b"/>
            <a:pathLst>
              <a:path w="3648709" h="1069975">
                <a:moveTo>
                  <a:pt x="3648446" y="1069872"/>
                </a:moveTo>
                <a:lnTo>
                  <a:pt x="3380352" y="992915"/>
                </a:lnTo>
                <a:lnTo>
                  <a:pt x="2417145" y="710861"/>
                </a:lnTo>
                <a:lnTo>
                  <a:pt x="201518" y="5870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9607970" y="8661466"/>
            <a:ext cx="72390" cy="20955"/>
          </a:xfrm>
          <a:custGeom>
            <a:avLst/>
            <a:gdLst/>
            <a:ahLst/>
            <a:cxnLst/>
            <a:rect l="l" t="t" r="r" b="b"/>
            <a:pathLst>
              <a:path w="72390" h="20954">
                <a:moveTo>
                  <a:pt x="71945" y="2076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9543183" y="864285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9445466" y="861457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9380680" y="859596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31140" y="8948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9283321" y="856732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9218177" y="854835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9120818" y="851972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9056032" y="850075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8958673" y="8472118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8893886" y="845314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8796528" y="842487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8731384" y="840554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8634024" y="837726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8569238" y="835829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8471879" y="832965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8406735" y="831068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8309376" y="828205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8244589" y="826272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8147231" y="8234090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514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8082444" y="821512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7985086" y="818648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7920299" y="816751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7822941" y="813887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7757796" y="811955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7660795" y="809091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7595651" y="807194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7498292" y="804331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7433505" y="802433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7336147" y="799570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7271360" y="797637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7174002" y="7947741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7109215" y="792877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7011856" y="790013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6946712" y="788116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6849354" y="785252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6784567" y="783320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6687208" y="780456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6622422" y="778559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6525062" y="775696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6460276" y="773763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6362917" y="770899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6297773" y="769002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6200414" y="766139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32572" y="9664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6135628" y="764277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6031468" y="7612354"/>
            <a:ext cx="71755" cy="20955"/>
          </a:xfrm>
          <a:custGeom>
            <a:avLst/>
            <a:gdLst/>
            <a:ahLst/>
            <a:cxnLst/>
            <a:rect l="l" t="t" r="r" b="b"/>
            <a:pathLst>
              <a:path w="71754" h="20954">
                <a:moveTo>
                  <a:pt x="71587" y="2076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12259205" y="1982729"/>
            <a:ext cx="22860" cy="78105"/>
          </a:xfrm>
          <a:custGeom>
            <a:avLst/>
            <a:gdLst/>
            <a:ahLst/>
            <a:cxnLst/>
            <a:rect l="l" t="t" r="r" b="b"/>
            <a:pathLst>
              <a:path w="22859" h="78105">
                <a:moveTo>
                  <a:pt x="22549" y="0"/>
                </a:moveTo>
                <a:lnTo>
                  <a:pt x="0" y="776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12240235" y="20929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12221264" y="215776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12187976" y="222290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12169006" y="23363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12150035" y="240151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12116747" y="246630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12097776" y="25797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12078806" y="264491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12045517" y="270969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12026547" y="282352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12007576" y="288830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11974646" y="295309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11955675" y="306691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11936704" y="313170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11899121" y="3196850"/>
            <a:ext cx="27940" cy="80010"/>
          </a:xfrm>
          <a:custGeom>
            <a:avLst/>
            <a:gdLst/>
            <a:ahLst/>
            <a:cxnLst/>
            <a:rect l="l" t="t" r="r" b="b"/>
            <a:pathLst>
              <a:path w="27940" h="80010">
                <a:moveTo>
                  <a:pt x="27919" y="0"/>
                </a:moveTo>
                <a:lnTo>
                  <a:pt x="24697" y="11096"/>
                </a:lnTo>
                <a:lnTo>
                  <a:pt x="14317" y="41878"/>
                </a:lnTo>
                <a:lnTo>
                  <a:pt x="2863" y="72303"/>
                </a:lnTo>
                <a:lnTo>
                  <a:pt x="0" y="794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11870487" y="3307452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40" h="30479">
                <a:moveTo>
                  <a:pt x="15033" y="0"/>
                </a:moveTo>
                <a:lnTo>
                  <a:pt x="4653" y="21476"/>
                </a:lnTo>
                <a:lnTo>
                  <a:pt x="0" y="304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11837198" y="3367585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38" y="0"/>
                </a:moveTo>
                <a:lnTo>
                  <a:pt x="6800" y="18612"/>
                </a:lnTo>
                <a:lnTo>
                  <a:pt x="0" y="2899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11770264" y="3424855"/>
            <a:ext cx="48895" cy="65405"/>
          </a:xfrm>
          <a:custGeom>
            <a:avLst/>
            <a:gdLst/>
            <a:ahLst/>
            <a:cxnLst/>
            <a:rect l="l" t="t" r="r" b="b"/>
            <a:pathLst>
              <a:path w="48895" h="65404">
                <a:moveTo>
                  <a:pt x="48679" y="0"/>
                </a:moveTo>
                <a:lnTo>
                  <a:pt x="37583" y="15749"/>
                </a:lnTo>
                <a:lnTo>
                  <a:pt x="0" y="6514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11419128" y="3641765"/>
            <a:ext cx="62230" cy="1905"/>
          </a:xfrm>
          <a:custGeom>
            <a:avLst/>
            <a:gdLst/>
            <a:ahLst/>
            <a:cxnLst/>
            <a:rect l="l" t="t" r="r" b="b"/>
            <a:pathLst>
              <a:path w="62229" h="1904">
                <a:moveTo>
                  <a:pt x="61923" y="0"/>
                </a:moveTo>
                <a:lnTo>
                  <a:pt x="34003" y="1431"/>
                </a:lnTo>
                <a:lnTo>
                  <a:pt x="5726" y="1431"/>
                </a:lnTo>
                <a:lnTo>
                  <a:pt x="0" y="143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11351836" y="3638543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10">
                <a:moveTo>
                  <a:pt x="33646" y="3221"/>
                </a:moveTo>
                <a:lnTo>
                  <a:pt x="16823" y="1789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11284902" y="3627089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4" h="6985">
                <a:moveTo>
                  <a:pt x="33288" y="6442"/>
                </a:moveTo>
                <a:lnTo>
                  <a:pt x="27919" y="5726"/>
                </a:lnTo>
                <a:lnTo>
                  <a:pt x="35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11171078" y="3595591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81251" y="23265"/>
                </a:moveTo>
                <a:lnTo>
                  <a:pt x="59775" y="17180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11105934" y="357697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11040790" y="355836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10926966" y="3525794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10862179" y="350718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10797035" y="348856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10683211" y="3455996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10618067" y="343738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10552922" y="341912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10439456" y="3386556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10374312" y="336794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10309167" y="334933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10195344" y="3316759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10130199" y="329814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10065412" y="327953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9951589" y="3246961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9886444" y="322834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9821658" y="320937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27561" y="8590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9708192" y="3175732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79" h="24764">
                <a:moveTo>
                  <a:pt x="80893" y="2433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9643047" y="315676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9578261" y="313743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9464795" y="310378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30">
                <a:moveTo>
                  <a:pt x="81251" y="2398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9400009" y="308445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9335222" y="306512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9221756" y="3031483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30">
                <a:moveTo>
                  <a:pt x="80893" y="2398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9156970" y="301215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9091825" y="299354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8978002" y="2960970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4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8913215" y="294235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8848070" y="292374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8734247" y="2891172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4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8669102" y="287255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8603958" y="285394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8489419" y="2824238"/>
            <a:ext cx="82550" cy="20955"/>
          </a:xfrm>
          <a:custGeom>
            <a:avLst/>
            <a:gdLst/>
            <a:ahLst/>
            <a:cxnLst/>
            <a:rect l="l" t="t" r="r" b="b"/>
            <a:pathLst>
              <a:path w="82550" h="20955">
                <a:moveTo>
                  <a:pt x="82325" y="20402"/>
                </a:moveTo>
                <a:lnTo>
                  <a:pt x="52258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8423558" y="2810278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20" h="6985">
                <a:moveTo>
                  <a:pt x="32930" y="6442"/>
                </a:moveTo>
                <a:lnTo>
                  <a:pt x="27561" y="5011"/>
                </a:lnTo>
                <a:lnTo>
                  <a:pt x="35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8356266" y="2803120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4" h="2539">
                <a:moveTo>
                  <a:pt x="33646" y="2505"/>
                </a:moveTo>
                <a:lnTo>
                  <a:pt x="12885" y="715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8238147" y="2802404"/>
            <a:ext cx="84455" cy="6985"/>
          </a:xfrm>
          <a:custGeom>
            <a:avLst/>
            <a:gdLst/>
            <a:ahLst/>
            <a:cxnLst/>
            <a:rect l="l" t="t" r="r" b="b"/>
            <a:pathLst>
              <a:path w="84454" h="6985">
                <a:moveTo>
                  <a:pt x="84115" y="0"/>
                </a:moveTo>
                <a:lnTo>
                  <a:pt x="75882" y="0"/>
                </a:lnTo>
                <a:lnTo>
                  <a:pt x="47963" y="1073"/>
                </a:lnTo>
                <a:lnTo>
                  <a:pt x="20760" y="3579"/>
                </a:lnTo>
                <a:lnTo>
                  <a:pt x="0" y="644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8171929" y="2814574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5">
                <a:moveTo>
                  <a:pt x="32930" y="0"/>
                </a:moveTo>
                <a:lnTo>
                  <a:pt x="32214" y="357"/>
                </a:lnTo>
                <a:lnTo>
                  <a:pt x="5369" y="6442"/>
                </a:lnTo>
                <a:lnTo>
                  <a:pt x="0" y="823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8108216" y="2832828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31498" y="0"/>
                </a:moveTo>
                <a:lnTo>
                  <a:pt x="14675" y="6084"/>
                </a:lnTo>
                <a:lnTo>
                  <a:pt x="0" y="1216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8003699" y="2858958"/>
            <a:ext cx="74295" cy="41910"/>
          </a:xfrm>
          <a:custGeom>
            <a:avLst/>
            <a:gdLst/>
            <a:ahLst/>
            <a:cxnLst/>
            <a:rect l="l" t="t" r="r" b="b"/>
            <a:pathLst>
              <a:path w="74295" h="41910">
                <a:moveTo>
                  <a:pt x="73734" y="0"/>
                </a:moveTo>
                <a:lnTo>
                  <a:pt x="64428" y="4295"/>
                </a:lnTo>
                <a:lnTo>
                  <a:pt x="38299" y="18254"/>
                </a:lnTo>
                <a:lnTo>
                  <a:pt x="12527" y="33646"/>
                </a:lnTo>
                <a:lnTo>
                  <a:pt x="0" y="4152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7948934" y="2919449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5">
                <a:moveTo>
                  <a:pt x="26845" y="0"/>
                </a:moveTo>
                <a:lnTo>
                  <a:pt x="17896" y="6442"/>
                </a:lnTo>
                <a:lnTo>
                  <a:pt x="0" y="2040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7898465" y="2961686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4">
                <a:moveTo>
                  <a:pt x="24697" y="0"/>
                </a:moveTo>
                <a:lnTo>
                  <a:pt x="22192" y="2147"/>
                </a:lnTo>
                <a:lnTo>
                  <a:pt x="357" y="22549"/>
                </a:lnTo>
                <a:lnTo>
                  <a:pt x="0" y="2290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7820077" y="3008933"/>
            <a:ext cx="55244" cy="64769"/>
          </a:xfrm>
          <a:custGeom>
            <a:avLst/>
            <a:gdLst/>
            <a:ahLst/>
            <a:cxnLst/>
            <a:rect l="l" t="t" r="r" b="b"/>
            <a:pathLst>
              <a:path w="55245" h="64769">
                <a:moveTo>
                  <a:pt x="54764" y="0"/>
                </a:moveTo>
                <a:lnTo>
                  <a:pt x="34361" y="22907"/>
                </a:lnTo>
                <a:lnTo>
                  <a:pt x="11453" y="50111"/>
                </a:lnTo>
                <a:lnTo>
                  <a:pt x="0" y="6442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7779988" y="310056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686" y="0"/>
                </a:moveTo>
                <a:lnTo>
                  <a:pt x="8590" y="14675"/>
                </a:lnTo>
                <a:lnTo>
                  <a:pt x="0" y="275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7743479" y="3156045"/>
            <a:ext cx="18415" cy="29209"/>
          </a:xfrm>
          <a:custGeom>
            <a:avLst/>
            <a:gdLst/>
            <a:ahLst/>
            <a:cxnLst/>
            <a:rect l="l" t="t" r="r" b="b"/>
            <a:pathLst>
              <a:path w="18415" h="29210">
                <a:moveTo>
                  <a:pt x="17896" y="0"/>
                </a:moveTo>
                <a:lnTo>
                  <a:pt x="6084" y="18612"/>
                </a:lnTo>
                <a:lnTo>
                  <a:pt x="0" y="2899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7673323" y="3214389"/>
            <a:ext cx="53340" cy="63500"/>
          </a:xfrm>
          <a:custGeom>
            <a:avLst/>
            <a:gdLst/>
            <a:ahLst/>
            <a:cxnLst/>
            <a:rect l="l" t="t" r="r" b="b"/>
            <a:pathLst>
              <a:path w="53340" h="63500">
                <a:moveTo>
                  <a:pt x="53332" y="0"/>
                </a:moveTo>
                <a:lnTo>
                  <a:pt x="31140" y="38299"/>
                </a:lnTo>
                <a:lnTo>
                  <a:pt x="1431" y="62638"/>
                </a:lnTo>
                <a:lnTo>
                  <a:pt x="0" y="6299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7609610" y="3288839"/>
            <a:ext cx="32384" cy="12065"/>
          </a:xfrm>
          <a:custGeom>
            <a:avLst/>
            <a:gdLst/>
            <a:ahLst/>
            <a:cxnLst/>
            <a:rect l="l" t="t" r="r" b="b"/>
            <a:pathLst>
              <a:path w="32384" h="12064">
                <a:moveTo>
                  <a:pt x="31856" y="0"/>
                </a:moveTo>
                <a:lnTo>
                  <a:pt x="0" y="1145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7545898" y="3311747"/>
            <a:ext cx="32384" cy="11430"/>
          </a:xfrm>
          <a:custGeom>
            <a:avLst/>
            <a:gdLst/>
            <a:ahLst/>
            <a:cxnLst/>
            <a:rect l="l" t="t" r="r" b="b"/>
            <a:pathLst>
              <a:path w="32384" h="11429">
                <a:moveTo>
                  <a:pt x="31856" y="0"/>
                </a:moveTo>
                <a:lnTo>
                  <a:pt x="0" y="1109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7452834" y="3334298"/>
            <a:ext cx="61594" cy="56515"/>
          </a:xfrm>
          <a:custGeom>
            <a:avLst/>
            <a:gdLst/>
            <a:ahLst/>
            <a:cxnLst/>
            <a:rect l="l" t="t" r="r" b="b"/>
            <a:pathLst>
              <a:path w="61595" h="56514">
                <a:moveTo>
                  <a:pt x="61207" y="0"/>
                </a:moveTo>
                <a:lnTo>
                  <a:pt x="53690" y="2505"/>
                </a:lnTo>
                <a:lnTo>
                  <a:pt x="36151" y="16823"/>
                </a:lnTo>
                <a:lnTo>
                  <a:pt x="19686" y="31856"/>
                </a:lnTo>
                <a:lnTo>
                  <a:pt x="3937" y="47963"/>
                </a:lnTo>
                <a:lnTo>
                  <a:pt x="0" y="5619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7425273" y="342127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7397354" y="348319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7348674" y="3544764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7321113" y="3652503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601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7293195" y="371442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7244515" y="3775991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7216954" y="388408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601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7189035" y="394565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7140356" y="4007218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18254" y="36509"/>
                </a:ln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7112079" y="411495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7084159" y="417652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7035122" y="4238087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7006845" y="434582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6978926" y="440739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6929889" y="4468956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6901612" y="457669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6873693" y="463826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6824656" y="4699825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6796378" y="480756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6768459" y="486912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6719422" y="4930694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6691145" y="503843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6663226" y="509999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6614189" y="5161205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6585912" y="526894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6557993" y="533050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6508956" y="5392074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6480679" y="549981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5726" y="18254"/>
                </a:ln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6452760" y="556137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6403722" y="5622943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6375803" y="573068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6347884" y="579224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6298847" y="5853812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6270570" y="5961551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6242651" y="602311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6193613" y="6084682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6165694" y="619242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6137775" y="625434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6088738" y="6315909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6060819" y="642364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6032900" y="648521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984221" y="6546777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719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956301" y="6654517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959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928383" y="671643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879703" y="6778004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851784" y="688574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824223" y="694766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775186" y="7009231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747625" y="711697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719705" y="717853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3937" y="22549"/>
                </a:ln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670310" y="7240100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642033" y="7347839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5614114" y="740940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5564719" y="7470970"/>
            <a:ext cx="35560" cy="76835"/>
          </a:xfrm>
          <a:custGeom>
            <a:avLst/>
            <a:gdLst/>
            <a:ahLst/>
            <a:cxnLst/>
            <a:rect l="l" t="t" r="r" b="b"/>
            <a:pathLst>
              <a:path w="35560" h="76834">
                <a:moveTo>
                  <a:pt x="35077" y="0"/>
                </a:moveTo>
                <a:lnTo>
                  <a:pt x="0" y="7659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5536442" y="757835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5508165" y="763991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459128" y="7701481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077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430851" y="780886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402574" y="787042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353179" y="7931992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60" h="77470">
                <a:moveTo>
                  <a:pt x="35435" y="0"/>
                </a:moveTo>
                <a:lnTo>
                  <a:pt x="0" y="769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325260" y="803973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296983" y="8101296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1073" y="28276"/>
                </a:lnTo>
                <a:lnTo>
                  <a:pt x="0" y="304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248661" y="8162861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361" y="0"/>
                </a:moveTo>
                <a:lnTo>
                  <a:pt x="0" y="773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221100" y="827095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193539" y="8332523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959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145575" y="8394446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70">
                <a:moveTo>
                  <a:pt x="34361" y="0"/>
                </a:moveTo>
                <a:lnTo>
                  <a:pt x="0" y="773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117298" y="8502543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14317" y="0"/>
                </a:moveTo>
                <a:lnTo>
                  <a:pt x="4295" y="22549"/>
                </a:lnTo>
                <a:lnTo>
                  <a:pt x="2505" y="26845"/>
                </a:lnTo>
                <a:lnTo>
                  <a:pt x="0" y="304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056091" y="8525809"/>
            <a:ext cx="31115" cy="15240"/>
          </a:xfrm>
          <a:custGeom>
            <a:avLst/>
            <a:gdLst/>
            <a:ahLst/>
            <a:cxnLst/>
            <a:rect l="l" t="t" r="r" b="b"/>
            <a:pathLst>
              <a:path w="31114" h="15240">
                <a:moveTo>
                  <a:pt x="30782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4970186" y="8484288"/>
            <a:ext cx="55880" cy="27305"/>
          </a:xfrm>
          <a:custGeom>
            <a:avLst/>
            <a:gdLst/>
            <a:ahLst/>
            <a:cxnLst/>
            <a:rect l="l" t="t" r="r" b="b"/>
            <a:pathLst>
              <a:path w="55879" h="27304">
                <a:moveTo>
                  <a:pt x="55480" y="2684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4964817" y="8495384"/>
            <a:ext cx="117475" cy="57150"/>
          </a:xfrm>
          <a:custGeom>
            <a:avLst/>
            <a:gdLst/>
            <a:ahLst/>
            <a:cxnLst/>
            <a:rect l="l" t="t" r="r" b="b"/>
            <a:pathLst>
              <a:path w="117475" h="57150">
                <a:moveTo>
                  <a:pt x="0" y="0"/>
                </a:moveTo>
                <a:lnTo>
                  <a:pt x="117403" y="5691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082023" y="8529577"/>
            <a:ext cx="51435" cy="26034"/>
          </a:xfrm>
          <a:custGeom>
            <a:avLst/>
            <a:gdLst/>
            <a:ahLst/>
            <a:cxnLst/>
            <a:rect l="l" t="t" r="r" b="b"/>
            <a:pathLst>
              <a:path w="51435" h="26034">
                <a:moveTo>
                  <a:pt x="0" y="22873"/>
                </a:moveTo>
                <a:lnTo>
                  <a:pt x="7567" y="25205"/>
                </a:lnTo>
                <a:lnTo>
                  <a:pt x="15370" y="25938"/>
                </a:lnTo>
                <a:lnTo>
                  <a:pt x="23160" y="25075"/>
                </a:lnTo>
                <a:lnTo>
                  <a:pt x="30688" y="22619"/>
                </a:lnTo>
                <a:lnTo>
                  <a:pt x="37553" y="18674"/>
                </a:lnTo>
                <a:lnTo>
                  <a:pt x="43411" y="13467"/>
                </a:lnTo>
                <a:lnTo>
                  <a:pt x="48092" y="7181"/>
                </a:lnTo>
                <a:lnTo>
                  <a:pt x="5142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133406" y="3389420"/>
            <a:ext cx="2334260" cy="5140325"/>
          </a:xfrm>
          <a:custGeom>
            <a:avLst/>
            <a:gdLst/>
            <a:ahLst/>
            <a:cxnLst/>
            <a:rect l="l" t="t" r="r" b="b"/>
            <a:pathLst>
              <a:path w="2334259" h="5140325">
                <a:moveTo>
                  <a:pt x="0" y="5140326"/>
                </a:moveTo>
                <a:lnTo>
                  <a:pt x="176104" y="4745522"/>
                </a:lnTo>
                <a:lnTo>
                  <a:pt x="601691" y="3816676"/>
                </a:lnTo>
                <a:lnTo>
                  <a:pt x="962133" y="3018478"/>
                </a:lnTo>
                <a:lnTo>
                  <a:pt x="1364453" y="2134017"/>
                </a:lnTo>
                <a:lnTo>
                  <a:pt x="2037016" y="659319"/>
                </a:lnTo>
                <a:lnTo>
                  <a:pt x="233410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7467393" y="3347947"/>
            <a:ext cx="45720" cy="41275"/>
          </a:xfrm>
          <a:custGeom>
            <a:avLst/>
            <a:gdLst/>
            <a:ahLst/>
            <a:cxnLst/>
            <a:rect l="l" t="t" r="r" b="b"/>
            <a:pathLst>
              <a:path w="45720" h="41275">
                <a:moveTo>
                  <a:pt x="45291" y="0"/>
                </a:moveTo>
                <a:lnTo>
                  <a:pt x="33321" y="9535"/>
                </a:lnTo>
                <a:lnTo>
                  <a:pt x="21773" y="19566"/>
                </a:lnTo>
                <a:lnTo>
                  <a:pt x="10660" y="30078"/>
                </a:lnTo>
                <a:lnTo>
                  <a:pt x="0" y="410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7512609" y="3288839"/>
            <a:ext cx="167640" cy="59690"/>
          </a:xfrm>
          <a:custGeom>
            <a:avLst/>
            <a:gdLst/>
            <a:ahLst/>
            <a:cxnLst/>
            <a:rect l="l" t="t" r="r" b="b"/>
            <a:pathLst>
              <a:path w="167640" h="59689">
                <a:moveTo>
                  <a:pt x="0" y="59417"/>
                </a:moveTo>
                <a:lnTo>
                  <a:pt x="16715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7679402" y="3241664"/>
            <a:ext cx="46355" cy="46990"/>
          </a:xfrm>
          <a:custGeom>
            <a:avLst/>
            <a:gdLst/>
            <a:ahLst/>
            <a:cxnLst/>
            <a:rect l="l" t="t" r="r" b="b"/>
            <a:pathLst>
              <a:path w="46354" h="46989">
                <a:moveTo>
                  <a:pt x="0" y="46790"/>
                </a:moveTo>
                <a:lnTo>
                  <a:pt x="14317" y="38039"/>
                </a:lnTo>
                <a:lnTo>
                  <a:pt x="26959" y="27168"/>
                </a:lnTo>
                <a:lnTo>
                  <a:pt x="37693" y="14410"/>
                </a:lnTo>
                <a:lnTo>
                  <a:pt x="4629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7725864" y="3014017"/>
            <a:ext cx="161290" cy="227965"/>
          </a:xfrm>
          <a:custGeom>
            <a:avLst/>
            <a:gdLst/>
            <a:ahLst/>
            <a:cxnLst/>
            <a:rect l="l" t="t" r="r" b="b"/>
            <a:pathLst>
              <a:path w="161290" h="227964">
                <a:moveTo>
                  <a:pt x="161249" y="0"/>
                </a:moveTo>
                <a:lnTo>
                  <a:pt x="130222" y="34890"/>
                </a:lnTo>
                <a:lnTo>
                  <a:pt x="100803" y="71087"/>
                </a:lnTo>
                <a:lnTo>
                  <a:pt x="73031" y="108534"/>
                </a:lnTo>
                <a:lnTo>
                  <a:pt x="46947" y="147176"/>
                </a:lnTo>
                <a:lnTo>
                  <a:pt x="22590" y="186956"/>
                </a:lnTo>
                <a:lnTo>
                  <a:pt x="0" y="22781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7887309" y="2840508"/>
            <a:ext cx="267970" cy="173355"/>
          </a:xfrm>
          <a:custGeom>
            <a:avLst/>
            <a:gdLst/>
            <a:ahLst/>
            <a:cxnLst/>
            <a:rect l="l" t="t" r="r" b="b"/>
            <a:pathLst>
              <a:path w="267970" h="173355">
                <a:moveTo>
                  <a:pt x="267384" y="0"/>
                </a:moveTo>
                <a:lnTo>
                  <a:pt x="217317" y="19594"/>
                </a:lnTo>
                <a:lnTo>
                  <a:pt x="169157" y="43097"/>
                </a:lnTo>
                <a:lnTo>
                  <a:pt x="123125" y="70365"/>
                </a:lnTo>
                <a:lnTo>
                  <a:pt x="79440" y="101256"/>
                </a:lnTo>
                <a:lnTo>
                  <a:pt x="38325" y="135626"/>
                </a:lnTo>
                <a:lnTo>
                  <a:pt x="0" y="17333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8154454" y="2815066"/>
            <a:ext cx="294005" cy="26034"/>
          </a:xfrm>
          <a:custGeom>
            <a:avLst/>
            <a:gdLst/>
            <a:ahLst/>
            <a:cxnLst/>
            <a:rect l="l" t="t" r="r" b="b"/>
            <a:pathLst>
              <a:path w="294004" h="26035">
                <a:moveTo>
                  <a:pt x="293743" y="12529"/>
                </a:moveTo>
                <a:lnTo>
                  <a:pt x="244774" y="4149"/>
                </a:lnTo>
                <a:lnTo>
                  <a:pt x="195448" y="0"/>
                </a:lnTo>
                <a:lnTo>
                  <a:pt x="146037" y="70"/>
                </a:lnTo>
                <a:lnTo>
                  <a:pt x="96811" y="4348"/>
                </a:lnTo>
                <a:lnTo>
                  <a:pt x="48041" y="12821"/>
                </a:lnTo>
                <a:lnTo>
                  <a:pt x="0" y="2547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8448255" y="2827817"/>
            <a:ext cx="2778760" cy="797560"/>
          </a:xfrm>
          <a:custGeom>
            <a:avLst/>
            <a:gdLst/>
            <a:ahLst/>
            <a:cxnLst/>
            <a:rect l="l" t="t" r="r" b="b"/>
            <a:pathLst>
              <a:path w="2778759" h="797560">
                <a:moveTo>
                  <a:pt x="0" y="0"/>
                </a:moveTo>
                <a:lnTo>
                  <a:pt x="90199" y="20402"/>
                </a:lnTo>
                <a:lnTo>
                  <a:pt x="674710" y="187558"/>
                </a:lnTo>
                <a:lnTo>
                  <a:pt x="1397742" y="402320"/>
                </a:lnTo>
                <a:lnTo>
                  <a:pt x="2778661" y="7971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11227065" y="3624403"/>
            <a:ext cx="255270" cy="31750"/>
          </a:xfrm>
          <a:custGeom>
            <a:avLst/>
            <a:gdLst/>
            <a:ahLst/>
            <a:cxnLst/>
            <a:rect l="l" t="t" r="r" b="b"/>
            <a:pathLst>
              <a:path w="255270" h="31750">
                <a:moveTo>
                  <a:pt x="0" y="0"/>
                </a:moveTo>
                <a:lnTo>
                  <a:pt x="49933" y="13530"/>
                </a:lnTo>
                <a:lnTo>
                  <a:pt x="100631" y="23276"/>
                </a:lnTo>
                <a:lnTo>
                  <a:pt x="151879" y="29213"/>
                </a:lnTo>
                <a:lnTo>
                  <a:pt x="203463" y="31317"/>
                </a:lnTo>
                <a:lnTo>
                  <a:pt x="255167" y="295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11935989" y="1986308"/>
            <a:ext cx="358140" cy="1225550"/>
          </a:xfrm>
          <a:custGeom>
            <a:avLst/>
            <a:gdLst/>
            <a:ahLst/>
            <a:cxnLst/>
            <a:rect l="l" t="t" r="r" b="b"/>
            <a:pathLst>
              <a:path w="358140" h="1225550">
                <a:moveTo>
                  <a:pt x="0" y="1225216"/>
                </a:moveTo>
                <a:lnTo>
                  <a:pt x="185411" y="591311"/>
                </a:lnTo>
                <a:lnTo>
                  <a:pt x="357936" y="0"/>
                </a:lnTo>
                <a:lnTo>
                  <a:pt x="185411" y="591311"/>
                </a:lnTo>
                <a:lnTo>
                  <a:pt x="0" y="12252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11779321" y="3211274"/>
            <a:ext cx="156845" cy="287655"/>
          </a:xfrm>
          <a:custGeom>
            <a:avLst/>
            <a:gdLst/>
            <a:ahLst/>
            <a:cxnLst/>
            <a:rect l="l" t="t" r="r" b="b"/>
            <a:pathLst>
              <a:path w="156845" h="287654">
                <a:moveTo>
                  <a:pt x="0" y="287424"/>
                </a:moveTo>
                <a:lnTo>
                  <a:pt x="29182" y="250397"/>
                </a:lnTo>
                <a:lnTo>
                  <a:pt x="56178" y="211862"/>
                </a:lnTo>
                <a:lnTo>
                  <a:pt x="80937" y="171917"/>
                </a:lnTo>
                <a:lnTo>
                  <a:pt x="103403" y="130660"/>
                </a:lnTo>
                <a:lnTo>
                  <a:pt x="123523" y="88189"/>
                </a:lnTo>
                <a:lnTo>
                  <a:pt x="141244" y="44603"/>
                </a:lnTo>
                <a:lnTo>
                  <a:pt x="15651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11779321" y="3211274"/>
            <a:ext cx="156845" cy="287655"/>
          </a:xfrm>
          <a:custGeom>
            <a:avLst/>
            <a:gdLst/>
            <a:ahLst/>
            <a:cxnLst/>
            <a:rect l="l" t="t" r="r" b="b"/>
            <a:pathLst>
              <a:path w="156845" h="287654">
                <a:moveTo>
                  <a:pt x="0" y="287424"/>
                </a:moveTo>
                <a:lnTo>
                  <a:pt x="29182" y="250397"/>
                </a:lnTo>
                <a:lnTo>
                  <a:pt x="56178" y="211862"/>
                </a:lnTo>
                <a:lnTo>
                  <a:pt x="80937" y="171917"/>
                </a:lnTo>
                <a:lnTo>
                  <a:pt x="103403" y="130660"/>
                </a:lnTo>
                <a:lnTo>
                  <a:pt x="123523" y="88189"/>
                </a:lnTo>
                <a:lnTo>
                  <a:pt x="141244" y="44603"/>
                </a:lnTo>
                <a:lnTo>
                  <a:pt x="15651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11227065" y="3624403"/>
            <a:ext cx="255270" cy="31750"/>
          </a:xfrm>
          <a:custGeom>
            <a:avLst/>
            <a:gdLst/>
            <a:ahLst/>
            <a:cxnLst/>
            <a:rect l="l" t="t" r="r" b="b"/>
            <a:pathLst>
              <a:path w="255270" h="31750">
                <a:moveTo>
                  <a:pt x="0" y="0"/>
                </a:moveTo>
                <a:lnTo>
                  <a:pt x="49933" y="13530"/>
                </a:lnTo>
                <a:lnTo>
                  <a:pt x="100631" y="23276"/>
                </a:lnTo>
                <a:lnTo>
                  <a:pt x="151879" y="29213"/>
                </a:lnTo>
                <a:lnTo>
                  <a:pt x="203463" y="31317"/>
                </a:lnTo>
                <a:lnTo>
                  <a:pt x="255167" y="295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8448255" y="2827817"/>
            <a:ext cx="2778760" cy="797560"/>
          </a:xfrm>
          <a:custGeom>
            <a:avLst/>
            <a:gdLst/>
            <a:ahLst/>
            <a:cxnLst/>
            <a:rect l="l" t="t" r="r" b="b"/>
            <a:pathLst>
              <a:path w="2778759" h="797560">
                <a:moveTo>
                  <a:pt x="2778661" y="797124"/>
                </a:moveTo>
                <a:lnTo>
                  <a:pt x="1397742" y="402320"/>
                </a:lnTo>
                <a:lnTo>
                  <a:pt x="674710" y="187558"/>
                </a:lnTo>
                <a:lnTo>
                  <a:pt x="90199" y="20402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8154454" y="2815066"/>
            <a:ext cx="294005" cy="26034"/>
          </a:xfrm>
          <a:custGeom>
            <a:avLst/>
            <a:gdLst/>
            <a:ahLst/>
            <a:cxnLst/>
            <a:rect l="l" t="t" r="r" b="b"/>
            <a:pathLst>
              <a:path w="294004" h="26035">
                <a:moveTo>
                  <a:pt x="293743" y="12529"/>
                </a:moveTo>
                <a:lnTo>
                  <a:pt x="244774" y="4149"/>
                </a:lnTo>
                <a:lnTo>
                  <a:pt x="195448" y="0"/>
                </a:lnTo>
                <a:lnTo>
                  <a:pt x="146037" y="70"/>
                </a:lnTo>
                <a:lnTo>
                  <a:pt x="96811" y="4348"/>
                </a:lnTo>
                <a:lnTo>
                  <a:pt x="48041" y="12821"/>
                </a:lnTo>
                <a:lnTo>
                  <a:pt x="0" y="2547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7887309" y="2840508"/>
            <a:ext cx="267970" cy="173355"/>
          </a:xfrm>
          <a:custGeom>
            <a:avLst/>
            <a:gdLst/>
            <a:ahLst/>
            <a:cxnLst/>
            <a:rect l="l" t="t" r="r" b="b"/>
            <a:pathLst>
              <a:path w="267970" h="173355">
                <a:moveTo>
                  <a:pt x="267384" y="0"/>
                </a:moveTo>
                <a:lnTo>
                  <a:pt x="217317" y="19594"/>
                </a:lnTo>
                <a:lnTo>
                  <a:pt x="169157" y="43097"/>
                </a:lnTo>
                <a:lnTo>
                  <a:pt x="123125" y="70365"/>
                </a:lnTo>
                <a:lnTo>
                  <a:pt x="79440" y="101256"/>
                </a:lnTo>
                <a:lnTo>
                  <a:pt x="38325" y="135626"/>
                </a:lnTo>
                <a:lnTo>
                  <a:pt x="0" y="17333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7725864" y="3014017"/>
            <a:ext cx="161290" cy="227965"/>
          </a:xfrm>
          <a:custGeom>
            <a:avLst/>
            <a:gdLst/>
            <a:ahLst/>
            <a:cxnLst/>
            <a:rect l="l" t="t" r="r" b="b"/>
            <a:pathLst>
              <a:path w="161290" h="227964">
                <a:moveTo>
                  <a:pt x="161249" y="0"/>
                </a:moveTo>
                <a:lnTo>
                  <a:pt x="130222" y="34890"/>
                </a:lnTo>
                <a:lnTo>
                  <a:pt x="100803" y="71087"/>
                </a:lnTo>
                <a:lnTo>
                  <a:pt x="73031" y="108534"/>
                </a:lnTo>
                <a:lnTo>
                  <a:pt x="46947" y="147176"/>
                </a:lnTo>
                <a:lnTo>
                  <a:pt x="22590" y="186956"/>
                </a:lnTo>
                <a:lnTo>
                  <a:pt x="0" y="22781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7679402" y="3241664"/>
            <a:ext cx="46355" cy="46990"/>
          </a:xfrm>
          <a:custGeom>
            <a:avLst/>
            <a:gdLst/>
            <a:ahLst/>
            <a:cxnLst/>
            <a:rect l="l" t="t" r="r" b="b"/>
            <a:pathLst>
              <a:path w="46354" h="46989">
                <a:moveTo>
                  <a:pt x="0" y="46790"/>
                </a:moveTo>
                <a:lnTo>
                  <a:pt x="14317" y="38039"/>
                </a:lnTo>
                <a:lnTo>
                  <a:pt x="26959" y="27168"/>
                </a:lnTo>
                <a:lnTo>
                  <a:pt x="37693" y="14410"/>
                </a:lnTo>
                <a:lnTo>
                  <a:pt x="4629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7512609" y="3288839"/>
            <a:ext cx="167640" cy="59690"/>
          </a:xfrm>
          <a:custGeom>
            <a:avLst/>
            <a:gdLst/>
            <a:ahLst/>
            <a:cxnLst/>
            <a:rect l="l" t="t" r="r" b="b"/>
            <a:pathLst>
              <a:path w="167640" h="59689">
                <a:moveTo>
                  <a:pt x="167156" y="0"/>
                </a:moveTo>
                <a:lnTo>
                  <a:pt x="0" y="5941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7467393" y="3347947"/>
            <a:ext cx="45720" cy="41275"/>
          </a:xfrm>
          <a:custGeom>
            <a:avLst/>
            <a:gdLst/>
            <a:ahLst/>
            <a:cxnLst/>
            <a:rect l="l" t="t" r="r" b="b"/>
            <a:pathLst>
              <a:path w="45720" h="41275">
                <a:moveTo>
                  <a:pt x="45291" y="0"/>
                </a:moveTo>
                <a:lnTo>
                  <a:pt x="33321" y="9535"/>
                </a:lnTo>
                <a:lnTo>
                  <a:pt x="21773" y="19566"/>
                </a:lnTo>
                <a:lnTo>
                  <a:pt x="10660" y="30078"/>
                </a:lnTo>
                <a:lnTo>
                  <a:pt x="0" y="410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133406" y="3389420"/>
            <a:ext cx="2334260" cy="5140325"/>
          </a:xfrm>
          <a:custGeom>
            <a:avLst/>
            <a:gdLst/>
            <a:ahLst/>
            <a:cxnLst/>
            <a:rect l="l" t="t" r="r" b="b"/>
            <a:pathLst>
              <a:path w="2334259" h="5140325">
                <a:moveTo>
                  <a:pt x="2334103" y="0"/>
                </a:moveTo>
                <a:lnTo>
                  <a:pt x="2037016" y="659319"/>
                </a:lnTo>
                <a:lnTo>
                  <a:pt x="1364453" y="2134017"/>
                </a:lnTo>
                <a:lnTo>
                  <a:pt x="962133" y="3018478"/>
                </a:lnTo>
                <a:lnTo>
                  <a:pt x="601691" y="3816676"/>
                </a:lnTo>
                <a:lnTo>
                  <a:pt x="176104" y="4745522"/>
                </a:lnTo>
                <a:lnTo>
                  <a:pt x="0" y="514032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082411" y="8529577"/>
            <a:ext cx="51435" cy="26034"/>
          </a:xfrm>
          <a:custGeom>
            <a:avLst/>
            <a:gdLst/>
            <a:ahLst/>
            <a:cxnLst/>
            <a:rect l="l" t="t" r="r" b="b"/>
            <a:pathLst>
              <a:path w="51435" h="26034">
                <a:moveTo>
                  <a:pt x="0" y="23036"/>
                </a:moveTo>
                <a:lnTo>
                  <a:pt x="7540" y="25274"/>
                </a:lnTo>
                <a:lnTo>
                  <a:pt x="15298" y="25934"/>
                </a:lnTo>
                <a:lnTo>
                  <a:pt x="23030" y="25019"/>
                </a:lnTo>
                <a:lnTo>
                  <a:pt x="30492" y="22533"/>
                </a:lnTo>
                <a:lnTo>
                  <a:pt x="37293" y="18582"/>
                </a:lnTo>
                <a:lnTo>
                  <a:pt x="43094" y="13389"/>
                </a:lnTo>
                <a:lnTo>
                  <a:pt x="47732" y="7135"/>
                </a:lnTo>
                <a:lnTo>
                  <a:pt x="5104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12512624" y="2208229"/>
            <a:ext cx="330200" cy="1193165"/>
          </a:xfrm>
          <a:custGeom>
            <a:avLst/>
            <a:gdLst/>
            <a:ahLst/>
            <a:cxnLst/>
            <a:rect l="l" t="t" r="r" b="b"/>
            <a:pathLst>
              <a:path w="330200" h="1193164">
                <a:moveTo>
                  <a:pt x="330017" y="0"/>
                </a:moveTo>
                <a:lnTo>
                  <a:pt x="0" y="1134658"/>
                </a:lnTo>
                <a:lnTo>
                  <a:pt x="191496" y="119264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12835483" y="2209661"/>
            <a:ext cx="12065" cy="41910"/>
          </a:xfrm>
          <a:custGeom>
            <a:avLst/>
            <a:gdLst/>
            <a:ahLst/>
            <a:cxnLst/>
            <a:rect l="l" t="t" r="r" b="b"/>
            <a:pathLst>
              <a:path w="12065" h="41910">
                <a:moveTo>
                  <a:pt x="11811" y="0"/>
                </a:moveTo>
                <a:lnTo>
                  <a:pt x="0" y="4152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12816513" y="228375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12788235" y="234854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12769265" y="244589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12740988" y="251104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12722018" y="260840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12693740" y="267318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12674770" y="277090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12646493" y="283569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12627522" y="293305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12599245" y="299819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12580274" y="309555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12551998" y="316034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12533027" y="325805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12519067" y="3322844"/>
            <a:ext cx="48260" cy="31750"/>
          </a:xfrm>
          <a:custGeom>
            <a:avLst/>
            <a:gdLst/>
            <a:ahLst/>
            <a:cxnLst/>
            <a:rect l="l" t="t" r="r" b="b"/>
            <a:pathLst>
              <a:path w="48259" h="31750">
                <a:moveTo>
                  <a:pt x="4653" y="0"/>
                </a:moveTo>
                <a:lnTo>
                  <a:pt x="0" y="16823"/>
                </a:lnTo>
                <a:lnTo>
                  <a:pt x="47963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12599245" y="336400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12664032" y="3383693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09" h="12700">
                <a:moveTo>
                  <a:pt x="0" y="0"/>
                </a:moveTo>
                <a:lnTo>
                  <a:pt x="41520" y="1252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10109081" y="12349644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026" y="1288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10044294" y="1233103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9979150" y="1231206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9866042" y="12276983"/>
            <a:ext cx="81280" cy="26034"/>
          </a:xfrm>
          <a:custGeom>
            <a:avLst/>
            <a:gdLst/>
            <a:ahLst/>
            <a:cxnLst/>
            <a:rect l="l" t="t" r="r" b="b"/>
            <a:pathLst>
              <a:path w="81279" h="26034">
                <a:moveTo>
                  <a:pt x="80893" y="25413"/>
                </a:moveTo>
                <a:lnTo>
                  <a:pt x="42594" y="14317"/>
                </a:lnTo>
                <a:lnTo>
                  <a:pt x="22192" y="8232"/>
                </a:lnTo>
                <a:lnTo>
                  <a:pt x="2505" y="1073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9806624" y="12245485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09" h="17779">
                <a:moveTo>
                  <a:pt x="28992" y="17180"/>
                </a:moveTo>
                <a:lnTo>
                  <a:pt x="23981" y="14675"/>
                </a:lnTo>
                <a:lnTo>
                  <a:pt x="5726" y="3579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9754723" y="12202174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5">
                <a:moveTo>
                  <a:pt x="24697" y="22907"/>
                </a:moveTo>
                <a:lnTo>
                  <a:pt x="23623" y="22192"/>
                </a:lnTo>
                <a:lnTo>
                  <a:pt x="7874" y="8232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9692443" y="12103026"/>
            <a:ext cx="39370" cy="74295"/>
          </a:xfrm>
          <a:custGeom>
            <a:avLst/>
            <a:gdLst/>
            <a:ahLst/>
            <a:cxnLst/>
            <a:rect l="l" t="t" r="r" b="b"/>
            <a:pathLst>
              <a:path w="39370" h="74295">
                <a:moveTo>
                  <a:pt x="39373" y="74092"/>
                </a:moveTo>
                <a:lnTo>
                  <a:pt x="28634" y="59775"/>
                </a:lnTo>
                <a:lnTo>
                  <a:pt x="17896" y="40804"/>
                </a:lnTo>
                <a:lnTo>
                  <a:pt x="8590" y="21476"/>
                </a:lnTo>
                <a:lnTo>
                  <a:pt x="715" y="143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9675978" y="1203752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20">
                <a:moveTo>
                  <a:pt x="6800" y="32930"/>
                </a:moveTo>
                <a:lnTo>
                  <a:pt x="4653" y="25413"/>
                </a:lnTo>
                <a:lnTo>
                  <a:pt x="715" y="4295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9672040" y="11969874"/>
            <a:ext cx="635" cy="34290"/>
          </a:xfrm>
          <a:custGeom>
            <a:avLst/>
            <a:gdLst/>
            <a:ahLst/>
            <a:cxnLst/>
            <a:rect l="l" t="t" r="r" b="b"/>
            <a:pathLst>
              <a:path w="634" h="34290">
                <a:moveTo>
                  <a:pt x="357" y="34003"/>
                </a:moveTo>
                <a:lnTo>
                  <a:pt x="0" y="28992"/>
                </a:lnTo>
                <a:lnTo>
                  <a:pt x="0" y="7158"/>
                </a:lnTo>
                <a:lnTo>
                  <a:pt x="35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9675262" y="11891843"/>
            <a:ext cx="9525" cy="44450"/>
          </a:xfrm>
          <a:custGeom>
            <a:avLst/>
            <a:gdLst/>
            <a:ahLst/>
            <a:cxnLst/>
            <a:rect l="l" t="t" r="r" b="b"/>
            <a:pathLst>
              <a:path w="9525" h="44450">
                <a:moveTo>
                  <a:pt x="0" y="44384"/>
                </a:moveTo>
                <a:lnTo>
                  <a:pt x="357" y="42236"/>
                </a:lnTo>
                <a:lnTo>
                  <a:pt x="4295" y="20760"/>
                </a:ln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9724657" y="11630192"/>
            <a:ext cx="27305" cy="93980"/>
          </a:xfrm>
          <a:custGeom>
            <a:avLst/>
            <a:gdLst/>
            <a:ahLst/>
            <a:cxnLst/>
            <a:rect l="l" t="t" r="r" b="b"/>
            <a:pathLst>
              <a:path w="27304" h="93979">
                <a:moveTo>
                  <a:pt x="0" y="93421"/>
                </a:moveTo>
                <a:lnTo>
                  <a:pt x="2684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9767968" y="11598335"/>
            <a:ext cx="33020" cy="4445"/>
          </a:xfrm>
          <a:custGeom>
            <a:avLst/>
            <a:gdLst/>
            <a:ahLst/>
            <a:cxnLst/>
            <a:rect l="l" t="t" r="r" b="b"/>
            <a:pathLst>
              <a:path w="33020" h="4445">
                <a:moveTo>
                  <a:pt x="0" y="3937"/>
                </a:moveTo>
                <a:lnTo>
                  <a:pt x="2147" y="2505"/>
                </a:lnTo>
                <a:lnTo>
                  <a:pt x="6800" y="715"/>
                </a:lnTo>
                <a:lnTo>
                  <a:pt x="12169" y="0"/>
                </a:lnTo>
                <a:lnTo>
                  <a:pt x="17180" y="0"/>
                </a:lnTo>
                <a:lnTo>
                  <a:pt x="22192" y="715"/>
                </a:lnTo>
                <a:lnTo>
                  <a:pt x="32572" y="357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9833112" y="1161122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9898257" y="11589387"/>
            <a:ext cx="46355" cy="49530"/>
          </a:xfrm>
          <a:custGeom>
            <a:avLst/>
            <a:gdLst/>
            <a:ahLst/>
            <a:cxnLst/>
            <a:rect l="l" t="t" r="r" b="b"/>
            <a:pathLst>
              <a:path w="46354" h="49529">
                <a:moveTo>
                  <a:pt x="0" y="40446"/>
                </a:moveTo>
                <a:lnTo>
                  <a:pt x="31498" y="49395"/>
                </a:lnTo>
                <a:lnTo>
                  <a:pt x="4617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9954094" y="115242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9973423" y="1145945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9992393" y="1134599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0893"/>
                </a:moveTo>
                <a:lnTo>
                  <a:pt x="2398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10026039" y="1128120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10045010" y="11217133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498"/>
                </a:moveTo>
                <a:lnTo>
                  <a:pt x="7158" y="7516"/>
                </a:lnTo>
                <a:lnTo>
                  <a:pt x="10022" y="2505"/>
                </a:lnTo>
                <a:lnTo>
                  <a:pt x="1181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10086531" y="11204963"/>
            <a:ext cx="92710" cy="30480"/>
          </a:xfrm>
          <a:custGeom>
            <a:avLst/>
            <a:gdLst/>
            <a:ahLst/>
            <a:cxnLst/>
            <a:rect l="l" t="t" r="r" b="b"/>
            <a:pathLst>
              <a:path w="92709" h="30479">
                <a:moveTo>
                  <a:pt x="0" y="0"/>
                </a:moveTo>
                <a:lnTo>
                  <a:pt x="92347" y="304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9905057" y="12303470"/>
            <a:ext cx="244475" cy="71755"/>
          </a:xfrm>
          <a:custGeom>
            <a:avLst/>
            <a:gdLst/>
            <a:ahLst/>
            <a:cxnLst/>
            <a:rect l="l" t="t" r="r" b="b"/>
            <a:pathLst>
              <a:path w="244475" h="71754">
                <a:moveTo>
                  <a:pt x="244470" y="7122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9710116" y="12169797"/>
            <a:ext cx="194945" cy="133985"/>
          </a:xfrm>
          <a:custGeom>
            <a:avLst/>
            <a:gdLst/>
            <a:ahLst/>
            <a:cxnLst/>
            <a:rect l="l" t="t" r="r" b="b"/>
            <a:pathLst>
              <a:path w="194945" h="133984">
                <a:moveTo>
                  <a:pt x="0" y="0"/>
                </a:moveTo>
                <a:lnTo>
                  <a:pt x="30932" y="37185"/>
                </a:lnTo>
                <a:lnTo>
                  <a:pt x="66434" y="69532"/>
                </a:lnTo>
                <a:lnTo>
                  <a:pt x="105942" y="96651"/>
                </a:lnTo>
                <a:lnTo>
                  <a:pt x="148888" y="118154"/>
                </a:lnTo>
                <a:lnTo>
                  <a:pt x="194707" y="13365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9659153" y="11888308"/>
            <a:ext cx="51435" cy="281940"/>
          </a:xfrm>
          <a:custGeom>
            <a:avLst/>
            <a:gdLst/>
            <a:ahLst/>
            <a:cxnLst/>
            <a:rect l="l" t="t" r="r" b="b"/>
            <a:pathLst>
              <a:path w="51434" h="281940">
                <a:moveTo>
                  <a:pt x="13143" y="0"/>
                </a:moveTo>
                <a:lnTo>
                  <a:pt x="3273" y="47960"/>
                </a:lnTo>
                <a:lnTo>
                  <a:pt x="0" y="96373"/>
                </a:lnTo>
                <a:lnTo>
                  <a:pt x="3234" y="144578"/>
                </a:lnTo>
                <a:lnTo>
                  <a:pt x="12888" y="191918"/>
                </a:lnTo>
                <a:lnTo>
                  <a:pt x="28871" y="237733"/>
                </a:lnTo>
                <a:lnTo>
                  <a:pt x="51096" y="28136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9672398" y="11853902"/>
            <a:ext cx="8255" cy="34925"/>
          </a:xfrm>
          <a:custGeom>
            <a:avLst/>
            <a:gdLst/>
            <a:ahLst/>
            <a:cxnLst/>
            <a:rect l="l" t="t" r="r" b="b"/>
            <a:pathLst>
              <a:path w="8254" h="34925">
                <a:moveTo>
                  <a:pt x="0" y="34719"/>
                </a:moveTo>
                <a:lnTo>
                  <a:pt x="823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9688506" y="11788042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4" h="33020">
                <a:moveTo>
                  <a:pt x="0" y="32930"/>
                </a:moveTo>
                <a:lnTo>
                  <a:pt x="787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9704254" y="11720392"/>
            <a:ext cx="8255" cy="34925"/>
          </a:xfrm>
          <a:custGeom>
            <a:avLst/>
            <a:gdLst/>
            <a:ahLst/>
            <a:cxnLst/>
            <a:rect l="l" t="t" r="r" b="b"/>
            <a:pathLst>
              <a:path w="8254" h="34925">
                <a:moveTo>
                  <a:pt x="0" y="34719"/>
                </a:moveTo>
                <a:lnTo>
                  <a:pt x="823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9712487" y="11611221"/>
            <a:ext cx="31750" cy="109220"/>
          </a:xfrm>
          <a:custGeom>
            <a:avLst/>
            <a:gdLst/>
            <a:ahLst/>
            <a:cxnLst/>
            <a:rect l="l" t="t" r="r" b="b"/>
            <a:pathLst>
              <a:path w="31750" h="109220">
                <a:moveTo>
                  <a:pt x="0" y="109170"/>
                </a:moveTo>
                <a:lnTo>
                  <a:pt x="3149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9743845" y="11585319"/>
            <a:ext cx="50165" cy="26034"/>
          </a:xfrm>
          <a:custGeom>
            <a:avLst/>
            <a:gdLst/>
            <a:ahLst/>
            <a:cxnLst/>
            <a:rect l="l" t="t" r="r" b="b"/>
            <a:pathLst>
              <a:path w="50165" h="26034">
                <a:moveTo>
                  <a:pt x="49704" y="1152"/>
                </a:moveTo>
                <a:lnTo>
                  <a:pt x="34537" y="0"/>
                </a:lnTo>
                <a:lnTo>
                  <a:pt x="20343" y="4085"/>
                </a:lnTo>
                <a:lnTo>
                  <a:pt x="8403" y="12780"/>
                </a:lnTo>
                <a:lnTo>
                  <a:pt x="0" y="254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9793739" y="11220712"/>
            <a:ext cx="247015" cy="402590"/>
          </a:xfrm>
          <a:custGeom>
            <a:avLst/>
            <a:gdLst/>
            <a:ahLst/>
            <a:cxnLst/>
            <a:rect l="l" t="t" r="r" b="b"/>
            <a:pathLst>
              <a:path w="247015" h="402590">
                <a:moveTo>
                  <a:pt x="0" y="366169"/>
                </a:moveTo>
                <a:lnTo>
                  <a:pt x="127425" y="402320"/>
                </a:lnTo>
                <a:lnTo>
                  <a:pt x="24661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10039871" y="11192111"/>
            <a:ext cx="48260" cy="28575"/>
          </a:xfrm>
          <a:custGeom>
            <a:avLst/>
            <a:gdLst/>
            <a:ahLst/>
            <a:cxnLst/>
            <a:rect l="l" t="t" r="r" b="b"/>
            <a:pathLst>
              <a:path w="48259" h="28575">
                <a:moveTo>
                  <a:pt x="48128" y="0"/>
                </a:moveTo>
                <a:lnTo>
                  <a:pt x="32950" y="555"/>
                </a:lnTo>
                <a:lnTo>
                  <a:pt x="19151" y="5904"/>
                </a:lnTo>
                <a:lnTo>
                  <a:pt x="7809" y="15410"/>
                </a:lnTo>
                <a:lnTo>
                  <a:pt x="0" y="2843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10088320" y="11192435"/>
            <a:ext cx="94615" cy="31115"/>
          </a:xfrm>
          <a:custGeom>
            <a:avLst/>
            <a:gdLst/>
            <a:ahLst/>
            <a:cxnLst/>
            <a:rect l="l" t="t" r="r" b="b"/>
            <a:pathLst>
              <a:path w="94615" h="31115">
                <a:moveTo>
                  <a:pt x="0" y="0"/>
                </a:moveTo>
                <a:lnTo>
                  <a:pt x="94495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8582124" y="10585375"/>
            <a:ext cx="1069975" cy="316865"/>
          </a:xfrm>
          <a:custGeom>
            <a:avLst/>
            <a:gdLst/>
            <a:ahLst/>
            <a:cxnLst/>
            <a:rect l="l" t="t" r="r" b="b"/>
            <a:pathLst>
              <a:path w="1069975" h="316865">
                <a:moveTo>
                  <a:pt x="1069872" y="316773"/>
                </a:moveTo>
                <a:lnTo>
                  <a:pt x="851172" y="256282"/>
                </a:lnTo>
                <a:lnTo>
                  <a:pt x="610281" y="182189"/>
                </a:lnTo>
                <a:lnTo>
                  <a:pt x="463885" y="13673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9569312" y="10884610"/>
            <a:ext cx="81280" cy="22860"/>
          </a:xfrm>
          <a:custGeom>
            <a:avLst/>
            <a:gdLst/>
            <a:ahLst/>
            <a:cxnLst/>
            <a:rect l="l" t="t" r="r" b="b"/>
            <a:pathLst>
              <a:path w="81279" h="22859">
                <a:moveTo>
                  <a:pt x="81251" y="2254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9503810" y="1086635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9406452" y="1083879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25771" y="7874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9341665" y="1081874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9244664" y="10789041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9180235" y="1076899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10022"/>
                </a:moveTo>
                <a:lnTo>
                  <a:pt x="10738" y="322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9083235" y="10738930"/>
            <a:ext cx="64769" cy="20320"/>
          </a:xfrm>
          <a:custGeom>
            <a:avLst/>
            <a:gdLst/>
            <a:ahLst/>
            <a:cxnLst/>
            <a:rect l="l" t="t" r="r" b="b"/>
            <a:pathLst>
              <a:path w="64770" h="20320">
                <a:moveTo>
                  <a:pt x="64428" y="2004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9018448" y="1071924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26129" y="7516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8921090" y="1069060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8856303" y="1067163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8758945" y="1064300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8694158" y="1062367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8580692" y="1059038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80893" y="2398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8724582" y="10353432"/>
            <a:ext cx="949960" cy="471805"/>
          </a:xfrm>
          <a:custGeom>
            <a:avLst/>
            <a:gdLst/>
            <a:ahLst/>
            <a:cxnLst/>
            <a:rect l="l" t="t" r="r" b="b"/>
            <a:pathLst>
              <a:path w="949959" h="471804">
                <a:moveTo>
                  <a:pt x="949605" y="471760"/>
                </a:moveTo>
                <a:lnTo>
                  <a:pt x="714083" y="404468"/>
                </a:lnTo>
                <a:lnTo>
                  <a:pt x="336102" y="292792"/>
                </a:lnTo>
                <a:lnTo>
                  <a:pt x="0" y="195075"/>
                </a:lnTo>
                <a:lnTo>
                  <a:pt x="6049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9562154" y="10787967"/>
            <a:ext cx="113664" cy="33020"/>
          </a:xfrm>
          <a:custGeom>
            <a:avLst/>
            <a:gdLst/>
            <a:ahLst/>
            <a:cxnLst/>
            <a:rect l="l" t="t" r="r" b="b"/>
            <a:pathLst>
              <a:path w="113665" h="33020">
                <a:moveTo>
                  <a:pt x="113465" y="3257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9497367" y="1076935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9400009" y="1074107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40088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9334864" y="1072174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9237505" y="10693113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514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9172719" y="1067414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9075360" y="10645151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514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9010574" y="1062618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8913215" y="1059790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8848070" y="1057929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8750712" y="1055065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8734962" y="104998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8755007" y="10354864"/>
            <a:ext cx="35560" cy="113030"/>
          </a:xfrm>
          <a:custGeom>
            <a:avLst/>
            <a:gdLst/>
            <a:ahLst/>
            <a:cxnLst/>
            <a:rect l="l" t="t" r="r" b="b"/>
            <a:pathLst>
              <a:path w="35559" h="113029">
                <a:moveTo>
                  <a:pt x="0" y="112749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5030320" y="9824402"/>
            <a:ext cx="253365" cy="109220"/>
          </a:xfrm>
          <a:custGeom>
            <a:avLst/>
            <a:gdLst/>
            <a:ahLst/>
            <a:cxnLst/>
            <a:rect l="l" t="t" r="r" b="b"/>
            <a:pathLst>
              <a:path w="253364" h="109220">
                <a:moveTo>
                  <a:pt x="0" y="0"/>
                </a:moveTo>
                <a:lnTo>
                  <a:pt x="114181" y="48679"/>
                </a:lnTo>
                <a:lnTo>
                  <a:pt x="253061" y="10917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5027814" y="9830845"/>
            <a:ext cx="80645" cy="34290"/>
          </a:xfrm>
          <a:custGeom>
            <a:avLst/>
            <a:gdLst/>
            <a:ahLst/>
            <a:cxnLst/>
            <a:rect l="l" t="t" r="r" b="b"/>
            <a:pathLst>
              <a:path w="80645" h="34290">
                <a:moveTo>
                  <a:pt x="0" y="0"/>
                </a:moveTo>
                <a:lnTo>
                  <a:pt x="80177" y="3400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5139133" y="9878093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2863" y="1073"/>
                </a:lnTo>
                <a:lnTo>
                  <a:pt x="30782" y="1324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5201056" y="9904938"/>
            <a:ext cx="80010" cy="34925"/>
          </a:xfrm>
          <a:custGeom>
            <a:avLst/>
            <a:gdLst/>
            <a:ahLst/>
            <a:cxnLst/>
            <a:rect l="l" t="t" r="r" b="b"/>
            <a:pathLst>
              <a:path w="80010" h="34925">
                <a:moveTo>
                  <a:pt x="0" y="0"/>
                </a:moveTo>
                <a:lnTo>
                  <a:pt x="79819" y="3471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9684568" y="11891843"/>
            <a:ext cx="323215" cy="93980"/>
          </a:xfrm>
          <a:custGeom>
            <a:avLst/>
            <a:gdLst/>
            <a:ahLst/>
            <a:cxnLst/>
            <a:rect l="l" t="t" r="r" b="b"/>
            <a:pathLst>
              <a:path w="323215" h="93979">
                <a:moveTo>
                  <a:pt x="322858" y="9377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9892887" y="11959494"/>
            <a:ext cx="113030" cy="33020"/>
          </a:xfrm>
          <a:custGeom>
            <a:avLst/>
            <a:gdLst/>
            <a:ahLst/>
            <a:cxnLst/>
            <a:rect l="l" t="t" r="r" b="b"/>
            <a:pathLst>
              <a:path w="113029" h="33020">
                <a:moveTo>
                  <a:pt x="112749" y="3257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9828100" y="1194052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9682778" y="11898286"/>
            <a:ext cx="113030" cy="33020"/>
          </a:xfrm>
          <a:custGeom>
            <a:avLst/>
            <a:gdLst/>
            <a:ahLst/>
            <a:cxnLst/>
            <a:rect l="l" t="t" r="r" b="b"/>
            <a:pathLst>
              <a:path w="113029" h="33020">
                <a:moveTo>
                  <a:pt x="112749" y="3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9040283" y="11701063"/>
            <a:ext cx="345440" cy="97790"/>
          </a:xfrm>
          <a:custGeom>
            <a:avLst/>
            <a:gdLst/>
            <a:ahLst/>
            <a:cxnLst/>
            <a:rect l="l" t="t" r="r" b="b"/>
            <a:pathLst>
              <a:path w="345440" h="97790">
                <a:moveTo>
                  <a:pt x="0" y="0"/>
                </a:moveTo>
                <a:lnTo>
                  <a:pt x="345408" y="973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9038493" y="11707506"/>
            <a:ext cx="124460" cy="35560"/>
          </a:xfrm>
          <a:custGeom>
            <a:avLst/>
            <a:gdLst/>
            <a:ahLst/>
            <a:cxnLst/>
            <a:rect l="l" t="t" r="r" b="b"/>
            <a:pathLst>
              <a:path w="124459" h="35559">
                <a:moveTo>
                  <a:pt x="0" y="0"/>
                </a:moveTo>
                <a:lnTo>
                  <a:pt x="123846" y="3507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9194911" y="1175153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9260055" y="11770145"/>
            <a:ext cx="124460" cy="35560"/>
          </a:xfrm>
          <a:custGeom>
            <a:avLst/>
            <a:gdLst/>
            <a:ahLst/>
            <a:cxnLst/>
            <a:rect l="l" t="t" r="r" b="b"/>
            <a:pathLst>
              <a:path w="124459" h="35559">
                <a:moveTo>
                  <a:pt x="0" y="0"/>
                </a:moveTo>
                <a:lnTo>
                  <a:pt x="123846" y="3507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12670474" y="2121251"/>
            <a:ext cx="38100" cy="128905"/>
          </a:xfrm>
          <a:custGeom>
            <a:avLst/>
            <a:gdLst/>
            <a:ahLst/>
            <a:cxnLst/>
            <a:rect l="l" t="t" r="r" b="b"/>
            <a:pathLst>
              <a:path w="38100" h="128905">
                <a:moveTo>
                  <a:pt x="37583" y="0"/>
                </a:moveTo>
                <a:lnTo>
                  <a:pt x="0" y="1288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12651504" y="228268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12632891" y="234746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12599603" y="241225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12580632" y="252607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12561661" y="25908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12528732" y="265600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12509761" y="27694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12490791" y="283461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12457860" y="289940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12438890" y="301322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12419919" y="307801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12386631" y="314315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12367660" y="325662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12349047" y="33217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1789" y="25055"/>
                </a:ln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12315759" y="338655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12296788" y="350038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12278176" y="356516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12244888" y="362995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12225918" y="374377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12207305" y="38085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12174017" y="387370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12155046" y="39871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12136433" y="405231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12103145" y="411710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12084174" y="42309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12065561" y="429571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12032274" y="436085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12013661" y="447432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11994691" y="453947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11961402" y="460425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6084" y="60849"/>
                </a:ln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11942074" y="471808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11923103" y="478286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11889457" y="484765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11870128" y="49611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11850800" y="50259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11817154" y="509105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11798183" y="520451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11778855" y="526930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11745209" y="533408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11725880" y="544755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11706910" y="55123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11673621" y="557712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22907" y="2505"/>
                </a:ln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11654651" y="569095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11635680" y="575573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11602750" y="582088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11583779" y="593434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11564808" y="599949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11531520" y="606427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11512908" y="61781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11493937" y="624288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11460649" y="630803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11442037" y="642150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11423066" y="648664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11389778" y="655143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11370807" y="666525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11352194" y="67300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11318906" y="679518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1073" y="77314"/>
                </a:ln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11299578" y="690865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11280249" y="697343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11246603" y="7038224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339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11227275" y="715169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11208304" y="721647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11175016" y="728162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12527" y="36509"/>
                </a:ln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11156045" y="739508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11137432" y="74602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11104860" y="7525018"/>
            <a:ext cx="23495" cy="81915"/>
          </a:xfrm>
          <a:custGeom>
            <a:avLst/>
            <a:gdLst/>
            <a:ahLst/>
            <a:cxnLst/>
            <a:rect l="l" t="t" r="r" b="b"/>
            <a:pathLst>
              <a:path w="23495" h="81915">
                <a:moveTo>
                  <a:pt x="23265" y="0"/>
                </a:moveTo>
                <a:lnTo>
                  <a:pt x="0" y="8160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11086248" y="763884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11067635" y="770398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11034704" y="7769131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11016092" y="788259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10997479" y="79477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10964549" y="801288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10945936" y="812670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10927324" y="81914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10894393" y="825664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11811" y="40804"/>
                </a:ln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10875065" y="837010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10855736" y="843489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10821733" y="8499679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339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10802404" y="86131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10783075" y="867793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10749071" y="8742718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339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10730458" y="885618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10711488" y="89213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10678916" y="8986473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10660303" y="90999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10641332" y="916508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10608760" y="9230228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10590148" y="934369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10571177" y="940883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10538604" y="9473982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10519992" y="958744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10501021" y="965259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10468449" y="9717737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10449121" y="983120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10429434" y="989598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10395430" y="9960776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339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10377534" y="1007424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10368943" y="10139744"/>
            <a:ext cx="16510" cy="27305"/>
          </a:xfrm>
          <a:custGeom>
            <a:avLst/>
            <a:gdLst/>
            <a:ahLst/>
            <a:cxnLst/>
            <a:rect l="l" t="t" r="r" b="b"/>
            <a:pathLst>
              <a:path w="16509" h="27304">
                <a:moveTo>
                  <a:pt x="0" y="0"/>
                </a:moveTo>
                <a:lnTo>
                  <a:pt x="0" y="2863"/>
                </a:lnTo>
                <a:lnTo>
                  <a:pt x="357" y="7516"/>
                </a:lnTo>
                <a:lnTo>
                  <a:pt x="13959" y="26129"/>
                </a:lnTo>
                <a:lnTo>
                  <a:pt x="16107" y="2720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10417622" y="10154419"/>
            <a:ext cx="95250" cy="45720"/>
          </a:xfrm>
          <a:custGeom>
            <a:avLst/>
            <a:gdLst/>
            <a:ahLst/>
            <a:cxnLst/>
            <a:rect l="l" t="t" r="r" b="b"/>
            <a:pathLst>
              <a:path w="95250" h="45720">
                <a:moveTo>
                  <a:pt x="0" y="21834"/>
                </a:moveTo>
                <a:lnTo>
                  <a:pt x="84473" y="45457"/>
                </a:lnTo>
                <a:lnTo>
                  <a:pt x="9485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10358204" y="2117671"/>
            <a:ext cx="2338070" cy="8011795"/>
          </a:xfrm>
          <a:custGeom>
            <a:avLst/>
            <a:gdLst/>
            <a:ahLst/>
            <a:cxnLst/>
            <a:rect l="l" t="t" r="r" b="b"/>
            <a:pathLst>
              <a:path w="2338070" h="8011795">
                <a:moveTo>
                  <a:pt x="2337683" y="0"/>
                </a:moveTo>
                <a:lnTo>
                  <a:pt x="1980462" y="1225574"/>
                </a:lnTo>
                <a:lnTo>
                  <a:pt x="1597112" y="2543854"/>
                </a:lnTo>
                <a:lnTo>
                  <a:pt x="1326154" y="3458382"/>
                </a:lnTo>
                <a:lnTo>
                  <a:pt x="949605" y="4751249"/>
                </a:lnTo>
                <a:lnTo>
                  <a:pt x="817169" y="5196880"/>
                </a:lnTo>
                <a:lnTo>
                  <a:pt x="535830" y="6176194"/>
                </a:lnTo>
                <a:lnTo>
                  <a:pt x="373685" y="6719541"/>
                </a:lnTo>
                <a:lnTo>
                  <a:pt x="91989" y="7699214"/>
                </a:lnTo>
                <a:lnTo>
                  <a:pt x="22907" y="7927219"/>
                </a:lnTo>
                <a:lnTo>
                  <a:pt x="0" y="801169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10356155" y="10129326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40" h="50800">
                <a:moveTo>
                  <a:pt x="2011" y="0"/>
                </a:moveTo>
                <a:lnTo>
                  <a:pt x="225" y="7698"/>
                </a:lnTo>
                <a:lnTo>
                  <a:pt x="0" y="15522"/>
                </a:lnTo>
                <a:lnTo>
                  <a:pt x="1319" y="23238"/>
                </a:lnTo>
                <a:lnTo>
                  <a:pt x="4167" y="30610"/>
                </a:lnTo>
                <a:lnTo>
                  <a:pt x="8423" y="37269"/>
                </a:lnTo>
                <a:lnTo>
                  <a:pt x="13861" y="42900"/>
                </a:lnTo>
                <a:lnTo>
                  <a:pt x="20300" y="47349"/>
                </a:lnTo>
                <a:lnTo>
                  <a:pt x="27563" y="5046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10383976" y="10157641"/>
            <a:ext cx="140970" cy="55244"/>
          </a:xfrm>
          <a:custGeom>
            <a:avLst/>
            <a:gdLst/>
            <a:ahLst/>
            <a:cxnLst/>
            <a:rect l="l" t="t" r="r" b="b"/>
            <a:pathLst>
              <a:path w="140970" h="55245">
                <a:moveTo>
                  <a:pt x="0" y="22192"/>
                </a:moveTo>
                <a:lnTo>
                  <a:pt x="127425" y="54764"/>
                </a:lnTo>
                <a:lnTo>
                  <a:pt x="14066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10524645" y="3580916"/>
            <a:ext cx="2104390" cy="6623050"/>
          </a:xfrm>
          <a:custGeom>
            <a:avLst/>
            <a:gdLst/>
            <a:ahLst/>
            <a:cxnLst/>
            <a:rect l="l" t="t" r="r" b="b"/>
            <a:pathLst>
              <a:path w="2104390" h="6623050">
                <a:moveTo>
                  <a:pt x="2104308" y="56911"/>
                </a:moveTo>
                <a:lnTo>
                  <a:pt x="1917465" y="0"/>
                </a:lnTo>
                <a:lnTo>
                  <a:pt x="1588880" y="1124994"/>
                </a:lnTo>
                <a:lnTo>
                  <a:pt x="1331165" y="2010171"/>
                </a:lnTo>
                <a:lnTo>
                  <a:pt x="952469" y="3303395"/>
                </a:lnTo>
                <a:lnTo>
                  <a:pt x="813589" y="3785894"/>
                </a:lnTo>
                <a:lnTo>
                  <a:pt x="529388" y="4764134"/>
                </a:lnTo>
                <a:lnTo>
                  <a:pt x="375117" y="5290301"/>
                </a:lnTo>
                <a:lnTo>
                  <a:pt x="64070" y="6353014"/>
                </a:lnTo>
                <a:lnTo>
                  <a:pt x="0" y="6576725"/>
                </a:lnTo>
                <a:lnTo>
                  <a:pt x="99506" y="6603570"/>
                </a:lnTo>
                <a:lnTo>
                  <a:pt x="108812" y="6567060"/>
                </a:lnTo>
                <a:lnTo>
                  <a:pt x="356862" y="662254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12526942" y="3613846"/>
            <a:ext cx="100330" cy="30480"/>
          </a:xfrm>
          <a:custGeom>
            <a:avLst/>
            <a:gdLst/>
            <a:ahLst/>
            <a:cxnLst/>
            <a:rect l="l" t="t" r="r" b="b"/>
            <a:pathLst>
              <a:path w="100329" h="30479">
                <a:moveTo>
                  <a:pt x="99864" y="3042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12462513" y="359415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12403811" y="3605971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12384841" y="376847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12337594" y="3833261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12318623" y="399576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12271017" y="4060550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12252047" y="42226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12204799" y="4287840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12185829" y="444998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12138223" y="4515130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12119252" y="467727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715" y="30424"/>
                </a:ln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12072004" y="4742420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12053034" y="49045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12005786" y="4969709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11987174" y="513185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11939926" y="5196999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11920956" y="535950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11873708" y="5424289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11854737" y="558679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7516" y="6084"/>
                </a:ln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11807132" y="5651578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11788161" y="58137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11740556" y="5878868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5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11721585" y="60410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11673979" y="6106158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5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11655008" y="626830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11607403" y="6333089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11588432" y="649559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11540827" y="6560379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11521856" y="67225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11474608" y="6787669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8948" y="98432"/>
                </a:ln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11455996" y="694981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11409106" y="7014958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11390493" y="71774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11343604" y="7242606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1073" y="125993"/>
                </a:ln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11324633" y="740511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11277386" y="7469895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11258773" y="763239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11211525" y="7697185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11192554" y="785968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11145307" y="7924475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11126694" y="808697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11079446" y="8152123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11060476" y="831426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11012871" y="8379412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5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10993900" y="854155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10946294" y="8606702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5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10927324" y="87688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10879718" y="8833634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26487" y="39373"/>
                </a:ln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10860747" y="899613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10813500" y="9060923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10794529" y="922342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10746923" y="9288213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10727953" y="945035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10680348" y="9515502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5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10661377" y="967764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10613771" y="9742434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10594801" y="990493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357" y="30782"/>
                </a:ln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10548269" y="9969724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09">
                <a:moveTo>
                  <a:pt x="37225" y="0"/>
                </a:moveTo>
                <a:lnTo>
                  <a:pt x="0" y="13028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10532878" y="10132586"/>
            <a:ext cx="12700" cy="24130"/>
          </a:xfrm>
          <a:custGeom>
            <a:avLst/>
            <a:gdLst/>
            <a:ahLst/>
            <a:cxnLst/>
            <a:rect l="l" t="t" r="r" b="b"/>
            <a:pathLst>
              <a:path w="12700" h="24129">
                <a:moveTo>
                  <a:pt x="6084" y="0"/>
                </a:moveTo>
                <a:lnTo>
                  <a:pt x="0" y="20402"/>
                </a:lnTo>
                <a:lnTo>
                  <a:pt x="12169" y="236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10577620" y="10140102"/>
            <a:ext cx="104775" cy="36195"/>
          </a:xfrm>
          <a:custGeom>
            <a:avLst/>
            <a:gdLst/>
            <a:ahLst/>
            <a:cxnLst/>
            <a:rect l="l" t="t" r="r" b="b"/>
            <a:pathLst>
              <a:path w="104775" h="36195">
                <a:moveTo>
                  <a:pt x="0" y="24697"/>
                </a:moveTo>
                <a:lnTo>
                  <a:pt x="41878" y="35793"/>
                </a:lnTo>
                <a:lnTo>
                  <a:pt x="50826" y="0"/>
                </a:lnTo>
                <a:lnTo>
                  <a:pt x="104517" y="1181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10715067" y="10159431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0"/>
                </a:moveTo>
                <a:lnTo>
                  <a:pt x="33288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10781286" y="10174106"/>
            <a:ext cx="102235" cy="22860"/>
          </a:xfrm>
          <a:custGeom>
            <a:avLst/>
            <a:gdLst/>
            <a:ahLst/>
            <a:cxnLst/>
            <a:rect l="l" t="t" r="r" b="b"/>
            <a:pathLst>
              <a:path w="102234" h="22859">
                <a:moveTo>
                  <a:pt x="0" y="0"/>
                </a:moveTo>
                <a:lnTo>
                  <a:pt x="101653" y="2254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7087023" y="5237446"/>
            <a:ext cx="10795" cy="25400"/>
          </a:xfrm>
          <a:custGeom>
            <a:avLst/>
            <a:gdLst/>
            <a:ahLst/>
            <a:cxnLst/>
            <a:rect l="l" t="t" r="r" b="b"/>
            <a:pathLst>
              <a:path w="10795" h="25400">
                <a:moveTo>
                  <a:pt x="10738" y="0"/>
                </a:moveTo>
                <a:lnTo>
                  <a:pt x="0" y="2505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7060178" y="5293284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4" h="31750">
                <a:moveTo>
                  <a:pt x="13243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7033332" y="5355565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4" h="31750">
                <a:moveTo>
                  <a:pt x="13243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7025458" y="5414982"/>
            <a:ext cx="26670" cy="8255"/>
          </a:xfrm>
          <a:custGeom>
            <a:avLst/>
            <a:gdLst/>
            <a:ahLst/>
            <a:cxnLst/>
            <a:rect l="l" t="t" r="r" b="b"/>
            <a:pathLst>
              <a:path w="26670" h="8254">
                <a:moveTo>
                  <a:pt x="0" y="0"/>
                </a:moveTo>
                <a:lnTo>
                  <a:pt x="14317" y="3579"/>
                </a:lnTo>
                <a:lnTo>
                  <a:pt x="26129" y="787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10990320" y="6397518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0"/>
                </a:moveTo>
                <a:lnTo>
                  <a:pt x="12169" y="3579"/>
                </a:lnTo>
                <a:lnTo>
                  <a:pt x="10738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10981015" y="643868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10961327" y="650346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10937704" y="6568254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3959" y="0"/>
                </a:moveTo>
                <a:lnTo>
                  <a:pt x="12169" y="5011"/>
                </a:lnTo>
                <a:lnTo>
                  <a:pt x="0" y="143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9453699" y="12392954"/>
            <a:ext cx="81280" cy="81280"/>
          </a:xfrm>
          <a:custGeom>
            <a:avLst/>
            <a:gdLst/>
            <a:ahLst/>
            <a:cxnLst/>
            <a:rect l="l" t="t" r="r" b="b"/>
            <a:pathLst>
              <a:path w="81279" h="81279">
                <a:moveTo>
                  <a:pt x="0" y="65860"/>
                </a:moveTo>
                <a:lnTo>
                  <a:pt x="65860" y="81251"/>
                </a:lnTo>
                <a:lnTo>
                  <a:pt x="81251" y="15391"/>
                </a:lnTo>
                <a:lnTo>
                  <a:pt x="15391" y="0"/>
                </a:lnTo>
                <a:lnTo>
                  <a:pt x="0" y="6586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9460973" y="12400229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09">
                <a:moveTo>
                  <a:pt x="66280" y="41084"/>
                </a:moveTo>
                <a:lnTo>
                  <a:pt x="41084" y="422"/>
                </a:lnTo>
                <a:lnTo>
                  <a:pt x="27659" y="0"/>
                </a:lnTo>
                <a:lnTo>
                  <a:pt x="15535" y="4598"/>
                </a:lnTo>
                <a:lnTo>
                  <a:pt x="6020" y="13408"/>
                </a:lnTo>
                <a:lnTo>
                  <a:pt x="422" y="25618"/>
                </a:lnTo>
                <a:lnTo>
                  <a:pt x="0" y="39043"/>
                </a:lnTo>
                <a:lnTo>
                  <a:pt x="4598" y="51167"/>
                </a:lnTo>
                <a:lnTo>
                  <a:pt x="13408" y="60682"/>
                </a:lnTo>
                <a:lnTo>
                  <a:pt x="25618" y="66280"/>
                </a:lnTo>
                <a:lnTo>
                  <a:pt x="39043" y="66702"/>
                </a:lnTo>
                <a:lnTo>
                  <a:pt x="51167" y="62104"/>
                </a:lnTo>
                <a:lnTo>
                  <a:pt x="60682" y="53294"/>
                </a:lnTo>
                <a:lnTo>
                  <a:pt x="66280" y="4108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9575397" y="11534981"/>
            <a:ext cx="81280" cy="81915"/>
          </a:xfrm>
          <a:custGeom>
            <a:avLst/>
            <a:gdLst/>
            <a:ahLst/>
            <a:cxnLst/>
            <a:rect l="l" t="t" r="r" b="b"/>
            <a:pathLst>
              <a:path w="81279" h="81915">
                <a:moveTo>
                  <a:pt x="0" y="65860"/>
                </a:moveTo>
                <a:lnTo>
                  <a:pt x="65860" y="81609"/>
                </a:lnTo>
                <a:lnTo>
                  <a:pt x="81251" y="15749"/>
                </a:lnTo>
                <a:lnTo>
                  <a:pt x="15391" y="0"/>
                </a:lnTo>
                <a:lnTo>
                  <a:pt x="0" y="6586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9582672" y="11542255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09">
                <a:moveTo>
                  <a:pt x="66280" y="41084"/>
                </a:moveTo>
                <a:lnTo>
                  <a:pt x="41084" y="422"/>
                </a:lnTo>
                <a:lnTo>
                  <a:pt x="27659" y="0"/>
                </a:lnTo>
                <a:lnTo>
                  <a:pt x="15535" y="4598"/>
                </a:lnTo>
                <a:lnTo>
                  <a:pt x="6020" y="13408"/>
                </a:lnTo>
                <a:lnTo>
                  <a:pt x="422" y="25618"/>
                </a:lnTo>
                <a:lnTo>
                  <a:pt x="0" y="39043"/>
                </a:lnTo>
                <a:lnTo>
                  <a:pt x="4598" y="51167"/>
                </a:lnTo>
                <a:lnTo>
                  <a:pt x="13408" y="60682"/>
                </a:lnTo>
                <a:lnTo>
                  <a:pt x="25618" y="66280"/>
                </a:lnTo>
                <a:lnTo>
                  <a:pt x="39043" y="66702"/>
                </a:lnTo>
                <a:lnTo>
                  <a:pt x="51167" y="62104"/>
                </a:lnTo>
                <a:lnTo>
                  <a:pt x="60682" y="53294"/>
                </a:lnTo>
                <a:lnTo>
                  <a:pt x="66280" y="4108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 txBox="1"/>
          <p:nvPr/>
        </p:nvSpPr>
        <p:spPr>
          <a:xfrm rot="780000">
            <a:off x="9581827" y="11547847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10317400" y="6441544"/>
            <a:ext cx="81915" cy="81280"/>
          </a:xfrm>
          <a:custGeom>
            <a:avLst/>
            <a:gdLst/>
            <a:ahLst/>
            <a:cxnLst/>
            <a:rect l="l" t="t" r="r" b="b"/>
            <a:pathLst>
              <a:path w="81915" h="81279">
                <a:moveTo>
                  <a:pt x="0" y="65860"/>
                </a:moveTo>
                <a:lnTo>
                  <a:pt x="65860" y="81251"/>
                </a:lnTo>
                <a:lnTo>
                  <a:pt x="81609" y="15391"/>
                </a:lnTo>
                <a:lnTo>
                  <a:pt x="15749" y="0"/>
                </a:lnTo>
                <a:lnTo>
                  <a:pt x="0" y="6586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10324674" y="644881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09">
                <a:moveTo>
                  <a:pt x="66280" y="41084"/>
                </a:moveTo>
                <a:lnTo>
                  <a:pt x="41084" y="422"/>
                </a:lnTo>
                <a:lnTo>
                  <a:pt x="27659" y="0"/>
                </a:lnTo>
                <a:lnTo>
                  <a:pt x="15535" y="4598"/>
                </a:lnTo>
                <a:lnTo>
                  <a:pt x="6020" y="13408"/>
                </a:lnTo>
                <a:lnTo>
                  <a:pt x="422" y="25618"/>
                </a:lnTo>
                <a:lnTo>
                  <a:pt x="0" y="39043"/>
                </a:lnTo>
                <a:lnTo>
                  <a:pt x="4598" y="51167"/>
                </a:lnTo>
                <a:lnTo>
                  <a:pt x="13408" y="60682"/>
                </a:lnTo>
                <a:lnTo>
                  <a:pt x="25618" y="66280"/>
                </a:lnTo>
                <a:lnTo>
                  <a:pt x="39043" y="66702"/>
                </a:lnTo>
                <a:lnTo>
                  <a:pt x="51167" y="62104"/>
                </a:lnTo>
                <a:lnTo>
                  <a:pt x="60682" y="53294"/>
                </a:lnTo>
                <a:lnTo>
                  <a:pt x="66280" y="4108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 txBox="1"/>
          <p:nvPr/>
        </p:nvSpPr>
        <p:spPr>
          <a:xfrm rot="720000">
            <a:off x="10323618" y="6454347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11265216" y="4235224"/>
            <a:ext cx="81280" cy="81280"/>
          </a:xfrm>
          <a:custGeom>
            <a:avLst/>
            <a:gdLst/>
            <a:ahLst/>
            <a:cxnLst/>
            <a:rect l="l" t="t" r="r" b="b"/>
            <a:pathLst>
              <a:path w="81279" h="81279">
                <a:moveTo>
                  <a:pt x="0" y="65860"/>
                </a:moveTo>
                <a:lnTo>
                  <a:pt x="65860" y="81251"/>
                </a:lnTo>
                <a:lnTo>
                  <a:pt x="81251" y="15391"/>
                </a:lnTo>
                <a:lnTo>
                  <a:pt x="15391" y="0"/>
                </a:lnTo>
                <a:lnTo>
                  <a:pt x="0" y="6586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11272490" y="424249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66280" y="41084"/>
                </a:moveTo>
                <a:lnTo>
                  <a:pt x="41084" y="422"/>
                </a:lnTo>
                <a:lnTo>
                  <a:pt x="27659" y="0"/>
                </a:lnTo>
                <a:lnTo>
                  <a:pt x="15535" y="4598"/>
                </a:lnTo>
                <a:lnTo>
                  <a:pt x="6020" y="13408"/>
                </a:lnTo>
                <a:lnTo>
                  <a:pt x="422" y="25618"/>
                </a:lnTo>
                <a:lnTo>
                  <a:pt x="0" y="39043"/>
                </a:lnTo>
                <a:lnTo>
                  <a:pt x="4598" y="51167"/>
                </a:lnTo>
                <a:lnTo>
                  <a:pt x="13408" y="60682"/>
                </a:lnTo>
                <a:lnTo>
                  <a:pt x="25618" y="66280"/>
                </a:lnTo>
                <a:lnTo>
                  <a:pt x="39043" y="66702"/>
                </a:lnTo>
                <a:lnTo>
                  <a:pt x="51167" y="62104"/>
                </a:lnTo>
                <a:lnTo>
                  <a:pt x="60682" y="53294"/>
                </a:lnTo>
                <a:lnTo>
                  <a:pt x="66280" y="4108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 txBox="1"/>
          <p:nvPr/>
        </p:nvSpPr>
        <p:spPr>
          <a:xfrm rot="720000">
            <a:off x="11271433" y="4248027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7598872" y="2261204"/>
            <a:ext cx="81280" cy="81280"/>
          </a:xfrm>
          <a:custGeom>
            <a:avLst/>
            <a:gdLst/>
            <a:ahLst/>
            <a:cxnLst/>
            <a:rect l="l" t="t" r="r" b="b"/>
            <a:pathLst>
              <a:path w="81279" h="81280">
                <a:moveTo>
                  <a:pt x="0" y="65860"/>
                </a:moveTo>
                <a:lnTo>
                  <a:pt x="65502" y="81251"/>
                </a:lnTo>
                <a:lnTo>
                  <a:pt x="81251" y="15391"/>
                </a:lnTo>
                <a:lnTo>
                  <a:pt x="15391" y="0"/>
                </a:lnTo>
                <a:lnTo>
                  <a:pt x="0" y="6586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7605789" y="226847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66280" y="41084"/>
                </a:moveTo>
                <a:lnTo>
                  <a:pt x="41084" y="422"/>
                </a:lnTo>
                <a:lnTo>
                  <a:pt x="27659" y="0"/>
                </a:lnTo>
                <a:lnTo>
                  <a:pt x="15535" y="4598"/>
                </a:lnTo>
                <a:lnTo>
                  <a:pt x="6020" y="13408"/>
                </a:lnTo>
                <a:lnTo>
                  <a:pt x="422" y="25618"/>
                </a:lnTo>
                <a:lnTo>
                  <a:pt x="0" y="39043"/>
                </a:lnTo>
                <a:lnTo>
                  <a:pt x="4598" y="51167"/>
                </a:lnTo>
                <a:lnTo>
                  <a:pt x="13408" y="60682"/>
                </a:lnTo>
                <a:lnTo>
                  <a:pt x="25618" y="66280"/>
                </a:lnTo>
                <a:lnTo>
                  <a:pt x="39043" y="66702"/>
                </a:lnTo>
                <a:lnTo>
                  <a:pt x="51167" y="62104"/>
                </a:lnTo>
                <a:lnTo>
                  <a:pt x="60682" y="53294"/>
                </a:lnTo>
                <a:lnTo>
                  <a:pt x="66280" y="4108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 txBox="1"/>
          <p:nvPr/>
        </p:nvSpPr>
        <p:spPr>
          <a:xfrm rot="720000">
            <a:off x="7604732" y="2273650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4638737" y="10126858"/>
            <a:ext cx="81280" cy="81915"/>
          </a:xfrm>
          <a:custGeom>
            <a:avLst/>
            <a:gdLst/>
            <a:ahLst/>
            <a:cxnLst/>
            <a:rect l="l" t="t" r="r" b="b"/>
            <a:pathLst>
              <a:path w="81279" h="81915">
                <a:moveTo>
                  <a:pt x="0" y="65860"/>
                </a:moveTo>
                <a:lnTo>
                  <a:pt x="65860" y="81609"/>
                </a:lnTo>
                <a:lnTo>
                  <a:pt x="81251" y="15749"/>
                </a:lnTo>
                <a:lnTo>
                  <a:pt x="15391" y="0"/>
                </a:lnTo>
                <a:lnTo>
                  <a:pt x="0" y="6586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4645654" y="10134133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66280" y="41084"/>
                </a:moveTo>
                <a:lnTo>
                  <a:pt x="41084" y="422"/>
                </a:lnTo>
                <a:lnTo>
                  <a:pt x="27659" y="0"/>
                </a:lnTo>
                <a:lnTo>
                  <a:pt x="15535" y="4598"/>
                </a:lnTo>
                <a:lnTo>
                  <a:pt x="6020" y="13408"/>
                </a:lnTo>
                <a:lnTo>
                  <a:pt x="422" y="25618"/>
                </a:lnTo>
                <a:lnTo>
                  <a:pt x="0" y="39043"/>
                </a:lnTo>
                <a:lnTo>
                  <a:pt x="4598" y="51167"/>
                </a:lnTo>
                <a:lnTo>
                  <a:pt x="13408" y="60682"/>
                </a:lnTo>
                <a:lnTo>
                  <a:pt x="25618" y="66280"/>
                </a:lnTo>
                <a:lnTo>
                  <a:pt x="39043" y="66702"/>
                </a:lnTo>
                <a:lnTo>
                  <a:pt x="51167" y="62104"/>
                </a:lnTo>
                <a:lnTo>
                  <a:pt x="60682" y="53294"/>
                </a:lnTo>
                <a:lnTo>
                  <a:pt x="66280" y="4108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 txBox="1"/>
          <p:nvPr/>
        </p:nvSpPr>
        <p:spPr>
          <a:xfrm rot="780000">
            <a:off x="4644809" y="10139725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4328048" y="10900359"/>
            <a:ext cx="81280" cy="81915"/>
          </a:xfrm>
          <a:custGeom>
            <a:avLst/>
            <a:gdLst/>
            <a:ahLst/>
            <a:cxnLst/>
            <a:rect l="l" t="t" r="r" b="b"/>
            <a:pathLst>
              <a:path w="81279" h="81915">
                <a:moveTo>
                  <a:pt x="0" y="65860"/>
                </a:moveTo>
                <a:lnTo>
                  <a:pt x="65860" y="81609"/>
                </a:lnTo>
                <a:lnTo>
                  <a:pt x="81251" y="15749"/>
                </a:lnTo>
                <a:lnTo>
                  <a:pt x="15391" y="0"/>
                </a:lnTo>
                <a:lnTo>
                  <a:pt x="0" y="6586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4335323" y="10907634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66280" y="41084"/>
                </a:moveTo>
                <a:lnTo>
                  <a:pt x="41084" y="422"/>
                </a:lnTo>
                <a:lnTo>
                  <a:pt x="27659" y="0"/>
                </a:lnTo>
                <a:lnTo>
                  <a:pt x="15535" y="4598"/>
                </a:lnTo>
                <a:lnTo>
                  <a:pt x="6020" y="13408"/>
                </a:lnTo>
                <a:lnTo>
                  <a:pt x="422" y="25618"/>
                </a:lnTo>
                <a:lnTo>
                  <a:pt x="0" y="39043"/>
                </a:lnTo>
                <a:lnTo>
                  <a:pt x="4598" y="51167"/>
                </a:lnTo>
                <a:lnTo>
                  <a:pt x="13408" y="60682"/>
                </a:lnTo>
                <a:lnTo>
                  <a:pt x="25618" y="66280"/>
                </a:lnTo>
                <a:lnTo>
                  <a:pt x="39043" y="66702"/>
                </a:lnTo>
                <a:lnTo>
                  <a:pt x="51167" y="62104"/>
                </a:lnTo>
                <a:lnTo>
                  <a:pt x="60682" y="53294"/>
                </a:lnTo>
                <a:lnTo>
                  <a:pt x="66280" y="4108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 txBox="1"/>
          <p:nvPr/>
        </p:nvSpPr>
        <p:spPr>
          <a:xfrm rot="780000">
            <a:off x="4334478" y="10913225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11434877" y="7061132"/>
            <a:ext cx="81915" cy="81915"/>
          </a:xfrm>
          <a:custGeom>
            <a:avLst/>
            <a:gdLst/>
            <a:ahLst/>
            <a:cxnLst/>
            <a:rect l="l" t="t" r="r" b="b"/>
            <a:pathLst>
              <a:path w="81915" h="81915">
                <a:moveTo>
                  <a:pt x="0" y="65860"/>
                </a:moveTo>
                <a:lnTo>
                  <a:pt x="65860" y="81609"/>
                </a:lnTo>
                <a:lnTo>
                  <a:pt x="81609" y="15749"/>
                </a:lnTo>
                <a:lnTo>
                  <a:pt x="15749" y="0"/>
                </a:lnTo>
                <a:lnTo>
                  <a:pt x="0" y="6586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11442152" y="7068407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09">
                <a:moveTo>
                  <a:pt x="66280" y="41084"/>
                </a:moveTo>
                <a:lnTo>
                  <a:pt x="41084" y="422"/>
                </a:lnTo>
                <a:lnTo>
                  <a:pt x="27659" y="0"/>
                </a:lnTo>
                <a:lnTo>
                  <a:pt x="15535" y="4598"/>
                </a:lnTo>
                <a:lnTo>
                  <a:pt x="6020" y="13408"/>
                </a:lnTo>
                <a:lnTo>
                  <a:pt x="422" y="25618"/>
                </a:lnTo>
                <a:lnTo>
                  <a:pt x="0" y="39043"/>
                </a:lnTo>
                <a:lnTo>
                  <a:pt x="4598" y="51167"/>
                </a:lnTo>
                <a:lnTo>
                  <a:pt x="13408" y="60682"/>
                </a:lnTo>
                <a:lnTo>
                  <a:pt x="25618" y="66280"/>
                </a:lnTo>
                <a:lnTo>
                  <a:pt x="39043" y="66702"/>
                </a:lnTo>
                <a:lnTo>
                  <a:pt x="51167" y="62104"/>
                </a:lnTo>
                <a:lnTo>
                  <a:pt x="60682" y="53294"/>
                </a:lnTo>
                <a:lnTo>
                  <a:pt x="66280" y="4108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 txBox="1"/>
          <p:nvPr/>
        </p:nvSpPr>
        <p:spPr>
          <a:xfrm rot="720000">
            <a:off x="11441095" y="7073935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9783716" y="10479784"/>
            <a:ext cx="7620" cy="26034"/>
          </a:xfrm>
          <a:custGeom>
            <a:avLst/>
            <a:gdLst/>
            <a:ahLst/>
            <a:cxnLst/>
            <a:rect l="l" t="t" r="r" b="b"/>
            <a:pathLst>
              <a:path w="7620" h="26034">
                <a:moveTo>
                  <a:pt x="0" y="25771"/>
                </a:moveTo>
                <a:lnTo>
                  <a:pt x="715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9800182" y="104146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9818437" y="1034949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9837049" y="1028435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9855304" y="1021920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9873916" y="101540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9892529" y="1008927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9911142" y="1002413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9930113" y="995934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9949083" y="989455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9968054" y="982941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9987025" y="976462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10005637" y="96994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306" y="715"/>
                </a:ln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10024608" y="963469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10043579" y="956955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10062192" y="950476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10081162" y="943962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10100133" y="937483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10118745" y="930968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10137716" y="924490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10156328" y="917975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10175299" y="911497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10194270" y="90498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10212882" y="898504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10231853" y="89198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10250466" y="8861911"/>
            <a:ext cx="7620" cy="26034"/>
          </a:xfrm>
          <a:custGeom>
            <a:avLst/>
            <a:gdLst/>
            <a:ahLst/>
            <a:cxnLst/>
            <a:rect l="l" t="t" r="r" b="b"/>
            <a:pathLst>
              <a:path w="7620" h="26034">
                <a:moveTo>
                  <a:pt x="0" y="25413"/>
                </a:moveTo>
                <a:lnTo>
                  <a:pt x="751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9915080" y="11491670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31498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9934050" y="11428315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31498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9953021" y="11364961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31498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9971991" y="11301606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31498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9991320" y="1123825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10010290" y="11177760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4" h="29209">
                <a:moveTo>
                  <a:pt x="0" y="28992"/>
                </a:moveTo>
                <a:lnTo>
                  <a:pt x="8232" y="1431"/>
                </a:lnTo>
                <a:lnTo>
                  <a:pt x="393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9951231" y="11158432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59">
                <a:moveTo>
                  <a:pt x="31498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9910068" y="11149483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9664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9891097" y="1121247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9871769" y="1127583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9852441" y="11339190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9664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9833470" y="11402544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9306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9815573" y="11465899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4" h="28575">
                <a:moveTo>
                  <a:pt x="8232" y="0"/>
                </a:moveTo>
                <a:lnTo>
                  <a:pt x="0" y="26845"/>
                </a:lnTo>
                <a:lnTo>
                  <a:pt x="4653" y="2827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9851725" y="11503840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59">
                <a:moveTo>
                  <a:pt x="0" y="0"/>
                </a:moveTo>
                <a:lnTo>
                  <a:pt x="31498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9915080" y="11523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10322411" y="1009571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10341740" y="1003057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10360711" y="996542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10380039" y="990028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10399010" y="98347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10385050" y="9792546"/>
            <a:ext cx="33020" cy="10795"/>
          </a:xfrm>
          <a:custGeom>
            <a:avLst/>
            <a:gdLst/>
            <a:ahLst/>
            <a:cxnLst/>
            <a:rect l="l" t="t" r="r" b="b"/>
            <a:pathLst>
              <a:path w="33020" h="10795">
                <a:moveTo>
                  <a:pt x="32572" y="1038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10321695" y="9773217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30782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10302009" y="980793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10282680" y="987308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10262993" y="993822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10243307" y="100030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10223979" y="1006815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10256908" y="1010967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10322411" y="10128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10178878" y="11217849"/>
            <a:ext cx="10795" cy="17780"/>
          </a:xfrm>
          <a:custGeom>
            <a:avLst/>
            <a:gdLst/>
            <a:ahLst/>
            <a:cxnLst/>
            <a:rect l="l" t="t" r="r" b="b"/>
            <a:pathLst>
              <a:path w="10795" h="17779">
                <a:moveTo>
                  <a:pt x="0" y="17538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10201429" y="1115413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4">
                <a:moveTo>
                  <a:pt x="0" y="32214"/>
                </a:moveTo>
                <a:lnTo>
                  <a:pt x="110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10223620" y="1109042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4">
                <a:moveTo>
                  <a:pt x="0" y="31856"/>
                </a:moveTo>
                <a:lnTo>
                  <a:pt x="110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10245813" y="1102635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4">
                <a:moveTo>
                  <a:pt x="0" y="32214"/>
                </a:moveTo>
                <a:lnTo>
                  <a:pt x="110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10268005" y="10962640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4">
                <a:moveTo>
                  <a:pt x="0" y="31856"/>
                </a:moveTo>
                <a:lnTo>
                  <a:pt x="110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10290197" y="1089856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4">
                <a:moveTo>
                  <a:pt x="0" y="31856"/>
                </a:moveTo>
                <a:lnTo>
                  <a:pt x="110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10312389" y="10834857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5" h="32384">
                <a:moveTo>
                  <a:pt x="0" y="31856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10334223" y="1077078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4">
                <a:moveTo>
                  <a:pt x="0" y="31856"/>
                </a:moveTo>
                <a:lnTo>
                  <a:pt x="1109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10356415" y="107063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10375386" y="1064157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10394714" y="105764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10413685" y="105116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10433013" y="1044685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10451984" y="1038206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10470955" y="1031692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10490283" y="102521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10509254" y="10199878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4">
                <a:moveTo>
                  <a:pt x="0" y="19686"/>
                </a:moveTo>
                <a:lnTo>
                  <a:pt x="2147" y="12527"/>
                </a:lnTo>
                <a:lnTo>
                  <a:pt x="536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9220324" y="10353432"/>
            <a:ext cx="539750" cy="187325"/>
          </a:xfrm>
          <a:custGeom>
            <a:avLst/>
            <a:gdLst/>
            <a:ahLst/>
            <a:cxnLst/>
            <a:rect l="l" t="t" r="r" b="b"/>
            <a:pathLst>
              <a:path w="539750" h="187325">
                <a:moveTo>
                  <a:pt x="7516" y="0"/>
                </a:moveTo>
                <a:lnTo>
                  <a:pt x="0" y="26129"/>
                </a:lnTo>
                <a:lnTo>
                  <a:pt x="272031" y="107023"/>
                </a:lnTo>
                <a:lnTo>
                  <a:pt x="539410" y="18720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9755440" y="11546792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09">
                <a:moveTo>
                  <a:pt x="0" y="28992"/>
                </a:moveTo>
                <a:lnTo>
                  <a:pt x="859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9773694" y="1148200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9792665" y="1141722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9811994" y="1135243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9831322" y="1128728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4295" y="17180"/>
                </a:ln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9850293" y="1122250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9869264" y="111573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9887876" y="1109257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9906847" y="1102778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9925818" y="109626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9944788" y="1089785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9963759" y="1083270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9982729" y="107679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10001342" y="107027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10020313" y="1063799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10039284" y="105728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10058254" y="1050806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10077225" y="1044327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10096195" y="1037813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10115166" y="1031334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10133779" y="1024819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10152749" y="101834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10171720" y="101182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10190691" y="1005348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10210735" y="998905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10230422" y="992426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10250108" y="98594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10270152" y="979505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10289839" y="972990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10308452" y="966512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10327064" y="959997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10345677" y="953483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10364289" y="947004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10382902" y="940490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10401515" y="933975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10420128" y="92749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10438741" y="920982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10457353" y="914468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10475965" y="907989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10494578" y="901474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10513191" y="894960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10531804" y="88844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10550417" y="88196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10569030" y="875452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3221" y="20402"/>
                </a:ln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10588358" y="869010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10608402" y="862531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10628089" y="85605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10647775" y="84957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10667462" y="843131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10687506" y="836652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10707192" y="83017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10726880" y="82369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5726" y="14317"/>
                </a:ln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10745850" y="817216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10764463" y="810702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10783075" y="804187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10801330" y="79767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10819943" y="791194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10838556" y="78468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10857168" y="778165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10875423" y="771651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10894035" y="765172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10912648" y="758658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10931261" y="75214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10949516" y="745629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10968128" y="739150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10986741" y="73263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11005354" y="726121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11023967" y="719643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11043295" y="713164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11062623" y="706685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11081953" y="700171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11101281" y="69369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11120609" y="68721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11139938" y="680735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5369" y="14317"/>
                </a:ln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11158908" y="674256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11177879" y="667742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11196492" y="661263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11215462" y="65474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11234433" y="648270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11253404" y="641756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11272374" y="635277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11291345" y="62876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11310316" y="622284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11328928" y="615805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11347899" y="609291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11366870" y="602812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11385840" y="596298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11404811" y="58981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11423781" y="583305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11442394" y="57682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11461365" y="570347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11480335" y="563833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11499306" y="557354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11518277" y="550840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11537247" y="544361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11556218" y="537847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11575189" y="531368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11594159" y="524890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11613130" y="518375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11632100" y="511896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11651071" y="505382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11670042" y="498903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11688654" y="492425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11707625" y="485910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11726596" y="479432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11745566" y="47291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11764537" y="466439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11783508" y="45992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6442" y="11096"/>
                </a:ln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11802478" y="45344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11821449" y="446967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11840419" y="44045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11859390" y="43397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11878361" y="427495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11897331" y="420981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11916302" y="414502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11935273" y="407987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11954243" y="40150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11973214" y="395030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11992543" y="388516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12011514" y="382037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12030484" y="375558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12049455" y="369044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12068783" y="362565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12087754" y="356087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12106724" y="34957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12126053" y="34309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12145023" y="336615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12163994" y="330100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7874" y="6442"/>
                </a:ln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12183323" y="32362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12202293" y="31714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12221622" y="310665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12240593" y="30415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12259921" y="297671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12278892" y="29119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12298220" y="284714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12317191" y="27820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12336519" y="271721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12355490" y="26524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12374819" y="258764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12393790" y="25224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12413118" y="245771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12432089" y="23929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12451417" y="232813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12470388" y="22629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12489716" y="219820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12508687" y="213342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12528015" y="2071855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10">
                <a:moveTo>
                  <a:pt x="0" y="28992"/>
                </a:moveTo>
                <a:lnTo>
                  <a:pt x="859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9745060" y="11573280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894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9679915" y="1155502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9614771" y="1153677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9549626" y="1151887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9484840" y="1150061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894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9694233" y="11714307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5">
                <a:moveTo>
                  <a:pt x="22192" y="572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9629088" y="11696768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20" h="8890">
                <a:moveTo>
                  <a:pt x="32572" y="859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9563944" y="1167887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18612" y="5369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9498799" y="1166025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9444393" y="11644509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21834" y="644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10426928" y="97374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10445899" y="967227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10465227" y="960713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10484198" y="95416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930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10503169" y="947648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10488852" y="943425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10425496" y="9414922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30782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10406168" y="94496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10386482" y="951478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10367153" y="957993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10347824" y="96450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10328496" y="971022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10361426" y="975174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10531446" y="937948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10550417" y="93143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10569745" y="924919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10588716" y="91836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10607686" y="911855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10593369" y="907631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10530014" y="9056986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10510686" y="909170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10490999" y="915685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10471670" y="922199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10452342" y="92871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10433013" y="935228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10465944" y="939380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10531446" y="94120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12594950" y="2018523"/>
            <a:ext cx="138430" cy="66040"/>
          </a:xfrm>
          <a:custGeom>
            <a:avLst/>
            <a:gdLst/>
            <a:ahLst/>
            <a:cxnLst/>
            <a:rect l="l" t="t" r="r" b="b"/>
            <a:pathLst>
              <a:path w="138429" h="66039">
                <a:moveTo>
                  <a:pt x="138163" y="0"/>
                </a:moveTo>
                <a:lnTo>
                  <a:pt x="26845" y="65860"/>
                </a:lnTo>
                <a:lnTo>
                  <a:pt x="0" y="5762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12529805" y="205682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12465018" y="203749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12281755" y="1982729"/>
            <a:ext cx="151130" cy="45720"/>
          </a:xfrm>
          <a:custGeom>
            <a:avLst/>
            <a:gdLst/>
            <a:ahLst/>
            <a:cxnLst/>
            <a:rect l="l" t="t" r="r" b="b"/>
            <a:pathLst>
              <a:path w="151129" h="45719">
                <a:moveTo>
                  <a:pt x="151049" y="4509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12278176" y="1994899"/>
            <a:ext cx="461645" cy="103505"/>
          </a:xfrm>
          <a:custGeom>
            <a:avLst/>
            <a:gdLst/>
            <a:ahLst/>
            <a:cxnLst/>
            <a:rect l="l" t="t" r="r" b="b"/>
            <a:pathLst>
              <a:path w="461645" h="103505">
                <a:moveTo>
                  <a:pt x="461380" y="34719"/>
                </a:moveTo>
                <a:lnTo>
                  <a:pt x="345050" y="103085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12623227" y="2097985"/>
            <a:ext cx="20320" cy="5715"/>
          </a:xfrm>
          <a:custGeom>
            <a:avLst/>
            <a:gdLst/>
            <a:ahLst/>
            <a:cxnLst/>
            <a:rect l="l" t="t" r="r" b="b"/>
            <a:pathLst>
              <a:path w="20320" h="5714">
                <a:moveTo>
                  <a:pt x="0" y="0"/>
                </a:moveTo>
                <a:lnTo>
                  <a:pt x="20044" y="572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12675844" y="2113376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4" h="5714">
                <a:moveTo>
                  <a:pt x="0" y="0"/>
                </a:moveTo>
                <a:lnTo>
                  <a:pt x="19686" y="572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12695530" y="2119103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4" h="5714">
                <a:moveTo>
                  <a:pt x="0" y="0"/>
                </a:moveTo>
                <a:lnTo>
                  <a:pt x="12169" y="3579"/>
                </a:lnTo>
                <a:lnTo>
                  <a:pt x="19686" y="572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12747789" y="213413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12812576" y="215310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12842642" y="2188185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19">
                <a:moveTo>
                  <a:pt x="5726" y="0"/>
                </a:moveTo>
                <a:lnTo>
                  <a:pt x="0" y="2004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10635963" y="902155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10655292" y="895640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10674263" y="88912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10693233" y="882575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10712204" y="876061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10697886" y="871837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10634532" y="8699050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10615203" y="87337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10595874" y="879891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10576188" y="88640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10556860" y="892920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10537531" y="899434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10570819" y="903586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10740481" y="866361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10759809" y="859846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10778780" y="853296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930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10797750" y="846782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10816721" y="84026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10802404" y="836044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10739049" y="8341113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10719720" y="837583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10700392" y="844097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10680706" y="850612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10661377" y="85712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10642048" y="863641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10675336" y="867793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10740481" y="86961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10844998" y="83056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10864327" y="824053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10883297" y="817503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10902268" y="810988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10921239" y="80447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10906921" y="800250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10843566" y="7983177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10824238" y="80178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10804910" y="80830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10785223" y="814818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10765894" y="821333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10746566" y="827847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1856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10779854" y="831999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10949874" y="79477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10968845" y="788259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10987815" y="78170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11006786" y="775195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11025756" y="76868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11011796" y="764456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10948084" y="7625240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10928756" y="765996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10909427" y="77251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10889740" y="779024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10870412" y="78553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10851083" y="792053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1856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10884372" y="796170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11054391" y="758980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11073362" y="752466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11092333" y="745915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11111303" y="73940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11130632" y="732886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11116314" y="728663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11052960" y="7267304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30782" y="9306"/>
                </a:moveTo>
                <a:lnTo>
                  <a:pt x="357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11033273" y="73020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11013944" y="73671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10994616" y="74323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10974930" y="749745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10955601" y="756260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1856"/>
                </a:lnTo>
                <a:lnTo>
                  <a:pt x="715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10988888" y="760376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11054391" y="76223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11158908" y="723186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11177879" y="71663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11196850" y="710122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11215820" y="703607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11235149" y="69709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11220832" y="692869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11157477" y="6909367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30782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11137790" y="694408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11118462" y="700923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11099133" y="70743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11079446" y="713952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11060118" y="720466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1856"/>
                </a:lnTo>
                <a:lnTo>
                  <a:pt x="715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11093406" y="724582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11263426" y="687393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11282397" y="680842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11301367" y="674328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11320696" y="66781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11339666" y="66129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11325349" y="657075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11261994" y="6551431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30782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11242308" y="658615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11222980" y="665129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11203651" y="671643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11183964" y="678158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11164636" y="68463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214"/>
                </a:lnTo>
                <a:lnTo>
                  <a:pt x="715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11197924" y="688789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11263426" y="6906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11367944" y="651599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11386914" y="64504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11405885" y="638534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11425213" y="632020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11444184" y="625505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11429866" y="621282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11366512" y="6193494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30782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11346826" y="622821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11327496" y="62933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11308168" y="635850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11288482" y="642328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11269511" y="648843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11302441" y="652995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11472461" y="615770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11491431" y="609255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11510402" y="602741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11529731" y="596226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11548702" y="58967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11534384" y="585488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11471030" y="5835200"/>
            <a:ext cx="31115" cy="10160"/>
          </a:xfrm>
          <a:custGeom>
            <a:avLst/>
            <a:gdLst/>
            <a:ahLst/>
            <a:cxnLst/>
            <a:rect l="l" t="t" r="r" b="b"/>
            <a:pathLst>
              <a:path w="31115" h="10160">
                <a:moveTo>
                  <a:pt x="30782" y="9664"/>
                </a:moveTo>
                <a:lnTo>
                  <a:pt x="715" y="0"/>
                </a:lnTo>
                <a:lnTo>
                  <a:pt x="0" y="250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11451701" y="58702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11432014" y="593542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11412686" y="600020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11393357" y="60653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11374028" y="613049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11406958" y="617201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11576978" y="579976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11595949" y="573462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11615277" y="566947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11634248" y="560433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11653219" y="55388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11638901" y="549695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11575546" y="5477263"/>
            <a:ext cx="31115" cy="10160"/>
          </a:xfrm>
          <a:custGeom>
            <a:avLst/>
            <a:gdLst/>
            <a:ahLst/>
            <a:cxnLst/>
            <a:rect l="l" t="t" r="r" b="b"/>
            <a:pathLst>
              <a:path w="31115" h="10160">
                <a:moveTo>
                  <a:pt x="30782" y="9664"/>
                </a:moveTo>
                <a:lnTo>
                  <a:pt x="715" y="0"/>
                </a:lnTo>
                <a:lnTo>
                  <a:pt x="0" y="250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11556218" y="55123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11536532" y="55771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11517203" y="56422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11497874" y="570741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11478546" y="577256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11511476" y="581408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11681496" y="54418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11700467" y="537668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11719795" y="531153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11738766" y="524639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11757736" y="518089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11743419" y="513901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11680064" y="5119327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30782" y="9306"/>
                </a:moveTo>
                <a:lnTo>
                  <a:pt x="715" y="0"/>
                </a:lnTo>
                <a:lnTo>
                  <a:pt x="0" y="250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11660736" y="51540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11641049" y="521919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11621720" y="528433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11602392" y="53494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11583063" y="541462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11615994" y="545614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11786013" y="508389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11804984" y="50187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11824313" y="495360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11843283" y="48884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11862254" y="482295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11847936" y="478071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11784582" y="4761390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11765253" y="479611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11745566" y="486125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11726238" y="492639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11706910" y="49915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11687581" y="505668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11720511" y="509820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11890531" y="472595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11909859" y="466081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11928830" y="459566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11947800" y="45301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11966771" y="44650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11952454" y="442278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11889099" y="4403454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11869770" y="44381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11850442" y="450331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11830756" y="45684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11811427" y="463360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11792098" y="469875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11825386" y="474027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11995048" y="436801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12014377" y="43028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12033347" y="423772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12052318" y="41722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12071289" y="41070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12056971" y="406484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11993616" y="4045517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11974288" y="408023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11954960" y="414538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11935273" y="421052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11915944" y="42756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11896616" y="434081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11929904" y="438233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12099566" y="401008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12118895" y="394493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12137865" y="38797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12156836" y="381429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12175806" y="374914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12161489" y="370690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12098134" y="3687581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12078806" y="37223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12059477" y="37874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12039790" y="385259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12020462" y="391773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12001133" y="39828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12034422" y="402439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12204441" y="365214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12223412" y="358700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12242382" y="352185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12261353" y="345635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12280324" y="339120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12266364" y="334897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12202652" y="3329644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140" y="9306"/>
                </a:moveTo>
                <a:lnTo>
                  <a:pt x="715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12183323" y="336436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12163994" y="342950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12144308" y="34946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12124980" y="35597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12105651" y="362494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  <a:lnTo>
                  <a:pt x="357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12138938" y="366646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12308958" y="329420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12327929" y="322906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12346900" y="31635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12365870" y="30984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12385199" y="303327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12370882" y="299103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12307527" y="2971708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30782" y="9306"/>
                </a:moveTo>
                <a:lnTo>
                  <a:pt x="357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12287840" y="30064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12268512" y="30715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12249183" y="313671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12229496" y="320186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12210168" y="326700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  <a:lnTo>
                  <a:pt x="715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12243456" y="330852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12308958" y="332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12413476" y="293627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12432447" y="28711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12451417" y="280562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93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12470388" y="274048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12489716" y="267533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12475399" y="263310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12412044" y="2613771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30782" y="9306"/>
                </a:moveTo>
                <a:lnTo>
                  <a:pt x="357" y="0"/>
                </a:ln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12392358" y="264849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12373030" y="27136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12353700" y="27787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12334014" y="28439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12314686" y="290906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1856"/>
                </a:lnTo>
                <a:lnTo>
                  <a:pt x="715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12347974" y="295059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5419397" y="8123487"/>
            <a:ext cx="37465" cy="19685"/>
          </a:xfrm>
          <a:custGeom>
            <a:avLst/>
            <a:gdLst/>
            <a:ahLst/>
            <a:cxnLst/>
            <a:rect l="l" t="t" r="r" b="b"/>
            <a:pathLst>
              <a:path w="37464" h="19684">
                <a:moveTo>
                  <a:pt x="36867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5363559" y="8095926"/>
            <a:ext cx="26034" cy="12065"/>
          </a:xfrm>
          <a:custGeom>
            <a:avLst/>
            <a:gdLst/>
            <a:ahLst/>
            <a:cxnLst/>
            <a:rect l="l" t="t" r="r" b="b"/>
            <a:pathLst>
              <a:path w="26035" h="12065">
                <a:moveTo>
                  <a:pt x="25771" y="11453"/>
                </a:moveTo>
                <a:lnTo>
                  <a:pt x="3579" y="0"/>
                </a:lnTo>
                <a:lnTo>
                  <a:pt x="0" y="787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5335640" y="813458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5307720" y="819614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5279802" y="825771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5251525" y="831927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5223605" y="838084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5195687" y="844240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5178506" y="8503974"/>
            <a:ext cx="24130" cy="17145"/>
          </a:xfrm>
          <a:custGeom>
            <a:avLst/>
            <a:gdLst/>
            <a:ahLst/>
            <a:cxnLst/>
            <a:rect l="l" t="t" r="r" b="b"/>
            <a:pathLst>
              <a:path w="24129" h="17145">
                <a:moveTo>
                  <a:pt x="3221" y="0"/>
                </a:moveTo>
                <a:lnTo>
                  <a:pt x="0" y="6800"/>
                </a:lnTo>
                <a:lnTo>
                  <a:pt x="23981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5233986" y="8533683"/>
            <a:ext cx="38735" cy="16510"/>
          </a:xfrm>
          <a:custGeom>
            <a:avLst/>
            <a:gdLst/>
            <a:ahLst/>
            <a:cxnLst/>
            <a:rect l="l" t="t" r="r" b="b"/>
            <a:pathLst>
              <a:path w="38735" h="16509">
                <a:moveTo>
                  <a:pt x="0" y="0"/>
                </a:moveTo>
                <a:lnTo>
                  <a:pt x="38657" y="1610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5621273" y="7674636"/>
            <a:ext cx="40005" cy="21590"/>
          </a:xfrm>
          <a:custGeom>
            <a:avLst/>
            <a:gdLst/>
            <a:ahLst/>
            <a:cxnLst/>
            <a:rect l="l" t="t" r="r" b="b"/>
            <a:pathLst>
              <a:path w="40004" h="21590">
                <a:moveTo>
                  <a:pt x="39730" y="2111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5565077" y="7646716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487" y="12169"/>
                </a:moveTo>
                <a:lnTo>
                  <a:pt x="3221" y="0"/>
                </a:lnTo>
                <a:lnTo>
                  <a:pt x="0" y="680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5537158" y="768429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5509239" y="774586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5481320" y="780743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5453043" y="786899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5425124" y="793056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5397205" y="799212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5379666" y="8053690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5" h="17779">
                <a:moveTo>
                  <a:pt x="3579" y="0"/>
                </a:moveTo>
                <a:lnTo>
                  <a:pt x="0" y="7874"/>
                </a:lnTo>
                <a:lnTo>
                  <a:pt x="22907" y="1753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5433714" y="8084115"/>
            <a:ext cx="41910" cy="17780"/>
          </a:xfrm>
          <a:custGeom>
            <a:avLst/>
            <a:gdLst/>
            <a:ahLst/>
            <a:cxnLst/>
            <a:rect l="l" t="t" r="r" b="b"/>
            <a:pathLst>
              <a:path w="41910" h="17779">
                <a:moveTo>
                  <a:pt x="0" y="0"/>
                </a:moveTo>
                <a:lnTo>
                  <a:pt x="41878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5826371" y="7227573"/>
            <a:ext cx="39370" cy="21590"/>
          </a:xfrm>
          <a:custGeom>
            <a:avLst/>
            <a:gdLst/>
            <a:ahLst/>
            <a:cxnLst/>
            <a:rect l="l" t="t" r="r" b="b"/>
            <a:pathLst>
              <a:path w="39370" h="21590">
                <a:moveTo>
                  <a:pt x="39373" y="2111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5770175" y="7199296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129" y="12527"/>
                </a:moveTo>
                <a:lnTo>
                  <a:pt x="2863" y="0"/>
                </a:lnTo>
                <a:lnTo>
                  <a:pt x="0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5741897" y="723723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5713979" y="729880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5686059" y="736036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5658141" y="742193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5630221" y="748349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5601944" y="754506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5584406" y="7606627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5" h="17779">
                <a:moveTo>
                  <a:pt x="3579" y="0"/>
                </a:moveTo>
                <a:lnTo>
                  <a:pt x="0" y="7874"/>
                </a:lnTo>
                <a:lnTo>
                  <a:pt x="23265" y="1753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5638812" y="7637052"/>
            <a:ext cx="41910" cy="17780"/>
          </a:xfrm>
          <a:custGeom>
            <a:avLst/>
            <a:gdLst/>
            <a:ahLst/>
            <a:cxnLst/>
            <a:rect l="l" t="t" r="r" b="b"/>
            <a:pathLst>
              <a:path w="41910" h="17779">
                <a:moveTo>
                  <a:pt x="0" y="0"/>
                </a:moveTo>
                <a:lnTo>
                  <a:pt x="41520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6030752" y="6780152"/>
            <a:ext cx="39370" cy="20955"/>
          </a:xfrm>
          <a:custGeom>
            <a:avLst/>
            <a:gdLst/>
            <a:ahLst/>
            <a:cxnLst/>
            <a:rect l="l" t="t" r="r" b="b"/>
            <a:pathLst>
              <a:path w="39370" h="20954">
                <a:moveTo>
                  <a:pt x="39015" y="2076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5974557" y="6752233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129" y="12169"/>
                </a:moveTo>
                <a:lnTo>
                  <a:pt x="3579" y="0"/>
                </a:lnTo>
                <a:lnTo>
                  <a:pt x="0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5946637" y="679017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5918718" y="685173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5890799" y="691330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5862880" y="697487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5834603" y="703643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5806684" y="709800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5789145" y="7159565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3579" y="0"/>
                </a:moveTo>
                <a:lnTo>
                  <a:pt x="0" y="7874"/>
                </a:lnTo>
                <a:lnTo>
                  <a:pt x="23623" y="1753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5843909" y="7189989"/>
            <a:ext cx="41275" cy="17145"/>
          </a:xfrm>
          <a:custGeom>
            <a:avLst/>
            <a:gdLst/>
            <a:ahLst/>
            <a:cxnLst/>
            <a:rect l="l" t="t" r="r" b="b"/>
            <a:pathLst>
              <a:path w="41275" h="17145">
                <a:moveTo>
                  <a:pt x="0" y="0"/>
                </a:moveTo>
                <a:lnTo>
                  <a:pt x="41162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6233345" y="6331658"/>
            <a:ext cx="40640" cy="22225"/>
          </a:xfrm>
          <a:custGeom>
            <a:avLst/>
            <a:gdLst/>
            <a:ahLst/>
            <a:cxnLst/>
            <a:rect l="l" t="t" r="r" b="b"/>
            <a:pathLst>
              <a:path w="40639" h="22225">
                <a:moveTo>
                  <a:pt x="40446" y="2183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6177148" y="630373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129" y="12169"/>
                </a:moveTo>
                <a:lnTo>
                  <a:pt x="3579" y="0"/>
                </a:lnTo>
                <a:lnTo>
                  <a:pt x="0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6149229" y="634168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6121310" y="640324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6093391" y="646481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6065114" y="652637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6037195" y="658794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6009276" y="664950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5991737" y="6711070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3579" y="0"/>
                </a:moveTo>
                <a:lnTo>
                  <a:pt x="0" y="7874"/>
                </a:lnTo>
                <a:lnTo>
                  <a:pt x="23623" y="1753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6046502" y="6741495"/>
            <a:ext cx="43180" cy="17780"/>
          </a:xfrm>
          <a:custGeom>
            <a:avLst/>
            <a:gdLst/>
            <a:ahLst/>
            <a:cxnLst/>
            <a:rect l="l" t="t" r="r" b="b"/>
            <a:pathLst>
              <a:path w="43179" h="17779">
                <a:moveTo>
                  <a:pt x="0" y="0"/>
                </a:moveTo>
                <a:lnTo>
                  <a:pt x="42594" y="1753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6435578" y="5884595"/>
            <a:ext cx="41910" cy="22225"/>
          </a:xfrm>
          <a:custGeom>
            <a:avLst/>
            <a:gdLst/>
            <a:ahLst/>
            <a:cxnLst/>
            <a:rect l="l" t="t" r="r" b="b"/>
            <a:pathLst>
              <a:path w="41910" h="22225">
                <a:moveTo>
                  <a:pt x="41878" y="2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6379740" y="5856318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129" y="12169"/>
                </a:moveTo>
                <a:lnTo>
                  <a:pt x="3221" y="0"/>
                </a:ln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6351821" y="589461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6323902" y="595618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6295625" y="601774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6267706" y="607931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6239787" y="614087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6211868" y="620244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6194330" y="6264007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5" h="17779">
                <a:moveTo>
                  <a:pt x="3221" y="0"/>
                </a:moveTo>
                <a:lnTo>
                  <a:pt x="0" y="7516"/>
                </a:lnTo>
                <a:lnTo>
                  <a:pt x="23265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6249094" y="6294074"/>
            <a:ext cx="43815" cy="18415"/>
          </a:xfrm>
          <a:custGeom>
            <a:avLst/>
            <a:gdLst/>
            <a:ahLst/>
            <a:cxnLst/>
            <a:rect l="l" t="t" r="r" b="b"/>
            <a:pathLst>
              <a:path w="43814" h="18414">
                <a:moveTo>
                  <a:pt x="0" y="0"/>
                </a:moveTo>
                <a:lnTo>
                  <a:pt x="43668" y="182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6639245" y="5436458"/>
            <a:ext cx="41910" cy="22225"/>
          </a:xfrm>
          <a:custGeom>
            <a:avLst/>
            <a:gdLst/>
            <a:ahLst/>
            <a:cxnLst/>
            <a:rect l="l" t="t" r="r" b="b"/>
            <a:pathLst>
              <a:path w="41909" h="22225">
                <a:moveTo>
                  <a:pt x="41520" y="2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6583406" y="5408540"/>
            <a:ext cx="26034" cy="12700"/>
          </a:xfrm>
          <a:custGeom>
            <a:avLst/>
            <a:gdLst/>
            <a:ahLst/>
            <a:cxnLst/>
            <a:rect l="l" t="t" r="r" b="b"/>
            <a:pathLst>
              <a:path w="26034" h="12700">
                <a:moveTo>
                  <a:pt x="25771" y="12169"/>
                </a:moveTo>
                <a:lnTo>
                  <a:pt x="3221" y="0"/>
                </a:lnTo>
                <a:lnTo>
                  <a:pt x="0" y="751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6555130" y="5446839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6527210" y="550840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6499291" y="556996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6471372" y="563153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6443453" y="569309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6415176" y="575466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6397995" y="5816229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3221" y="0"/>
                </a:moveTo>
                <a:lnTo>
                  <a:pt x="0" y="7516"/>
                </a:lnTo>
                <a:lnTo>
                  <a:pt x="23623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6452760" y="5846296"/>
            <a:ext cx="44450" cy="18415"/>
          </a:xfrm>
          <a:custGeom>
            <a:avLst/>
            <a:gdLst/>
            <a:ahLst/>
            <a:cxnLst/>
            <a:rect l="l" t="t" r="r" b="b"/>
            <a:pathLst>
              <a:path w="44450" h="18414">
                <a:moveTo>
                  <a:pt x="0" y="0"/>
                </a:moveTo>
                <a:lnTo>
                  <a:pt x="44026" y="182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6842552" y="4988322"/>
            <a:ext cx="41275" cy="22225"/>
          </a:xfrm>
          <a:custGeom>
            <a:avLst/>
            <a:gdLst/>
            <a:ahLst/>
            <a:cxnLst/>
            <a:rect l="l" t="t" r="r" b="b"/>
            <a:pathLst>
              <a:path w="41275" h="22225">
                <a:moveTo>
                  <a:pt x="40804" y="2183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6786714" y="4960761"/>
            <a:ext cx="26034" cy="12065"/>
          </a:xfrm>
          <a:custGeom>
            <a:avLst/>
            <a:gdLst/>
            <a:ahLst/>
            <a:cxnLst/>
            <a:rect l="l" t="t" r="r" b="b"/>
            <a:pathLst>
              <a:path w="26034" h="12064">
                <a:moveTo>
                  <a:pt x="25771" y="11811"/>
                </a:moveTo>
                <a:lnTo>
                  <a:pt x="3937" y="0"/>
                </a:lnTo>
                <a:lnTo>
                  <a:pt x="0" y="823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6758795" y="499977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6730876" y="506134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6702957" y="512290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6674680" y="5184471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6646761" y="524603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6618842" y="530760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6601661" y="5369166"/>
            <a:ext cx="24765" cy="17145"/>
          </a:xfrm>
          <a:custGeom>
            <a:avLst/>
            <a:gdLst/>
            <a:ahLst/>
            <a:cxnLst/>
            <a:rect l="l" t="t" r="r" b="b"/>
            <a:pathLst>
              <a:path w="24765" h="17145">
                <a:moveTo>
                  <a:pt x="3221" y="0"/>
                </a:moveTo>
                <a:lnTo>
                  <a:pt x="0" y="6800"/>
                </a:lnTo>
                <a:lnTo>
                  <a:pt x="24339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6657141" y="5398875"/>
            <a:ext cx="43180" cy="17780"/>
          </a:xfrm>
          <a:custGeom>
            <a:avLst/>
            <a:gdLst/>
            <a:ahLst/>
            <a:cxnLst/>
            <a:rect l="l" t="t" r="r" b="b"/>
            <a:pathLst>
              <a:path w="43179" h="17779">
                <a:moveTo>
                  <a:pt x="0" y="0"/>
                </a:moveTo>
                <a:lnTo>
                  <a:pt x="42952" y="1753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7046576" y="4540901"/>
            <a:ext cx="39370" cy="20955"/>
          </a:xfrm>
          <a:custGeom>
            <a:avLst/>
            <a:gdLst/>
            <a:ahLst/>
            <a:cxnLst/>
            <a:rect l="l" t="t" r="r" b="b"/>
            <a:pathLst>
              <a:path w="39370" h="20954">
                <a:moveTo>
                  <a:pt x="39015" y="2076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6991096" y="4513340"/>
            <a:ext cx="26034" cy="12065"/>
          </a:xfrm>
          <a:custGeom>
            <a:avLst/>
            <a:gdLst/>
            <a:ahLst/>
            <a:cxnLst/>
            <a:rect l="l" t="t" r="r" b="b"/>
            <a:pathLst>
              <a:path w="26034" h="12064">
                <a:moveTo>
                  <a:pt x="25413" y="11811"/>
                </a:moveTo>
                <a:lnTo>
                  <a:pt x="3579" y="0"/>
                </a:lnTo>
                <a:lnTo>
                  <a:pt x="0" y="787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6962819" y="455199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6934900" y="461356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6906981" y="467512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6879062" y="473669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6850785" y="479825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6822866" y="485982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6805685" y="4921388"/>
            <a:ext cx="24765" cy="17780"/>
          </a:xfrm>
          <a:custGeom>
            <a:avLst/>
            <a:gdLst/>
            <a:ahLst/>
            <a:cxnLst/>
            <a:rect l="l" t="t" r="r" b="b"/>
            <a:pathLst>
              <a:path w="24765" h="17779">
                <a:moveTo>
                  <a:pt x="3221" y="0"/>
                </a:moveTo>
                <a:lnTo>
                  <a:pt x="0" y="7158"/>
                </a:lnTo>
                <a:lnTo>
                  <a:pt x="24339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6861165" y="4951455"/>
            <a:ext cx="41275" cy="17145"/>
          </a:xfrm>
          <a:custGeom>
            <a:avLst/>
            <a:gdLst/>
            <a:ahLst/>
            <a:cxnLst/>
            <a:rect l="l" t="t" r="r" b="b"/>
            <a:pathLst>
              <a:path w="41275" h="17145">
                <a:moveTo>
                  <a:pt x="0" y="0"/>
                </a:moveTo>
                <a:lnTo>
                  <a:pt x="41162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7250600" y="4093481"/>
            <a:ext cx="37465" cy="19685"/>
          </a:xfrm>
          <a:custGeom>
            <a:avLst/>
            <a:gdLst/>
            <a:ahLst/>
            <a:cxnLst/>
            <a:rect l="l" t="t" r="r" b="b"/>
            <a:pathLst>
              <a:path w="37465" h="19685">
                <a:moveTo>
                  <a:pt x="37225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7195120" y="4065562"/>
            <a:ext cx="26034" cy="12065"/>
          </a:xfrm>
          <a:custGeom>
            <a:avLst/>
            <a:gdLst/>
            <a:ahLst/>
            <a:cxnLst/>
            <a:rect l="l" t="t" r="r" b="b"/>
            <a:pathLst>
              <a:path w="26034" h="12064">
                <a:moveTo>
                  <a:pt x="25771" y="11811"/>
                </a:moveTo>
                <a:lnTo>
                  <a:pt x="3579" y="0"/>
                </a:lnTo>
                <a:lnTo>
                  <a:pt x="0" y="787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7167201" y="410421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7138923" y="416578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7111005" y="422770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7083086" y="428927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7055167" y="435083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7026890" y="4412402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7009709" y="4473967"/>
            <a:ext cx="24765" cy="17145"/>
          </a:xfrm>
          <a:custGeom>
            <a:avLst/>
            <a:gdLst/>
            <a:ahLst/>
            <a:cxnLst/>
            <a:rect l="l" t="t" r="r" b="b"/>
            <a:pathLst>
              <a:path w="24765" h="17145">
                <a:moveTo>
                  <a:pt x="3221" y="0"/>
                </a:moveTo>
                <a:lnTo>
                  <a:pt x="0" y="6800"/>
                </a:lnTo>
                <a:lnTo>
                  <a:pt x="24339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7065189" y="4503676"/>
            <a:ext cx="39370" cy="16510"/>
          </a:xfrm>
          <a:custGeom>
            <a:avLst/>
            <a:gdLst/>
            <a:ahLst/>
            <a:cxnLst/>
            <a:rect l="l" t="t" r="r" b="b"/>
            <a:pathLst>
              <a:path w="39370" h="16510">
                <a:moveTo>
                  <a:pt x="0" y="0"/>
                </a:moveTo>
                <a:lnTo>
                  <a:pt x="39015" y="1610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7454624" y="3645702"/>
            <a:ext cx="37465" cy="19685"/>
          </a:xfrm>
          <a:custGeom>
            <a:avLst/>
            <a:gdLst/>
            <a:ahLst/>
            <a:cxnLst/>
            <a:rect l="l" t="t" r="r" b="b"/>
            <a:pathLst>
              <a:path w="37465" h="19685">
                <a:moveTo>
                  <a:pt x="36867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7399144" y="3618141"/>
            <a:ext cx="26034" cy="12065"/>
          </a:xfrm>
          <a:custGeom>
            <a:avLst/>
            <a:gdLst/>
            <a:ahLst/>
            <a:cxnLst/>
            <a:rect l="l" t="t" r="r" b="b"/>
            <a:pathLst>
              <a:path w="26034" h="12064">
                <a:moveTo>
                  <a:pt x="25771" y="11811"/>
                </a:moveTo>
                <a:lnTo>
                  <a:pt x="3579" y="0"/>
                </a:lnTo>
                <a:lnTo>
                  <a:pt x="0" y="787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7371225" y="365679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7343306" y="371836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7315028" y="377992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7287110" y="384149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7259191" y="390305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7231271" y="396462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7214090" y="4026189"/>
            <a:ext cx="24130" cy="17145"/>
          </a:xfrm>
          <a:custGeom>
            <a:avLst/>
            <a:gdLst/>
            <a:ahLst/>
            <a:cxnLst/>
            <a:rect l="l" t="t" r="r" b="b"/>
            <a:pathLst>
              <a:path w="24129" h="17145">
                <a:moveTo>
                  <a:pt x="3221" y="0"/>
                </a:moveTo>
                <a:lnTo>
                  <a:pt x="0" y="7158"/>
                </a:lnTo>
                <a:lnTo>
                  <a:pt x="23981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7269571" y="4056255"/>
            <a:ext cx="38735" cy="15875"/>
          </a:xfrm>
          <a:custGeom>
            <a:avLst/>
            <a:gdLst/>
            <a:ahLst/>
            <a:cxnLst/>
            <a:rect l="l" t="t" r="r" b="b"/>
            <a:pathLst>
              <a:path w="38734" h="15875">
                <a:moveTo>
                  <a:pt x="0" y="0"/>
                </a:moveTo>
                <a:lnTo>
                  <a:pt x="38299" y="1574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7331494" y="3846147"/>
            <a:ext cx="628015" cy="1336040"/>
          </a:xfrm>
          <a:custGeom>
            <a:avLst/>
            <a:gdLst/>
            <a:ahLst/>
            <a:cxnLst/>
            <a:rect l="l" t="t" r="r" b="b"/>
            <a:pathLst>
              <a:path w="628015" h="1336039">
                <a:moveTo>
                  <a:pt x="605270" y="0"/>
                </a:moveTo>
                <a:lnTo>
                  <a:pt x="627462" y="10022"/>
                </a:lnTo>
                <a:lnTo>
                  <a:pt x="405899" y="507196"/>
                </a:lnTo>
                <a:lnTo>
                  <a:pt x="20760" y="1335819"/>
                </a:lnTo>
                <a:lnTo>
                  <a:pt x="0" y="132651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6384036" y="6902925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0" y="0"/>
                </a:moveTo>
                <a:lnTo>
                  <a:pt x="26129" y="1216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6440947" y="6929053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4" h="13970">
                <a:moveTo>
                  <a:pt x="0" y="0"/>
                </a:moveTo>
                <a:lnTo>
                  <a:pt x="30782" y="1395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6454907" y="696950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6426988" y="703106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6399069" y="709263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6370792" y="715419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6342873" y="721576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6314954" y="727732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6265559" y="7313120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4" h="13970">
                <a:moveTo>
                  <a:pt x="30782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6208647" y="7287348"/>
            <a:ext cx="26670" cy="12065"/>
          </a:xfrm>
          <a:custGeom>
            <a:avLst/>
            <a:gdLst/>
            <a:ahLst/>
            <a:cxnLst/>
            <a:rect l="l" t="t" r="r" b="b"/>
            <a:pathLst>
              <a:path w="26670" h="12065">
                <a:moveTo>
                  <a:pt x="26129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7402007" y="4664031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0" y="0"/>
                </a:moveTo>
                <a:lnTo>
                  <a:pt x="26487" y="1216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7459277" y="4690161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70">
                <a:moveTo>
                  <a:pt x="0" y="0"/>
                </a:moveTo>
                <a:lnTo>
                  <a:pt x="30782" y="1395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7473594" y="473060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7445675" y="479217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7417756" y="485373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7389838" y="491530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7361918" y="497686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7333641" y="503843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7284604" y="5074585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70">
                <a:moveTo>
                  <a:pt x="30782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7227334" y="5048455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487" y="1216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7604599" y="4218042"/>
            <a:ext cx="43180" cy="19685"/>
          </a:xfrm>
          <a:custGeom>
            <a:avLst/>
            <a:gdLst/>
            <a:ahLst/>
            <a:cxnLst/>
            <a:rect l="l" t="t" r="r" b="b"/>
            <a:pathLst>
              <a:path w="43179" h="19685">
                <a:moveTo>
                  <a:pt x="0" y="0"/>
                </a:moveTo>
                <a:lnTo>
                  <a:pt x="42594" y="1932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7677976" y="4251331"/>
            <a:ext cx="24130" cy="18415"/>
          </a:xfrm>
          <a:custGeom>
            <a:avLst/>
            <a:gdLst/>
            <a:ahLst/>
            <a:cxnLst/>
            <a:rect l="l" t="t" r="r" b="b"/>
            <a:pathLst>
              <a:path w="24129" h="18414">
                <a:moveTo>
                  <a:pt x="0" y="0"/>
                </a:moveTo>
                <a:lnTo>
                  <a:pt x="23623" y="10738"/>
                </a:lnTo>
                <a:lnTo>
                  <a:pt x="20044" y="182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7670102" y="430036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7642183" y="436193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7614263" y="442349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7585987" y="448506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7558068" y="454662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7530148" y="460819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7489344" y="4666537"/>
            <a:ext cx="27305" cy="10795"/>
          </a:xfrm>
          <a:custGeom>
            <a:avLst/>
            <a:gdLst/>
            <a:ahLst/>
            <a:cxnLst/>
            <a:rect l="l" t="t" r="r" b="b"/>
            <a:pathLst>
              <a:path w="27304" h="10795">
                <a:moveTo>
                  <a:pt x="26845" y="3221"/>
                </a:moveTo>
                <a:lnTo>
                  <a:pt x="23265" y="10738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7415967" y="4633249"/>
            <a:ext cx="43180" cy="19685"/>
          </a:xfrm>
          <a:custGeom>
            <a:avLst/>
            <a:gdLst/>
            <a:ahLst/>
            <a:cxnLst/>
            <a:rect l="l" t="t" r="r" b="b"/>
            <a:pathLst>
              <a:path w="43179" h="19685">
                <a:moveTo>
                  <a:pt x="42594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7807191" y="3771696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5" h="19685">
                <a:moveTo>
                  <a:pt x="0" y="0"/>
                </a:moveTo>
                <a:lnTo>
                  <a:pt x="43310" y="1968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7881284" y="3805342"/>
            <a:ext cx="24130" cy="18415"/>
          </a:xfrm>
          <a:custGeom>
            <a:avLst/>
            <a:gdLst/>
            <a:ahLst/>
            <a:cxnLst/>
            <a:rect l="l" t="t" r="r" b="b"/>
            <a:pathLst>
              <a:path w="24129" h="18414">
                <a:moveTo>
                  <a:pt x="0" y="0"/>
                </a:moveTo>
                <a:lnTo>
                  <a:pt x="23623" y="10738"/>
                </a:lnTo>
                <a:lnTo>
                  <a:pt x="20402" y="1825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7873410" y="385437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7845490" y="391594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7817571" y="397750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7789653" y="403907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7761375" y="4100640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7733456" y="416220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7693010" y="4220906"/>
            <a:ext cx="26670" cy="10795"/>
          </a:xfrm>
          <a:custGeom>
            <a:avLst/>
            <a:gdLst/>
            <a:ahLst/>
            <a:cxnLst/>
            <a:rect l="l" t="t" r="r" b="b"/>
            <a:pathLst>
              <a:path w="26670" h="10795">
                <a:moveTo>
                  <a:pt x="26487" y="2863"/>
                </a:moveTo>
                <a:lnTo>
                  <a:pt x="22907" y="10380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7618559" y="4187260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5" h="19685">
                <a:moveTo>
                  <a:pt x="43668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10457353" y="7998568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18612" y="536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10392567" y="797959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10359279" y="798604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10340308" y="805082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10321337" y="811597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10302724" y="818075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10283754" y="824590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10264783" y="831068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10246170" y="837583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10262993" y="8426302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10327780" y="8445272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612" y="536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10596233" y="7519291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18612" y="536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10531446" y="750067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10498158" y="75067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10479187" y="757190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10460574" y="763669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10441604" y="770183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10422633" y="776662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10404020" y="78317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10385050" y="789655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10401873" y="794702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10466659" y="7965995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612" y="536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10735470" y="7040372"/>
            <a:ext cx="18415" cy="5715"/>
          </a:xfrm>
          <a:custGeom>
            <a:avLst/>
            <a:gdLst/>
            <a:ahLst/>
            <a:cxnLst/>
            <a:rect l="l" t="t" r="r" b="b"/>
            <a:pathLst>
              <a:path w="18415" h="5715">
                <a:moveTo>
                  <a:pt x="18254" y="536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10670325" y="702140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10637037" y="70278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10618424" y="709263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10599454" y="715777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10580483" y="72225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10561870" y="728770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10542900" y="735249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10523929" y="741763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10540752" y="746810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10605897" y="7486718"/>
            <a:ext cx="18415" cy="5715"/>
          </a:xfrm>
          <a:custGeom>
            <a:avLst/>
            <a:gdLst/>
            <a:ahLst/>
            <a:cxnLst/>
            <a:rect l="l" t="t" r="r" b="b"/>
            <a:pathLst>
              <a:path w="18415" h="5715">
                <a:moveTo>
                  <a:pt x="0" y="0"/>
                </a:moveTo>
                <a:lnTo>
                  <a:pt x="18254" y="536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8069559" y="3430224"/>
            <a:ext cx="22860" cy="10795"/>
          </a:xfrm>
          <a:custGeom>
            <a:avLst/>
            <a:gdLst/>
            <a:ahLst/>
            <a:cxnLst/>
            <a:rect l="l" t="t" r="r" b="b"/>
            <a:pathLst>
              <a:path w="22859" h="10795">
                <a:moveTo>
                  <a:pt x="22549" y="1073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8008352" y="3400874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79" h="15239">
                <a:moveTo>
                  <a:pt x="30424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7955019" y="3375460"/>
            <a:ext cx="23495" cy="11430"/>
          </a:xfrm>
          <a:custGeom>
            <a:avLst/>
            <a:gdLst/>
            <a:ahLst/>
            <a:cxnLst/>
            <a:rect l="l" t="t" r="r" b="b"/>
            <a:pathLst>
              <a:path w="23495" h="11429">
                <a:moveTo>
                  <a:pt x="22907" y="1109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7934676" y="3433219"/>
            <a:ext cx="165100" cy="340995"/>
          </a:xfrm>
          <a:custGeom>
            <a:avLst/>
            <a:gdLst/>
            <a:ahLst/>
            <a:cxnLst/>
            <a:rect l="l" t="t" r="r" b="b"/>
            <a:pathLst>
              <a:path w="165100" h="340995">
                <a:moveTo>
                  <a:pt x="164633" y="0"/>
                </a:moveTo>
                <a:lnTo>
                  <a:pt x="133950" y="37015"/>
                </a:lnTo>
                <a:lnTo>
                  <a:pt x="106005" y="75926"/>
                </a:lnTo>
                <a:lnTo>
                  <a:pt x="80872" y="116578"/>
                </a:lnTo>
                <a:lnTo>
                  <a:pt x="58625" y="158816"/>
                </a:lnTo>
                <a:lnTo>
                  <a:pt x="39340" y="202485"/>
                </a:lnTo>
                <a:lnTo>
                  <a:pt x="23091" y="247432"/>
                </a:lnTo>
                <a:lnTo>
                  <a:pt x="9952" y="293502"/>
                </a:lnTo>
                <a:lnTo>
                  <a:pt x="0" y="3405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7943139" y="3441544"/>
            <a:ext cx="165735" cy="359410"/>
          </a:xfrm>
          <a:custGeom>
            <a:avLst/>
            <a:gdLst/>
            <a:ahLst/>
            <a:cxnLst/>
            <a:rect l="l" t="t" r="r" b="b"/>
            <a:pathLst>
              <a:path w="165734" h="359410">
                <a:moveTo>
                  <a:pt x="165532" y="0"/>
                </a:moveTo>
                <a:lnTo>
                  <a:pt x="133472" y="38861"/>
                </a:lnTo>
                <a:lnTo>
                  <a:pt x="104488" y="79817"/>
                </a:lnTo>
                <a:lnTo>
                  <a:pt x="78668" y="122681"/>
                </a:lnTo>
                <a:lnTo>
                  <a:pt x="56095" y="167267"/>
                </a:lnTo>
                <a:lnTo>
                  <a:pt x="36857" y="213390"/>
                </a:lnTo>
                <a:lnTo>
                  <a:pt x="21037" y="260864"/>
                </a:lnTo>
                <a:lnTo>
                  <a:pt x="8723" y="309503"/>
                </a:lnTo>
                <a:lnTo>
                  <a:pt x="0" y="35912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8553847" y="3228706"/>
            <a:ext cx="19685" cy="4445"/>
          </a:xfrm>
          <a:custGeom>
            <a:avLst/>
            <a:gdLst/>
            <a:ahLst/>
            <a:cxnLst/>
            <a:rect l="l" t="t" r="r" b="b"/>
            <a:pathLst>
              <a:path w="19684" h="4444">
                <a:moveTo>
                  <a:pt x="19686" y="393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8487629" y="3215463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20" h="6985">
                <a:moveTo>
                  <a:pt x="32930" y="680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8421410" y="3202219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20" h="6985">
                <a:moveTo>
                  <a:pt x="32930" y="644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8354118" y="3202577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10">
                <a:moveTo>
                  <a:pt x="33646" y="0"/>
                </a:moveTo>
                <a:lnTo>
                  <a:pt x="0" y="357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8286826" y="3210093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10">
                <a:moveTo>
                  <a:pt x="33646" y="0"/>
                </a:moveTo>
                <a:lnTo>
                  <a:pt x="0" y="357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8227051" y="3228706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5" h="15875">
                <a:moveTo>
                  <a:pt x="29708" y="0"/>
                </a:moveTo>
                <a:lnTo>
                  <a:pt x="0" y="1574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8167275" y="3260204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29708" y="0"/>
                </a:moveTo>
                <a:lnTo>
                  <a:pt x="0" y="1610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8119670" y="3295640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4" h="27304">
                <a:moveTo>
                  <a:pt x="20760" y="0"/>
                </a:moveTo>
                <a:lnTo>
                  <a:pt x="0" y="2684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8078865" y="3349331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4" h="27304">
                <a:moveTo>
                  <a:pt x="20402" y="0"/>
                </a:moveTo>
                <a:lnTo>
                  <a:pt x="0" y="2684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8045935" y="3403021"/>
            <a:ext cx="12700" cy="16510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12169" y="0"/>
                </a:moveTo>
                <a:lnTo>
                  <a:pt x="0" y="1610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10510686" y="3726596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39">
                <a:moveTo>
                  <a:pt x="8232" y="0"/>
                </a:moveTo>
                <a:lnTo>
                  <a:pt x="0" y="275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10490641" y="378672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10513549" y="383361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10578336" y="385223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10643480" y="387084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10708624" y="388945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10773411" y="390806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10838556" y="392668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10898689" y="390377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10917659" y="3843283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39">
                <a:moveTo>
                  <a:pt x="0" y="27919"/>
                </a:moveTo>
                <a:lnTo>
                  <a:pt x="823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10071497" y="3598812"/>
            <a:ext cx="9525" cy="29209"/>
          </a:xfrm>
          <a:custGeom>
            <a:avLst/>
            <a:gdLst/>
            <a:ahLst/>
            <a:cxnLst/>
            <a:rect l="l" t="t" r="r" b="b"/>
            <a:pathLst>
              <a:path w="9525" h="29210">
                <a:moveTo>
                  <a:pt x="8948" y="0"/>
                </a:moveTo>
                <a:lnTo>
                  <a:pt x="0" y="2863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10051811" y="365966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10073645" y="370726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10138790" y="3725880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10203576" y="374449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10268721" y="376310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10333865" y="378171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10398652" y="380033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10459142" y="377813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10478113" y="3716932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10">
                <a:moveTo>
                  <a:pt x="0" y="28634"/>
                </a:moveTo>
                <a:lnTo>
                  <a:pt x="859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9633025" y="3471029"/>
            <a:ext cx="9525" cy="29209"/>
          </a:xfrm>
          <a:custGeom>
            <a:avLst/>
            <a:gdLst/>
            <a:ahLst/>
            <a:cxnLst/>
            <a:rect l="l" t="t" r="r" b="b"/>
            <a:pathLst>
              <a:path w="9525" h="29210">
                <a:moveTo>
                  <a:pt x="8948" y="0"/>
                </a:moveTo>
                <a:lnTo>
                  <a:pt x="0" y="2863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9613339" y="35318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9634815" y="357948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9699959" y="359809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9765104" y="361670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9829890" y="363532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9895035" y="365393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9960179" y="367254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10020671" y="365071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10039641" y="3589506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4" h="29210">
                <a:moveTo>
                  <a:pt x="0" y="28634"/>
                </a:moveTo>
                <a:lnTo>
                  <a:pt x="823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9194553" y="3343962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9174508" y="34044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9196701" y="345170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9261845" y="347031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9326632" y="348892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9391776" y="350789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9456921" y="352650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9521707" y="354512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9582198" y="352257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9601169" y="3461723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4" h="28575">
                <a:moveTo>
                  <a:pt x="0" y="28276"/>
                </a:moveTo>
                <a:lnTo>
                  <a:pt x="823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8755723" y="3216536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8735679" y="327738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8757870" y="332463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8823015" y="334324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8887801" y="336185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8952946" y="338047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9018090" y="339908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9082877" y="341769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9143369" y="339514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9162339" y="3334655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4" h="28575">
                <a:moveTo>
                  <a:pt x="0" y="28276"/>
                </a:moveTo>
                <a:lnTo>
                  <a:pt x="823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6573384" y="6487718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0" y="0"/>
                </a:moveTo>
                <a:lnTo>
                  <a:pt x="26129" y="1216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6630296" y="6513848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70">
                <a:moveTo>
                  <a:pt x="0" y="0"/>
                </a:moveTo>
                <a:lnTo>
                  <a:pt x="30782" y="1395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6644255" y="655465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6616337" y="661621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6588059" y="667778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6560140" y="673934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6532222" y="680091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6504302" y="686247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6454907" y="6897913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4" h="14604">
                <a:moveTo>
                  <a:pt x="30782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6397995" y="6872142"/>
            <a:ext cx="26670" cy="12065"/>
          </a:xfrm>
          <a:custGeom>
            <a:avLst/>
            <a:gdLst/>
            <a:ahLst/>
            <a:cxnLst/>
            <a:rect l="l" t="t" r="r" b="b"/>
            <a:pathLst>
              <a:path w="26670" h="12065">
                <a:moveTo>
                  <a:pt x="26129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6762374" y="6072870"/>
            <a:ext cx="26670" cy="12065"/>
          </a:xfrm>
          <a:custGeom>
            <a:avLst/>
            <a:gdLst/>
            <a:ahLst/>
            <a:cxnLst/>
            <a:rect l="l" t="t" r="r" b="b"/>
            <a:pathLst>
              <a:path w="26670" h="12064">
                <a:moveTo>
                  <a:pt x="0" y="0"/>
                </a:moveTo>
                <a:lnTo>
                  <a:pt x="26487" y="1181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6819644" y="6098641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0" y="0"/>
                </a:moveTo>
                <a:lnTo>
                  <a:pt x="30424" y="1395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6833246" y="613944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6805327" y="620101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6777408" y="626257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6749489" y="632414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6721570" y="638570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6693292" y="644727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6644255" y="6483065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70">
                <a:moveTo>
                  <a:pt x="30782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6586986" y="6456935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487" y="1216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6952081" y="5657663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0" y="0"/>
                </a:moveTo>
                <a:lnTo>
                  <a:pt x="26487" y="1216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7009351" y="5683792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0" y="0"/>
                </a:moveTo>
                <a:lnTo>
                  <a:pt x="30424" y="1395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7022952" y="572459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6995033" y="578616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6967115" y="584772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6939195" y="590929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6911276" y="597085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6883000" y="603242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6833962" y="6068216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70">
                <a:moveTo>
                  <a:pt x="30782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6776692" y="6042087"/>
            <a:ext cx="26670" cy="12065"/>
          </a:xfrm>
          <a:custGeom>
            <a:avLst/>
            <a:gdLst/>
            <a:ahLst/>
            <a:cxnLst/>
            <a:rect l="l" t="t" r="r" b="b"/>
            <a:pathLst>
              <a:path w="26670" h="12064">
                <a:moveTo>
                  <a:pt x="26487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4612966" y="9950038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18612" y="8948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4551759" y="9921402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79" h="14604">
                <a:moveTo>
                  <a:pt x="30424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4542810" y="986807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4570729" y="980650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4598649" y="974494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4626567" y="968337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4654844" y="962181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4682764" y="956024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4718915" y="9550938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4" h="14604">
                <a:moveTo>
                  <a:pt x="0" y="0"/>
                </a:moveTo>
                <a:lnTo>
                  <a:pt x="30782" y="1431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4780480" y="9579216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0" y="0"/>
                </a:moveTo>
                <a:lnTo>
                  <a:pt x="18612" y="859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4771174" y="9537337"/>
            <a:ext cx="43180" cy="20320"/>
          </a:xfrm>
          <a:custGeom>
            <a:avLst/>
            <a:gdLst/>
            <a:ahLst/>
            <a:cxnLst/>
            <a:rect l="l" t="t" r="r" b="b"/>
            <a:pathLst>
              <a:path w="43179" h="20320">
                <a:moveTo>
                  <a:pt x="42952" y="2004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4718557" y="9504049"/>
            <a:ext cx="22225" cy="19050"/>
          </a:xfrm>
          <a:custGeom>
            <a:avLst/>
            <a:gdLst/>
            <a:ahLst/>
            <a:cxnLst/>
            <a:rect l="l" t="t" r="r" b="b"/>
            <a:pathLst>
              <a:path w="22225" h="19050">
                <a:moveTo>
                  <a:pt x="22192" y="18612"/>
                </a:moveTo>
                <a:lnTo>
                  <a:pt x="0" y="8232"/>
                </a:lnTo>
                <a:lnTo>
                  <a:pt x="393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4736454" y="944248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4764731" y="938091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4793008" y="931935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4821285" y="925814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4849562" y="919658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4877839" y="913501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4906116" y="9093137"/>
            <a:ext cx="24765" cy="11430"/>
          </a:xfrm>
          <a:custGeom>
            <a:avLst/>
            <a:gdLst/>
            <a:ahLst/>
            <a:cxnLst/>
            <a:rect l="l" t="t" r="r" b="b"/>
            <a:pathLst>
              <a:path w="24764" h="11429">
                <a:moveTo>
                  <a:pt x="0" y="11096"/>
                </a:moveTo>
                <a:lnTo>
                  <a:pt x="5011" y="0"/>
                </a:lnTo>
                <a:lnTo>
                  <a:pt x="24697" y="894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4961596" y="9116045"/>
            <a:ext cx="43180" cy="19685"/>
          </a:xfrm>
          <a:custGeom>
            <a:avLst/>
            <a:gdLst/>
            <a:ahLst/>
            <a:cxnLst/>
            <a:rect l="l" t="t" r="r" b="b"/>
            <a:pathLst>
              <a:path w="43179" h="19684">
                <a:moveTo>
                  <a:pt x="0" y="0"/>
                </a:moveTo>
                <a:lnTo>
                  <a:pt x="42952" y="1968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5254388" y="9322575"/>
            <a:ext cx="3531235" cy="1031240"/>
          </a:xfrm>
          <a:custGeom>
            <a:avLst/>
            <a:gdLst/>
            <a:ahLst/>
            <a:cxnLst/>
            <a:rect l="l" t="t" r="r" b="b"/>
            <a:pathLst>
              <a:path w="3531234" h="1031240">
                <a:moveTo>
                  <a:pt x="0" y="0"/>
                </a:moveTo>
                <a:lnTo>
                  <a:pt x="282411" y="96642"/>
                </a:lnTo>
                <a:lnTo>
                  <a:pt x="1055912" y="304246"/>
                </a:lnTo>
                <a:lnTo>
                  <a:pt x="3530685" y="10308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5526778" y="9520514"/>
            <a:ext cx="3055620" cy="1095375"/>
          </a:xfrm>
          <a:custGeom>
            <a:avLst/>
            <a:gdLst/>
            <a:ahLst/>
            <a:cxnLst/>
            <a:rect l="l" t="t" r="r" b="b"/>
            <a:pathLst>
              <a:path w="3055620" h="1095375">
                <a:moveTo>
                  <a:pt x="0" y="0"/>
                </a:moveTo>
                <a:lnTo>
                  <a:pt x="770279" y="202949"/>
                </a:lnTo>
                <a:lnTo>
                  <a:pt x="2912887" y="872649"/>
                </a:lnTo>
                <a:lnTo>
                  <a:pt x="2931141" y="887324"/>
                </a:lnTo>
                <a:lnTo>
                  <a:pt x="2897138" y="1061997"/>
                </a:lnTo>
                <a:lnTo>
                  <a:pt x="3007382" y="1095285"/>
                </a:lnTo>
                <a:lnTo>
                  <a:pt x="3018120" y="1055912"/>
                </a:lnTo>
                <a:lnTo>
                  <a:pt x="3055345" y="10648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9650922" y="894531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9714635" y="896463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9778348" y="898396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9842060" y="900329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1856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9905773" y="902226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9969486" y="9041595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90" h="17779">
                <a:moveTo>
                  <a:pt x="0" y="0"/>
                </a:moveTo>
                <a:lnTo>
                  <a:pt x="21476" y="6442"/>
                </a:lnTo>
                <a:lnTo>
                  <a:pt x="18254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9968770" y="909063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9950157" y="915470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9930828" y="9218415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10022" y="0"/>
                </a:moveTo>
                <a:lnTo>
                  <a:pt x="715" y="31498"/>
                </a:lnTo>
                <a:lnTo>
                  <a:pt x="0" y="3149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9866758" y="923165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9803045" y="921233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9739332" y="919300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9675620" y="917367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9611907" y="915434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9594726" y="910495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9613339" y="904087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9632309" y="897716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9650922" y="89453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9582198" y="917940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9645911" y="919872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9709624" y="921805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object 3811"/>
          <p:cNvSpPr/>
          <p:nvPr/>
        </p:nvSpPr>
        <p:spPr>
          <a:xfrm>
            <a:off x="9773336" y="923738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/>
          <p:nvPr/>
        </p:nvSpPr>
        <p:spPr>
          <a:xfrm>
            <a:off x="9837049" y="925671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object 3813"/>
          <p:cNvSpPr/>
          <p:nvPr/>
        </p:nvSpPr>
        <p:spPr>
          <a:xfrm>
            <a:off x="9900762" y="9276043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90" h="17145">
                <a:moveTo>
                  <a:pt x="0" y="0"/>
                </a:moveTo>
                <a:lnTo>
                  <a:pt x="21118" y="6442"/>
                </a:lnTo>
                <a:lnTo>
                  <a:pt x="17896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/>
          <p:nvPr/>
        </p:nvSpPr>
        <p:spPr>
          <a:xfrm>
            <a:off x="9900046" y="932508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object 3815"/>
          <p:cNvSpPr/>
          <p:nvPr/>
        </p:nvSpPr>
        <p:spPr>
          <a:xfrm>
            <a:off x="9881075" y="938879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/>
          <p:nvPr/>
        </p:nvSpPr>
        <p:spPr>
          <a:xfrm>
            <a:off x="9862105" y="9452864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9664" y="0"/>
                </a:moveTo>
                <a:lnTo>
                  <a:pt x="357" y="31140"/>
                </a:ln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object 3817"/>
          <p:cNvSpPr/>
          <p:nvPr/>
        </p:nvSpPr>
        <p:spPr>
          <a:xfrm>
            <a:off x="9798034" y="946575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/>
          <p:nvPr/>
        </p:nvSpPr>
        <p:spPr>
          <a:xfrm>
            <a:off x="9734322" y="944642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object 3819"/>
          <p:cNvSpPr/>
          <p:nvPr/>
        </p:nvSpPr>
        <p:spPr>
          <a:xfrm>
            <a:off x="9670608" y="942709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/>
          <p:nvPr/>
        </p:nvSpPr>
        <p:spPr>
          <a:xfrm>
            <a:off x="9606896" y="940776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object 3821"/>
          <p:cNvSpPr/>
          <p:nvPr/>
        </p:nvSpPr>
        <p:spPr>
          <a:xfrm>
            <a:off x="9543183" y="938843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/>
          <p:nvPr/>
        </p:nvSpPr>
        <p:spPr>
          <a:xfrm>
            <a:off x="9525644" y="933904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object 3823"/>
          <p:cNvSpPr/>
          <p:nvPr/>
        </p:nvSpPr>
        <p:spPr>
          <a:xfrm>
            <a:off x="9544615" y="927532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9563227" y="921125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9582198" y="9179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/>
          <p:nvPr/>
        </p:nvSpPr>
        <p:spPr>
          <a:xfrm>
            <a:off x="9513117" y="941349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object 3827"/>
          <p:cNvSpPr/>
          <p:nvPr/>
        </p:nvSpPr>
        <p:spPr>
          <a:xfrm>
            <a:off x="9576829" y="943281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9640542" y="945214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object 3829"/>
          <p:cNvSpPr/>
          <p:nvPr/>
        </p:nvSpPr>
        <p:spPr>
          <a:xfrm>
            <a:off x="9704254" y="947147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object 3830"/>
          <p:cNvSpPr/>
          <p:nvPr/>
        </p:nvSpPr>
        <p:spPr>
          <a:xfrm>
            <a:off x="9767968" y="949080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object 3831"/>
          <p:cNvSpPr/>
          <p:nvPr/>
        </p:nvSpPr>
        <p:spPr>
          <a:xfrm>
            <a:off x="9831680" y="9510134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90" h="17779">
                <a:moveTo>
                  <a:pt x="0" y="0"/>
                </a:moveTo>
                <a:lnTo>
                  <a:pt x="21476" y="6442"/>
                </a:lnTo>
                <a:lnTo>
                  <a:pt x="18254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object 3832"/>
          <p:cNvSpPr/>
          <p:nvPr/>
        </p:nvSpPr>
        <p:spPr>
          <a:xfrm>
            <a:off x="9830965" y="955917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object 3833"/>
          <p:cNvSpPr/>
          <p:nvPr/>
        </p:nvSpPr>
        <p:spPr>
          <a:xfrm>
            <a:off x="9812352" y="962288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object 3834"/>
          <p:cNvSpPr/>
          <p:nvPr/>
        </p:nvSpPr>
        <p:spPr>
          <a:xfrm>
            <a:off x="9793023" y="9686955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10022" y="0"/>
                </a:moveTo>
                <a:lnTo>
                  <a:pt x="715" y="31498"/>
                </a:ln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object 3835"/>
          <p:cNvSpPr/>
          <p:nvPr/>
        </p:nvSpPr>
        <p:spPr>
          <a:xfrm>
            <a:off x="9728952" y="969984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object 3836"/>
          <p:cNvSpPr/>
          <p:nvPr/>
        </p:nvSpPr>
        <p:spPr>
          <a:xfrm>
            <a:off x="9665240" y="968051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object 3837"/>
          <p:cNvSpPr/>
          <p:nvPr/>
        </p:nvSpPr>
        <p:spPr>
          <a:xfrm>
            <a:off x="9601527" y="966118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object 3838"/>
          <p:cNvSpPr/>
          <p:nvPr/>
        </p:nvSpPr>
        <p:spPr>
          <a:xfrm>
            <a:off x="9537814" y="964185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object 3839"/>
          <p:cNvSpPr/>
          <p:nvPr/>
        </p:nvSpPr>
        <p:spPr>
          <a:xfrm>
            <a:off x="9474102" y="962288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1856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object 3840"/>
          <p:cNvSpPr/>
          <p:nvPr/>
        </p:nvSpPr>
        <p:spPr>
          <a:xfrm>
            <a:off x="9456921" y="957348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object 3841"/>
          <p:cNvSpPr/>
          <p:nvPr/>
        </p:nvSpPr>
        <p:spPr>
          <a:xfrm>
            <a:off x="9475534" y="950941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object 3842"/>
          <p:cNvSpPr/>
          <p:nvPr/>
        </p:nvSpPr>
        <p:spPr>
          <a:xfrm>
            <a:off x="9494504" y="944570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object 3843"/>
          <p:cNvSpPr/>
          <p:nvPr/>
        </p:nvSpPr>
        <p:spPr>
          <a:xfrm>
            <a:off x="9513117" y="941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object 3844"/>
          <p:cNvSpPr/>
          <p:nvPr/>
        </p:nvSpPr>
        <p:spPr>
          <a:xfrm>
            <a:off x="9444393" y="964793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object 3845"/>
          <p:cNvSpPr/>
          <p:nvPr/>
        </p:nvSpPr>
        <p:spPr>
          <a:xfrm>
            <a:off x="9508105" y="966726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object 3846"/>
          <p:cNvSpPr/>
          <p:nvPr/>
        </p:nvSpPr>
        <p:spPr>
          <a:xfrm>
            <a:off x="9571818" y="968659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object 3847"/>
          <p:cNvSpPr/>
          <p:nvPr/>
        </p:nvSpPr>
        <p:spPr>
          <a:xfrm>
            <a:off x="9635531" y="970592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1856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object 3848"/>
          <p:cNvSpPr/>
          <p:nvPr/>
        </p:nvSpPr>
        <p:spPr>
          <a:xfrm>
            <a:off x="9699244" y="972489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object 3849"/>
          <p:cNvSpPr/>
          <p:nvPr/>
        </p:nvSpPr>
        <p:spPr>
          <a:xfrm>
            <a:off x="9762956" y="9744224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90" h="17779">
                <a:moveTo>
                  <a:pt x="0" y="0"/>
                </a:moveTo>
                <a:lnTo>
                  <a:pt x="21118" y="6442"/>
                </a:lnTo>
                <a:lnTo>
                  <a:pt x="17896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9762240" y="979326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9743270" y="985733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object 3852"/>
          <p:cNvSpPr/>
          <p:nvPr/>
        </p:nvSpPr>
        <p:spPr>
          <a:xfrm>
            <a:off x="9724299" y="9921045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9664" y="0"/>
                </a:moveTo>
                <a:lnTo>
                  <a:pt x="357" y="31498"/>
                </a:lnTo>
                <a:lnTo>
                  <a:pt x="0" y="3149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object 3853"/>
          <p:cNvSpPr/>
          <p:nvPr/>
        </p:nvSpPr>
        <p:spPr>
          <a:xfrm>
            <a:off x="9660228" y="993428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object 3854"/>
          <p:cNvSpPr/>
          <p:nvPr/>
        </p:nvSpPr>
        <p:spPr>
          <a:xfrm>
            <a:off x="9596516" y="991496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object 3855"/>
          <p:cNvSpPr/>
          <p:nvPr/>
        </p:nvSpPr>
        <p:spPr>
          <a:xfrm>
            <a:off x="9532803" y="989563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object 3856"/>
          <p:cNvSpPr/>
          <p:nvPr/>
        </p:nvSpPr>
        <p:spPr>
          <a:xfrm>
            <a:off x="9469091" y="987630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object 3857"/>
          <p:cNvSpPr/>
          <p:nvPr/>
        </p:nvSpPr>
        <p:spPr>
          <a:xfrm>
            <a:off x="9405377" y="985697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object 3858"/>
          <p:cNvSpPr/>
          <p:nvPr/>
        </p:nvSpPr>
        <p:spPr>
          <a:xfrm>
            <a:off x="9387839" y="980757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object 3859"/>
          <p:cNvSpPr/>
          <p:nvPr/>
        </p:nvSpPr>
        <p:spPr>
          <a:xfrm>
            <a:off x="9406810" y="974350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object 3860"/>
          <p:cNvSpPr/>
          <p:nvPr/>
        </p:nvSpPr>
        <p:spPr>
          <a:xfrm>
            <a:off x="9425422" y="967979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object 3861"/>
          <p:cNvSpPr/>
          <p:nvPr/>
        </p:nvSpPr>
        <p:spPr>
          <a:xfrm>
            <a:off x="9444393" y="96479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object 3862"/>
          <p:cNvSpPr/>
          <p:nvPr/>
        </p:nvSpPr>
        <p:spPr>
          <a:xfrm>
            <a:off x="9375311" y="988203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object 3863"/>
          <p:cNvSpPr/>
          <p:nvPr/>
        </p:nvSpPr>
        <p:spPr>
          <a:xfrm>
            <a:off x="9439023" y="990135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object 3864"/>
          <p:cNvSpPr/>
          <p:nvPr/>
        </p:nvSpPr>
        <p:spPr>
          <a:xfrm>
            <a:off x="9502737" y="992068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object 3865"/>
          <p:cNvSpPr/>
          <p:nvPr/>
        </p:nvSpPr>
        <p:spPr>
          <a:xfrm>
            <a:off x="9566449" y="994001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9630162" y="995934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object 3867"/>
          <p:cNvSpPr/>
          <p:nvPr/>
        </p:nvSpPr>
        <p:spPr>
          <a:xfrm>
            <a:off x="9693874" y="9978673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90" h="17145">
                <a:moveTo>
                  <a:pt x="0" y="0"/>
                </a:moveTo>
                <a:lnTo>
                  <a:pt x="21476" y="6442"/>
                </a:lnTo>
                <a:lnTo>
                  <a:pt x="18254" y="1682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object 3868"/>
          <p:cNvSpPr/>
          <p:nvPr/>
        </p:nvSpPr>
        <p:spPr>
          <a:xfrm>
            <a:off x="9693159" y="1002771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9674546" y="1009142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/>
          <p:nvPr/>
        </p:nvSpPr>
        <p:spPr>
          <a:xfrm>
            <a:off x="9655217" y="10155494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10022" y="0"/>
                </a:moveTo>
                <a:lnTo>
                  <a:pt x="715" y="31140"/>
                </a:ln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object 3871"/>
          <p:cNvSpPr/>
          <p:nvPr/>
        </p:nvSpPr>
        <p:spPr>
          <a:xfrm>
            <a:off x="9591147" y="1016837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object 3872"/>
          <p:cNvSpPr/>
          <p:nvPr/>
        </p:nvSpPr>
        <p:spPr>
          <a:xfrm>
            <a:off x="9527434" y="1014905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object 3873"/>
          <p:cNvSpPr/>
          <p:nvPr/>
        </p:nvSpPr>
        <p:spPr>
          <a:xfrm>
            <a:off x="9463721" y="1012972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object 3874"/>
          <p:cNvSpPr/>
          <p:nvPr/>
        </p:nvSpPr>
        <p:spPr>
          <a:xfrm>
            <a:off x="9400009" y="1011039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object 3875"/>
          <p:cNvSpPr/>
          <p:nvPr/>
        </p:nvSpPr>
        <p:spPr>
          <a:xfrm>
            <a:off x="9336296" y="1009106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object 3876"/>
          <p:cNvSpPr/>
          <p:nvPr/>
        </p:nvSpPr>
        <p:spPr>
          <a:xfrm>
            <a:off x="9319115" y="100416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object 3877"/>
          <p:cNvSpPr/>
          <p:nvPr/>
        </p:nvSpPr>
        <p:spPr>
          <a:xfrm>
            <a:off x="9337728" y="997795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object 3878"/>
          <p:cNvSpPr/>
          <p:nvPr/>
        </p:nvSpPr>
        <p:spPr>
          <a:xfrm>
            <a:off x="9356698" y="991388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object 3879"/>
          <p:cNvSpPr/>
          <p:nvPr/>
        </p:nvSpPr>
        <p:spPr>
          <a:xfrm>
            <a:off x="9375311" y="9882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object 3880"/>
          <p:cNvSpPr/>
          <p:nvPr/>
        </p:nvSpPr>
        <p:spPr>
          <a:xfrm>
            <a:off x="9306587" y="1011612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object 3881"/>
          <p:cNvSpPr/>
          <p:nvPr/>
        </p:nvSpPr>
        <p:spPr>
          <a:xfrm>
            <a:off x="9370300" y="1013544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object 3882"/>
          <p:cNvSpPr/>
          <p:nvPr/>
        </p:nvSpPr>
        <p:spPr>
          <a:xfrm>
            <a:off x="9434013" y="1015477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object 3883"/>
          <p:cNvSpPr/>
          <p:nvPr/>
        </p:nvSpPr>
        <p:spPr>
          <a:xfrm>
            <a:off x="9497725" y="1017410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object 3884"/>
          <p:cNvSpPr/>
          <p:nvPr/>
        </p:nvSpPr>
        <p:spPr>
          <a:xfrm>
            <a:off x="9561438" y="1019343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1856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object 3885"/>
          <p:cNvSpPr/>
          <p:nvPr/>
        </p:nvSpPr>
        <p:spPr>
          <a:xfrm>
            <a:off x="9625151" y="10212763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90" h="17779">
                <a:moveTo>
                  <a:pt x="0" y="0"/>
                </a:moveTo>
                <a:lnTo>
                  <a:pt x="21118" y="6442"/>
                </a:lnTo>
                <a:lnTo>
                  <a:pt x="17896" y="1718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object 3886"/>
          <p:cNvSpPr/>
          <p:nvPr/>
        </p:nvSpPr>
        <p:spPr>
          <a:xfrm>
            <a:off x="9624435" y="1026180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object 3887"/>
          <p:cNvSpPr/>
          <p:nvPr/>
        </p:nvSpPr>
        <p:spPr>
          <a:xfrm>
            <a:off x="9605464" y="1032551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object 3888"/>
          <p:cNvSpPr/>
          <p:nvPr/>
        </p:nvSpPr>
        <p:spPr>
          <a:xfrm>
            <a:off x="9586493" y="10389584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9664" y="0"/>
                </a:moveTo>
                <a:lnTo>
                  <a:pt x="357" y="31498"/>
                </a:lnTo>
                <a:lnTo>
                  <a:pt x="0" y="3114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object 3889"/>
          <p:cNvSpPr/>
          <p:nvPr/>
        </p:nvSpPr>
        <p:spPr>
          <a:xfrm>
            <a:off x="9522423" y="1040246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object 3890"/>
          <p:cNvSpPr/>
          <p:nvPr/>
        </p:nvSpPr>
        <p:spPr>
          <a:xfrm>
            <a:off x="9458711" y="1038314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object 3891"/>
          <p:cNvSpPr/>
          <p:nvPr/>
        </p:nvSpPr>
        <p:spPr>
          <a:xfrm>
            <a:off x="9394997" y="1036381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object 3892"/>
          <p:cNvSpPr/>
          <p:nvPr/>
        </p:nvSpPr>
        <p:spPr>
          <a:xfrm>
            <a:off x="9331285" y="1034448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185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object 3893"/>
          <p:cNvSpPr/>
          <p:nvPr/>
        </p:nvSpPr>
        <p:spPr>
          <a:xfrm>
            <a:off x="9267572" y="1032551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1856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object 3894"/>
          <p:cNvSpPr/>
          <p:nvPr/>
        </p:nvSpPr>
        <p:spPr>
          <a:xfrm>
            <a:off x="9250033" y="1027611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object 3895"/>
          <p:cNvSpPr/>
          <p:nvPr/>
        </p:nvSpPr>
        <p:spPr>
          <a:xfrm>
            <a:off x="9269004" y="1021204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object 3896"/>
          <p:cNvSpPr/>
          <p:nvPr/>
        </p:nvSpPr>
        <p:spPr>
          <a:xfrm>
            <a:off x="9287616" y="1014833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185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object 3897"/>
          <p:cNvSpPr/>
          <p:nvPr/>
        </p:nvSpPr>
        <p:spPr>
          <a:xfrm>
            <a:off x="9306587" y="101161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object 3898"/>
          <p:cNvSpPr/>
          <p:nvPr/>
        </p:nvSpPr>
        <p:spPr>
          <a:xfrm>
            <a:off x="7614263" y="2652070"/>
            <a:ext cx="20955" cy="12065"/>
          </a:xfrm>
          <a:custGeom>
            <a:avLst/>
            <a:gdLst/>
            <a:ahLst/>
            <a:cxnLst/>
            <a:rect l="l" t="t" r="r" b="b"/>
            <a:pathLst>
              <a:path w="20954" h="12064">
                <a:moveTo>
                  <a:pt x="0" y="11453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object 3899"/>
          <p:cNvSpPr/>
          <p:nvPr/>
        </p:nvSpPr>
        <p:spPr>
          <a:xfrm>
            <a:off x="7664374" y="2619498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16465"/>
                </a:moveTo>
                <a:lnTo>
                  <a:pt x="297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object 3900"/>
          <p:cNvSpPr/>
          <p:nvPr/>
        </p:nvSpPr>
        <p:spPr>
          <a:xfrm>
            <a:off x="7723792" y="2586926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16465"/>
                </a:moveTo>
                <a:lnTo>
                  <a:pt x="297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object 3901"/>
          <p:cNvSpPr/>
          <p:nvPr/>
        </p:nvSpPr>
        <p:spPr>
          <a:xfrm>
            <a:off x="7782852" y="2554354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16465"/>
                </a:moveTo>
                <a:lnTo>
                  <a:pt x="297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object 3902"/>
          <p:cNvSpPr/>
          <p:nvPr/>
        </p:nvSpPr>
        <p:spPr>
          <a:xfrm>
            <a:off x="7842269" y="2521782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16465"/>
                </a:moveTo>
                <a:lnTo>
                  <a:pt x="2970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object 3903"/>
          <p:cNvSpPr/>
          <p:nvPr/>
        </p:nvSpPr>
        <p:spPr>
          <a:xfrm>
            <a:off x="7901686" y="2494221"/>
            <a:ext cx="20955" cy="12065"/>
          </a:xfrm>
          <a:custGeom>
            <a:avLst/>
            <a:gdLst/>
            <a:ahLst/>
            <a:cxnLst/>
            <a:rect l="l" t="t" r="r" b="b"/>
            <a:pathLst>
              <a:path w="20954" h="12064">
                <a:moveTo>
                  <a:pt x="0" y="11453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object 3904"/>
          <p:cNvSpPr/>
          <p:nvPr/>
        </p:nvSpPr>
        <p:spPr>
          <a:xfrm>
            <a:off x="9846355" y="8546210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34361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object 3905"/>
          <p:cNvSpPr/>
          <p:nvPr/>
        </p:nvSpPr>
        <p:spPr>
          <a:xfrm>
            <a:off x="9783359" y="8522587"/>
            <a:ext cx="29209" cy="13970"/>
          </a:xfrm>
          <a:custGeom>
            <a:avLst/>
            <a:gdLst/>
            <a:ahLst/>
            <a:cxnLst/>
            <a:rect l="l" t="t" r="r" b="b"/>
            <a:pathLst>
              <a:path w="29209" h="13970">
                <a:moveTo>
                  <a:pt x="28634" y="13601"/>
                </a:moveTo>
                <a:lnTo>
                  <a:pt x="0" y="5369"/>
                </a:lnTo>
                <a:lnTo>
                  <a:pt x="143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object 3906"/>
          <p:cNvSpPr/>
          <p:nvPr/>
        </p:nvSpPr>
        <p:spPr>
          <a:xfrm>
            <a:off x="9794454" y="8453863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0" y="34361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object 3907"/>
          <p:cNvSpPr/>
          <p:nvPr/>
        </p:nvSpPr>
        <p:spPr>
          <a:xfrm>
            <a:off x="9814142" y="8385497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0" y="34361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object 3908"/>
          <p:cNvSpPr/>
          <p:nvPr/>
        </p:nvSpPr>
        <p:spPr>
          <a:xfrm>
            <a:off x="9833828" y="8317131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90">
                <a:moveTo>
                  <a:pt x="0" y="34003"/>
                </a:moveTo>
                <a:lnTo>
                  <a:pt x="9664" y="0"/>
                </a:lnTo>
                <a:lnTo>
                  <a:pt x="10022" y="3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9878212" y="8327153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9929755" y="8350777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9664" y="0"/>
                </a:moveTo>
                <a:lnTo>
                  <a:pt x="0" y="343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9910068" y="8419143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9664" y="0"/>
                </a:moveTo>
                <a:lnTo>
                  <a:pt x="0" y="343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object 3912"/>
          <p:cNvSpPr/>
          <p:nvPr/>
        </p:nvSpPr>
        <p:spPr>
          <a:xfrm>
            <a:off x="9890382" y="8487867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10022" y="0"/>
                </a:moveTo>
                <a:lnTo>
                  <a:pt x="0" y="3436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object 3913"/>
          <p:cNvSpPr/>
          <p:nvPr/>
        </p:nvSpPr>
        <p:spPr>
          <a:xfrm>
            <a:off x="9880717" y="8510059"/>
            <a:ext cx="13335" cy="46355"/>
          </a:xfrm>
          <a:custGeom>
            <a:avLst/>
            <a:gdLst/>
            <a:ahLst/>
            <a:cxnLst/>
            <a:rect l="l" t="t" r="r" b="b"/>
            <a:pathLst>
              <a:path w="13334" h="46354">
                <a:moveTo>
                  <a:pt x="0" y="46173"/>
                </a:moveTo>
                <a:lnTo>
                  <a:pt x="1324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object 3914"/>
          <p:cNvSpPr/>
          <p:nvPr/>
        </p:nvSpPr>
        <p:spPr>
          <a:xfrm>
            <a:off x="9903267" y="844527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object 3915"/>
          <p:cNvSpPr/>
          <p:nvPr/>
        </p:nvSpPr>
        <p:spPr>
          <a:xfrm>
            <a:off x="9921880" y="83801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object 3916"/>
          <p:cNvSpPr/>
          <p:nvPr/>
        </p:nvSpPr>
        <p:spPr>
          <a:xfrm>
            <a:off x="9940493" y="8345051"/>
            <a:ext cx="30480" cy="8890"/>
          </a:xfrm>
          <a:custGeom>
            <a:avLst/>
            <a:gdLst/>
            <a:ahLst/>
            <a:cxnLst/>
            <a:rect l="l" t="t" r="r" b="b"/>
            <a:pathLst>
              <a:path w="30479" h="8890">
                <a:moveTo>
                  <a:pt x="0" y="2505"/>
                </a:moveTo>
                <a:lnTo>
                  <a:pt x="715" y="0"/>
                </a:lnTo>
                <a:lnTo>
                  <a:pt x="30424" y="859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object 3917"/>
          <p:cNvSpPr/>
          <p:nvPr/>
        </p:nvSpPr>
        <p:spPr>
          <a:xfrm>
            <a:off x="10003490" y="836330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object 3918"/>
          <p:cNvSpPr/>
          <p:nvPr/>
        </p:nvSpPr>
        <p:spPr>
          <a:xfrm>
            <a:off x="10068276" y="838227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10133421" y="840124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10193912" y="842272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4">
                <a:moveTo>
                  <a:pt x="1073" y="0"/>
                </a:moveTo>
                <a:lnTo>
                  <a:pt x="0" y="8590"/>
                </a:lnTo>
                <a:lnTo>
                  <a:pt x="357" y="20402"/>
                </a:lnTo>
                <a:lnTo>
                  <a:pt x="2147" y="31856"/>
                </a:lnTo>
                <a:lnTo>
                  <a:pt x="2505" y="3328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10208945" y="8487509"/>
            <a:ext cx="18415" cy="29209"/>
          </a:xfrm>
          <a:custGeom>
            <a:avLst/>
            <a:gdLst/>
            <a:ahLst/>
            <a:cxnLst/>
            <a:rect l="l" t="t" r="r" b="b"/>
            <a:pathLst>
              <a:path w="18415" h="29209">
                <a:moveTo>
                  <a:pt x="0" y="0"/>
                </a:moveTo>
                <a:lnTo>
                  <a:pt x="6800" y="9664"/>
                </a:lnTo>
                <a:lnTo>
                  <a:pt x="18254" y="2863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object 3922"/>
          <p:cNvSpPr/>
          <p:nvPr/>
        </p:nvSpPr>
        <p:spPr>
          <a:xfrm>
            <a:off x="10241875" y="8545137"/>
            <a:ext cx="6985" cy="32384"/>
          </a:xfrm>
          <a:custGeom>
            <a:avLst/>
            <a:gdLst/>
            <a:ahLst/>
            <a:cxnLst/>
            <a:rect l="l" t="t" r="r" b="b"/>
            <a:pathLst>
              <a:path w="6984" h="32384">
                <a:moveTo>
                  <a:pt x="2505" y="0"/>
                </a:moveTo>
                <a:lnTo>
                  <a:pt x="6442" y="6800"/>
                </a:lnTo>
                <a:lnTo>
                  <a:pt x="0" y="3185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object 3923"/>
          <p:cNvSpPr/>
          <p:nvPr/>
        </p:nvSpPr>
        <p:spPr>
          <a:xfrm>
            <a:off x="10221473" y="8609565"/>
            <a:ext cx="12065" cy="46990"/>
          </a:xfrm>
          <a:custGeom>
            <a:avLst/>
            <a:gdLst/>
            <a:ahLst/>
            <a:cxnLst/>
            <a:rect l="l" t="t" r="r" b="b"/>
            <a:pathLst>
              <a:path w="12065" h="46990">
                <a:moveTo>
                  <a:pt x="11811" y="0"/>
                </a:moveTo>
                <a:lnTo>
                  <a:pt x="0" y="4653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object 3924"/>
          <p:cNvSpPr/>
          <p:nvPr/>
        </p:nvSpPr>
        <p:spPr>
          <a:xfrm>
            <a:off x="9880717" y="855623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object 3925"/>
          <p:cNvSpPr/>
          <p:nvPr/>
        </p:nvSpPr>
        <p:spPr>
          <a:xfrm>
            <a:off x="9937271" y="857305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10002416" y="859202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10067202" y="861099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10131989" y="862996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object 3929"/>
          <p:cNvSpPr/>
          <p:nvPr/>
        </p:nvSpPr>
        <p:spPr>
          <a:xfrm>
            <a:off x="10197133" y="864893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object 3930"/>
          <p:cNvSpPr/>
          <p:nvPr/>
        </p:nvSpPr>
        <p:spPr>
          <a:xfrm>
            <a:off x="5109782" y="9641138"/>
            <a:ext cx="35560" cy="16510"/>
          </a:xfrm>
          <a:custGeom>
            <a:avLst/>
            <a:gdLst/>
            <a:ahLst/>
            <a:cxnLst/>
            <a:rect l="l" t="t" r="r" b="b"/>
            <a:pathLst>
              <a:path w="35560" h="16509">
                <a:moveTo>
                  <a:pt x="0" y="0"/>
                </a:moveTo>
                <a:lnTo>
                  <a:pt x="35435" y="1646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object 3931"/>
          <p:cNvSpPr/>
          <p:nvPr/>
        </p:nvSpPr>
        <p:spPr>
          <a:xfrm>
            <a:off x="5176000" y="9671563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4" h="13970">
                <a:moveTo>
                  <a:pt x="0" y="0"/>
                </a:moveTo>
                <a:lnTo>
                  <a:pt x="30782" y="1395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object 3932"/>
          <p:cNvSpPr/>
          <p:nvPr/>
        </p:nvSpPr>
        <p:spPr>
          <a:xfrm>
            <a:off x="5237565" y="9699482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4" h="13970">
                <a:moveTo>
                  <a:pt x="0" y="0"/>
                </a:moveTo>
                <a:lnTo>
                  <a:pt x="30782" y="1395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object 3933"/>
          <p:cNvSpPr/>
          <p:nvPr/>
        </p:nvSpPr>
        <p:spPr>
          <a:xfrm>
            <a:off x="5299130" y="9727401"/>
            <a:ext cx="36195" cy="16510"/>
          </a:xfrm>
          <a:custGeom>
            <a:avLst/>
            <a:gdLst/>
            <a:ahLst/>
            <a:cxnLst/>
            <a:rect l="l" t="t" r="r" b="b"/>
            <a:pathLst>
              <a:path w="36195" h="16509">
                <a:moveTo>
                  <a:pt x="0" y="0"/>
                </a:moveTo>
                <a:lnTo>
                  <a:pt x="35793" y="1610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object 3934"/>
          <p:cNvSpPr/>
          <p:nvPr/>
        </p:nvSpPr>
        <p:spPr>
          <a:xfrm>
            <a:off x="8582124" y="1055351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1856"/>
                </a:moveTo>
                <a:lnTo>
                  <a:pt x="859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object 3935"/>
          <p:cNvSpPr/>
          <p:nvPr/>
        </p:nvSpPr>
        <p:spPr>
          <a:xfrm>
            <a:off x="8599663" y="104883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object 3936"/>
          <p:cNvSpPr/>
          <p:nvPr/>
        </p:nvSpPr>
        <p:spPr>
          <a:xfrm>
            <a:off x="8617560" y="1042323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8635456" y="103577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8653711" y="1029329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1856"/>
                </a:moveTo>
                <a:lnTo>
                  <a:pt x="859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7198342" y="3669326"/>
            <a:ext cx="62230" cy="43180"/>
          </a:xfrm>
          <a:custGeom>
            <a:avLst/>
            <a:gdLst/>
            <a:ahLst/>
            <a:cxnLst/>
            <a:rect l="l" t="t" r="r" b="b"/>
            <a:pathLst>
              <a:path w="62229" h="43179">
                <a:moveTo>
                  <a:pt x="0" y="21297"/>
                </a:moveTo>
                <a:lnTo>
                  <a:pt x="2433" y="29587"/>
                </a:lnTo>
                <a:lnTo>
                  <a:pt x="9068" y="36356"/>
                </a:lnTo>
                <a:lnTo>
                  <a:pt x="18909" y="40920"/>
                </a:lnTo>
                <a:lnTo>
                  <a:pt x="30961" y="42594"/>
                </a:lnTo>
                <a:lnTo>
                  <a:pt x="43013" y="40920"/>
                </a:lnTo>
                <a:lnTo>
                  <a:pt x="52854" y="36356"/>
                </a:lnTo>
                <a:lnTo>
                  <a:pt x="59489" y="29587"/>
                </a:lnTo>
                <a:lnTo>
                  <a:pt x="61923" y="21297"/>
                </a:lnTo>
                <a:lnTo>
                  <a:pt x="59489" y="13007"/>
                </a:lnTo>
                <a:lnTo>
                  <a:pt x="52854" y="6237"/>
                </a:lnTo>
                <a:lnTo>
                  <a:pt x="43013" y="1673"/>
                </a:lnTo>
                <a:lnTo>
                  <a:pt x="30961" y="0"/>
                </a:lnTo>
                <a:lnTo>
                  <a:pt x="18909" y="1673"/>
                </a:lnTo>
                <a:lnTo>
                  <a:pt x="9068" y="6237"/>
                </a:lnTo>
                <a:lnTo>
                  <a:pt x="2433" y="13007"/>
                </a:lnTo>
                <a:lnTo>
                  <a:pt x="0" y="2129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object 3940"/>
          <p:cNvSpPr txBox="1"/>
          <p:nvPr/>
        </p:nvSpPr>
        <p:spPr>
          <a:xfrm>
            <a:off x="7203896" y="3671845"/>
            <a:ext cx="5270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35" dirty="0">
                <a:solidFill>
                  <a:srgbClr val="ACACAC"/>
                </a:solidFill>
                <a:latin typeface="Arial"/>
                <a:cs typeface="Arial"/>
              </a:rPr>
              <a:t>BR</a:t>
            </a:r>
            <a:endParaRPr sz="200">
              <a:latin typeface="Arial"/>
              <a:cs typeface="Arial"/>
            </a:endParaRPr>
          </a:p>
        </p:txBody>
      </p:sp>
      <p:sp>
        <p:nvSpPr>
          <p:cNvPr id="3941" name="object 3941"/>
          <p:cNvSpPr/>
          <p:nvPr/>
        </p:nvSpPr>
        <p:spPr>
          <a:xfrm>
            <a:off x="10183531" y="6935854"/>
            <a:ext cx="439420" cy="1458595"/>
          </a:xfrm>
          <a:custGeom>
            <a:avLst/>
            <a:gdLst/>
            <a:ahLst/>
            <a:cxnLst/>
            <a:rect l="l" t="t" r="r" b="b"/>
            <a:pathLst>
              <a:path w="439420" h="1458595">
                <a:moveTo>
                  <a:pt x="439188" y="6800"/>
                </a:moveTo>
                <a:lnTo>
                  <a:pt x="415564" y="0"/>
                </a:lnTo>
                <a:lnTo>
                  <a:pt x="0" y="1453222"/>
                </a:lnTo>
                <a:lnTo>
                  <a:pt x="18254" y="145859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object 3942"/>
          <p:cNvSpPr/>
          <p:nvPr/>
        </p:nvSpPr>
        <p:spPr>
          <a:xfrm>
            <a:off x="7676902" y="318396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0" y="0"/>
                </a:moveTo>
                <a:lnTo>
                  <a:pt x="4223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object 3943"/>
          <p:cNvSpPr/>
          <p:nvPr/>
        </p:nvSpPr>
        <p:spPr>
          <a:xfrm>
            <a:off x="7676902" y="3183964"/>
            <a:ext cx="0" cy="42545"/>
          </a:xfrm>
          <a:custGeom>
            <a:avLst/>
            <a:gdLst/>
            <a:ahLst/>
            <a:cxnLst/>
            <a:rect l="l" t="t" r="r" b="b"/>
            <a:pathLst>
              <a:path h="42544">
                <a:moveTo>
                  <a:pt x="0" y="4223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object 3944"/>
          <p:cNvSpPr/>
          <p:nvPr/>
        </p:nvSpPr>
        <p:spPr>
          <a:xfrm>
            <a:off x="7719139" y="3183964"/>
            <a:ext cx="0" cy="42545"/>
          </a:xfrm>
          <a:custGeom>
            <a:avLst/>
            <a:gdLst/>
            <a:ahLst/>
            <a:cxnLst/>
            <a:rect l="l" t="t" r="r" b="b"/>
            <a:pathLst>
              <a:path h="42544">
                <a:moveTo>
                  <a:pt x="0" y="0"/>
                </a:moveTo>
                <a:lnTo>
                  <a:pt x="0" y="4223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object 3945"/>
          <p:cNvSpPr/>
          <p:nvPr/>
        </p:nvSpPr>
        <p:spPr>
          <a:xfrm>
            <a:off x="7676902" y="322620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422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object 3946"/>
          <p:cNvSpPr/>
          <p:nvPr/>
        </p:nvSpPr>
        <p:spPr>
          <a:xfrm>
            <a:off x="7686567" y="3191481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78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object 3947"/>
          <p:cNvSpPr/>
          <p:nvPr/>
        </p:nvSpPr>
        <p:spPr>
          <a:xfrm>
            <a:off x="7686567" y="3191481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object 3948"/>
          <p:cNvSpPr/>
          <p:nvPr/>
        </p:nvSpPr>
        <p:spPr>
          <a:xfrm>
            <a:off x="7686925" y="3191481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5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object 3949"/>
          <p:cNvSpPr/>
          <p:nvPr/>
        </p:nvSpPr>
        <p:spPr>
          <a:xfrm>
            <a:off x="7686925" y="3191481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05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object 3950"/>
          <p:cNvSpPr/>
          <p:nvPr/>
        </p:nvSpPr>
        <p:spPr>
          <a:xfrm>
            <a:off x="7705895" y="3190764"/>
            <a:ext cx="0" cy="1270"/>
          </a:xfrm>
          <a:custGeom>
            <a:avLst/>
            <a:gdLst/>
            <a:ahLst/>
            <a:cxnLst/>
            <a:rect l="l" t="t" r="r" b="b"/>
            <a:pathLst>
              <a:path h="1269">
                <a:moveTo>
                  <a:pt x="0" y="71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7689430" y="3191839"/>
            <a:ext cx="2540" cy="28575"/>
          </a:xfrm>
          <a:custGeom>
            <a:avLst/>
            <a:gdLst/>
            <a:ahLst/>
            <a:cxnLst/>
            <a:rect l="l" t="t" r="r" b="b"/>
            <a:pathLst>
              <a:path w="2540" h="28575">
                <a:moveTo>
                  <a:pt x="2505" y="2827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7705180" y="31907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57"/>
                </a:moveTo>
                <a:lnTo>
                  <a:pt x="71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7691935" y="321904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232" y="0"/>
                </a:moveTo>
                <a:lnTo>
                  <a:pt x="0" y="10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7700168" y="321904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431" y="178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object 3955"/>
          <p:cNvSpPr/>
          <p:nvPr/>
        </p:nvSpPr>
        <p:spPr>
          <a:xfrm>
            <a:off x="7701600" y="32208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73" y="107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object 3956"/>
          <p:cNvSpPr/>
          <p:nvPr/>
        </p:nvSpPr>
        <p:spPr>
          <a:xfrm>
            <a:off x="7706253" y="319148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357" y="0"/>
                </a:moveTo>
                <a:lnTo>
                  <a:pt x="0" y="10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object 3957"/>
          <p:cNvSpPr/>
          <p:nvPr/>
        </p:nvSpPr>
        <p:spPr>
          <a:xfrm>
            <a:off x="7702674" y="32211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789" y="0"/>
                </a:moveTo>
                <a:lnTo>
                  <a:pt x="0" y="71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object 3958"/>
          <p:cNvSpPr/>
          <p:nvPr/>
        </p:nvSpPr>
        <p:spPr>
          <a:xfrm>
            <a:off x="7705895" y="319219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57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object 3959"/>
          <p:cNvSpPr/>
          <p:nvPr/>
        </p:nvSpPr>
        <p:spPr>
          <a:xfrm>
            <a:off x="7704463" y="3219400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357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object 3960"/>
          <p:cNvSpPr/>
          <p:nvPr/>
        </p:nvSpPr>
        <p:spPr>
          <a:xfrm>
            <a:off x="7703748" y="3192197"/>
            <a:ext cx="2540" cy="24765"/>
          </a:xfrm>
          <a:custGeom>
            <a:avLst/>
            <a:gdLst/>
            <a:ahLst/>
            <a:cxnLst/>
            <a:rect l="l" t="t" r="r" b="b"/>
            <a:pathLst>
              <a:path w="2540" h="24764">
                <a:moveTo>
                  <a:pt x="2147" y="0"/>
                </a:move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object 3961"/>
          <p:cNvSpPr/>
          <p:nvPr/>
        </p:nvSpPr>
        <p:spPr>
          <a:xfrm>
            <a:off x="7704821" y="3217610"/>
            <a:ext cx="0" cy="1905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0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7703748" y="32165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object 3963"/>
          <p:cNvSpPr/>
          <p:nvPr/>
        </p:nvSpPr>
        <p:spPr>
          <a:xfrm>
            <a:off x="6346094" y="566446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0" y="0"/>
                </a:moveTo>
                <a:lnTo>
                  <a:pt x="4223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object 3964"/>
          <p:cNvSpPr/>
          <p:nvPr/>
        </p:nvSpPr>
        <p:spPr>
          <a:xfrm>
            <a:off x="6346094" y="5664464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223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6388331" y="5664464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223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object 3966"/>
          <p:cNvSpPr/>
          <p:nvPr/>
        </p:nvSpPr>
        <p:spPr>
          <a:xfrm>
            <a:off x="6346094" y="570670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422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object 3967"/>
          <p:cNvSpPr/>
          <p:nvPr/>
        </p:nvSpPr>
        <p:spPr>
          <a:xfrm>
            <a:off x="6355759" y="5671981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78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object 3968"/>
          <p:cNvSpPr/>
          <p:nvPr/>
        </p:nvSpPr>
        <p:spPr>
          <a:xfrm>
            <a:off x="6355759" y="5671981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object 3969"/>
          <p:cNvSpPr/>
          <p:nvPr/>
        </p:nvSpPr>
        <p:spPr>
          <a:xfrm>
            <a:off x="6356117" y="5671981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53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object 3970"/>
          <p:cNvSpPr/>
          <p:nvPr/>
        </p:nvSpPr>
        <p:spPr>
          <a:xfrm>
            <a:off x="6356117" y="567198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2505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6375087" y="567126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0" y="179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object 3972"/>
          <p:cNvSpPr/>
          <p:nvPr/>
        </p:nvSpPr>
        <p:spPr>
          <a:xfrm>
            <a:off x="6358622" y="5672339"/>
            <a:ext cx="2540" cy="28575"/>
          </a:xfrm>
          <a:custGeom>
            <a:avLst/>
            <a:gdLst/>
            <a:ahLst/>
            <a:cxnLst/>
            <a:rect l="l" t="t" r="r" b="b"/>
            <a:pathLst>
              <a:path w="2539" h="28575">
                <a:moveTo>
                  <a:pt x="2505" y="2827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object 3973"/>
          <p:cNvSpPr/>
          <p:nvPr/>
        </p:nvSpPr>
        <p:spPr>
          <a:xfrm>
            <a:off x="6374371" y="567126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357"/>
                </a:moveTo>
                <a:lnTo>
                  <a:pt x="71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object 3974"/>
          <p:cNvSpPr/>
          <p:nvPr/>
        </p:nvSpPr>
        <p:spPr>
          <a:xfrm>
            <a:off x="6361128" y="569990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232" y="0"/>
                </a:moveTo>
                <a:lnTo>
                  <a:pt x="0" y="71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object 3975"/>
          <p:cNvSpPr/>
          <p:nvPr/>
        </p:nvSpPr>
        <p:spPr>
          <a:xfrm>
            <a:off x="6369360" y="569990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31" y="178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object 3976"/>
          <p:cNvSpPr/>
          <p:nvPr/>
        </p:nvSpPr>
        <p:spPr>
          <a:xfrm>
            <a:off x="6370792" y="570168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73" y="71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6375445" y="567233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357" y="0"/>
                </a:moveTo>
                <a:lnTo>
                  <a:pt x="0" y="71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object 3978"/>
          <p:cNvSpPr/>
          <p:nvPr/>
        </p:nvSpPr>
        <p:spPr>
          <a:xfrm>
            <a:off x="6371866" y="5702047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1431" y="0"/>
                </a:moveTo>
                <a:lnTo>
                  <a:pt x="0" y="3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object 3979"/>
          <p:cNvSpPr/>
          <p:nvPr/>
        </p:nvSpPr>
        <p:spPr>
          <a:xfrm>
            <a:off x="6373298" y="57002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715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object 3980"/>
          <p:cNvSpPr/>
          <p:nvPr/>
        </p:nvSpPr>
        <p:spPr>
          <a:xfrm>
            <a:off x="6372940" y="5673054"/>
            <a:ext cx="1905" cy="24765"/>
          </a:xfrm>
          <a:custGeom>
            <a:avLst/>
            <a:gdLst/>
            <a:ahLst/>
            <a:cxnLst/>
            <a:rect l="l" t="t" r="r" b="b"/>
            <a:pathLst>
              <a:path w="1904" h="24764">
                <a:moveTo>
                  <a:pt x="1789" y="0"/>
                </a:move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object 3981"/>
          <p:cNvSpPr/>
          <p:nvPr/>
        </p:nvSpPr>
        <p:spPr>
          <a:xfrm>
            <a:off x="6374014" y="5698468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0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object 3982"/>
          <p:cNvSpPr/>
          <p:nvPr/>
        </p:nvSpPr>
        <p:spPr>
          <a:xfrm>
            <a:off x="6372940" y="56973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12268154" y="3658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0" y="0"/>
                </a:moveTo>
                <a:lnTo>
                  <a:pt x="4223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12268154" y="3658230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594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12310390" y="3658230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59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12268154" y="37008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422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object 3987"/>
          <p:cNvSpPr/>
          <p:nvPr/>
        </p:nvSpPr>
        <p:spPr>
          <a:xfrm>
            <a:off x="12277818" y="3666104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175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object 3988"/>
          <p:cNvSpPr/>
          <p:nvPr/>
        </p:nvSpPr>
        <p:spPr>
          <a:xfrm>
            <a:off x="12277818" y="3666104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object 3989"/>
          <p:cNvSpPr/>
          <p:nvPr/>
        </p:nvSpPr>
        <p:spPr>
          <a:xfrm>
            <a:off x="12278176" y="3665747"/>
            <a:ext cx="17780" cy="635"/>
          </a:xfrm>
          <a:custGeom>
            <a:avLst/>
            <a:gdLst/>
            <a:ahLst/>
            <a:cxnLst/>
            <a:rect l="l" t="t" r="r" b="b"/>
            <a:pathLst>
              <a:path w="17779" h="635">
                <a:moveTo>
                  <a:pt x="0" y="0"/>
                </a:moveTo>
                <a:lnTo>
                  <a:pt x="17180" y="3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12278176" y="366574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147" y="71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object 3991"/>
          <p:cNvSpPr/>
          <p:nvPr/>
        </p:nvSpPr>
        <p:spPr>
          <a:xfrm>
            <a:off x="12296073" y="366538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15"/>
                </a:moveTo>
                <a:lnTo>
                  <a:pt x="35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object 3992"/>
          <p:cNvSpPr/>
          <p:nvPr/>
        </p:nvSpPr>
        <p:spPr>
          <a:xfrm>
            <a:off x="12280324" y="3666463"/>
            <a:ext cx="3175" cy="28575"/>
          </a:xfrm>
          <a:custGeom>
            <a:avLst/>
            <a:gdLst/>
            <a:ahLst/>
            <a:cxnLst/>
            <a:rect l="l" t="t" r="r" b="b"/>
            <a:pathLst>
              <a:path w="3175" h="28575">
                <a:moveTo>
                  <a:pt x="2863" y="2827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object 3993"/>
          <p:cNvSpPr/>
          <p:nvPr/>
        </p:nvSpPr>
        <p:spPr>
          <a:xfrm>
            <a:off x="12283187" y="3693666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232" y="0"/>
                </a:moveTo>
                <a:lnTo>
                  <a:pt x="0" y="10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object 3994"/>
          <p:cNvSpPr/>
          <p:nvPr/>
        </p:nvSpPr>
        <p:spPr>
          <a:xfrm>
            <a:off x="12291420" y="36936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073" y="178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12292493" y="369545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431" y="107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object 3996"/>
          <p:cNvSpPr/>
          <p:nvPr/>
        </p:nvSpPr>
        <p:spPr>
          <a:xfrm>
            <a:off x="12296968" y="3665387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0" y="179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object 3997"/>
          <p:cNvSpPr/>
          <p:nvPr/>
        </p:nvSpPr>
        <p:spPr>
          <a:xfrm>
            <a:off x="12293925" y="369581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431" y="0"/>
                </a:moveTo>
                <a:lnTo>
                  <a:pt x="0" y="71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object 3998"/>
          <p:cNvSpPr/>
          <p:nvPr/>
        </p:nvSpPr>
        <p:spPr>
          <a:xfrm>
            <a:off x="12296788" y="366682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715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object 3999"/>
          <p:cNvSpPr/>
          <p:nvPr/>
        </p:nvSpPr>
        <p:spPr>
          <a:xfrm>
            <a:off x="12295357" y="369402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715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object 4000"/>
          <p:cNvSpPr/>
          <p:nvPr/>
        </p:nvSpPr>
        <p:spPr>
          <a:xfrm>
            <a:off x="12294641" y="3666820"/>
            <a:ext cx="2540" cy="24765"/>
          </a:xfrm>
          <a:custGeom>
            <a:avLst/>
            <a:gdLst/>
            <a:ahLst/>
            <a:cxnLst/>
            <a:rect l="l" t="t" r="r" b="b"/>
            <a:pathLst>
              <a:path w="2540" h="24764">
                <a:moveTo>
                  <a:pt x="2147" y="0"/>
                </a:move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object 4001"/>
          <p:cNvSpPr/>
          <p:nvPr/>
        </p:nvSpPr>
        <p:spPr>
          <a:xfrm>
            <a:off x="12296073" y="3692234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0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object 4002"/>
          <p:cNvSpPr/>
          <p:nvPr/>
        </p:nvSpPr>
        <p:spPr>
          <a:xfrm>
            <a:off x="12294641" y="369116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431" y="10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object 4003"/>
          <p:cNvSpPr/>
          <p:nvPr/>
        </p:nvSpPr>
        <p:spPr>
          <a:xfrm>
            <a:off x="5167767" y="952516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0" y="0"/>
                </a:moveTo>
                <a:lnTo>
                  <a:pt x="4223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object 4004"/>
          <p:cNvSpPr/>
          <p:nvPr/>
        </p:nvSpPr>
        <p:spPr>
          <a:xfrm>
            <a:off x="5167767" y="95251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223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/>
          <p:nvPr/>
        </p:nvSpPr>
        <p:spPr>
          <a:xfrm>
            <a:off x="5210004" y="95251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223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object 4006"/>
          <p:cNvSpPr/>
          <p:nvPr/>
        </p:nvSpPr>
        <p:spPr>
          <a:xfrm>
            <a:off x="5167767" y="95674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422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object 4007"/>
          <p:cNvSpPr/>
          <p:nvPr/>
        </p:nvSpPr>
        <p:spPr>
          <a:xfrm>
            <a:off x="5177432" y="9532684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175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object 4008"/>
          <p:cNvSpPr/>
          <p:nvPr/>
        </p:nvSpPr>
        <p:spPr>
          <a:xfrm>
            <a:off x="5177432" y="9532684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object 4009"/>
          <p:cNvSpPr/>
          <p:nvPr/>
        </p:nvSpPr>
        <p:spPr>
          <a:xfrm>
            <a:off x="5177790" y="9532684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18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object 4010"/>
          <p:cNvSpPr/>
          <p:nvPr/>
        </p:nvSpPr>
        <p:spPr>
          <a:xfrm>
            <a:off x="5177790" y="95326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2505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object 4011"/>
          <p:cNvSpPr/>
          <p:nvPr/>
        </p:nvSpPr>
        <p:spPr>
          <a:xfrm>
            <a:off x="5195687" y="95323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357"/>
                </a:moveTo>
                <a:lnTo>
                  <a:pt x="35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object 4012"/>
          <p:cNvSpPr/>
          <p:nvPr/>
        </p:nvSpPr>
        <p:spPr>
          <a:xfrm>
            <a:off x="5180295" y="9533042"/>
            <a:ext cx="2540" cy="28575"/>
          </a:xfrm>
          <a:custGeom>
            <a:avLst/>
            <a:gdLst/>
            <a:ahLst/>
            <a:cxnLst/>
            <a:rect l="l" t="t" r="r" b="b"/>
            <a:pathLst>
              <a:path w="2539" h="28575">
                <a:moveTo>
                  <a:pt x="2505" y="2827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object 4013"/>
          <p:cNvSpPr/>
          <p:nvPr/>
        </p:nvSpPr>
        <p:spPr>
          <a:xfrm>
            <a:off x="5196044" y="953196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357"/>
                </a:moveTo>
                <a:lnTo>
                  <a:pt x="35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object 4014"/>
          <p:cNvSpPr/>
          <p:nvPr/>
        </p:nvSpPr>
        <p:spPr>
          <a:xfrm>
            <a:off x="5182801" y="956024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232" y="0"/>
                </a:moveTo>
                <a:lnTo>
                  <a:pt x="0" y="10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object 4015"/>
          <p:cNvSpPr/>
          <p:nvPr/>
        </p:nvSpPr>
        <p:spPr>
          <a:xfrm>
            <a:off x="5191033" y="956024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073" y="178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object 4016"/>
          <p:cNvSpPr/>
          <p:nvPr/>
        </p:nvSpPr>
        <p:spPr>
          <a:xfrm>
            <a:off x="5192107" y="956203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431" y="107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object 4017"/>
          <p:cNvSpPr/>
          <p:nvPr/>
        </p:nvSpPr>
        <p:spPr>
          <a:xfrm>
            <a:off x="5196760" y="9531967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0" y="178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5193539" y="956239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431" y="0"/>
                </a:moveTo>
                <a:lnTo>
                  <a:pt x="0" y="71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5196402" y="953340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715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5194971" y="956060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715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object 4021"/>
          <p:cNvSpPr/>
          <p:nvPr/>
        </p:nvSpPr>
        <p:spPr>
          <a:xfrm>
            <a:off x="5194255" y="9533400"/>
            <a:ext cx="2540" cy="24765"/>
          </a:xfrm>
          <a:custGeom>
            <a:avLst/>
            <a:gdLst/>
            <a:ahLst/>
            <a:cxnLst/>
            <a:rect l="l" t="t" r="r" b="b"/>
            <a:pathLst>
              <a:path w="2539" h="24765">
                <a:moveTo>
                  <a:pt x="2147" y="0"/>
                </a:move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object 4022"/>
          <p:cNvSpPr/>
          <p:nvPr/>
        </p:nvSpPr>
        <p:spPr>
          <a:xfrm>
            <a:off x="5195687" y="95588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0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5194255" y="955773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431" y="10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10181742" y="87548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594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object 4025"/>
          <p:cNvSpPr/>
          <p:nvPr/>
        </p:nvSpPr>
        <p:spPr>
          <a:xfrm>
            <a:off x="10181742" y="8754888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223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10224337" y="8754888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223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10181742" y="879712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425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object 4028"/>
          <p:cNvSpPr/>
          <p:nvPr/>
        </p:nvSpPr>
        <p:spPr>
          <a:xfrm>
            <a:off x="10191406" y="8762404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78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object 4029"/>
          <p:cNvSpPr/>
          <p:nvPr/>
        </p:nvSpPr>
        <p:spPr>
          <a:xfrm>
            <a:off x="10191406" y="8762404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0" y="0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10192122" y="8762404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18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10192122" y="8762404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2147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object 4032"/>
          <p:cNvSpPr/>
          <p:nvPr/>
        </p:nvSpPr>
        <p:spPr>
          <a:xfrm>
            <a:off x="10210734" y="8761688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0" y="107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object 4033"/>
          <p:cNvSpPr/>
          <p:nvPr/>
        </p:nvSpPr>
        <p:spPr>
          <a:xfrm>
            <a:off x="10194270" y="8762762"/>
            <a:ext cx="3175" cy="28575"/>
          </a:xfrm>
          <a:custGeom>
            <a:avLst/>
            <a:gdLst/>
            <a:ahLst/>
            <a:cxnLst/>
            <a:rect l="l" t="t" r="r" b="b"/>
            <a:pathLst>
              <a:path w="3175" h="28575">
                <a:moveTo>
                  <a:pt x="2863" y="28276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object 4034"/>
          <p:cNvSpPr/>
          <p:nvPr/>
        </p:nvSpPr>
        <p:spPr>
          <a:xfrm>
            <a:off x="10210019" y="876168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357"/>
                </a:moveTo>
                <a:lnTo>
                  <a:pt x="71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object 4035"/>
          <p:cNvSpPr/>
          <p:nvPr/>
        </p:nvSpPr>
        <p:spPr>
          <a:xfrm>
            <a:off x="10197133" y="879032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232" y="0"/>
                </a:moveTo>
                <a:lnTo>
                  <a:pt x="0" y="71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object 4036"/>
          <p:cNvSpPr/>
          <p:nvPr/>
        </p:nvSpPr>
        <p:spPr>
          <a:xfrm>
            <a:off x="10205366" y="879032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073" y="1789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object 4037"/>
          <p:cNvSpPr/>
          <p:nvPr/>
        </p:nvSpPr>
        <p:spPr>
          <a:xfrm>
            <a:off x="10206439" y="879211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73" y="715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object 4038"/>
          <p:cNvSpPr/>
          <p:nvPr/>
        </p:nvSpPr>
        <p:spPr>
          <a:xfrm>
            <a:off x="10211093" y="876276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57" y="0"/>
                </a:moveTo>
                <a:lnTo>
                  <a:pt x="0" y="715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object 4039"/>
          <p:cNvSpPr/>
          <p:nvPr/>
        </p:nvSpPr>
        <p:spPr>
          <a:xfrm>
            <a:off x="10207514" y="879247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1789" y="0"/>
                </a:moveTo>
                <a:lnTo>
                  <a:pt x="0" y="35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object 4040"/>
          <p:cNvSpPr/>
          <p:nvPr/>
        </p:nvSpPr>
        <p:spPr>
          <a:xfrm>
            <a:off x="10210735" y="8763479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35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object 4041"/>
          <p:cNvSpPr/>
          <p:nvPr/>
        </p:nvSpPr>
        <p:spPr>
          <a:xfrm>
            <a:off x="10209303" y="87903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715" y="0"/>
                </a:moveTo>
                <a:lnTo>
                  <a:pt x="0" y="2147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object 4042"/>
          <p:cNvSpPr/>
          <p:nvPr/>
        </p:nvSpPr>
        <p:spPr>
          <a:xfrm>
            <a:off x="10208587" y="8763479"/>
            <a:ext cx="2540" cy="24765"/>
          </a:xfrm>
          <a:custGeom>
            <a:avLst/>
            <a:gdLst/>
            <a:ahLst/>
            <a:cxnLst/>
            <a:rect l="l" t="t" r="r" b="b"/>
            <a:pathLst>
              <a:path w="2540" h="24765">
                <a:moveTo>
                  <a:pt x="2147" y="0"/>
                </a:moveTo>
                <a:lnTo>
                  <a:pt x="0" y="24339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object 4043"/>
          <p:cNvSpPr/>
          <p:nvPr/>
        </p:nvSpPr>
        <p:spPr>
          <a:xfrm>
            <a:off x="10209661" y="878889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0"/>
                </a:moveTo>
                <a:lnTo>
                  <a:pt x="357" y="1431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object 4044"/>
          <p:cNvSpPr/>
          <p:nvPr/>
        </p:nvSpPr>
        <p:spPr>
          <a:xfrm>
            <a:off x="10208587" y="87878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073" y="10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object 4045"/>
          <p:cNvSpPr/>
          <p:nvPr/>
        </p:nvSpPr>
        <p:spPr>
          <a:xfrm>
            <a:off x="10191764" y="11214269"/>
            <a:ext cx="344170" cy="113664"/>
          </a:xfrm>
          <a:custGeom>
            <a:avLst/>
            <a:gdLst/>
            <a:ahLst/>
            <a:cxnLst/>
            <a:rect l="l" t="t" r="r" b="b"/>
            <a:pathLst>
              <a:path w="344170" h="113665">
                <a:moveTo>
                  <a:pt x="343976" y="113465"/>
                </a:moveTo>
                <a:lnTo>
                  <a:pt x="114897" y="51900"/>
                </a:lnTo>
                <a:lnTo>
                  <a:pt x="117403" y="3615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object 4046"/>
          <p:cNvSpPr/>
          <p:nvPr/>
        </p:nvSpPr>
        <p:spPr>
          <a:xfrm>
            <a:off x="10401157" y="11298742"/>
            <a:ext cx="133350" cy="36195"/>
          </a:xfrm>
          <a:custGeom>
            <a:avLst/>
            <a:gdLst/>
            <a:ahLst/>
            <a:cxnLst/>
            <a:rect l="l" t="t" r="r" b="b"/>
            <a:pathLst>
              <a:path w="133350" h="36195">
                <a:moveTo>
                  <a:pt x="132794" y="35793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object 4047"/>
          <p:cNvSpPr/>
          <p:nvPr/>
        </p:nvSpPr>
        <p:spPr>
          <a:xfrm>
            <a:off x="10335655" y="11281203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20" h="8890">
                <a:moveTo>
                  <a:pt x="32930" y="8590"/>
                </a:move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object 4048"/>
          <p:cNvSpPr/>
          <p:nvPr/>
        </p:nvSpPr>
        <p:spPr>
          <a:xfrm>
            <a:off x="10189616" y="11220712"/>
            <a:ext cx="113664" cy="52069"/>
          </a:xfrm>
          <a:custGeom>
            <a:avLst/>
            <a:gdLst/>
            <a:ahLst/>
            <a:cxnLst/>
            <a:rect l="l" t="t" r="r" b="b"/>
            <a:pathLst>
              <a:path w="113665" h="52070">
                <a:moveTo>
                  <a:pt x="113465" y="51542"/>
                </a:moveTo>
                <a:lnTo>
                  <a:pt x="109170" y="50469"/>
                </a:lnTo>
                <a:lnTo>
                  <a:pt x="112034" y="34361"/>
                </a:lnTo>
                <a:lnTo>
                  <a:pt x="0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object 4049"/>
          <p:cNvSpPr/>
          <p:nvPr/>
        </p:nvSpPr>
        <p:spPr>
          <a:xfrm>
            <a:off x="11328571" y="4293209"/>
            <a:ext cx="27305" cy="8255"/>
          </a:xfrm>
          <a:custGeom>
            <a:avLst/>
            <a:gdLst/>
            <a:ahLst/>
            <a:cxnLst/>
            <a:rect l="l" t="t" r="r" b="b"/>
            <a:pathLst>
              <a:path w="27304" h="8254">
                <a:moveTo>
                  <a:pt x="0" y="0"/>
                </a:moveTo>
                <a:lnTo>
                  <a:pt x="27203" y="787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object 4050"/>
          <p:cNvSpPr/>
          <p:nvPr/>
        </p:nvSpPr>
        <p:spPr>
          <a:xfrm>
            <a:off x="11388346" y="431074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object 4051"/>
          <p:cNvSpPr/>
          <p:nvPr/>
        </p:nvSpPr>
        <p:spPr>
          <a:xfrm>
            <a:off x="11453132" y="432971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object 4052"/>
          <p:cNvSpPr/>
          <p:nvPr/>
        </p:nvSpPr>
        <p:spPr>
          <a:xfrm>
            <a:off x="11517919" y="4348689"/>
            <a:ext cx="27940" cy="8255"/>
          </a:xfrm>
          <a:custGeom>
            <a:avLst/>
            <a:gdLst/>
            <a:ahLst/>
            <a:cxnLst/>
            <a:rect l="l" t="t" r="r" b="b"/>
            <a:pathLst>
              <a:path w="27940" h="8254">
                <a:moveTo>
                  <a:pt x="0" y="0"/>
                </a:moveTo>
                <a:lnTo>
                  <a:pt x="27561" y="787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object 4053"/>
          <p:cNvSpPr txBox="1"/>
          <p:nvPr/>
        </p:nvSpPr>
        <p:spPr>
          <a:xfrm rot="17100000">
            <a:off x="10934835" y="9425608"/>
            <a:ext cx="37467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5" dirty="0">
                <a:latin typeface="Arial"/>
                <a:cs typeface="Arial"/>
              </a:rPr>
              <a:t> </a:t>
            </a:r>
            <a:r>
              <a:rPr sz="350" i="1" spc="-20" dirty="0">
                <a:latin typeface="Arial"/>
                <a:cs typeface="Arial"/>
              </a:rPr>
              <a:t>-4.16</a:t>
            </a:r>
            <a:endParaRPr sz="350">
              <a:latin typeface="Arial"/>
              <a:cs typeface="Arial"/>
            </a:endParaRPr>
          </a:p>
        </p:txBody>
      </p:sp>
      <p:sp>
        <p:nvSpPr>
          <p:cNvPr id="4054" name="object 4054"/>
          <p:cNvSpPr txBox="1"/>
          <p:nvPr/>
        </p:nvSpPr>
        <p:spPr>
          <a:xfrm rot="17100000">
            <a:off x="12432119" y="4297811"/>
            <a:ext cx="37467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5" dirty="0">
                <a:latin typeface="Arial"/>
                <a:cs typeface="Arial"/>
              </a:rPr>
              <a:t> </a:t>
            </a:r>
            <a:r>
              <a:rPr sz="350" i="1" spc="-20" dirty="0">
                <a:latin typeface="Arial"/>
                <a:cs typeface="Arial"/>
              </a:rPr>
              <a:t>-4.15</a:t>
            </a:r>
            <a:endParaRPr sz="350">
              <a:latin typeface="Arial"/>
              <a:cs typeface="Arial"/>
            </a:endParaRPr>
          </a:p>
        </p:txBody>
      </p:sp>
      <p:sp>
        <p:nvSpPr>
          <p:cNvPr id="4055" name="object 4055"/>
          <p:cNvSpPr txBox="1"/>
          <p:nvPr/>
        </p:nvSpPr>
        <p:spPr>
          <a:xfrm rot="840000">
            <a:off x="8064599" y="2134304"/>
            <a:ext cx="37530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latin typeface="Arial"/>
                <a:cs typeface="Arial"/>
              </a:rPr>
              <a:t>dorpelhoogte:-4.21</a:t>
            </a:r>
            <a:endParaRPr sz="350">
              <a:latin typeface="Arial"/>
              <a:cs typeface="Arial"/>
            </a:endParaRPr>
          </a:p>
        </p:txBody>
      </p:sp>
      <p:sp>
        <p:nvSpPr>
          <p:cNvPr id="4056" name="object 4056"/>
          <p:cNvSpPr txBox="1"/>
          <p:nvPr/>
        </p:nvSpPr>
        <p:spPr>
          <a:xfrm rot="840000">
            <a:off x="10885074" y="2970818"/>
            <a:ext cx="38097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latin typeface="Arial"/>
                <a:cs typeface="Arial"/>
              </a:rPr>
              <a:t>dorpelhoogte:-4.22</a:t>
            </a:r>
            <a:endParaRPr sz="350">
              <a:latin typeface="Arial"/>
              <a:cs typeface="Arial"/>
            </a:endParaRPr>
          </a:p>
        </p:txBody>
      </p:sp>
      <p:sp>
        <p:nvSpPr>
          <p:cNvPr id="4057" name="object 4057"/>
          <p:cNvSpPr txBox="1"/>
          <p:nvPr/>
        </p:nvSpPr>
        <p:spPr>
          <a:xfrm rot="17580000">
            <a:off x="6158139" y="4778673"/>
            <a:ext cx="374679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latin typeface="Arial"/>
                <a:cs typeface="Arial"/>
              </a:rPr>
              <a:t>dorpelhoogte</a:t>
            </a:r>
            <a:r>
              <a:rPr sz="350" i="1" spc="25" dirty="0">
                <a:latin typeface="Arial"/>
                <a:cs typeface="Arial"/>
              </a:rPr>
              <a:t>:</a:t>
            </a:r>
            <a:r>
              <a:rPr sz="350" i="1" spc="-20" dirty="0">
                <a:latin typeface="Arial"/>
                <a:cs typeface="Arial"/>
              </a:rPr>
              <a:t>-4.17</a:t>
            </a:r>
            <a:endParaRPr sz="350">
              <a:latin typeface="Arial"/>
              <a:cs typeface="Arial"/>
            </a:endParaRPr>
          </a:p>
        </p:txBody>
      </p:sp>
      <p:sp>
        <p:nvSpPr>
          <p:cNvPr id="4058" name="object 4058"/>
          <p:cNvSpPr txBox="1"/>
          <p:nvPr/>
        </p:nvSpPr>
        <p:spPr>
          <a:xfrm rot="17580000">
            <a:off x="5569543" y="6078308"/>
            <a:ext cx="374679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latin typeface="Arial"/>
                <a:cs typeface="Arial"/>
              </a:rPr>
              <a:t>dorpelhoogte</a:t>
            </a:r>
            <a:r>
              <a:rPr sz="350" i="1" spc="30" dirty="0">
                <a:latin typeface="Arial"/>
                <a:cs typeface="Arial"/>
              </a:rPr>
              <a:t>:</a:t>
            </a:r>
            <a:r>
              <a:rPr sz="350" i="1" spc="-20" dirty="0">
                <a:latin typeface="Arial"/>
                <a:cs typeface="Arial"/>
              </a:rPr>
              <a:t>-4.18</a:t>
            </a:r>
            <a:endParaRPr sz="350">
              <a:latin typeface="Arial"/>
              <a:cs typeface="Arial"/>
            </a:endParaRPr>
          </a:p>
        </p:txBody>
      </p:sp>
      <p:sp>
        <p:nvSpPr>
          <p:cNvPr id="4059" name="object 4059"/>
          <p:cNvSpPr txBox="1"/>
          <p:nvPr/>
        </p:nvSpPr>
        <p:spPr>
          <a:xfrm rot="17580000">
            <a:off x="4648429" y="8071497"/>
            <a:ext cx="38097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latin typeface="Arial"/>
                <a:cs typeface="Arial"/>
              </a:rPr>
              <a:t>dorpelhoogte</a:t>
            </a:r>
            <a:r>
              <a:rPr sz="350" i="1" spc="25" dirty="0">
                <a:latin typeface="Arial"/>
                <a:cs typeface="Arial"/>
              </a:rPr>
              <a:t>:</a:t>
            </a:r>
            <a:r>
              <a:rPr sz="350" i="1" spc="-10" dirty="0">
                <a:latin typeface="Arial"/>
                <a:cs typeface="Arial"/>
              </a:rPr>
              <a:t>-4.23</a:t>
            </a:r>
            <a:endParaRPr sz="350">
              <a:latin typeface="Arial"/>
              <a:cs typeface="Arial"/>
            </a:endParaRPr>
          </a:p>
        </p:txBody>
      </p:sp>
      <p:sp>
        <p:nvSpPr>
          <p:cNvPr id="4060" name="object 4060"/>
          <p:cNvSpPr txBox="1"/>
          <p:nvPr/>
        </p:nvSpPr>
        <p:spPr>
          <a:xfrm rot="17580000">
            <a:off x="4300516" y="8744775"/>
            <a:ext cx="38097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latin typeface="Arial"/>
                <a:cs typeface="Arial"/>
              </a:rPr>
              <a:t>dorpelhoogte</a:t>
            </a:r>
            <a:r>
              <a:rPr sz="350" i="1" spc="25" dirty="0">
                <a:latin typeface="Arial"/>
                <a:cs typeface="Arial"/>
              </a:rPr>
              <a:t>:</a:t>
            </a:r>
            <a:r>
              <a:rPr sz="350" i="1" spc="-10" dirty="0"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4061" name="object 4061"/>
          <p:cNvSpPr txBox="1"/>
          <p:nvPr/>
        </p:nvSpPr>
        <p:spPr>
          <a:xfrm rot="17580000">
            <a:off x="4033137" y="9373669"/>
            <a:ext cx="38097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latin typeface="Arial"/>
                <a:cs typeface="Arial"/>
              </a:rPr>
              <a:t>dorpelhoogte</a:t>
            </a:r>
            <a:r>
              <a:rPr sz="350" i="1" spc="25" dirty="0">
                <a:latin typeface="Arial"/>
                <a:cs typeface="Arial"/>
              </a:rPr>
              <a:t>:</a:t>
            </a:r>
            <a:r>
              <a:rPr sz="350" i="1" spc="-10" dirty="0">
                <a:latin typeface="Arial"/>
                <a:cs typeface="Arial"/>
              </a:rPr>
              <a:t>-4.28</a:t>
            </a:r>
            <a:endParaRPr sz="350">
              <a:latin typeface="Arial"/>
              <a:cs typeface="Arial"/>
            </a:endParaRPr>
          </a:p>
        </p:txBody>
      </p:sp>
      <p:sp>
        <p:nvSpPr>
          <p:cNvPr id="4062" name="object 4062"/>
          <p:cNvSpPr txBox="1"/>
          <p:nvPr/>
        </p:nvSpPr>
        <p:spPr>
          <a:xfrm rot="17220000">
            <a:off x="10714897" y="10700806"/>
            <a:ext cx="37467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5" dirty="0">
                <a:latin typeface="Arial"/>
                <a:cs typeface="Arial"/>
              </a:rPr>
              <a:t> </a:t>
            </a:r>
            <a:r>
              <a:rPr sz="350" i="1" spc="-20" dirty="0">
                <a:latin typeface="Arial"/>
                <a:cs typeface="Arial"/>
              </a:rPr>
              <a:t>-4.31</a:t>
            </a:r>
            <a:endParaRPr sz="350">
              <a:latin typeface="Arial"/>
              <a:cs typeface="Arial"/>
            </a:endParaRPr>
          </a:p>
        </p:txBody>
      </p:sp>
      <p:sp>
        <p:nvSpPr>
          <p:cNvPr id="4063" name="object 4063"/>
          <p:cNvSpPr/>
          <p:nvPr/>
        </p:nvSpPr>
        <p:spPr>
          <a:xfrm>
            <a:off x="11080521" y="793127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48" y="27024"/>
                </a:moveTo>
                <a:lnTo>
                  <a:pt x="51924" y="16505"/>
                </a:lnTo>
                <a:lnTo>
                  <a:pt x="46133" y="7915"/>
                </a:lnTo>
                <a:lnTo>
                  <a:pt x="37543" y="2123"/>
                </a:lnTo>
                <a:lnTo>
                  <a:pt x="27024" y="0"/>
                </a:lnTo>
                <a:lnTo>
                  <a:pt x="16505" y="2123"/>
                </a:lnTo>
                <a:lnTo>
                  <a:pt x="7915" y="7915"/>
                </a:lnTo>
                <a:lnTo>
                  <a:pt x="2123" y="16505"/>
                </a:lnTo>
                <a:lnTo>
                  <a:pt x="0" y="27024"/>
                </a:lnTo>
                <a:lnTo>
                  <a:pt x="2123" y="37543"/>
                </a:lnTo>
                <a:lnTo>
                  <a:pt x="7915" y="46133"/>
                </a:lnTo>
                <a:lnTo>
                  <a:pt x="16505" y="51924"/>
                </a:lnTo>
                <a:lnTo>
                  <a:pt x="27024" y="54048"/>
                </a:lnTo>
                <a:lnTo>
                  <a:pt x="37543" y="51924"/>
                </a:lnTo>
                <a:lnTo>
                  <a:pt x="46133" y="46133"/>
                </a:lnTo>
                <a:lnTo>
                  <a:pt x="51924" y="37543"/>
                </a:lnTo>
                <a:lnTo>
                  <a:pt x="54048" y="270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 txBox="1"/>
          <p:nvPr/>
        </p:nvSpPr>
        <p:spPr>
          <a:xfrm>
            <a:off x="11082854" y="7933265"/>
            <a:ext cx="47625" cy="60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65" dirty="0">
                <a:solidFill>
                  <a:srgbClr val="ACACAC"/>
                </a:solidFill>
                <a:latin typeface="Arial"/>
                <a:cs typeface="Arial"/>
              </a:rPr>
              <a:t>G</a:t>
            </a:r>
            <a:endParaRPr sz="300">
              <a:latin typeface="Arial"/>
              <a:cs typeface="Arial"/>
            </a:endParaRPr>
          </a:p>
        </p:txBody>
      </p:sp>
      <p:sp>
        <p:nvSpPr>
          <p:cNvPr id="4065" name="object 4065"/>
          <p:cNvSpPr/>
          <p:nvPr/>
        </p:nvSpPr>
        <p:spPr>
          <a:xfrm>
            <a:off x="10716141" y="329385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48" y="27024"/>
                </a:moveTo>
                <a:lnTo>
                  <a:pt x="51924" y="16505"/>
                </a:lnTo>
                <a:lnTo>
                  <a:pt x="46133" y="7915"/>
                </a:lnTo>
                <a:lnTo>
                  <a:pt x="37543" y="2123"/>
                </a:lnTo>
                <a:lnTo>
                  <a:pt x="27024" y="0"/>
                </a:lnTo>
                <a:lnTo>
                  <a:pt x="16505" y="2123"/>
                </a:lnTo>
                <a:lnTo>
                  <a:pt x="7915" y="7915"/>
                </a:lnTo>
                <a:lnTo>
                  <a:pt x="2123" y="16505"/>
                </a:lnTo>
                <a:lnTo>
                  <a:pt x="0" y="27024"/>
                </a:lnTo>
                <a:lnTo>
                  <a:pt x="2123" y="37543"/>
                </a:lnTo>
                <a:lnTo>
                  <a:pt x="7915" y="46133"/>
                </a:lnTo>
                <a:lnTo>
                  <a:pt x="16505" y="51924"/>
                </a:lnTo>
                <a:lnTo>
                  <a:pt x="27024" y="54048"/>
                </a:lnTo>
                <a:lnTo>
                  <a:pt x="37543" y="51924"/>
                </a:lnTo>
                <a:lnTo>
                  <a:pt x="46133" y="46133"/>
                </a:lnTo>
                <a:lnTo>
                  <a:pt x="51924" y="37543"/>
                </a:lnTo>
                <a:lnTo>
                  <a:pt x="54048" y="270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 txBox="1"/>
          <p:nvPr/>
        </p:nvSpPr>
        <p:spPr>
          <a:xfrm>
            <a:off x="10718475" y="3295839"/>
            <a:ext cx="47625" cy="60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65" dirty="0">
                <a:solidFill>
                  <a:srgbClr val="ACACAC"/>
                </a:solidFill>
                <a:latin typeface="Arial"/>
                <a:cs typeface="Arial"/>
              </a:rPr>
              <a:t>G</a:t>
            </a:r>
            <a:endParaRPr sz="300">
              <a:latin typeface="Arial"/>
              <a:cs typeface="Arial"/>
            </a:endParaRPr>
          </a:p>
        </p:txBody>
      </p:sp>
      <p:sp>
        <p:nvSpPr>
          <p:cNvPr id="4067" name="object 4067"/>
          <p:cNvSpPr/>
          <p:nvPr/>
        </p:nvSpPr>
        <p:spPr>
          <a:xfrm>
            <a:off x="5134480" y="825091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48" y="27024"/>
                </a:moveTo>
                <a:lnTo>
                  <a:pt x="51924" y="16505"/>
                </a:lnTo>
                <a:lnTo>
                  <a:pt x="46133" y="7915"/>
                </a:lnTo>
                <a:lnTo>
                  <a:pt x="37543" y="2123"/>
                </a:lnTo>
                <a:lnTo>
                  <a:pt x="27024" y="0"/>
                </a:lnTo>
                <a:lnTo>
                  <a:pt x="16505" y="2123"/>
                </a:lnTo>
                <a:lnTo>
                  <a:pt x="7915" y="7915"/>
                </a:lnTo>
                <a:lnTo>
                  <a:pt x="2123" y="16505"/>
                </a:lnTo>
                <a:lnTo>
                  <a:pt x="0" y="27024"/>
                </a:lnTo>
                <a:lnTo>
                  <a:pt x="2123" y="37543"/>
                </a:lnTo>
                <a:lnTo>
                  <a:pt x="7915" y="46133"/>
                </a:lnTo>
                <a:lnTo>
                  <a:pt x="16505" y="51924"/>
                </a:lnTo>
                <a:lnTo>
                  <a:pt x="27024" y="54048"/>
                </a:lnTo>
                <a:lnTo>
                  <a:pt x="37543" y="51924"/>
                </a:lnTo>
                <a:lnTo>
                  <a:pt x="46133" y="46133"/>
                </a:lnTo>
                <a:lnTo>
                  <a:pt x="51924" y="37543"/>
                </a:lnTo>
                <a:lnTo>
                  <a:pt x="54048" y="27024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object 4068"/>
          <p:cNvSpPr txBox="1"/>
          <p:nvPr/>
        </p:nvSpPr>
        <p:spPr>
          <a:xfrm>
            <a:off x="5136813" y="8252902"/>
            <a:ext cx="47625" cy="60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65" dirty="0">
                <a:solidFill>
                  <a:srgbClr val="ACACAC"/>
                </a:solidFill>
                <a:latin typeface="Arial"/>
                <a:cs typeface="Arial"/>
              </a:rPr>
              <a:t>G</a:t>
            </a:r>
            <a:endParaRPr sz="300">
              <a:latin typeface="Arial"/>
              <a:cs typeface="Arial"/>
            </a:endParaRPr>
          </a:p>
        </p:txBody>
      </p:sp>
      <p:sp>
        <p:nvSpPr>
          <p:cNvPr id="4069" name="object 4069"/>
          <p:cNvSpPr txBox="1"/>
          <p:nvPr/>
        </p:nvSpPr>
        <p:spPr>
          <a:xfrm rot="17220000">
            <a:off x="10824265" y="8845843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070" name="object 4070"/>
          <p:cNvSpPr txBox="1"/>
          <p:nvPr/>
        </p:nvSpPr>
        <p:spPr>
          <a:xfrm rot="17220000">
            <a:off x="10658027" y="881074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071" name="object 4071"/>
          <p:cNvSpPr txBox="1"/>
          <p:nvPr/>
        </p:nvSpPr>
        <p:spPr>
          <a:xfrm rot="17220000">
            <a:off x="10699060" y="882465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072" name="object 4072"/>
          <p:cNvSpPr txBox="1"/>
          <p:nvPr/>
        </p:nvSpPr>
        <p:spPr>
          <a:xfrm rot="17220000">
            <a:off x="10481263" y="876132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4073" name="object 4073"/>
          <p:cNvSpPr txBox="1"/>
          <p:nvPr/>
        </p:nvSpPr>
        <p:spPr>
          <a:xfrm rot="17220000">
            <a:off x="10537044" y="875884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074" name="object 4074"/>
          <p:cNvSpPr txBox="1"/>
          <p:nvPr/>
        </p:nvSpPr>
        <p:spPr>
          <a:xfrm rot="17220000">
            <a:off x="10349843" y="874739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075" name="object 4075"/>
          <p:cNvSpPr txBox="1"/>
          <p:nvPr/>
        </p:nvSpPr>
        <p:spPr>
          <a:xfrm rot="960000">
            <a:off x="9986856" y="8771190"/>
            <a:ext cx="25492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r>
              <a:rPr sz="350" i="1" spc="7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076" name="object 4076"/>
          <p:cNvSpPr txBox="1"/>
          <p:nvPr/>
        </p:nvSpPr>
        <p:spPr>
          <a:xfrm rot="900000">
            <a:off x="9618045" y="8654555"/>
            <a:ext cx="13846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02" baseline="-23809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02" baseline="-23809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.4</a:t>
            </a:r>
            <a:r>
              <a:rPr sz="525" i="1" spc="-202" baseline="-23809" dirty="0">
                <a:solidFill>
                  <a:srgbClr val="ACACAC"/>
                </a:solidFill>
                <a:latin typeface="Arial"/>
                <a:cs typeface="Arial"/>
              </a:rPr>
              <a:t>.5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r>
              <a:rPr sz="525" i="1" spc="-202" baseline="-23809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endParaRPr sz="525" baseline="-23809">
              <a:latin typeface="Arial"/>
              <a:cs typeface="Arial"/>
            </a:endParaRPr>
          </a:p>
        </p:txBody>
      </p:sp>
      <p:sp>
        <p:nvSpPr>
          <p:cNvPr id="4077" name="object 4077"/>
          <p:cNvSpPr txBox="1"/>
          <p:nvPr/>
        </p:nvSpPr>
        <p:spPr>
          <a:xfrm rot="900000">
            <a:off x="9992947" y="879851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078" name="object 4078"/>
          <p:cNvSpPr txBox="1"/>
          <p:nvPr/>
        </p:nvSpPr>
        <p:spPr>
          <a:xfrm rot="17220000">
            <a:off x="10207441" y="872768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079" name="object 4079"/>
          <p:cNvSpPr txBox="1"/>
          <p:nvPr/>
        </p:nvSpPr>
        <p:spPr>
          <a:xfrm rot="17220000">
            <a:off x="10152666" y="8761219"/>
            <a:ext cx="29553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     </a:t>
            </a: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0" name="object 4080"/>
          <p:cNvSpPr txBox="1"/>
          <p:nvPr/>
        </p:nvSpPr>
        <p:spPr>
          <a:xfrm rot="17220000">
            <a:off x="9946759" y="9668952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1" name="object 4081"/>
          <p:cNvSpPr txBox="1"/>
          <p:nvPr/>
        </p:nvSpPr>
        <p:spPr>
          <a:xfrm rot="17220000">
            <a:off x="9749830" y="960598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2" name="object 4082"/>
          <p:cNvSpPr txBox="1"/>
          <p:nvPr/>
        </p:nvSpPr>
        <p:spPr>
          <a:xfrm rot="17220000">
            <a:off x="9361041" y="948793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3" name="object 4083"/>
          <p:cNvSpPr txBox="1"/>
          <p:nvPr/>
        </p:nvSpPr>
        <p:spPr>
          <a:xfrm rot="17220000">
            <a:off x="9403817" y="950299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4" name="object 4084"/>
          <p:cNvSpPr txBox="1"/>
          <p:nvPr/>
        </p:nvSpPr>
        <p:spPr>
          <a:xfrm rot="17220000">
            <a:off x="10087476" y="969341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5" name="object 4085"/>
          <p:cNvSpPr txBox="1"/>
          <p:nvPr/>
        </p:nvSpPr>
        <p:spPr>
          <a:xfrm rot="17220000">
            <a:off x="10218123" y="973386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6" name="object 4086"/>
          <p:cNvSpPr txBox="1"/>
          <p:nvPr/>
        </p:nvSpPr>
        <p:spPr>
          <a:xfrm rot="17220000">
            <a:off x="10250884" y="974452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7" name="object 4087"/>
          <p:cNvSpPr txBox="1"/>
          <p:nvPr/>
        </p:nvSpPr>
        <p:spPr>
          <a:xfrm rot="17220000">
            <a:off x="10951513" y="9582293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-4.33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8" name="object 4088"/>
          <p:cNvSpPr txBox="1"/>
          <p:nvPr/>
        </p:nvSpPr>
        <p:spPr>
          <a:xfrm rot="17220000">
            <a:off x="10990542" y="9589997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-4.16</a:t>
            </a:r>
            <a:endParaRPr sz="350">
              <a:latin typeface="Arial"/>
              <a:cs typeface="Arial"/>
            </a:endParaRPr>
          </a:p>
        </p:txBody>
      </p:sp>
      <p:sp>
        <p:nvSpPr>
          <p:cNvPr id="4089" name="object 4089"/>
          <p:cNvSpPr txBox="1"/>
          <p:nvPr/>
        </p:nvSpPr>
        <p:spPr>
          <a:xfrm rot="840000">
            <a:off x="10331947" y="1013292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090" name="object 4090"/>
          <p:cNvSpPr txBox="1"/>
          <p:nvPr/>
        </p:nvSpPr>
        <p:spPr>
          <a:xfrm rot="840000">
            <a:off x="10814111" y="10197150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4091" name="object 4091"/>
          <p:cNvSpPr txBox="1"/>
          <p:nvPr/>
        </p:nvSpPr>
        <p:spPr>
          <a:xfrm rot="17220000">
            <a:off x="10740751" y="10310971"/>
            <a:ext cx="168538" cy="47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5"/>
              </a:lnSpc>
            </a:pPr>
            <a:r>
              <a:rPr sz="350" i="1" spc="1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6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9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60" dirty="0">
                <a:solidFill>
                  <a:srgbClr val="ACACAC"/>
                </a:solidFill>
                <a:latin typeface="Arial"/>
                <a:cs typeface="Arial"/>
              </a:rPr>
              <a:t>3</a:t>
            </a:r>
            <a:r>
              <a:rPr sz="350" i="1" spc="-27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30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.33</a:t>
            </a:r>
            <a:endParaRPr sz="350">
              <a:latin typeface="Arial"/>
              <a:cs typeface="Arial"/>
            </a:endParaRPr>
          </a:p>
        </p:txBody>
      </p:sp>
      <p:sp>
        <p:nvSpPr>
          <p:cNvPr id="4092" name="object 4092"/>
          <p:cNvSpPr txBox="1"/>
          <p:nvPr/>
        </p:nvSpPr>
        <p:spPr>
          <a:xfrm rot="17220000">
            <a:off x="10618486" y="1081905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-4.32</a:t>
            </a:r>
            <a:endParaRPr sz="350">
              <a:latin typeface="Arial"/>
              <a:cs typeface="Arial"/>
            </a:endParaRPr>
          </a:p>
        </p:txBody>
      </p:sp>
      <p:sp>
        <p:nvSpPr>
          <p:cNvPr id="4093" name="object 4093"/>
          <p:cNvSpPr txBox="1"/>
          <p:nvPr/>
        </p:nvSpPr>
        <p:spPr>
          <a:xfrm rot="17220000">
            <a:off x="10460304" y="11295073"/>
            <a:ext cx="140244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75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9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25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27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95" baseline="15873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300" baseline="15873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r>
              <a:rPr sz="350" i="1" spc="-130" dirty="0">
                <a:solidFill>
                  <a:srgbClr val="ACACAC"/>
                </a:solidFill>
                <a:latin typeface="Arial"/>
                <a:cs typeface="Arial"/>
              </a:rPr>
              <a:t>.2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4094" name="object 4094"/>
          <p:cNvSpPr txBox="1"/>
          <p:nvPr/>
        </p:nvSpPr>
        <p:spPr>
          <a:xfrm rot="17220000">
            <a:off x="10236517" y="11236684"/>
            <a:ext cx="11792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4095" name="object 4095"/>
          <p:cNvSpPr txBox="1"/>
          <p:nvPr/>
        </p:nvSpPr>
        <p:spPr>
          <a:xfrm rot="17220000">
            <a:off x="10000641" y="11181724"/>
            <a:ext cx="1278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00"/>
              </a:lnSpc>
            </a:pP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17" baseline="-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17" baseline="-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17" baseline="-15873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525" i="1" spc="-217" baseline="-15873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217" baseline="-15873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525" baseline="-15873">
              <a:latin typeface="Arial"/>
              <a:cs typeface="Arial"/>
            </a:endParaRPr>
          </a:p>
        </p:txBody>
      </p:sp>
      <p:sp>
        <p:nvSpPr>
          <p:cNvPr id="4096" name="object 4096"/>
          <p:cNvSpPr txBox="1"/>
          <p:nvPr/>
        </p:nvSpPr>
        <p:spPr>
          <a:xfrm rot="17220000">
            <a:off x="9978480" y="1119779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4097" name="object 4097"/>
          <p:cNvSpPr txBox="1"/>
          <p:nvPr/>
        </p:nvSpPr>
        <p:spPr>
          <a:xfrm rot="17220000">
            <a:off x="10154194" y="11156455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098" name="object 4098"/>
          <p:cNvSpPr txBox="1"/>
          <p:nvPr/>
        </p:nvSpPr>
        <p:spPr>
          <a:xfrm rot="17220000">
            <a:off x="10287346" y="10710107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099" name="object 4099"/>
          <p:cNvSpPr txBox="1"/>
          <p:nvPr/>
        </p:nvSpPr>
        <p:spPr>
          <a:xfrm rot="840000">
            <a:off x="10556734" y="10178226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0" name="object 4100"/>
          <p:cNvSpPr txBox="1"/>
          <p:nvPr/>
        </p:nvSpPr>
        <p:spPr>
          <a:xfrm rot="840000">
            <a:off x="10441748" y="1020362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1" name="object 4101"/>
          <p:cNvSpPr txBox="1"/>
          <p:nvPr/>
        </p:nvSpPr>
        <p:spPr>
          <a:xfrm rot="17220000">
            <a:off x="10054188" y="1021922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2" name="object 4102"/>
          <p:cNvSpPr txBox="1"/>
          <p:nvPr/>
        </p:nvSpPr>
        <p:spPr>
          <a:xfrm rot="17220000">
            <a:off x="9814616" y="1011389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3" name="object 4103"/>
          <p:cNvSpPr txBox="1"/>
          <p:nvPr/>
        </p:nvSpPr>
        <p:spPr>
          <a:xfrm rot="17220000">
            <a:off x="9850937" y="1015907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4" name="object 4104"/>
          <p:cNvSpPr txBox="1"/>
          <p:nvPr/>
        </p:nvSpPr>
        <p:spPr>
          <a:xfrm rot="17220000">
            <a:off x="9962746" y="1015436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5" name="object 4105"/>
          <p:cNvSpPr txBox="1"/>
          <p:nvPr/>
        </p:nvSpPr>
        <p:spPr>
          <a:xfrm rot="17160000">
            <a:off x="9121637" y="10319059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6" name="object 4106"/>
          <p:cNvSpPr txBox="1"/>
          <p:nvPr/>
        </p:nvSpPr>
        <p:spPr>
          <a:xfrm rot="17340000">
            <a:off x="9178733" y="10316893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7" name="object 4107"/>
          <p:cNvSpPr txBox="1"/>
          <p:nvPr/>
        </p:nvSpPr>
        <p:spPr>
          <a:xfrm rot="960000">
            <a:off x="9151620" y="10373034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8" name="object 4108"/>
          <p:cNvSpPr txBox="1"/>
          <p:nvPr/>
        </p:nvSpPr>
        <p:spPr>
          <a:xfrm rot="960000">
            <a:off x="9424367" y="10453927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09" name="object 4109"/>
          <p:cNvSpPr txBox="1"/>
          <p:nvPr/>
        </p:nvSpPr>
        <p:spPr>
          <a:xfrm rot="17220000">
            <a:off x="9688433" y="1051235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0" name="object 4110"/>
          <p:cNvSpPr txBox="1"/>
          <p:nvPr/>
        </p:nvSpPr>
        <p:spPr>
          <a:xfrm rot="17220000">
            <a:off x="9738902" y="1049195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1" name="object 4111"/>
          <p:cNvSpPr txBox="1"/>
          <p:nvPr/>
        </p:nvSpPr>
        <p:spPr>
          <a:xfrm rot="17220000">
            <a:off x="9551865" y="10836236"/>
            <a:ext cx="198520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r>
              <a:rPr sz="350" i="1" spc="-105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350" i="1" spc="-245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2" name="object 4112"/>
          <p:cNvSpPr txBox="1"/>
          <p:nvPr/>
        </p:nvSpPr>
        <p:spPr>
          <a:xfrm rot="840000">
            <a:off x="9370553" y="1075149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-4.37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3" name="object 4113"/>
          <p:cNvSpPr txBox="1"/>
          <p:nvPr/>
        </p:nvSpPr>
        <p:spPr>
          <a:xfrm rot="840000">
            <a:off x="9380834" y="10807683"/>
            <a:ext cx="11850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4" name="object 4114"/>
          <p:cNvSpPr txBox="1"/>
          <p:nvPr/>
        </p:nvSpPr>
        <p:spPr>
          <a:xfrm rot="840000">
            <a:off x="8992572" y="1063981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5" name="object 4115"/>
          <p:cNvSpPr txBox="1"/>
          <p:nvPr/>
        </p:nvSpPr>
        <p:spPr>
          <a:xfrm rot="840000">
            <a:off x="8989985" y="10708293"/>
            <a:ext cx="268647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-4.37  </a:t>
            </a:r>
            <a:r>
              <a:rPr sz="525" i="1" spc="-7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-4.39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6" name="object 4116"/>
          <p:cNvSpPr txBox="1"/>
          <p:nvPr/>
        </p:nvSpPr>
        <p:spPr>
          <a:xfrm rot="17340000">
            <a:off x="8711432" y="10325848"/>
            <a:ext cx="12315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7" name="object 4117"/>
          <p:cNvSpPr txBox="1"/>
          <p:nvPr/>
        </p:nvSpPr>
        <p:spPr>
          <a:xfrm rot="840000">
            <a:off x="8656349" y="10541786"/>
            <a:ext cx="11850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8" name="object 4118"/>
          <p:cNvSpPr txBox="1"/>
          <p:nvPr/>
        </p:nvSpPr>
        <p:spPr>
          <a:xfrm rot="840000">
            <a:off x="8487128" y="10545001"/>
            <a:ext cx="15703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10" dirty="0">
                <a:solidFill>
                  <a:srgbClr val="ACACAC"/>
                </a:solidFill>
                <a:latin typeface="Arial"/>
                <a:cs typeface="Arial"/>
              </a:rPr>
              <a:t>-4-.540.50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19" name="object 4119"/>
          <p:cNvSpPr txBox="1"/>
          <p:nvPr/>
        </p:nvSpPr>
        <p:spPr>
          <a:xfrm rot="900000">
            <a:off x="8531339" y="10552913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0" name="object 4120"/>
          <p:cNvSpPr txBox="1"/>
          <p:nvPr/>
        </p:nvSpPr>
        <p:spPr>
          <a:xfrm rot="900000">
            <a:off x="8476094" y="10581002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1" name="object 4121"/>
          <p:cNvSpPr txBox="1"/>
          <p:nvPr/>
        </p:nvSpPr>
        <p:spPr>
          <a:xfrm rot="840000">
            <a:off x="8444929" y="1062263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2" name="object 4122"/>
          <p:cNvSpPr txBox="1"/>
          <p:nvPr/>
        </p:nvSpPr>
        <p:spPr>
          <a:xfrm rot="840000">
            <a:off x="8368331" y="1054818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3" name="object 4123"/>
          <p:cNvSpPr txBox="1"/>
          <p:nvPr/>
        </p:nvSpPr>
        <p:spPr>
          <a:xfrm rot="840000">
            <a:off x="8402693" y="1037351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BDBDBD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4" name="object 4124"/>
          <p:cNvSpPr txBox="1"/>
          <p:nvPr/>
        </p:nvSpPr>
        <p:spPr>
          <a:xfrm rot="17220000">
            <a:off x="9492284" y="1117095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5" name="object 4125"/>
          <p:cNvSpPr txBox="1"/>
          <p:nvPr/>
        </p:nvSpPr>
        <p:spPr>
          <a:xfrm rot="17220000">
            <a:off x="9534963" y="11192606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6" name="object 4126"/>
          <p:cNvSpPr txBox="1"/>
          <p:nvPr/>
        </p:nvSpPr>
        <p:spPr>
          <a:xfrm rot="17220000">
            <a:off x="9644407" y="1122643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7" name="object 4127"/>
          <p:cNvSpPr txBox="1"/>
          <p:nvPr/>
        </p:nvSpPr>
        <p:spPr>
          <a:xfrm rot="17220000">
            <a:off x="9763902" y="1127585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8" name="object 4128"/>
          <p:cNvSpPr txBox="1"/>
          <p:nvPr/>
        </p:nvSpPr>
        <p:spPr>
          <a:xfrm rot="17220000">
            <a:off x="9848073" y="1112048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4129" name="object 4129"/>
          <p:cNvSpPr txBox="1"/>
          <p:nvPr/>
        </p:nvSpPr>
        <p:spPr>
          <a:xfrm rot="17220000">
            <a:off x="9946807" y="1115057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0" name="object 4130"/>
          <p:cNvSpPr txBox="1"/>
          <p:nvPr/>
        </p:nvSpPr>
        <p:spPr>
          <a:xfrm rot="17220000">
            <a:off x="9701263" y="1151853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1" name="object 4131"/>
          <p:cNvSpPr txBox="1"/>
          <p:nvPr/>
        </p:nvSpPr>
        <p:spPr>
          <a:xfrm rot="17220000">
            <a:off x="9885789" y="1162369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2" name="object 4132"/>
          <p:cNvSpPr txBox="1"/>
          <p:nvPr/>
        </p:nvSpPr>
        <p:spPr>
          <a:xfrm rot="960000">
            <a:off x="9972816" y="1174338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3" name="object 4133"/>
          <p:cNvSpPr txBox="1"/>
          <p:nvPr/>
        </p:nvSpPr>
        <p:spPr>
          <a:xfrm rot="17220000">
            <a:off x="9040329" y="1147484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4" name="object 4134"/>
          <p:cNvSpPr txBox="1"/>
          <p:nvPr/>
        </p:nvSpPr>
        <p:spPr>
          <a:xfrm rot="900000">
            <a:off x="8982379" y="11665619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5" name="object 4135"/>
          <p:cNvSpPr txBox="1"/>
          <p:nvPr/>
        </p:nvSpPr>
        <p:spPr>
          <a:xfrm rot="960000">
            <a:off x="9949638" y="11950801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6" name="object 4136"/>
          <p:cNvSpPr txBox="1"/>
          <p:nvPr/>
        </p:nvSpPr>
        <p:spPr>
          <a:xfrm rot="15720000">
            <a:off x="9634816" y="12011830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7" name="object 4137"/>
          <p:cNvSpPr txBox="1"/>
          <p:nvPr/>
        </p:nvSpPr>
        <p:spPr>
          <a:xfrm rot="3060000">
            <a:off x="9669212" y="1213257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8" name="object 4138"/>
          <p:cNvSpPr txBox="1"/>
          <p:nvPr/>
        </p:nvSpPr>
        <p:spPr>
          <a:xfrm rot="1440000">
            <a:off x="9746620" y="12208635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9" name="object 4139"/>
          <p:cNvSpPr txBox="1"/>
          <p:nvPr/>
        </p:nvSpPr>
        <p:spPr>
          <a:xfrm rot="900000">
            <a:off x="9850570" y="1225650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0" name="object 4140"/>
          <p:cNvSpPr txBox="1"/>
          <p:nvPr/>
        </p:nvSpPr>
        <p:spPr>
          <a:xfrm rot="900000">
            <a:off x="9835612" y="12298242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1" name="object 4141"/>
          <p:cNvSpPr txBox="1"/>
          <p:nvPr/>
        </p:nvSpPr>
        <p:spPr>
          <a:xfrm rot="900000">
            <a:off x="10098886" y="1232771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2" name="object 4142"/>
          <p:cNvSpPr txBox="1"/>
          <p:nvPr/>
        </p:nvSpPr>
        <p:spPr>
          <a:xfrm rot="840000">
            <a:off x="10097522" y="1232820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3" name="object 4143"/>
          <p:cNvSpPr txBox="1"/>
          <p:nvPr/>
        </p:nvSpPr>
        <p:spPr>
          <a:xfrm rot="840000">
            <a:off x="10080699" y="1236685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4" name="object 4144"/>
          <p:cNvSpPr txBox="1"/>
          <p:nvPr/>
        </p:nvSpPr>
        <p:spPr>
          <a:xfrm rot="900000">
            <a:off x="10132687" y="12564695"/>
            <a:ext cx="12607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5" name="object 4145"/>
          <p:cNvSpPr txBox="1"/>
          <p:nvPr/>
        </p:nvSpPr>
        <p:spPr>
          <a:xfrm rot="840000">
            <a:off x="10069334" y="12810358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6" name="object 4146"/>
          <p:cNvSpPr txBox="1"/>
          <p:nvPr/>
        </p:nvSpPr>
        <p:spPr>
          <a:xfrm rot="840000">
            <a:off x="9569208" y="1265571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7" name="object 4147"/>
          <p:cNvSpPr txBox="1"/>
          <p:nvPr/>
        </p:nvSpPr>
        <p:spPr>
          <a:xfrm rot="840000">
            <a:off x="9625045" y="1242949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8" name="object 4148"/>
          <p:cNvSpPr txBox="1"/>
          <p:nvPr/>
        </p:nvSpPr>
        <p:spPr>
          <a:xfrm rot="2340000">
            <a:off x="9670220" y="12229580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9" name="object 4149"/>
          <p:cNvSpPr txBox="1"/>
          <p:nvPr/>
        </p:nvSpPr>
        <p:spPr>
          <a:xfrm rot="17220000">
            <a:off x="9375014" y="1212337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50" name="object 4150"/>
          <p:cNvSpPr txBox="1"/>
          <p:nvPr/>
        </p:nvSpPr>
        <p:spPr>
          <a:xfrm rot="840000">
            <a:off x="9334849" y="12364888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51" name="object 4151"/>
          <p:cNvSpPr txBox="1"/>
          <p:nvPr/>
        </p:nvSpPr>
        <p:spPr>
          <a:xfrm rot="840000">
            <a:off x="9460478" y="12405664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2" name="object 4152"/>
          <p:cNvSpPr txBox="1"/>
          <p:nvPr/>
        </p:nvSpPr>
        <p:spPr>
          <a:xfrm rot="840000">
            <a:off x="9340575" y="12630316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53" name="object 4153"/>
          <p:cNvSpPr txBox="1"/>
          <p:nvPr/>
        </p:nvSpPr>
        <p:spPr>
          <a:xfrm rot="840000">
            <a:off x="8921789" y="12466381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154" name="object 4154"/>
          <p:cNvSpPr txBox="1"/>
          <p:nvPr/>
        </p:nvSpPr>
        <p:spPr>
          <a:xfrm rot="840000">
            <a:off x="9001252" y="12242312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55" name="object 4155"/>
          <p:cNvSpPr txBox="1"/>
          <p:nvPr/>
        </p:nvSpPr>
        <p:spPr>
          <a:xfrm rot="60000">
            <a:off x="9027344" y="1204677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56" name="object 4156"/>
          <p:cNvSpPr txBox="1"/>
          <p:nvPr/>
        </p:nvSpPr>
        <p:spPr>
          <a:xfrm rot="900000">
            <a:off x="8771813" y="12222150"/>
            <a:ext cx="12607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57" name="object 4157"/>
          <p:cNvSpPr txBox="1"/>
          <p:nvPr/>
        </p:nvSpPr>
        <p:spPr>
          <a:xfrm rot="840000">
            <a:off x="8721833" y="12424686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58" name="object 4158"/>
          <p:cNvSpPr txBox="1"/>
          <p:nvPr/>
        </p:nvSpPr>
        <p:spPr>
          <a:xfrm rot="900000">
            <a:off x="8575151" y="1236887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59" name="object 4159"/>
          <p:cNvSpPr txBox="1"/>
          <p:nvPr/>
        </p:nvSpPr>
        <p:spPr>
          <a:xfrm rot="840000">
            <a:off x="8641525" y="12134932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0" name="object 4160"/>
          <p:cNvSpPr txBox="1"/>
          <p:nvPr/>
        </p:nvSpPr>
        <p:spPr>
          <a:xfrm rot="900000">
            <a:off x="8847540" y="1197013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1" name="object 4161"/>
          <p:cNvSpPr txBox="1"/>
          <p:nvPr/>
        </p:nvSpPr>
        <p:spPr>
          <a:xfrm rot="900000">
            <a:off x="8687543" y="1196584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2" name="object 4162"/>
          <p:cNvSpPr txBox="1"/>
          <p:nvPr/>
        </p:nvSpPr>
        <p:spPr>
          <a:xfrm rot="900000">
            <a:off x="8708759" y="1192526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3" name="object 4163"/>
          <p:cNvSpPr txBox="1"/>
          <p:nvPr/>
        </p:nvSpPr>
        <p:spPr>
          <a:xfrm rot="21240000">
            <a:off x="9058148" y="1200276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4" name="object 4164"/>
          <p:cNvSpPr txBox="1"/>
          <p:nvPr/>
        </p:nvSpPr>
        <p:spPr>
          <a:xfrm rot="19800000">
            <a:off x="9197517" y="11955324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5" name="object 4165"/>
          <p:cNvSpPr txBox="1"/>
          <p:nvPr/>
        </p:nvSpPr>
        <p:spPr>
          <a:xfrm rot="21240000">
            <a:off x="9058504" y="1197164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6" name="object 4166"/>
          <p:cNvSpPr txBox="1"/>
          <p:nvPr/>
        </p:nvSpPr>
        <p:spPr>
          <a:xfrm rot="840000">
            <a:off x="9354893" y="8565231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7" name="object 4167"/>
          <p:cNvSpPr txBox="1"/>
          <p:nvPr/>
        </p:nvSpPr>
        <p:spPr>
          <a:xfrm rot="900000">
            <a:off x="9408876" y="843767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8" name="object 4168"/>
          <p:cNvSpPr txBox="1"/>
          <p:nvPr/>
        </p:nvSpPr>
        <p:spPr>
          <a:xfrm rot="840000">
            <a:off x="9106015" y="847793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9" name="object 4169"/>
          <p:cNvSpPr txBox="1"/>
          <p:nvPr/>
        </p:nvSpPr>
        <p:spPr>
          <a:xfrm rot="840000">
            <a:off x="8392043" y="8283177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0" name="object 4170"/>
          <p:cNvSpPr txBox="1"/>
          <p:nvPr/>
        </p:nvSpPr>
        <p:spPr>
          <a:xfrm rot="900000">
            <a:off x="8421393" y="8150264"/>
            <a:ext cx="12607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1" name="object 4171"/>
          <p:cNvSpPr txBox="1"/>
          <p:nvPr/>
        </p:nvSpPr>
        <p:spPr>
          <a:xfrm rot="840000">
            <a:off x="7720824" y="794276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2" name="object 4172"/>
          <p:cNvSpPr txBox="1"/>
          <p:nvPr/>
        </p:nvSpPr>
        <p:spPr>
          <a:xfrm rot="840000">
            <a:off x="9655917" y="8509751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3" name="object 4173"/>
          <p:cNvSpPr txBox="1"/>
          <p:nvPr/>
        </p:nvSpPr>
        <p:spPr>
          <a:xfrm rot="840000">
            <a:off x="9743610" y="8270597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4" name="object 4174"/>
          <p:cNvSpPr txBox="1"/>
          <p:nvPr/>
        </p:nvSpPr>
        <p:spPr>
          <a:xfrm rot="960000">
            <a:off x="10099872" y="863916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5" name="object 4175"/>
          <p:cNvSpPr txBox="1"/>
          <p:nvPr/>
        </p:nvSpPr>
        <p:spPr>
          <a:xfrm rot="3480000">
            <a:off x="10216765" y="861475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6" name="object 4176"/>
          <p:cNvSpPr txBox="1"/>
          <p:nvPr/>
        </p:nvSpPr>
        <p:spPr>
          <a:xfrm rot="3900000">
            <a:off x="10130223" y="8460189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7" name="object 4177"/>
          <p:cNvSpPr txBox="1"/>
          <p:nvPr/>
        </p:nvSpPr>
        <p:spPr>
          <a:xfrm rot="17220000">
            <a:off x="10124246" y="8380062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8" name="object 4178"/>
          <p:cNvSpPr txBox="1"/>
          <p:nvPr/>
        </p:nvSpPr>
        <p:spPr>
          <a:xfrm rot="4560000">
            <a:off x="10166428" y="8425117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9" name="object 4179"/>
          <p:cNvSpPr txBox="1"/>
          <p:nvPr/>
        </p:nvSpPr>
        <p:spPr>
          <a:xfrm rot="17220000">
            <a:off x="10264385" y="8083951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0" name="object 4180"/>
          <p:cNvSpPr txBox="1"/>
          <p:nvPr/>
        </p:nvSpPr>
        <p:spPr>
          <a:xfrm rot="17220000">
            <a:off x="10362459" y="8114375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1" name="object 4181"/>
          <p:cNvSpPr txBox="1"/>
          <p:nvPr/>
        </p:nvSpPr>
        <p:spPr>
          <a:xfrm rot="17220000">
            <a:off x="10428288" y="811525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2" name="object 4182"/>
          <p:cNvSpPr txBox="1"/>
          <p:nvPr/>
        </p:nvSpPr>
        <p:spPr>
          <a:xfrm rot="17220000">
            <a:off x="10533107" y="814104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3" name="object 4183"/>
          <p:cNvSpPr txBox="1"/>
          <p:nvPr/>
        </p:nvSpPr>
        <p:spPr>
          <a:xfrm rot="17220000">
            <a:off x="10660890" y="822265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4" name="object 4184"/>
          <p:cNvSpPr txBox="1"/>
          <p:nvPr/>
        </p:nvSpPr>
        <p:spPr>
          <a:xfrm rot="17220000">
            <a:off x="10691673" y="823625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5" name="object 4185"/>
          <p:cNvSpPr txBox="1"/>
          <p:nvPr/>
        </p:nvSpPr>
        <p:spPr>
          <a:xfrm rot="17220000">
            <a:off x="10789032" y="826811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6" name="object 4186"/>
          <p:cNvSpPr txBox="1"/>
          <p:nvPr/>
        </p:nvSpPr>
        <p:spPr>
          <a:xfrm rot="17220000">
            <a:off x="10822677" y="826668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7" name="object 4187"/>
          <p:cNvSpPr txBox="1"/>
          <p:nvPr/>
        </p:nvSpPr>
        <p:spPr>
          <a:xfrm rot="17220000">
            <a:off x="10862051" y="828243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8" name="object 4188"/>
          <p:cNvSpPr txBox="1"/>
          <p:nvPr/>
        </p:nvSpPr>
        <p:spPr>
          <a:xfrm rot="17220000">
            <a:off x="10980345" y="831784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9" name="object 4189"/>
          <p:cNvSpPr txBox="1"/>
          <p:nvPr/>
        </p:nvSpPr>
        <p:spPr>
          <a:xfrm rot="17220000">
            <a:off x="11264547" y="733960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0" name="object 4190"/>
          <p:cNvSpPr txBox="1"/>
          <p:nvPr/>
        </p:nvSpPr>
        <p:spPr>
          <a:xfrm rot="17220000">
            <a:off x="11104205" y="728622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1" name="object 4191"/>
          <p:cNvSpPr txBox="1"/>
          <p:nvPr/>
        </p:nvSpPr>
        <p:spPr>
          <a:xfrm rot="17220000">
            <a:off x="11143579" y="730304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2" name="object 4192"/>
          <p:cNvSpPr txBox="1"/>
          <p:nvPr/>
        </p:nvSpPr>
        <p:spPr>
          <a:xfrm rot="17220000">
            <a:off x="10980585" y="722864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3" name="object 4193"/>
          <p:cNvSpPr txBox="1"/>
          <p:nvPr/>
        </p:nvSpPr>
        <p:spPr>
          <a:xfrm rot="17220000">
            <a:off x="10806212" y="718428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4" name="object 4194"/>
          <p:cNvSpPr txBox="1"/>
          <p:nvPr/>
        </p:nvSpPr>
        <p:spPr>
          <a:xfrm rot="17220000">
            <a:off x="10593284" y="6921223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5" name="object 4195"/>
          <p:cNvSpPr txBox="1"/>
          <p:nvPr/>
        </p:nvSpPr>
        <p:spPr>
          <a:xfrm rot="17220000">
            <a:off x="10527381" y="690724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6" name="object 4196"/>
          <p:cNvSpPr txBox="1"/>
          <p:nvPr/>
        </p:nvSpPr>
        <p:spPr>
          <a:xfrm rot="17220000">
            <a:off x="10816220" y="6707557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7" name="object 4197"/>
          <p:cNvSpPr txBox="1"/>
          <p:nvPr/>
        </p:nvSpPr>
        <p:spPr>
          <a:xfrm rot="17220000">
            <a:off x="10857756" y="672791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8" name="object 4198"/>
          <p:cNvSpPr txBox="1"/>
          <p:nvPr/>
        </p:nvSpPr>
        <p:spPr>
          <a:xfrm rot="17220000">
            <a:off x="10947956" y="675511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9" name="object 4199"/>
          <p:cNvSpPr txBox="1"/>
          <p:nvPr/>
        </p:nvSpPr>
        <p:spPr>
          <a:xfrm rot="17220000">
            <a:off x="11073233" y="679341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0" name="object 4200"/>
          <p:cNvSpPr txBox="1"/>
          <p:nvPr/>
        </p:nvSpPr>
        <p:spPr>
          <a:xfrm rot="17220000">
            <a:off x="11111842" y="6801522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1" name="object 4201"/>
          <p:cNvSpPr txBox="1"/>
          <p:nvPr/>
        </p:nvSpPr>
        <p:spPr>
          <a:xfrm rot="17220000">
            <a:off x="11202280" y="683307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2" name="object 4202"/>
          <p:cNvSpPr txBox="1"/>
          <p:nvPr/>
        </p:nvSpPr>
        <p:spPr>
          <a:xfrm rot="17220000">
            <a:off x="11236509" y="684171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3" name="object 4203"/>
          <p:cNvSpPr txBox="1"/>
          <p:nvPr/>
        </p:nvSpPr>
        <p:spPr>
          <a:xfrm rot="17220000">
            <a:off x="11274927" y="685602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4" name="object 4204"/>
          <p:cNvSpPr txBox="1"/>
          <p:nvPr/>
        </p:nvSpPr>
        <p:spPr>
          <a:xfrm rot="17220000">
            <a:off x="11403426" y="685746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5" name="object 4205"/>
          <p:cNvSpPr txBox="1"/>
          <p:nvPr/>
        </p:nvSpPr>
        <p:spPr>
          <a:xfrm rot="900000">
            <a:off x="10866670" y="657251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6" name="object 4206"/>
          <p:cNvSpPr txBox="1"/>
          <p:nvPr/>
        </p:nvSpPr>
        <p:spPr>
          <a:xfrm rot="960000">
            <a:off x="10935321" y="636299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7" name="object 4207"/>
          <p:cNvSpPr txBox="1"/>
          <p:nvPr/>
        </p:nvSpPr>
        <p:spPr>
          <a:xfrm rot="960000">
            <a:off x="10929300" y="640759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8" name="object 4208"/>
          <p:cNvSpPr txBox="1"/>
          <p:nvPr/>
        </p:nvSpPr>
        <p:spPr>
          <a:xfrm rot="900000">
            <a:off x="10529136" y="628115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9" name="object 4209"/>
          <p:cNvSpPr txBox="1"/>
          <p:nvPr/>
        </p:nvSpPr>
        <p:spPr>
          <a:xfrm rot="960000">
            <a:off x="10494841" y="6475621"/>
            <a:ext cx="511611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-4.52                        </a:t>
            </a:r>
            <a:r>
              <a:rPr sz="525" i="1" spc="97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0" name="object 4210"/>
          <p:cNvSpPr txBox="1"/>
          <p:nvPr/>
        </p:nvSpPr>
        <p:spPr>
          <a:xfrm rot="960000">
            <a:off x="9854711" y="621373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1" name="object 4211"/>
          <p:cNvSpPr txBox="1"/>
          <p:nvPr/>
        </p:nvSpPr>
        <p:spPr>
          <a:xfrm rot="960000">
            <a:off x="9446765" y="5969624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2" name="object 4212"/>
          <p:cNvSpPr txBox="1"/>
          <p:nvPr/>
        </p:nvSpPr>
        <p:spPr>
          <a:xfrm rot="960000">
            <a:off x="9337952" y="6071994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3" name="object 4213"/>
          <p:cNvSpPr txBox="1"/>
          <p:nvPr/>
        </p:nvSpPr>
        <p:spPr>
          <a:xfrm rot="17220000">
            <a:off x="11782123" y="5563878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4" name="object 4214"/>
          <p:cNvSpPr txBox="1"/>
          <p:nvPr/>
        </p:nvSpPr>
        <p:spPr>
          <a:xfrm rot="17220000">
            <a:off x="11611044" y="554808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5" name="object 4215"/>
          <p:cNvSpPr txBox="1"/>
          <p:nvPr/>
        </p:nvSpPr>
        <p:spPr>
          <a:xfrm rot="17220000">
            <a:off x="11651344" y="5563570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6" name="object 4216"/>
          <p:cNvSpPr txBox="1"/>
          <p:nvPr/>
        </p:nvSpPr>
        <p:spPr>
          <a:xfrm rot="17220000">
            <a:off x="11463799" y="545292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7" name="object 4217"/>
          <p:cNvSpPr txBox="1"/>
          <p:nvPr/>
        </p:nvSpPr>
        <p:spPr>
          <a:xfrm rot="17220000">
            <a:off x="11219095" y="5362326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8" name="object 4218"/>
          <p:cNvSpPr txBox="1"/>
          <p:nvPr/>
        </p:nvSpPr>
        <p:spPr>
          <a:xfrm rot="17220000">
            <a:off x="11253276" y="540068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19" name="object 4219"/>
          <p:cNvSpPr txBox="1"/>
          <p:nvPr/>
        </p:nvSpPr>
        <p:spPr>
          <a:xfrm rot="17220000">
            <a:off x="11333811" y="541070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0" name="object 4220"/>
          <p:cNvSpPr txBox="1"/>
          <p:nvPr/>
        </p:nvSpPr>
        <p:spPr>
          <a:xfrm rot="4140000">
            <a:off x="11341206" y="4374530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1" name="object 4221"/>
          <p:cNvSpPr txBox="1"/>
          <p:nvPr/>
        </p:nvSpPr>
        <p:spPr>
          <a:xfrm rot="1140000">
            <a:off x="11082922" y="4103570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2" name="object 4222"/>
          <p:cNvSpPr txBox="1"/>
          <p:nvPr/>
        </p:nvSpPr>
        <p:spPr>
          <a:xfrm rot="15840000">
            <a:off x="11477274" y="4378539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3" name="object 4223"/>
          <p:cNvSpPr txBox="1"/>
          <p:nvPr/>
        </p:nvSpPr>
        <p:spPr>
          <a:xfrm rot="3780000">
            <a:off x="11431149" y="418634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4" name="object 4224"/>
          <p:cNvSpPr txBox="1"/>
          <p:nvPr/>
        </p:nvSpPr>
        <p:spPr>
          <a:xfrm rot="2520000">
            <a:off x="11297712" y="399937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5" name="object 4225"/>
          <p:cNvSpPr txBox="1"/>
          <p:nvPr/>
        </p:nvSpPr>
        <p:spPr>
          <a:xfrm rot="1020000">
            <a:off x="11123394" y="389017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6" name="object 4226"/>
          <p:cNvSpPr txBox="1"/>
          <p:nvPr/>
        </p:nvSpPr>
        <p:spPr>
          <a:xfrm rot="19860000">
            <a:off x="11025669" y="388420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7" name="object 4227"/>
          <p:cNvSpPr txBox="1"/>
          <p:nvPr/>
        </p:nvSpPr>
        <p:spPr>
          <a:xfrm rot="19800000">
            <a:off x="10874404" y="3967446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8" name="object 4228"/>
          <p:cNvSpPr txBox="1"/>
          <p:nvPr/>
        </p:nvSpPr>
        <p:spPr>
          <a:xfrm rot="840000">
            <a:off x="10871638" y="3821665"/>
            <a:ext cx="2468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525" i="1" spc="-15" baseline="-23809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r>
              <a:rPr sz="525" i="1" spc="-7" baseline="-23809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29" name="object 4229"/>
          <p:cNvSpPr txBox="1"/>
          <p:nvPr/>
        </p:nvSpPr>
        <p:spPr>
          <a:xfrm rot="840000">
            <a:off x="10838182" y="3908477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0" name="object 4230"/>
          <p:cNvSpPr txBox="1"/>
          <p:nvPr/>
        </p:nvSpPr>
        <p:spPr>
          <a:xfrm rot="840000">
            <a:off x="10792536" y="3974675"/>
            <a:ext cx="11850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1" name="object 4231"/>
          <p:cNvSpPr txBox="1"/>
          <p:nvPr/>
        </p:nvSpPr>
        <p:spPr>
          <a:xfrm rot="840000">
            <a:off x="11058581" y="369584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2" name="object 4232"/>
          <p:cNvSpPr txBox="1"/>
          <p:nvPr/>
        </p:nvSpPr>
        <p:spPr>
          <a:xfrm rot="21240000">
            <a:off x="11432740" y="3650708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3" name="object 4233"/>
          <p:cNvSpPr txBox="1"/>
          <p:nvPr/>
        </p:nvSpPr>
        <p:spPr>
          <a:xfrm rot="840000">
            <a:off x="11402917" y="380501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4" name="object 4234"/>
          <p:cNvSpPr txBox="1"/>
          <p:nvPr/>
        </p:nvSpPr>
        <p:spPr>
          <a:xfrm rot="2880000">
            <a:off x="11363914" y="400661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5" name="object 4235"/>
          <p:cNvSpPr txBox="1"/>
          <p:nvPr/>
        </p:nvSpPr>
        <p:spPr>
          <a:xfrm rot="4740000">
            <a:off x="11508758" y="429745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6" name="object 4236"/>
          <p:cNvSpPr txBox="1"/>
          <p:nvPr/>
        </p:nvSpPr>
        <p:spPr>
          <a:xfrm rot="17220000">
            <a:off x="11608236" y="454189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7" name="object 4237"/>
          <p:cNvSpPr txBox="1"/>
          <p:nvPr/>
        </p:nvSpPr>
        <p:spPr>
          <a:xfrm rot="17220000">
            <a:off x="11922434" y="464863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8" name="object 4238"/>
          <p:cNvSpPr txBox="1"/>
          <p:nvPr/>
        </p:nvSpPr>
        <p:spPr>
          <a:xfrm rot="17220000">
            <a:off x="12513751" y="4481444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39" name="object 4239"/>
          <p:cNvSpPr txBox="1"/>
          <p:nvPr/>
        </p:nvSpPr>
        <p:spPr>
          <a:xfrm rot="17220000">
            <a:off x="12482788" y="446110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-4.20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0" name="object 4240"/>
          <p:cNvSpPr txBox="1"/>
          <p:nvPr/>
        </p:nvSpPr>
        <p:spPr>
          <a:xfrm rot="17220000">
            <a:off x="11849239" y="407596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1" name="object 4241"/>
          <p:cNvSpPr txBox="1"/>
          <p:nvPr/>
        </p:nvSpPr>
        <p:spPr>
          <a:xfrm rot="17220000">
            <a:off x="11752239" y="391453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2" name="object 4242"/>
          <p:cNvSpPr txBox="1"/>
          <p:nvPr/>
        </p:nvSpPr>
        <p:spPr>
          <a:xfrm rot="17220000">
            <a:off x="11898621" y="395932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3" name="object 4243"/>
          <p:cNvSpPr txBox="1"/>
          <p:nvPr/>
        </p:nvSpPr>
        <p:spPr>
          <a:xfrm rot="17220000">
            <a:off x="11885749" y="322192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4" name="object 4244"/>
          <p:cNvSpPr txBox="1"/>
          <p:nvPr/>
        </p:nvSpPr>
        <p:spPr>
          <a:xfrm rot="17220000">
            <a:off x="12103556" y="3275914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5" name="object 4245"/>
          <p:cNvSpPr txBox="1"/>
          <p:nvPr/>
        </p:nvSpPr>
        <p:spPr>
          <a:xfrm rot="17220000">
            <a:off x="12305784" y="333071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6" name="object 4246"/>
          <p:cNvSpPr txBox="1"/>
          <p:nvPr/>
        </p:nvSpPr>
        <p:spPr>
          <a:xfrm rot="17220000">
            <a:off x="12189637" y="291732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7" name="object 4247"/>
          <p:cNvSpPr txBox="1"/>
          <p:nvPr/>
        </p:nvSpPr>
        <p:spPr>
          <a:xfrm rot="17220000">
            <a:off x="12005300" y="287759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8" name="object 4248"/>
          <p:cNvSpPr txBox="1"/>
          <p:nvPr/>
        </p:nvSpPr>
        <p:spPr>
          <a:xfrm rot="17220000">
            <a:off x="12357924" y="252714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49" name="object 4249"/>
          <p:cNvSpPr txBox="1"/>
          <p:nvPr/>
        </p:nvSpPr>
        <p:spPr>
          <a:xfrm rot="17220000">
            <a:off x="12453795" y="255688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0" name="object 4250"/>
          <p:cNvSpPr txBox="1"/>
          <p:nvPr/>
        </p:nvSpPr>
        <p:spPr>
          <a:xfrm rot="17220000">
            <a:off x="12768953" y="2181020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1" name="object 4251"/>
          <p:cNvSpPr txBox="1"/>
          <p:nvPr/>
        </p:nvSpPr>
        <p:spPr>
          <a:xfrm rot="17220000">
            <a:off x="12623814" y="209729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2" name="object 4252"/>
          <p:cNvSpPr txBox="1"/>
          <p:nvPr/>
        </p:nvSpPr>
        <p:spPr>
          <a:xfrm rot="17220000">
            <a:off x="12663903" y="210623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3" name="object 4253"/>
          <p:cNvSpPr txBox="1"/>
          <p:nvPr/>
        </p:nvSpPr>
        <p:spPr>
          <a:xfrm rot="19800000">
            <a:off x="12686712" y="202426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4" name="object 4254"/>
          <p:cNvSpPr txBox="1"/>
          <p:nvPr/>
        </p:nvSpPr>
        <p:spPr>
          <a:xfrm rot="19740000">
            <a:off x="12665580" y="1984214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5" name="object 4255"/>
          <p:cNvSpPr txBox="1"/>
          <p:nvPr/>
        </p:nvSpPr>
        <p:spPr>
          <a:xfrm rot="17220000">
            <a:off x="12332811" y="201245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6" name="object 4256"/>
          <p:cNvSpPr txBox="1"/>
          <p:nvPr/>
        </p:nvSpPr>
        <p:spPr>
          <a:xfrm rot="17880000">
            <a:off x="11793280" y="331774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7" name="object 4257"/>
          <p:cNvSpPr txBox="1"/>
          <p:nvPr/>
        </p:nvSpPr>
        <p:spPr>
          <a:xfrm rot="18660000">
            <a:off x="11701849" y="345709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8" name="object 4258"/>
          <p:cNvSpPr txBox="1"/>
          <p:nvPr/>
        </p:nvSpPr>
        <p:spPr>
          <a:xfrm rot="60000">
            <a:off x="11422971" y="360646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59" name="object 4259"/>
          <p:cNvSpPr txBox="1"/>
          <p:nvPr/>
        </p:nvSpPr>
        <p:spPr>
          <a:xfrm rot="840000">
            <a:off x="11110929" y="3560206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0" name="object 4260"/>
          <p:cNvSpPr txBox="1"/>
          <p:nvPr/>
        </p:nvSpPr>
        <p:spPr>
          <a:xfrm rot="840000">
            <a:off x="11080774" y="360099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1" name="object 4261"/>
          <p:cNvSpPr txBox="1"/>
          <p:nvPr/>
        </p:nvSpPr>
        <p:spPr>
          <a:xfrm rot="1260000">
            <a:off x="11521260" y="318587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2" name="object 4262"/>
          <p:cNvSpPr txBox="1"/>
          <p:nvPr/>
        </p:nvSpPr>
        <p:spPr>
          <a:xfrm rot="1320000">
            <a:off x="11189968" y="302549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3" name="object 4263"/>
          <p:cNvSpPr txBox="1"/>
          <p:nvPr/>
        </p:nvSpPr>
        <p:spPr>
          <a:xfrm rot="1320000">
            <a:off x="11166594" y="307793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4" name="object 4264"/>
          <p:cNvSpPr txBox="1"/>
          <p:nvPr/>
        </p:nvSpPr>
        <p:spPr>
          <a:xfrm rot="960000">
            <a:off x="12576765" y="3603936"/>
            <a:ext cx="11850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5" name="object 4265"/>
          <p:cNvSpPr txBox="1"/>
          <p:nvPr/>
        </p:nvSpPr>
        <p:spPr>
          <a:xfrm rot="960000">
            <a:off x="12635693" y="3395403"/>
            <a:ext cx="1266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6" name="object 4266"/>
          <p:cNvSpPr txBox="1"/>
          <p:nvPr/>
        </p:nvSpPr>
        <p:spPr>
          <a:xfrm rot="17220000">
            <a:off x="12281070" y="3435961"/>
            <a:ext cx="367754" cy="47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          </a:t>
            </a: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 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7" name="object 4267"/>
          <p:cNvSpPr txBox="1"/>
          <p:nvPr/>
        </p:nvSpPr>
        <p:spPr>
          <a:xfrm rot="840000">
            <a:off x="9974392" y="307124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8" name="object 4268"/>
          <p:cNvSpPr txBox="1"/>
          <p:nvPr/>
        </p:nvSpPr>
        <p:spPr>
          <a:xfrm rot="840000">
            <a:off x="9770328" y="3192985"/>
            <a:ext cx="266149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525" i="1" spc="-7" baseline="7936" dirty="0">
                <a:solidFill>
                  <a:srgbClr val="ACACAC"/>
                </a:solidFill>
                <a:latin typeface="Arial"/>
                <a:cs typeface="Arial"/>
              </a:rPr>
              <a:t>-4.40 </a:t>
            </a:r>
            <a:r>
              <a:rPr sz="525" i="1" spc="7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69" name="object 4269"/>
          <p:cNvSpPr txBox="1"/>
          <p:nvPr/>
        </p:nvSpPr>
        <p:spPr>
          <a:xfrm rot="840000">
            <a:off x="9776453" y="322337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0" name="object 4270"/>
          <p:cNvSpPr txBox="1"/>
          <p:nvPr/>
        </p:nvSpPr>
        <p:spPr>
          <a:xfrm rot="840000">
            <a:off x="9742896" y="3315018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1" name="object 4271"/>
          <p:cNvSpPr txBox="1"/>
          <p:nvPr/>
        </p:nvSpPr>
        <p:spPr>
          <a:xfrm rot="840000">
            <a:off x="9794708" y="347822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2" name="object 4272"/>
          <p:cNvSpPr txBox="1"/>
          <p:nvPr/>
        </p:nvSpPr>
        <p:spPr>
          <a:xfrm rot="900000">
            <a:off x="9637864" y="345232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3" name="object 4273"/>
          <p:cNvSpPr txBox="1"/>
          <p:nvPr/>
        </p:nvSpPr>
        <p:spPr>
          <a:xfrm rot="900000">
            <a:off x="10235618" y="387934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4" name="object 4274"/>
          <p:cNvSpPr txBox="1"/>
          <p:nvPr/>
        </p:nvSpPr>
        <p:spPr>
          <a:xfrm rot="840000">
            <a:off x="10281027" y="3779080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5" name="object 4275"/>
          <p:cNvSpPr txBox="1"/>
          <p:nvPr/>
        </p:nvSpPr>
        <p:spPr>
          <a:xfrm rot="840000">
            <a:off x="10257250" y="3820425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6" name="object 4276"/>
          <p:cNvSpPr txBox="1"/>
          <p:nvPr/>
        </p:nvSpPr>
        <p:spPr>
          <a:xfrm rot="840000">
            <a:off x="10319955" y="3650014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7" name="object 4277"/>
          <p:cNvSpPr txBox="1"/>
          <p:nvPr/>
        </p:nvSpPr>
        <p:spPr>
          <a:xfrm rot="840000">
            <a:off x="10413311" y="3502935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8" name="object 4278"/>
          <p:cNvSpPr txBox="1"/>
          <p:nvPr/>
        </p:nvSpPr>
        <p:spPr>
          <a:xfrm rot="900000">
            <a:off x="10450380" y="341438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279" name="object 4279"/>
          <p:cNvSpPr txBox="1"/>
          <p:nvPr/>
        </p:nvSpPr>
        <p:spPr>
          <a:xfrm rot="840000">
            <a:off x="9586120" y="3579533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0" name="object 4280"/>
          <p:cNvSpPr txBox="1"/>
          <p:nvPr/>
        </p:nvSpPr>
        <p:spPr>
          <a:xfrm rot="840000">
            <a:off x="9534846" y="360958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1" name="object 4281"/>
          <p:cNvSpPr txBox="1"/>
          <p:nvPr/>
        </p:nvSpPr>
        <p:spPr>
          <a:xfrm rot="840000">
            <a:off x="9513727" y="367329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2" name="object 4282"/>
          <p:cNvSpPr txBox="1"/>
          <p:nvPr/>
        </p:nvSpPr>
        <p:spPr>
          <a:xfrm rot="900000">
            <a:off x="8881401" y="3807599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-4.16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3" name="object 4283"/>
          <p:cNvSpPr txBox="1"/>
          <p:nvPr/>
        </p:nvSpPr>
        <p:spPr>
          <a:xfrm rot="840000">
            <a:off x="8885907" y="377566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4" name="object 4284"/>
          <p:cNvSpPr txBox="1"/>
          <p:nvPr/>
        </p:nvSpPr>
        <p:spPr>
          <a:xfrm rot="840000">
            <a:off x="8689042" y="343169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5" name="object 4285"/>
          <p:cNvSpPr txBox="1"/>
          <p:nvPr/>
        </p:nvSpPr>
        <p:spPr>
          <a:xfrm rot="21240000">
            <a:off x="8368047" y="334821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6" name="object 4286"/>
          <p:cNvSpPr txBox="1"/>
          <p:nvPr/>
        </p:nvSpPr>
        <p:spPr>
          <a:xfrm rot="20220000">
            <a:off x="8175746" y="336958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7" name="object 4287"/>
          <p:cNvSpPr txBox="1"/>
          <p:nvPr/>
        </p:nvSpPr>
        <p:spPr>
          <a:xfrm rot="18480000">
            <a:off x="7974659" y="338816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8" name="object 4288"/>
          <p:cNvSpPr txBox="1"/>
          <p:nvPr/>
        </p:nvSpPr>
        <p:spPr>
          <a:xfrm rot="18480000">
            <a:off x="8023054" y="340901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89" name="object 4289"/>
          <p:cNvSpPr txBox="1"/>
          <p:nvPr/>
        </p:nvSpPr>
        <p:spPr>
          <a:xfrm rot="21240000">
            <a:off x="8221775" y="3178030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0" name="object 4290"/>
          <p:cNvSpPr txBox="1"/>
          <p:nvPr/>
        </p:nvSpPr>
        <p:spPr>
          <a:xfrm rot="840000">
            <a:off x="8640451" y="3195468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1" name="object 4291"/>
          <p:cNvSpPr txBox="1"/>
          <p:nvPr/>
        </p:nvSpPr>
        <p:spPr>
          <a:xfrm rot="840000">
            <a:off x="8622555" y="3265981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2" name="object 4292"/>
          <p:cNvSpPr txBox="1"/>
          <p:nvPr/>
        </p:nvSpPr>
        <p:spPr>
          <a:xfrm rot="900000">
            <a:off x="8577155" y="3120719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3" name="object 4293"/>
          <p:cNvSpPr txBox="1"/>
          <p:nvPr/>
        </p:nvSpPr>
        <p:spPr>
          <a:xfrm rot="840000">
            <a:off x="8423900" y="3056230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4" name="object 4294"/>
          <p:cNvSpPr txBox="1"/>
          <p:nvPr/>
        </p:nvSpPr>
        <p:spPr>
          <a:xfrm rot="840000">
            <a:off x="8465778" y="2934890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5" name="object 4295"/>
          <p:cNvSpPr txBox="1"/>
          <p:nvPr/>
        </p:nvSpPr>
        <p:spPr>
          <a:xfrm rot="840000">
            <a:off x="9192032" y="3053367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6" name="object 4296"/>
          <p:cNvSpPr txBox="1"/>
          <p:nvPr/>
        </p:nvSpPr>
        <p:spPr>
          <a:xfrm rot="840000">
            <a:off x="9139797" y="3143717"/>
            <a:ext cx="12724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7" name="object 4297"/>
          <p:cNvSpPr txBox="1"/>
          <p:nvPr/>
        </p:nvSpPr>
        <p:spPr>
          <a:xfrm rot="3600000">
            <a:off x="8530120" y="327610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8" name="object 4298"/>
          <p:cNvSpPr txBox="1"/>
          <p:nvPr/>
        </p:nvSpPr>
        <p:spPr>
          <a:xfrm rot="1620000">
            <a:off x="8429780" y="3110139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99" name="object 4299"/>
          <p:cNvSpPr txBox="1"/>
          <p:nvPr/>
        </p:nvSpPr>
        <p:spPr>
          <a:xfrm rot="19380000">
            <a:off x="8116860" y="313125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0" name="object 4300"/>
          <p:cNvSpPr txBox="1"/>
          <p:nvPr/>
        </p:nvSpPr>
        <p:spPr>
          <a:xfrm rot="17760000">
            <a:off x="7929570" y="3317115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1" name="object 4301"/>
          <p:cNvSpPr txBox="1"/>
          <p:nvPr/>
        </p:nvSpPr>
        <p:spPr>
          <a:xfrm rot="4260000">
            <a:off x="7826755" y="3588314"/>
            <a:ext cx="11850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2" name="object 4302"/>
          <p:cNvSpPr txBox="1"/>
          <p:nvPr/>
        </p:nvSpPr>
        <p:spPr>
          <a:xfrm rot="17700000">
            <a:off x="7724946" y="376869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3" name="object 4303"/>
          <p:cNvSpPr txBox="1"/>
          <p:nvPr/>
        </p:nvSpPr>
        <p:spPr>
          <a:xfrm rot="17700000">
            <a:off x="7859613" y="3812881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4" name="object 4304"/>
          <p:cNvSpPr txBox="1"/>
          <p:nvPr/>
        </p:nvSpPr>
        <p:spPr>
          <a:xfrm rot="17700000">
            <a:off x="7911888" y="3837611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5" name="object 4305"/>
          <p:cNvSpPr txBox="1"/>
          <p:nvPr/>
        </p:nvSpPr>
        <p:spPr>
          <a:xfrm rot="19980000">
            <a:off x="7426356" y="336343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6" name="object 4306"/>
          <p:cNvSpPr txBox="1"/>
          <p:nvPr/>
        </p:nvSpPr>
        <p:spPr>
          <a:xfrm rot="19260000">
            <a:off x="7413691" y="332314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7" name="object 4307"/>
          <p:cNvSpPr txBox="1"/>
          <p:nvPr/>
        </p:nvSpPr>
        <p:spPr>
          <a:xfrm rot="18420000">
            <a:off x="7625028" y="3230389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8" name="object 4308"/>
          <p:cNvSpPr txBox="1"/>
          <p:nvPr/>
        </p:nvSpPr>
        <p:spPr>
          <a:xfrm rot="18600000">
            <a:off x="7719257" y="3085934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09" name="object 4309"/>
          <p:cNvSpPr txBox="1"/>
          <p:nvPr/>
        </p:nvSpPr>
        <p:spPr>
          <a:xfrm rot="20040000">
            <a:off x="7923744" y="287447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0" name="object 4310"/>
          <p:cNvSpPr txBox="1"/>
          <p:nvPr/>
        </p:nvSpPr>
        <p:spPr>
          <a:xfrm rot="720000">
            <a:off x="8392444" y="2780362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1" name="object 4311"/>
          <p:cNvSpPr txBox="1"/>
          <p:nvPr/>
        </p:nvSpPr>
        <p:spPr>
          <a:xfrm rot="840000">
            <a:off x="9117492" y="282140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2" name="object 4312"/>
          <p:cNvSpPr txBox="1"/>
          <p:nvPr/>
        </p:nvSpPr>
        <p:spPr>
          <a:xfrm rot="900000">
            <a:off x="9071251" y="296875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-4.39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3" name="object 4313"/>
          <p:cNvSpPr txBox="1"/>
          <p:nvPr/>
        </p:nvSpPr>
        <p:spPr>
          <a:xfrm rot="840000">
            <a:off x="8250928" y="257085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4" name="object 4314"/>
          <p:cNvSpPr txBox="1"/>
          <p:nvPr/>
        </p:nvSpPr>
        <p:spPr>
          <a:xfrm rot="960000">
            <a:off x="8353367" y="2216508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-4.21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5" name="object 4315"/>
          <p:cNvSpPr txBox="1"/>
          <p:nvPr/>
        </p:nvSpPr>
        <p:spPr>
          <a:xfrm rot="900000">
            <a:off x="8367915" y="218922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-4.26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6" name="object 4316"/>
          <p:cNvSpPr txBox="1"/>
          <p:nvPr/>
        </p:nvSpPr>
        <p:spPr>
          <a:xfrm rot="3600000">
            <a:off x="7844547" y="247723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7" name="object 4317"/>
          <p:cNvSpPr txBox="1"/>
          <p:nvPr/>
        </p:nvSpPr>
        <p:spPr>
          <a:xfrm rot="3540000">
            <a:off x="7724864" y="226538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8" name="object 4318"/>
          <p:cNvSpPr txBox="1"/>
          <p:nvPr/>
        </p:nvSpPr>
        <p:spPr>
          <a:xfrm rot="4200000">
            <a:off x="7590482" y="203228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4319" name="object 4319"/>
          <p:cNvSpPr txBox="1"/>
          <p:nvPr/>
        </p:nvSpPr>
        <p:spPr>
          <a:xfrm rot="16080000">
            <a:off x="7548265" y="189058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0" name="object 4320"/>
          <p:cNvSpPr txBox="1"/>
          <p:nvPr/>
        </p:nvSpPr>
        <p:spPr>
          <a:xfrm rot="16500000">
            <a:off x="7540014" y="1737331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1" name="object 4321"/>
          <p:cNvSpPr txBox="1"/>
          <p:nvPr/>
        </p:nvSpPr>
        <p:spPr>
          <a:xfrm rot="4080000">
            <a:off x="7471550" y="231262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2" name="object 4322"/>
          <p:cNvSpPr txBox="1"/>
          <p:nvPr/>
        </p:nvSpPr>
        <p:spPr>
          <a:xfrm rot="4500000">
            <a:off x="7527191" y="2454179"/>
            <a:ext cx="12140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3" name="object 4323"/>
          <p:cNvSpPr txBox="1"/>
          <p:nvPr/>
        </p:nvSpPr>
        <p:spPr>
          <a:xfrm rot="17700000">
            <a:off x="7535228" y="2627783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-4.31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4" name="object 4324"/>
          <p:cNvSpPr txBox="1"/>
          <p:nvPr/>
        </p:nvSpPr>
        <p:spPr>
          <a:xfrm rot="17700000">
            <a:off x="7567812" y="267877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5" name="object 4325"/>
          <p:cNvSpPr txBox="1"/>
          <p:nvPr/>
        </p:nvSpPr>
        <p:spPr>
          <a:xfrm rot="3600000">
            <a:off x="7658743" y="2567454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-4.31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6" name="object 4326"/>
          <p:cNvSpPr txBox="1"/>
          <p:nvPr/>
        </p:nvSpPr>
        <p:spPr>
          <a:xfrm rot="3600000">
            <a:off x="7753238" y="2507321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-4.31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7" name="object 4327"/>
          <p:cNvSpPr txBox="1"/>
          <p:nvPr/>
        </p:nvSpPr>
        <p:spPr>
          <a:xfrm rot="3600000">
            <a:off x="7324842" y="1960329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8" name="object 4328"/>
          <p:cNvSpPr txBox="1"/>
          <p:nvPr/>
        </p:nvSpPr>
        <p:spPr>
          <a:xfrm rot="3600000">
            <a:off x="7248547" y="192518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29" name="object 4329"/>
          <p:cNvSpPr txBox="1"/>
          <p:nvPr/>
        </p:nvSpPr>
        <p:spPr>
          <a:xfrm rot="3600000">
            <a:off x="7422847" y="1915214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0" name="object 4330"/>
          <p:cNvSpPr txBox="1"/>
          <p:nvPr/>
        </p:nvSpPr>
        <p:spPr>
          <a:xfrm rot="17700000">
            <a:off x="6944922" y="394517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-4.39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1" name="object 4331"/>
          <p:cNvSpPr txBox="1"/>
          <p:nvPr/>
        </p:nvSpPr>
        <p:spPr>
          <a:xfrm rot="17700000">
            <a:off x="7085738" y="401509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2" name="object 4332"/>
          <p:cNvSpPr txBox="1"/>
          <p:nvPr/>
        </p:nvSpPr>
        <p:spPr>
          <a:xfrm rot="17700000">
            <a:off x="7128431" y="4037998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3" name="object 4333"/>
          <p:cNvSpPr txBox="1"/>
          <p:nvPr/>
        </p:nvSpPr>
        <p:spPr>
          <a:xfrm rot="17700000">
            <a:off x="7211584" y="409336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4" name="object 4334"/>
          <p:cNvSpPr txBox="1"/>
          <p:nvPr/>
        </p:nvSpPr>
        <p:spPr>
          <a:xfrm rot="17700000">
            <a:off x="7271360" y="408799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5" name="object 4335"/>
          <p:cNvSpPr txBox="1"/>
          <p:nvPr/>
        </p:nvSpPr>
        <p:spPr>
          <a:xfrm rot="17700000">
            <a:off x="7371582" y="415707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6" name="object 4336"/>
          <p:cNvSpPr txBox="1"/>
          <p:nvPr/>
        </p:nvSpPr>
        <p:spPr>
          <a:xfrm rot="17700000">
            <a:off x="7691086" y="4339364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7" name="object 4337"/>
          <p:cNvSpPr txBox="1"/>
          <p:nvPr/>
        </p:nvSpPr>
        <p:spPr>
          <a:xfrm rot="17700000">
            <a:off x="7664911" y="4326911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8" name="object 4338"/>
          <p:cNvSpPr txBox="1"/>
          <p:nvPr/>
        </p:nvSpPr>
        <p:spPr>
          <a:xfrm rot="17700000">
            <a:off x="7156462" y="501862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39" name="object 4339"/>
          <p:cNvSpPr txBox="1"/>
          <p:nvPr/>
        </p:nvSpPr>
        <p:spPr>
          <a:xfrm rot="960000">
            <a:off x="7481336" y="5392989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0" name="object 4340"/>
          <p:cNvSpPr txBox="1"/>
          <p:nvPr/>
        </p:nvSpPr>
        <p:spPr>
          <a:xfrm rot="960000">
            <a:off x="7440173" y="552578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1" name="object 4341"/>
          <p:cNvSpPr txBox="1"/>
          <p:nvPr/>
        </p:nvSpPr>
        <p:spPr>
          <a:xfrm rot="900000">
            <a:off x="6979119" y="5385022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2" name="object 4342"/>
          <p:cNvSpPr txBox="1"/>
          <p:nvPr/>
        </p:nvSpPr>
        <p:spPr>
          <a:xfrm rot="4140000">
            <a:off x="6992783" y="5420455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3" name="object 4343"/>
          <p:cNvSpPr txBox="1"/>
          <p:nvPr/>
        </p:nvSpPr>
        <p:spPr>
          <a:xfrm rot="17880000">
            <a:off x="7018494" y="564433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4" name="object 4344"/>
          <p:cNvSpPr txBox="1"/>
          <p:nvPr/>
        </p:nvSpPr>
        <p:spPr>
          <a:xfrm rot="17880000">
            <a:off x="7053610" y="5670994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5" name="object 4345"/>
          <p:cNvSpPr txBox="1"/>
          <p:nvPr/>
        </p:nvSpPr>
        <p:spPr>
          <a:xfrm rot="17880000">
            <a:off x="6906375" y="555952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6" name="object 4346"/>
          <p:cNvSpPr txBox="1"/>
          <p:nvPr/>
        </p:nvSpPr>
        <p:spPr>
          <a:xfrm rot="17700000">
            <a:off x="6369605" y="4609980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7" name="object 4347"/>
          <p:cNvSpPr txBox="1"/>
          <p:nvPr/>
        </p:nvSpPr>
        <p:spPr>
          <a:xfrm rot="17700000">
            <a:off x="6423197" y="4640407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8" name="object 4348"/>
          <p:cNvSpPr txBox="1"/>
          <p:nvPr/>
        </p:nvSpPr>
        <p:spPr>
          <a:xfrm rot="960000">
            <a:off x="8196107" y="560172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349" name="object 4349"/>
          <p:cNvSpPr txBox="1"/>
          <p:nvPr/>
        </p:nvSpPr>
        <p:spPr>
          <a:xfrm rot="960000">
            <a:off x="8176546" y="5737171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0" name="object 4350"/>
          <p:cNvSpPr txBox="1"/>
          <p:nvPr/>
        </p:nvSpPr>
        <p:spPr>
          <a:xfrm rot="17700000">
            <a:off x="5803091" y="5933392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-4.18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1" name="object 4351"/>
          <p:cNvSpPr txBox="1"/>
          <p:nvPr/>
        </p:nvSpPr>
        <p:spPr>
          <a:xfrm rot="17700000">
            <a:off x="5774871" y="5913524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-4.24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2" name="object 4352"/>
          <p:cNvSpPr txBox="1"/>
          <p:nvPr/>
        </p:nvSpPr>
        <p:spPr>
          <a:xfrm rot="17700000">
            <a:off x="5867533" y="632008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3" name="object 4353"/>
          <p:cNvSpPr txBox="1"/>
          <p:nvPr/>
        </p:nvSpPr>
        <p:spPr>
          <a:xfrm rot="17700000">
            <a:off x="6011025" y="637420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4" name="object 4354"/>
          <p:cNvSpPr txBox="1"/>
          <p:nvPr/>
        </p:nvSpPr>
        <p:spPr>
          <a:xfrm rot="17700000">
            <a:off x="6054734" y="639382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5" name="object 4355"/>
          <p:cNvSpPr txBox="1"/>
          <p:nvPr/>
        </p:nvSpPr>
        <p:spPr>
          <a:xfrm rot="17700000">
            <a:off x="6153166" y="642782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6" name="object 4356"/>
          <p:cNvSpPr txBox="1"/>
          <p:nvPr/>
        </p:nvSpPr>
        <p:spPr>
          <a:xfrm rot="17700000">
            <a:off x="6323333" y="6478053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7" name="object 4357"/>
          <p:cNvSpPr txBox="1"/>
          <p:nvPr/>
        </p:nvSpPr>
        <p:spPr>
          <a:xfrm rot="17700000">
            <a:off x="6462781" y="661860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8" name="object 4358"/>
          <p:cNvSpPr txBox="1"/>
          <p:nvPr/>
        </p:nvSpPr>
        <p:spPr>
          <a:xfrm rot="17700000">
            <a:off x="6532302" y="664328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59" name="object 4359"/>
          <p:cNvSpPr txBox="1"/>
          <p:nvPr/>
        </p:nvSpPr>
        <p:spPr>
          <a:xfrm rot="17700000">
            <a:off x="6590564" y="659927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0" name="object 4360"/>
          <p:cNvSpPr txBox="1"/>
          <p:nvPr/>
        </p:nvSpPr>
        <p:spPr>
          <a:xfrm rot="17700000">
            <a:off x="6624436" y="662192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1" name="object 4361"/>
          <p:cNvSpPr txBox="1"/>
          <p:nvPr/>
        </p:nvSpPr>
        <p:spPr>
          <a:xfrm rot="17700000">
            <a:off x="6647298" y="6629516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2" name="object 4362"/>
          <p:cNvSpPr txBox="1"/>
          <p:nvPr/>
        </p:nvSpPr>
        <p:spPr>
          <a:xfrm rot="17700000">
            <a:off x="5517337" y="709726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3" name="object 4363"/>
          <p:cNvSpPr txBox="1"/>
          <p:nvPr/>
        </p:nvSpPr>
        <p:spPr>
          <a:xfrm rot="17700000">
            <a:off x="5650413" y="7172450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4" name="object 4364"/>
          <p:cNvSpPr txBox="1"/>
          <p:nvPr/>
        </p:nvSpPr>
        <p:spPr>
          <a:xfrm rot="17700000">
            <a:off x="5691151" y="719557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5" name="object 4365"/>
          <p:cNvSpPr txBox="1"/>
          <p:nvPr/>
        </p:nvSpPr>
        <p:spPr>
          <a:xfrm rot="17700000">
            <a:off x="5795946" y="722065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6" name="object 4366"/>
          <p:cNvSpPr txBox="1"/>
          <p:nvPr/>
        </p:nvSpPr>
        <p:spPr>
          <a:xfrm rot="17700000">
            <a:off x="5927984" y="7321667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7" name="object 4367"/>
          <p:cNvSpPr txBox="1"/>
          <p:nvPr/>
        </p:nvSpPr>
        <p:spPr>
          <a:xfrm rot="17700000">
            <a:off x="6167484" y="727434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8" name="object 4368"/>
          <p:cNvSpPr txBox="1"/>
          <p:nvPr/>
        </p:nvSpPr>
        <p:spPr>
          <a:xfrm rot="19680000">
            <a:off x="6251568" y="7324188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69" name="object 4369"/>
          <p:cNvSpPr txBox="1"/>
          <p:nvPr/>
        </p:nvSpPr>
        <p:spPr>
          <a:xfrm rot="18600000">
            <a:off x="6301511" y="733630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0" name="object 4370"/>
          <p:cNvSpPr txBox="1"/>
          <p:nvPr/>
        </p:nvSpPr>
        <p:spPr>
          <a:xfrm rot="1020000">
            <a:off x="6063077" y="742155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1" name="object 4371"/>
          <p:cNvSpPr txBox="1"/>
          <p:nvPr/>
        </p:nvSpPr>
        <p:spPr>
          <a:xfrm rot="900000">
            <a:off x="6239177" y="750813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2" name="object 4372"/>
          <p:cNvSpPr txBox="1"/>
          <p:nvPr/>
        </p:nvSpPr>
        <p:spPr>
          <a:xfrm rot="960000">
            <a:off x="6173798" y="7630648"/>
            <a:ext cx="12665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3" name="object 4373"/>
          <p:cNvSpPr txBox="1"/>
          <p:nvPr/>
        </p:nvSpPr>
        <p:spPr>
          <a:xfrm rot="17700000">
            <a:off x="5986987" y="7592794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4" name="object 4374"/>
          <p:cNvSpPr txBox="1"/>
          <p:nvPr/>
        </p:nvSpPr>
        <p:spPr>
          <a:xfrm rot="17700000">
            <a:off x="5832178" y="783914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5" name="object 4375"/>
          <p:cNvSpPr txBox="1"/>
          <p:nvPr/>
        </p:nvSpPr>
        <p:spPr>
          <a:xfrm rot="17700000">
            <a:off x="5867533" y="786207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6" name="object 4376"/>
          <p:cNvSpPr txBox="1"/>
          <p:nvPr/>
        </p:nvSpPr>
        <p:spPr>
          <a:xfrm rot="17700000">
            <a:off x="5717626" y="7778846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7" name="object 4377"/>
          <p:cNvSpPr txBox="1"/>
          <p:nvPr/>
        </p:nvSpPr>
        <p:spPr>
          <a:xfrm rot="17700000">
            <a:off x="5477821" y="827439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8" name="object 4378"/>
          <p:cNvSpPr txBox="1"/>
          <p:nvPr/>
        </p:nvSpPr>
        <p:spPr>
          <a:xfrm rot="17700000">
            <a:off x="5607499" y="8327123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79" name="object 4379"/>
          <p:cNvSpPr txBox="1"/>
          <p:nvPr/>
        </p:nvSpPr>
        <p:spPr>
          <a:xfrm rot="17700000">
            <a:off x="5644897" y="835244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0" name="object 4380"/>
          <p:cNvSpPr txBox="1"/>
          <p:nvPr/>
        </p:nvSpPr>
        <p:spPr>
          <a:xfrm rot="17700000">
            <a:off x="4242940" y="921040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-4.28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1" name="object 4381"/>
          <p:cNvSpPr txBox="1"/>
          <p:nvPr/>
        </p:nvSpPr>
        <p:spPr>
          <a:xfrm rot="17700000">
            <a:off x="4337860" y="9211614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2" name="object 4382"/>
          <p:cNvSpPr txBox="1"/>
          <p:nvPr/>
        </p:nvSpPr>
        <p:spPr>
          <a:xfrm rot="17700000">
            <a:off x="5323192" y="864307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3" name="object 4383"/>
          <p:cNvSpPr txBox="1"/>
          <p:nvPr/>
        </p:nvSpPr>
        <p:spPr>
          <a:xfrm rot="17700000">
            <a:off x="5213769" y="8600944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4" name="object 4384"/>
          <p:cNvSpPr txBox="1"/>
          <p:nvPr/>
        </p:nvSpPr>
        <p:spPr>
          <a:xfrm rot="17700000">
            <a:off x="4895199" y="8457140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5" name="object 4385"/>
          <p:cNvSpPr txBox="1"/>
          <p:nvPr/>
        </p:nvSpPr>
        <p:spPr>
          <a:xfrm rot="17700000">
            <a:off x="4857875" y="790822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6" name="object 4386"/>
          <p:cNvSpPr txBox="1"/>
          <p:nvPr/>
        </p:nvSpPr>
        <p:spPr>
          <a:xfrm rot="17700000">
            <a:off x="4913675" y="7968438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7" name="object 4387"/>
          <p:cNvSpPr txBox="1"/>
          <p:nvPr/>
        </p:nvSpPr>
        <p:spPr>
          <a:xfrm rot="1440000">
            <a:off x="4527347" y="857778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8" name="object 4388"/>
          <p:cNvSpPr txBox="1"/>
          <p:nvPr/>
        </p:nvSpPr>
        <p:spPr>
          <a:xfrm rot="17760000">
            <a:off x="4811265" y="8726723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89" name="object 4389"/>
          <p:cNvSpPr txBox="1"/>
          <p:nvPr/>
        </p:nvSpPr>
        <p:spPr>
          <a:xfrm rot="17700000">
            <a:off x="4669386" y="895137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0" name="object 4390"/>
          <p:cNvSpPr txBox="1"/>
          <p:nvPr/>
        </p:nvSpPr>
        <p:spPr>
          <a:xfrm rot="1440000">
            <a:off x="4780407" y="903415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1" name="object 4391"/>
          <p:cNvSpPr txBox="1"/>
          <p:nvPr/>
        </p:nvSpPr>
        <p:spPr>
          <a:xfrm rot="17700000">
            <a:off x="5017156" y="928198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2" name="object 4392"/>
          <p:cNvSpPr txBox="1"/>
          <p:nvPr/>
        </p:nvSpPr>
        <p:spPr>
          <a:xfrm rot="17220000">
            <a:off x="5299774" y="971916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3" name="object 4393"/>
          <p:cNvSpPr txBox="1"/>
          <p:nvPr/>
        </p:nvSpPr>
        <p:spPr>
          <a:xfrm rot="17700000">
            <a:off x="5404540" y="949135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4" name="object 4394"/>
          <p:cNvSpPr txBox="1"/>
          <p:nvPr/>
        </p:nvSpPr>
        <p:spPr>
          <a:xfrm rot="17700000">
            <a:off x="5453802" y="9492174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5" name="object 4395"/>
          <p:cNvSpPr txBox="1"/>
          <p:nvPr/>
        </p:nvSpPr>
        <p:spPr>
          <a:xfrm rot="17160000">
            <a:off x="5339352" y="974522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6" name="object 4396"/>
          <p:cNvSpPr txBox="1"/>
          <p:nvPr/>
        </p:nvSpPr>
        <p:spPr>
          <a:xfrm rot="17160000">
            <a:off x="5239388" y="991871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7" name="object 4397"/>
          <p:cNvSpPr txBox="1"/>
          <p:nvPr/>
        </p:nvSpPr>
        <p:spPr>
          <a:xfrm rot="17160000">
            <a:off x="5288826" y="9931625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8" name="object 4398"/>
          <p:cNvSpPr txBox="1"/>
          <p:nvPr/>
        </p:nvSpPr>
        <p:spPr>
          <a:xfrm rot="1500000">
            <a:off x="5168507" y="967819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399" name="object 4399"/>
          <p:cNvSpPr txBox="1"/>
          <p:nvPr/>
        </p:nvSpPr>
        <p:spPr>
          <a:xfrm rot="17700000">
            <a:off x="5044718" y="959768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0" name="object 4400"/>
          <p:cNvSpPr txBox="1"/>
          <p:nvPr/>
        </p:nvSpPr>
        <p:spPr>
          <a:xfrm rot="1080000">
            <a:off x="5199670" y="928875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1" name="object 4401"/>
          <p:cNvSpPr txBox="1"/>
          <p:nvPr/>
        </p:nvSpPr>
        <p:spPr>
          <a:xfrm rot="840000">
            <a:off x="5481215" y="938453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2" name="object 4402"/>
          <p:cNvSpPr txBox="1"/>
          <p:nvPr/>
        </p:nvSpPr>
        <p:spPr>
          <a:xfrm rot="16680000">
            <a:off x="6266131" y="960753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3" name="object 4403"/>
          <p:cNvSpPr txBox="1"/>
          <p:nvPr/>
        </p:nvSpPr>
        <p:spPr>
          <a:xfrm rot="840000">
            <a:off x="6229194" y="971683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4" name="object 4404"/>
          <p:cNvSpPr txBox="1"/>
          <p:nvPr/>
        </p:nvSpPr>
        <p:spPr>
          <a:xfrm rot="1080000">
            <a:off x="5130162" y="9437653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5" name="object 4405"/>
          <p:cNvSpPr txBox="1"/>
          <p:nvPr/>
        </p:nvSpPr>
        <p:spPr>
          <a:xfrm rot="17640000">
            <a:off x="5054823" y="9550005"/>
            <a:ext cx="207148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350" i="1" spc="-175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6" name="object 4406"/>
          <p:cNvSpPr txBox="1"/>
          <p:nvPr/>
        </p:nvSpPr>
        <p:spPr>
          <a:xfrm rot="1380000">
            <a:off x="4976841" y="979092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7" name="object 4407"/>
          <p:cNvSpPr txBox="1"/>
          <p:nvPr/>
        </p:nvSpPr>
        <p:spPr>
          <a:xfrm rot="18900000">
            <a:off x="5094799" y="986438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8" name="object 4408"/>
          <p:cNvSpPr txBox="1"/>
          <p:nvPr/>
        </p:nvSpPr>
        <p:spPr>
          <a:xfrm rot="17580000">
            <a:off x="4761970" y="10284817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409" name="object 4409"/>
          <p:cNvSpPr txBox="1"/>
          <p:nvPr/>
        </p:nvSpPr>
        <p:spPr>
          <a:xfrm rot="17280000">
            <a:off x="4711419" y="1040507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0" name="object 4410"/>
          <p:cNvSpPr txBox="1"/>
          <p:nvPr/>
        </p:nvSpPr>
        <p:spPr>
          <a:xfrm rot="4080000">
            <a:off x="4691117" y="10568443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1" name="object 4411"/>
          <p:cNvSpPr txBox="1"/>
          <p:nvPr/>
        </p:nvSpPr>
        <p:spPr>
          <a:xfrm rot="3360000">
            <a:off x="4744750" y="10695090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2" name="object 4412"/>
          <p:cNvSpPr txBox="1"/>
          <p:nvPr/>
        </p:nvSpPr>
        <p:spPr>
          <a:xfrm rot="780000">
            <a:off x="4894754" y="1081667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3" name="object 4413"/>
          <p:cNvSpPr txBox="1"/>
          <p:nvPr/>
        </p:nvSpPr>
        <p:spPr>
          <a:xfrm rot="960000">
            <a:off x="4985775" y="10501874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4" name="object 4414"/>
          <p:cNvSpPr txBox="1"/>
          <p:nvPr/>
        </p:nvSpPr>
        <p:spPr>
          <a:xfrm rot="17160000">
            <a:off x="5117949" y="10336169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5" name="object 4415"/>
          <p:cNvSpPr txBox="1"/>
          <p:nvPr/>
        </p:nvSpPr>
        <p:spPr>
          <a:xfrm rot="17160000">
            <a:off x="5166987" y="10351560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6" name="object 4416"/>
          <p:cNvSpPr txBox="1"/>
          <p:nvPr/>
        </p:nvSpPr>
        <p:spPr>
          <a:xfrm rot="840000">
            <a:off x="5368257" y="10397517"/>
            <a:ext cx="1266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7" name="object 4417"/>
          <p:cNvSpPr txBox="1"/>
          <p:nvPr/>
        </p:nvSpPr>
        <p:spPr>
          <a:xfrm rot="17700000">
            <a:off x="4657707" y="1044244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8" name="object 4418"/>
          <p:cNvSpPr txBox="1"/>
          <p:nvPr/>
        </p:nvSpPr>
        <p:spPr>
          <a:xfrm rot="3600000">
            <a:off x="4700024" y="10708640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4419" name="object 4419"/>
          <p:cNvSpPr txBox="1"/>
          <p:nvPr/>
        </p:nvSpPr>
        <p:spPr>
          <a:xfrm rot="840000">
            <a:off x="4880240" y="1085529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0" name="object 4420"/>
          <p:cNvSpPr txBox="1"/>
          <p:nvPr/>
        </p:nvSpPr>
        <p:spPr>
          <a:xfrm rot="840000">
            <a:off x="4252278" y="10683109"/>
            <a:ext cx="413744" cy="4762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375"/>
              </a:lnSpc>
              <a:spcBef>
                <a:spcPts val="5"/>
              </a:spcBef>
            </a:pPr>
            <a:r>
              <a:rPr sz="525" i="1" spc="-15" baseline="23809" dirty="0">
                <a:solidFill>
                  <a:srgbClr val="ACACAC"/>
                </a:solidFill>
                <a:latin typeface="Arial"/>
                <a:cs typeface="Arial"/>
              </a:rPr>
              <a:t>-4.66   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-4.67  </a:t>
            </a:r>
            <a:r>
              <a:rPr sz="525" i="1" spc="52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1" name="object 4421"/>
          <p:cNvSpPr txBox="1"/>
          <p:nvPr/>
        </p:nvSpPr>
        <p:spPr>
          <a:xfrm rot="840000">
            <a:off x="4000790" y="1059543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2" name="object 4422"/>
          <p:cNvSpPr txBox="1"/>
          <p:nvPr/>
        </p:nvSpPr>
        <p:spPr>
          <a:xfrm>
            <a:off x="3999275" y="10546294"/>
            <a:ext cx="13525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3" name="object 4423"/>
          <p:cNvSpPr txBox="1"/>
          <p:nvPr/>
        </p:nvSpPr>
        <p:spPr>
          <a:xfrm rot="19980000">
            <a:off x="4152724" y="1055529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4" name="object 4424"/>
          <p:cNvSpPr txBox="1"/>
          <p:nvPr/>
        </p:nvSpPr>
        <p:spPr>
          <a:xfrm rot="18840000">
            <a:off x="4272350" y="1049297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5" name="object 4425"/>
          <p:cNvSpPr txBox="1"/>
          <p:nvPr/>
        </p:nvSpPr>
        <p:spPr>
          <a:xfrm rot="18060000">
            <a:off x="4371209" y="10390166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6" name="object 4426"/>
          <p:cNvSpPr txBox="1"/>
          <p:nvPr/>
        </p:nvSpPr>
        <p:spPr>
          <a:xfrm rot="17760000">
            <a:off x="4189392" y="10074535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7" name="object 4427"/>
          <p:cNvSpPr txBox="1"/>
          <p:nvPr/>
        </p:nvSpPr>
        <p:spPr>
          <a:xfrm rot="17700000">
            <a:off x="4398247" y="956232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8" name="object 4428"/>
          <p:cNvSpPr txBox="1"/>
          <p:nvPr/>
        </p:nvSpPr>
        <p:spPr>
          <a:xfrm rot="17700000">
            <a:off x="4490532" y="990115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429" name="object 4429"/>
          <p:cNvSpPr txBox="1"/>
          <p:nvPr/>
        </p:nvSpPr>
        <p:spPr>
          <a:xfrm rot="17760000">
            <a:off x="4830914" y="10147974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0" name="object 4430"/>
          <p:cNvSpPr txBox="1"/>
          <p:nvPr/>
        </p:nvSpPr>
        <p:spPr>
          <a:xfrm rot="840000">
            <a:off x="4840867" y="1104929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1" name="object 4431"/>
          <p:cNvSpPr txBox="1"/>
          <p:nvPr/>
        </p:nvSpPr>
        <p:spPr>
          <a:xfrm rot="840000">
            <a:off x="4784109" y="11262965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2" name="object 4432"/>
          <p:cNvSpPr txBox="1"/>
          <p:nvPr/>
        </p:nvSpPr>
        <p:spPr>
          <a:xfrm rot="840000">
            <a:off x="4252061" y="1110549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3" name="object 4433"/>
          <p:cNvSpPr txBox="1"/>
          <p:nvPr/>
        </p:nvSpPr>
        <p:spPr>
          <a:xfrm rot="900000">
            <a:off x="4358658" y="1091243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4" name="object 4434"/>
          <p:cNvSpPr txBox="1"/>
          <p:nvPr/>
        </p:nvSpPr>
        <p:spPr>
          <a:xfrm rot="840000">
            <a:off x="3852759" y="10989502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5" name="object 4435"/>
          <p:cNvSpPr txBox="1"/>
          <p:nvPr/>
        </p:nvSpPr>
        <p:spPr>
          <a:xfrm rot="840000">
            <a:off x="3910590" y="1078800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6" name="object 4436"/>
          <p:cNvSpPr txBox="1"/>
          <p:nvPr/>
        </p:nvSpPr>
        <p:spPr>
          <a:xfrm rot="17640000">
            <a:off x="4465351" y="10190772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7" name="object 4437"/>
          <p:cNvSpPr txBox="1"/>
          <p:nvPr/>
        </p:nvSpPr>
        <p:spPr>
          <a:xfrm rot="4140000">
            <a:off x="4484780" y="1008354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8" name="object 4438"/>
          <p:cNvSpPr txBox="1"/>
          <p:nvPr/>
        </p:nvSpPr>
        <p:spPr>
          <a:xfrm rot="4140000">
            <a:off x="4427300" y="992532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4439" name="object 4439"/>
          <p:cNvSpPr txBox="1"/>
          <p:nvPr/>
        </p:nvSpPr>
        <p:spPr>
          <a:xfrm rot="17580000">
            <a:off x="4439083" y="9836944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440" name="object 4440"/>
          <p:cNvSpPr txBox="1"/>
          <p:nvPr/>
        </p:nvSpPr>
        <p:spPr>
          <a:xfrm rot="6480000">
            <a:off x="10378158" y="6445417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4441" name="object 4441"/>
          <p:cNvSpPr txBox="1"/>
          <p:nvPr/>
        </p:nvSpPr>
        <p:spPr>
          <a:xfrm rot="6420000">
            <a:off x="10112811" y="725378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4442" name="object 4442"/>
          <p:cNvSpPr txBox="1"/>
          <p:nvPr/>
        </p:nvSpPr>
        <p:spPr>
          <a:xfrm rot="14520000">
            <a:off x="9820582" y="8129811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4443" name="object 4443"/>
          <p:cNvSpPr txBox="1"/>
          <p:nvPr/>
        </p:nvSpPr>
        <p:spPr>
          <a:xfrm rot="17280000">
            <a:off x="7802861" y="441073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4444" name="object 4444"/>
          <p:cNvSpPr txBox="1"/>
          <p:nvPr/>
        </p:nvSpPr>
        <p:spPr>
          <a:xfrm rot="17280000">
            <a:off x="7570789" y="5145550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4445" name="object 4445"/>
          <p:cNvSpPr/>
          <p:nvPr/>
        </p:nvSpPr>
        <p:spPr>
          <a:xfrm>
            <a:off x="8495145" y="3095554"/>
            <a:ext cx="2653383" cy="8783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/>
          <p:nvPr/>
        </p:nvSpPr>
        <p:spPr>
          <a:xfrm>
            <a:off x="8648342" y="3312821"/>
            <a:ext cx="2252345" cy="661670"/>
          </a:xfrm>
          <a:custGeom>
            <a:avLst/>
            <a:gdLst/>
            <a:ahLst/>
            <a:cxnLst/>
            <a:rect l="l" t="t" r="r" b="b"/>
            <a:pathLst>
              <a:path w="2252345" h="661670">
                <a:moveTo>
                  <a:pt x="2251778" y="66110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object 4447"/>
          <p:cNvSpPr/>
          <p:nvPr/>
        </p:nvSpPr>
        <p:spPr>
          <a:xfrm>
            <a:off x="8636172" y="3303515"/>
            <a:ext cx="2279650" cy="669290"/>
          </a:xfrm>
          <a:custGeom>
            <a:avLst/>
            <a:gdLst/>
            <a:ahLst/>
            <a:cxnLst/>
            <a:rect l="l" t="t" r="r" b="b"/>
            <a:pathLst>
              <a:path w="2279650" h="669289">
                <a:moveTo>
                  <a:pt x="2279339" y="66898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/>
          <p:nvPr/>
        </p:nvSpPr>
        <p:spPr>
          <a:xfrm>
            <a:off x="8628656" y="3294924"/>
            <a:ext cx="2298065" cy="674370"/>
          </a:xfrm>
          <a:custGeom>
            <a:avLst/>
            <a:gdLst/>
            <a:ahLst/>
            <a:cxnLst/>
            <a:rect l="l" t="t" r="r" b="b"/>
            <a:pathLst>
              <a:path w="2298065" h="674370">
                <a:moveTo>
                  <a:pt x="2297594" y="67435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object 4449"/>
          <p:cNvSpPr/>
          <p:nvPr/>
        </p:nvSpPr>
        <p:spPr>
          <a:xfrm>
            <a:off x="8623286" y="3287408"/>
            <a:ext cx="2312035" cy="678815"/>
          </a:xfrm>
          <a:custGeom>
            <a:avLst/>
            <a:gdLst/>
            <a:ahLst/>
            <a:cxnLst/>
            <a:rect l="l" t="t" r="r" b="b"/>
            <a:pathLst>
              <a:path w="2312034" h="678814">
                <a:moveTo>
                  <a:pt x="2311911" y="67864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/>
          <p:nvPr/>
        </p:nvSpPr>
        <p:spPr>
          <a:xfrm>
            <a:off x="10854663" y="3936346"/>
            <a:ext cx="88265" cy="26034"/>
          </a:xfrm>
          <a:custGeom>
            <a:avLst/>
            <a:gdLst/>
            <a:ahLst/>
            <a:cxnLst/>
            <a:rect l="l" t="t" r="r" b="b"/>
            <a:pathLst>
              <a:path w="88265" h="26035">
                <a:moveTo>
                  <a:pt x="88052" y="2577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object 4451"/>
          <p:cNvSpPr/>
          <p:nvPr/>
        </p:nvSpPr>
        <p:spPr>
          <a:xfrm>
            <a:off x="8618991" y="3279891"/>
            <a:ext cx="88265" cy="26670"/>
          </a:xfrm>
          <a:custGeom>
            <a:avLst/>
            <a:gdLst/>
            <a:ahLst/>
            <a:cxnLst/>
            <a:rect l="l" t="t" r="r" b="b"/>
            <a:pathLst>
              <a:path w="88265" h="26670">
                <a:moveTo>
                  <a:pt x="88052" y="2612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/>
          <p:nvPr/>
        </p:nvSpPr>
        <p:spPr>
          <a:xfrm>
            <a:off x="10421560" y="3809279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object 4453"/>
          <p:cNvSpPr/>
          <p:nvPr/>
        </p:nvSpPr>
        <p:spPr>
          <a:xfrm>
            <a:off x="9083235" y="3416265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9975570" y="3678274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object 4455"/>
          <p:cNvSpPr/>
          <p:nvPr/>
        </p:nvSpPr>
        <p:spPr>
          <a:xfrm>
            <a:off x="9529224" y="3547270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/>
          <p:nvPr/>
        </p:nvSpPr>
        <p:spPr>
          <a:xfrm>
            <a:off x="10856094" y="3930620"/>
            <a:ext cx="93980" cy="27940"/>
          </a:xfrm>
          <a:custGeom>
            <a:avLst/>
            <a:gdLst/>
            <a:ahLst/>
            <a:cxnLst/>
            <a:rect l="l" t="t" r="r" b="b"/>
            <a:pathLst>
              <a:path w="93979" h="27939">
                <a:moveTo>
                  <a:pt x="93779" y="2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object 4457"/>
          <p:cNvSpPr/>
          <p:nvPr/>
        </p:nvSpPr>
        <p:spPr>
          <a:xfrm>
            <a:off x="8615054" y="3272732"/>
            <a:ext cx="93980" cy="27940"/>
          </a:xfrm>
          <a:custGeom>
            <a:avLst/>
            <a:gdLst/>
            <a:ahLst/>
            <a:cxnLst/>
            <a:rect l="l" t="t" r="r" b="b"/>
            <a:pathLst>
              <a:path w="93979" h="27939">
                <a:moveTo>
                  <a:pt x="93421" y="2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/>
          <p:nvPr/>
        </p:nvSpPr>
        <p:spPr>
          <a:xfrm>
            <a:off x="10423349" y="3803552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9084667" y="3410538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/>
          <p:nvPr/>
        </p:nvSpPr>
        <p:spPr>
          <a:xfrm>
            <a:off x="9977002" y="3672547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object 4461"/>
          <p:cNvSpPr/>
          <p:nvPr/>
        </p:nvSpPr>
        <p:spPr>
          <a:xfrm>
            <a:off x="9531013" y="3541543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/>
          <p:nvPr/>
        </p:nvSpPr>
        <p:spPr>
          <a:xfrm>
            <a:off x="10857884" y="3924892"/>
            <a:ext cx="99695" cy="29845"/>
          </a:xfrm>
          <a:custGeom>
            <a:avLst/>
            <a:gdLst/>
            <a:ahLst/>
            <a:cxnLst/>
            <a:rect l="l" t="t" r="r" b="b"/>
            <a:pathLst>
              <a:path w="99695" h="29845">
                <a:moveTo>
                  <a:pt x="99148" y="2935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object 4463"/>
          <p:cNvSpPr/>
          <p:nvPr/>
        </p:nvSpPr>
        <p:spPr>
          <a:xfrm>
            <a:off x="8611117" y="3265573"/>
            <a:ext cx="99695" cy="29209"/>
          </a:xfrm>
          <a:custGeom>
            <a:avLst/>
            <a:gdLst/>
            <a:ahLst/>
            <a:cxnLst/>
            <a:rect l="l" t="t" r="r" b="b"/>
            <a:pathLst>
              <a:path w="99695" h="29210">
                <a:moveTo>
                  <a:pt x="99148" y="2899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object 4464"/>
          <p:cNvSpPr/>
          <p:nvPr/>
        </p:nvSpPr>
        <p:spPr>
          <a:xfrm>
            <a:off x="10425139" y="3797825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object 4465"/>
          <p:cNvSpPr/>
          <p:nvPr/>
        </p:nvSpPr>
        <p:spPr>
          <a:xfrm>
            <a:off x="9086457" y="3405169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object 4466"/>
          <p:cNvSpPr/>
          <p:nvPr/>
        </p:nvSpPr>
        <p:spPr>
          <a:xfrm>
            <a:off x="9978792" y="3666820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object 4467"/>
          <p:cNvSpPr/>
          <p:nvPr/>
        </p:nvSpPr>
        <p:spPr>
          <a:xfrm>
            <a:off x="9532445" y="3536174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/>
          <p:nvPr/>
        </p:nvSpPr>
        <p:spPr>
          <a:xfrm>
            <a:off x="10859674" y="3919523"/>
            <a:ext cx="104775" cy="31115"/>
          </a:xfrm>
          <a:custGeom>
            <a:avLst/>
            <a:gdLst/>
            <a:ahLst/>
            <a:cxnLst/>
            <a:rect l="l" t="t" r="r" b="b"/>
            <a:pathLst>
              <a:path w="104775" h="31114">
                <a:moveTo>
                  <a:pt x="104517" y="3078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object 4469"/>
          <p:cNvSpPr/>
          <p:nvPr/>
        </p:nvSpPr>
        <p:spPr>
          <a:xfrm>
            <a:off x="8607180" y="3258415"/>
            <a:ext cx="105410" cy="31115"/>
          </a:xfrm>
          <a:custGeom>
            <a:avLst/>
            <a:gdLst/>
            <a:ahLst/>
            <a:cxnLst/>
            <a:rect l="l" t="t" r="r" b="b"/>
            <a:pathLst>
              <a:path w="105409" h="31114">
                <a:moveTo>
                  <a:pt x="104875" y="3078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object 4470"/>
          <p:cNvSpPr/>
          <p:nvPr/>
        </p:nvSpPr>
        <p:spPr>
          <a:xfrm>
            <a:off x="10426571" y="3792456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object 4471"/>
          <p:cNvSpPr/>
          <p:nvPr/>
        </p:nvSpPr>
        <p:spPr>
          <a:xfrm>
            <a:off x="9087888" y="3399442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object 4472"/>
          <p:cNvSpPr/>
          <p:nvPr/>
        </p:nvSpPr>
        <p:spPr>
          <a:xfrm>
            <a:off x="9980582" y="3661451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object 4473"/>
          <p:cNvSpPr/>
          <p:nvPr/>
        </p:nvSpPr>
        <p:spPr>
          <a:xfrm>
            <a:off x="9534235" y="3530446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object 4474"/>
          <p:cNvSpPr/>
          <p:nvPr/>
        </p:nvSpPr>
        <p:spPr>
          <a:xfrm>
            <a:off x="10861106" y="3913797"/>
            <a:ext cx="111125" cy="33020"/>
          </a:xfrm>
          <a:custGeom>
            <a:avLst/>
            <a:gdLst/>
            <a:ahLst/>
            <a:cxnLst/>
            <a:rect l="l" t="t" r="r" b="b"/>
            <a:pathLst>
              <a:path w="111125" h="33020">
                <a:moveTo>
                  <a:pt x="110602" y="3257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object 4475"/>
          <p:cNvSpPr/>
          <p:nvPr/>
        </p:nvSpPr>
        <p:spPr>
          <a:xfrm>
            <a:off x="8603242" y="3251256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10244" y="3221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object 4476"/>
          <p:cNvSpPr/>
          <p:nvPr/>
        </p:nvSpPr>
        <p:spPr>
          <a:xfrm>
            <a:off x="10428360" y="3786729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object 4477"/>
          <p:cNvSpPr/>
          <p:nvPr/>
        </p:nvSpPr>
        <p:spPr>
          <a:xfrm>
            <a:off x="9089678" y="3393715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object 4478"/>
          <p:cNvSpPr/>
          <p:nvPr/>
        </p:nvSpPr>
        <p:spPr>
          <a:xfrm>
            <a:off x="9982013" y="3655724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object 4479"/>
          <p:cNvSpPr/>
          <p:nvPr/>
        </p:nvSpPr>
        <p:spPr>
          <a:xfrm>
            <a:off x="9536024" y="3524720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object 4480"/>
          <p:cNvSpPr/>
          <p:nvPr/>
        </p:nvSpPr>
        <p:spPr>
          <a:xfrm>
            <a:off x="10862895" y="3908069"/>
            <a:ext cx="116205" cy="34290"/>
          </a:xfrm>
          <a:custGeom>
            <a:avLst/>
            <a:gdLst/>
            <a:ahLst/>
            <a:cxnLst/>
            <a:rect l="l" t="t" r="r" b="b"/>
            <a:pathLst>
              <a:path w="116204" h="34289">
                <a:moveTo>
                  <a:pt x="115971" y="3400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object 4481"/>
          <p:cNvSpPr/>
          <p:nvPr/>
        </p:nvSpPr>
        <p:spPr>
          <a:xfrm>
            <a:off x="8599305" y="3243739"/>
            <a:ext cx="116205" cy="34290"/>
          </a:xfrm>
          <a:custGeom>
            <a:avLst/>
            <a:gdLst/>
            <a:ahLst/>
            <a:cxnLst/>
            <a:rect l="l" t="t" r="r" b="b"/>
            <a:pathLst>
              <a:path w="116204" h="34289">
                <a:moveTo>
                  <a:pt x="115971" y="3400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object 4482"/>
          <p:cNvSpPr/>
          <p:nvPr/>
        </p:nvSpPr>
        <p:spPr>
          <a:xfrm>
            <a:off x="10429792" y="3781002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object 4483"/>
          <p:cNvSpPr/>
          <p:nvPr/>
        </p:nvSpPr>
        <p:spPr>
          <a:xfrm>
            <a:off x="9091467" y="3388346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object 4484"/>
          <p:cNvSpPr/>
          <p:nvPr/>
        </p:nvSpPr>
        <p:spPr>
          <a:xfrm>
            <a:off x="9983803" y="3650355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object 4485"/>
          <p:cNvSpPr/>
          <p:nvPr/>
        </p:nvSpPr>
        <p:spPr>
          <a:xfrm>
            <a:off x="9537456" y="3519351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object 4486"/>
          <p:cNvSpPr/>
          <p:nvPr/>
        </p:nvSpPr>
        <p:spPr>
          <a:xfrm>
            <a:off x="10864327" y="3902700"/>
            <a:ext cx="121920" cy="35560"/>
          </a:xfrm>
          <a:custGeom>
            <a:avLst/>
            <a:gdLst/>
            <a:ahLst/>
            <a:cxnLst/>
            <a:rect l="l" t="t" r="r" b="b"/>
            <a:pathLst>
              <a:path w="121920" h="35560">
                <a:moveTo>
                  <a:pt x="121698" y="3543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object 4487"/>
          <p:cNvSpPr/>
          <p:nvPr/>
        </p:nvSpPr>
        <p:spPr>
          <a:xfrm>
            <a:off x="8595367" y="3236581"/>
            <a:ext cx="121920" cy="36195"/>
          </a:xfrm>
          <a:custGeom>
            <a:avLst/>
            <a:gdLst/>
            <a:ahLst/>
            <a:cxnLst/>
            <a:rect l="l" t="t" r="r" b="b"/>
            <a:pathLst>
              <a:path w="121920" h="36195">
                <a:moveTo>
                  <a:pt x="121340" y="3579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object 4488"/>
          <p:cNvSpPr/>
          <p:nvPr/>
        </p:nvSpPr>
        <p:spPr>
          <a:xfrm>
            <a:off x="10431581" y="3775633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object 4489"/>
          <p:cNvSpPr/>
          <p:nvPr/>
        </p:nvSpPr>
        <p:spPr>
          <a:xfrm>
            <a:off x="9092900" y="3382619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object 4490"/>
          <p:cNvSpPr/>
          <p:nvPr/>
        </p:nvSpPr>
        <p:spPr>
          <a:xfrm>
            <a:off x="9985235" y="3644628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object 4491"/>
          <p:cNvSpPr/>
          <p:nvPr/>
        </p:nvSpPr>
        <p:spPr>
          <a:xfrm>
            <a:off x="9539246" y="3513623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object 4492"/>
          <p:cNvSpPr/>
          <p:nvPr/>
        </p:nvSpPr>
        <p:spPr>
          <a:xfrm>
            <a:off x="10866117" y="3896974"/>
            <a:ext cx="127635" cy="37465"/>
          </a:xfrm>
          <a:custGeom>
            <a:avLst/>
            <a:gdLst/>
            <a:ahLst/>
            <a:cxnLst/>
            <a:rect l="l" t="t" r="r" b="b"/>
            <a:pathLst>
              <a:path w="127634" h="37464">
                <a:moveTo>
                  <a:pt x="127067" y="3722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object 4493"/>
          <p:cNvSpPr/>
          <p:nvPr/>
        </p:nvSpPr>
        <p:spPr>
          <a:xfrm>
            <a:off x="8591430" y="3229422"/>
            <a:ext cx="127635" cy="37465"/>
          </a:xfrm>
          <a:custGeom>
            <a:avLst/>
            <a:gdLst/>
            <a:ahLst/>
            <a:cxnLst/>
            <a:rect l="l" t="t" r="r" b="b"/>
            <a:pathLst>
              <a:path w="127634" h="37464">
                <a:moveTo>
                  <a:pt x="127067" y="3722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object 4494"/>
          <p:cNvSpPr/>
          <p:nvPr/>
        </p:nvSpPr>
        <p:spPr>
          <a:xfrm>
            <a:off x="10433371" y="3769906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object 4495"/>
          <p:cNvSpPr/>
          <p:nvPr/>
        </p:nvSpPr>
        <p:spPr>
          <a:xfrm>
            <a:off x="9094689" y="3377250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object 4496"/>
          <p:cNvSpPr/>
          <p:nvPr/>
        </p:nvSpPr>
        <p:spPr>
          <a:xfrm>
            <a:off x="9987025" y="3638901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object 4497"/>
          <p:cNvSpPr/>
          <p:nvPr/>
        </p:nvSpPr>
        <p:spPr>
          <a:xfrm>
            <a:off x="9540678" y="3507897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object 4498"/>
          <p:cNvSpPr/>
          <p:nvPr/>
        </p:nvSpPr>
        <p:spPr>
          <a:xfrm>
            <a:off x="10867906" y="3891246"/>
            <a:ext cx="132715" cy="39370"/>
          </a:xfrm>
          <a:custGeom>
            <a:avLst/>
            <a:gdLst/>
            <a:ahLst/>
            <a:cxnLst/>
            <a:rect l="l" t="t" r="r" b="b"/>
            <a:pathLst>
              <a:path w="132715" h="39370">
                <a:moveTo>
                  <a:pt x="132436" y="3901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object 4499"/>
          <p:cNvSpPr/>
          <p:nvPr/>
        </p:nvSpPr>
        <p:spPr>
          <a:xfrm>
            <a:off x="8587493" y="3222263"/>
            <a:ext cx="133350" cy="38735"/>
          </a:xfrm>
          <a:custGeom>
            <a:avLst/>
            <a:gdLst/>
            <a:ahLst/>
            <a:cxnLst/>
            <a:rect l="l" t="t" r="r" b="b"/>
            <a:pathLst>
              <a:path w="133350" h="38735">
                <a:moveTo>
                  <a:pt x="132794" y="3865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object 4500"/>
          <p:cNvSpPr/>
          <p:nvPr/>
        </p:nvSpPr>
        <p:spPr>
          <a:xfrm>
            <a:off x="10434803" y="3764537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object 4501"/>
          <p:cNvSpPr/>
          <p:nvPr/>
        </p:nvSpPr>
        <p:spPr>
          <a:xfrm>
            <a:off x="9096120" y="3371523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object 4502"/>
          <p:cNvSpPr/>
          <p:nvPr/>
        </p:nvSpPr>
        <p:spPr>
          <a:xfrm>
            <a:off x="9988814" y="3633532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object 4503"/>
          <p:cNvSpPr/>
          <p:nvPr/>
        </p:nvSpPr>
        <p:spPr>
          <a:xfrm>
            <a:off x="9542467" y="3502528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object 4504"/>
          <p:cNvSpPr/>
          <p:nvPr/>
        </p:nvSpPr>
        <p:spPr>
          <a:xfrm>
            <a:off x="10869338" y="3885877"/>
            <a:ext cx="139065" cy="40640"/>
          </a:xfrm>
          <a:custGeom>
            <a:avLst/>
            <a:gdLst/>
            <a:ahLst/>
            <a:cxnLst/>
            <a:rect l="l" t="t" r="r" b="b"/>
            <a:pathLst>
              <a:path w="139065" h="40639">
                <a:moveTo>
                  <a:pt x="138521" y="4044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object 4505"/>
          <p:cNvSpPr/>
          <p:nvPr/>
        </p:nvSpPr>
        <p:spPr>
          <a:xfrm>
            <a:off x="8583555" y="3214747"/>
            <a:ext cx="138430" cy="41275"/>
          </a:xfrm>
          <a:custGeom>
            <a:avLst/>
            <a:gdLst/>
            <a:ahLst/>
            <a:cxnLst/>
            <a:rect l="l" t="t" r="r" b="b"/>
            <a:pathLst>
              <a:path w="138429" h="41275">
                <a:moveTo>
                  <a:pt x="138163" y="4080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object 4506"/>
          <p:cNvSpPr/>
          <p:nvPr/>
        </p:nvSpPr>
        <p:spPr>
          <a:xfrm>
            <a:off x="10436593" y="3758810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object 4507"/>
          <p:cNvSpPr/>
          <p:nvPr/>
        </p:nvSpPr>
        <p:spPr>
          <a:xfrm>
            <a:off x="9097910" y="3365796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object 4508"/>
          <p:cNvSpPr/>
          <p:nvPr/>
        </p:nvSpPr>
        <p:spPr>
          <a:xfrm>
            <a:off x="9990246" y="3627805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object 4509"/>
          <p:cNvSpPr/>
          <p:nvPr/>
        </p:nvSpPr>
        <p:spPr>
          <a:xfrm>
            <a:off x="9544257" y="3496800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object 4510"/>
          <p:cNvSpPr/>
          <p:nvPr/>
        </p:nvSpPr>
        <p:spPr>
          <a:xfrm>
            <a:off x="10871127" y="3880151"/>
            <a:ext cx="144145" cy="42545"/>
          </a:xfrm>
          <a:custGeom>
            <a:avLst/>
            <a:gdLst/>
            <a:ahLst/>
            <a:cxnLst/>
            <a:rect l="l" t="t" r="r" b="b"/>
            <a:pathLst>
              <a:path w="144145" h="42545">
                <a:moveTo>
                  <a:pt x="143890" y="4223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object 4511"/>
          <p:cNvSpPr/>
          <p:nvPr/>
        </p:nvSpPr>
        <p:spPr>
          <a:xfrm>
            <a:off x="8579618" y="3207588"/>
            <a:ext cx="144145" cy="42545"/>
          </a:xfrm>
          <a:custGeom>
            <a:avLst/>
            <a:gdLst/>
            <a:ahLst/>
            <a:cxnLst/>
            <a:rect l="l" t="t" r="r" b="b"/>
            <a:pathLst>
              <a:path w="144145" h="42544">
                <a:moveTo>
                  <a:pt x="143890" y="4223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object 4512"/>
          <p:cNvSpPr/>
          <p:nvPr/>
        </p:nvSpPr>
        <p:spPr>
          <a:xfrm>
            <a:off x="10438024" y="3753083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object 4513"/>
          <p:cNvSpPr/>
          <p:nvPr/>
        </p:nvSpPr>
        <p:spPr>
          <a:xfrm>
            <a:off x="9099342" y="3360427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object 4514"/>
          <p:cNvSpPr/>
          <p:nvPr/>
        </p:nvSpPr>
        <p:spPr>
          <a:xfrm>
            <a:off x="9992035" y="3622078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object 4515"/>
          <p:cNvSpPr/>
          <p:nvPr/>
        </p:nvSpPr>
        <p:spPr>
          <a:xfrm>
            <a:off x="9545689" y="3491074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object 4516"/>
          <p:cNvSpPr/>
          <p:nvPr/>
        </p:nvSpPr>
        <p:spPr>
          <a:xfrm>
            <a:off x="10872559" y="3874782"/>
            <a:ext cx="149860" cy="43815"/>
          </a:xfrm>
          <a:custGeom>
            <a:avLst/>
            <a:gdLst/>
            <a:ahLst/>
            <a:cxnLst/>
            <a:rect l="l" t="t" r="r" b="b"/>
            <a:pathLst>
              <a:path w="149859" h="43814">
                <a:moveTo>
                  <a:pt x="149617" y="4366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object 4517"/>
          <p:cNvSpPr/>
          <p:nvPr/>
        </p:nvSpPr>
        <p:spPr>
          <a:xfrm>
            <a:off x="8575681" y="3200429"/>
            <a:ext cx="149860" cy="44450"/>
          </a:xfrm>
          <a:custGeom>
            <a:avLst/>
            <a:gdLst/>
            <a:ahLst/>
            <a:cxnLst/>
            <a:rect l="l" t="t" r="r" b="b"/>
            <a:pathLst>
              <a:path w="149859" h="44450">
                <a:moveTo>
                  <a:pt x="149259" y="4402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object 4518"/>
          <p:cNvSpPr/>
          <p:nvPr/>
        </p:nvSpPr>
        <p:spPr>
          <a:xfrm>
            <a:off x="10439814" y="3747714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object 4519"/>
          <p:cNvSpPr/>
          <p:nvPr/>
        </p:nvSpPr>
        <p:spPr>
          <a:xfrm>
            <a:off x="9101132" y="3354700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object 4520"/>
          <p:cNvSpPr/>
          <p:nvPr/>
        </p:nvSpPr>
        <p:spPr>
          <a:xfrm>
            <a:off x="9993467" y="3616709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object 4521"/>
          <p:cNvSpPr/>
          <p:nvPr/>
        </p:nvSpPr>
        <p:spPr>
          <a:xfrm>
            <a:off x="9547479" y="3485705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object 4522"/>
          <p:cNvSpPr/>
          <p:nvPr/>
        </p:nvSpPr>
        <p:spPr>
          <a:xfrm>
            <a:off x="10874349" y="3869054"/>
            <a:ext cx="155575" cy="45720"/>
          </a:xfrm>
          <a:custGeom>
            <a:avLst/>
            <a:gdLst/>
            <a:ahLst/>
            <a:cxnLst/>
            <a:rect l="l" t="t" r="r" b="b"/>
            <a:pathLst>
              <a:path w="155575" h="45720">
                <a:moveTo>
                  <a:pt x="154986" y="4545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object 4523"/>
          <p:cNvSpPr/>
          <p:nvPr/>
        </p:nvSpPr>
        <p:spPr>
          <a:xfrm>
            <a:off x="8571386" y="3193270"/>
            <a:ext cx="155575" cy="45720"/>
          </a:xfrm>
          <a:custGeom>
            <a:avLst/>
            <a:gdLst/>
            <a:ahLst/>
            <a:cxnLst/>
            <a:rect l="l" t="t" r="r" b="b"/>
            <a:pathLst>
              <a:path w="155575" h="45719">
                <a:moveTo>
                  <a:pt x="155344" y="4545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object 4524"/>
          <p:cNvSpPr/>
          <p:nvPr/>
        </p:nvSpPr>
        <p:spPr>
          <a:xfrm>
            <a:off x="10441604" y="3741987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object 4525"/>
          <p:cNvSpPr/>
          <p:nvPr/>
        </p:nvSpPr>
        <p:spPr>
          <a:xfrm>
            <a:off x="9102921" y="3348973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object 4526"/>
          <p:cNvSpPr/>
          <p:nvPr/>
        </p:nvSpPr>
        <p:spPr>
          <a:xfrm>
            <a:off x="9995257" y="3610982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object 4527"/>
          <p:cNvSpPr/>
          <p:nvPr/>
        </p:nvSpPr>
        <p:spPr>
          <a:xfrm>
            <a:off x="9548910" y="3479977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object 4528"/>
          <p:cNvSpPr/>
          <p:nvPr/>
        </p:nvSpPr>
        <p:spPr>
          <a:xfrm>
            <a:off x="10876139" y="3863328"/>
            <a:ext cx="161290" cy="47625"/>
          </a:xfrm>
          <a:custGeom>
            <a:avLst/>
            <a:gdLst/>
            <a:ahLst/>
            <a:cxnLst/>
            <a:rect l="l" t="t" r="r" b="b"/>
            <a:pathLst>
              <a:path w="161290" h="47625">
                <a:moveTo>
                  <a:pt x="160713" y="4724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object 4529"/>
          <p:cNvSpPr/>
          <p:nvPr/>
        </p:nvSpPr>
        <p:spPr>
          <a:xfrm>
            <a:off x="8567449" y="3185754"/>
            <a:ext cx="161290" cy="47625"/>
          </a:xfrm>
          <a:custGeom>
            <a:avLst/>
            <a:gdLst/>
            <a:ahLst/>
            <a:cxnLst/>
            <a:rect l="l" t="t" r="r" b="b"/>
            <a:pathLst>
              <a:path w="161290" h="47625">
                <a:moveTo>
                  <a:pt x="160713" y="4724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object 4530"/>
          <p:cNvSpPr/>
          <p:nvPr/>
        </p:nvSpPr>
        <p:spPr>
          <a:xfrm>
            <a:off x="10443036" y="3736260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object 4531"/>
          <p:cNvSpPr/>
          <p:nvPr/>
        </p:nvSpPr>
        <p:spPr>
          <a:xfrm>
            <a:off x="9104353" y="3343604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object 4532"/>
          <p:cNvSpPr/>
          <p:nvPr/>
        </p:nvSpPr>
        <p:spPr>
          <a:xfrm>
            <a:off x="9997047" y="3605255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object 4533"/>
          <p:cNvSpPr/>
          <p:nvPr/>
        </p:nvSpPr>
        <p:spPr>
          <a:xfrm>
            <a:off x="9550700" y="3474608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object 4534"/>
          <p:cNvSpPr/>
          <p:nvPr/>
        </p:nvSpPr>
        <p:spPr>
          <a:xfrm>
            <a:off x="10877570" y="3857959"/>
            <a:ext cx="167005" cy="48895"/>
          </a:xfrm>
          <a:custGeom>
            <a:avLst/>
            <a:gdLst/>
            <a:ahLst/>
            <a:cxnLst/>
            <a:rect l="l" t="t" r="r" b="b"/>
            <a:pathLst>
              <a:path w="167004" h="48895">
                <a:moveTo>
                  <a:pt x="166440" y="4867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object 4535"/>
          <p:cNvSpPr/>
          <p:nvPr/>
        </p:nvSpPr>
        <p:spPr>
          <a:xfrm>
            <a:off x="8563511" y="3178595"/>
            <a:ext cx="167005" cy="49530"/>
          </a:xfrm>
          <a:custGeom>
            <a:avLst/>
            <a:gdLst/>
            <a:ahLst/>
            <a:cxnLst/>
            <a:rect l="l" t="t" r="r" b="b"/>
            <a:pathLst>
              <a:path w="167004" h="49530">
                <a:moveTo>
                  <a:pt x="166440" y="4903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object 4536"/>
          <p:cNvSpPr/>
          <p:nvPr/>
        </p:nvSpPr>
        <p:spPr>
          <a:xfrm>
            <a:off x="10444826" y="3730891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object 4537"/>
          <p:cNvSpPr/>
          <p:nvPr/>
        </p:nvSpPr>
        <p:spPr>
          <a:xfrm>
            <a:off x="9106143" y="3337877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object 4538"/>
          <p:cNvSpPr/>
          <p:nvPr/>
        </p:nvSpPr>
        <p:spPr>
          <a:xfrm>
            <a:off x="9998478" y="3599886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object 4539"/>
          <p:cNvSpPr/>
          <p:nvPr/>
        </p:nvSpPr>
        <p:spPr>
          <a:xfrm>
            <a:off x="9552132" y="3468882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object 4540"/>
          <p:cNvSpPr/>
          <p:nvPr/>
        </p:nvSpPr>
        <p:spPr>
          <a:xfrm>
            <a:off x="10879360" y="3852231"/>
            <a:ext cx="172085" cy="50800"/>
          </a:xfrm>
          <a:custGeom>
            <a:avLst/>
            <a:gdLst/>
            <a:ahLst/>
            <a:cxnLst/>
            <a:rect l="l" t="t" r="r" b="b"/>
            <a:pathLst>
              <a:path w="172084" h="50800">
                <a:moveTo>
                  <a:pt x="171809" y="5046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/>
          <p:nvPr/>
        </p:nvSpPr>
        <p:spPr>
          <a:xfrm>
            <a:off x="8559574" y="3171436"/>
            <a:ext cx="172720" cy="50800"/>
          </a:xfrm>
          <a:custGeom>
            <a:avLst/>
            <a:gdLst/>
            <a:ahLst/>
            <a:cxnLst/>
            <a:rect l="l" t="t" r="r" b="b"/>
            <a:pathLst>
              <a:path w="172720" h="50800">
                <a:moveTo>
                  <a:pt x="172167" y="5046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object 4542"/>
          <p:cNvSpPr/>
          <p:nvPr/>
        </p:nvSpPr>
        <p:spPr>
          <a:xfrm>
            <a:off x="10446257" y="3725164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object 4543"/>
          <p:cNvSpPr/>
          <p:nvPr/>
        </p:nvSpPr>
        <p:spPr>
          <a:xfrm>
            <a:off x="9107575" y="3332150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object 4544"/>
          <p:cNvSpPr/>
          <p:nvPr/>
        </p:nvSpPr>
        <p:spPr>
          <a:xfrm>
            <a:off x="10000268" y="3594159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object 4545"/>
          <p:cNvSpPr/>
          <p:nvPr/>
        </p:nvSpPr>
        <p:spPr>
          <a:xfrm>
            <a:off x="9553921" y="3463154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object 4546"/>
          <p:cNvSpPr/>
          <p:nvPr/>
        </p:nvSpPr>
        <p:spPr>
          <a:xfrm>
            <a:off x="10880792" y="3846505"/>
            <a:ext cx="177800" cy="52705"/>
          </a:xfrm>
          <a:custGeom>
            <a:avLst/>
            <a:gdLst/>
            <a:ahLst/>
            <a:cxnLst/>
            <a:rect l="l" t="t" r="r" b="b"/>
            <a:pathLst>
              <a:path w="177800" h="52704">
                <a:moveTo>
                  <a:pt x="177536" y="5225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object 4547"/>
          <p:cNvSpPr/>
          <p:nvPr/>
        </p:nvSpPr>
        <p:spPr>
          <a:xfrm>
            <a:off x="8555636" y="3164277"/>
            <a:ext cx="177800" cy="52069"/>
          </a:xfrm>
          <a:custGeom>
            <a:avLst/>
            <a:gdLst/>
            <a:ahLst/>
            <a:cxnLst/>
            <a:rect l="l" t="t" r="r" b="b"/>
            <a:pathLst>
              <a:path w="177800" h="52069">
                <a:moveTo>
                  <a:pt x="177536" y="5190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object 4548"/>
          <p:cNvSpPr/>
          <p:nvPr/>
        </p:nvSpPr>
        <p:spPr>
          <a:xfrm>
            <a:off x="10448047" y="3719437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object 4549"/>
          <p:cNvSpPr/>
          <p:nvPr/>
        </p:nvSpPr>
        <p:spPr>
          <a:xfrm>
            <a:off x="9109364" y="3326781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object 4550"/>
          <p:cNvSpPr/>
          <p:nvPr/>
        </p:nvSpPr>
        <p:spPr>
          <a:xfrm>
            <a:off x="10001700" y="3588790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object 4551"/>
          <p:cNvSpPr/>
          <p:nvPr/>
        </p:nvSpPr>
        <p:spPr>
          <a:xfrm>
            <a:off x="9555711" y="3457785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object 4552"/>
          <p:cNvSpPr/>
          <p:nvPr/>
        </p:nvSpPr>
        <p:spPr>
          <a:xfrm>
            <a:off x="10882582" y="3841136"/>
            <a:ext cx="183515" cy="53975"/>
          </a:xfrm>
          <a:custGeom>
            <a:avLst/>
            <a:gdLst/>
            <a:ahLst/>
            <a:cxnLst/>
            <a:rect l="l" t="t" r="r" b="b"/>
            <a:pathLst>
              <a:path w="183515" h="53975">
                <a:moveTo>
                  <a:pt x="183263" y="5369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object 4553"/>
          <p:cNvSpPr/>
          <p:nvPr/>
        </p:nvSpPr>
        <p:spPr>
          <a:xfrm>
            <a:off x="8551699" y="3157119"/>
            <a:ext cx="183515" cy="53975"/>
          </a:xfrm>
          <a:custGeom>
            <a:avLst/>
            <a:gdLst/>
            <a:ahLst/>
            <a:cxnLst/>
            <a:rect l="l" t="t" r="r" b="b"/>
            <a:pathLst>
              <a:path w="183515" h="53975">
                <a:moveTo>
                  <a:pt x="183263" y="5369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object 4554"/>
          <p:cNvSpPr/>
          <p:nvPr/>
        </p:nvSpPr>
        <p:spPr>
          <a:xfrm>
            <a:off x="10449836" y="3714068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object 4555"/>
          <p:cNvSpPr/>
          <p:nvPr/>
        </p:nvSpPr>
        <p:spPr>
          <a:xfrm>
            <a:off x="9111154" y="3321054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object 4556"/>
          <p:cNvSpPr/>
          <p:nvPr/>
        </p:nvSpPr>
        <p:spPr>
          <a:xfrm>
            <a:off x="10003490" y="3583063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object 4557"/>
          <p:cNvSpPr/>
          <p:nvPr/>
        </p:nvSpPr>
        <p:spPr>
          <a:xfrm>
            <a:off x="9557142" y="3452059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object 4558"/>
          <p:cNvSpPr/>
          <p:nvPr/>
        </p:nvSpPr>
        <p:spPr>
          <a:xfrm>
            <a:off x="10884372" y="3835408"/>
            <a:ext cx="189230" cy="55880"/>
          </a:xfrm>
          <a:custGeom>
            <a:avLst/>
            <a:gdLst/>
            <a:ahLst/>
            <a:cxnLst/>
            <a:rect l="l" t="t" r="r" b="b"/>
            <a:pathLst>
              <a:path w="189229" h="55879">
                <a:moveTo>
                  <a:pt x="188632" y="5548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object 4559"/>
          <p:cNvSpPr/>
          <p:nvPr/>
        </p:nvSpPr>
        <p:spPr>
          <a:xfrm>
            <a:off x="8547761" y="3149602"/>
            <a:ext cx="189230" cy="55880"/>
          </a:xfrm>
          <a:custGeom>
            <a:avLst/>
            <a:gdLst/>
            <a:ahLst/>
            <a:cxnLst/>
            <a:rect l="l" t="t" r="r" b="b"/>
            <a:pathLst>
              <a:path w="189229" h="55880">
                <a:moveTo>
                  <a:pt x="188632" y="5548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object 4560"/>
          <p:cNvSpPr/>
          <p:nvPr/>
        </p:nvSpPr>
        <p:spPr>
          <a:xfrm>
            <a:off x="10451268" y="3708341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object 4561"/>
          <p:cNvSpPr/>
          <p:nvPr/>
        </p:nvSpPr>
        <p:spPr>
          <a:xfrm>
            <a:off x="9112586" y="3315327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object 4562"/>
          <p:cNvSpPr/>
          <p:nvPr/>
        </p:nvSpPr>
        <p:spPr>
          <a:xfrm>
            <a:off x="10004921" y="3577336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object 4563"/>
          <p:cNvSpPr/>
          <p:nvPr/>
        </p:nvSpPr>
        <p:spPr>
          <a:xfrm>
            <a:off x="9558932" y="3446331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object 4564"/>
          <p:cNvSpPr/>
          <p:nvPr/>
        </p:nvSpPr>
        <p:spPr>
          <a:xfrm>
            <a:off x="10885803" y="3829682"/>
            <a:ext cx="194945" cy="57785"/>
          </a:xfrm>
          <a:custGeom>
            <a:avLst/>
            <a:gdLst/>
            <a:ahLst/>
            <a:cxnLst/>
            <a:rect l="l" t="t" r="r" b="b"/>
            <a:pathLst>
              <a:path w="194945" h="57785">
                <a:moveTo>
                  <a:pt x="194359" y="5726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object 4565"/>
          <p:cNvSpPr/>
          <p:nvPr/>
        </p:nvSpPr>
        <p:spPr>
          <a:xfrm>
            <a:off x="8543825" y="3142443"/>
            <a:ext cx="194945" cy="57150"/>
          </a:xfrm>
          <a:custGeom>
            <a:avLst/>
            <a:gdLst/>
            <a:ahLst/>
            <a:cxnLst/>
            <a:rect l="l" t="t" r="r" b="b"/>
            <a:pathLst>
              <a:path w="194945" h="57150">
                <a:moveTo>
                  <a:pt x="194359" y="5691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object 4566"/>
          <p:cNvSpPr/>
          <p:nvPr/>
        </p:nvSpPr>
        <p:spPr>
          <a:xfrm>
            <a:off x="10453058" y="3702614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object 4567"/>
          <p:cNvSpPr/>
          <p:nvPr/>
        </p:nvSpPr>
        <p:spPr>
          <a:xfrm>
            <a:off x="9114375" y="3309958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object 4568"/>
          <p:cNvSpPr/>
          <p:nvPr/>
        </p:nvSpPr>
        <p:spPr>
          <a:xfrm>
            <a:off x="10006711" y="3571967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object 4569"/>
          <p:cNvSpPr/>
          <p:nvPr/>
        </p:nvSpPr>
        <p:spPr>
          <a:xfrm>
            <a:off x="9560364" y="3440962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object 4570"/>
          <p:cNvSpPr/>
          <p:nvPr/>
        </p:nvSpPr>
        <p:spPr>
          <a:xfrm>
            <a:off x="10887593" y="3824313"/>
            <a:ext cx="200025" cy="59055"/>
          </a:xfrm>
          <a:custGeom>
            <a:avLst/>
            <a:gdLst/>
            <a:ahLst/>
            <a:cxnLst/>
            <a:rect l="l" t="t" r="r" b="b"/>
            <a:pathLst>
              <a:path w="200025" h="59054">
                <a:moveTo>
                  <a:pt x="199728" y="5870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object 4571"/>
          <p:cNvSpPr/>
          <p:nvPr/>
        </p:nvSpPr>
        <p:spPr>
          <a:xfrm>
            <a:off x="8539888" y="3135285"/>
            <a:ext cx="200660" cy="59055"/>
          </a:xfrm>
          <a:custGeom>
            <a:avLst/>
            <a:gdLst/>
            <a:ahLst/>
            <a:cxnLst/>
            <a:rect l="l" t="t" r="r" b="b"/>
            <a:pathLst>
              <a:path w="200659" h="59055">
                <a:moveTo>
                  <a:pt x="200086" y="5870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object 4572"/>
          <p:cNvSpPr/>
          <p:nvPr/>
        </p:nvSpPr>
        <p:spPr>
          <a:xfrm>
            <a:off x="10454489" y="3697245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10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object 4573"/>
          <p:cNvSpPr/>
          <p:nvPr/>
        </p:nvSpPr>
        <p:spPr>
          <a:xfrm>
            <a:off x="9115807" y="3304231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object 4574"/>
          <p:cNvSpPr/>
          <p:nvPr/>
        </p:nvSpPr>
        <p:spPr>
          <a:xfrm>
            <a:off x="10008501" y="3566240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553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object 4575"/>
          <p:cNvSpPr/>
          <p:nvPr/>
        </p:nvSpPr>
        <p:spPr>
          <a:xfrm>
            <a:off x="9562154" y="3435236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56911" y="1682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object 4576"/>
          <p:cNvSpPr/>
          <p:nvPr/>
        </p:nvSpPr>
        <p:spPr>
          <a:xfrm>
            <a:off x="8535592" y="3127768"/>
            <a:ext cx="2559685" cy="751840"/>
          </a:xfrm>
          <a:custGeom>
            <a:avLst/>
            <a:gdLst/>
            <a:ahLst/>
            <a:cxnLst/>
            <a:rect l="l" t="t" r="r" b="b"/>
            <a:pathLst>
              <a:path w="2559684" h="751839">
                <a:moveTo>
                  <a:pt x="2559603" y="75130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object 4577"/>
          <p:cNvSpPr/>
          <p:nvPr/>
        </p:nvSpPr>
        <p:spPr>
          <a:xfrm>
            <a:off x="8529507" y="3119893"/>
            <a:ext cx="2575560" cy="756285"/>
          </a:xfrm>
          <a:custGeom>
            <a:avLst/>
            <a:gdLst/>
            <a:ahLst/>
            <a:cxnLst/>
            <a:rect l="l" t="t" r="r" b="b"/>
            <a:pathLst>
              <a:path w="2575559" h="756285">
                <a:moveTo>
                  <a:pt x="2574995" y="75596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object 4578"/>
          <p:cNvSpPr/>
          <p:nvPr/>
        </p:nvSpPr>
        <p:spPr>
          <a:xfrm>
            <a:off x="8520917" y="3111303"/>
            <a:ext cx="2595245" cy="762000"/>
          </a:xfrm>
          <a:custGeom>
            <a:avLst/>
            <a:gdLst/>
            <a:ahLst/>
            <a:cxnLst/>
            <a:rect l="l" t="t" r="r" b="b"/>
            <a:pathLst>
              <a:path w="2595245" h="762000">
                <a:moveTo>
                  <a:pt x="2595039" y="76168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object 4579"/>
          <p:cNvSpPr/>
          <p:nvPr/>
        </p:nvSpPr>
        <p:spPr>
          <a:xfrm>
            <a:off x="8506242" y="3100923"/>
            <a:ext cx="2628265" cy="771525"/>
          </a:xfrm>
          <a:custGeom>
            <a:avLst/>
            <a:gdLst/>
            <a:ahLst/>
            <a:cxnLst/>
            <a:rect l="l" t="t" r="r" b="b"/>
            <a:pathLst>
              <a:path w="2628265" h="771525">
                <a:moveTo>
                  <a:pt x="2627969" y="77135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object 4580"/>
          <p:cNvSpPr/>
          <p:nvPr/>
        </p:nvSpPr>
        <p:spPr>
          <a:xfrm>
            <a:off x="6094107" y="5436458"/>
            <a:ext cx="995421" cy="20065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object 4581"/>
          <p:cNvSpPr/>
          <p:nvPr/>
        </p:nvSpPr>
        <p:spPr>
          <a:xfrm>
            <a:off x="6102698" y="5444691"/>
            <a:ext cx="910590" cy="1991995"/>
          </a:xfrm>
          <a:custGeom>
            <a:avLst/>
            <a:gdLst/>
            <a:ahLst/>
            <a:cxnLst/>
            <a:rect l="l" t="t" r="r" b="b"/>
            <a:pathLst>
              <a:path w="910590" h="1991995">
                <a:moveTo>
                  <a:pt x="0" y="1991558"/>
                </a:moveTo>
                <a:lnTo>
                  <a:pt x="91059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object 4582"/>
          <p:cNvSpPr/>
          <p:nvPr/>
        </p:nvSpPr>
        <p:spPr>
          <a:xfrm>
            <a:off x="6113078" y="5458293"/>
            <a:ext cx="901065" cy="1969135"/>
          </a:xfrm>
          <a:custGeom>
            <a:avLst/>
            <a:gdLst/>
            <a:ahLst/>
            <a:cxnLst/>
            <a:rect l="l" t="t" r="r" b="b"/>
            <a:pathLst>
              <a:path w="901065" h="1969134">
                <a:moveTo>
                  <a:pt x="0" y="1969008"/>
                </a:moveTo>
                <a:lnTo>
                  <a:pt x="90056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object 4583"/>
          <p:cNvSpPr/>
          <p:nvPr/>
        </p:nvSpPr>
        <p:spPr>
          <a:xfrm>
            <a:off x="6122026" y="5469031"/>
            <a:ext cx="893444" cy="1952625"/>
          </a:xfrm>
          <a:custGeom>
            <a:avLst/>
            <a:gdLst/>
            <a:ahLst/>
            <a:cxnLst/>
            <a:rect l="l" t="t" r="r" b="b"/>
            <a:pathLst>
              <a:path w="893445" h="1952625">
                <a:moveTo>
                  <a:pt x="0" y="1952543"/>
                </a:moveTo>
                <a:lnTo>
                  <a:pt x="89305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object 4584"/>
          <p:cNvSpPr/>
          <p:nvPr/>
        </p:nvSpPr>
        <p:spPr>
          <a:xfrm>
            <a:off x="6130259" y="5477621"/>
            <a:ext cx="887730" cy="1940560"/>
          </a:xfrm>
          <a:custGeom>
            <a:avLst/>
            <a:gdLst/>
            <a:ahLst/>
            <a:cxnLst/>
            <a:rect l="l" t="t" r="r" b="b"/>
            <a:pathLst>
              <a:path w="887729" h="1940559">
                <a:moveTo>
                  <a:pt x="0" y="1940015"/>
                </a:moveTo>
                <a:lnTo>
                  <a:pt x="88732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object 4585"/>
          <p:cNvSpPr/>
          <p:nvPr/>
        </p:nvSpPr>
        <p:spPr>
          <a:xfrm>
            <a:off x="5136627" y="3261994"/>
            <a:ext cx="2804074" cy="53640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object 4586"/>
          <p:cNvSpPr/>
          <p:nvPr/>
        </p:nvSpPr>
        <p:spPr>
          <a:xfrm>
            <a:off x="5134480" y="3392641"/>
            <a:ext cx="2349500" cy="5137150"/>
          </a:xfrm>
          <a:custGeom>
            <a:avLst/>
            <a:gdLst/>
            <a:ahLst/>
            <a:cxnLst/>
            <a:rect l="l" t="t" r="r" b="b"/>
            <a:pathLst>
              <a:path w="2349500" h="5137150">
                <a:moveTo>
                  <a:pt x="0" y="5136746"/>
                </a:moveTo>
                <a:lnTo>
                  <a:pt x="23491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object 4587"/>
          <p:cNvSpPr/>
          <p:nvPr/>
        </p:nvSpPr>
        <p:spPr>
          <a:xfrm>
            <a:off x="5139849" y="3379397"/>
            <a:ext cx="2356485" cy="5153025"/>
          </a:xfrm>
          <a:custGeom>
            <a:avLst/>
            <a:gdLst/>
            <a:ahLst/>
            <a:cxnLst/>
            <a:rect l="l" t="t" r="r" b="b"/>
            <a:pathLst>
              <a:path w="2356484" h="5153025">
                <a:moveTo>
                  <a:pt x="0" y="5152495"/>
                </a:moveTo>
                <a:lnTo>
                  <a:pt x="23562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object 4588"/>
          <p:cNvSpPr/>
          <p:nvPr/>
        </p:nvSpPr>
        <p:spPr>
          <a:xfrm>
            <a:off x="5144859" y="3372239"/>
            <a:ext cx="2361565" cy="5161915"/>
          </a:xfrm>
          <a:custGeom>
            <a:avLst/>
            <a:gdLst/>
            <a:ahLst/>
            <a:cxnLst/>
            <a:rect l="l" t="t" r="r" b="b"/>
            <a:pathLst>
              <a:path w="2361565" h="5161915">
                <a:moveTo>
                  <a:pt x="0" y="5161802"/>
                </a:moveTo>
                <a:lnTo>
                  <a:pt x="23609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object 4589"/>
          <p:cNvSpPr/>
          <p:nvPr/>
        </p:nvSpPr>
        <p:spPr>
          <a:xfrm>
            <a:off x="5150229" y="3367228"/>
            <a:ext cx="2364740" cy="5169535"/>
          </a:xfrm>
          <a:custGeom>
            <a:avLst/>
            <a:gdLst/>
            <a:ahLst/>
            <a:cxnLst/>
            <a:rect l="l" t="t" r="r" b="b"/>
            <a:pathLst>
              <a:path w="2364740" h="5169534">
                <a:moveTo>
                  <a:pt x="0" y="5169318"/>
                </a:moveTo>
                <a:lnTo>
                  <a:pt x="236417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object 4590"/>
          <p:cNvSpPr/>
          <p:nvPr/>
        </p:nvSpPr>
        <p:spPr>
          <a:xfrm>
            <a:off x="5155598" y="8496816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object 4591"/>
          <p:cNvSpPr/>
          <p:nvPr/>
        </p:nvSpPr>
        <p:spPr>
          <a:xfrm>
            <a:off x="7484691" y="3364006"/>
            <a:ext cx="38100" cy="82550"/>
          </a:xfrm>
          <a:custGeom>
            <a:avLst/>
            <a:gdLst/>
            <a:ahLst/>
            <a:cxnLst/>
            <a:rect l="l" t="t" r="r" b="b"/>
            <a:pathLst>
              <a:path w="38100" h="82550">
                <a:moveTo>
                  <a:pt x="0" y="81967"/>
                </a:moveTo>
                <a:lnTo>
                  <a:pt x="3758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object 4592"/>
          <p:cNvSpPr/>
          <p:nvPr/>
        </p:nvSpPr>
        <p:spPr>
          <a:xfrm>
            <a:off x="5354253" y="805082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object 4593"/>
          <p:cNvSpPr/>
          <p:nvPr/>
        </p:nvSpPr>
        <p:spPr>
          <a:xfrm>
            <a:off x="7288541" y="3821449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object 4594"/>
          <p:cNvSpPr/>
          <p:nvPr/>
        </p:nvSpPr>
        <p:spPr>
          <a:xfrm>
            <a:off x="5547896" y="7627746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object 4595"/>
          <p:cNvSpPr/>
          <p:nvPr/>
        </p:nvSpPr>
        <p:spPr>
          <a:xfrm>
            <a:off x="7094897" y="424453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object 4596"/>
          <p:cNvSpPr/>
          <p:nvPr/>
        </p:nvSpPr>
        <p:spPr>
          <a:xfrm>
            <a:off x="5741182" y="720502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object 4597"/>
          <p:cNvSpPr/>
          <p:nvPr/>
        </p:nvSpPr>
        <p:spPr>
          <a:xfrm>
            <a:off x="6901612" y="4667253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object 4598"/>
          <p:cNvSpPr/>
          <p:nvPr/>
        </p:nvSpPr>
        <p:spPr>
          <a:xfrm>
            <a:off x="5934467" y="678194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object 4599"/>
          <p:cNvSpPr/>
          <p:nvPr/>
        </p:nvSpPr>
        <p:spPr>
          <a:xfrm>
            <a:off x="6708326" y="509033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object 4600"/>
          <p:cNvSpPr/>
          <p:nvPr/>
        </p:nvSpPr>
        <p:spPr>
          <a:xfrm>
            <a:off x="6128111" y="635921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object 4601"/>
          <p:cNvSpPr/>
          <p:nvPr/>
        </p:nvSpPr>
        <p:spPr>
          <a:xfrm>
            <a:off x="6514682" y="551305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object 4602"/>
          <p:cNvSpPr/>
          <p:nvPr/>
        </p:nvSpPr>
        <p:spPr>
          <a:xfrm>
            <a:off x="6321397" y="593613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object 4603"/>
          <p:cNvSpPr/>
          <p:nvPr/>
        </p:nvSpPr>
        <p:spPr>
          <a:xfrm>
            <a:off x="5160967" y="8498963"/>
            <a:ext cx="19685" cy="43180"/>
          </a:xfrm>
          <a:custGeom>
            <a:avLst/>
            <a:gdLst/>
            <a:ahLst/>
            <a:cxnLst/>
            <a:rect l="l" t="t" r="r" b="b"/>
            <a:pathLst>
              <a:path w="19685" h="43179">
                <a:moveTo>
                  <a:pt x="0" y="4259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object 4604"/>
          <p:cNvSpPr/>
          <p:nvPr/>
        </p:nvSpPr>
        <p:spPr>
          <a:xfrm>
            <a:off x="7490059" y="3361143"/>
            <a:ext cx="40640" cy="86995"/>
          </a:xfrm>
          <a:custGeom>
            <a:avLst/>
            <a:gdLst/>
            <a:ahLst/>
            <a:cxnLst/>
            <a:rect l="l" t="t" r="r" b="b"/>
            <a:pathLst>
              <a:path w="40640" h="86995">
                <a:moveTo>
                  <a:pt x="0" y="86978"/>
                </a:moveTo>
                <a:lnTo>
                  <a:pt x="400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object 4605"/>
          <p:cNvSpPr/>
          <p:nvPr/>
        </p:nvSpPr>
        <p:spPr>
          <a:xfrm>
            <a:off x="5359622" y="805297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object 4606"/>
          <p:cNvSpPr/>
          <p:nvPr/>
        </p:nvSpPr>
        <p:spPr>
          <a:xfrm>
            <a:off x="7293910" y="382395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object 4607"/>
          <p:cNvSpPr/>
          <p:nvPr/>
        </p:nvSpPr>
        <p:spPr>
          <a:xfrm>
            <a:off x="5552907" y="763025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object 4608"/>
          <p:cNvSpPr/>
          <p:nvPr/>
        </p:nvSpPr>
        <p:spPr>
          <a:xfrm>
            <a:off x="7100267" y="424703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object 4609"/>
          <p:cNvSpPr/>
          <p:nvPr/>
        </p:nvSpPr>
        <p:spPr>
          <a:xfrm>
            <a:off x="5746551" y="720717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object 4610"/>
          <p:cNvSpPr/>
          <p:nvPr/>
        </p:nvSpPr>
        <p:spPr>
          <a:xfrm>
            <a:off x="6906981" y="466975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object 4611"/>
          <p:cNvSpPr/>
          <p:nvPr/>
        </p:nvSpPr>
        <p:spPr>
          <a:xfrm>
            <a:off x="5939837" y="678444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object 4612"/>
          <p:cNvSpPr/>
          <p:nvPr/>
        </p:nvSpPr>
        <p:spPr>
          <a:xfrm>
            <a:off x="6713337" y="509283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object 4613"/>
          <p:cNvSpPr/>
          <p:nvPr/>
        </p:nvSpPr>
        <p:spPr>
          <a:xfrm>
            <a:off x="6133122" y="6361366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object 4614"/>
          <p:cNvSpPr/>
          <p:nvPr/>
        </p:nvSpPr>
        <p:spPr>
          <a:xfrm>
            <a:off x="6520052" y="5515562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object 4615"/>
          <p:cNvSpPr/>
          <p:nvPr/>
        </p:nvSpPr>
        <p:spPr>
          <a:xfrm>
            <a:off x="6326766" y="593864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object 4616"/>
          <p:cNvSpPr/>
          <p:nvPr/>
        </p:nvSpPr>
        <p:spPr>
          <a:xfrm>
            <a:off x="5166336" y="8501469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object 4617"/>
          <p:cNvSpPr/>
          <p:nvPr/>
        </p:nvSpPr>
        <p:spPr>
          <a:xfrm>
            <a:off x="7495429" y="3358279"/>
            <a:ext cx="42545" cy="92710"/>
          </a:xfrm>
          <a:custGeom>
            <a:avLst/>
            <a:gdLst/>
            <a:ahLst/>
            <a:cxnLst/>
            <a:rect l="l" t="t" r="r" b="b"/>
            <a:pathLst>
              <a:path w="42545" h="92710">
                <a:moveTo>
                  <a:pt x="0" y="92347"/>
                </a:moveTo>
                <a:lnTo>
                  <a:pt x="4223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object 4618"/>
          <p:cNvSpPr/>
          <p:nvPr/>
        </p:nvSpPr>
        <p:spPr>
          <a:xfrm>
            <a:off x="5364991" y="805548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object 4619"/>
          <p:cNvSpPr/>
          <p:nvPr/>
        </p:nvSpPr>
        <p:spPr>
          <a:xfrm>
            <a:off x="7298921" y="382646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object 4620"/>
          <p:cNvSpPr/>
          <p:nvPr/>
        </p:nvSpPr>
        <p:spPr>
          <a:xfrm>
            <a:off x="5558276" y="763275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object 4621"/>
          <p:cNvSpPr/>
          <p:nvPr/>
        </p:nvSpPr>
        <p:spPr>
          <a:xfrm>
            <a:off x="7105636" y="4249183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object 4622"/>
          <p:cNvSpPr/>
          <p:nvPr/>
        </p:nvSpPr>
        <p:spPr>
          <a:xfrm>
            <a:off x="5751920" y="7209676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object 4623"/>
          <p:cNvSpPr/>
          <p:nvPr/>
        </p:nvSpPr>
        <p:spPr>
          <a:xfrm>
            <a:off x="6912350" y="467226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object 4624"/>
          <p:cNvSpPr/>
          <p:nvPr/>
        </p:nvSpPr>
        <p:spPr>
          <a:xfrm>
            <a:off x="5945206" y="678695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object 4625"/>
          <p:cNvSpPr/>
          <p:nvPr/>
        </p:nvSpPr>
        <p:spPr>
          <a:xfrm>
            <a:off x="6718706" y="509498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object 4626"/>
          <p:cNvSpPr/>
          <p:nvPr/>
        </p:nvSpPr>
        <p:spPr>
          <a:xfrm>
            <a:off x="6138491" y="636387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object 4627"/>
          <p:cNvSpPr/>
          <p:nvPr/>
        </p:nvSpPr>
        <p:spPr>
          <a:xfrm>
            <a:off x="6525421" y="551806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object 4628"/>
          <p:cNvSpPr/>
          <p:nvPr/>
        </p:nvSpPr>
        <p:spPr>
          <a:xfrm>
            <a:off x="6332135" y="594114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object 4629"/>
          <p:cNvSpPr/>
          <p:nvPr/>
        </p:nvSpPr>
        <p:spPr>
          <a:xfrm>
            <a:off x="5171705" y="8503974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object 4630"/>
          <p:cNvSpPr/>
          <p:nvPr/>
        </p:nvSpPr>
        <p:spPr>
          <a:xfrm>
            <a:off x="7500797" y="3355416"/>
            <a:ext cx="45085" cy="97790"/>
          </a:xfrm>
          <a:custGeom>
            <a:avLst/>
            <a:gdLst/>
            <a:ahLst/>
            <a:cxnLst/>
            <a:rect l="l" t="t" r="r" b="b"/>
            <a:pathLst>
              <a:path w="45084" h="97789">
                <a:moveTo>
                  <a:pt x="0" y="97716"/>
                </a:moveTo>
                <a:lnTo>
                  <a:pt x="447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/>
          <p:nvPr/>
        </p:nvSpPr>
        <p:spPr>
          <a:xfrm>
            <a:off x="5370360" y="805798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object 4632"/>
          <p:cNvSpPr/>
          <p:nvPr/>
        </p:nvSpPr>
        <p:spPr>
          <a:xfrm>
            <a:off x="7304290" y="382896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object 4633"/>
          <p:cNvSpPr/>
          <p:nvPr/>
        </p:nvSpPr>
        <p:spPr>
          <a:xfrm>
            <a:off x="5563645" y="763490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object 4634"/>
          <p:cNvSpPr/>
          <p:nvPr/>
        </p:nvSpPr>
        <p:spPr>
          <a:xfrm>
            <a:off x="7111005" y="425168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object 4635"/>
          <p:cNvSpPr/>
          <p:nvPr/>
        </p:nvSpPr>
        <p:spPr>
          <a:xfrm>
            <a:off x="5756931" y="721218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object 4636"/>
          <p:cNvSpPr/>
          <p:nvPr/>
        </p:nvSpPr>
        <p:spPr>
          <a:xfrm>
            <a:off x="6917361" y="467477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object 4637"/>
          <p:cNvSpPr/>
          <p:nvPr/>
        </p:nvSpPr>
        <p:spPr>
          <a:xfrm>
            <a:off x="5950575" y="678910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object 4638"/>
          <p:cNvSpPr/>
          <p:nvPr/>
        </p:nvSpPr>
        <p:spPr>
          <a:xfrm>
            <a:off x="6724075" y="5097493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object 4639"/>
          <p:cNvSpPr/>
          <p:nvPr/>
        </p:nvSpPr>
        <p:spPr>
          <a:xfrm>
            <a:off x="6143860" y="636637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object 4640"/>
          <p:cNvSpPr/>
          <p:nvPr/>
        </p:nvSpPr>
        <p:spPr>
          <a:xfrm>
            <a:off x="6530790" y="552057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object 4641"/>
          <p:cNvSpPr/>
          <p:nvPr/>
        </p:nvSpPr>
        <p:spPr>
          <a:xfrm>
            <a:off x="6337146" y="5943296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object 4642"/>
          <p:cNvSpPr/>
          <p:nvPr/>
        </p:nvSpPr>
        <p:spPr>
          <a:xfrm>
            <a:off x="5176716" y="8506479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object 4643"/>
          <p:cNvSpPr/>
          <p:nvPr/>
        </p:nvSpPr>
        <p:spPr>
          <a:xfrm>
            <a:off x="7506167" y="3352552"/>
            <a:ext cx="46990" cy="103505"/>
          </a:xfrm>
          <a:custGeom>
            <a:avLst/>
            <a:gdLst/>
            <a:ahLst/>
            <a:cxnLst/>
            <a:rect l="l" t="t" r="r" b="b"/>
            <a:pathLst>
              <a:path w="46990" h="103504">
                <a:moveTo>
                  <a:pt x="0" y="103085"/>
                </a:moveTo>
                <a:lnTo>
                  <a:pt x="4688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object 4644"/>
          <p:cNvSpPr/>
          <p:nvPr/>
        </p:nvSpPr>
        <p:spPr>
          <a:xfrm>
            <a:off x="5375371" y="806049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object 4645"/>
          <p:cNvSpPr/>
          <p:nvPr/>
        </p:nvSpPr>
        <p:spPr>
          <a:xfrm>
            <a:off x="7309660" y="3831113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object 4646"/>
          <p:cNvSpPr/>
          <p:nvPr/>
        </p:nvSpPr>
        <p:spPr>
          <a:xfrm>
            <a:off x="5569014" y="763741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object 4647"/>
          <p:cNvSpPr/>
          <p:nvPr/>
        </p:nvSpPr>
        <p:spPr>
          <a:xfrm>
            <a:off x="7116374" y="425419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object 4648"/>
          <p:cNvSpPr/>
          <p:nvPr/>
        </p:nvSpPr>
        <p:spPr>
          <a:xfrm>
            <a:off x="5762300" y="721468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/>
          <p:nvPr/>
        </p:nvSpPr>
        <p:spPr>
          <a:xfrm>
            <a:off x="6922730" y="467691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object 4650"/>
          <p:cNvSpPr/>
          <p:nvPr/>
        </p:nvSpPr>
        <p:spPr>
          <a:xfrm>
            <a:off x="5955944" y="6791606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object 4651"/>
          <p:cNvSpPr/>
          <p:nvPr/>
        </p:nvSpPr>
        <p:spPr>
          <a:xfrm>
            <a:off x="6729445" y="509999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object 4652"/>
          <p:cNvSpPr/>
          <p:nvPr/>
        </p:nvSpPr>
        <p:spPr>
          <a:xfrm>
            <a:off x="6149229" y="636888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object 4653"/>
          <p:cNvSpPr/>
          <p:nvPr/>
        </p:nvSpPr>
        <p:spPr>
          <a:xfrm>
            <a:off x="6536159" y="552307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object 4654"/>
          <p:cNvSpPr/>
          <p:nvPr/>
        </p:nvSpPr>
        <p:spPr>
          <a:xfrm>
            <a:off x="6342515" y="594580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/>
          <p:nvPr/>
        </p:nvSpPr>
        <p:spPr>
          <a:xfrm>
            <a:off x="5182085" y="8508986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object 4656"/>
          <p:cNvSpPr/>
          <p:nvPr/>
        </p:nvSpPr>
        <p:spPr>
          <a:xfrm>
            <a:off x="7511536" y="3349689"/>
            <a:ext cx="49530" cy="108585"/>
          </a:xfrm>
          <a:custGeom>
            <a:avLst/>
            <a:gdLst/>
            <a:ahLst/>
            <a:cxnLst/>
            <a:rect l="l" t="t" r="r" b="b"/>
            <a:pathLst>
              <a:path w="49529" h="108585">
                <a:moveTo>
                  <a:pt x="0" y="108454"/>
                </a:moveTo>
                <a:lnTo>
                  <a:pt x="493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object 4657"/>
          <p:cNvSpPr/>
          <p:nvPr/>
        </p:nvSpPr>
        <p:spPr>
          <a:xfrm>
            <a:off x="5380740" y="806299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object 4658"/>
          <p:cNvSpPr/>
          <p:nvPr/>
        </p:nvSpPr>
        <p:spPr>
          <a:xfrm>
            <a:off x="7315028" y="383361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object 4659"/>
          <p:cNvSpPr/>
          <p:nvPr/>
        </p:nvSpPr>
        <p:spPr>
          <a:xfrm>
            <a:off x="5574383" y="763991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object 4660"/>
          <p:cNvSpPr/>
          <p:nvPr/>
        </p:nvSpPr>
        <p:spPr>
          <a:xfrm>
            <a:off x="7121385" y="425670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object 4661"/>
          <p:cNvSpPr/>
          <p:nvPr/>
        </p:nvSpPr>
        <p:spPr>
          <a:xfrm>
            <a:off x="5767669" y="721683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object 4662"/>
          <p:cNvSpPr/>
          <p:nvPr/>
        </p:nvSpPr>
        <p:spPr>
          <a:xfrm>
            <a:off x="6928099" y="4679423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object 4663"/>
          <p:cNvSpPr/>
          <p:nvPr/>
        </p:nvSpPr>
        <p:spPr>
          <a:xfrm>
            <a:off x="5960955" y="679411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object 4664"/>
          <p:cNvSpPr/>
          <p:nvPr/>
        </p:nvSpPr>
        <p:spPr>
          <a:xfrm>
            <a:off x="6734813" y="510250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object 4665"/>
          <p:cNvSpPr/>
          <p:nvPr/>
        </p:nvSpPr>
        <p:spPr>
          <a:xfrm>
            <a:off x="6154598" y="637103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object 4666"/>
          <p:cNvSpPr/>
          <p:nvPr/>
        </p:nvSpPr>
        <p:spPr>
          <a:xfrm>
            <a:off x="6541170" y="552522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object 4667"/>
          <p:cNvSpPr/>
          <p:nvPr/>
        </p:nvSpPr>
        <p:spPr>
          <a:xfrm>
            <a:off x="6347884" y="594830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object 4668"/>
          <p:cNvSpPr/>
          <p:nvPr/>
        </p:nvSpPr>
        <p:spPr>
          <a:xfrm>
            <a:off x="5187454" y="8511133"/>
            <a:ext cx="19685" cy="43180"/>
          </a:xfrm>
          <a:custGeom>
            <a:avLst/>
            <a:gdLst/>
            <a:ahLst/>
            <a:cxnLst/>
            <a:rect l="l" t="t" r="r" b="b"/>
            <a:pathLst>
              <a:path w="19685" h="43179">
                <a:moveTo>
                  <a:pt x="0" y="4259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object 4669"/>
          <p:cNvSpPr/>
          <p:nvPr/>
        </p:nvSpPr>
        <p:spPr>
          <a:xfrm>
            <a:off x="7516547" y="3346825"/>
            <a:ext cx="52705" cy="113664"/>
          </a:xfrm>
          <a:custGeom>
            <a:avLst/>
            <a:gdLst/>
            <a:ahLst/>
            <a:cxnLst/>
            <a:rect l="l" t="t" r="r" b="b"/>
            <a:pathLst>
              <a:path w="52704" h="113664">
                <a:moveTo>
                  <a:pt x="0" y="113465"/>
                </a:moveTo>
                <a:lnTo>
                  <a:pt x="522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object 4670"/>
          <p:cNvSpPr/>
          <p:nvPr/>
        </p:nvSpPr>
        <p:spPr>
          <a:xfrm>
            <a:off x="5386109" y="8065144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object 4671"/>
          <p:cNvSpPr/>
          <p:nvPr/>
        </p:nvSpPr>
        <p:spPr>
          <a:xfrm>
            <a:off x="7320398" y="383612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object 4672"/>
          <p:cNvSpPr/>
          <p:nvPr/>
        </p:nvSpPr>
        <p:spPr>
          <a:xfrm>
            <a:off x="5579395" y="764242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object 4673"/>
          <p:cNvSpPr/>
          <p:nvPr/>
        </p:nvSpPr>
        <p:spPr>
          <a:xfrm>
            <a:off x="7126754" y="425884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object 4674"/>
          <p:cNvSpPr/>
          <p:nvPr/>
        </p:nvSpPr>
        <p:spPr>
          <a:xfrm>
            <a:off x="5773038" y="721934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object 4675"/>
          <p:cNvSpPr/>
          <p:nvPr/>
        </p:nvSpPr>
        <p:spPr>
          <a:xfrm>
            <a:off x="6933469" y="468192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object 4676"/>
          <p:cNvSpPr/>
          <p:nvPr/>
        </p:nvSpPr>
        <p:spPr>
          <a:xfrm>
            <a:off x="5966324" y="679661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object 4677"/>
          <p:cNvSpPr/>
          <p:nvPr/>
        </p:nvSpPr>
        <p:spPr>
          <a:xfrm>
            <a:off x="6740183" y="510500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object 4678"/>
          <p:cNvSpPr/>
          <p:nvPr/>
        </p:nvSpPr>
        <p:spPr>
          <a:xfrm>
            <a:off x="6159967" y="6373536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object 4679"/>
          <p:cNvSpPr/>
          <p:nvPr/>
        </p:nvSpPr>
        <p:spPr>
          <a:xfrm>
            <a:off x="6546539" y="552773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object 4680"/>
          <p:cNvSpPr/>
          <p:nvPr/>
        </p:nvSpPr>
        <p:spPr>
          <a:xfrm>
            <a:off x="6353253" y="595081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object 4681"/>
          <p:cNvSpPr/>
          <p:nvPr/>
        </p:nvSpPr>
        <p:spPr>
          <a:xfrm>
            <a:off x="5192823" y="8513639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object 4682"/>
          <p:cNvSpPr/>
          <p:nvPr/>
        </p:nvSpPr>
        <p:spPr>
          <a:xfrm>
            <a:off x="7521916" y="3343962"/>
            <a:ext cx="54610" cy="119380"/>
          </a:xfrm>
          <a:custGeom>
            <a:avLst/>
            <a:gdLst/>
            <a:ahLst/>
            <a:cxnLst/>
            <a:rect l="l" t="t" r="r" b="b"/>
            <a:pathLst>
              <a:path w="54609" h="119379">
                <a:moveTo>
                  <a:pt x="0" y="118834"/>
                </a:moveTo>
                <a:lnTo>
                  <a:pt x="544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object 4683"/>
          <p:cNvSpPr/>
          <p:nvPr/>
        </p:nvSpPr>
        <p:spPr>
          <a:xfrm>
            <a:off x="5391478" y="806765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object 4684"/>
          <p:cNvSpPr/>
          <p:nvPr/>
        </p:nvSpPr>
        <p:spPr>
          <a:xfrm>
            <a:off x="7325409" y="383863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object 4685"/>
          <p:cNvSpPr/>
          <p:nvPr/>
        </p:nvSpPr>
        <p:spPr>
          <a:xfrm>
            <a:off x="5584764" y="764492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object 4686"/>
          <p:cNvSpPr/>
          <p:nvPr/>
        </p:nvSpPr>
        <p:spPr>
          <a:xfrm>
            <a:off x="7132123" y="4261353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object 4687"/>
          <p:cNvSpPr/>
          <p:nvPr/>
        </p:nvSpPr>
        <p:spPr>
          <a:xfrm>
            <a:off x="5778407" y="722184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object 4688"/>
          <p:cNvSpPr/>
          <p:nvPr/>
        </p:nvSpPr>
        <p:spPr>
          <a:xfrm>
            <a:off x="6938837" y="468443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object 4689"/>
          <p:cNvSpPr/>
          <p:nvPr/>
        </p:nvSpPr>
        <p:spPr>
          <a:xfrm>
            <a:off x="5971693" y="679912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object 4690"/>
          <p:cNvSpPr/>
          <p:nvPr/>
        </p:nvSpPr>
        <p:spPr>
          <a:xfrm>
            <a:off x="6745194" y="510715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object 4691"/>
          <p:cNvSpPr/>
          <p:nvPr/>
        </p:nvSpPr>
        <p:spPr>
          <a:xfrm>
            <a:off x="6164979" y="637604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object 4692"/>
          <p:cNvSpPr/>
          <p:nvPr/>
        </p:nvSpPr>
        <p:spPr>
          <a:xfrm>
            <a:off x="6551908" y="553023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object 4693"/>
          <p:cNvSpPr/>
          <p:nvPr/>
        </p:nvSpPr>
        <p:spPr>
          <a:xfrm>
            <a:off x="6358622" y="595296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object 4694"/>
          <p:cNvSpPr/>
          <p:nvPr/>
        </p:nvSpPr>
        <p:spPr>
          <a:xfrm>
            <a:off x="5198192" y="8516144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object 4695"/>
          <p:cNvSpPr/>
          <p:nvPr/>
        </p:nvSpPr>
        <p:spPr>
          <a:xfrm>
            <a:off x="7527285" y="3341098"/>
            <a:ext cx="57150" cy="124460"/>
          </a:xfrm>
          <a:custGeom>
            <a:avLst/>
            <a:gdLst/>
            <a:ahLst/>
            <a:cxnLst/>
            <a:rect l="l" t="t" r="r" b="b"/>
            <a:pathLst>
              <a:path w="57150" h="124460">
                <a:moveTo>
                  <a:pt x="0" y="124203"/>
                </a:moveTo>
                <a:lnTo>
                  <a:pt x="569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object 4696"/>
          <p:cNvSpPr/>
          <p:nvPr/>
        </p:nvSpPr>
        <p:spPr>
          <a:xfrm>
            <a:off x="5396847" y="807015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object 4697"/>
          <p:cNvSpPr/>
          <p:nvPr/>
        </p:nvSpPr>
        <p:spPr>
          <a:xfrm>
            <a:off x="7330778" y="384077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object 4698"/>
          <p:cNvSpPr/>
          <p:nvPr/>
        </p:nvSpPr>
        <p:spPr>
          <a:xfrm>
            <a:off x="5590133" y="764707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9" name="object 4699"/>
          <p:cNvSpPr/>
          <p:nvPr/>
        </p:nvSpPr>
        <p:spPr>
          <a:xfrm>
            <a:off x="7137492" y="426385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0" name="object 4700"/>
          <p:cNvSpPr/>
          <p:nvPr/>
        </p:nvSpPr>
        <p:spPr>
          <a:xfrm>
            <a:off x="5783418" y="722435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1" name="object 4701"/>
          <p:cNvSpPr/>
          <p:nvPr/>
        </p:nvSpPr>
        <p:spPr>
          <a:xfrm>
            <a:off x="6944207" y="468693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object 4702"/>
          <p:cNvSpPr/>
          <p:nvPr/>
        </p:nvSpPr>
        <p:spPr>
          <a:xfrm>
            <a:off x="5977062" y="680127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3" name="object 4703"/>
          <p:cNvSpPr/>
          <p:nvPr/>
        </p:nvSpPr>
        <p:spPr>
          <a:xfrm>
            <a:off x="6750563" y="510966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object 4704"/>
          <p:cNvSpPr/>
          <p:nvPr/>
        </p:nvSpPr>
        <p:spPr>
          <a:xfrm>
            <a:off x="6170348" y="637854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5" name="object 4705"/>
          <p:cNvSpPr/>
          <p:nvPr/>
        </p:nvSpPr>
        <p:spPr>
          <a:xfrm>
            <a:off x="6557277" y="553274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6" name="object 4706"/>
          <p:cNvSpPr/>
          <p:nvPr/>
        </p:nvSpPr>
        <p:spPr>
          <a:xfrm>
            <a:off x="6363991" y="5955466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7" name="object 4707"/>
          <p:cNvSpPr/>
          <p:nvPr/>
        </p:nvSpPr>
        <p:spPr>
          <a:xfrm>
            <a:off x="5203203" y="8518649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68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8" name="object 4708"/>
          <p:cNvSpPr/>
          <p:nvPr/>
        </p:nvSpPr>
        <p:spPr>
          <a:xfrm>
            <a:off x="7532654" y="3338235"/>
            <a:ext cx="59055" cy="130175"/>
          </a:xfrm>
          <a:custGeom>
            <a:avLst/>
            <a:gdLst/>
            <a:ahLst/>
            <a:cxnLst/>
            <a:rect l="l" t="t" r="r" b="b"/>
            <a:pathLst>
              <a:path w="59054" h="130175">
                <a:moveTo>
                  <a:pt x="0" y="129573"/>
                </a:moveTo>
                <a:lnTo>
                  <a:pt x="5905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object 4709"/>
          <p:cNvSpPr/>
          <p:nvPr/>
        </p:nvSpPr>
        <p:spPr>
          <a:xfrm>
            <a:off x="5402216" y="807266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0" name="object 4710"/>
          <p:cNvSpPr/>
          <p:nvPr/>
        </p:nvSpPr>
        <p:spPr>
          <a:xfrm>
            <a:off x="7336147" y="3843283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1" name="object 4711"/>
          <p:cNvSpPr/>
          <p:nvPr/>
        </p:nvSpPr>
        <p:spPr>
          <a:xfrm>
            <a:off x="5595502" y="764958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2" name="object 4712"/>
          <p:cNvSpPr/>
          <p:nvPr/>
        </p:nvSpPr>
        <p:spPr>
          <a:xfrm>
            <a:off x="7142861" y="426636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3" name="object 4713"/>
          <p:cNvSpPr/>
          <p:nvPr/>
        </p:nvSpPr>
        <p:spPr>
          <a:xfrm>
            <a:off x="5788787" y="722685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4" name="object 4714"/>
          <p:cNvSpPr/>
          <p:nvPr/>
        </p:nvSpPr>
        <p:spPr>
          <a:xfrm>
            <a:off x="6949217" y="468908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5" name="object 4715"/>
          <p:cNvSpPr/>
          <p:nvPr/>
        </p:nvSpPr>
        <p:spPr>
          <a:xfrm>
            <a:off x="5982431" y="680377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6" name="object 4716"/>
          <p:cNvSpPr/>
          <p:nvPr/>
        </p:nvSpPr>
        <p:spPr>
          <a:xfrm>
            <a:off x="6755932" y="511216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7" name="object 4717"/>
          <p:cNvSpPr/>
          <p:nvPr/>
        </p:nvSpPr>
        <p:spPr>
          <a:xfrm>
            <a:off x="6175717" y="638105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8" name="object 4718"/>
          <p:cNvSpPr/>
          <p:nvPr/>
        </p:nvSpPr>
        <p:spPr>
          <a:xfrm>
            <a:off x="6562646" y="553489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9" name="object 4719"/>
          <p:cNvSpPr/>
          <p:nvPr/>
        </p:nvSpPr>
        <p:spPr>
          <a:xfrm>
            <a:off x="6369002" y="595797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0" name="object 4720"/>
          <p:cNvSpPr/>
          <p:nvPr/>
        </p:nvSpPr>
        <p:spPr>
          <a:xfrm>
            <a:off x="5208572" y="8520797"/>
            <a:ext cx="19685" cy="43180"/>
          </a:xfrm>
          <a:custGeom>
            <a:avLst/>
            <a:gdLst/>
            <a:ahLst/>
            <a:cxnLst/>
            <a:rect l="l" t="t" r="r" b="b"/>
            <a:pathLst>
              <a:path w="19685" h="43179">
                <a:moveTo>
                  <a:pt x="0" y="4259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1" name="object 4721"/>
          <p:cNvSpPr/>
          <p:nvPr/>
        </p:nvSpPr>
        <p:spPr>
          <a:xfrm>
            <a:off x="7538023" y="3335371"/>
            <a:ext cx="61594" cy="134620"/>
          </a:xfrm>
          <a:custGeom>
            <a:avLst/>
            <a:gdLst/>
            <a:ahLst/>
            <a:cxnLst/>
            <a:rect l="l" t="t" r="r" b="b"/>
            <a:pathLst>
              <a:path w="61595" h="134620">
                <a:moveTo>
                  <a:pt x="0" y="134584"/>
                </a:moveTo>
                <a:lnTo>
                  <a:pt x="615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2" name="object 4722"/>
          <p:cNvSpPr/>
          <p:nvPr/>
        </p:nvSpPr>
        <p:spPr>
          <a:xfrm>
            <a:off x="5407227" y="8074808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3" name="object 4723"/>
          <p:cNvSpPr/>
          <p:nvPr/>
        </p:nvSpPr>
        <p:spPr>
          <a:xfrm>
            <a:off x="7341516" y="384578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4" name="object 4724"/>
          <p:cNvSpPr/>
          <p:nvPr/>
        </p:nvSpPr>
        <p:spPr>
          <a:xfrm>
            <a:off x="5600871" y="765208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5" name="object 4725"/>
          <p:cNvSpPr/>
          <p:nvPr/>
        </p:nvSpPr>
        <p:spPr>
          <a:xfrm>
            <a:off x="7148230" y="426887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6" name="object 4726"/>
          <p:cNvSpPr/>
          <p:nvPr/>
        </p:nvSpPr>
        <p:spPr>
          <a:xfrm>
            <a:off x="5794156" y="722900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7" name="object 4727"/>
          <p:cNvSpPr/>
          <p:nvPr/>
        </p:nvSpPr>
        <p:spPr>
          <a:xfrm>
            <a:off x="6954587" y="469159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8" name="object 4728"/>
          <p:cNvSpPr/>
          <p:nvPr/>
        </p:nvSpPr>
        <p:spPr>
          <a:xfrm>
            <a:off x="5987442" y="680628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9" name="object 4729"/>
          <p:cNvSpPr/>
          <p:nvPr/>
        </p:nvSpPr>
        <p:spPr>
          <a:xfrm>
            <a:off x="6761301" y="511467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0" name="object 4730"/>
          <p:cNvSpPr/>
          <p:nvPr/>
        </p:nvSpPr>
        <p:spPr>
          <a:xfrm>
            <a:off x="6181086" y="638320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1" name="object 4731"/>
          <p:cNvSpPr/>
          <p:nvPr/>
        </p:nvSpPr>
        <p:spPr>
          <a:xfrm>
            <a:off x="6568015" y="5537396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2" name="object 4732"/>
          <p:cNvSpPr/>
          <p:nvPr/>
        </p:nvSpPr>
        <p:spPr>
          <a:xfrm>
            <a:off x="6374371" y="596047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3" name="object 4733"/>
          <p:cNvSpPr/>
          <p:nvPr/>
        </p:nvSpPr>
        <p:spPr>
          <a:xfrm>
            <a:off x="5213941" y="8523303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4" name="object 4734"/>
          <p:cNvSpPr/>
          <p:nvPr/>
        </p:nvSpPr>
        <p:spPr>
          <a:xfrm>
            <a:off x="7543392" y="3332508"/>
            <a:ext cx="64135" cy="140335"/>
          </a:xfrm>
          <a:custGeom>
            <a:avLst/>
            <a:gdLst/>
            <a:ahLst/>
            <a:cxnLst/>
            <a:rect l="l" t="t" r="r" b="b"/>
            <a:pathLst>
              <a:path w="64134" h="140335">
                <a:moveTo>
                  <a:pt x="0" y="139953"/>
                </a:moveTo>
                <a:lnTo>
                  <a:pt x="6407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5" name="object 4735"/>
          <p:cNvSpPr/>
          <p:nvPr/>
        </p:nvSpPr>
        <p:spPr>
          <a:xfrm>
            <a:off x="5412596" y="8077314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6" name="object 4736"/>
          <p:cNvSpPr/>
          <p:nvPr/>
        </p:nvSpPr>
        <p:spPr>
          <a:xfrm>
            <a:off x="7346885" y="384829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7" name="object 4737"/>
          <p:cNvSpPr/>
          <p:nvPr/>
        </p:nvSpPr>
        <p:spPr>
          <a:xfrm>
            <a:off x="5606240" y="765459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8" name="object 4738"/>
          <p:cNvSpPr/>
          <p:nvPr/>
        </p:nvSpPr>
        <p:spPr>
          <a:xfrm>
            <a:off x="7153241" y="427101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9" name="object 4739"/>
          <p:cNvSpPr/>
          <p:nvPr/>
        </p:nvSpPr>
        <p:spPr>
          <a:xfrm>
            <a:off x="5799525" y="723151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0" name="object 4740"/>
          <p:cNvSpPr/>
          <p:nvPr/>
        </p:nvSpPr>
        <p:spPr>
          <a:xfrm>
            <a:off x="6959955" y="469409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1" name="object 4741"/>
          <p:cNvSpPr/>
          <p:nvPr/>
        </p:nvSpPr>
        <p:spPr>
          <a:xfrm>
            <a:off x="5992811" y="680878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2" name="object 4742"/>
          <p:cNvSpPr/>
          <p:nvPr/>
        </p:nvSpPr>
        <p:spPr>
          <a:xfrm>
            <a:off x="6766670" y="511682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3" name="object 4743"/>
          <p:cNvSpPr/>
          <p:nvPr/>
        </p:nvSpPr>
        <p:spPr>
          <a:xfrm>
            <a:off x="6186455" y="638570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4" name="object 4744"/>
          <p:cNvSpPr/>
          <p:nvPr/>
        </p:nvSpPr>
        <p:spPr>
          <a:xfrm>
            <a:off x="6573026" y="553990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5" name="object 4745"/>
          <p:cNvSpPr/>
          <p:nvPr/>
        </p:nvSpPr>
        <p:spPr>
          <a:xfrm>
            <a:off x="6379740" y="596298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6" name="object 4746"/>
          <p:cNvSpPr/>
          <p:nvPr/>
        </p:nvSpPr>
        <p:spPr>
          <a:xfrm>
            <a:off x="5219310" y="8525809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7" name="object 4747"/>
          <p:cNvSpPr/>
          <p:nvPr/>
        </p:nvSpPr>
        <p:spPr>
          <a:xfrm>
            <a:off x="7548403" y="3329286"/>
            <a:ext cx="66675" cy="146050"/>
          </a:xfrm>
          <a:custGeom>
            <a:avLst/>
            <a:gdLst/>
            <a:ahLst/>
            <a:cxnLst/>
            <a:rect l="l" t="t" r="r" b="b"/>
            <a:pathLst>
              <a:path w="66675" h="146050">
                <a:moveTo>
                  <a:pt x="0" y="145680"/>
                </a:moveTo>
                <a:lnTo>
                  <a:pt x="665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8" name="object 4748"/>
          <p:cNvSpPr/>
          <p:nvPr/>
        </p:nvSpPr>
        <p:spPr>
          <a:xfrm>
            <a:off x="5417965" y="807981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9" name="object 4749"/>
          <p:cNvSpPr/>
          <p:nvPr/>
        </p:nvSpPr>
        <p:spPr>
          <a:xfrm>
            <a:off x="7352254" y="385080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0" name="object 4750"/>
          <p:cNvSpPr/>
          <p:nvPr/>
        </p:nvSpPr>
        <p:spPr>
          <a:xfrm>
            <a:off x="5611251" y="7656738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1" name="object 4751"/>
          <p:cNvSpPr/>
          <p:nvPr/>
        </p:nvSpPr>
        <p:spPr>
          <a:xfrm>
            <a:off x="7158611" y="427352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2" name="object 4752"/>
          <p:cNvSpPr/>
          <p:nvPr/>
        </p:nvSpPr>
        <p:spPr>
          <a:xfrm>
            <a:off x="5804894" y="723401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3" name="object 4753"/>
          <p:cNvSpPr/>
          <p:nvPr/>
        </p:nvSpPr>
        <p:spPr>
          <a:xfrm>
            <a:off x="6965325" y="469660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4" name="object 4754"/>
          <p:cNvSpPr/>
          <p:nvPr/>
        </p:nvSpPr>
        <p:spPr>
          <a:xfrm>
            <a:off x="5998180" y="681093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5" name="object 4755"/>
          <p:cNvSpPr/>
          <p:nvPr/>
        </p:nvSpPr>
        <p:spPr>
          <a:xfrm>
            <a:off x="6772039" y="511932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6" name="object 4756"/>
          <p:cNvSpPr/>
          <p:nvPr/>
        </p:nvSpPr>
        <p:spPr>
          <a:xfrm>
            <a:off x="6191466" y="638821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7" name="object 4757"/>
          <p:cNvSpPr/>
          <p:nvPr/>
        </p:nvSpPr>
        <p:spPr>
          <a:xfrm>
            <a:off x="6578395" y="554240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8" name="object 4758"/>
          <p:cNvSpPr/>
          <p:nvPr/>
        </p:nvSpPr>
        <p:spPr>
          <a:xfrm>
            <a:off x="6385109" y="596513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9" name="object 4759"/>
          <p:cNvSpPr/>
          <p:nvPr/>
        </p:nvSpPr>
        <p:spPr>
          <a:xfrm>
            <a:off x="5224679" y="8528314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0" name="object 4760"/>
          <p:cNvSpPr/>
          <p:nvPr/>
        </p:nvSpPr>
        <p:spPr>
          <a:xfrm>
            <a:off x="7553773" y="3326423"/>
            <a:ext cx="69215" cy="151130"/>
          </a:xfrm>
          <a:custGeom>
            <a:avLst/>
            <a:gdLst/>
            <a:ahLst/>
            <a:cxnLst/>
            <a:rect l="l" t="t" r="r" b="b"/>
            <a:pathLst>
              <a:path w="69215" h="151129">
                <a:moveTo>
                  <a:pt x="0" y="151049"/>
                </a:moveTo>
                <a:lnTo>
                  <a:pt x="6908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1" name="object 4761"/>
          <p:cNvSpPr/>
          <p:nvPr/>
        </p:nvSpPr>
        <p:spPr>
          <a:xfrm>
            <a:off x="5423334" y="808232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2" name="object 4762"/>
          <p:cNvSpPr/>
          <p:nvPr/>
        </p:nvSpPr>
        <p:spPr>
          <a:xfrm>
            <a:off x="7357265" y="385294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3" name="object 4763"/>
          <p:cNvSpPr/>
          <p:nvPr/>
        </p:nvSpPr>
        <p:spPr>
          <a:xfrm>
            <a:off x="5616620" y="7659244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4" name="object 4764"/>
          <p:cNvSpPr/>
          <p:nvPr/>
        </p:nvSpPr>
        <p:spPr>
          <a:xfrm>
            <a:off x="7163979" y="427602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5" name="object 4765"/>
          <p:cNvSpPr/>
          <p:nvPr/>
        </p:nvSpPr>
        <p:spPr>
          <a:xfrm>
            <a:off x="5810263" y="723652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6" name="object 4766"/>
          <p:cNvSpPr/>
          <p:nvPr/>
        </p:nvSpPr>
        <p:spPr>
          <a:xfrm>
            <a:off x="6970693" y="469875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7" name="object 4767"/>
          <p:cNvSpPr/>
          <p:nvPr/>
        </p:nvSpPr>
        <p:spPr>
          <a:xfrm>
            <a:off x="6003549" y="681344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8" name="object 4768"/>
          <p:cNvSpPr/>
          <p:nvPr/>
        </p:nvSpPr>
        <p:spPr>
          <a:xfrm>
            <a:off x="6777050" y="512183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9" name="object 4769"/>
          <p:cNvSpPr/>
          <p:nvPr/>
        </p:nvSpPr>
        <p:spPr>
          <a:xfrm>
            <a:off x="6196835" y="639071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0" name="object 4770"/>
          <p:cNvSpPr/>
          <p:nvPr/>
        </p:nvSpPr>
        <p:spPr>
          <a:xfrm>
            <a:off x="6583764" y="554491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1" name="object 4771"/>
          <p:cNvSpPr/>
          <p:nvPr/>
        </p:nvSpPr>
        <p:spPr>
          <a:xfrm>
            <a:off x="6390478" y="596763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2" name="object 4772"/>
          <p:cNvSpPr/>
          <p:nvPr/>
        </p:nvSpPr>
        <p:spPr>
          <a:xfrm>
            <a:off x="5230048" y="8530819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3" name="object 4773"/>
          <p:cNvSpPr/>
          <p:nvPr/>
        </p:nvSpPr>
        <p:spPr>
          <a:xfrm>
            <a:off x="7559141" y="3323559"/>
            <a:ext cx="71755" cy="156845"/>
          </a:xfrm>
          <a:custGeom>
            <a:avLst/>
            <a:gdLst/>
            <a:ahLst/>
            <a:cxnLst/>
            <a:rect l="l" t="t" r="r" b="b"/>
            <a:pathLst>
              <a:path w="71754" h="156845">
                <a:moveTo>
                  <a:pt x="0" y="156418"/>
                </a:moveTo>
                <a:lnTo>
                  <a:pt x="7122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4" name="object 4774"/>
          <p:cNvSpPr/>
          <p:nvPr/>
        </p:nvSpPr>
        <p:spPr>
          <a:xfrm>
            <a:off x="5428703" y="808483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5" name="object 4775"/>
          <p:cNvSpPr/>
          <p:nvPr/>
        </p:nvSpPr>
        <p:spPr>
          <a:xfrm>
            <a:off x="7362634" y="3855453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6" name="object 4776"/>
          <p:cNvSpPr/>
          <p:nvPr/>
        </p:nvSpPr>
        <p:spPr>
          <a:xfrm>
            <a:off x="5621989" y="766175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7" name="object 4777"/>
          <p:cNvSpPr/>
          <p:nvPr/>
        </p:nvSpPr>
        <p:spPr>
          <a:xfrm>
            <a:off x="7169349" y="427853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8" name="object 4778"/>
          <p:cNvSpPr/>
          <p:nvPr/>
        </p:nvSpPr>
        <p:spPr>
          <a:xfrm>
            <a:off x="5815275" y="723902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9" name="object 4779"/>
          <p:cNvSpPr/>
          <p:nvPr/>
        </p:nvSpPr>
        <p:spPr>
          <a:xfrm>
            <a:off x="6976063" y="470125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0" name="object 4780"/>
          <p:cNvSpPr/>
          <p:nvPr/>
        </p:nvSpPr>
        <p:spPr>
          <a:xfrm>
            <a:off x="6008918" y="681594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1" name="object 4781"/>
          <p:cNvSpPr/>
          <p:nvPr/>
        </p:nvSpPr>
        <p:spPr>
          <a:xfrm>
            <a:off x="6782419" y="512433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2" name="object 4782"/>
          <p:cNvSpPr/>
          <p:nvPr/>
        </p:nvSpPr>
        <p:spPr>
          <a:xfrm>
            <a:off x="6202204" y="639286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3" name="object 4783"/>
          <p:cNvSpPr/>
          <p:nvPr/>
        </p:nvSpPr>
        <p:spPr>
          <a:xfrm>
            <a:off x="6589133" y="554706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4" name="object 4784"/>
          <p:cNvSpPr/>
          <p:nvPr/>
        </p:nvSpPr>
        <p:spPr>
          <a:xfrm>
            <a:off x="6395490" y="597014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5" name="object 4785"/>
          <p:cNvSpPr/>
          <p:nvPr/>
        </p:nvSpPr>
        <p:spPr>
          <a:xfrm>
            <a:off x="5235059" y="8532967"/>
            <a:ext cx="19685" cy="43180"/>
          </a:xfrm>
          <a:custGeom>
            <a:avLst/>
            <a:gdLst/>
            <a:ahLst/>
            <a:cxnLst/>
            <a:rect l="l" t="t" r="r" b="b"/>
            <a:pathLst>
              <a:path w="19685" h="43179">
                <a:moveTo>
                  <a:pt x="0" y="42594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6" name="object 4786"/>
          <p:cNvSpPr/>
          <p:nvPr/>
        </p:nvSpPr>
        <p:spPr>
          <a:xfrm>
            <a:off x="7564511" y="3320696"/>
            <a:ext cx="74295" cy="161925"/>
          </a:xfrm>
          <a:custGeom>
            <a:avLst/>
            <a:gdLst/>
            <a:ahLst/>
            <a:cxnLst/>
            <a:rect l="l" t="t" r="r" b="b"/>
            <a:pathLst>
              <a:path w="74295" h="161925">
                <a:moveTo>
                  <a:pt x="0" y="161429"/>
                </a:moveTo>
                <a:lnTo>
                  <a:pt x="737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7" name="object 4787"/>
          <p:cNvSpPr/>
          <p:nvPr/>
        </p:nvSpPr>
        <p:spPr>
          <a:xfrm>
            <a:off x="5434072" y="8086978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8" name="object 4788"/>
          <p:cNvSpPr/>
          <p:nvPr/>
        </p:nvSpPr>
        <p:spPr>
          <a:xfrm>
            <a:off x="7368003" y="385795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9" name="object 4789"/>
          <p:cNvSpPr/>
          <p:nvPr/>
        </p:nvSpPr>
        <p:spPr>
          <a:xfrm>
            <a:off x="5627358" y="766425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0" name="object 4790"/>
          <p:cNvSpPr/>
          <p:nvPr/>
        </p:nvSpPr>
        <p:spPr>
          <a:xfrm>
            <a:off x="7174717" y="4280682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1" name="object 4791"/>
          <p:cNvSpPr/>
          <p:nvPr/>
        </p:nvSpPr>
        <p:spPr>
          <a:xfrm>
            <a:off x="5820644" y="724117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2" name="object 4792"/>
          <p:cNvSpPr/>
          <p:nvPr/>
        </p:nvSpPr>
        <p:spPr>
          <a:xfrm>
            <a:off x="6981074" y="470376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3" name="object 4793"/>
          <p:cNvSpPr/>
          <p:nvPr/>
        </p:nvSpPr>
        <p:spPr>
          <a:xfrm>
            <a:off x="6014287" y="681845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4" name="object 4794"/>
          <p:cNvSpPr/>
          <p:nvPr/>
        </p:nvSpPr>
        <p:spPr>
          <a:xfrm>
            <a:off x="6787788" y="512684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5" name="object 4795"/>
          <p:cNvSpPr/>
          <p:nvPr/>
        </p:nvSpPr>
        <p:spPr>
          <a:xfrm>
            <a:off x="6207573" y="6395370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6" name="object 4796"/>
          <p:cNvSpPr/>
          <p:nvPr/>
        </p:nvSpPr>
        <p:spPr>
          <a:xfrm>
            <a:off x="6594502" y="554956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7" name="object 4797"/>
          <p:cNvSpPr/>
          <p:nvPr/>
        </p:nvSpPr>
        <p:spPr>
          <a:xfrm>
            <a:off x="6400859" y="597264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8" name="object 4798"/>
          <p:cNvSpPr/>
          <p:nvPr/>
        </p:nvSpPr>
        <p:spPr>
          <a:xfrm>
            <a:off x="5240428" y="8535472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9" name="object 4799"/>
          <p:cNvSpPr/>
          <p:nvPr/>
        </p:nvSpPr>
        <p:spPr>
          <a:xfrm>
            <a:off x="7569879" y="3317832"/>
            <a:ext cx="76835" cy="167005"/>
          </a:xfrm>
          <a:custGeom>
            <a:avLst/>
            <a:gdLst/>
            <a:ahLst/>
            <a:cxnLst/>
            <a:rect l="l" t="t" r="r" b="b"/>
            <a:pathLst>
              <a:path w="76834" h="167004">
                <a:moveTo>
                  <a:pt x="0" y="166798"/>
                </a:moveTo>
                <a:lnTo>
                  <a:pt x="7624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0" name="object 4800"/>
          <p:cNvSpPr/>
          <p:nvPr/>
        </p:nvSpPr>
        <p:spPr>
          <a:xfrm>
            <a:off x="5439083" y="8089484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1" name="object 4801"/>
          <p:cNvSpPr/>
          <p:nvPr/>
        </p:nvSpPr>
        <p:spPr>
          <a:xfrm>
            <a:off x="7373372" y="386046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2" name="object 4802"/>
          <p:cNvSpPr/>
          <p:nvPr/>
        </p:nvSpPr>
        <p:spPr>
          <a:xfrm>
            <a:off x="5632727" y="766676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3" name="object 4803"/>
          <p:cNvSpPr/>
          <p:nvPr/>
        </p:nvSpPr>
        <p:spPr>
          <a:xfrm>
            <a:off x="7180087" y="428318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4" name="object 4804"/>
          <p:cNvSpPr/>
          <p:nvPr/>
        </p:nvSpPr>
        <p:spPr>
          <a:xfrm>
            <a:off x="5826013" y="724368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5" name="object 4805"/>
          <p:cNvSpPr/>
          <p:nvPr/>
        </p:nvSpPr>
        <p:spPr>
          <a:xfrm>
            <a:off x="6986443" y="470626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6" name="object 4806"/>
          <p:cNvSpPr/>
          <p:nvPr/>
        </p:nvSpPr>
        <p:spPr>
          <a:xfrm>
            <a:off x="6019298" y="682095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7" name="object 4807"/>
          <p:cNvSpPr/>
          <p:nvPr/>
        </p:nvSpPr>
        <p:spPr>
          <a:xfrm>
            <a:off x="6793157" y="512899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8" name="object 4808"/>
          <p:cNvSpPr/>
          <p:nvPr/>
        </p:nvSpPr>
        <p:spPr>
          <a:xfrm>
            <a:off x="6212942" y="639787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9" name="object 4809"/>
          <p:cNvSpPr/>
          <p:nvPr/>
        </p:nvSpPr>
        <p:spPr>
          <a:xfrm>
            <a:off x="6599514" y="555207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0" name="object 4810"/>
          <p:cNvSpPr/>
          <p:nvPr/>
        </p:nvSpPr>
        <p:spPr>
          <a:xfrm>
            <a:off x="6406228" y="597479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1" name="object 4811"/>
          <p:cNvSpPr/>
          <p:nvPr/>
        </p:nvSpPr>
        <p:spPr>
          <a:xfrm>
            <a:off x="5245798" y="8537978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2" name="object 4812"/>
          <p:cNvSpPr/>
          <p:nvPr/>
        </p:nvSpPr>
        <p:spPr>
          <a:xfrm>
            <a:off x="7574891" y="3314969"/>
            <a:ext cx="78740" cy="172720"/>
          </a:xfrm>
          <a:custGeom>
            <a:avLst/>
            <a:gdLst/>
            <a:ahLst/>
            <a:cxnLst/>
            <a:rect l="l" t="t" r="r" b="b"/>
            <a:pathLst>
              <a:path w="78740" h="172720">
                <a:moveTo>
                  <a:pt x="0" y="172167"/>
                </a:moveTo>
                <a:lnTo>
                  <a:pt x="787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3" name="object 4813"/>
          <p:cNvSpPr/>
          <p:nvPr/>
        </p:nvSpPr>
        <p:spPr>
          <a:xfrm>
            <a:off x="5444452" y="809198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4" name="object 4814"/>
          <p:cNvSpPr/>
          <p:nvPr/>
        </p:nvSpPr>
        <p:spPr>
          <a:xfrm>
            <a:off x="7378741" y="3862612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5" name="object 4815"/>
          <p:cNvSpPr/>
          <p:nvPr/>
        </p:nvSpPr>
        <p:spPr>
          <a:xfrm>
            <a:off x="5638096" y="7668908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6" name="object 4816"/>
          <p:cNvSpPr/>
          <p:nvPr/>
        </p:nvSpPr>
        <p:spPr>
          <a:xfrm>
            <a:off x="7185097" y="428569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7" name="object 4817"/>
          <p:cNvSpPr/>
          <p:nvPr/>
        </p:nvSpPr>
        <p:spPr>
          <a:xfrm>
            <a:off x="5831382" y="724618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8" name="object 4818"/>
          <p:cNvSpPr/>
          <p:nvPr/>
        </p:nvSpPr>
        <p:spPr>
          <a:xfrm>
            <a:off x="6991812" y="470877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9" name="object 4819"/>
          <p:cNvSpPr/>
          <p:nvPr/>
        </p:nvSpPr>
        <p:spPr>
          <a:xfrm>
            <a:off x="6024667" y="682310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0" name="object 4820"/>
          <p:cNvSpPr/>
          <p:nvPr/>
        </p:nvSpPr>
        <p:spPr>
          <a:xfrm>
            <a:off x="6798526" y="513149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1" name="object 4821"/>
          <p:cNvSpPr/>
          <p:nvPr/>
        </p:nvSpPr>
        <p:spPr>
          <a:xfrm>
            <a:off x="6218311" y="640038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2" name="object 4822"/>
          <p:cNvSpPr/>
          <p:nvPr/>
        </p:nvSpPr>
        <p:spPr>
          <a:xfrm>
            <a:off x="6604882" y="555457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3" name="object 4823"/>
          <p:cNvSpPr/>
          <p:nvPr/>
        </p:nvSpPr>
        <p:spPr>
          <a:xfrm>
            <a:off x="6411597" y="597730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4" name="object 4824"/>
          <p:cNvSpPr/>
          <p:nvPr/>
        </p:nvSpPr>
        <p:spPr>
          <a:xfrm>
            <a:off x="5251167" y="8540484"/>
            <a:ext cx="19685" cy="42545"/>
          </a:xfrm>
          <a:custGeom>
            <a:avLst/>
            <a:gdLst/>
            <a:ahLst/>
            <a:cxnLst/>
            <a:rect l="l" t="t" r="r" b="b"/>
            <a:pathLst>
              <a:path w="19685" h="42545">
                <a:moveTo>
                  <a:pt x="0" y="42236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5" name="object 4825"/>
          <p:cNvSpPr/>
          <p:nvPr/>
        </p:nvSpPr>
        <p:spPr>
          <a:xfrm>
            <a:off x="7580259" y="3312105"/>
            <a:ext cx="81280" cy="177800"/>
          </a:xfrm>
          <a:custGeom>
            <a:avLst/>
            <a:gdLst/>
            <a:ahLst/>
            <a:cxnLst/>
            <a:rect l="l" t="t" r="r" b="b"/>
            <a:pathLst>
              <a:path w="81279" h="177800">
                <a:moveTo>
                  <a:pt x="0" y="177536"/>
                </a:moveTo>
                <a:lnTo>
                  <a:pt x="8125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6" name="object 4826"/>
          <p:cNvSpPr/>
          <p:nvPr/>
        </p:nvSpPr>
        <p:spPr>
          <a:xfrm>
            <a:off x="5449822" y="809449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7" name="object 4827"/>
          <p:cNvSpPr/>
          <p:nvPr/>
        </p:nvSpPr>
        <p:spPr>
          <a:xfrm>
            <a:off x="7384110" y="3865117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8" name="object 4828"/>
          <p:cNvSpPr/>
          <p:nvPr/>
        </p:nvSpPr>
        <p:spPr>
          <a:xfrm>
            <a:off x="5643107" y="7671414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9" name="object 4829"/>
          <p:cNvSpPr/>
          <p:nvPr/>
        </p:nvSpPr>
        <p:spPr>
          <a:xfrm>
            <a:off x="7190467" y="428819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0" name="object 4830"/>
          <p:cNvSpPr/>
          <p:nvPr/>
        </p:nvSpPr>
        <p:spPr>
          <a:xfrm>
            <a:off x="5836751" y="724869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1" name="object 4831"/>
          <p:cNvSpPr/>
          <p:nvPr/>
        </p:nvSpPr>
        <p:spPr>
          <a:xfrm>
            <a:off x="6997181" y="471092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2" name="object 4832"/>
          <p:cNvSpPr/>
          <p:nvPr/>
        </p:nvSpPr>
        <p:spPr>
          <a:xfrm>
            <a:off x="6030036" y="682561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3" name="object 4833"/>
          <p:cNvSpPr/>
          <p:nvPr/>
        </p:nvSpPr>
        <p:spPr>
          <a:xfrm>
            <a:off x="6803537" y="513400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4" name="object 4834"/>
          <p:cNvSpPr/>
          <p:nvPr/>
        </p:nvSpPr>
        <p:spPr>
          <a:xfrm>
            <a:off x="6223322" y="640288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5" name="object 4835"/>
          <p:cNvSpPr/>
          <p:nvPr/>
        </p:nvSpPr>
        <p:spPr>
          <a:xfrm>
            <a:off x="6610252" y="555672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6" name="object 4836"/>
          <p:cNvSpPr/>
          <p:nvPr/>
        </p:nvSpPr>
        <p:spPr>
          <a:xfrm>
            <a:off x="6416966" y="597980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7" name="object 4837"/>
          <p:cNvSpPr/>
          <p:nvPr/>
        </p:nvSpPr>
        <p:spPr>
          <a:xfrm>
            <a:off x="5255820" y="8542632"/>
            <a:ext cx="20320" cy="43815"/>
          </a:xfrm>
          <a:custGeom>
            <a:avLst/>
            <a:gdLst/>
            <a:ahLst/>
            <a:cxnLst/>
            <a:rect l="l" t="t" r="r" b="b"/>
            <a:pathLst>
              <a:path w="20320" h="43815">
                <a:moveTo>
                  <a:pt x="0" y="43310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8" name="object 4838"/>
          <p:cNvSpPr/>
          <p:nvPr/>
        </p:nvSpPr>
        <p:spPr>
          <a:xfrm>
            <a:off x="7585629" y="3309242"/>
            <a:ext cx="83820" cy="182880"/>
          </a:xfrm>
          <a:custGeom>
            <a:avLst/>
            <a:gdLst/>
            <a:ahLst/>
            <a:cxnLst/>
            <a:rect l="l" t="t" r="r" b="b"/>
            <a:pathLst>
              <a:path w="83820" h="182879">
                <a:moveTo>
                  <a:pt x="0" y="182547"/>
                </a:moveTo>
                <a:lnTo>
                  <a:pt x="833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9" name="object 4839"/>
          <p:cNvSpPr/>
          <p:nvPr/>
        </p:nvSpPr>
        <p:spPr>
          <a:xfrm>
            <a:off x="5455191" y="8096642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0" name="object 4840"/>
          <p:cNvSpPr/>
          <p:nvPr/>
        </p:nvSpPr>
        <p:spPr>
          <a:xfrm>
            <a:off x="7389121" y="3867623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1" name="object 4841"/>
          <p:cNvSpPr/>
          <p:nvPr/>
        </p:nvSpPr>
        <p:spPr>
          <a:xfrm>
            <a:off x="5648476" y="7673919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2" name="object 4842"/>
          <p:cNvSpPr/>
          <p:nvPr/>
        </p:nvSpPr>
        <p:spPr>
          <a:xfrm>
            <a:off x="7195835" y="4290704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3" name="object 4843"/>
          <p:cNvSpPr/>
          <p:nvPr/>
        </p:nvSpPr>
        <p:spPr>
          <a:xfrm>
            <a:off x="5842120" y="7250838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4" name="object 4844"/>
          <p:cNvSpPr/>
          <p:nvPr/>
        </p:nvSpPr>
        <p:spPr>
          <a:xfrm>
            <a:off x="7002550" y="471342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5" name="object 4845"/>
          <p:cNvSpPr/>
          <p:nvPr/>
        </p:nvSpPr>
        <p:spPr>
          <a:xfrm>
            <a:off x="6035406" y="682811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6" name="object 4846"/>
          <p:cNvSpPr/>
          <p:nvPr/>
        </p:nvSpPr>
        <p:spPr>
          <a:xfrm>
            <a:off x="6808906" y="513650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7" name="object 4847"/>
          <p:cNvSpPr/>
          <p:nvPr/>
        </p:nvSpPr>
        <p:spPr>
          <a:xfrm>
            <a:off x="6228691" y="640503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8" name="object 4848"/>
          <p:cNvSpPr/>
          <p:nvPr/>
        </p:nvSpPr>
        <p:spPr>
          <a:xfrm>
            <a:off x="6615620" y="555923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9" name="object 4849"/>
          <p:cNvSpPr/>
          <p:nvPr/>
        </p:nvSpPr>
        <p:spPr>
          <a:xfrm>
            <a:off x="6422335" y="598231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0" name="object 4850"/>
          <p:cNvSpPr/>
          <p:nvPr/>
        </p:nvSpPr>
        <p:spPr>
          <a:xfrm>
            <a:off x="5260473" y="8545137"/>
            <a:ext cx="20955" cy="45720"/>
          </a:xfrm>
          <a:custGeom>
            <a:avLst/>
            <a:gdLst/>
            <a:ahLst/>
            <a:cxnLst/>
            <a:rect l="l" t="t" r="r" b="b"/>
            <a:pathLst>
              <a:path w="20954" h="45720">
                <a:moveTo>
                  <a:pt x="0" y="45099"/>
                </a:moveTo>
                <a:lnTo>
                  <a:pt x="2076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1" name="object 4851"/>
          <p:cNvSpPr/>
          <p:nvPr/>
        </p:nvSpPr>
        <p:spPr>
          <a:xfrm>
            <a:off x="7590997" y="3306378"/>
            <a:ext cx="86360" cy="187960"/>
          </a:xfrm>
          <a:custGeom>
            <a:avLst/>
            <a:gdLst/>
            <a:ahLst/>
            <a:cxnLst/>
            <a:rect l="l" t="t" r="r" b="b"/>
            <a:pathLst>
              <a:path w="86359" h="187960">
                <a:moveTo>
                  <a:pt x="0" y="187916"/>
                </a:moveTo>
                <a:lnTo>
                  <a:pt x="8590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2" name="object 4852"/>
          <p:cNvSpPr/>
          <p:nvPr/>
        </p:nvSpPr>
        <p:spPr>
          <a:xfrm>
            <a:off x="5460560" y="8099148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3" name="object 4853"/>
          <p:cNvSpPr/>
          <p:nvPr/>
        </p:nvSpPr>
        <p:spPr>
          <a:xfrm>
            <a:off x="7394491" y="387012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4" name="object 4854"/>
          <p:cNvSpPr/>
          <p:nvPr/>
        </p:nvSpPr>
        <p:spPr>
          <a:xfrm>
            <a:off x="5653845" y="7676425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5" name="object 4855"/>
          <p:cNvSpPr/>
          <p:nvPr/>
        </p:nvSpPr>
        <p:spPr>
          <a:xfrm>
            <a:off x="7201205" y="4292851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6" name="object 4856"/>
          <p:cNvSpPr/>
          <p:nvPr/>
        </p:nvSpPr>
        <p:spPr>
          <a:xfrm>
            <a:off x="5847131" y="7253344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4" h="54609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7" name="object 4857"/>
          <p:cNvSpPr/>
          <p:nvPr/>
        </p:nvSpPr>
        <p:spPr>
          <a:xfrm>
            <a:off x="7007561" y="4715932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8" name="object 4858"/>
          <p:cNvSpPr/>
          <p:nvPr/>
        </p:nvSpPr>
        <p:spPr>
          <a:xfrm>
            <a:off x="6040775" y="6830621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9" name="object 4859"/>
          <p:cNvSpPr/>
          <p:nvPr/>
        </p:nvSpPr>
        <p:spPr>
          <a:xfrm>
            <a:off x="6814275" y="5138655"/>
            <a:ext cx="24765" cy="54610"/>
          </a:xfrm>
          <a:custGeom>
            <a:avLst/>
            <a:gdLst/>
            <a:ahLst/>
            <a:cxnLst/>
            <a:rect l="l" t="t" r="r" b="b"/>
            <a:pathLst>
              <a:path w="24765" h="54610">
                <a:moveTo>
                  <a:pt x="0" y="54048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0" name="object 4860"/>
          <p:cNvSpPr/>
          <p:nvPr/>
        </p:nvSpPr>
        <p:spPr>
          <a:xfrm>
            <a:off x="6234060" y="6407540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1" name="object 4861"/>
          <p:cNvSpPr/>
          <p:nvPr/>
        </p:nvSpPr>
        <p:spPr>
          <a:xfrm>
            <a:off x="6620990" y="5561736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2" name="object 4862"/>
          <p:cNvSpPr/>
          <p:nvPr/>
        </p:nvSpPr>
        <p:spPr>
          <a:xfrm>
            <a:off x="6427346" y="5984817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4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3" name="object 4863"/>
          <p:cNvSpPr/>
          <p:nvPr/>
        </p:nvSpPr>
        <p:spPr>
          <a:xfrm>
            <a:off x="5264768" y="3303515"/>
            <a:ext cx="2420620" cy="5291455"/>
          </a:xfrm>
          <a:custGeom>
            <a:avLst/>
            <a:gdLst/>
            <a:ahLst/>
            <a:cxnLst/>
            <a:rect l="l" t="t" r="r" b="b"/>
            <a:pathLst>
              <a:path w="2420620" h="5291455">
                <a:moveTo>
                  <a:pt x="0" y="5291375"/>
                </a:moveTo>
                <a:lnTo>
                  <a:pt x="242000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4" name="object 4864"/>
          <p:cNvSpPr/>
          <p:nvPr/>
        </p:nvSpPr>
        <p:spPr>
          <a:xfrm>
            <a:off x="5268348" y="3299219"/>
            <a:ext cx="2425065" cy="5302250"/>
          </a:xfrm>
          <a:custGeom>
            <a:avLst/>
            <a:gdLst/>
            <a:ahLst/>
            <a:cxnLst/>
            <a:rect l="l" t="t" r="r" b="b"/>
            <a:pathLst>
              <a:path w="2425065" h="5302250">
                <a:moveTo>
                  <a:pt x="0" y="5302113"/>
                </a:moveTo>
                <a:lnTo>
                  <a:pt x="24246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5" name="object 4865"/>
          <p:cNvSpPr/>
          <p:nvPr/>
        </p:nvSpPr>
        <p:spPr>
          <a:xfrm>
            <a:off x="5271211" y="3292777"/>
            <a:ext cx="2431415" cy="5316220"/>
          </a:xfrm>
          <a:custGeom>
            <a:avLst/>
            <a:gdLst/>
            <a:ahLst/>
            <a:cxnLst/>
            <a:rect l="l" t="t" r="r" b="b"/>
            <a:pathLst>
              <a:path w="2431415" h="5316220">
                <a:moveTo>
                  <a:pt x="0" y="5316072"/>
                </a:moveTo>
                <a:lnTo>
                  <a:pt x="243110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6" name="object 4866"/>
          <p:cNvSpPr/>
          <p:nvPr/>
        </p:nvSpPr>
        <p:spPr>
          <a:xfrm>
            <a:off x="5272643" y="3282396"/>
            <a:ext cx="2441575" cy="5337810"/>
          </a:xfrm>
          <a:custGeom>
            <a:avLst/>
            <a:gdLst/>
            <a:ahLst/>
            <a:cxnLst/>
            <a:rect l="l" t="t" r="r" b="b"/>
            <a:pathLst>
              <a:path w="2441575" h="5337809">
                <a:moveTo>
                  <a:pt x="0" y="5337549"/>
                </a:moveTo>
                <a:lnTo>
                  <a:pt x="24411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7" name="object 4867"/>
          <p:cNvSpPr/>
          <p:nvPr/>
        </p:nvSpPr>
        <p:spPr>
          <a:xfrm>
            <a:off x="4495921" y="3456354"/>
            <a:ext cx="3397175" cy="67295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8" name="object 4868"/>
          <p:cNvSpPr/>
          <p:nvPr/>
        </p:nvSpPr>
        <p:spPr>
          <a:xfrm>
            <a:off x="7478963" y="2507822"/>
            <a:ext cx="949605" cy="6224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9" name="object 4869"/>
          <p:cNvSpPr/>
          <p:nvPr/>
        </p:nvSpPr>
        <p:spPr>
          <a:xfrm>
            <a:off x="9221756" y="2078298"/>
            <a:ext cx="3492386" cy="840685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0" name="object 4870"/>
          <p:cNvSpPr/>
          <p:nvPr/>
        </p:nvSpPr>
        <p:spPr>
          <a:xfrm>
            <a:off x="9768325" y="11138387"/>
            <a:ext cx="327511" cy="49216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1" name="object 4871"/>
          <p:cNvSpPr/>
          <p:nvPr/>
        </p:nvSpPr>
        <p:spPr>
          <a:xfrm>
            <a:off x="10525719" y="2075793"/>
            <a:ext cx="2028189" cy="6909434"/>
          </a:xfrm>
          <a:custGeom>
            <a:avLst/>
            <a:gdLst/>
            <a:ahLst/>
            <a:cxnLst/>
            <a:rect l="l" t="t" r="r" b="b"/>
            <a:pathLst>
              <a:path w="2028190" h="6909434">
                <a:moveTo>
                  <a:pt x="0" y="6909248"/>
                </a:moveTo>
                <a:lnTo>
                  <a:pt x="202806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2" name="object 4872"/>
          <p:cNvSpPr/>
          <p:nvPr/>
        </p:nvSpPr>
        <p:spPr>
          <a:xfrm>
            <a:off x="10199281" y="2077582"/>
            <a:ext cx="2360295" cy="8041640"/>
          </a:xfrm>
          <a:custGeom>
            <a:avLst/>
            <a:gdLst/>
            <a:ahLst/>
            <a:cxnLst/>
            <a:rect l="l" t="t" r="r" b="b"/>
            <a:pathLst>
              <a:path w="2360295" h="8041640">
                <a:moveTo>
                  <a:pt x="0" y="8041043"/>
                </a:moveTo>
                <a:lnTo>
                  <a:pt x="23598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3" name="object 4873"/>
          <p:cNvSpPr/>
          <p:nvPr/>
        </p:nvSpPr>
        <p:spPr>
          <a:xfrm>
            <a:off x="10205008" y="2079014"/>
            <a:ext cx="2360295" cy="8041640"/>
          </a:xfrm>
          <a:custGeom>
            <a:avLst/>
            <a:gdLst/>
            <a:ahLst/>
            <a:cxnLst/>
            <a:rect l="l" t="t" r="r" b="b"/>
            <a:pathLst>
              <a:path w="2360295" h="8041640">
                <a:moveTo>
                  <a:pt x="0" y="8041401"/>
                </a:moveTo>
                <a:lnTo>
                  <a:pt x="23598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4" name="object 4874"/>
          <p:cNvSpPr/>
          <p:nvPr/>
        </p:nvSpPr>
        <p:spPr>
          <a:xfrm>
            <a:off x="10210377" y="2080804"/>
            <a:ext cx="2360295" cy="8041640"/>
          </a:xfrm>
          <a:custGeom>
            <a:avLst/>
            <a:gdLst/>
            <a:ahLst/>
            <a:cxnLst/>
            <a:rect l="l" t="t" r="r" b="b"/>
            <a:pathLst>
              <a:path w="2360295" h="8041640">
                <a:moveTo>
                  <a:pt x="0" y="8041043"/>
                </a:moveTo>
                <a:lnTo>
                  <a:pt x="23598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5" name="object 4875"/>
          <p:cNvSpPr/>
          <p:nvPr/>
        </p:nvSpPr>
        <p:spPr>
          <a:xfrm>
            <a:off x="10216104" y="2082236"/>
            <a:ext cx="2360295" cy="8041640"/>
          </a:xfrm>
          <a:custGeom>
            <a:avLst/>
            <a:gdLst/>
            <a:ahLst/>
            <a:cxnLst/>
            <a:rect l="l" t="t" r="r" b="b"/>
            <a:pathLst>
              <a:path w="2360295" h="8041640">
                <a:moveTo>
                  <a:pt x="0" y="8041401"/>
                </a:moveTo>
                <a:lnTo>
                  <a:pt x="23598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6" name="object 4876"/>
          <p:cNvSpPr/>
          <p:nvPr/>
        </p:nvSpPr>
        <p:spPr>
          <a:xfrm>
            <a:off x="10221473" y="10056345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8723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7" name="object 4877"/>
          <p:cNvSpPr/>
          <p:nvPr/>
        </p:nvSpPr>
        <p:spPr>
          <a:xfrm>
            <a:off x="12442469" y="2084025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8" name="object 4878"/>
          <p:cNvSpPr/>
          <p:nvPr/>
        </p:nvSpPr>
        <p:spPr>
          <a:xfrm>
            <a:off x="10334938" y="968194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9" name="object 4879"/>
          <p:cNvSpPr/>
          <p:nvPr/>
        </p:nvSpPr>
        <p:spPr>
          <a:xfrm>
            <a:off x="12299295" y="298853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0" name="object 4880"/>
          <p:cNvSpPr/>
          <p:nvPr/>
        </p:nvSpPr>
        <p:spPr>
          <a:xfrm>
            <a:off x="10465944" y="923595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1" name="object 4881"/>
          <p:cNvSpPr/>
          <p:nvPr/>
        </p:nvSpPr>
        <p:spPr>
          <a:xfrm>
            <a:off x="12168647" y="343487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2" name="object 4882"/>
          <p:cNvSpPr/>
          <p:nvPr/>
        </p:nvSpPr>
        <p:spPr>
          <a:xfrm>
            <a:off x="10596948" y="878960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3" name="object 4883"/>
          <p:cNvSpPr/>
          <p:nvPr/>
        </p:nvSpPr>
        <p:spPr>
          <a:xfrm>
            <a:off x="12037643" y="388122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4" name="object 4884"/>
          <p:cNvSpPr/>
          <p:nvPr/>
        </p:nvSpPr>
        <p:spPr>
          <a:xfrm>
            <a:off x="10727953" y="834326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5" name="object 4885"/>
          <p:cNvSpPr/>
          <p:nvPr/>
        </p:nvSpPr>
        <p:spPr>
          <a:xfrm>
            <a:off x="11906638" y="432721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6" name="object 4886"/>
          <p:cNvSpPr/>
          <p:nvPr/>
        </p:nvSpPr>
        <p:spPr>
          <a:xfrm>
            <a:off x="10858958" y="789727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7" name="object 4887"/>
          <p:cNvSpPr/>
          <p:nvPr/>
        </p:nvSpPr>
        <p:spPr>
          <a:xfrm>
            <a:off x="11775633" y="477356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8" name="object 4888"/>
          <p:cNvSpPr/>
          <p:nvPr/>
        </p:nvSpPr>
        <p:spPr>
          <a:xfrm>
            <a:off x="10989963" y="745092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9" name="object 4889"/>
          <p:cNvSpPr/>
          <p:nvPr/>
        </p:nvSpPr>
        <p:spPr>
          <a:xfrm>
            <a:off x="11644628" y="521990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0" name="object 4890"/>
          <p:cNvSpPr/>
          <p:nvPr/>
        </p:nvSpPr>
        <p:spPr>
          <a:xfrm>
            <a:off x="11120967" y="700457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1" name="object 4891"/>
          <p:cNvSpPr/>
          <p:nvPr/>
        </p:nvSpPr>
        <p:spPr>
          <a:xfrm>
            <a:off x="11513624" y="566589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2" name="object 4892"/>
          <p:cNvSpPr/>
          <p:nvPr/>
        </p:nvSpPr>
        <p:spPr>
          <a:xfrm>
            <a:off x="11251614" y="655858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3" name="object 4893"/>
          <p:cNvSpPr/>
          <p:nvPr/>
        </p:nvSpPr>
        <p:spPr>
          <a:xfrm>
            <a:off x="11382619" y="611224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4" name="object 4894"/>
          <p:cNvSpPr/>
          <p:nvPr/>
        </p:nvSpPr>
        <p:spPr>
          <a:xfrm>
            <a:off x="10227200" y="10057776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9081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5" name="object 4895"/>
          <p:cNvSpPr/>
          <p:nvPr/>
        </p:nvSpPr>
        <p:spPr>
          <a:xfrm>
            <a:off x="12447838" y="2085457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6" name="object 4896"/>
          <p:cNvSpPr/>
          <p:nvPr/>
        </p:nvSpPr>
        <p:spPr>
          <a:xfrm>
            <a:off x="10340666" y="968373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7" name="object 4897"/>
          <p:cNvSpPr/>
          <p:nvPr/>
        </p:nvSpPr>
        <p:spPr>
          <a:xfrm>
            <a:off x="12305021" y="299032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8" name="object 4898"/>
          <p:cNvSpPr/>
          <p:nvPr/>
        </p:nvSpPr>
        <p:spPr>
          <a:xfrm>
            <a:off x="10471670" y="923738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9" name="object 4899"/>
          <p:cNvSpPr/>
          <p:nvPr/>
        </p:nvSpPr>
        <p:spPr>
          <a:xfrm>
            <a:off x="12174017" y="343630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0" name="object 4900"/>
          <p:cNvSpPr/>
          <p:nvPr/>
        </p:nvSpPr>
        <p:spPr>
          <a:xfrm>
            <a:off x="10602676" y="879104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1" name="object 4901"/>
          <p:cNvSpPr/>
          <p:nvPr/>
        </p:nvSpPr>
        <p:spPr>
          <a:xfrm>
            <a:off x="12043012" y="388265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2" name="object 4902"/>
          <p:cNvSpPr/>
          <p:nvPr/>
        </p:nvSpPr>
        <p:spPr>
          <a:xfrm>
            <a:off x="10733680" y="834505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3" name="object 4903"/>
          <p:cNvSpPr/>
          <p:nvPr/>
        </p:nvSpPr>
        <p:spPr>
          <a:xfrm>
            <a:off x="11912007" y="432900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4" name="object 4904"/>
          <p:cNvSpPr/>
          <p:nvPr/>
        </p:nvSpPr>
        <p:spPr>
          <a:xfrm>
            <a:off x="10864327" y="789870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5" name="object 4905"/>
          <p:cNvSpPr/>
          <p:nvPr/>
        </p:nvSpPr>
        <p:spPr>
          <a:xfrm>
            <a:off x="11781360" y="477499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6" name="object 4906"/>
          <p:cNvSpPr/>
          <p:nvPr/>
        </p:nvSpPr>
        <p:spPr>
          <a:xfrm>
            <a:off x="10995331" y="745235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7" name="object 4907"/>
          <p:cNvSpPr/>
          <p:nvPr/>
        </p:nvSpPr>
        <p:spPr>
          <a:xfrm>
            <a:off x="11650355" y="522133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8" name="object 4908"/>
          <p:cNvSpPr/>
          <p:nvPr/>
        </p:nvSpPr>
        <p:spPr>
          <a:xfrm>
            <a:off x="11126337" y="700636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9" name="object 4909"/>
          <p:cNvSpPr/>
          <p:nvPr/>
        </p:nvSpPr>
        <p:spPr>
          <a:xfrm>
            <a:off x="11519351" y="566768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0" name="object 4910"/>
          <p:cNvSpPr/>
          <p:nvPr/>
        </p:nvSpPr>
        <p:spPr>
          <a:xfrm>
            <a:off x="11257341" y="656002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1" name="object 4911"/>
          <p:cNvSpPr/>
          <p:nvPr/>
        </p:nvSpPr>
        <p:spPr>
          <a:xfrm>
            <a:off x="11388346" y="611367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2" name="object 4912"/>
          <p:cNvSpPr/>
          <p:nvPr/>
        </p:nvSpPr>
        <p:spPr>
          <a:xfrm>
            <a:off x="10232927" y="10059566"/>
            <a:ext cx="20320" cy="69215"/>
          </a:xfrm>
          <a:custGeom>
            <a:avLst/>
            <a:gdLst/>
            <a:ahLst/>
            <a:cxnLst/>
            <a:rect l="l" t="t" r="r" b="b"/>
            <a:pathLst>
              <a:path w="20320" h="69215">
                <a:moveTo>
                  <a:pt x="0" y="69081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3" name="object 4913"/>
          <p:cNvSpPr/>
          <p:nvPr/>
        </p:nvSpPr>
        <p:spPr>
          <a:xfrm>
            <a:off x="12453565" y="2087247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4" name="object 4914"/>
          <p:cNvSpPr/>
          <p:nvPr/>
        </p:nvSpPr>
        <p:spPr>
          <a:xfrm>
            <a:off x="10346393" y="968516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5" name="object 4915"/>
          <p:cNvSpPr/>
          <p:nvPr/>
        </p:nvSpPr>
        <p:spPr>
          <a:xfrm>
            <a:off x="12310748" y="299175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6" name="object 4916"/>
          <p:cNvSpPr/>
          <p:nvPr/>
        </p:nvSpPr>
        <p:spPr>
          <a:xfrm>
            <a:off x="10477040" y="923917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7" name="object 4917"/>
          <p:cNvSpPr/>
          <p:nvPr/>
        </p:nvSpPr>
        <p:spPr>
          <a:xfrm>
            <a:off x="12179744" y="343809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8" name="object 4918"/>
          <p:cNvSpPr/>
          <p:nvPr/>
        </p:nvSpPr>
        <p:spPr>
          <a:xfrm>
            <a:off x="10608044" y="879282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9" name="object 4919"/>
          <p:cNvSpPr/>
          <p:nvPr/>
        </p:nvSpPr>
        <p:spPr>
          <a:xfrm>
            <a:off x="12048738" y="388444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0" name="object 4920"/>
          <p:cNvSpPr/>
          <p:nvPr/>
        </p:nvSpPr>
        <p:spPr>
          <a:xfrm>
            <a:off x="10739049" y="834648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1" name="object 4921"/>
          <p:cNvSpPr/>
          <p:nvPr/>
        </p:nvSpPr>
        <p:spPr>
          <a:xfrm>
            <a:off x="11917734" y="433043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2" name="object 4922"/>
          <p:cNvSpPr/>
          <p:nvPr/>
        </p:nvSpPr>
        <p:spPr>
          <a:xfrm>
            <a:off x="10870054" y="790049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3" name="object 4923"/>
          <p:cNvSpPr/>
          <p:nvPr/>
        </p:nvSpPr>
        <p:spPr>
          <a:xfrm>
            <a:off x="11786729" y="477678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4" name="object 4924"/>
          <p:cNvSpPr/>
          <p:nvPr/>
        </p:nvSpPr>
        <p:spPr>
          <a:xfrm>
            <a:off x="11001058" y="745414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5" name="object 4925"/>
          <p:cNvSpPr/>
          <p:nvPr/>
        </p:nvSpPr>
        <p:spPr>
          <a:xfrm>
            <a:off x="11655724" y="522312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6" name="object 4926"/>
          <p:cNvSpPr/>
          <p:nvPr/>
        </p:nvSpPr>
        <p:spPr>
          <a:xfrm>
            <a:off x="11132063" y="700780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7" name="object 4927"/>
          <p:cNvSpPr/>
          <p:nvPr/>
        </p:nvSpPr>
        <p:spPr>
          <a:xfrm>
            <a:off x="11524720" y="566911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8" name="object 4928"/>
          <p:cNvSpPr/>
          <p:nvPr/>
        </p:nvSpPr>
        <p:spPr>
          <a:xfrm>
            <a:off x="11263068" y="656181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9" name="object 4929"/>
          <p:cNvSpPr/>
          <p:nvPr/>
        </p:nvSpPr>
        <p:spPr>
          <a:xfrm>
            <a:off x="11394073" y="611546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0" name="object 4930"/>
          <p:cNvSpPr/>
          <p:nvPr/>
        </p:nvSpPr>
        <p:spPr>
          <a:xfrm>
            <a:off x="10238296" y="10061356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8723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1" name="object 4931"/>
          <p:cNvSpPr/>
          <p:nvPr/>
        </p:nvSpPr>
        <p:spPr>
          <a:xfrm>
            <a:off x="12459292" y="2089036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2" name="object 4932"/>
          <p:cNvSpPr/>
          <p:nvPr/>
        </p:nvSpPr>
        <p:spPr>
          <a:xfrm>
            <a:off x="10351761" y="968695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3" name="object 4933"/>
          <p:cNvSpPr/>
          <p:nvPr/>
        </p:nvSpPr>
        <p:spPr>
          <a:xfrm>
            <a:off x="12316118" y="299354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4" name="object 4934"/>
          <p:cNvSpPr/>
          <p:nvPr/>
        </p:nvSpPr>
        <p:spPr>
          <a:xfrm>
            <a:off x="10482767" y="924060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5" name="object 4935"/>
          <p:cNvSpPr/>
          <p:nvPr/>
        </p:nvSpPr>
        <p:spPr>
          <a:xfrm>
            <a:off x="12185470" y="343988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6" name="object 4936"/>
          <p:cNvSpPr/>
          <p:nvPr/>
        </p:nvSpPr>
        <p:spPr>
          <a:xfrm>
            <a:off x="10613771" y="879461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7" name="object 4937"/>
          <p:cNvSpPr/>
          <p:nvPr/>
        </p:nvSpPr>
        <p:spPr>
          <a:xfrm>
            <a:off x="12054466" y="388587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8" name="object 4938"/>
          <p:cNvSpPr/>
          <p:nvPr/>
        </p:nvSpPr>
        <p:spPr>
          <a:xfrm>
            <a:off x="10744776" y="834827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9" name="object 4939"/>
          <p:cNvSpPr/>
          <p:nvPr/>
        </p:nvSpPr>
        <p:spPr>
          <a:xfrm>
            <a:off x="11923461" y="433222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0" name="object 4940"/>
          <p:cNvSpPr/>
          <p:nvPr/>
        </p:nvSpPr>
        <p:spPr>
          <a:xfrm>
            <a:off x="10875781" y="790192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1" name="object 4941"/>
          <p:cNvSpPr/>
          <p:nvPr/>
        </p:nvSpPr>
        <p:spPr>
          <a:xfrm>
            <a:off x="11792456" y="477857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2" name="object 4942"/>
          <p:cNvSpPr/>
          <p:nvPr/>
        </p:nvSpPr>
        <p:spPr>
          <a:xfrm>
            <a:off x="11006786" y="745593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3" name="object 4943"/>
          <p:cNvSpPr/>
          <p:nvPr/>
        </p:nvSpPr>
        <p:spPr>
          <a:xfrm>
            <a:off x="11661451" y="522456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4" name="object 4944"/>
          <p:cNvSpPr/>
          <p:nvPr/>
        </p:nvSpPr>
        <p:spPr>
          <a:xfrm>
            <a:off x="11137432" y="700958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5" name="object 4945"/>
          <p:cNvSpPr/>
          <p:nvPr/>
        </p:nvSpPr>
        <p:spPr>
          <a:xfrm>
            <a:off x="11530447" y="567090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6" name="object 4946"/>
          <p:cNvSpPr/>
          <p:nvPr/>
        </p:nvSpPr>
        <p:spPr>
          <a:xfrm>
            <a:off x="11268437" y="656324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7" name="object 4947"/>
          <p:cNvSpPr/>
          <p:nvPr/>
        </p:nvSpPr>
        <p:spPr>
          <a:xfrm>
            <a:off x="11399442" y="611725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8" name="object 4948"/>
          <p:cNvSpPr/>
          <p:nvPr/>
        </p:nvSpPr>
        <p:spPr>
          <a:xfrm>
            <a:off x="10244023" y="10062788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9081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9" name="object 4949"/>
          <p:cNvSpPr/>
          <p:nvPr/>
        </p:nvSpPr>
        <p:spPr>
          <a:xfrm>
            <a:off x="12464661" y="2090468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0" name="object 4950"/>
          <p:cNvSpPr/>
          <p:nvPr/>
        </p:nvSpPr>
        <p:spPr>
          <a:xfrm>
            <a:off x="10357489" y="968874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1" name="object 4951"/>
          <p:cNvSpPr/>
          <p:nvPr/>
        </p:nvSpPr>
        <p:spPr>
          <a:xfrm>
            <a:off x="12321844" y="299533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2" name="object 4952"/>
          <p:cNvSpPr/>
          <p:nvPr/>
        </p:nvSpPr>
        <p:spPr>
          <a:xfrm>
            <a:off x="10488493" y="924239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3" name="object 4953"/>
          <p:cNvSpPr/>
          <p:nvPr/>
        </p:nvSpPr>
        <p:spPr>
          <a:xfrm>
            <a:off x="12190840" y="344132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4" name="object 4954"/>
          <p:cNvSpPr/>
          <p:nvPr/>
        </p:nvSpPr>
        <p:spPr>
          <a:xfrm>
            <a:off x="10619499" y="879605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5" name="object 4955"/>
          <p:cNvSpPr/>
          <p:nvPr/>
        </p:nvSpPr>
        <p:spPr>
          <a:xfrm>
            <a:off x="12059835" y="388766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6" name="object 4956"/>
          <p:cNvSpPr/>
          <p:nvPr/>
        </p:nvSpPr>
        <p:spPr>
          <a:xfrm>
            <a:off x="10750503" y="835006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7" name="object 4957"/>
          <p:cNvSpPr/>
          <p:nvPr/>
        </p:nvSpPr>
        <p:spPr>
          <a:xfrm>
            <a:off x="11928830" y="433401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8" name="object 4958"/>
          <p:cNvSpPr/>
          <p:nvPr/>
        </p:nvSpPr>
        <p:spPr>
          <a:xfrm>
            <a:off x="10881150" y="790371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9" name="object 4959"/>
          <p:cNvSpPr/>
          <p:nvPr/>
        </p:nvSpPr>
        <p:spPr>
          <a:xfrm>
            <a:off x="11798183" y="478000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0" name="object 4960"/>
          <p:cNvSpPr/>
          <p:nvPr/>
        </p:nvSpPr>
        <p:spPr>
          <a:xfrm>
            <a:off x="11012154" y="745736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1" name="object 4961"/>
          <p:cNvSpPr/>
          <p:nvPr/>
        </p:nvSpPr>
        <p:spPr>
          <a:xfrm>
            <a:off x="11667178" y="522635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2" name="object 4962"/>
          <p:cNvSpPr/>
          <p:nvPr/>
        </p:nvSpPr>
        <p:spPr>
          <a:xfrm>
            <a:off x="11143160" y="701137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3" name="object 4963"/>
          <p:cNvSpPr/>
          <p:nvPr/>
        </p:nvSpPr>
        <p:spPr>
          <a:xfrm>
            <a:off x="11536174" y="567269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4" name="object 4964"/>
          <p:cNvSpPr/>
          <p:nvPr/>
        </p:nvSpPr>
        <p:spPr>
          <a:xfrm>
            <a:off x="11274164" y="656503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5" name="object 4965"/>
          <p:cNvSpPr/>
          <p:nvPr/>
        </p:nvSpPr>
        <p:spPr>
          <a:xfrm>
            <a:off x="11405169" y="611868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6" name="object 4966"/>
          <p:cNvSpPr/>
          <p:nvPr/>
        </p:nvSpPr>
        <p:spPr>
          <a:xfrm>
            <a:off x="10249750" y="10064577"/>
            <a:ext cx="20320" cy="69215"/>
          </a:xfrm>
          <a:custGeom>
            <a:avLst/>
            <a:gdLst/>
            <a:ahLst/>
            <a:cxnLst/>
            <a:rect l="l" t="t" r="r" b="b"/>
            <a:pathLst>
              <a:path w="20320" h="69215">
                <a:moveTo>
                  <a:pt x="0" y="68723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7" name="object 4967"/>
          <p:cNvSpPr/>
          <p:nvPr/>
        </p:nvSpPr>
        <p:spPr>
          <a:xfrm>
            <a:off x="12470388" y="2092258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8" name="object 4968"/>
          <p:cNvSpPr/>
          <p:nvPr/>
        </p:nvSpPr>
        <p:spPr>
          <a:xfrm>
            <a:off x="10363216" y="969017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9" name="object 4969"/>
          <p:cNvSpPr/>
          <p:nvPr/>
        </p:nvSpPr>
        <p:spPr>
          <a:xfrm>
            <a:off x="12327571" y="299676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0" name="object 4970"/>
          <p:cNvSpPr/>
          <p:nvPr/>
        </p:nvSpPr>
        <p:spPr>
          <a:xfrm>
            <a:off x="10493863" y="924382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1" name="object 4971"/>
          <p:cNvSpPr/>
          <p:nvPr/>
        </p:nvSpPr>
        <p:spPr>
          <a:xfrm>
            <a:off x="12196567" y="344311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2" name="object 4972"/>
          <p:cNvSpPr/>
          <p:nvPr/>
        </p:nvSpPr>
        <p:spPr>
          <a:xfrm>
            <a:off x="10624867" y="879784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3" name="object 4973"/>
          <p:cNvSpPr/>
          <p:nvPr/>
        </p:nvSpPr>
        <p:spPr>
          <a:xfrm>
            <a:off x="12065561" y="388909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4" name="object 4974"/>
          <p:cNvSpPr/>
          <p:nvPr/>
        </p:nvSpPr>
        <p:spPr>
          <a:xfrm>
            <a:off x="10755872" y="835149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5" name="object 4975"/>
          <p:cNvSpPr/>
          <p:nvPr/>
        </p:nvSpPr>
        <p:spPr>
          <a:xfrm>
            <a:off x="11934557" y="433544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6" name="object 4976"/>
          <p:cNvSpPr/>
          <p:nvPr/>
        </p:nvSpPr>
        <p:spPr>
          <a:xfrm>
            <a:off x="10886877" y="790514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7" name="object 4977"/>
          <p:cNvSpPr/>
          <p:nvPr/>
        </p:nvSpPr>
        <p:spPr>
          <a:xfrm>
            <a:off x="11803552" y="478179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8" name="object 4978"/>
          <p:cNvSpPr/>
          <p:nvPr/>
        </p:nvSpPr>
        <p:spPr>
          <a:xfrm>
            <a:off x="11017881" y="745915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9" name="object 4979"/>
          <p:cNvSpPr/>
          <p:nvPr/>
        </p:nvSpPr>
        <p:spPr>
          <a:xfrm>
            <a:off x="11672547" y="522778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0" name="object 4980"/>
          <p:cNvSpPr/>
          <p:nvPr/>
        </p:nvSpPr>
        <p:spPr>
          <a:xfrm>
            <a:off x="11148886" y="701281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1" name="object 4981"/>
          <p:cNvSpPr/>
          <p:nvPr/>
        </p:nvSpPr>
        <p:spPr>
          <a:xfrm>
            <a:off x="11541543" y="567412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2" name="object 4982"/>
          <p:cNvSpPr/>
          <p:nvPr/>
        </p:nvSpPr>
        <p:spPr>
          <a:xfrm>
            <a:off x="11279891" y="656646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3" name="object 4983"/>
          <p:cNvSpPr/>
          <p:nvPr/>
        </p:nvSpPr>
        <p:spPr>
          <a:xfrm>
            <a:off x="11410896" y="612047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4" name="object 4984"/>
          <p:cNvSpPr/>
          <p:nvPr/>
        </p:nvSpPr>
        <p:spPr>
          <a:xfrm>
            <a:off x="10255119" y="10066009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9081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5" name="object 4985"/>
          <p:cNvSpPr/>
          <p:nvPr/>
        </p:nvSpPr>
        <p:spPr>
          <a:xfrm>
            <a:off x="12475757" y="2093690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5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6" name="object 4986"/>
          <p:cNvSpPr/>
          <p:nvPr/>
        </p:nvSpPr>
        <p:spPr>
          <a:xfrm>
            <a:off x="10368584" y="969196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7" name="object 4987"/>
          <p:cNvSpPr/>
          <p:nvPr/>
        </p:nvSpPr>
        <p:spPr>
          <a:xfrm>
            <a:off x="12332941" y="299855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8" name="object 4988"/>
          <p:cNvSpPr/>
          <p:nvPr/>
        </p:nvSpPr>
        <p:spPr>
          <a:xfrm>
            <a:off x="10499590" y="924561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9" name="object 4989"/>
          <p:cNvSpPr/>
          <p:nvPr/>
        </p:nvSpPr>
        <p:spPr>
          <a:xfrm>
            <a:off x="12201935" y="344454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0" name="object 4990"/>
          <p:cNvSpPr/>
          <p:nvPr/>
        </p:nvSpPr>
        <p:spPr>
          <a:xfrm>
            <a:off x="10630594" y="879927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1" name="object 4991"/>
          <p:cNvSpPr/>
          <p:nvPr/>
        </p:nvSpPr>
        <p:spPr>
          <a:xfrm>
            <a:off x="12071289" y="389088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2" name="object 4992"/>
          <p:cNvSpPr/>
          <p:nvPr/>
        </p:nvSpPr>
        <p:spPr>
          <a:xfrm>
            <a:off x="10761599" y="835328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3" name="object 4993"/>
          <p:cNvSpPr/>
          <p:nvPr/>
        </p:nvSpPr>
        <p:spPr>
          <a:xfrm>
            <a:off x="11940284" y="433723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4" name="object 4994"/>
          <p:cNvSpPr/>
          <p:nvPr/>
        </p:nvSpPr>
        <p:spPr>
          <a:xfrm>
            <a:off x="10892604" y="790693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5" name="object 4995"/>
          <p:cNvSpPr/>
          <p:nvPr/>
        </p:nvSpPr>
        <p:spPr>
          <a:xfrm>
            <a:off x="11809279" y="478322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6" name="object 4996"/>
          <p:cNvSpPr/>
          <p:nvPr/>
        </p:nvSpPr>
        <p:spPr>
          <a:xfrm>
            <a:off x="11023609" y="746058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7" name="object 4997"/>
          <p:cNvSpPr/>
          <p:nvPr/>
        </p:nvSpPr>
        <p:spPr>
          <a:xfrm>
            <a:off x="11678274" y="522957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8" name="object 4998"/>
          <p:cNvSpPr/>
          <p:nvPr/>
        </p:nvSpPr>
        <p:spPr>
          <a:xfrm>
            <a:off x="11154255" y="701460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9" name="object 4999"/>
          <p:cNvSpPr/>
          <p:nvPr/>
        </p:nvSpPr>
        <p:spPr>
          <a:xfrm>
            <a:off x="11547270" y="567591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0" name="object 5000"/>
          <p:cNvSpPr/>
          <p:nvPr/>
        </p:nvSpPr>
        <p:spPr>
          <a:xfrm>
            <a:off x="11285260" y="656825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1" name="object 5001"/>
          <p:cNvSpPr/>
          <p:nvPr/>
        </p:nvSpPr>
        <p:spPr>
          <a:xfrm>
            <a:off x="11416265" y="612190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2" name="object 5002"/>
          <p:cNvSpPr/>
          <p:nvPr/>
        </p:nvSpPr>
        <p:spPr>
          <a:xfrm>
            <a:off x="10260846" y="10067799"/>
            <a:ext cx="20320" cy="69215"/>
          </a:xfrm>
          <a:custGeom>
            <a:avLst/>
            <a:gdLst/>
            <a:ahLst/>
            <a:cxnLst/>
            <a:rect l="l" t="t" r="r" b="b"/>
            <a:pathLst>
              <a:path w="20320" h="69215">
                <a:moveTo>
                  <a:pt x="0" y="69081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3" name="object 5003"/>
          <p:cNvSpPr/>
          <p:nvPr/>
        </p:nvSpPr>
        <p:spPr>
          <a:xfrm>
            <a:off x="12481484" y="2095479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4" name="object 5004"/>
          <p:cNvSpPr/>
          <p:nvPr/>
        </p:nvSpPr>
        <p:spPr>
          <a:xfrm>
            <a:off x="10374312" y="969339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5" name="object 5005"/>
          <p:cNvSpPr/>
          <p:nvPr/>
        </p:nvSpPr>
        <p:spPr>
          <a:xfrm>
            <a:off x="12338667" y="299998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6" name="object 5006"/>
          <p:cNvSpPr/>
          <p:nvPr/>
        </p:nvSpPr>
        <p:spPr>
          <a:xfrm>
            <a:off x="10505316" y="924740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7" name="object 5007"/>
          <p:cNvSpPr/>
          <p:nvPr/>
        </p:nvSpPr>
        <p:spPr>
          <a:xfrm>
            <a:off x="12207663" y="344633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8" name="object 5008"/>
          <p:cNvSpPr/>
          <p:nvPr/>
        </p:nvSpPr>
        <p:spPr>
          <a:xfrm>
            <a:off x="10636322" y="880106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9" name="object 5009"/>
          <p:cNvSpPr/>
          <p:nvPr/>
        </p:nvSpPr>
        <p:spPr>
          <a:xfrm>
            <a:off x="12076658" y="389267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0" name="object 5010"/>
          <p:cNvSpPr/>
          <p:nvPr/>
        </p:nvSpPr>
        <p:spPr>
          <a:xfrm>
            <a:off x="10766968" y="835471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1" name="object 5011"/>
          <p:cNvSpPr/>
          <p:nvPr/>
        </p:nvSpPr>
        <p:spPr>
          <a:xfrm>
            <a:off x="11945653" y="433866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2" name="object 5012"/>
          <p:cNvSpPr/>
          <p:nvPr/>
        </p:nvSpPr>
        <p:spPr>
          <a:xfrm>
            <a:off x="10897973" y="790872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3" name="object 5013"/>
          <p:cNvSpPr/>
          <p:nvPr/>
        </p:nvSpPr>
        <p:spPr>
          <a:xfrm>
            <a:off x="11814648" y="478501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4" name="object 5014"/>
          <p:cNvSpPr/>
          <p:nvPr/>
        </p:nvSpPr>
        <p:spPr>
          <a:xfrm>
            <a:off x="11028977" y="746237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5" name="object 5015"/>
          <p:cNvSpPr/>
          <p:nvPr/>
        </p:nvSpPr>
        <p:spPr>
          <a:xfrm>
            <a:off x="11684002" y="523136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6" name="object 5016"/>
          <p:cNvSpPr/>
          <p:nvPr/>
        </p:nvSpPr>
        <p:spPr>
          <a:xfrm>
            <a:off x="11159983" y="701603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7" name="object 5017"/>
          <p:cNvSpPr/>
          <p:nvPr/>
        </p:nvSpPr>
        <p:spPr>
          <a:xfrm>
            <a:off x="11552997" y="567735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8" name="object 5018"/>
          <p:cNvSpPr/>
          <p:nvPr/>
        </p:nvSpPr>
        <p:spPr>
          <a:xfrm>
            <a:off x="11290987" y="657004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9" name="object 5019"/>
          <p:cNvSpPr/>
          <p:nvPr/>
        </p:nvSpPr>
        <p:spPr>
          <a:xfrm>
            <a:off x="11421992" y="612369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0" name="object 5020"/>
          <p:cNvSpPr/>
          <p:nvPr/>
        </p:nvSpPr>
        <p:spPr>
          <a:xfrm>
            <a:off x="10266573" y="10069589"/>
            <a:ext cx="20320" cy="69215"/>
          </a:xfrm>
          <a:custGeom>
            <a:avLst/>
            <a:gdLst/>
            <a:ahLst/>
            <a:cxnLst/>
            <a:rect l="l" t="t" r="r" b="b"/>
            <a:pathLst>
              <a:path w="20320" h="69215">
                <a:moveTo>
                  <a:pt x="0" y="68723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1" name="object 5021"/>
          <p:cNvSpPr/>
          <p:nvPr/>
        </p:nvSpPr>
        <p:spPr>
          <a:xfrm>
            <a:off x="12487211" y="2097269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2" name="object 5022"/>
          <p:cNvSpPr/>
          <p:nvPr/>
        </p:nvSpPr>
        <p:spPr>
          <a:xfrm>
            <a:off x="10379681" y="969518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3" name="object 5023"/>
          <p:cNvSpPr/>
          <p:nvPr/>
        </p:nvSpPr>
        <p:spPr>
          <a:xfrm>
            <a:off x="12344394" y="300177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4" name="object 5024"/>
          <p:cNvSpPr/>
          <p:nvPr/>
        </p:nvSpPr>
        <p:spPr>
          <a:xfrm>
            <a:off x="10510686" y="924884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5" name="object 5025"/>
          <p:cNvSpPr/>
          <p:nvPr/>
        </p:nvSpPr>
        <p:spPr>
          <a:xfrm>
            <a:off x="12213390" y="344812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6" name="object 5026"/>
          <p:cNvSpPr/>
          <p:nvPr/>
        </p:nvSpPr>
        <p:spPr>
          <a:xfrm>
            <a:off x="10641690" y="880285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7" name="object 5027"/>
          <p:cNvSpPr/>
          <p:nvPr/>
        </p:nvSpPr>
        <p:spPr>
          <a:xfrm>
            <a:off x="12082384" y="389411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8" name="object 5028"/>
          <p:cNvSpPr/>
          <p:nvPr/>
        </p:nvSpPr>
        <p:spPr>
          <a:xfrm>
            <a:off x="10772695" y="835650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9" name="object 5029"/>
          <p:cNvSpPr/>
          <p:nvPr/>
        </p:nvSpPr>
        <p:spPr>
          <a:xfrm>
            <a:off x="11951380" y="434045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0" name="object 5030"/>
          <p:cNvSpPr/>
          <p:nvPr/>
        </p:nvSpPr>
        <p:spPr>
          <a:xfrm>
            <a:off x="10903700" y="791015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1" name="object 5031"/>
          <p:cNvSpPr/>
          <p:nvPr/>
        </p:nvSpPr>
        <p:spPr>
          <a:xfrm>
            <a:off x="11820375" y="478680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2" name="object 5032"/>
          <p:cNvSpPr/>
          <p:nvPr/>
        </p:nvSpPr>
        <p:spPr>
          <a:xfrm>
            <a:off x="11034704" y="746416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3" name="object 5033"/>
          <p:cNvSpPr/>
          <p:nvPr/>
        </p:nvSpPr>
        <p:spPr>
          <a:xfrm>
            <a:off x="11689370" y="523279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4" name="object 5034"/>
          <p:cNvSpPr/>
          <p:nvPr/>
        </p:nvSpPr>
        <p:spPr>
          <a:xfrm>
            <a:off x="11165709" y="701782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5" name="object 5035"/>
          <p:cNvSpPr/>
          <p:nvPr/>
        </p:nvSpPr>
        <p:spPr>
          <a:xfrm>
            <a:off x="11558366" y="567913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6" name="object 5036"/>
          <p:cNvSpPr/>
          <p:nvPr/>
        </p:nvSpPr>
        <p:spPr>
          <a:xfrm>
            <a:off x="11296714" y="657147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7" name="object 5037"/>
          <p:cNvSpPr/>
          <p:nvPr/>
        </p:nvSpPr>
        <p:spPr>
          <a:xfrm>
            <a:off x="11427361" y="612548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8" name="object 5038"/>
          <p:cNvSpPr/>
          <p:nvPr/>
        </p:nvSpPr>
        <p:spPr>
          <a:xfrm>
            <a:off x="10271942" y="10071020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9081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9" name="object 5039"/>
          <p:cNvSpPr/>
          <p:nvPr/>
        </p:nvSpPr>
        <p:spPr>
          <a:xfrm>
            <a:off x="12492580" y="2098701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5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0" name="object 5040"/>
          <p:cNvSpPr/>
          <p:nvPr/>
        </p:nvSpPr>
        <p:spPr>
          <a:xfrm>
            <a:off x="10385407" y="969661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1" name="object 5041"/>
          <p:cNvSpPr/>
          <p:nvPr/>
        </p:nvSpPr>
        <p:spPr>
          <a:xfrm>
            <a:off x="12349764" y="300320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2" name="object 5042"/>
          <p:cNvSpPr/>
          <p:nvPr/>
        </p:nvSpPr>
        <p:spPr>
          <a:xfrm>
            <a:off x="10516413" y="925062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3" name="object 5043"/>
          <p:cNvSpPr/>
          <p:nvPr/>
        </p:nvSpPr>
        <p:spPr>
          <a:xfrm>
            <a:off x="12218758" y="344955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4" name="object 5044"/>
          <p:cNvSpPr/>
          <p:nvPr/>
        </p:nvSpPr>
        <p:spPr>
          <a:xfrm>
            <a:off x="10647417" y="880428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5" name="object 5045"/>
          <p:cNvSpPr/>
          <p:nvPr/>
        </p:nvSpPr>
        <p:spPr>
          <a:xfrm>
            <a:off x="12087754" y="389590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6" name="object 5046"/>
          <p:cNvSpPr/>
          <p:nvPr/>
        </p:nvSpPr>
        <p:spPr>
          <a:xfrm>
            <a:off x="10778422" y="835793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7" name="object 5047"/>
          <p:cNvSpPr/>
          <p:nvPr/>
        </p:nvSpPr>
        <p:spPr>
          <a:xfrm>
            <a:off x="11957107" y="434188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8" name="object 5048"/>
          <p:cNvSpPr/>
          <p:nvPr/>
        </p:nvSpPr>
        <p:spPr>
          <a:xfrm>
            <a:off x="10909427" y="791194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9" name="object 5049"/>
          <p:cNvSpPr/>
          <p:nvPr/>
        </p:nvSpPr>
        <p:spPr>
          <a:xfrm>
            <a:off x="11826102" y="478823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0" name="object 5050"/>
          <p:cNvSpPr/>
          <p:nvPr/>
        </p:nvSpPr>
        <p:spPr>
          <a:xfrm>
            <a:off x="11040074" y="746560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1" name="object 5051"/>
          <p:cNvSpPr/>
          <p:nvPr/>
        </p:nvSpPr>
        <p:spPr>
          <a:xfrm>
            <a:off x="11695097" y="523458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2" name="object 5052"/>
          <p:cNvSpPr/>
          <p:nvPr/>
        </p:nvSpPr>
        <p:spPr>
          <a:xfrm>
            <a:off x="11171078" y="701925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3" name="object 5053"/>
          <p:cNvSpPr/>
          <p:nvPr/>
        </p:nvSpPr>
        <p:spPr>
          <a:xfrm>
            <a:off x="11564093" y="568057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4" name="object 5054"/>
          <p:cNvSpPr/>
          <p:nvPr/>
        </p:nvSpPr>
        <p:spPr>
          <a:xfrm>
            <a:off x="11302083" y="657326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5" name="object 5055"/>
          <p:cNvSpPr/>
          <p:nvPr/>
        </p:nvSpPr>
        <p:spPr>
          <a:xfrm>
            <a:off x="11433088" y="612691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6" name="object 5056"/>
          <p:cNvSpPr/>
          <p:nvPr/>
        </p:nvSpPr>
        <p:spPr>
          <a:xfrm>
            <a:off x="10277669" y="10072810"/>
            <a:ext cx="20320" cy="69215"/>
          </a:xfrm>
          <a:custGeom>
            <a:avLst/>
            <a:gdLst/>
            <a:ahLst/>
            <a:cxnLst/>
            <a:rect l="l" t="t" r="r" b="b"/>
            <a:pathLst>
              <a:path w="20320" h="69215">
                <a:moveTo>
                  <a:pt x="0" y="68723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7" name="object 5057"/>
          <p:cNvSpPr/>
          <p:nvPr/>
        </p:nvSpPr>
        <p:spPr>
          <a:xfrm>
            <a:off x="12498307" y="2100490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8" name="object 5058"/>
          <p:cNvSpPr/>
          <p:nvPr/>
        </p:nvSpPr>
        <p:spPr>
          <a:xfrm>
            <a:off x="10391135" y="969840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9" name="object 5059"/>
          <p:cNvSpPr/>
          <p:nvPr/>
        </p:nvSpPr>
        <p:spPr>
          <a:xfrm>
            <a:off x="12355490" y="300499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0" name="object 5060"/>
          <p:cNvSpPr/>
          <p:nvPr/>
        </p:nvSpPr>
        <p:spPr>
          <a:xfrm>
            <a:off x="10522139" y="925206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1" name="object 5061"/>
          <p:cNvSpPr/>
          <p:nvPr/>
        </p:nvSpPr>
        <p:spPr>
          <a:xfrm>
            <a:off x="12224486" y="345134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2" name="object 5062"/>
          <p:cNvSpPr/>
          <p:nvPr/>
        </p:nvSpPr>
        <p:spPr>
          <a:xfrm>
            <a:off x="10652786" y="880607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3" name="object 5063"/>
          <p:cNvSpPr/>
          <p:nvPr/>
        </p:nvSpPr>
        <p:spPr>
          <a:xfrm>
            <a:off x="12093481" y="389733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4" name="object 5064"/>
          <p:cNvSpPr/>
          <p:nvPr/>
        </p:nvSpPr>
        <p:spPr>
          <a:xfrm>
            <a:off x="10783791" y="835972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5" name="object 5065"/>
          <p:cNvSpPr/>
          <p:nvPr/>
        </p:nvSpPr>
        <p:spPr>
          <a:xfrm>
            <a:off x="11962476" y="434367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6" name="object 5066"/>
          <p:cNvSpPr/>
          <p:nvPr/>
        </p:nvSpPr>
        <p:spPr>
          <a:xfrm>
            <a:off x="10914796" y="791337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7" name="object 5067"/>
          <p:cNvSpPr/>
          <p:nvPr/>
        </p:nvSpPr>
        <p:spPr>
          <a:xfrm>
            <a:off x="11831471" y="479002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8" name="object 5068"/>
          <p:cNvSpPr/>
          <p:nvPr/>
        </p:nvSpPr>
        <p:spPr>
          <a:xfrm>
            <a:off x="11045800" y="746739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9" name="object 5069"/>
          <p:cNvSpPr/>
          <p:nvPr/>
        </p:nvSpPr>
        <p:spPr>
          <a:xfrm>
            <a:off x="11700467" y="523601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0" name="object 5070"/>
          <p:cNvSpPr/>
          <p:nvPr/>
        </p:nvSpPr>
        <p:spPr>
          <a:xfrm>
            <a:off x="11176806" y="702104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1" name="object 5071"/>
          <p:cNvSpPr/>
          <p:nvPr/>
        </p:nvSpPr>
        <p:spPr>
          <a:xfrm>
            <a:off x="11569820" y="568236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2" name="object 5072"/>
          <p:cNvSpPr/>
          <p:nvPr/>
        </p:nvSpPr>
        <p:spPr>
          <a:xfrm>
            <a:off x="11307810" y="657469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3" name="object 5073"/>
          <p:cNvSpPr/>
          <p:nvPr/>
        </p:nvSpPr>
        <p:spPr>
          <a:xfrm>
            <a:off x="11438815" y="612870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4" name="object 5074"/>
          <p:cNvSpPr/>
          <p:nvPr/>
        </p:nvSpPr>
        <p:spPr>
          <a:xfrm>
            <a:off x="10283038" y="10074242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9081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5" name="object 5075"/>
          <p:cNvSpPr/>
          <p:nvPr/>
        </p:nvSpPr>
        <p:spPr>
          <a:xfrm>
            <a:off x="12504034" y="2101922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6" name="object 5076"/>
          <p:cNvSpPr/>
          <p:nvPr/>
        </p:nvSpPr>
        <p:spPr>
          <a:xfrm>
            <a:off x="10396504" y="970019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7" name="object 5077"/>
          <p:cNvSpPr/>
          <p:nvPr/>
        </p:nvSpPr>
        <p:spPr>
          <a:xfrm>
            <a:off x="12361217" y="300678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8" name="object 5078"/>
          <p:cNvSpPr/>
          <p:nvPr/>
        </p:nvSpPr>
        <p:spPr>
          <a:xfrm>
            <a:off x="10527509" y="925385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9" name="object 5079"/>
          <p:cNvSpPr/>
          <p:nvPr/>
        </p:nvSpPr>
        <p:spPr>
          <a:xfrm>
            <a:off x="12230213" y="345277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0" name="object 5080"/>
          <p:cNvSpPr/>
          <p:nvPr/>
        </p:nvSpPr>
        <p:spPr>
          <a:xfrm>
            <a:off x="10658513" y="880750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1" name="object 5081"/>
          <p:cNvSpPr/>
          <p:nvPr/>
        </p:nvSpPr>
        <p:spPr>
          <a:xfrm>
            <a:off x="12099207" y="389912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2" name="object 5082"/>
          <p:cNvSpPr/>
          <p:nvPr/>
        </p:nvSpPr>
        <p:spPr>
          <a:xfrm>
            <a:off x="10789518" y="836151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3" name="object 5083"/>
          <p:cNvSpPr/>
          <p:nvPr/>
        </p:nvSpPr>
        <p:spPr>
          <a:xfrm>
            <a:off x="11968203" y="434546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4" name="object 5084"/>
          <p:cNvSpPr/>
          <p:nvPr/>
        </p:nvSpPr>
        <p:spPr>
          <a:xfrm>
            <a:off x="10920523" y="791516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5" name="object 5085"/>
          <p:cNvSpPr/>
          <p:nvPr/>
        </p:nvSpPr>
        <p:spPr>
          <a:xfrm>
            <a:off x="11837198" y="479145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6" name="object 5086"/>
          <p:cNvSpPr/>
          <p:nvPr/>
        </p:nvSpPr>
        <p:spPr>
          <a:xfrm>
            <a:off x="11051528" y="746882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7" name="object 5087"/>
          <p:cNvSpPr/>
          <p:nvPr/>
        </p:nvSpPr>
        <p:spPr>
          <a:xfrm>
            <a:off x="11706193" y="523780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8" name="object 5088"/>
          <p:cNvSpPr/>
          <p:nvPr/>
        </p:nvSpPr>
        <p:spPr>
          <a:xfrm>
            <a:off x="11182532" y="702283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9" name="object 5089"/>
          <p:cNvSpPr/>
          <p:nvPr/>
        </p:nvSpPr>
        <p:spPr>
          <a:xfrm>
            <a:off x="11575189" y="568415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0" name="object 5090"/>
          <p:cNvSpPr/>
          <p:nvPr/>
        </p:nvSpPr>
        <p:spPr>
          <a:xfrm>
            <a:off x="11313179" y="657648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1" name="object 5091"/>
          <p:cNvSpPr/>
          <p:nvPr/>
        </p:nvSpPr>
        <p:spPr>
          <a:xfrm>
            <a:off x="11444184" y="613013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2" name="object 5092"/>
          <p:cNvSpPr/>
          <p:nvPr/>
        </p:nvSpPr>
        <p:spPr>
          <a:xfrm>
            <a:off x="10288765" y="10076031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9081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3" name="object 5093"/>
          <p:cNvSpPr/>
          <p:nvPr/>
        </p:nvSpPr>
        <p:spPr>
          <a:xfrm>
            <a:off x="12509403" y="2103712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4" name="object 5094"/>
          <p:cNvSpPr/>
          <p:nvPr/>
        </p:nvSpPr>
        <p:spPr>
          <a:xfrm>
            <a:off x="10402231" y="970163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5" name="object 5095"/>
          <p:cNvSpPr/>
          <p:nvPr/>
        </p:nvSpPr>
        <p:spPr>
          <a:xfrm>
            <a:off x="12366587" y="300821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6" name="object 5096"/>
          <p:cNvSpPr/>
          <p:nvPr/>
        </p:nvSpPr>
        <p:spPr>
          <a:xfrm>
            <a:off x="10533236" y="925564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7" name="object 5097"/>
          <p:cNvSpPr/>
          <p:nvPr/>
        </p:nvSpPr>
        <p:spPr>
          <a:xfrm>
            <a:off x="12235581" y="345456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8" name="object 5098"/>
          <p:cNvSpPr/>
          <p:nvPr/>
        </p:nvSpPr>
        <p:spPr>
          <a:xfrm>
            <a:off x="10664240" y="880929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9" name="object 5099"/>
          <p:cNvSpPr/>
          <p:nvPr/>
        </p:nvSpPr>
        <p:spPr>
          <a:xfrm>
            <a:off x="12104577" y="390091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0" name="object 5100"/>
          <p:cNvSpPr/>
          <p:nvPr/>
        </p:nvSpPr>
        <p:spPr>
          <a:xfrm>
            <a:off x="10795245" y="836294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1" name="object 5101"/>
          <p:cNvSpPr/>
          <p:nvPr/>
        </p:nvSpPr>
        <p:spPr>
          <a:xfrm>
            <a:off x="11973930" y="434690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2" name="object 5102"/>
          <p:cNvSpPr/>
          <p:nvPr/>
        </p:nvSpPr>
        <p:spPr>
          <a:xfrm>
            <a:off x="10926250" y="791695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3" name="object 5103"/>
          <p:cNvSpPr/>
          <p:nvPr/>
        </p:nvSpPr>
        <p:spPr>
          <a:xfrm>
            <a:off x="11842925" y="479324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4" name="object 5104"/>
          <p:cNvSpPr/>
          <p:nvPr/>
        </p:nvSpPr>
        <p:spPr>
          <a:xfrm>
            <a:off x="11056897" y="747061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5" name="object 5105"/>
          <p:cNvSpPr/>
          <p:nvPr/>
        </p:nvSpPr>
        <p:spPr>
          <a:xfrm>
            <a:off x="11711920" y="523959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6" name="object 5106"/>
          <p:cNvSpPr/>
          <p:nvPr/>
        </p:nvSpPr>
        <p:spPr>
          <a:xfrm>
            <a:off x="11187901" y="702426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7" name="object 5107"/>
          <p:cNvSpPr/>
          <p:nvPr/>
        </p:nvSpPr>
        <p:spPr>
          <a:xfrm>
            <a:off x="11580916" y="568558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8" name="object 5108"/>
          <p:cNvSpPr/>
          <p:nvPr/>
        </p:nvSpPr>
        <p:spPr>
          <a:xfrm>
            <a:off x="11318906" y="657827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9" name="object 5109"/>
          <p:cNvSpPr/>
          <p:nvPr/>
        </p:nvSpPr>
        <p:spPr>
          <a:xfrm>
            <a:off x="11449911" y="613192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0" name="object 5110"/>
          <p:cNvSpPr/>
          <p:nvPr/>
        </p:nvSpPr>
        <p:spPr>
          <a:xfrm>
            <a:off x="10294492" y="10077463"/>
            <a:ext cx="20320" cy="69215"/>
          </a:xfrm>
          <a:custGeom>
            <a:avLst/>
            <a:gdLst/>
            <a:ahLst/>
            <a:cxnLst/>
            <a:rect l="l" t="t" r="r" b="b"/>
            <a:pathLst>
              <a:path w="20320" h="69215">
                <a:moveTo>
                  <a:pt x="0" y="69081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1" name="object 5111"/>
          <p:cNvSpPr/>
          <p:nvPr/>
        </p:nvSpPr>
        <p:spPr>
          <a:xfrm>
            <a:off x="12515130" y="2105501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2" name="object 5112"/>
          <p:cNvSpPr/>
          <p:nvPr/>
        </p:nvSpPr>
        <p:spPr>
          <a:xfrm>
            <a:off x="10407958" y="970342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3" name="object 5113"/>
          <p:cNvSpPr/>
          <p:nvPr/>
        </p:nvSpPr>
        <p:spPr>
          <a:xfrm>
            <a:off x="12372313" y="301000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4" name="object 5114"/>
          <p:cNvSpPr/>
          <p:nvPr/>
        </p:nvSpPr>
        <p:spPr>
          <a:xfrm>
            <a:off x="10538962" y="925707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5" name="object 5115"/>
          <p:cNvSpPr/>
          <p:nvPr/>
        </p:nvSpPr>
        <p:spPr>
          <a:xfrm>
            <a:off x="12241309" y="345635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6" name="object 5116"/>
          <p:cNvSpPr/>
          <p:nvPr/>
        </p:nvSpPr>
        <p:spPr>
          <a:xfrm>
            <a:off x="10669609" y="881072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7" name="object 5117"/>
          <p:cNvSpPr/>
          <p:nvPr/>
        </p:nvSpPr>
        <p:spPr>
          <a:xfrm>
            <a:off x="12110304" y="390234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8" name="object 5118"/>
          <p:cNvSpPr/>
          <p:nvPr/>
        </p:nvSpPr>
        <p:spPr>
          <a:xfrm>
            <a:off x="10800614" y="836473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9" name="object 5119"/>
          <p:cNvSpPr/>
          <p:nvPr/>
        </p:nvSpPr>
        <p:spPr>
          <a:xfrm>
            <a:off x="11979299" y="434868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0" name="object 5120"/>
          <p:cNvSpPr/>
          <p:nvPr/>
        </p:nvSpPr>
        <p:spPr>
          <a:xfrm>
            <a:off x="10931619" y="791839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1" name="object 5121"/>
          <p:cNvSpPr/>
          <p:nvPr/>
        </p:nvSpPr>
        <p:spPr>
          <a:xfrm>
            <a:off x="11848294" y="479503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2" name="object 5122"/>
          <p:cNvSpPr/>
          <p:nvPr/>
        </p:nvSpPr>
        <p:spPr>
          <a:xfrm>
            <a:off x="11062623" y="747204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3" name="object 5123"/>
          <p:cNvSpPr/>
          <p:nvPr/>
        </p:nvSpPr>
        <p:spPr>
          <a:xfrm>
            <a:off x="11717290" y="524102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4" name="object 5124"/>
          <p:cNvSpPr/>
          <p:nvPr/>
        </p:nvSpPr>
        <p:spPr>
          <a:xfrm>
            <a:off x="11193629" y="702605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5" name="object 5125"/>
          <p:cNvSpPr/>
          <p:nvPr/>
        </p:nvSpPr>
        <p:spPr>
          <a:xfrm>
            <a:off x="11586643" y="568737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6" name="object 5126"/>
          <p:cNvSpPr/>
          <p:nvPr/>
        </p:nvSpPr>
        <p:spPr>
          <a:xfrm>
            <a:off x="11324633" y="657970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7" name="object 5127"/>
          <p:cNvSpPr/>
          <p:nvPr/>
        </p:nvSpPr>
        <p:spPr>
          <a:xfrm>
            <a:off x="11455638" y="613336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8" name="object 5128"/>
          <p:cNvSpPr/>
          <p:nvPr/>
        </p:nvSpPr>
        <p:spPr>
          <a:xfrm>
            <a:off x="10299861" y="10079252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9081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9" name="object 5129"/>
          <p:cNvSpPr/>
          <p:nvPr/>
        </p:nvSpPr>
        <p:spPr>
          <a:xfrm>
            <a:off x="12520857" y="2106933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0" name="object 5130"/>
          <p:cNvSpPr/>
          <p:nvPr/>
        </p:nvSpPr>
        <p:spPr>
          <a:xfrm>
            <a:off x="10413327" y="970485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1" name="object 5131"/>
          <p:cNvSpPr/>
          <p:nvPr/>
        </p:nvSpPr>
        <p:spPr>
          <a:xfrm>
            <a:off x="12377683" y="301143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2" name="object 5132"/>
          <p:cNvSpPr/>
          <p:nvPr/>
        </p:nvSpPr>
        <p:spPr>
          <a:xfrm>
            <a:off x="10544332" y="925886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3" name="object 5133"/>
          <p:cNvSpPr/>
          <p:nvPr/>
        </p:nvSpPr>
        <p:spPr>
          <a:xfrm>
            <a:off x="12247036" y="345778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4" name="object 5134"/>
          <p:cNvSpPr/>
          <p:nvPr/>
        </p:nvSpPr>
        <p:spPr>
          <a:xfrm>
            <a:off x="10675336" y="881251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5" name="object 5135"/>
          <p:cNvSpPr/>
          <p:nvPr/>
        </p:nvSpPr>
        <p:spPr>
          <a:xfrm>
            <a:off x="12116030" y="390413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6" name="object 5136"/>
          <p:cNvSpPr/>
          <p:nvPr/>
        </p:nvSpPr>
        <p:spPr>
          <a:xfrm>
            <a:off x="10806341" y="836616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7" name="object 5137"/>
          <p:cNvSpPr/>
          <p:nvPr/>
        </p:nvSpPr>
        <p:spPr>
          <a:xfrm>
            <a:off x="11985026" y="435012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8" name="object 5138"/>
          <p:cNvSpPr/>
          <p:nvPr/>
        </p:nvSpPr>
        <p:spPr>
          <a:xfrm>
            <a:off x="10937346" y="792018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9" name="object 5139"/>
          <p:cNvSpPr/>
          <p:nvPr/>
        </p:nvSpPr>
        <p:spPr>
          <a:xfrm>
            <a:off x="11854021" y="479646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0" name="object 5140"/>
          <p:cNvSpPr/>
          <p:nvPr/>
        </p:nvSpPr>
        <p:spPr>
          <a:xfrm>
            <a:off x="11068351" y="747383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1" name="object 5141"/>
          <p:cNvSpPr/>
          <p:nvPr/>
        </p:nvSpPr>
        <p:spPr>
          <a:xfrm>
            <a:off x="11723016" y="524281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2" name="object 5142"/>
          <p:cNvSpPr/>
          <p:nvPr/>
        </p:nvSpPr>
        <p:spPr>
          <a:xfrm>
            <a:off x="11199355" y="702748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3" name="object 5143"/>
          <p:cNvSpPr/>
          <p:nvPr/>
        </p:nvSpPr>
        <p:spPr>
          <a:xfrm>
            <a:off x="11592012" y="568880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4" name="object 5144"/>
          <p:cNvSpPr/>
          <p:nvPr/>
        </p:nvSpPr>
        <p:spPr>
          <a:xfrm>
            <a:off x="11330003" y="658149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5" name="object 5145"/>
          <p:cNvSpPr/>
          <p:nvPr/>
        </p:nvSpPr>
        <p:spPr>
          <a:xfrm>
            <a:off x="11461007" y="613515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6" name="object 5146"/>
          <p:cNvSpPr/>
          <p:nvPr/>
        </p:nvSpPr>
        <p:spPr>
          <a:xfrm>
            <a:off x="10305588" y="10081042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8723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7" name="object 5147"/>
          <p:cNvSpPr/>
          <p:nvPr/>
        </p:nvSpPr>
        <p:spPr>
          <a:xfrm>
            <a:off x="12526226" y="2108723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8" name="object 5148"/>
          <p:cNvSpPr/>
          <p:nvPr/>
        </p:nvSpPr>
        <p:spPr>
          <a:xfrm>
            <a:off x="10419054" y="970664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9" name="object 5149"/>
          <p:cNvSpPr/>
          <p:nvPr/>
        </p:nvSpPr>
        <p:spPr>
          <a:xfrm>
            <a:off x="12383410" y="301322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0" name="object 5150"/>
          <p:cNvSpPr/>
          <p:nvPr/>
        </p:nvSpPr>
        <p:spPr>
          <a:xfrm>
            <a:off x="10550059" y="926029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1" name="object 5151"/>
          <p:cNvSpPr/>
          <p:nvPr/>
        </p:nvSpPr>
        <p:spPr>
          <a:xfrm>
            <a:off x="12252404" y="345957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2" name="object 5152"/>
          <p:cNvSpPr/>
          <p:nvPr/>
        </p:nvSpPr>
        <p:spPr>
          <a:xfrm>
            <a:off x="10681063" y="881430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3" name="object 5153"/>
          <p:cNvSpPr/>
          <p:nvPr/>
        </p:nvSpPr>
        <p:spPr>
          <a:xfrm>
            <a:off x="12121400" y="390556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4" name="object 5154"/>
          <p:cNvSpPr/>
          <p:nvPr/>
        </p:nvSpPr>
        <p:spPr>
          <a:xfrm>
            <a:off x="10812068" y="836795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5" name="object 5155"/>
          <p:cNvSpPr/>
          <p:nvPr/>
        </p:nvSpPr>
        <p:spPr>
          <a:xfrm>
            <a:off x="11990395" y="435191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6" name="object 5156"/>
          <p:cNvSpPr/>
          <p:nvPr/>
        </p:nvSpPr>
        <p:spPr>
          <a:xfrm>
            <a:off x="10942715" y="792161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7" name="object 5157"/>
          <p:cNvSpPr/>
          <p:nvPr/>
        </p:nvSpPr>
        <p:spPr>
          <a:xfrm>
            <a:off x="11859748" y="479825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8" name="object 5158"/>
          <p:cNvSpPr/>
          <p:nvPr/>
        </p:nvSpPr>
        <p:spPr>
          <a:xfrm>
            <a:off x="11073720" y="747562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9" name="object 5159"/>
          <p:cNvSpPr/>
          <p:nvPr/>
        </p:nvSpPr>
        <p:spPr>
          <a:xfrm>
            <a:off x="11728743" y="524424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0" name="object 5160"/>
          <p:cNvSpPr/>
          <p:nvPr/>
        </p:nvSpPr>
        <p:spPr>
          <a:xfrm>
            <a:off x="11204724" y="702927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1" name="object 5161"/>
          <p:cNvSpPr/>
          <p:nvPr/>
        </p:nvSpPr>
        <p:spPr>
          <a:xfrm>
            <a:off x="11597739" y="569059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2" name="object 5162"/>
          <p:cNvSpPr/>
          <p:nvPr/>
        </p:nvSpPr>
        <p:spPr>
          <a:xfrm>
            <a:off x="11335729" y="658292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3" name="object 5163"/>
          <p:cNvSpPr/>
          <p:nvPr/>
        </p:nvSpPr>
        <p:spPr>
          <a:xfrm>
            <a:off x="11466734" y="613694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4" name="object 5164"/>
          <p:cNvSpPr/>
          <p:nvPr/>
        </p:nvSpPr>
        <p:spPr>
          <a:xfrm>
            <a:off x="10311315" y="10082474"/>
            <a:ext cx="20320" cy="69215"/>
          </a:xfrm>
          <a:custGeom>
            <a:avLst/>
            <a:gdLst/>
            <a:ahLst/>
            <a:cxnLst/>
            <a:rect l="l" t="t" r="r" b="b"/>
            <a:pathLst>
              <a:path w="20320" h="69215">
                <a:moveTo>
                  <a:pt x="0" y="69081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5" name="object 5165"/>
          <p:cNvSpPr/>
          <p:nvPr/>
        </p:nvSpPr>
        <p:spPr>
          <a:xfrm>
            <a:off x="12531953" y="2110155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6" name="object 5166"/>
          <p:cNvSpPr/>
          <p:nvPr/>
        </p:nvSpPr>
        <p:spPr>
          <a:xfrm>
            <a:off x="10424781" y="970843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7" name="object 5167"/>
          <p:cNvSpPr/>
          <p:nvPr/>
        </p:nvSpPr>
        <p:spPr>
          <a:xfrm>
            <a:off x="12389136" y="301501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8" name="object 5168"/>
          <p:cNvSpPr/>
          <p:nvPr/>
        </p:nvSpPr>
        <p:spPr>
          <a:xfrm>
            <a:off x="10555427" y="926208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9" name="object 5169"/>
          <p:cNvSpPr/>
          <p:nvPr/>
        </p:nvSpPr>
        <p:spPr>
          <a:xfrm>
            <a:off x="12258132" y="3461007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0" name="object 5170"/>
          <p:cNvSpPr/>
          <p:nvPr/>
        </p:nvSpPr>
        <p:spPr>
          <a:xfrm>
            <a:off x="10686432" y="881573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1" name="object 5171"/>
          <p:cNvSpPr/>
          <p:nvPr/>
        </p:nvSpPr>
        <p:spPr>
          <a:xfrm>
            <a:off x="12127127" y="390735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2" name="object 5172"/>
          <p:cNvSpPr/>
          <p:nvPr/>
        </p:nvSpPr>
        <p:spPr>
          <a:xfrm>
            <a:off x="10817437" y="836974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3" name="object 5173"/>
          <p:cNvSpPr/>
          <p:nvPr/>
        </p:nvSpPr>
        <p:spPr>
          <a:xfrm>
            <a:off x="11996122" y="435370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4" name="object 5174"/>
          <p:cNvSpPr/>
          <p:nvPr/>
        </p:nvSpPr>
        <p:spPr>
          <a:xfrm>
            <a:off x="10948442" y="792340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5" name="object 5175"/>
          <p:cNvSpPr/>
          <p:nvPr/>
        </p:nvSpPr>
        <p:spPr>
          <a:xfrm>
            <a:off x="11865117" y="479968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6" name="object 5176"/>
          <p:cNvSpPr/>
          <p:nvPr/>
        </p:nvSpPr>
        <p:spPr>
          <a:xfrm>
            <a:off x="11079446" y="747705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7" name="object 5177"/>
          <p:cNvSpPr/>
          <p:nvPr/>
        </p:nvSpPr>
        <p:spPr>
          <a:xfrm>
            <a:off x="11734113" y="524603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8" name="object 5178"/>
          <p:cNvSpPr/>
          <p:nvPr/>
        </p:nvSpPr>
        <p:spPr>
          <a:xfrm>
            <a:off x="11210452" y="7031066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9" name="object 5179"/>
          <p:cNvSpPr/>
          <p:nvPr/>
        </p:nvSpPr>
        <p:spPr>
          <a:xfrm>
            <a:off x="11603108" y="569238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0" name="object 5180"/>
          <p:cNvSpPr/>
          <p:nvPr/>
        </p:nvSpPr>
        <p:spPr>
          <a:xfrm>
            <a:off x="11341456" y="658471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1" name="object 5181"/>
          <p:cNvSpPr/>
          <p:nvPr/>
        </p:nvSpPr>
        <p:spPr>
          <a:xfrm>
            <a:off x="11472461" y="613837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2" name="object 5182"/>
          <p:cNvSpPr/>
          <p:nvPr/>
        </p:nvSpPr>
        <p:spPr>
          <a:xfrm>
            <a:off x="10316684" y="10084264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8723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3" name="object 5183"/>
          <p:cNvSpPr/>
          <p:nvPr/>
        </p:nvSpPr>
        <p:spPr>
          <a:xfrm>
            <a:off x="12537680" y="2111944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4" name="object 5184"/>
          <p:cNvSpPr/>
          <p:nvPr/>
        </p:nvSpPr>
        <p:spPr>
          <a:xfrm>
            <a:off x="10430150" y="970986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5" name="object 5185"/>
          <p:cNvSpPr/>
          <p:nvPr/>
        </p:nvSpPr>
        <p:spPr>
          <a:xfrm>
            <a:off x="12394506" y="301645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6" name="object 5186"/>
          <p:cNvSpPr/>
          <p:nvPr/>
        </p:nvSpPr>
        <p:spPr>
          <a:xfrm>
            <a:off x="10561155" y="926387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7" name="object 5187"/>
          <p:cNvSpPr/>
          <p:nvPr/>
        </p:nvSpPr>
        <p:spPr>
          <a:xfrm>
            <a:off x="12263501" y="346279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8" name="object 5188"/>
          <p:cNvSpPr/>
          <p:nvPr/>
        </p:nvSpPr>
        <p:spPr>
          <a:xfrm>
            <a:off x="10692159" y="881752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9" name="object 5189"/>
          <p:cNvSpPr/>
          <p:nvPr/>
        </p:nvSpPr>
        <p:spPr>
          <a:xfrm>
            <a:off x="12132853" y="390914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0" name="object 5190"/>
          <p:cNvSpPr/>
          <p:nvPr/>
        </p:nvSpPr>
        <p:spPr>
          <a:xfrm>
            <a:off x="10823164" y="837118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1" name="object 5191"/>
          <p:cNvSpPr/>
          <p:nvPr/>
        </p:nvSpPr>
        <p:spPr>
          <a:xfrm>
            <a:off x="12001849" y="435513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2" name="object 5192"/>
          <p:cNvSpPr/>
          <p:nvPr/>
        </p:nvSpPr>
        <p:spPr>
          <a:xfrm>
            <a:off x="10954169" y="792519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3" name="object 5193"/>
          <p:cNvSpPr/>
          <p:nvPr/>
        </p:nvSpPr>
        <p:spPr>
          <a:xfrm>
            <a:off x="11870844" y="480147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4" name="object 5194"/>
          <p:cNvSpPr/>
          <p:nvPr/>
        </p:nvSpPr>
        <p:spPr>
          <a:xfrm>
            <a:off x="11085174" y="7478844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5" name="object 5195"/>
          <p:cNvSpPr/>
          <p:nvPr/>
        </p:nvSpPr>
        <p:spPr>
          <a:xfrm>
            <a:off x="11739840" y="524782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6" name="object 5196"/>
          <p:cNvSpPr/>
          <p:nvPr/>
        </p:nvSpPr>
        <p:spPr>
          <a:xfrm>
            <a:off x="11215820" y="703249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7" name="object 5197"/>
          <p:cNvSpPr/>
          <p:nvPr/>
        </p:nvSpPr>
        <p:spPr>
          <a:xfrm>
            <a:off x="11608835" y="569381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8" name="object 5198"/>
          <p:cNvSpPr/>
          <p:nvPr/>
        </p:nvSpPr>
        <p:spPr>
          <a:xfrm>
            <a:off x="11346826" y="658650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9" name="object 5199"/>
          <p:cNvSpPr/>
          <p:nvPr/>
        </p:nvSpPr>
        <p:spPr>
          <a:xfrm>
            <a:off x="11477830" y="614016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0" name="object 5200"/>
          <p:cNvSpPr/>
          <p:nvPr/>
        </p:nvSpPr>
        <p:spPr>
          <a:xfrm>
            <a:off x="10322411" y="10085696"/>
            <a:ext cx="20955" cy="69215"/>
          </a:xfrm>
          <a:custGeom>
            <a:avLst/>
            <a:gdLst/>
            <a:ahLst/>
            <a:cxnLst/>
            <a:rect l="l" t="t" r="r" b="b"/>
            <a:pathLst>
              <a:path w="20954" h="69215">
                <a:moveTo>
                  <a:pt x="0" y="69081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1" name="object 5201"/>
          <p:cNvSpPr/>
          <p:nvPr/>
        </p:nvSpPr>
        <p:spPr>
          <a:xfrm>
            <a:off x="12543049" y="2113376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2" name="object 5202"/>
          <p:cNvSpPr/>
          <p:nvPr/>
        </p:nvSpPr>
        <p:spPr>
          <a:xfrm>
            <a:off x="10435877" y="9711652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3" name="object 5203"/>
          <p:cNvSpPr/>
          <p:nvPr/>
        </p:nvSpPr>
        <p:spPr>
          <a:xfrm>
            <a:off x="12400233" y="3018239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4" name="object 5204"/>
          <p:cNvSpPr/>
          <p:nvPr/>
        </p:nvSpPr>
        <p:spPr>
          <a:xfrm>
            <a:off x="10566882" y="926530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5" name="object 5205"/>
          <p:cNvSpPr/>
          <p:nvPr/>
        </p:nvSpPr>
        <p:spPr>
          <a:xfrm>
            <a:off x="12269227" y="346422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6" name="object 5206"/>
          <p:cNvSpPr/>
          <p:nvPr/>
        </p:nvSpPr>
        <p:spPr>
          <a:xfrm>
            <a:off x="10697886" y="881895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7" name="object 5207"/>
          <p:cNvSpPr/>
          <p:nvPr/>
        </p:nvSpPr>
        <p:spPr>
          <a:xfrm>
            <a:off x="12138223" y="391057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8" name="object 5208"/>
          <p:cNvSpPr/>
          <p:nvPr/>
        </p:nvSpPr>
        <p:spPr>
          <a:xfrm>
            <a:off x="10828533" y="837297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9" name="object 5209"/>
          <p:cNvSpPr/>
          <p:nvPr/>
        </p:nvSpPr>
        <p:spPr>
          <a:xfrm>
            <a:off x="12007218" y="435692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0" name="object 5210"/>
          <p:cNvSpPr/>
          <p:nvPr/>
        </p:nvSpPr>
        <p:spPr>
          <a:xfrm>
            <a:off x="10959538" y="792662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1" name="object 5211"/>
          <p:cNvSpPr/>
          <p:nvPr/>
        </p:nvSpPr>
        <p:spPr>
          <a:xfrm>
            <a:off x="11876213" y="4802911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2" name="object 5212"/>
          <p:cNvSpPr/>
          <p:nvPr/>
        </p:nvSpPr>
        <p:spPr>
          <a:xfrm>
            <a:off x="11090543" y="748027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3" name="object 5213"/>
          <p:cNvSpPr/>
          <p:nvPr/>
        </p:nvSpPr>
        <p:spPr>
          <a:xfrm>
            <a:off x="11745566" y="524925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4" name="object 5214"/>
          <p:cNvSpPr/>
          <p:nvPr/>
        </p:nvSpPr>
        <p:spPr>
          <a:xfrm>
            <a:off x="11221547" y="703428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5" name="object 5215"/>
          <p:cNvSpPr/>
          <p:nvPr/>
        </p:nvSpPr>
        <p:spPr>
          <a:xfrm>
            <a:off x="11614562" y="569560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6" name="object 5216"/>
          <p:cNvSpPr/>
          <p:nvPr/>
        </p:nvSpPr>
        <p:spPr>
          <a:xfrm>
            <a:off x="11352552" y="658794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7" name="object 5217"/>
          <p:cNvSpPr/>
          <p:nvPr/>
        </p:nvSpPr>
        <p:spPr>
          <a:xfrm>
            <a:off x="11483557" y="6141593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8" name="object 5218"/>
          <p:cNvSpPr/>
          <p:nvPr/>
        </p:nvSpPr>
        <p:spPr>
          <a:xfrm>
            <a:off x="10328138" y="10087485"/>
            <a:ext cx="20320" cy="69215"/>
          </a:xfrm>
          <a:custGeom>
            <a:avLst/>
            <a:gdLst/>
            <a:ahLst/>
            <a:cxnLst/>
            <a:rect l="l" t="t" r="r" b="b"/>
            <a:pathLst>
              <a:path w="20320" h="69215">
                <a:moveTo>
                  <a:pt x="0" y="69081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9" name="object 5219"/>
          <p:cNvSpPr/>
          <p:nvPr/>
        </p:nvSpPr>
        <p:spPr>
          <a:xfrm>
            <a:off x="12548776" y="2115166"/>
            <a:ext cx="139700" cy="474980"/>
          </a:xfrm>
          <a:custGeom>
            <a:avLst/>
            <a:gdLst/>
            <a:ahLst/>
            <a:cxnLst/>
            <a:rect l="l" t="t" r="r" b="b"/>
            <a:pathLst>
              <a:path w="139700" h="474980">
                <a:moveTo>
                  <a:pt x="0" y="474623"/>
                </a:moveTo>
                <a:lnTo>
                  <a:pt x="1392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0" name="object 5220"/>
          <p:cNvSpPr/>
          <p:nvPr/>
        </p:nvSpPr>
        <p:spPr>
          <a:xfrm>
            <a:off x="10441246" y="971308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1" name="object 5221"/>
          <p:cNvSpPr/>
          <p:nvPr/>
        </p:nvSpPr>
        <p:spPr>
          <a:xfrm>
            <a:off x="12405959" y="3019671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2" name="object 5222"/>
          <p:cNvSpPr/>
          <p:nvPr/>
        </p:nvSpPr>
        <p:spPr>
          <a:xfrm>
            <a:off x="10572250" y="9267095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3" name="object 5223"/>
          <p:cNvSpPr/>
          <p:nvPr/>
        </p:nvSpPr>
        <p:spPr>
          <a:xfrm>
            <a:off x="12274955" y="3466018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4" name="object 5224"/>
          <p:cNvSpPr/>
          <p:nvPr/>
        </p:nvSpPr>
        <p:spPr>
          <a:xfrm>
            <a:off x="10703255" y="8820748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5" name="object 5225"/>
          <p:cNvSpPr/>
          <p:nvPr/>
        </p:nvSpPr>
        <p:spPr>
          <a:xfrm>
            <a:off x="12143950" y="391236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6" name="object 5226"/>
          <p:cNvSpPr/>
          <p:nvPr/>
        </p:nvSpPr>
        <p:spPr>
          <a:xfrm>
            <a:off x="10834260" y="837440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7" name="object 5227"/>
          <p:cNvSpPr/>
          <p:nvPr/>
        </p:nvSpPr>
        <p:spPr>
          <a:xfrm>
            <a:off x="12012945" y="4358354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8" name="object 5228"/>
          <p:cNvSpPr/>
          <p:nvPr/>
        </p:nvSpPr>
        <p:spPr>
          <a:xfrm>
            <a:off x="10965265" y="7928412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9" name="object 5229"/>
          <p:cNvSpPr/>
          <p:nvPr/>
        </p:nvSpPr>
        <p:spPr>
          <a:xfrm>
            <a:off x="11881940" y="4804700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0" name="object 5230"/>
          <p:cNvSpPr/>
          <p:nvPr/>
        </p:nvSpPr>
        <p:spPr>
          <a:xfrm>
            <a:off x="11096269" y="7482065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1" name="object 5231"/>
          <p:cNvSpPr/>
          <p:nvPr/>
        </p:nvSpPr>
        <p:spPr>
          <a:xfrm>
            <a:off x="11750936" y="5251047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553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2" name="object 5232"/>
          <p:cNvSpPr/>
          <p:nvPr/>
        </p:nvSpPr>
        <p:spPr>
          <a:xfrm>
            <a:off x="11227275" y="7035719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911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3" name="object 5233"/>
          <p:cNvSpPr/>
          <p:nvPr/>
        </p:nvSpPr>
        <p:spPr>
          <a:xfrm>
            <a:off x="11619931" y="5697036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4" name="object 5234"/>
          <p:cNvSpPr/>
          <p:nvPr/>
        </p:nvSpPr>
        <p:spPr>
          <a:xfrm>
            <a:off x="11358279" y="6589730"/>
            <a:ext cx="16510" cy="57150"/>
          </a:xfrm>
          <a:custGeom>
            <a:avLst/>
            <a:gdLst/>
            <a:ahLst/>
            <a:cxnLst/>
            <a:rect l="l" t="t" r="r" b="b"/>
            <a:pathLst>
              <a:path w="16509" h="57150">
                <a:moveTo>
                  <a:pt x="0" y="56553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5" name="object 5235"/>
          <p:cNvSpPr/>
          <p:nvPr/>
        </p:nvSpPr>
        <p:spPr>
          <a:xfrm>
            <a:off x="11488926" y="6143383"/>
            <a:ext cx="17145" cy="57150"/>
          </a:xfrm>
          <a:custGeom>
            <a:avLst/>
            <a:gdLst/>
            <a:ahLst/>
            <a:cxnLst/>
            <a:rect l="l" t="t" r="r" b="b"/>
            <a:pathLst>
              <a:path w="17145" h="57150">
                <a:moveTo>
                  <a:pt x="0" y="56911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6" name="object 5236"/>
          <p:cNvSpPr/>
          <p:nvPr/>
        </p:nvSpPr>
        <p:spPr>
          <a:xfrm>
            <a:off x="10333507" y="2116955"/>
            <a:ext cx="2360295" cy="8041640"/>
          </a:xfrm>
          <a:custGeom>
            <a:avLst/>
            <a:gdLst/>
            <a:ahLst/>
            <a:cxnLst/>
            <a:rect l="l" t="t" r="r" b="b"/>
            <a:pathLst>
              <a:path w="2360295" h="8041640">
                <a:moveTo>
                  <a:pt x="0" y="8041043"/>
                </a:moveTo>
                <a:lnTo>
                  <a:pt x="236023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7" name="object 5237"/>
          <p:cNvSpPr/>
          <p:nvPr/>
        </p:nvSpPr>
        <p:spPr>
          <a:xfrm>
            <a:off x="10339234" y="2118387"/>
            <a:ext cx="2360295" cy="8041640"/>
          </a:xfrm>
          <a:custGeom>
            <a:avLst/>
            <a:gdLst/>
            <a:ahLst/>
            <a:cxnLst/>
            <a:rect l="l" t="t" r="r" b="b"/>
            <a:pathLst>
              <a:path w="2360295" h="8041640">
                <a:moveTo>
                  <a:pt x="0" y="8041401"/>
                </a:moveTo>
                <a:lnTo>
                  <a:pt x="23598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8" name="object 5238"/>
          <p:cNvSpPr/>
          <p:nvPr/>
        </p:nvSpPr>
        <p:spPr>
          <a:xfrm>
            <a:off x="10344961" y="2120177"/>
            <a:ext cx="2360295" cy="8041640"/>
          </a:xfrm>
          <a:custGeom>
            <a:avLst/>
            <a:gdLst/>
            <a:ahLst/>
            <a:cxnLst/>
            <a:rect l="l" t="t" r="r" b="b"/>
            <a:pathLst>
              <a:path w="2360295" h="8041640">
                <a:moveTo>
                  <a:pt x="0" y="8041043"/>
                </a:moveTo>
                <a:lnTo>
                  <a:pt x="23598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9" name="object 5239"/>
          <p:cNvSpPr/>
          <p:nvPr/>
        </p:nvSpPr>
        <p:spPr>
          <a:xfrm>
            <a:off x="10350330" y="2121609"/>
            <a:ext cx="2360295" cy="8041640"/>
          </a:xfrm>
          <a:custGeom>
            <a:avLst/>
            <a:gdLst/>
            <a:ahLst/>
            <a:cxnLst/>
            <a:rect l="l" t="t" r="r" b="b"/>
            <a:pathLst>
              <a:path w="2360295" h="8041640">
                <a:moveTo>
                  <a:pt x="0" y="8041401"/>
                </a:moveTo>
                <a:lnTo>
                  <a:pt x="236023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0" name="object 5240"/>
          <p:cNvSpPr/>
          <p:nvPr/>
        </p:nvSpPr>
        <p:spPr>
          <a:xfrm>
            <a:off x="10356057" y="9635769"/>
            <a:ext cx="155575" cy="529590"/>
          </a:xfrm>
          <a:custGeom>
            <a:avLst/>
            <a:gdLst/>
            <a:ahLst/>
            <a:cxnLst/>
            <a:rect l="l" t="t" r="r" b="b"/>
            <a:pathLst>
              <a:path w="155575" h="529590">
                <a:moveTo>
                  <a:pt x="0" y="529030"/>
                </a:moveTo>
                <a:lnTo>
                  <a:pt x="1553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1" name="object 5241"/>
          <p:cNvSpPr/>
          <p:nvPr/>
        </p:nvSpPr>
        <p:spPr>
          <a:xfrm>
            <a:off x="10361426" y="10146187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0" y="20044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2" name="object 5242"/>
          <p:cNvSpPr/>
          <p:nvPr/>
        </p:nvSpPr>
        <p:spPr>
          <a:xfrm>
            <a:off x="10367153" y="10155135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4">
                <a:moveTo>
                  <a:pt x="0" y="12885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3" name="object 5243"/>
          <p:cNvSpPr/>
          <p:nvPr/>
        </p:nvSpPr>
        <p:spPr>
          <a:xfrm>
            <a:off x="10372880" y="10161936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20">
                <a:moveTo>
                  <a:pt x="0" y="7516"/>
                </a:moveTo>
                <a:lnTo>
                  <a:pt x="214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4" name="object 5244"/>
          <p:cNvSpPr/>
          <p:nvPr/>
        </p:nvSpPr>
        <p:spPr>
          <a:xfrm>
            <a:off x="10378249" y="1016694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295"/>
                </a:moveTo>
                <a:lnTo>
                  <a:pt x="143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5" name="object 5245"/>
          <p:cNvSpPr/>
          <p:nvPr/>
        </p:nvSpPr>
        <p:spPr>
          <a:xfrm>
            <a:off x="10383976" y="1017088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6" name="object 5246"/>
          <p:cNvSpPr/>
          <p:nvPr/>
        </p:nvSpPr>
        <p:spPr>
          <a:xfrm>
            <a:off x="10389703" y="10173748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0" y="71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7" name="object 5247"/>
          <p:cNvSpPr/>
          <p:nvPr/>
        </p:nvSpPr>
        <p:spPr>
          <a:xfrm>
            <a:off x="10395072" y="101762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8" name="object 5248"/>
          <p:cNvSpPr/>
          <p:nvPr/>
        </p:nvSpPr>
        <p:spPr>
          <a:xfrm>
            <a:off x="10213956" y="6756528"/>
            <a:ext cx="662898" cy="192498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9" name="object 5249"/>
          <p:cNvSpPr/>
          <p:nvPr/>
        </p:nvSpPr>
        <p:spPr>
          <a:xfrm>
            <a:off x="10315252" y="6754738"/>
            <a:ext cx="561340" cy="1912620"/>
          </a:xfrm>
          <a:custGeom>
            <a:avLst/>
            <a:gdLst/>
            <a:ahLst/>
            <a:cxnLst/>
            <a:rect l="l" t="t" r="r" b="b"/>
            <a:pathLst>
              <a:path w="561340" h="1912620">
                <a:moveTo>
                  <a:pt x="0" y="1912096"/>
                </a:moveTo>
                <a:lnTo>
                  <a:pt x="5612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0" name="object 5250"/>
          <p:cNvSpPr/>
          <p:nvPr/>
        </p:nvSpPr>
        <p:spPr>
          <a:xfrm>
            <a:off x="8732815" y="3218326"/>
            <a:ext cx="375920" cy="110489"/>
          </a:xfrm>
          <a:custGeom>
            <a:avLst/>
            <a:gdLst/>
            <a:ahLst/>
            <a:cxnLst/>
            <a:rect l="l" t="t" r="r" b="b"/>
            <a:pathLst>
              <a:path w="375920" h="110489">
                <a:moveTo>
                  <a:pt x="0" y="0"/>
                </a:moveTo>
                <a:lnTo>
                  <a:pt x="375833" y="1102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1" name="object 5251"/>
          <p:cNvSpPr/>
          <p:nvPr/>
        </p:nvSpPr>
        <p:spPr>
          <a:xfrm>
            <a:off x="10504243" y="3738050"/>
            <a:ext cx="376555" cy="111125"/>
          </a:xfrm>
          <a:custGeom>
            <a:avLst/>
            <a:gdLst/>
            <a:ahLst/>
            <a:cxnLst/>
            <a:rect l="l" t="t" r="r" b="b"/>
            <a:pathLst>
              <a:path w="376554" h="111125">
                <a:moveTo>
                  <a:pt x="0" y="0"/>
                </a:moveTo>
                <a:lnTo>
                  <a:pt x="376191" y="1106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2" name="object 5252"/>
          <p:cNvSpPr/>
          <p:nvPr/>
        </p:nvSpPr>
        <p:spPr>
          <a:xfrm>
            <a:off x="9165560" y="3345393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3" name="object 5253"/>
          <p:cNvSpPr/>
          <p:nvPr/>
        </p:nvSpPr>
        <p:spPr>
          <a:xfrm>
            <a:off x="10057896" y="3607403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4" name="object 5254"/>
          <p:cNvSpPr/>
          <p:nvPr/>
        </p:nvSpPr>
        <p:spPr>
          <a:xfrm>
            <a:off x="9611907" y="3476398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5" name="object 5255"/>
          <p:cNvSpPr/>
          <p:nvPr/>
        </p:nvSpPr>
        <p:spPr>
          <a:xfrm>
            <a:off x="8725656" y="3242666"/>
            <a:ext cx="375920" cy="110489"/>
          </a:xfrm>
          <a:custGeom>
            <a:avLst/>
            <a:gdLst/>
            <a:ahLst/>
            <a:cxnLst/>
            <a:rect l="l" t="t" r="r" b="b"/>
            <a:pathLst>
              <a:path w="375920" h="110489">
                <a:moveTo>
                  <a:pt x="0" y="0"/>
                </a:moveTo>
                <a:lnTo>
                  <a:pt x="375833" y="1102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6" name="object 5256"/>
          <p:cNvSpPr/>
          <p:nvPr/>
        </p:nvSpPr>
        <p:spPr>
          <a:xfrm>
            <a:off x="10497084" y="3762390"/>
            <a:ext cx="376555" cy="111125"/>
          </a:xfrm>
          <a:custGeom>
            <a:avLst/>
            <a:gdLst/>
            <a:ahLst/>
            <a:cxnLst/>
            <a:rect l="l" t="t" r="r" b="b"/>
            <a:pathLst>
              <a:path w="376554" h="111125">
                <a:moveTo>
                  <a:pt x="0" y="0"/>
                </a:moveTo>
                <a:lnTo>
                  <a:pt x="376191" y="1106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7" name="object 5257"/>
          <p:cNvSpPr/>
          <p:nvPr/>
        </p:nvSpPr>
        <p:spPr>
          <a:xfrm>
            <a:off x="9158402" y="3369733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8" name="object 5258"/>
          <p:cNvSpPr/>
          <p:nvPr/>
        </p:nvSpPr>
        <p:spPr>
          <a:xfrm>
            <a:off x="10050737" y="3631743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9" name="object 5259"/>
          <p:cNvSpPr/>
          <p:nvPr/>
        </p:nvSpPr>
        <p:spPr>
          <a:xfrm>
            <a:off x="9604748" y="3500738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0" name="object 5260"/>
          <p:cNvSpPr/>
          <p:nvPr/>
        </p:nvSpPr>
        <p:spPr>
          <a:xfrm>
            <a:off x="8718498" y="3267006"/>
            <a:ext cx="375920" cy="110489"/>
          </a:xfrm>
          <a:custGeom>
            <a:avLst/>
            <a:gdLst/>
            <a:ahLst/>
            <a:cxnLst/>
            <a:rect l="l" t="t" r="r" b="b"/>
            <a:pathLst>
              <a:path w="375920" h="110489">
                <a:moveTo>
                  <a:pt x="0" y="0"/>
                </a:moveTo>
                <a:lnTo>
                  <a:pt x="375833" y="1102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1" name="object 5261"/>
          <p:cNvSpPr/>
          <p:nvPr/>
        </p:nvSpPr>
        <p:spPr>
          <a:xfrm>
            <a:off x="10489925" y="3786729"/>
            <a:ext cx="376555" cy="111125"/>
          </a:xfrm>
          <a:custGeom>
            <a:avLst/>
            <a:gdLst/>
            <a:ahLst/>
            <a:cxnLst/>
            <a:rect l="l" t="t" r="r" b="b"/>
            <a:pathLst>
              <a:path w="376554" h="111125">
                <a:moveTo>
                  <a:pt x="0" y="0"/>
                </a:moveTo>
                <a:lnTo>
                  <a:pt x="376191" y="1106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2" name="object 5262"/>
          <p:cNvSpPr/>
          <p:nvPr/>
        </p:nvSpPr>
        <p:spPr>
          <a:xfrm>
            <a:off x="9151242" y="3394073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3" name="object 5263"/>
          <p:cNvSpPr/>
          <p:nvPr/>
        </p:nvSpPr>
        <p:spPr>
          <a:xfrm>
            <a:off x="10043579" y="3656082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4" name="object 5264"/>
          <p:cNvSpPr/>
          <p:nvPr/>
        </p:nvSpPr>
        <p:spPr>
          <a:xfrm>
            <a:off x="9597590" y="3525078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5" name="object 5265"/>
          <p:cNvSpPr/>
          <p:nvPr/>
        </p:nvSpPr>
        <p:spPr>
          <a:xfrm>
            <a:off x="8711339" y="3291345"/>
            <a:ext cx="376555" cy="110489"/>
          </a:xfrm>
          <a:custGeom>
            <a:avLst/>
            <a:gdLst/>
            <a:ahLst/>
            <a:cxnLst/>
            <a:rect l="l" t="t" r="r" b="b"/>
            <a:pathLst>
              <a:path w="376554" h="110489">
                <a:moveTo>
                  <a:pt x="0" y="0"/>
                </a:moveTo>
                <a:lnTo>
                  <a:pt x="376191" y="1102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6" name="object 5266"/>
          <p:cNvSpPr/>
          <p:nvPr/>
        </p:nvSpPr>
        <p:spPr>
          <a:xfrm>
            <a:off x="10482767" y="3811069"/>
            <a:ext cx="376555" cy="111125"/>
          </a:xfrm>
          <a:custGeom>
            <a:avLst/>
            <a:gdLst/>
            <a:ahLst/>
            <a:cxnLst/>
            <a:rect l="l" t="t" r="r" b="b"/>
            <a:pathLst>
              <a:path w="376554" h="111125">
                <a:moveTo>
                  <a:pt x="0" y="0"/>
                </a:moveTo>
                <a:lnTo>
                  <a:pt x="376191" y="1106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7" name="object 5267"/>
          <p:cNvSpPr/>
          <p:nvPr/>
        </p:nvSpPr>
        <p:spPr>
          <a:xfrm>
            <a:off x="9144084" y="3418413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8" name="object 5268"/>
          <p:cNvSpPr/>
          <p:nvPr/>
        </p:nvSpPr>
        <p:spPr>
          <a:xfrm>
            <a:off x="10036419" y="3680422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9" name="object 5269"/>
          <p:cNvSpPr/>
          <p:nvPr/>
        </p:nvSpPr>
        <p:spPr>
          <a:xfrm>
            <a:off x="9590431" y="3549417"/>
            <a:ext cx="389890" cy="114300"/>
          </a:xfrm>
          <a:custGeom>
            <a:avLst/>
            <a:gdLst/>
            <a:ahLst/>
            <a:cxnLst/>
            <a:rect l="l" t="t" r="r" b="b"/>
            <a:pathLst>
              <a:path w="389890" h="114300">
                <a:moveTo>
                  <a:pt x="0" y="0"/>
                </a:moveTo>
                <a:lnTo>
                  <a:pt x="389434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0" name="object 5270"/>
          <p:cNvSpPr/>
          <p:nvPr/>
        </p:nvSpPr>
        <p:spPr>
          <a:xfrm>
            <a:off x="8730667" y="3201145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1" name="object 5271"/>
          <p:cNvSpPr/>
          <p:nvPr/>
        </p:nvSpPr>
        <p:spPr>
          <a:xfrm>
            <a:off x="8755007" y="3208304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2" name="object 5272"/>
          <p:cNvSpPr/>
          <p:nvPr/>
        </p:nvSpPr>
        <p:spPr>
          <a:xfrm>
            <a:off x="8779347" y="3215463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3" name="object 5273"/>
          <p:cNvSpPr/>
          <p:nvPr/>
        </p:nvSpPr>
        <p:spPr>
          <a:xfrm>
            <a:off x="8803686" y="3222621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4" name="object 5274"/>
          <p:cNvSpPr/>
          <p:nvPr/>
        </p:nvSpPr>
        <p:spPr>
          <a:xfrm>
            <a:off x="8828026" y="3229780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5" name="object 5275"/>
          <p:cNvSpPr/>
          <p:nvPr/>
        </p:nvSpPr>
        <p:spPr>
          <a:xfrm>
            <a:off x="8852366" y="3236939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6" name="object 5276"/>
          <p:cNvSpPr/>
          <p:nvPr/>
        </p:nvSpPr>
        <p:spPr>
          <a:xfrm>
            <a:off x="8876706" y="3243739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7" name="object 5277"/>
          <p:cNvSpPr/>
          <p:nvPr/>
        </p:nvSpPr>
        <p:spPr>
          <a:xfrm>
            <a:off x="8901045" y="3250898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8" name="object 5278"/>
          <p:cNvSpPr/>
          <p:nvPr/>
        </p:nvSpPr>
        <p:spPr>
          <a:xfrm>
            <a:off x="8925385" y="3258057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9" name="object 5279"/>
          <p:cNvSpPr/>
          <p:nvPr/>
        </p:nvSpPr>
        <p:spPr>
          <a:xfrm>
            <a:off x="8949725" y="3265216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0" name="object 5280"/>
          <p:cNvSpPr/>
          <p:nvPr/>
        </p:nvSpPr>
        <p:spPr>
          <a:xfrm>
            <a:off x="8974064" y="3272375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1" name="object 5281"/>
          <p:cNvSpPr/>
          <p:nvPr/>
        </p:nvSpPr>
        <p:spPr>
          <a:xfrm>
            <a:off x="8998404" y="3279533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2" name="object 5282"/>
          <p:cNvSpPr/>
          <p:nvPr/>
        </p:nvSpPr>
        <p:spPr>
          <a:xfrm>
            <a:off x="9022743" y="3286692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3" name="object 5283"/>
          <p:cNvSpPr/>
          <p:nvPr/>
        </p:nvSpPr>
        <p:spPr>
          <a:xfrm>
            <a:off x="9047083" y="3293850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4" name="object 5284"/>
          <p:cNvSpPr/>
          <p:nvPr/>
        </p:nvSpPr>
        <p:spPr>
          <a:xfrm>
            <a:off x="9071423" y="3301009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5" name="object 5285"/>
          <p:cNvSpPr/>
          <p:nvPr/>
        </p:nvSpPr>
        <p:spPr>
          <a:xfrm>
            <a:off x="9144442" y="3322485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6" name="object 5286"/>
          <p:cNvSpPr/>
          <p:nvPr/>
        </p:nvSpPr>
        <p:spPr>
          <a:xfrm>
            <a:off x="9168782" y="3329644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7" name="object 5287"/>
          <p:cNvSpPr/>
          <p:nvPr/>
        </p:nvSpPr>
        <p:spPr>
          <a:xfrm>
            <a:off x="9193121" y="3336803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8" name="object 5288"/>
          <p:cNvSpPr/>
          <p:nvPr/>
        </p:nvSpPr>
        <p:spPr>
          <a:xfrm>
            <a:off x="9217461" y="3343962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9" name="object 5289"/>
          <p:cNvSpPr/>
          <p:nvPr/>
        </p:nvSpPr>
        <p:spPr>
          <a:xfrm>
            <a:off x="9241801" y="3351121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0" name="object 5290"/>
          <p:cNvSpPr/>
          <p:nvPr/>
        </p:nvSpPr>
        <p:spPr>
          <a:xfrm>
            <a:off x="9266140" y="3358279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1" name="object 5291"/>
          <p:cNvSpPr/>
          <p:nvPr/>
        </p:nvSpPr>
        <p:spPr>
          <a:xfrm>
            <a:off x="9290480" y="3365438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2" name="object 5292"/>
          <p:cNvSpPr/>
          <p:nvPr/>
        </p:nvSpPr>
        <p:spPr>
          <a:xfrm>
            <a:off x="9314820" y="3372597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3" name="object 5293"/>
          <p:cNvSpPr/>
          <p:nvPr/>
        </p:nvSpPr>
        <p:spPr>
          <a:xfrm>
            <a:off x="9339160" y="3379755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4" name="object 5294"/>
          <p:cNvSpPr/>
          <p:nvPr/>
        </p:nvSpPr>
        <p:spPr>
          <a:xfrm>
            <a:off x="9363499" y="3386914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5" name="object 5295"/>
          <p:cNvSpPr/>
          <p:nvPr/>
        </p:nvSpPr>
        <p:spPr>
          <a:xfrm>
            <a:off x="9387839" y="3394073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6" name="object 5296"/>
          <p:cNvSpPr/>
          <p:nvPr/>
        </p:nvSpPr>
        <p:spPr>
          <a:xfrm>
            <a:off x="9412178" y="3401231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7" name="object 5297"/>
          <p:cNvSpPr/>
          <p:nvPr/>
        </p:nvSpPr>
        <p:spPr>
          <a:xfrm>
            <a:off x="9436518" y="3408390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8" name="object 5298"/>
          <p:cNvSpPr/>
          <p:nvPr/>
        </p:nvSpPr>
        <p:spPr>
          <a:xfrm>
            <a:off x="9460858" y="3415191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9" name="object 5299"/>
          <p:cNvSpPr/>
          <p:nvPr/>
        </p:nvSpPr>
        <p:spPr>
          <a:xfrm>
            <a:off x="9485197" y="3422350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0" name="object 5300"/>
          <p:cNvSpPr/>
          <p:nvPr/>
        </p:nvSpPr>
        <p:spPr>
          <a:xfrm>
            <a:off x="9509537" y="3429508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1" name="object 5301"/>
          <p:cNvSpPr/>
          <p:nvPr/>
        </p:nvSpPr>
        <p:spPr>
          <a:xfrm>
            <a:off x="9606896" y="3458143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2" name="object 5302"/>
          <p:cNvSpPr/>
          <p:nvPr/>
        </p:nvSpPr>
        <p:spPr>
          <a:xfrm>
            <a:off x="9631236" y="3465302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3" name="object 5303"/>
          <p:cNvSpPr/>
          <p:nvPr/>
        </p:nvSpPr>
        <p:spPr>
          <a:xfrm>
            <a:off x="9655575" y="3472461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4" name="object 5304"/>
          <p:cNvSpPr/>
          <p:nvPr/>
        </p:nvSpPr>
        <p:spPr>
          <a:xfrm>
            <a:off x="9679915" y="3479620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5" name="object 5305"/>
          <p:cNvSpPr/>
          <p:nvPr/>
        </p:nvSpPr>
        <p:spPr>
          <a:xfrm>
            <a:off x="9704254" y="3486779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6" name="object 5306"/>
          <p:cNvSpPr/>
          <p:nvPr/>
        </p:nvSpPr>
        <p:spPr>
          <a:xfrm>
            <a:off x="9728594" y="3493937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7" name="object 5307"/>
          <p:cNvSpPr/>
          <p:nvPr/>
        </p:nvSpPr>
        <p:spPr>
          <a:xfrm>
            <a:off x="9752934" y="3501096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8" name="object 5308"/>
          <p:cNvSpPr/>
          <p:nvPr/>
        </p:nvSpPr>
        <p:spPr>
          <a:xfrm>
            <a:off x="9777274" y="3508254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9" name="object 5309"/>
          <p:cNvSpPr/>
          <p:nvPr/>
        </p:nvSpPr>
        <p:spPr>
          <a:xfrm>
            <a:off x="9801614" y="3515413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0" name="object 5310"/>
          <p:cNvSpPr/>
          <p:nvPr/>
        </p:nvSpPr>
        <p:spPr>
          <a:xfrm>
            <a:off x="9825953" y="3522572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1" name="object 5311"/>
          <p:cNvSpPr/>
          <p:nvPr/>
        </p:nvSpPr>
        <p:spPr>
          <a:xfrm>
            <a:off x="9850293" y="3529731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2" name="object 5312"/>
          <p:cNvSpPr/>
          <p:nvPr/>
        </p:nvSpPr>
        <p:spPr>
          <a:xfrm>
            <a:off x="9874632" y="3536889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3" name="object 5313"/>
          <p:cNvSpPr/>
          <p:nvPr/>
        </p:nvSpPr>
        <p:spPr>
          <a:xfrm>
            <a:off x="9898972" y="3544048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4" name="object 5314"/>
          <p:cNvSpPr/>
          <p:nvPr/>
        </p:nvSpPr>
        <p:spPr>
          <a:xfrm>
            <a:off x="9923312" y="3551207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5" name="object 5315"/>
          <p:cNvSpPr/>
          <p:nvPr/>
        </p:nvSpPr>
        <p:spPr>
          <a:xfrm>
            <a:off x="9947651" y="3558366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6" name="object 5316"/>
          <p:cNvSpPr/>
          <p:nvPr/>
        </p:nvSpPr>
        <p:spPr>
          <a:xfrm>
            <a:off x="9971991" y="3565525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7" name="object 5317"/>
          <p:cNvSpPr/>
          <p:nvPr/>
        </p:nvSpPr>
        <p:spPr>
          <a:xfrm>
            <a:off x="10045010" y="3586643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8" name="object 5318"/>
          <p:cNvSpPr/>
          <p:nvPr/>
        </p:nvSpPr>
        <p:spPr>
          <a:xfrm>
            <a:off x="10069350" y="3593801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9" name="object 5319"/>
          <p:cNvSpPr/>
          <p:nvPr/>
        </p:nvSpPr>
        <p:spPr>
          <a:xfrm>
            <a:off x="10093690" y="3600960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0" name="object 5320"/>
          <p:cNvSpPr/>
          <p:nvPr/>
        </p:nvSpPr>
        <p:spPr>
          <a:xfrm>
            <a:off x="10118029" y="3608119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1" name="object 5321"/>
          <p:cNvSpPr/>
          <p:nvPr/>
        </p:nvSpPr>
        <p:spPr>
          <a:xfrm>
            <a:off x="10142369" y="3615278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2" name="object 5322"/>
          <p:cNvSpPr/>
          <p:nvPr/>
        </p:nvSpPr>
        <p:spPr>
          <a:xfrm>
            <a:off x="10166708" y="3622436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3" name="object 5323"/>
          <p:cNvSpPr/>
          <p:nvPr/>
        </p:nvSpPr>
        <p:spPr>
          <a:xfrm>
            <a:off x="10191048" y="3629595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4" name="object 5324"/>
          <p:cNvSpPr/>
          <p:nvPr/>
        </p:nvSpPr>
        <p:spPr>
          <a:xfrm>
            <a:off x="10215388" y="3636754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5" name="object 5325"/>
          <p:cNvSpPr/>
          <p:nvPr/>
        </p:nvSpPr>
        <p:spPr>
          <a:xfrm>
            <a:off x="10239728" y="3643912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6" name="object 5326"/>
          <p:cNvSpPr/>
          <p:nvPr/>
        </p:nvSpPr>
        <p:spPr>
          <a:xfrm>
            <a:off x="10264068" y="3651071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7" name="object 5327"/>
          <p:cNvSpPr/>
          <p:nvPr/>
        </p:nvSpPr>
        <p:spPr>
          <a:xfrm>
            <a:off x="10288407" y="3658230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8" name="object 5328"/>
          <p:cNvSpPr/>
          <p:nvPr/>
        </p:nvSpPr>
        <p:spPr>
          <a:xfrm>
            <a:off x="10312747" y="3665389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9" name="object 5329"/>
          <p:cNvSpPr/>
          <p:nvPr/>
        </p:nvSpPr>
        <p:spPr>
          <a:xfrm>
            <a:off x="10337086" y="3672547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0" name="object 5330"/>
          <p:cNvSpPr/>
          <p:nvPr/>
        </p:nvSpPr>
        <p:spPr>
          <a:xfrm>
            <a:off x="10361426" y="3679706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1" name="object 5331"/>
          <p:cNvSpPr/>
          <p:nvPr/>
        </p:nvSpPr>
        <p:spPr>
          <a:xfrm>
            <a:off x="10385766" y="3686865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2" name="object 5332"/>
          <p:cNvSpPr/>
          <p:nvPr/>
        </p:nvSpPr>
        <p:spPr>
          <a:xfrm>
            <a:off x="10410105" y="3694024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3" name="object 5333"/>
          <p:cNvSpPr/>
          <p:nvPr/>
        </p:nvSpPr>
        <p:spPr>
          <a:xfrm>
            <a:off x="10483125" y="3715500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4" name="object 5334"/>
          <p:cNvSpPr/>
          <p:nvPr/>
        </p:nvSpPr>
        <p:spPr>
          <a:xfrm>
            <a:off x="10507464" y="3722658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5" name="object 5335"/>
          <p:cNvSpPr/>
          <p:nvPr/>
        </p:nvSpPr>
        <p:spPr>
          <a:xfrm>
            <a:off x="10531804" y="3729817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6" name="object 5336"/>
          <p:cNvSpPr/>
          <p:nvPr/>
        </p:nvSpPr>
        <p:spPr>
          <a:xfrm>
            <a:off x="10556144" y="3736976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7" name="object 5337"/>
          <p:cNvSpPr/>
          <p:nvPr/>
        </p:nvSpPr>
        <p:spPr>
          <a:xfrm>
            <a:off x="10580483" y="3744135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8" name="object 5338"/>
          <p:cNvSpPr/>
          <p:nvPr/>
        </p:nvSpPr>
        <p:spPr>
          <a:xfrm>
            <a:off x="10604823" y="3750936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9" name="object 5339"/>
          <p:cNvSpPr/>
          <p:nvPr/>
        </p:nvSpPr>
        <p:spPr>
          <a:xfrm>
            <a:off x="10629162" y="3758094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0" name="object 5340"/>
          <p:cNvSpPr/>
          <p:nvPr/>
        </p:nvSpPr>
        <p:spPr>
          <a:xfrm>
            <a:off x="10653502" y="3765253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1" name="object 5341"/>
          <p:cNvSpPr/>
          <p:nvPr/>
        </p:nvSpPr>
        <p:spPr>
          <a:xfrm>
            <a:off x="10677842" y="3772411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2" name="object 5342"/>
          <p:cNvSpPr/>
          <p:nvPr/>
        </p:nvSpPr>
        <p:spPr>
          <a:xfrm>
            <a:off x="10702182" y="3779570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3" name="object 5343"/>
          <p:cNvSpPr/>
          <p:nvPr/>
        </p:nvSpPr>
        <p:spPr>
          <a:xfrm>
            <a:off x="10726522" y="3786729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4" name="object 5344"/>
          <p:cNvSpPr/>
          <p:nvPr/>
        </p:nvSpPr>
        <p:spPr>
          <a:xfrm>
            <a:off x="10750861" y="3793888"/>
            <a:ext cx="33655" cy="114300"/>
          </a:xfrm>
          <a:custGeom>
            <a:avLst/>
            <a:gdLst/>
            <a:ahLst/>
            <a:cxnLst/>
            <a:rect l="l" t="t" r="r" b="b"/>
            <a:pathLst>
              <a:path w="33654" h="114300">
                <a:moveTo>
                  <a:pt x="0" y="113823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5" name="object 5345"/>
          <p:cNvSpPr/>
          <p:nvPr/>
        </p:nvSpPr>
        <p:spPr>
          <a:xfrm>
            <a:off x="10775201" y="3801047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6" name="object 5346"/>
          <p:cNvSpPr/>
          <p:nvPr/>
        </p:nvSpPr>
        <p:spPr>
          <a:xfrm>
            <a:off x="10799540" y="3808205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7" name="object 5347"/>
          <p:cNvSpPr/>
          <p:nvPr/>
        </p:nvSpPr>
        <p:spPr>
          <a:xfrm>
            <a:off x="10823880" y="3815364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8" name="object 5348"/>
          <p:cNvSpPr/>
          <p:nvPr/>
        </p:nvSpPr>
        <p:spPr>
          <a:xfrm>
            <a:off x="10848220" y="3822523"/>
            <a:ext cx="33655" cy="113664"/>
          </a:xfrm>
          <a:custGeom>
            <a:avLst/>
            <a:gdLst/>
            <a:ahLst/>
            <a:cxnLst/>
            <a:rect l="l" t="t" r="r" b="b"/>
            <a:pathLst>
              <a:path w="33654" h="113664">
                <a:moveTo>
                  <a:pt x="0" y="113465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9" name="object 5349"/>
          <p:cNvSpPr/>
          <p:nvPr/>
        </p:nvSpPr>
        <p:spPr>
          <a:xfrm>
            <a:off x="12287125" y="201995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0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0" name="object 5350"/>
          <p:cNvSpPr/>
          <p:nvPr/>
        </p:nvSpPr>
        <p:spPr>
          <a:xfrm>
            <a:off x="12273881" y="2064339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78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1" name="object 5351"/>
          <p:cNvSpPr/>
          <p:nvPr/>
        </p:nvSpPr>
        <p:spPr>
          <a:xfrm>
            <a:off x="12336162" y="20643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2" name="object 5352"/>
          <p:cNvSpPr/>
          <p:nvPr/>
        </p:nvSpPr>
        <p:spPr>
          <a:xfrm>
            <a:off x="12291778" y="21087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3" name="object 5353"/>
          <p:cNvSpPr/>
          <p:nvPr/>
        </p:nvSpPr>
        <p:spPr>
          <a:xfrm>
            <a:off x="12469314" y="2108723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0" y="0"/>
                </a:moveTo>
                <a:lnTo>
                  <a:pt x="737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4" name="object 5354"/>
          <p:cNvSpPr/>
          <p:nvPr/>
        </p:nvSpPr>
        <p:spPr>
          <a:xfrm>
            <a:off x="12248109" y="2153107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43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5" name="object 5355"/>
          <p:cNvSpPr/>
          <p:nvPr/>
        </p:nvSpPr>
        <p:spPr>
          <a:xfrm>
            <a:off x="12424930" y="2153107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48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6" name="object 5356"/>
          <p:cNvSpPr/>
          <p:nvPr/>
        </p:nvSpPr>
        <p:spPr>
          <a:xfrm>
            <a:off x="12234866" y="2197491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2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7" name="object 5357"/>
          <p:cNvSpPr/>
          <p:nvPr/>
        </p:nvSpPr>
        <p:spPr>
          <a:xfrm>
            <a:off x="12380546" y="219749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8" name="object 5358"/>
          <p:cNvSpPr/>
          <p:nvPr/>
        </p:nvSpPr>
        <p:spPr>
          <a:xfrm>
            <a:off x="12221980" y="2241875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0" y="0"/>
                </a:moveTo>
                <a:lnTo>
                  <a:pt x="697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9" name="object 5359"/>
          <p:cNvSpPr/>
          <p:nvPr/>
        </p:nvSpPr>
        <p:spPr>
          <a:xfrm>
            <a:off x="12336162" y="22418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0" name="object 5360"/>
          <p:cNvSpPr/>
          <p:nvPr/>
        </p:nvSpPr>
        <p:spPr>
          <a:xfrm>
            <a:off x="12209095" y="2286259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>
                <a:moveTo>
                  <a:pt x="0" y="0"/>
                </a:moveTo>
                <a:lnTo>
                  <a:pt x="382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1" name="object 5361"/>
          <p:cNvSpPr/>
          <p:nvPr/>
        </p:nvSpPr>
        <p:spPr>
          <a:xfrm>
            <a:off x="12291778" y="22862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2" name="object 5362"/>
          <p:cNvSpPr/>
          <p:nvPr/>
        </p:nvSpPr>
        <p:spPr>
          <a:xfrm>
            <a:off x="12469314" y="2286259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4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3" name="object 5363"/>
          <p:cNvSpPr/>
          <p:nvPr/>
        </p:nvSpPr>
        <p:spPr>
          <a:xfrm>
            <a:off x="12195850" y="2330643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4" name="object 5364"/>
          <p:cNvSpPr/>
          <p:nvPr/>
        </p:nvSpPr>
        <p:spPr>
          <a:xfrm>
            <a:off x="12247394" y="23306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5" name="object 5365"/>
          <p:cNvSpPr/>
          <p:nvPr/>
        </p:nvSpPr>
        <p:spPr>
          <a:xfrm>
            <a:off x="12424930" y="23306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6" name="object 5366"/>
          <p:cNvSpPr/>
          <p:nvPr/>
        </p:nvSpPr>
        <p:spPr>
          <a:xfrm>
            <a:off x="12202652" y="2375028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7" name="object 5367"/>
          <p:cNvSpPr/>
          <p:nvPr/>
        </p:nvSpPr>
        <p:spPr>
          <a:xfrm>
            <a:off x="12380546" y="2375028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8" name="object 5368"/>
          <p:cNvSpPr/>
          <p:nvPr/>
        </p:nvSpPr>
        <p:spPr>
          <a:xfrm>
            <a:off x="12169721" y="2419412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12205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9" name="object 5369"/>
          <p:cNvSpPr/>
          <p:nvPr/>
        </p:nvSpPr>
        <p:spPr>
          <a:xfrm>
            <a:off x="12336162" y="2419412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61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0" name="object 5370"/>
          <p:cNvSpPr/>
          <p:nvPr/>
        </p:nvSpPr>
        <p:spPr>
          <a:xfrm>
            <a:off x="12156836" y="2463796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5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1" name="object 5371"/>
          <p:cNvSpPr/>
          <p:nvPr/>
        </p:nvSpPr>
        <p:spPr>
          <a:xfrm>
            <a:off x="12291778" y="24637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2" name="object 5372"/>
          <p:cNvSpPr/>
          <p:nvPr/>
        </p:nvSpPr>
        <p:spPr>
          <a:xfrm>
            <a:off x="12143950" y="2508180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870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3" name="object 5373"/>
          <p:cNvSpPr/>
          <p:nvPr/>
        </p:nvSpPr>
        <p:spPr>
          <a:xfrm>
            <a:off x="12247394" y="25081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4" name="object 5374"/>
          <p:cNvSpPr/>
          <p:nvPr/>
        </p:nvSpPr>
        <p:spPr>
          <a:xfrm>
            <a:off x="12130706" y="255256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5" name="object 5375"/>
          <p:cNvSpPr/>
          <p:nvPr/>
        </p:nvSpPr>
        <p:spPr>
          <a:xfrm>
            <a:off x="12202652" y="255256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6" name="object 5376"/>
          <p:cNvSpPr/>
          <p:nvPr/>
        </p:nvSpPr>
        <p:spPr>
          <a:xfrm>
            <a:off x="12380546" y="2552564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21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7" name="object 5377"/>
          <p:cNvSpPr/>
          <p:nvPr/>
        </p:nvSpPr>
        <p:spPr>
          <a:xfrm>
            <a:off x="12158267" y="2596948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8" name="object 5378"/>
          <p:cNvSpPr/>
          <p:nvPr/>
        </p:nvSpPr>
        <p:spPr>
          <a:xfrm>
            <a:off x="12336162" y="2596948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371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9" name="object 5379"/>
          <p:cNvSpPr/>
          <p:nvPr/>
        </p:nvSpPr>
        <p:spPr>
          <a:xfrm>
            <a:off x="12113883" y="264133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0" name="object 5380"/>
          <p:cNvSpPr/>
          <p:nvPr/>
        </p:nvSpPr>
        <p:spPr>
          <a:xfrm>
            <a:off x="12291778" y="2641332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48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1" name="object 5381"/>
          <p:cNvSpPr/>
          <p:nvPr/>
        </p:nvSpPr>
        <p:spPr>
          <a:xfrm>
            <a:off x="12091691" y="2685716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96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2" name="object 5382"/>
          <p:cNvSpPr/>
          <p:nvPr/>
        </p:nvSpPr>
        <p:spPr>
          <a:xfrm>
            <a:off x="12247394" y="2685716"/>
            <a:ext cx="126364" cy="0"/>
          </a:xfrm>
          <a:custGeom>
            <a:avLst/>
            <a:gdLst/>
            <a:ahLst/>
            <a:cxnLst/>
            <a:rect l="l" t="t" r="r" b="b"/>
            <a:pathLst>
              <a:path w="126365">
                <a:moveTo>
                  <a:pt x="0" y="0"/>
                </a:moveTo>
                <a:lnTo>
                  <a:pt x="12635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3" name="object 5383"/>
          <p:cNvSpPr/>
          <p:nvPr/>
        </p:nvSpPr>
        <p:spPr>
          <a:xfrm>
            <a:off x="12078806" y="2730101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>
                <a:moveTo>
                  <a:pt x="0" y="0"/>
                </a:moveTo>
                <a:lnTo>
                  <a:pt x="794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4" name="object 5384"/>
          <p:cNvSpPr/>
          <p:nvPr/>
        </p:nvSpPr>
        <p:spPr>
          <a:xfrm>
            <a:off x="12202652" y="273010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5" name="object 5385"/>
          <p:cNvSpPr/>
          <p:nvPr/>
        </p:nvSpPr>
        <p:spPr>
          <a:xfrm>
            <a:off x="12065561" y="277448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32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6" name="object 5386"/>
          <p:cNvSpPr/>
          <p:nvPr/>
        </p:nvSpPr>
        <p:spPr>
          <a:xfrm>
            <a:off x="12158267" y="277448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7" name="object 5387"/>
          <p:cNvSpPr/>
          <p:nvPr/>
        </p:nvSpPr>
        <p:spPr>
          <a:xfrm>
            <a:off x="12336162" y="2774485"/>
            <a:ext cx="12065" cy="0"/>
          </a:xfrm>
          <a:custGeom>
            <a:avLst/>
            <a:gdLst/>
            <a:ahLst/>
            <a:cxnLst/>
            <a:rect l="l" t="t" r="r" b="b"/>
            <a:pathLst>
              <a:path w="12065">
                <a:moveTo>
                  <a:pt x="0" y="0"/>
                </a:moveTo>
                <a:lnTo>
                  <a:pt x="114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8" name="object 5388"/>
          <p:cNvSpPr/>
          <p:nvPr/>
        </p:nvSpPr>
        <p:spPr>
          <a:xfrm>
            <a:off x="12052676" y="281886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9" name="object 5389"/>
          <p:cNvSpPr/>
          <p:nvPr/>
        </p:nvSpPr>
        <p:spPr>
          <a:xfrm>
            <a:off x="12113883" y="2818869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0" name="object 5390"/>
          <p:cNvSpPr/>
          <p:nvPr/>
        </p:nvSpPr>
        <p:spPr>
          <a:xfrm>
            <a:off x="12291778" y="281886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9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1" name="object 5391"/>
          <p:cNvSpPr/>
          <p:nvPr/>
        </p:nvSpPr>
        <p:spPr>
          <a:xfrm>
            <a:off x="8163338" y="28632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2" name="object 5392"/>
          <p:cNvSpPr/>
          <p:nvPr/>
        </p:nvSpPr>
        <p:spPr>
          <a:xfrm>
            <a:off x="8340875" y="28632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3" name="object 5393"/>
          <p:cNvSpPr/>
          <p:nvPr/>
        </p:nvSpPr>
        <p:spPr>
          <a:xfrm>
            <a:off x="8518411" y="286325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5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4" name="object 5394"/>
          <p:cNvSpPr/>
          <p:nvPr/>
        </p:nvSpPr>
        <p:spPr>
          <a:xfrm>
            <a:off x="12069499" y="28632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5" name="object 5395"/>
          <p:cNvSpPr/>
          <p:nvPr/>
        </p:nvSpPr>
        <p:spPr>
          <a:xfrm>
            <a:off x="12247394" y="2863253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0" y="0"/>
                </a:moveTo>
                <a:lnTo>
                  <a:pt x="740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6" name="object 5396"/>
          <p:cNvSpPr/>
          <p:nvPr/>
        </p:nvSpPr>
        <p:spPr>
          <a:xfrm>
            <a:off x="8031975" y="290763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59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7" name="object 5397"/>
          <p:cNvSpPr/>
          <p:nvPr/>
        </p:nvSpPr>
        <p:spPr>
          <a:xfrm>
            <a:off x="8118954" y="290763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8" name="object 5398"/>
          <p:cNvSpPr/>
          <p:nvPr/>
        </p:nvSpPr>
        <p:spPr>
          <a:xfrm>
            <a:off x="8296491" y="290763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9" name="object 5399"/>
          <p:cNvSpPr/>
          <p:nvPr/>
        </p:nvSpPr>
        <p:spPr>
          <a:xfrm>
            <a:off x="8474027" y="290763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0" name="object 5400"/>
          <p:cNvSpPr/>
          <p:nvPr/>
        </p:nvSpPr>
        <p:spPr>
          <a:xfrm>
            <a:off x="8651564" y="2907637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44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1" name="object 5401"/>
          <p:cNvSpPr/>
          <p:nvPr/>
        </p:nvSpPr>
        <p:spPr>
          <a:xfrm>
            <a:off x="12026547" y="2907637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172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2" name="object 5402"/>
          <p:cNvSpPr/>
          <p:nvPr/>
        </p:nvSpPr>
        <p:spPr>
          <a:xfrm>
            <a:off x="12202652" y="2907637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>
                <a:moveTo>
                  <a:pt x="0" y="0"/>
                </a:moveTo>
                <a:lnTo>
                  <a:pt x="1059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3" name="object 5403"/>
          <p:cNvSpPr/>
          <p:nvPr/>
        </p:nvSpPr>
        <p:spPr>
          <a:xfrm>
            <a:off x="7963251" y="295202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69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4" name="object 5404"/>
          <p:cNvSpPr/>
          <p:nvPr/>
        </p:nvSpPr>
        <p:spPr>
          <a:xfrm>
            <a:off x="8074569" y="295202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5" name="object 5405"/>
          <p:cNvSpPr/>
          <p:nvPr/>
        </p:nvSpPr>
        <p:spPr>
          <a:xfrm>
            <a:off x="8252107" y="295202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6" name="object 5406"/>
          <p:cNvSpPr/>
          <p:nvPr/>
        </p:nvSpPr>
        <p:spPr>
          <a:xfrm>
            <a:off x="8429643" y="295202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7" name="object 5407"/>
          <p:cNvSpPr/>
          <p:nvPr/>
        </p:nvSpPr>
        <p:spPr>
          <a:xfrm>
            <a:off x="8607180" y="295202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8" name="object 5408"/>
          <p:cNvSpPr/>
          <p:nvPr/>
        </p:nvSpPr>
        <p:spPr>
          <a:xfrm>
            <a:off x="8784716" y="295202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69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9" name="object 5409"/>
          <p:cNvSpPr/>
          <p:nvPr/>
        </p:nvSpPr>
        <p:spPr>
          <a:xfrm>
            <a:off x="12013661" y="2952021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22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0" name="object 5410"/>
          <p:cNvSpPr/>
          <p:nvPr/>
        </p:nvSpPr>
        <p:spPr>
          <a:xfrm>
            <a:off x="12158267" y="295202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1" name="object 5411"/>
          <p:cNvSpPr/>
          <p:nvPr/>
        </p:nvSpPr>
        <p:spPr>
          <a:xfrm>
            <a:off x="7908845" y="2996405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5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2" name="object 5412"/>
          <p:cNvSpPr/>
          <p:nvPr/>
        </p:nvSpPr>
        <p:spPr>
          <a:xfrm>
            <a:off x="8030185" y="29964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3" name="object 5413"/>
          <p:cNvSpPr/>
          <p:nvPr/>
        </p:nvSpPr>
        <p:spPr>
          <a:xfrm>
            <a:off x="8207723" y="29964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4" name="object 5414"/>
          <p:cNvSpPr/>
          <p:nvPr/>
        </p:nvSpPr>
        <p:spPr>
          <a:xfrm>
            <a:off x="8385259" y="29964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5" name="object 5415"/>
          <p:cNvSpPr/>
          <p:nvPr/>
        </p:nvSpPr>
        <p:spPr>
          <a:xfrm>
            <a:off x="8562795" y="29964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6" name="object 5416"/>
          <p:cNvSpPr/>
          <p:nvPr/>
        </p:nvSpPr>
        <p:spPr>
          <a:xfrm>
            <a:off x="8740332" y="29964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7" name="object 5417"/>
          <p:cNvSpPr/>
          <p:nvPr/>
        </p:nvSpPr>
        <p:spPr>
          <a:xfrm>
            <a:off x="8917868" y="29964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8" name="object 5418"/>
          <p:cNvSpPr/>
          <p:nvPr/>
        </p:nvSpPr>
        <p:spPr>
          <a:xfrm>
            <a:off x="12000776" y="2996405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>
                <a:moveTo>
                  <a:pt x="0" y="0"/>
                </a:moveTo>
                <a:lnTo>
                  <a:pt x="687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9" name="object 5419"/>
          <p:cNvSpPr/>
          <p:nvPr/>
        </p:nvSpPr>
        <p:spPr>
          <a:xfrm>
            <a:off x="12113883" y="299640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0" name="object 5420"/>
          <p:cNvSpPr/>
          <p:nvPr/>
        </p:nvSpPr>
        <p:spPr>
          <a:xfrm>
            <a:off x="7864103" y="3040789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731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1" name="object 5421"/>
          <p:cNvSpPr/>
          <p:nvPr/>
        </p:nvSpPr>
        <p:spPr>
          <a:xfrm>
            <a:off x="7985801" y="3040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2" name="object 5422"/>
          <p:cNvSpPr/>
          <p:nvPr/>
        </p:nvSpPr>
        <p:spPr>
          <a:xfrm>
            <a:off x="8163338" y="3040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3" name="object 5423"/>
          <p:cNvSpPr/>
          <p:nvPr/>
        </p:nvSpPr>
        <p:spPr>
          <a:xfrm>
            <a:off x="8340875" y="3040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4" name="object 5424"/>
          <p:cNvSpPr/>
          <p:nvPr/>
        </p:nvSpPr>
        <p:spPr>
          <a:xfrm>
            <a:off x="8518411" y="3040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5" name="object 5425"/>
          <p:cNvSpPr/>
          <p:nvPr/>
        </p:nvSpPr>
        <p:spPr>
          <a:xfrm>
            <a:off x="8695948" y="3040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6" name="object 5426"/>
          <p:cNvSpPr/>
          <p:nvPr/>
        </p:nvSpPr>
        <p:spPr>
          <a:xfrm>
            <a:off x="8873484" y="3040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7" name="object 5427"/>
          <p:cNvSpPr/>
          <p:nvPr/>
        </p:nvSpPr>
        <p:spPr>
          <a:xfrm>
            <a:off x="9051021" y="3040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8" name="object 5428"/>
          <p:cNvSpPr/>
          <p:nvPr/>
        </p:nvSpPr>
        <p:spPr>
          <a:xfrm>
            <a:off x="11987531" y="304078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58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9" name="object 5429"/>
          <p:cNvSpPr/>
          <p:nvPr/>
        </p:nvSpPr>
        <p:spPr>
          <a:xfrm>
            <a:off x="12069499" y="3040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0" name="object 5430"/>
          <p:cNvSpPr/>
          <p:nvPr/>
        </p:nvSpPr>
        <p:spPr>
          <a:xfrm>
            <a:off x="12247394" y="304078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21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1" name="object 5431"/>
          <p:cNvSpPr/>
          <p:nvPr/>
        </p:nvSpPr>
        <p:spPr>
          <a:xfrm>
            <a:off x="7826878" y="3085174"/>
            <a:ext cx="70485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5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2" name="object 5432"/>
          <p:cNvSpPr/>
          <p:nvPr/>
        </p:nvSpPr>
        <p:spPr>
          <a:xfrm>
            <a:off x="7941417" y="3085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3" name="object 5433"/>
          <p:cNvSpPr/>
          <p:nvPr/>
        </p:nvSpPr>
        <p:spPr>
          <a:xfrm>
            <a:off x="8118954" y="3085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4" name="object 5434"/>
          <p:cNvSpPr/>
          <p:nvPr/>
        </p:nvSpPr>
        <p:spPr>
          <a:xfrm>
            <a:off x="11974646" y="30851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5" name="object 5435"/>
          <p:cNvSpPr/>
          <p:nvPr/>
        </p:nvSpPr>
        <p:spPr>
          <a:xfrm>
            <a:off x="12025115" y="3085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6" name="object 5436"/>
          <p:cNvSpPr/>
          <p:nvPr/>
        </p:nvSpPr>
        <p:spPr>
          <a:xfrm>
            <a:off x="12202652" y="3085174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04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7" name="object 5437"/>
          <p:cNvSpPr/>
          <p:nvPr/>
        </p:nvSpPr>
        <p:spPr>
          <a:xfrm>
            <a:off x="8474027" y="3085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8" name="object 5438"/>
          <p:cNvSpPr/>
          <p:nvPr/>
        </p:nvSpPr>
        <p:spPr>
          <a:xfrm>
            <a:off x="8651564" y="3085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9" name="object 5439"/>
          <p:cNvSpPr/>
          <p:nvPr/>
        </p:nvSpPr>
        <p:spPr>
          <a:xfrm>
            <a:off x="8829100" y="3085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0" name="object 5440"/>
          <p:cNvSpPr/>
          <p:nvPr/>
        </p:nvSpPr>
        <p:spPr>
          <a:xfrm>
            <a:off x="9006637" y="3085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1" name="object 5441"/>
          <p:cNvSpPr/>
          <p:nvPr/>
        </p:nvSpPr>
        <p:spPr>
          <a:xfrm>
            <a:off x="9184173" y="3085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2" name="object 5442"/>
          <p:cNvSpPr/>
          <p:nvPr/>
        </p:nvSpPr>
        <p:spPr>
          <a:xfrm>
            <a:off x="7795379" y="3129558"/>
            <a:ext cx="57785" cy="0"/>
          </a:xfrm>
          <a:custGeom>
            <a:avLst/>
            <a:gdLst/>
            <a:ahLst/>
            <a:cxnLst/>
            <a:rect l="l" t="t" r="r" b="b"/>
            <a:pathLst>
              <a:path w="57784">
                <a:moveTo>
                  <a:pt x="0" y="0"/>
                </a:moveTo>
                <a:lnTo>
                  <a:pt x="572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3" name="object 5443"/>
          <p:cNvSpPr/>
          <p:nvPr/>
        </p:nvSpPr>
        <p:spPr>
          <a:xfrm>
            <a:off x="7897033" y="31295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4" name="object 5444"/>
          <p:cNvSpPr/>
          <p:nvPr/>
        </p:nvSpPr>
        <p:spPr>
          <a:xfrm>
            <a:off x="8074569" y="3129558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17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5" name="object 5445"/>
          <p:cNvSpPr/>
          <p:nvPr/>
        </p:nvSpPr>
        <p:spPr>
          <a:xfrm>
            <a:off x="11980731" y="31295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6" name="object 5446"/>
          <p:cNvSpPr/>
          <p:nvPr/>
        </p:nvSpPr>
        <p:spPr>
          <a:xfrm>
            <a:off x="12158267" y="312955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1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7" name="object 5447"/>
          <p:cNvSpPr/>
          <p:nvPr/>
        </p:nvSpPr>
        <p:spPr>
          <a:xfrm>
            <a:off x="8610758" y="3129558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5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8" name="object 5448"/>
          <p:cNvSpPr/>
          <p:nvPr/>
        </p:nvSpPr>
        <p:spPr>
          <a:xfrm>
            <a:off x="8784716" y="31295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9" name="object 5449"/>
          <p:cNvSpPr/>
          <p:nvPr/>
        </p:nvSpPr>
        <p:spPr>
          <a:xfrm>
            <a:off x="8962252" y="31295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0" name="object 5450"/>
          <p:cNvSpPr/>
          <p:nvPr/>
        </p:nvSpPr>
        <p:spPr>
          <a:xfrm>
            <a:off x="9139789" y="31295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1" name="object 5451"/>
          <p:cNvSpPr/>
          <p:nvPr/>
        </p:nvSpPr>
        <p:spPr>
          <a:xfrm>
            <a:off x="9317325" y="31295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2" name="object 5452"/>
          <p:cNvSpPr/>
          <p:nvPr/>
        </p:nvSpPr>
        <p:spPr>
          <a:xfrm>
            <a:off x="9494862" y="312955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3" name="object 5453"/>
          <p:cNvSpPr/>
          <p:nvPr/>
        </p:nvSpPr>
        <p:spPr>
          <a:xfrm>
            <a:off x="7769250" y="3173942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0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4" name="object 5454"/>
          <p:cNvSpPr/>
          <p:nvPr/>
        </p:nvSpPr>
        <p:spPr>
          <a:xfrm>
            <a:off x="7852649" y="31739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5" name="object 5455"/>
          <p:cNvSpPr/>
          <p:nvPr/>
        </p:nvSpPr>
        <p:spPr>
          <a:xfrm>
            <a:off x="8030185" y="317394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8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6" name="object 5456"/>
          <p:cNvSpPr/>
          <p:nvPr/>
        </p:nvSpPr>
        <p:spPr>
          <a:xfrm>
            <a:off x="11948517" y="3173942"/>
            <a:ext cx="121285" cy="0"/>
          </a:xfrm>
          <a:custGeom>
            <a:avLst/>
            <a:gdLst/>
            <a:ahLst/>
            <a:cxnLst/>
            <a:rect l="l" t="t" r="r" b="b"/>
            <a:pathLst>
              <a:path w="121284">
                <a:moveTo>
                  <a:pt x="0" y="0"/>
                </a:moveTo>
                <a:lnTo>
                  <a:pt x="12098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7" name="object 5457"/>
          <p:cNvSpPr/>
          <p:nvPr/>
        </p:nvSpPr>
        <p:spPr>
          <a:xfrm>
            <a:off x="12113883" y="3173942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68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8" name="object 5458"/>
          <p:cNvSpPr/>
          <p:nvPr/>
        </p:nvSpPr>
        <p:spPr>
          <a:xfrm>
            <a:off x="8761808" y="3173942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6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9" name="object 5459"/>
          <p:cNvSpPr/>
          <p:nvPr/>
        </p:nvSpPr>
        <p:spPr>
          <a:xfrm>
            <a:off x="8917868" y="31739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0" name="object 5460"/>
          <p:cNvSpPr/>
          <p:nvPr/>
        </p:nvSpPr>
        <p:spPr>
          <a:xfrm>
            <a:off x="9095405" y="31739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1" name="object 5461"/>
          <p:cNvSpPr/>
          <p:nvPr/>
        </p:nvSpPr>
        <p:spPr>
          <a:xfrm>
            <a:off x="9272941" y="31739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2" name="object 5462"/>
          <p:cNvSpPr/>
          <p:nvPr/>
        </p:nvSpPr>
        <p:spPr>
          <a:xfrm>
            <a:off x="9450478" y="317394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3" name="object 5463"/>
          <p:cNvSpPr/>
          <p:nvPr/>
        </p:nvSpPr>
        <p:spPr>
          <a:xfrm>
            <a:off x="9628372" y="3173942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3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4" name="object 5464"/>
          <p:cNvSpPr/>
          <p:nvPr/>
        </p:nvSpPr>
        <p:spPr>
          <a:xfrm>
            <a:off x="7747058" y="321832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5" name="object 5465"/>
          <p:cNvSpPr/>
          <p:nvPr/>
        </p:nvSpPr>
        <p:spPr>
          <a:xfrm>
            <a:off x="7808265" y="32183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6" name="object 5466"/>
          <p:cNvSpPr/>
          <p:nvPr/>
        </p:nvSpPr>
        <p:spPr>
          <a:xfrm>
            <a:off x="7985801" y="321832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597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7" name="object 5467"/>
          <p:cNvSpPr/>
          <p:nvPr/>
        </p:nvSpPr>
        <p:spPr>
          <a:xfrm>
            <a:off x="11935631" y="3218326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4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8" name="object 5468"/>
          <p:cNvSpPr/>
          <p:nvPr/>
        </p:nvSpPr>
        <p:spPr>
          <a:xfrm>
            <a:off x="12069499" y="32183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9" name="object 5469"/>
          <p:cNvSpPr/>
          <p:nvPr/>
        </p:nvSpPr>
        <p:spPr>
          <a:xfrm>
            <a:off x="8913215" y="3218326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42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0" name="object 5470"/>
          <p:cNvSpPr/>
          <p:nvPr/>
        </p:nvSpPr>
        <p:spPr>
          <a:xfrm>
            <a:off x="9051021" y="32183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1" name="object 5471"/>
          <p:cNvSpPr/>
          <p:nvPr/>
        </p:nvSpPr>
        <p:spPr>
          <a:xfrm>
            <a:off x="9228557" y="32183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2" name="object 5472"/>
          <p:cNvSpPr/>
          <p:nvPr/>
        </p:nvSpPr>
        <p:spPr>
          <a:xfrm>
            <a:off x="9406094" y="32183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3" name="object 5473"/>
          <p:cNvSpPr/>
          <p:nvPr/>
        </p:nvSpPr>
        <p:spPr>
          <a:xfrm>
            <a:off x="9583988" y="32183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4" name="object 5474"/>
          <p:cNvSpPr/>
          <p:nvPr/>
        </p:nvSpPr>
        <p:spPr>
          <a:xfrm>
            <a:off x="9761525" y="3218326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2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5" name="object 5475"/>
          <p:cNvSpPr/>
          <p:nvPr/>
        </p:nvSpPr>
        <p:spPr>
          <a:xfrm>
            <a:off x="7763881" y="32627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6" name="object 5476"/>
          <p:cNvSpPr/>
          <p:nvPr/>
        </p:nvSpPr>
        <p:spPr>
          <a:xfrm>
            <a:off x="7941417" y="3262710"/>
            <a:ext cx="70485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5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7" name="object 5477"/>
          <p:cNvSpPr/>
          <p:nvPr/>
        </p:nvSpPr>
        <p:spPr>
          <a:xfrm>
            <a:off x="11922387" y="3262710"/>
            <a:ext cx="58419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834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8" name="object 5478"/>
          <p:cNvSpPr/>
          <p:nvPr/>
        </p:nvSpPr>
        <p:spPr>
          <a:xfrm>
            <a:off x="12025115" y="32627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9" name="object 5479"/>
          <p:cNvSpPr/>
          <p:nvPr/>
        </p:nvSpPr>
        <p:spPr>
          <a:xfrm>
            <a:off x="9064264" y="3262710"/>
            <a:ext cx="75565" cy="0"/>
          </a:xfrm>
          <a:custGeom>
            <a:avLst/>
            <a:gdLst/>
            <a:ahLst/>
            <a:cxnLst/>
            <a:rect l="l" t="t" r="r" b="b"/>
            <a:pathLst>
              <a:path w="75565">
                <a:moveTo>
                  <a:pt x="0" y="0"/>
                </a:moveTo>
                <a:lnTo>
                  <a:pt x="7552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0" name="object 5480"/>
          <p:cNvSpPr/>
          <p:nvPr/>
        </p:nvSpPr>
        <p:spPr>
          <a:xfrm>
            <a:off x="9184173" y="32627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1" name="object 5481"/>
          <p:cNvSpPr/>
          <p:nvPr/>
        </p:nvSpPr>
        <p:spPr>
          <a:xfrm>
            <a:off x="9361709" y="32627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2" name="object 5482"/>
          <p:cNvSpPr/>
          <p:nvPr/>
        </p:nvSpPr>
        <p:spPr>
          <a:xfrm>
            <a:off x="9539246" y="326271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3" name="object 5483"/>
          <p:cNvSpPr/>
          <p:nvPr/>
        </p:nvSpPr>
        <p:spPr>
          <a:xfrm>
            <a:off x="9717140" y="32627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4" name="object 5484"/>
          <p:cNvSpPr/>
          <p:nvPr/>
        </p:nvSpPr>
        <p:spPr>
          <a:xfrm>
            <a:off x="9894677" y="3262710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51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5" name="object 5485"/>
          <p:cNvSpPr/>
          <p:nvPr/>
        </p:nvSpPr>
        <p:spPr>
          <a:xfrm>
            <a:off x="7719497" y="33070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6" name="object 5486"/>
          <p:cNvSpPr/>
          <p:nvPr/>
        </p:nvSpPr>
        <p:spPr>
          <a:xfrm>
            <a:off x="7897033" y="330709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76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7" name="object 5487"/>
          <p:cNvSpPr/>
          <p:nvPr/>
        </p:nvSpPr>
        <p:spPr>
          <a:xfrm>
            <a:off x="11909501" y="330709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8" name="object 5488"/>
          <p:cNvSpPr/>
          <p:nvPr/>
        </p:nvSpPr>
        <p:spPr>
          <a:xfrm>
            <a:off x="11980731" y="33070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9" name="object 5489"/>
          <p:cNvSpPr/>
          <p:nvPr/>
        </p:nvSpPr>
        <p:spPr>
          <a:xfrm>
            <a:off x="12158267" y="330709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0" name="object 5490"/>
          <p:cNvSpPr/>
          <p:nvPr/>
        </p:nvSpPr>
        <p:spPr>
          <a:xfrm>
            <a:off x="9215671" y="3307094"/>
            <a:ext cx="57785" cy="0"/>
          </a:xfrm>
          <a:custGeom>
            <a:avLst/>
            <a:gdLst/>
            <a:ahLst/>
            <a:cxnLst/>
            <a:rect l="l" t="t" r="r" b="b"/>
            <a:pathLst>
              <a:path w="57784">
                <a:moveTo>
                  <a:pt x="0" y="0"/>
                </a:moveTo>
                <a:lnTo>
                  <a:pt x="572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1" name="object 5491"/>
          <p:cNvSpPr/>
          <p:nvPr/>
        </p:nvSpPr>
        <p:spPr>
          <a:xfrm>
            <a:off x="9317325" y="33070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2" name="object 5492"/>
          <p:cNvSpPr/>
          <p:nvPr/>
        </p:nvSpPr>
        <p:spPr>
          <a:xfrm>
            <a:off x="9494862" y="330709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3" name="object 5493"/>
          <p:cNvSpPr/>
          <p:nvPr/>
        </p:nvSpPr>
        <p:spPr>
          <a:xfrm>
            <a:off x="9672756" y="33070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4" name="object 5494"/>
          <p:cNvSpPr/>
          <p:nvPr/>
        </p:nvSpPr>
        <p:spPr>
          <a:xfrm>
            <a:off x="9850293" y="33070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5" name="object 5495"/>
          <p:cNvSpPr/>
          <p:nvPr/>
        </p:nvSpPr>
        <p:spPr>
          <a:xfrm>
            <a:off x="10027829" y="330709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4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6" name="object 5496"/>
          <p:cNvSpPr/>
          <p:nvPr/>
        </p:nvSpPr>
        <p:spPr>
          <a:xfrm>
            <a:off x="7686209" y="3351478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12205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7" name="object 5497"/>
          <p:cNvSpPr/>
          <p:nvPr/>
        </p:nvSpPr>
        <p:spPr>
          <a:xfrm>
            <a:off x="7852649" y="3351478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>
                <a:moveTo>
                  <a:pt x="0" y="0"/>
                </a:moveTo>
                <a:lnTo>
                  <a:pt x="1123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8" name="object 5498"/>
          <p:cNvSpPr/>
          <p:nvPr/>
        </p:nvSpPr>
        <p:spPr>
          <a:xfrm>
            <a:off x="11936347" y="33514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9" name="object 5499"/>
          <p:cNvSpPr/>
          <p:nvPr/>
        </p:nvSpPr>
        <p:spPr>
          <a:xfrm>
            <a:off x="12113883" y="3351478"/>
            <a:ext cx="64769" cy="0"/>
          </a:xfrm>
          <a:custGeom>
            <a:avLst/>
            <a:gdLst/>
            <a:ahLst/>
            <a:cxnLst/>
            <a:rect l="l" t="t" r="r" b="b"/>
            <a:pathLst>
              <a:path w="64770">
                <a:moveTo>
                  <a:pt x="0" y="0"/>
                </a:moveTo>
                <a:lnTo>
                  <a:pt x="644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0" name="object 5500"/>
          <p:cNvSpPr/>
          <p:nvPr/>
        </p:nvSpPr>
        <p:spPr>
          <a:xfrm>
            <a:off x="9366721" y="3351478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1" name="object 5501"/>
          <p:cNvSpPr/>
          <p:nvPr/>
        </p:nvSpPr>
        <p:spPr>
          <a:xfrm>
            <a:off x="9450478" y="3351478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2" name="object 5502"/>
          <p:cNvSpPr/>
          <p:nvPr/>
        </p:nvSpPr>
        <p:spPr>
          <a:xfrm>
            <a:off x="9628372" y="33514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3" name="object 5503"/>
          <p:cNvSpPr/>
          <p:nvPr/>
        </p:nvSpPr>
        <p:spPr>
          <a:xfrm>
            <a:off x="9805909" y="33514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4" name="object 5504"/>
          <p:cNvSpPr/>
          <p:nvPr/>
        </p:nvSpPr>
        <p:spPr>
          <a:xfrm>
            <a:off x="9983445" y="33514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5" name="object 5505"/>
          <p:cNvSpPr/>
          <p:nvPr/>
        </p:nvSpPr>
        <p:spPr>
          <a:xfrm>
            <a:off x="10160982" y="3351478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6" name="object 5506"/>
          <p:cNvSpPr/>
          <p:nvPr/>
        </p:nvSpPr>
        <p:spPr>
          <a:xfrm>
            <a:off x="7665806" y="3395862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0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7" name="object 5507"/>
          <p:cNvSpPr/>
          <p:nvPr/>
        </p:nvSpPr>
        <p:spPr>
          <a:xfrm>
            <a:off x="7808265" y="33958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8" name="object 5508"/>
          <p:cNvSpPr/>
          <p:nvPr/>
        </p:nvSpPr>
        <p:spPr>
          <a:xfrm>
            <a:off x="11891963" y="33958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9" name="object 5509"/>
          <p:cNvSpPr/>
          <p:nvPr/>
        </p:nvSpPr>
        <p:spPr>
          <a:xfrm>
            <a:off x="12069499" y="3395862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59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0" name="object 5510"/>
          <p:cNvSpPr/>
          <p:nvPr/>
        </p:nvSpPr>
        <p:spPr>
          <a:xfrm>
            <a:off x="9518128" y="3395862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11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1" name="object 5511"/>
          <p:cNvSpPr/>
          <p:nvPr/>
        </p:nvSpPr>
        <p:spPr>
          <a:xfrm>
            <a:off x="9583988" y="33958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2" name="object 5512"/>
          <p:cNvSpPr/>
          <p:nvPr/>
        </p:nvSpPr>
        <p:spPr>
          <a:xfrm>
            <a:off x="9761525" y="33958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3" name="object 5513"/>
          <p:cNvSpPr/>
          <p:nvPr/>
        </p:nvSpPr>
        <p:spPr>
          <a:xfrm>
            <a:off x="9939061" y="33958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4" name="object 5514"/>
          <p:cNvSpPr/>
          <p:nvPr/>
        </p:nvSpPr>
        <p:spPr>
          <a:xfrm>
            <a:off x="10116597" y="33958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5" name="object 5515"/>
          <p:cNvSpPr/>
          <p:nvPr/>
        </p:nvSpPr>
        <p:spPr>
          <a:xfrm>
            <a:off x="10294134" y="339586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5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6" name="object 5516"/>
          <p:cNvSpPr/>
          <p:nvPr/>
        </p:nvSpPr>
        <p:spPr>
          <a:xfrm>
            <a:off x="7645404" y="3440246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0" y="0"/>
                </a:moveTo>
                <a:lnTo>
                  <a:pt x="740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7" name="object 5517"/>
          <p:cNvSpPr/>
          <p:nvPr/>
        </p:nvSpPr>
        <p:spPr>
          <a:xfrm>
            <a:off x="7763881" y="34402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8" name="object 5518"/>
          <p:cNvSpPr/>
          <p:nvPr/>
        </p:nvSpPr>
        <p:spPr>
          <a:xfrm>
            <a:off x="11847579" y="34402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9" name="object 5519"/>
          <p:cNvSpPr/>
          <p:nvPr/>
        </p:nvSpPr>
        <p:spPr>
          <a:xfrm>
            <a:off x="12025115" y="3440246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06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0" name="object 5520"/>
          <p:cNvSpPr/>
          <p:nvPr/>
        </p:nvSpPr>
        <p:spPr>
          <a:xfrm>
            <a:off x="9669535" y="344024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2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1" name="object 5521"/>
          <p:cNvSpPr/>
          <p:nvPr/>
        </p:nvSpPr>
        <p:spPr>
          <a:xfrm>
            <a:off x="9717140" y="34402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2" name="object 5522"/>
          <p:cNvSpPr/>
          <p:nvPr/>
        </p:nvSpPr>
        <p:spPr>
          <a:xfrm>
            <a:off x="9894677" y="34402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3" name="object 5523"/>
          <p:cNvSpPr/>
          <p:nvPr/>
        </p:nvSpPr>
        <p:spPr>
          <a:xfrm>
            <a:off x="10072213" y="34402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4" name="object 5524"/>
          <p:cNvSpPr/>
          <p:nvPr/>
        </p:nvSpPr>
        <p:spPr>
          <a:xfrm>
            <a:off x="10249750" y="34402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5" name="object 5525"/>
          <p:cNvSpPr/>
          <p:nvPr/>
        </p:nvSpPr>
        <p:spPr>
          <a:xfrm>
            <a:off x="10427286" y="34402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6" name="object 5526"/>
          <p:cNvSpPr/>
          <p:nvPr/>
        </p:nvSpPr>
        <p:spPr>
          <a:xfrm>
            <a:off x="7625002" y="348463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501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7" name="object 5527"/>
          <p:cNvSpPr/>
          <p:nvPr/>
        </p:nvSpPr>
        <p:spPr>
          <a:xfrm>
            <a:off x="7719497" y="34846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8" name="object 5528"/>
          <p:cNvSpPr/>
          <p:nvPr/>
        </p:nvSpPr>
        <p:spPr>
          <a:xfrm>
            <a:off x="7897033" y="3484631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9" name="object 5529"/>
          <p:cNvSpPr/>
          <p:nvPr/>
        </p:nvSpPr>
        <p:spPr>
          <a:xfrm>
            <a:off x="11814648" y="348463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69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0" name="object 5530"/>
          <p:cNvSpPr/>
          <p:nvPr/>
        </p:nvSpPr>
        <p:spPr>
          <a:xfrm>
            <a:off x="11980731" y="34846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1" name="object 5531"/>
          <p:cNvSpPr/>
          <p:nvPr/>
        </p:nvSpPr>
        <p:spPr>
          <a:xfrm>
            <a:off x="9850293" y="34846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2" name="object 5532"/>
          <p:cNvSpPr/>
          <p:nvPr/>
        </p:nvSpPr>
        <p:spPr>
          <a:xfrm>
            <a:off x="10027829" y="34846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3" name="object 5533"/>
          <p:cNvSpPr/>
          <p:nvPr/>
        </p:nvSpPr>
        <p:spPr>
          <a:xfrm>
            <a:off x="10205366" y="34846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4" name="object 5534"/>
          <p:cNvSpPr/>
          <p:nvPr/>
        </p:nvSpPr>
        <p:spPr>
          <a:xfrm>
            <a:off x="10382902" y="34846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5" name="object 5535"/>
          <p:cNvSpPr/>
          <p:nvPr/>
        </p:nvSpPr>
        <p:spPr>
          <a:xfrm>
            <a:off x="10560439" y="34846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6" name="object 5536"/>
          <p:cNvSpPr/>
          <p:nvPr/>
        </p:nvSpPr>
        <p:spPr>
          <a:xfrm>
            <a:off x="7604957" y="3529015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77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7" name="object 5537"/>
          <p:cNvSpPr/>
          <p:nvPr/>
        </p:nvSpPr>
        <p:spPr>
          <a:xfrm>
            <a:off x="7675112" y="3529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8" name="object 5538"/>
          <p:cNvSpPr/>
          <p:nvPr/>
        </p:nvSpPr>
        <p:spPr>
          <a:xfrm>
            <a:off x="7852649" y="3529015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9" name="object 5539"/>
          <p:cNvSpPr/>
          <p:nvPr/>
        </p:nvSpPr>
        <p:spPr>
          <a:xfrm>
            <a:off x="11773486" y="3529015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5">
                <a:moveTo>
                  <a:pt x="0" y="0"/>
                </a:moveTo>
                <a:lnTo>
                  <a:pt x="1184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0" name="object 5540"/>
          <p:cNvSpPr/>
          <p:nvPr/>
        </p:nvSpPr>
        <p:spPr>
          <a:xfrm>
            <a:off x="11936347" y="3529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1" name="object 5541"/>
          <p:cNvSpPr/>
          <p:nvPr/>
        </p:nvSpPr>
        <p:spPr>
          <a:xfrm>
            <a:off x="12113883" y="352901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2" name="object 5542"/>
          <p:cNvSpPr/>
          <p:nvPr/>
        </p:nvSpPr>
        <p:spPr>
          <a:xfrm>
            <a:off x="9983445" y="3529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3" name="object 5543"/>
          <p:cNvSpPr/>
          <p:nvPr/>
        </p:nvSpPr>
        <p:spPr>
          <a:xfrm>
            <a:off x="10160982" y="3529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4" name="object 5544"/>
          <p:cNvSpPr/>
          <p:nvPr/>
        </p:nvSpPr>
        <p:spPr>
          <a:xfrm>
            <a:off x="10338518" y="3529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5" name="object 5545"/>
          <p:cNvSpPr/>
          <p:nvPr/>
        </p:nvSpPr>
        <p:spPr>
          <a:xfrm>
            <a:off x="10516055" y="3529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6" name="object 5546"/>
          <p:cNvSpPr/>
          <p:nvPr/>
        </p:nvSpPr>
        <p:spPr>
          <a:xfrm>
            <a:off x="10693591" y="3529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7" name="object 5547"/>
          <p:cNvSpPr/>
          <p:nvPr/>
        </p:nvSpPr>
        <p:spPr>
          <a:xfrm>
            <a:off x="7630728" y="3573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8" name="object 5548"/>
          <p:cNvSpPr/>
          <p:nvPr/>
        </p:nvSpPr>
        <p:spPr>
          <a:xfrm>
            <a:off x="7808265" y="357339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9" name="object 5549"/>
          <p:cNvSpPr/>
          <p:nvPr/>
        </p:nvSpPr>
        <p:spPr>
          <a:xfrm>
            <a:off x="11720153" y="3573399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42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0" name="object 5550"/>
          <p:cNvSpPr/>
          <p:nvPr/>
        </p:nvSpPr>
        <p:spPr>
          <a:xfrm>
            <a:off x="11891963" y="3573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1" name="object 5551"/>
          <p:cNvSpPr/>
          <p:nvPr/>
        </p:nvSpPr>
        <p:spPr>
          <a:xfrm>
            <a:off x="12069499" y="3573399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0" y="0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2" name="object 5552"/>
          <p:cNvSpPr/>
          <p:nvPr/>
        </p:nvSpPr>
        <p:spPr>
          <a:xfrm>
            <a:off x="10123041" y="357339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7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3" name="object 5553"/>
          <p:cNvSpPr/>
          <p:nvPr/>
        </p:nvSpPr>
        <p:spPr>
          <a:xfrm>
            <a:off x="10294134" y="3573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4" name="object 5554"/>
          <p:cNvSpPr/>
          <p:nvPr/>
        </p:nvSpPr>
        <p:spPr>
          <a:xfrm>
            <a:off x="10471670" y="3573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5" name="object 5555"/>
          <p:cNvSpPr/>
          <p:nvPr/>
        </p:nvSpPr>
        <p:spPr>
          <a:xfrm>
            <a:off x="10649207" y="3573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6" name="object 5556"/>
          <p:cNvSpPr/>
          <p:nvPr/>
        </p:nvSpPr>
        <p:spPr>
          <a:xfrm>
            <a:off x="10826743" y="3573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7" name="object 5557"/>
          <p:cNvSpPr/>
          <p:nvPr/>
        </p:nvSpPr>
        <p:spPr>
          <a:xfrm>
            <a:off x="11004280" y="3573399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0" y="0"/>
                </a:moveTo>
                <a:lnTo>
                  <a:pt x="1968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8" name="object 5558"/>
          <p:cNvSpPr/>
          <p:nvPr/>
        </p:nvSpPr>
        <p:spPr>
          <a:xfrm>
            <a:off x="7586344" y="361778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9" name="object 5559"/>
          <p:cNvSpPr/>
          <p:nvPr/>
        </p:nvSpPr>
        <p:spPr>
          <a:xfrm>
            <a:off x="7763881" y="3617783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>
                <a:moveTo>
                  <a:pt x="0" y="0"/>
                </a:moveTo>
                <a:lnTo>
                  <a:pt x="794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0" name="object 5560"/>
          <p:cNvSpPr/>
          <p:nvPr/>
        </p:nvSpPr>
        <p:spPr>
          <a:xfrm>
            <a:off x="11670042" y="361778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1" name="object 5561"/>
          <p:cNvSpPr/>
          <p:nvPr/>
        </p:nvSpPr>
        <p:spPr>
          <a:xfrm>
            <a:off x="11847579" y="361778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2" name="object 5562"/>
          <p:cNvSpPr/>
          <p:nvPr/>
        </p:nvSpPr>
        <p:spPr>
          <a:xfrm>
            <a:off x="12025115" y="3617783"/>
            <a:ext cx="75565" cy="0"/>
          </a:xfrm>
          <a:custGeom>
            <a:avLst/>
            <a:gdLst/>
            <a:ahLst/>
            <a:cxnLst/>
            <a:rect l="l" t="t" r="r" b="b"/>
            <a:pathLst>
              <a:path w="75565">
                <a:moveTo>
                  <a:pt x="0" y="0"/>
                </a:moveTo>
                <a:lnTo>
                  <a:pt x="7516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3" name="object 5563"/>
          <p:cNvSpPr/>
          <p:nvPr/>
        </p:nvSpPr>
        <p:spPr>
          <a:xfrm>
            <a:off x="10274448" y="361778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45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4" name="object 5564"/>
          <p:cNvSpPr/>
          <p:nvPr/>
        </p:nvSpPr>
        <p:spPr>
          <a:xfrm>
            <a:off x="10427286" y="361778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5" name="object 5565"/>
          <p:cNvSpPr/>
          <p:nvPr/>
        </p:nvSpPr>
        <p:spPr>
          <a:xfrm>
            <a:off x="10604823" y="361778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6" name="object 5566"/>
          <p:cNvSpPr/>
          <p:nvPr/>
        </p:nvSpPr>
        <p:spPr>
          <a:xfrm>
            <a:off x="10782359" y="361778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7" name="object 5567"/>
          <p:cNvSpPr/>
          <p:nvPr/>
        </p:nvSpPr>
        <p:spPr>
          <a:xfrm>
            <a:off x="10959896" y="361778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8" name="object 5568"/>
          <p:cNvSpPr/>
          <p:nvPr/>
        </p:nvSpPr>
        <p:spPr>
          <a:xfrm>
            <a:off x="11137432" y="361778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58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9" name="object 5569"/>
          <p:cNvSpPr/>
          <p:nvPr/>
        </p:nvSpPr>
        <p:spPr>
          <a:xfrm>
            <a:off x="7544108" y="3662167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0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0" name="object 5570"/>
          <p:cNvSpPr/>
          <p:nvPr/>
        </p:nvSpPr>
        <p:spPr>
          <a:xfrm>
            <a:off x="7719497" y="3662167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44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1" name="object 5571"/>
          <p:cNvSpPr/>
          <p:nvPr/>
        </p:nvSpPr>
        <p:spPr>
          <a:xfrm>
            <a:off x="11507539" y="3662167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0" y="0"/>
                </a:moveTo>
                <a:lnTo>
                  <a:pt x="737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2" name="object 5572"/>
          <p:cNvSpPr/>
          <p:nvPr/>
        </p:nvSpPr>
        <p:spPr>
          <a:xfrm>
            <a:off x="11625658" y="366216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3" name="object 5573"/>
          <p:cNvSpPr/>
          <p:nvPr/>
        </p:nvSpPr>
        <p:spPr>
          <a:xfrm>
            <a:off x="11803195" y="366216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4" name="object 5574"/>
          <p:cNvSpPr/>
          <p:nvPr/>
        </p:nvSpPr>
        <p:spPr>
          <a:xfrm>
            <a:off x="11980731" y="3662167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5" name="object 5575"/>
          <p:cNvSpPr/>
          <p:nvPr/>
        </p:nvSpPr>
        <p:spPr>
          <a:xfrm>
            <a:off x="10425496" y="3662167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5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6" name="object 5576"/>
          <p:cNvSpPr/>
          <p:nvPr/>
        </p:nvSpPr>
        <p:spPr>
          <a:xfrm>
            <a:off x="10560439" y="366216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7" name="object 5577"/>
          <p:cNvSpPr/>
          <p:nvPr/>
        </p:nvSpPr>
        <p:spPr>
          <a:xfrm>
            <a:off x="10737975" y="366216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8" name="object 5578"/>
          <p:cNvSpPr/>
          <p:nvPr/>
        </p:nvSpPr>
        <p:spPr>
          <a:xfrm>
            <a:off x="10915512" y="366216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9" name="object 5579"/>
          <p:cNvSpPr/>
          <p:nvPr/>
        </p:nvSpPr>
        <p:spPr>
          <a:xfrm>
            <a:off x="11093048" y="366216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0" name="object 5580"/>
          <p:cNvSpPr/>
          <p:nvPr/>
        </p:nvSpPr>
        <p:spPr>
          <a:xfrm>
            <a:off x="11270584" y="3662167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3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1" name="object 5581"/>
          <p:cNvSpPr/>
          <p:nvPr/>
        </p:nvSpPr>
        <p:spPr>
          <a:xfrm>
            <a:off x="7523705" y="3706552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>
                <a:moveTo>
                  <a:pt x="0" y="0"/>
                </a:moveTo>
                <a:lnTo>
                  <a:pt x="1070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2" name="object 5582"/>
          <p:cNvSpPr/>
          <p:nvPr/>
        </p:nvSpPr>
        <p:spPr>
          <a:xfrm>
            <a:off x="7675112" y="3706552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42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3" name="object 5583"/>
          <p:cNvSpPr/>
          <p:nvPr/>
        </p:nvSpPr>
        <p:spPr>
          <a:xfrm>
            <a:off x="10576904" y="370655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0" y="0"/>
                </a:moveTo>
                <a:lnTo>
                  <a:pt x="723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4" name="object 5584"/>
          <p:cNvSpPr/>
          <p:nvPr/>
        </p:nvSpPr>
        <p:spPr>
          <a:xfrm>
            <a:off x="10693591" y="37065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5" name="object 5585"/>
          <p:cNvSpPr/>
          <p:nvPr/>
        </p:nvSpPr>
        <p:spPr>
          <a:xfrm>
            <a:off x="10871127" y="37065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6" name="object 5586"/>
          <p:cNvSpPr/>
          <p:nvPr/>
        </p:nvSpPr>
        <p:spPr>
          <a:xfrm>
            <a:off x="11048664" y="37065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7" name="object 5587"/>
          <p:cNvSpPr/>
          <p:nvPr/>
        </p:nvSpPr>
        <p:spPr>
          <a:xfrm>
            <a:off x="11226200" y="37065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8" name="object 5588"/>
          <p:cNvSpPr/>
          <p:nvPr/>
        </p:nvSpPr>
        <p:spPr>
          <a:xfrm>
            <a:off x="11403738" y="37065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9" name="object 5589"/>
          <p:cNvSpPr/>
          <p:nvPr/>
        </p:nvSpPr>
        <p:spPr>
          <a:xfrm>
            <a:off x="11581274" y="37065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0" name="object 5590"/>
          <p:cNvSpPr/>
          <p:nvPr/>
        </p:nvSpPr>
        <p:spPr>
          <a:xfrm>
            <a:off x="11758810" y="37065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1" name="object 5591"/>
          <p:cNvSpPr/>
          <p:nvPr/>
        </p:nvSpPr>
        <p:spPr>
          <a:xfrm>
            <a:off x="11936347" y="37065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2" name="object 5592"/>
          <p:cNvSpPr/>
          <p:nvPr/>
        </p:nvSpPr>
        <p:spPr>
          <a:xfrm>
            <a:off x="7503304" y="3750936"/>
            <a:ext cx="83185" cy="0"/>
          </a:xfrm>
          <a:custGeom>
            <a:avLst/>
            <a:gdLst/>
            <a:ahLst/>
            <a:cxnLst/>
            <a:rect l="l" t="t" r="r" b="b"/>
            <a:pathLst>
              <a:path w="83184">
                <a:moveTo>
                  <a:pt x="0" y="0"/>
                </a:moveTo>
                <a:lnTo>
                  <a:pt x="8304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3" name="object 5593"/>
          <p:cNvSpPr/>
          <p:nvPr/>
        </p:nvSpPr>
        <p:spPr>
          <a:xfrm>
            <a:off x="7630728" y="37509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4" name="object 5594"/>
          <p:cNvSpPr/>
          <p:nvPr/>
        </p:nvSpPr>
        <p:spPr>
          <a:xfrm>
            <a:off x="10727953" y="3750936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4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5" name="object 5595"/>
          <p:cNvSpPr/>
          <p:nvPr/>
        </p:nvSpPr>
        <p:spPr>
          <a:xfrm>
            <a:off x="10826743" y="37509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6" name="object 5596"/>
          <p:cNvSpPr/>
          <p:nvPr/>
        </p:nvSpPr>
        <p:spPr>
          <a:xfrm>
            <a:off x="11004280" y="37509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7" name="object 5597"/>
          <p:cNvSpPr/>
          <p:nvPr/>
        </p:nvSpPr>
        <p:spPr>
          <a:xfrm>
            <a:off x="11181816" y="37509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8" name="object 5598"/>
          <p:cNvSpPr/>
          <p:nvPr/>
        </p:nvSpPr>
        <p:spPr>
          <a:xfrm>
            <a:off x="11359353" y="37509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9" name="object 5599"/>
          <p:cNvSpPr/>
          <p:nvPr/>
        </p:nvSpPr>
        <p:spPr>
          <a:xfrm>
            <a:off x="11536890" y="37509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0" name="object 5600"/>
          <p:cNvSpPr/>
          <p:nvPr/>
        </p:nvSpPr>
        <p:spPr>
          <a:xfrm>
            <a:off x="11714426" y="37509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1" name="object 5601"/>
          <p:cNvSpPr/>
          <p:nvPr/>
        </p:nvSpPr>
        <p:spPr>
          <a:xfrm>
            <a:off x="11891963" y="37509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2" name="object 5602"/>
          <p:cNvSpPr/>
          <p:nvPr/>
        </p:nvSpPr>
        <p:spPr>
          <a:xfrm>
            <a:off x="7482901" y="3795320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905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3" name="object 5603"/>
          <p:cNvSpPr/>
          <p:nvPr/>
        </p:nvSpPr>
        <p:spPr>
          <a:xfrm>
            <a:off x="7586344" y="37953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4" name="object 5604"/>
          <p:cNvSpPr/>
          <p:nvPr/>
        </p:nvSpPr>
        <p:spPr>
          <a:xfrm>
            <a:off x="10879360" y="3795320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615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5" name="object 5605"/>
          <p:cNvSpPr/>
          <p:nvPr/>
        </p:nvSpPr>
        <p:spPr>
          <a:xfrm>
            <a:off x="10959896" y="37953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6" name="object 5606"/>
          <p:cNvSpPr/>
          <p:nvPr/>
        </p:nvSpPr>
        <p:spPr>
          <a:xfrm>
            <a:off x="11137432" y="37953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7" name="object 5607"/>
          <p:cNvSpPr/>
          <p:nvPr/>
        </p:nvSpPr>
        <p:spPr>
          <a:xfrm>
            <a:off x="11314969" y="37953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8" name="object 5608"/>
          <p:cNvSpPr/>
          <p:nvPr/>
        </p:nvSpPr>
        <p:spPr>
          <a:xfrm>
            <a:off x="11492506" y="37953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9" name="object 5609"/>
          <p:cNvSpPr/>
          <p:nvPr/>
        </p:nvSpPr>
        <p:spPr>
          <a:xfrm>
            <a:off x="11670042" y="37953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0" name="object 5610"/>
          <p:cNvSpPr/>
          <p:nvPr/>
        </p:nvSpPr>
        <p:spPr>
          <a:xfrm>
            <a:off x="11847579" y="37953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1" name="object 5611"/>
          <p:cNvSpPr/>
          <p:nvPr/>
        </p:nvSpPr>
        <p:spPr>
          <a:xfrm>
            <a:off x="12025115" y="3795320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29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2" name="object 5612"/>
          <p:cNvSpPr/>
          <p:nvPr/>
        </p:nvSpPr>
        <p:spPr>
          <a:xfrm>
            <a:off x="7462856" y="3839704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71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3" name="object 5613"/>
          <p:cNvSpPr/>
          <p:nvPr/>
        </p:nvSpPr>
        <p:spPr>
          <a:xfrm>
            <a:off x="7541960" y="38397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4" name="object 5614"/>
          <p:cNvSpPr/>
          <p:nvPr/>
        </p:nvSpPr>
        <p:spPr>
          <a:xfrm>
            <a:off x="7719497" y="3839704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21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5" name="object 5615"/>
          <p:cNvSpPr/>
          <p:nvPr/>
        </p:nvSpPr>
        <p:spPr>
          <a:xfrm>
            <a:off x="11030767" y="3839704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78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6" name="object 5616"/>
          <p:cNvSpPr/>
          <p:nvPr/>
        </p:nvSpPr>
        <p:spPr>
          <a:xfrm>
            <a:off x="11093048" y="38397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7" name="object 5617"/>
          <p:cNvSpPr/>
          <p:nvPr/>
        </p:nvSpPr>
        <p:spPr>
          <a:xfrm>
            <a:off x="11270584" y="38397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8" name="object 5618"/>
          <p:cNvSpPr/>
          <p:nvPr/>
        </p:nvSpPr>
        <p:spPr>
          <a:xfrm>
            <a:off x="11448122" y="38397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9" name="object 5619"/>
          <p:cNvSpPr/>
          <p:nvPr/>
        </p:nvSpPr>
        <p:spPr>
          <a:xfrm>
            <a:off x="11625658" y="38397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0" name="object 5620"/>
          <p:cNvSpPr/>
          <p:nvPr/>
        </p:nvSpPr>
        <p:spPr>
          <a:xfrm>
            <a:off x="11803195" y="38397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1" name="object 5621"/>
          <p:cNvSpPr/>
          <p:nvPr/>
        </p:nvSpPr>
        <p:spPr>
          <a:xfrm>
            <a:off x="11980731" y="3839704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4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2" name="object 5622"/>
          <p:cNvSpPr/>
          <p:nvPr/>
        </p:nvSpPr>
        <p:spPr>
          <a:xfrm>
            <a:off x="7442454" y="3884088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3" name="object 5623"/>
          <p:cNvSpPr/>
          <p:nvPr/>
        </p:nvSpPr>
        <p:spPr>
          <a:xfrm>
            <a:off x="7497576" y="38840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4" name="object 5624"/>
          <p:cNvSpPr/>
          <p:nvPr/>
        </p:nvSpPr>
        <p:spPr>
          <a:xfrm>
            <a:off x="7675112" y="3884088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>
                <a:moveTo>
                  <a:pt x="0" y="0"/>
                </a:moveTo>
                <a:lnTo>
                  <a:pt x="461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5" name="object 5625"/>
          <p:cNvSpPr/>
          <p:nvPr/>
        </p:nvSpPr>
        <p:spPr>
          <a:xfrm>
            <a:off x="11226200" y="38840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6" name="object 5626"/>
          <p:cNvSpPr/>
          <p:nvPr/>
        </p:nvSpPr>
        <p:spPr>
          <a:xfrm>
            <a:off x="11403738" y="38840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7" name="object 5627"/>
          <p:cNvSpPr/>
          <p:nvPr/>
        </p:nvSpPr>
        <p:spPr>
          <a:xfrm>
            <a:off x="11581274" y="38840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8" name="object 5628"/>
          <p:cNvSpPr/>
          <p:nvPr/>
        </p:nvSpPr>
        <p:spPr>
          <a:xfrm>
            <a:off x="11758810" y="38840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9" name="object 5629"/>
          <p:cNvSpPr/>
          <p:nvPr/>
        </p:nvSpPr>
        <p:spPr>
          <a:xfrm>
            <a:off x="11936347" y="3884088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590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0" name="object 5630"/>
          <p:cNvSpPr/>
          <p:nvPr/>
        </p:nvSpPr>
        <p:spPr>
          <a:xfrm>
            <a:off x="7453192" y="39284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1" name="object 5631"/>
          <p:cNvSpPr/>
          <p:nvPr/>
        </p:nvSpPr>
        <p:spPr>
          <a:xfrm>
            <a:off x="7630728" y="3928472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51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2" name="object 5632"/>
          <p:cNvSpPr/>
          <p:nvPr/>
        </p:nvSpPr>
        <p:spPr>
          <a:xfrm>
            <a:off x="11299935" y="392847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03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3" name="object 5633"/>
          <p:cNvSpPr/>
          <p:nvPr/>
        </p:nvSpPr>
        <p:spPr>
          <a:xfrm>
            <a:off x="11359353" y="39284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4" name="object 5634"/>
          <p:cNvSpPr/>
          <p:nvPr/>
        </p:nvSpPr>
        <p:spPr>
          <a:xfrm>
            <a:off x="11536890" y="39284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5" name="object 5635"/>
          <p:cNvSpPr/>
          <p:nvPr/>
        </p:nvSpPr>
        <p:spPr>
          <a:xfrm>
            <a:off x="11714426" y="39284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6" name="object 5636"/>
          <p:cNvSpPr/>
          <p:nvPr/>
        </p:nvSpPr>
        <p:spPr>
          <a:xfrm>
            <a:off x="11891963" y="3928472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0" y="0"/>
                </a:moveTo>
                <a:lnTo>
                  <a:pt x="11704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7" name="object 5637"/>
          <p:cNvSpPr/>
          <p:nvPr/>
        </p:nvSpPr>
        <p:spPr>
          <a:xfrm>
            <a:off x="7408808" y="397285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8" name="object 5638"/>
          <p:cNvSpPr/>
          <p:nvPr/>
        </p:nvSpPr>
        <p:spPr>
          <a:xfrm>
            <a:off x="7586344" y="3972856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0" y="0"/>
                </a:moveTo>
                <a:lnTo>
                  <a:pt x="944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9" name="object 5639"/>
          <p:cNvSpPr/>
          <p:nvPr/>
        </p:nvSpPr>
        <p:spPr>
          <a:xfrm>
            <a:off x="11370449" y="3972856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67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0" name="object 5640"/>
          <p:cNvSpPr/>
          <p:nvPr/>
        </p:nvSpPr>
        <p:spPr>
          <a:xfrm>
            <a:off x="11492506" y="397285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1" name="object 5641"/>
          <p:cNvSpPr/>
          <p:nvPr/>
        </p:nvSpPr>
        <p:spPr>
          <a:xfrm>
            <a:off x="11670042" y="397285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2" name="object 5642"/>
          <p:cNvSpPr/>
          <p:nvPr/>
        </p:nvSpPr>
        <p:spPr>
          <a:xfrm>
            <a:off x="11847579" y="397285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3" name="object 5643"/>
          <p:cNvSpPr/>
          <p:nvPr/>
        </p:nvSpPr>
        <p:spPr>
          <a:xfrm>
            <a:off x="7381605" y="401724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97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4" name="object 5644"/>
          <p:cNvSpPr/>
          <p:nvPr/>
        </p:nvSpPr>
        <p:spPr>
          <a:xfrm>
            <a:off x="7541960" y="4017240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5">
                <a:moveTo>
                  <a:pt x="0" y="0"/>
                </a:moveTo>
                <a:lnTo>
                  <a:pt x="1184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5" name="object 5645"/>
          <p:cNvSpPr/>
          <p:nvPr/>
        </p:nvSpPr>
        <p:spPr>
          <a:xfrm>
            <a:off x="11448122" y="40172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6" name="object 5646"/>
          <p:cNvSpPr/>
          <p:nvPr/>
        </p:nvSpPr>
        <p:spPr>
          <a:xfrm>
            <a:off x="11625658" y="40172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7" name="object 5647"/>
          <p:cNvSpPr/>
          <p:nvPr/>
        </p:nvSpPr>
        <p:spPr>
          <a:xfrm>
            <a:off x="11803195" y="40172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8" name="object 5648"/>
          <p:cNvSpPr/>
          <p:nvPr/>
        </p:nvSpPr>
        <p:spPr>
          <a:xfrm>
            <a:off x="7361202" y="406162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98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9" name="object 5649"/>
          <p:cNvSpPr/>
          <p:nvPr/>
        </p:nvSpPr>
        <p:spPr>
          <a:xfrm>
            <a:off x="7497576" y="40616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0" name="object 5650"/>
          <p:cNvSpPr/>
          <p:nvPr/>
        </p:nvSpPr>
        <p:spPr>
          <a:xfrm>
            <a:off x="11462080" y="4061624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80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1" name="object 5651"/>
          <p:cNvSpPr/>
          <p:nvPr/>
        </p:nvSpPr>
        <p:spPr>
          <a:xfrm>
            <a:off x="11581274" y="40616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2" name="object 5652"/>
          <p:cNvSpPr/>
          <p:nvPr/>
        </p:nvSpPr>
        <p:spPr>
          <a:xfrm>
            <a:off x="11758810" y="40616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3" name="object 5653"/>
          <p:cNvSpPr/>
          <p:nvPr/>
        </p:nvSpPr>
        <p:spPr>
          <a:xfrm>
            <a:off x="11936347" y="40616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4" name="object 5654"/>
          <p:cNvSpPr/>
          <p:nvPr/>
        </p:nvSpPr>
        <p:spPr>
          <a:xfrm>
            <a:off x="7340800" y="4106009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0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5" name="object 5655"/>
          <p:cNvSpPr/>
          <p:nvPr/>
        </p:nvSpPr>
        <p:spPr>
          <a:xfrm>
            <a:off x="7453192" y="41060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6" name="object 5656"/>
          <p:cNvSpPr/>
          <p:nvPr/>
        </p:nvSpPr>
        <p:spPr>
          <a:xfrm>
            <a:off x="11536890" y="41060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7" name="object 5657"/>
          <p:cNvSpPr/>
          <p:nvPr/>
        </p:nvSpPr>
        <p:spPr>
          <a:xfrm>
            <a:off x="11714426" y="41060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8" name="object 5658"/>
          <p:cNvSpPr/>
          <p:nvPr/>
        </p:nvSpPr>
        <p:spPr>
          <a:xfrm>
            <a:off x="11891963" y="4106009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>
                <a:moveTo>
                  <a:pt x="0" y="0"/>
                </a:moveTo>
                <a:lnTo>
                  <a:pt x="651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9" name="object 5659"/>
          <p:cNvSpPr/>
          <p:nvPr/>
        </p:nvSpPr>
        <p:spPr>
          <a:xfrm>
            <a:off x="7320756" y="4150393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0" y="0"/>
                </a:moveTo>
                <a:lnTo>
                  <a:pt x="4366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0" name="object 5660"/>
          <p:cNvSpPr/>
          <p:nvPr/>
        </p:nvSpPr>
        <p:spPr>
          <a:xfrm>
            <a:off x="7408808" y="41503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1" name="object 5661"/>
          <p:cNvSpPr/>
          <p:nvPr/>
        </p:nvSpPr>
        <p:spPr>
          <a:xfrm>
            <a:off x="7586344" y="4150393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>
                <a:moveTo>
                  <a:pt x="0" y="0"/>
                </a:moveTo>
                <a:lnTo>
                  <a:pt x="1324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2" name="object 5662"/>
          <p:cNvSpPr/>
          <p:nvPr/>
        </p:nvSpPr>
        <p:spPr>
          <a:xfrm>
            <a:off x="11519351" y="4150393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3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3" name="object 5663"/>
          <p:cNvSpPr/>
          <p:nvPr/>
        </p:nvSpPr>
        <p:spPr>
          <a:xfrm>
            <a:off x="11670042" y="41503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4" name="object 5664"/>
          <p:cNvSpPr/>
          <p:nvPr/>
        </p:nvSpPr>
        <p:spPr>
          <a:xfrm>
            <a:off x="11847579" y="4150393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2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5" name="object 5665"/>
          <p:cNvSpPr/>
          <p:nvPr/>
        </p:nvSpPr>
        <p:spPr>
          <a:xfrm>
            <a:off x="7300353" y="4194777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0" y="0"/>
                </a:moveTo>
                <a:lnTo>
                  <a:pt x="1968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6" name="object 5666"/>
          <p:cNvSpPr/>
          <p:nvPr/>
        </p:nvSpPr>
        <p:spPr>
          <a:xfrm>
            <a:off x="7364424" y="41947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7" name="object 5667"/>
          <p:cNvSpPr/>
          <p:nvPr/>
        </p:nvSpPr>
        <p:spPr>
          <a:xfrm>
            <a:off x="7541960" y="4194777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>
                <a:moveTo>
                  <a:pt x="0" y="0"/>
                </a:moveTo>
                <a:lnTo>
                  <a:pt x="3722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8" name="object 5668"/>
          <p:cNvSpPr/>
          <p:nvPr/>
        </p:nvSpPr>
        <p:spPr>
          <a:xfrm>
            <a:off x="11539037" y="419477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0" y="0"/>
                </a:moveTo>
                <a:lnTo>
                  <a:pt x="4223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9" name="object 5669"/>
          <p:cNvSpPr/>
          <p:nvPr/>
        </p:nvSpPr>
        <p:spPr>
          <a:xfrm>
            <a:off x="11625658" y="41947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0" name="object 5670"/>
          <p:cNvSpPr/>
          <p:nvPr/>
        </p:nvSpPr>
        <p:spPr>
          <a:xfrm>
            <a:off x="11803195" y="419477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778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1" name="object 5671"/>
          <p:cNvSpPr/>
          <p:nvPr/>
        </p:nvSpPr>
        <p:spPr>
          <a:xfrm>
            <a:off x="7320040" y="42391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2" name="object 5672"/>
          <p:cNvSpPr/>
          <p:nvPr/>
        </p:nvSpPr>
        <p:spPr>
          <a:xfrm>
            <a:off x="7497576" y="4239161"/>
            <a:ext cx="61594" cy="0"/>
          </a:xfrm>
          <a:custGeom>
            <a:avLst/>
            <a:gdLst/>
            <a:ahLst/>
            <a:cxnLst/>
            <a:rect l="l" t="t" r="r" b="b"/>
            <a:pathLst>
              <a:path w="61595">
                <a:moveTo>
                  <a:pt x="0" y="0"/>
                </a:moveTo>
                <a:lnTo>
                  <a:pt x="612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3" name="object 5673"/>
          <p:cNvSpPr/>
          <p:nvPr/>
        </p:nvSpPr>
        <p:spPr>
          <a:xfrm>
            <a:off x="11581274" y="42391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4" name="object 5674"/>
          <p:cNvSpPr/>
          <p:nvPr/>
        </p:nvSpPr>
        <p:spPr>
          <a:xfrm>
            <a:off x="11758810" y="42391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5" name="object 5675"/>
          <p:cNvSpPr/>
          <p:nvPr/>
        </p:nvSpPr>
        <p:spPr>
          <a:xfrm>
            <a:off x="7275655" y="428390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6" name="object 5676"/>
          <p:cNvSpPr/>
          <p:nvPr/>
        </p:nvSpPr>
        <p:spPr>
          <a:xfrm>
            <a:off x="7453192" y="428390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5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7" name="object 5677"/>
          <p:cNvSpPr/>
          <p:nvPr/>
        </p:nvSpPr>
        <p:spPr>
          <a:xfrm>
            <a:off x="11564451" y="4283903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>
                <a:moveTo>
                  <a:pt x="0" y="0"/>
                </a:moveTo>
                <a:lnTo>
                  <a:pt x="10559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8" name="object 5678"/>
          <p:cNvSpPr/>
          <p:nvPr/>
        </p:nvSpPr>
        <p:spPr>
          <a:xfrm>
            <a:off x="11714426" y="428390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9" name="object 5679"/>
          <p:cNvSpPr/>
          <p:nvPr/>
        </p:nvSpPr>
        <p:spPr>
          <a:xfrm>
            <a:off x="11891963" y="4283903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>
                <a:moveTo>
                  <a:pt x="0" y="0"/>
                </a:moveTo>
                <a:lnTo>
                  <a:pt x="1288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0" name="object 5680"/>
          <p:cNvSpPr/>
          <p:nvPr/>
        </p:nvSpPr>
        <p:spPr>
          <a:xfrm>
            <a:off x="7239504" y="432828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1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1" name="object 5681"/>
          <p:cNvSpPr/>
          <p:nvPr/>
        </p:nvSpPr>
        <p:spPr>
          <a:xfrm>
            <a:off x="7408808" y="432828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5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2" name="object 5682"/>
          <p:cNvSpPr/>
          <p:nvPr/>
        </p:nvSpPr>
        <p:spPr>
          <a:xfrm>
            <a:off x="11571251" y="4328287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4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3" name="object 5683"/>
          <p:cNvSpPr/>
          <p:nvPr/>
        </p:nvSpPr>
        <p:spPr>
          <a:xfrm>
            <a:off x="11670042" y="43282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4" name="object 5684"/>
          <p:cNvSpPr/>
          <p:nvPr/>
        </p:nvSpPr>
        <p:spPr>
          <a:xfrm>
            <a:off x="11847579" y="4328287"/>
            <a:ext cx="44450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3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5" name="object 5685"/>
          <p:cNvSpPr/>
          <p:nvPr/>
        </p:nvSpPr>
        <p:spPr>
          <a:xfrm>
            <a:off x="7219101" y="4372671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9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6" name="object 5686"/>
          <p:cNvSpPr/>
          <p:nvPr/>
        </p:nvSpPr>
        <p:spPr>
          <a:xfrm>
            <a:off x="7364424" y="43726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7" name="object 5687"/>
          <p:cNvSpPr/>
          <p:nvPr/>
        </p:nvSpPr>
        <p:spPr>
          <a:xfrm>
            <a:off x="11573757" y="4372671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51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8" name="object 5688"/>
          <p:cNvSpPr/>
          <p:nvPr/>
        </p:nvSpPr>
        <p:spPr>
          <a:xfrm>
            <a:off x="11625658" y="43726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9" name="object 5689"/>
          <p:cNvSpPr/>
          <p:nvPr/>
        </p:nvSpPr>
        <p:spPr>
          <a:xfrm>
            <a:off x="11803195" y="437267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588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0" name="object 5690"/>
          <p:cNvSpPr/>
          <p:nvPr/>
        </p:nvSpPr>
        <p:spPr>
          <a:xfrm>
            <a:off x="7198699" y="4417055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5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1" name="object 5691"/>
          <p:cNvSpPr/>
          <p:nvPr/>
        </p:nvSpPr>
        <p:spPr>
          <a:xfrm>
            <a:off x="7320040" y="44170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2" name="object 5692"/>
          <p:cNvSpPr/>
          <p:nvPr/>
        </p:nvSpPr>
        <p:spPr>
          <a:xfrm>
            <a:off x="11581274" y="44170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3" name="object 5693"/>
          <p:cNvSpPr/>
          <p:nvPr/>
        </p:nvSpPr>
        <p:spPr>
          <a:xfrm>
            <a:off x="11758810" y="4417055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>
                <a:moveTo>
                  <a:pt x="0" y="0"/>
                </a:moveTo>
                <a:lnTo>
                  <a:pt x="1070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4" name="object 5694"/>
          <p:cNvSpPr/>
          <p:nvPr/>
        </p:nvSpPr>
        <p:spPr>
          <a:xfrm>
            <a:off x="7178655" y="4461440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61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5" name="object 5695"/>
          <p:cNvSpPr/>
          <p:nvPr/>
        </p:nvSpPr>
        <p:spPr>
          <a:xfrm>
            <a:off x="7275655" y="44614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6" name="object 5696"/>
          <p:cNvSpPr/>
          <p:nvPr/>
        </p:nvSpPr>
        <p:spPr>
          <a:xfrm>
            <a:off x="7453192" y="4461440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7" name="object 5697"/>
          <p:cNvSpPr/>
          <p:nvPr/>
        </p:nvSpPr>
        <p:spPr>
          <a:xfrm>
            <a:off x="11566956" y="4461440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08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8" name="object 5698"/>
          <p:cNvSpPr/>
          <p:nvPr/>
        </p:nvSpPr>
        <p:spPr>
          <a:xfrm>
            <a:off x="11714426" y="44614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9" name="object 5699"/>
          <p:cNvSpPr/>
          <p:nvPr/>
        </p:nvSpPr>
        <p:spPr>
          <a:xfrm>
            <a:off x="7158252" y="4505824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6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0" name="object 5700"/>
          <p:cNvSpPr/>
          <p:nvPr/>
        </p:nvSpPr>
        <p:spPr>
          <a:xfrm>
            <a:off x="7231271" y="45058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1" name="object 5701"/>
          <p:cNvSpPr/>
          <p:nvPr/>
        </p:nvSpPr>
        <p:spPr>
          <a:xfrm>
            <a:off x="7408808" y="450582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>
                <a:moveTo>
                  <a:pt x="0" y="0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2" name="object 5702"/>
          <p:cNvSpPr/>
          <p:nvPr/>
        </p:nvSpPr>
        <p:spPr>
          <a:xfrm>
            <a:off x="11557650" y="4505824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0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3" name="object 5703"/>
          <p:cNvSpPr/>
          <p:nvPr/>
        </p:nvSpPr>
        <p:spPr>
          <a:xfrm>
            <a:off x="11670042" y="45058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4" name="object 5704"/>
          <p:cNvSpPr/>
          <p:nvPr/>
        </p:nvSpPr>
        <p:spPr>
          <a:xfrm>
            <a:off x="7137850" y="455020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5" name="object 5705"/>
          <p:cNvSpPr/>
          <p:nvPr/>
        </p:nvSpPr>
        <p:spPr>
          <a:xfrm>
            <a:off x="7186887" y="45502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6" name="object 5706"/>
          <p:cNvSpPr/>
          <p:nvPr/>
        </p:nvSpPr>
        <p:spPr>
          <a:xfrm>
            <a:off x="7364424" y="4550208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2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7" name="object 5707"/>
          <p:cNvSpPr/>
          <p:nvPr/>
        </p:nvSpPr>
        <p:spPr>
          <a:xfrm>
            <a:off x="11544764" y="455020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8" name="object 5708"/>
          <p:cNvSpPr/>
          <p:nvPr/>
        </p:nvSpPr>
        <p:spPr>
          <a:xfrm>
            <a:off x="11625658" y="45502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9" name="object 5709"/>
          <p:cNvSpPr/>
          <p:nvPr/>
        </p:nvSpPr>
        <p:spPr>
          <a:xfrm>
            <a:off x="11803195" y="4550208"/>
            <a:ext cx="24130" cy="0"/>
          </a:xfrm>
          <a:custGeom>
            <a:avLst/>
            <a:gdLst/>
            <a:ahLst/>
            <a:cxnLst/>
            <a:rect l="l" t="t" r="r" b="b"/>
            <a:pathLst>
              <a:path w="24129">
                <a:moveTo>
                  <a:pt x="0" y="0"/>
                </a:moveTo>
                <a:lnTo>
                  <a:pt x="236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0" name="object 5710"/>
          <p:cNvSpPr/>
          <p:nvPr/>
        </p:nvSpPr>
        <p:spPr>
          <a:xfrm>
            <a:off x="7142503" y="45945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1" name="object 5711"/>
          <p:cNvSpPr/>
          <p:nvPr/>
        </p:nvSpPr>
        <p:spPr>
          <a:xfrm>
            <a:off x="7320040" y="4594592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59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2" name="object 5712"/>
          <p:cNvSpPr/>
          <p:nvPr/>
        </p:nvSpPr>
        <p:spPr>
          <a:xfrm>
            <a:off x="11531879" y="459459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3" name="object 5713"/>
          <p:cNvSpPr/>
          <p:nvPr/>
        </p:nvSpPr>
        <p:spPr>
          <a:xfrm>
            <a:off x="11581274" y="45945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4" name="object 5714"/>
          <p:cNvSpPr/>
          <p:nvPr/>
        </p:nvSpPr>
        <p:spPr>
          <a:xfrm>
            <a:off x="11758810" y="4594592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5" name="object 5715"/>
          <p:cNvSpPr/>
          <p:nvPr/>
        </p:nvSpPr>
        <p:spPr>
          <a:xfrm>
            <a:off x="7098119" y="46389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6" name="object 5716"/>
          <p:cNvSpPr/>
          <p:nvPr/>
        </p:nvSpPr>
        <p:spPr>
          <a:xfrm>
            <a:off x="7275655" y="4638976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7" name="object 5717"/>
          <p:cNvSpPr/>
          <p:nvPr/>
        </p:nvSpPr>
        <p:spPr>
          <a:xfrm>
            <a:off x="11536890" y="46389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8" name="object 5718"/>
          <p:cNvSpPr/>
          <p:nvPr/>
        </p:nvSpPr>
        <p:spPr>
          <a:xfrm>
            <a:off x="11714426" y="4638976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26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9" name="object 5719"/>
          <p:cNvSpPr/>
          <p:nvPr/>
        </p:nvSpPr>
        <p:spPr>
          <a:xfrm>
            <a:off x="7077001" y="4683360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0988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0" name="object 5720"/>
          <p:cNvSpPr/>
          <p:nvPr/>
        </p:nvSpPr>
        <p:spPr>
          <a:xfrm>
            <a:off x="7231271" y="468336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5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1" name="object 5721"/>
          <p:cNvSpPr/>
          <p:nvPr/>
        </p:nvSpPr>
        <p:spPr>
          <a:xfrm>
            <a:off x="11505749" y="468336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>
                <a:moveTo>
                  <a:pt x="0" y="0"/>
                </a:moveTo>
                <a:lnTo>
                  <a:pt x="11990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2" name="object 5722"/>
          <p:cNvSpPr/>
          <p:nvPr/>
        </p:nvSpPr>
        <p:spPr>
          <a:xfrm>
            <a:off x="11670042" y="4683360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77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3" name="object 5723"/>
          <p:cNvSpPr/>
          <p:nvPr/>
        </p:nvSpPr>
        <p:spPr>
          <a:xfrm>
            <a:off x="7056598" y="4727744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590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4" name="object 5724"/>
          <p:cNvSpPr/>
          <p:nvPr/>
        </p:nvSpPr>
        <p:spPr>
          <a:xfrm>
            <a:off x="7186887" y="47277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5" name="object 5725"/>
          <p:cNvSpPr/>
          <p:nvPr/>
        </p:nvSpPr>
        <p:spPr>
          <a:xfrm>
            <a:off x="11492863" y="47277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4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6" name="object 5726"/>
          <p:cNvSpPr/>
          <p:nvPr/>
        </p:nvSpPr>
        <p:spPr>
          <a:xfrm>
            <a:off x="11625658" y="47277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7" name="object 5727"/>
          <p:cNvSpPr/>
          <p:nvPr/>
        </p:nvSpPr>
        <p:spPr>
          <a:xfrm>
            <a:off x="7036554" y="4772128"/>
            <a:ext cx="61594" cy="0"/>
          </a:xfrm>
          <a:custGeom>
            <a:avLst/>
            <a:gdLst/>
            <a:ahLst/>
            <a:cxnLst/>
            <a:rect l="l" t="t" r="r" b="b"/>
            <a:pathLst>
              <a:path w="61595">
                <a:moveTo>
                  <a:pt x="0" y="0"/>
                </a:moveTo>
                <a:lnTo>
                  <a:pt x="615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8" name="object 5728"/>
          <p:cNvSpPr/>
          <p:nvPr/>
        </p:nvSpPr>
        <p:spPr>
          <a:xfrm>
            <a:off x="7142503" y="47721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9" name="object 5729"/>
          <p:cNvSpPr/>
          <p:nvPr/>
        </p:nvSpPr>
        <p:spPr>
          <a:xfrm>
            <a:off x="11479620" y="4772128"/>
            <a:ext cx="57785" cy="0"/>
          </a:xfrm>
          <a:custGeom>
            <a:avLst/>
            <a:gdLst/>
            <a:ahLst/>
            <a:cxnLst/>
            <a:rect l="l" t="t" r="r" b="b"/>
            <a:pathLst>
              <a:path w="57784">
                <a:moveTo>
                  <a:pt x="0" y="0"/>
                </a:moveTo>
                <a:lnTo>
                  <a:pt x="572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0" name="object 5730"/>
          <p:cNvSpPr/>
          <p:nvPr/>
        </p:nvSpPr>
        <p:spPr>
          <a:xfrm>
            <a:off x="11581274" y="47721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1" name="object 5731"/>
          <p:cNvSpPr/>
          <p:nvPr/>
        </p:nvSpPr>
        <p:spPr>
          <a:xfrm>
            <a:off x="11758810" y="47721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2" name="object 5732"/>
          <p:cNvSpPr/>
          <p:nvPr/>
        </p:nvSpPr>
        <p:spPr>
          <a:xfrm>
            <a:off x="7016152" y="4816512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58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3" name="object 5733"/>
          <p:cNvSpPr/>
          <p:nvPr/>
        </p:nvSpPr>
        <p:spPr>
          <a:xfrm>
            <a:off x="7098119" y="48165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4" name="object 5734"/>
          <p:cNvSpPr/>
          <p:nvPr/>
        </p:nvSpPr>
        <p:spPr>
          <a:xfrm>
            <a:off x="7275655" y="4816512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0" y="0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5" name="object 5735"/>
          <p:cNvSpPr/>
          <p:nvPr/>
        </p:nvSpPr>
        <p:spPr>
          <a:xfrm>
            <a:off x="11466734" y="4816512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77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6" name="object 5736"/>
          <p:cNvSpPr/>
          <p:nvPr/>
        </p:nvSpPr>
        <p:spPr>
          <a:xfrm>
            <a:off x="11536890" y="48165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7" name="object 5737"/>
          <p:cNvSpPr/>
          <p:nvPr/>
        </p:nvSpPr>
        <p:spPr>
          <a:xfrm>
            <a:off x="11714426" y="4816512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3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8" name="object 5738"/>
          <p:cNvSpPr/>
          <p:nvPr/>
        </p:nvSpPr>
        <p:spPr>
          <a:xfrm>
            <a:off x="6995749" y="486089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9" name="object 5739"/>
          <p:cNvSpPr/>
          <p:nvPr/>
        </p:nvSpPr>
        <p:spPr>
          <a:xfrm>
            <a:off x="7053735" y="48608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0" name="object 5740"/>
          <p:cNvSpPr/>
          <p:nvPr/>
        </p:nvSpPr>
        <p:spPr>
          <a:xfrm>
            <a:off x="7231271" y="4860897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0" y="0"/>
                </a:moveTo>
                <a:lnTo>
                  <a:pt x="433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1" name="object 5741"/>
          <p:cNvSpPr/>
          <p:nvPr/>
        </p:nvSpPr>
        <p:spPr>
          <a:xfrm>
            <a:off x="11492506" y="48608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2" name="object 5742"/>
          <p:cNvSpPr/>
          <p:nvPr/>
        </p:nvSpPr>
        <p:spPr>
          <a:xfrm>
            <a:off x="11670042" y="4860897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>
                <a:moveTo>
                  <a:pt x="0" y="0"/>
                </a:moveTo>
                <a:lnTo>
                  <a:pt x="655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3" name="object 5743"/>
          <p:cNvSpPr/>
          <p:nvPr/>
        </p:nvSpPr>
        <p:spPr>
          <a:xfrm>
            <a:off x="7009351" y="49052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4" name="object 5744"/>
          <p:cNvSpPr/>
          <p:nvPr/>
        </p:nvSpPr>
        <p:spPr>
          <a:xfrm>
            <a:off x="7186887" y="4905281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5" name="object 5745"/>
          <p:cNvSpPr/>
          <p:nvPr/>
        </p:nvSpPr>
        <p:spPr>
          <a:xfrm>
            <a:off x="11448122" y="49052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6" name="object 5746"/>
          <p:cNvSpPr/>
          <p:nvPr/>
        </p:nvSpPr>
        <p:spPr>
          <a:xfrm>
            <a:off x="11625658" y="4905281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>
                <a:moveTo>
                  <a:pt x="0" y="0"/>
                </a:moveTo>
                <a:lnTo>
                  <a:pt x="970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7" name="object 5747"/>
          <p:cNvSpPr/>
          <p:nvPr/>
        </p:nvSpPr>
        <p:spPr>
          <a:xfrm>
            <a:off x="6964967" y="49496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8" name="object 5748"/>
          <p:cNvSpPr/>
          <p:nvPr/>
        </p:nvSpPr>
        <p:spPr>
          <a:xfrm>
            <a:off x="7142503" y="4949665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63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9" name="object 5749"/>
          <p:cNvSpPr/>
          <p:nvPr/>
        </p:nvSpPr>
        <p:spPr>
          <a:xfrm>
            <a:off x="11427719" y="49496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17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0" name="object 5750"/>
          <p:cNvSpPr/>
          <p:nvPr/>
        </p:nvSpPr>
        <p:spPr>
          <a:xfrm>
            <a:off x="11581274" y="4949665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4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1" name="object 5751"/>
          <p:cNvSpPr/>
          <p:nvPr/>
        </p:nvSpPr>
        <p:spPr>
          <a:xfrm>
            <a:off x="6934900" y="4994049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2" name="object 5752"/>
          <p:cNvSpPr/>
          <p:nvPr/>
        </p:nvSpPr>
        <p:spPr>
          <a:xfrm>
            <a:off x="7098119" y="4994049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61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3" name="object 5753"/>
          <p:cNvSpPr/>
          <p:nvPr/>
        </p:nvSpPr>
        <p:spPr>
          <a:xfrm>
            <a:off x="11414476" y="4994049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3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4" name="object 5754"/>
          <p:cNvSpPr/>
          <p:nvPr/>
        </p:nvSpPr>
        <p:spPr>
          <a:xfrm>
            <a:off x="11536890" y="499404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5" name="object 5755"/>
          <p:cNvSpPr/>
          <p:nvPr/>
        </p:nvSpPr>
        <p:spPr>
          <a:xfrm>
            <a:off x="6914498" y="5038433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48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6" name="object 5756"/>
          <p:cNvSpPr/>
          <p:nvPr/>
        </p:nvSpPr>
        <p:spPr>
          <a:xfrm>
            <a:off x="7053735" y="503843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7" name="object 5757"/>
          <p:cNvSpPr/>
          <p:nvPr/>
        </p:nvSpPr>
        <p:spPr>
          <a:xfrm>
            <a:off x="11401590" y="5038433"/>
            <a:ext cx="46990" cy="0"/>
          </a:xfrm>
          <a:custGeom>
            <a:avLst/>
            <a:gdLst/>
            <a:ahLst/>
            <a:cxnLst/>
            <a:rect l="l" t="t" r="r" b="b"/>
            <a:pathLst>
              <a:path w="46990">
                <a:moveTo>
                  <a:pt x="0" y="0"/>
                </a:moveTo>
                <a:lnTo>
                  <a:pt x="4653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8" name="object 5758"/>
          <p:cNvSpPr/>
          <p:nvPr/>
        </p:nvSpPr>
        <p:spPr>
          <a:xfrm>
            <a:off x="11492506" y="503843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9" name="object 5759"/>
          <p:cNvSpPr/>
          <p:nvPr/>
        </p:nvSpPr>
        <p:spPr>
          <a:xfrm>
            <a:off x="11670042" y="503843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0" name="object 5760"/>
          <p:cNvSpPr/>
          <p:nvPr/>
        </p:nvSpPr>
        <p:spPr>
          <a:xfrm>
            <a:off x="6894453" y="5082817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51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1" name="object 5761"/>
          <p:cNvSpPr/>
          <p:nvPr/>
        </p:nvSpPr>
        <p:spPr>
          <a:xfrm>
            <a:off x="7009351" y="508281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2" name="object 5762"/>
          <p:cNvSpPr/>
          <p:nvPr/>
        </p:nvSpPr>
        <p:spPr>
          <a:xfrm>
            <a:off x="11388704" y="508281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03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3" name="object 5763"/>
          <p:cNvSpPr/>
          <p:nvPr/>
        </p:nvSpPr>
        <p:spPr>
          <a:xfrm>
            <a:off x="11448122" y="508281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4" name="object 5764"/>
          <p:cNvSpPr/>
          <p:nvPr/>
        </p:nvSpPr>
        <p:spPr>
          <a:xfrm>
            <a:off x="11625658" y="5082817"/>
            <a:ext cx="45085" cy="0"/>
          </a:xfrm>
          <a:custGeom>
            <a:avLst/>
            <a:gdLst/>
            <a:ahLst/>
            <a:cxnLst/>
            <a:rect l="l" t="t" r="r" b="b"/>
            <a:pathLst>
              <a:path w="45084">
                <a:moveTo>
                  <a:pt x="0" y="0"/>
                </a:moveTo>
                <a:lnTo>
                  <a:pt x="447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5" name="object 5765"/>
          <p:cNvSpPr/>
          <p:nvPr/>
        </p:nvSpPr>
        <p:spPr>
          <a:xfrm>
            <a:off x="6874050" y="5127201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>
                <a:moveTo>
                  <a:pt x="0" y="0"/>
                </a:moveTo>
                <a:lnTo>
                  <a:pt x="461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6" name="object 5766"/>
          <p:cNvSpPr/>
          <p:nvPr/>
        </p:nvSpPr>
        <p:spPr>
          <a:xfrm>
            <a:off x="6964967" y="512720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7" name="object 5767"/>
          <p:cNvSpPr/>
          <p:nvPr/>
        </p:nvSpPr>
        <p:spPr>
          <a:xfrm>
            <a:off x="7142503" y="5127201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8" name="object 5768"/>
          <p:cNvSpPr/>
          <p:nvPr/>
        </p:nvSpPr>
        <p:spPr>
          <a:xfrm>
            <a:off x="11403738" y="512720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9" name="object 5769"/>
          <p:cNvSpPr/>
          <p:nvPr/>
        </p:nvSpPr>
        <p:spPr>
          <a:xfrm>
            <a:off x="11581274" y="5127201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24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0" name="object 5770"/>
          <p:cNvSpPr/>
          <p:nvPr/>
        </p:nvSpPr>
        <p:spPr>
          <a:xfrm>
            <a:off x="6853649" y="5171585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21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1" name="object 5771"/>
          <p:cNvSpPr/>
          <p:nvPr/>
        </p:nvSpPr>
        <p:spPr>
          <a:xfrm>
            <a:off x="6920224" y="517158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2" name="object 5772"/>
          <p:cNvSpPr/>
          <p:nvPr/>
        </p:nvSpPr>
        <p:spPr>
          <a:xfrm>
            <a:off x="7098119" y="5171585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3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3" name="object 5773"/>
          <p:cNvSpPr/>
          <p:nvPr/>
        </p:nvSpPr>
        <p:spPr>
          <a:xfrm>
            <a:off x="11362574" y="5171585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93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4" name="object 5774"/>
          <p:cNvSpPr/>
          <p:nvPr/>
        </p:nvSpPr>
        <p:spPr>
          <a:xfrm>
            <a:off x="11536890" y="517158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5" name="object 5775"/>
          <p:cNvSpPr/>
          <p:nvPr/>
        </p:nvSpPr>
        <p:spPr>
          <a:xfrm>
            <a:off x="6875840" y="5215969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6" name="object 5776"/>
          <p:cNvSpPr/>
          <p:nvPr/>
        </p:nvSpPr>
        <p:spPr>
          <a:xfrm>
            <a:off x="7053735" y="5215969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870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7" name="object 5777"/>
          <p:cNvSpPr/>
          <p:nvPr/>
        </p:nvSpPr>
        <p:spPr>
          <a:xfrm>
            <a:off x="11349689" y="5215969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43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8" name="object 5778"/>
          <p:cNvSpPr/>
          <p:nvPr/>
        </p:nvSpPr>
        <p:spPr>
          <a:xfrm>
            <a:off x="11492506" y="52159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9" name="object 5779"/>
          <p:cNvSpPr/>
          <p:nvPr/>
        </p:nvSpPr>
        <p:spPr>
          <a:xfrm>
            <a:off x="6831456" y="526035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0" name="object 5780"/>
          <p:cNvSpPr/>
          <p:nvPr/>
        </p:nvSpPr>
        <p:spPr>
          <a:xfrm>
            <a:off x="7009351" y="5260354"/>
            <a:ext cx="83185" cy="0"/>
          </a:xfrm>
          <a:custGeom>
            <a:avLst/>
            <a:gdLst/>
            <a:ahLst/>
            <a:cxnLst/>
            <a:rect l="l" t="t" r="r" b="b"/>
            <a:pathLst>
              <a:path w="83184">
                <a:moveTo>
                  <a:pt x="0" y="0"/>
                </a:moveTo>
                <a:lnTo>
                  <a:pt x="8268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1" name="object 5781"/>
          <p:cNvSpPr/>
          <p:nvPr/>
        </p:nvSpPr>
        <p:spPr>
          <a:xfrm>
            <a:off x="11336445" y="526035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2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2" name="object 5782"/>
          <p:cNvSpPr/>
          <p:nvPr/>
        </p:nvSpPr>
        <p:spPr>
          <a:xfrm>
            <a:off x="11448122" y="526035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3" name="object 5783"/>
          <p:cNvSpPr/>
          <p:nvPr/>
        </p:nvSpPr>
        <p:spPr>
          <a:xfrm>
            <a:off x="6792799" y="5304738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42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4" name="object 5784"/>
          <p:cNvSpPr/>
          <p:nvPr/>
        </p:nvSpPr>
        <p:spPr>
          <a:xfrm>
            <a:off x="6964967" y="5304738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5" name="object 5785"/>
          <p:cNvSpPr/>
          <p:nvPr/>
        </p:nvSpPr>
        <p:spPr>
          <a:xfrm>
            <a:off x="11323559" y="5304738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579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6" name="object 5786"/>
          <p:cNvSpPr/>
          <p:nvPr/>
        </p:nvSpPr>
        <p:spPr>
          <a:xfrm>
            <a:off x="11403738" y="530473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7" name="object 5787"/>
          <p:cNvSpPr/>
          <p:nvPr/>
        </p:nvSpPr>
        <p:spPr>
          <a:xfrm>
            <a:off x="11581274" y="5304738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8" name="object 5788"/>
          <p:cNvSpPr/>
          <p:nvPr/>
        </p:nvSpPr>
        <p:spPr>
          <a:xfrm>
            <a:off x="6772397" y="5349122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44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9" name="object 5789"/>
          <p:cNvSpPr/>
          <p:nvPr/>
        </p:nvSpPr>
        <p:spPr>
          <a:xfrm>
            <a:off x="6920224" y="5349122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36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0" name="object 5790"/>
          <p:cNvSpPr/>
          <p:nvPr/>
        </p:nvSpPr>
        <p:spPr>
          <a:xfrm>
            <a:off x="11310316" y="534912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1" name="object 5791"/>
          <p:cNvSpPr/>
          <p:nvPr/>
        </p:nvSpPr>
        <p:spPr>
          <a:xfrm>
            <a:off x="11359353" y="53491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2" name="object 5792"/>
          <p:cNvSpPr/>
          <p:nvPr/>
        </p:nvSpPr>
        <p:spPr>
          <a:xfrm>
            <a:off x="11536890" y="5349122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0" y="0"/>
                </a:moveTo>
                <a:lnTo>
                  <a:pt x="554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3" name="object 5793"/>
          <p:cNvSpPr/>
          <p:nvPr/>
        </p:nvSpPr>
        <p:spPr>
          <a:xfrm>
            <a:off x="6752352" y="539350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1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4" name="object 5794"/>
          <p:cNvSpPr/>
          <p:nvPr/>
        </p:nvSpPr>
        <p:spPr>
          <a:xfrm>
            <a:off x="6875840" y="5393506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5" name="object 5795"/>
          <p:cNvSpPr/>
          <p:nvPr/>
        </p:nvSpPr>
        <p:spPr>
          <a:xfrm>
            <a:off x="11314969" y="53935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6" name="object 5796"/>
          <p:cNvSpPr/>
          <p:nvPr/>
        </p:nvSpPr>
        <p:spPr>
          <a:xfrm>
            <a:off x="11492506" y="5393506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97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7" name="object 5797"/>
          <p:cNvSpPr/>
          <p:nvPr/>
        </p:nvSpPr>
        <p:spPr>
          <a:xfrm>
            <a:off x="6731950" y="543789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8" name="object 5798"/>
          <p:cNvSpPr/>
          <p:nvPr/>
        </p:nvSpPr>
        <p:spPr>
          <a:xfrm>
            <a:off x="6831456" y="543789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9" name="object 5799"/>
          <p:cNvSpPr/>
          <p:nvPr/>
        </p:nvSpPr>
        <p:spPr>
          <a:xfrm>
            <a:off x="11284544" y="5437890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1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0" name="object 5800"/>
          <p:cNvSpPr/>
          <p:nvPr/>
        </p:nvSpPr>
        <p:spPr>
          <a:xfrm>
            <a:off x="11448122" y="5437890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1" name="object 5801"/>
          <p:cNvSpPr/>
          <p:nvPr/>
        </p:nvSpPr>
        <p:spPr>
          <a:xfrm>
            <a:off x="6711548" y="5482274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2" name="object 5802"/>
          <p:cNvSpPr/>
          <p:nvPr/>
        </p:nvSpPr>
        <p:spPr>
          <a:xfrm>
            <a:off x="6787072" y="54822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3" name="object 5803"/>
          <p:cNvSpPr/>
          <p:nvPr/>
        </p:nvSpPr>
        <p:spPr>
          <a:xfrm>
            <a:off x="6964967" y="5482274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41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4" name="object 5804"/>
          <p:cNvSpPr/>
          <p:nvPr/>
        </p:nvSpPr>
        <p:spPr>
          <a:xfrm>
            <a:off x="11271301" y="5482274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>
                <a:moveTo>
                  <a:pt x="0" y="0"/>
                </a:moveTo>
                <a:lnTo>
                  <a:pt x="880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5" name="object 5805"/>
          <p:cNvSpPr/>
          <p:nvPr/>
        </p:nvSpPr>
        <p:spPr>
          <a:xfrm>
            <a:off x="11403738" y="54822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6" name="object 5806"/>
          <p:cNvSpPr/>
          <p:nvPr/>
        </p:nvSpPr>
        <p:spPr>
          <a:xfrm>
            <a:off x="6691145" y="5526658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7" name="object 5807"/>
          <p:cNvSpPr/>
          <p:nvPr/>
        </p:nvSpPr>
        <p:spPr>
          <a:xfrm>
            <a:off x="6742688" y="55266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8" name="object 5808"/>
          <p:cNvSpPr/>
          <p:nvPr/>
        </p:nvSpPr>
        <p:spPr>
          <a:xfrm>
            <a:off x="6920224" y="552665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501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9" name="object 5809"/>
          <p:cNvSpPr/>
          <p:nvPr/>
        </p:nvSpPr>
        <p:spPr>
          <a:xfrm>
            <a:off x="11258415" y="552665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>
                <a:moveTo>
                  <a:pt x="0" y="0"/>
                </a:moveTo>
                <a:lnTo>
                  <a:pt x="565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0" name="object 5810"/>
          <p:cNvSpPr/>
          <p:nvPr/>
        </p:nvSpPr>
        <p:spPr>
          <a:xfrm>
            <a:off x="11359353" y="55266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1" name="object 5811"/>
          <p:cNvSpPr/>
          <p:nvPr/>
        </p:nvSpPr>
        <p:spPr>
          <a:xfrm>
            <a:off x="11536890" y="552665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2" name="object 5812"/>
          <p:cNvSpPr/>
          <p:nvPr/>
        </p:nvSpPr>
        <p:spPr>
          <a:xfrm>
            <a:off x="6698304" y="55710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3" name="object 5813"/>
          <p:cNvSpPr/>
          <p:nvPr/>
        </p:nvSpPr>
        <p:spPr>
          <a:xfrm>
            <a:off x="6875840" y="5571042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>
                <a:moveTo>
                  <a:pt x="0" y="0"/>
                </a:moveTo>
                <a:lnTo>
                  <a:pt x="740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4" name="object 5814"/>
          <p:cNvSpPr/>
          <p:nvPr/>
        </p:nvSpPr>
        <p:spPr>
          <a:xfrm>
            <a:off x="11245529" y="5571042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>
                <a:moveTo>
                  <a:pt x="0" y="0"/>
                </a:moveTo>
                <a:lnTo>
                  <a:pt x="2505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5" name="object 5815"/>
          <p:cNvSpPr/>
          <p:nvPr/>
        </p:nvSpPr>
        <p:spPr>
          <a:xfrm>
            <a:off x="11314969" y="55710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6" name="object 5816"/>
          <p:cNvSpPr/>
          <p:nvPr/>
        </p:nvSpPr>
        <p:spPr>
          <a:xfrm>
            <a:off x="11492506" y="5571042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71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7" name="object 5817"/>
          <p:cNvSpPr/>
          <p:nvPr/>
        </p:nvSpPr>
        <p:spPr>
          <a:xfrm>
            <a:off x="6653920" y="56154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8" name="object 5818"/>
          <p:cNvSpPr/>
          <p:nvPr/>
        </p:nvSpPr>
        <p:spPr>
          <a:xfrm>
            <a:off x="6831456" y="5615427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0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9" name="object 5819"/>
          <p:cNvSpPr/>
          <p:nvPr/>
        </p:nvSpPr>
        <p:spPr>
          <a:xfrm>
            <a:off x="11270584" y="56154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0" name="object 5820"/>
          <p:cNvSpPr/>
          <p:nvPr/>
        </p:nvSpPr>
        <p:spPr>
          <a:xfrm>
            <a:off x="11448122" y="5615427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21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1" name="object 5821"/>
          <p:cNvSpPr/>
          <p:nvPr/>
        </p:nvSpPr>
        <p:spPr>
          <a:xfrm>
            <a:off x="6630296" y="5659811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>
                <a:moveTo>
                  <a:pt x="0" y="0"/>
                </a:moveTo>
                <a:lnTo>
                  <a:pt x="1123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2" name="object 5822"/>
          <p:cNvSpPr/>
          <p:nvPr/>
        </p:nvSpPr>
        <p:spPr>
          <a:xfrm>
            <a:off x="6787072" y="5659811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12241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3" name="object 5823"/>
          <p:cNvSpPr/>
          <p:nvPr/>
        </p:nvSpPr>
        <p:spPr>
          <a:xfrm>
            <a:off x="11226200" y="56598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4" name="object 5824"/>
          <p:cNvSpPr/>
          <p:nvPr/>
        </p:nvSpPr>
        <p:spPr>
          <a:xfrm>
            <a:off x="11403738" y="5659811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1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5" name="object 5825"/>
          <p:cNvSpPr/>
          <p:nvPr/>
        </p:nvSpPr>
        <p:spPr>
          <a:xfrm>
            <a:off x="6610252" y="5704195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>
                <a:moveTo>
                  <a:pt x="0" y="0"/>
                </a:moveTo>
                <a:lnTo>
                  <a:pt x="880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6" name="object 5826"/>
          <p:cNvSpPr/>
          <p:nvPr/>
        </p:nvSpPr>
        <p:spPr>
          <a:xfrm>
            <a:off x="6742688" y="57041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7" name="object 5827"/>
          <p:cNvSpPr/>
          <p:nvPr/>
        </p:nvSpPr>
        <p:spPr>
          <a:xfrm>
            <a:off x="11206157" y="570419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881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8" name="object 5828"/>
          <p:cNvSpPr/>
          <p:nvPr/>
        </p:nvSpPr>
        <p:spPr>
          <a:xfrm>
            <a:off x="11359353" y="5704195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8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9" name="object 5829"/>
          <p:cNvSpPr/>
          <p:nvPr/>
        </p:nvSpPr>
        <p:spPr>
          <a:xfrm>
            <a:off x="6589849" y="5748579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7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0" name="object 5830"/>
          <p:cNvSpPr/>
          <p:nvPr/>
        </p:nvSpPr>
        <p:spPr>
          <a:xfrm>
            <a:off x="6698304" y="57485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1" name="object 5831"/>
          <p:cNvSpPr/>
          <p:nvPr/>
        </p:nvSpPr>
        <p:spPr>
          <a:xfrm>
            <a:off x="11193271" y="5748579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731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2" name="object 5832"/>
          <p:cNvSpPr/>
          <p:nvPr/>
        </p:nvSpPr>
        <p:spPr>
          <a:xfrm>
            <a:off x="11314969" y="57485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3" name="object 5833"/>
          <p:cNvSpPr/>
          <p:nvPr/>
        </p:nvSpPr>
        <p:spPr>
          <a:xfrm>
            <a:off x="6569447" y="5792963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0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4" name="object 5834"/>
          <p:cNvSpPr/>
          <p:nvPr/>
        </p:nvSpPr>
        <p:spPr>
          <a:xfrm>
            <a:off x="6653920" y="57929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5" name="object 5835"/>
          <p:cNvSpPr/>
          <p:nvPr/>
        </p:nvSpPr>
        <p:spPr>
          <a:xfrm>
            <a:off x="6831456" y="579296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6" name="object 5836"/>
          <p:cNvSpPr/>
          <p:nvPr/>
        </p:nvSpPr>
        <p:spPr>
          <a:xfrm>
            <a:off x="11180385" y="5792963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>
                <a:moveTo>
                  <a:pt x="0" y="0"/>
                </a:moveTo>
                <a:lnTo>
                  <a:pt x="458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7" name="object 5837"/>
          <p:cNvSpPr/>
          <p:nvPr/>
        </p:nvSpPr>
        <p:spPr>
          <a:xfrm>
            <a:off x="11270584" y="57929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8" name="object 5838"/>
          <p:cNvSpPr/>
          <p:nvPr/>
        </p:nvSpPr>
        <p:spPr>
          <a:xfrm>
            <a:off x="11448122" y="579296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9" name="object 5839"/>
          <p:cNvSpPr/>
          <p:nvPr/>
        </p:nvSpPr>
        <p:spPr>
          <a:xfrm>
            <a:off x="6549045" y="583734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0" name="object 5840"/>
          <p:cNvSpPr/>
          <p:nvPr/>
        </p:nvSpPr>
        <p:spPr>
          <a:xfrm>
            <a:off x="6609536" y="58373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1" name="object 5841"/>
          <p:cNvSpPr/>
          <p:nvPr/>
        </p:nvSpPr>
        <p:spPr>
          <a:xfrm>
            <a:off x="6787072" y="5837347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6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2" name="object 5842"/>
          <p:cNvSpPr/>
          <p:nvPr/>
        </p:nvSpPr>
        <p:spPr>
          <a:xfrm>
            <a:off x="11167141" y="58373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3" name="object 5843"/>
          <p:cNvSpPr/>
          <p:nvPr/>
        </p:nvSpPr>
        <p:spPr>
          <a:xfrm>
            <a:off x="11226200" y="58373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4" name="object 5844"/>
          <p:cNvSpPr/>
          <p:nvPr/>
        </p:nvSpPr>
        <p:spPr>
          <a:xfrm>
            <a:off x="11403738" y="583734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4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5" name="object 5845"/>
          <p:cNvSpPr/>
          <p:nvPr/>
        </p:nvSpPr>
        <p:spPr>
          <a:xfrm>
            <a:off x="6565151" y="588173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6" name="object 5846"/>
          <p:cNvSpPr/>
          <p:nvPr/>
        </p:nvSpPr>
        <p:spPr>
          <a:xfrm>
            <a:off x="6742688" y="5881732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>
                <a:moveTo>
                  <a:pt x="0" y="0"/>
                </a:moveTo>
                <a:lnTo>
                  <a:pt x="651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7" name="object 5847"/>
          <p:cNvSpPr/>
          <p:nvPr/>
        </p:nvSpPr>
        <p:spPr>
          <a:xfrm>
            <a:off x="11181816" y="588173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8" name="object 5848"/>
          <p:cNvSpPr/>
          <p:nvPr/>
        </p:nvSpPr>
        <p:spPr>
          <a:xfrm>
            <a:off x="11359353" y="5881732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5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9" name="object 5849"/>
          <p:cNvSpPr/>
          <p:nvPr/>
        </p:nvSpPr>
        <p:spPr>
          <a:xfrm>
            <a:off x="6520767" y="592611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0" name="object 5850"/>
          <p:cNvSpPr/>
          <p:nvPr/>
        </p:nvSpPr>
        <p:spPr>
          <a:xfrm>
            <a:off x="6698304" y="5926116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1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1" name="object 5851"/>
          <p:cNvSpPr/>
          <p:nvPr/>
        </p:nvSpPr>
        <p:spPr>
          <a:xfrm>
            <a:off x="11141012" y="5926116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5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2" name="object 5852"/>
          <p:cNvSpPr/>
          <p:nvPr/>
        </p:nvSpPr>
        <p:spPr>
          <a:xfrm>
            <a:off x="11314969" y="5926116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3" name="object 5853"/>
          <p:cNvSpPr/>
          <p:nvPr/>
        </p:nvSpPr>
        <p:spPr>
          <a:xfrm>
            <a:off x="6488195" y="597050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34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4" name="object 5854"/>
          <p:cNvSpPr/>
          <p:nvPr/>
        </p:nvSpPr>
        <p:spPr>
          <a:xfrm>
            <a:off x="6653920" y="5970500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>
                <a:moveTo>
                  <a:pt x="0" y="0"/>
                </a:moveTo>
                <a:lnTo>
                  <a:pt x="113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5" name="object 5855"/>
          <p:cNvSpPr/>
          <p:nvPr/>
        </p:nvSpPr>
        <p:spPr>
          <a:xfrm>
            <a:off x="11128126" y="5970500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0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6" name="object 5856"/>
          <p:cNvSpPr/>
          <p:nvPr/>
        </p:nvSpPr>
        <p:spPr>
          <a:xfrm>
            <a:off x="11270584" y="59705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7" name="object 5857"/>
          <p:cNvSpPr/>
          <p:nvPr/>
        </p:nvSpPr>
        <p:spPr>
          <a:xfrm>
            <a:off x="6468151" y="6014884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>
                <a:moveTo>
                  <a:pt x="0" y="0"/>
                </a:moveTo>
                <a:lnTo>
                  <a:pt x="970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8" name="object 5858"/>
          <p:cNvSpPr/>
          <p:nvPr/>
        </p:nvSpPr>
        <p:spPr>
          <a:xfrm>
            <a:off x="6609536" y="60148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9" name="object 5859"/>
          <p:cNvSpPr/>
          <p:nvPr/>
        </p:nvSpPr>
        <p:spPr>
          <a:xfrm>
            <a:off x="11115240" y="6014884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5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0" name="object 5860"/>
          <p:cNvSpPr/>
          <p:nvPr/>
        </p:nvSpPr>
        <p:spPr>
          <a:xfrm>
            <a:off x="11226200" y="60148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1" name="object 5861"/>
          <p:cNvSpPr/>
          <p:nvPr/>
        </p:nvSpPr>
        <p:spPr>
          <a:xfrm>
            <a:off x="6447749" y="6059268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301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2" name="object 5862"/>
          <p:cNvSpPr/>
          <p:nvPr/>
        </p:nvSpPr>
        <p:spPr>
          <a:xfrm>
            <a:off x="6565151" y="60592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3" name="object 5863"/>
          <p:cNvSpPr/>
          <p:nvPr/>
        </p:nvSpPr>
        <p:spPr>
          <a:xfrm>
            <a:off x="11101997" y="605926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43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4" name="object 5864"/>
          <p:cNvSpPr/>
          <p:nvPr/>
        </p:nvSpPr>
        <p:spPr>
          <a:xfrm>
            <a:off x="11181816" y="60592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5" name="object 5865"/>
          <p:cNvSpPr/>
          <p:nvPr/>
        </p:nvSpPr>
        <p:spPr>
          <a:xfrm>
            <a:off x="11359353" y="6059268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6" name="object 5866"/>
          <p:cNvSpPr/>
          <p:nvPr/>
        </p:nvSpPr>
        <p:spPr>
          <a:xfrm>
            <a:off x="6427346" y="610365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0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7" name="object 5867"/>
          <p:cNvSpPr/>
          <p:nvPr/>
        </p:nvSpPr>
        <p:spPr>
          <a:xfrm>
            <a:off x="6520767" y="61036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8" name="object 5868"/>
          <p:cNvSpPr/>
          <p:nvPr/>
        </p:nvSpPr>
        <p:spPr>
          <a:xfrm>
            <a:off x="6698304" y="6103652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78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9" name="object 5869"/>
          <p:cNvSpPr/>
          <p:nvPr/>
        </p:nvSpPr>
        <p:spPr>
          <a:xfrm>
            <a:off x="11089111" y="6103652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39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0" name="object 5870"/>
          <p:cNvSpPr/>
          <p:nvPr/>
        </p:nvSpPr>
        <p:spPr>
          <a:xfrm>
            <a:off x="11137432" y="61036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1" name="object 5871"/>
          <p:cNvSpPr/>
          <p:nvPr/>
        </p:nvSpPr>
        <p:spPr>
          <a:xfrm>
            <a:off x="11314969" y="6103652"/>
            <a:ext cx="56515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1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2" name="object 5872"/>
          <p:cNvSpPr/>
          <p:nvPr/>
        </p:nvSpPr>
        <p:spPr>
          <a:xfrm>
            <a:off x="6406944" y="6148036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>
                <a:moveTo>
                  <a:pt x="0" y="0"/>
                </a:moveTo>
                <a:lnTo>
                  <a:pt x="2505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3" name="object 5873"/>
          <p:cNvSpPr/>
          <p:nvPr/>
        </p:nvSpPr>
        <p:spPr>
          <a:xfrm>
            <a:off x="6476383" y="61480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4" name="object 5874"/>
          <p:cNvSpPr/>
          <p:nvPr/>
        </p:nvSpPr>
        <p:spPr>
          <a:xfrm>
            <a:off x="6653920" y="6148036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21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5" name="object 5875"/>
          <p:cNvSpPr/>
          <p:nvPr/>
        </p:nvSpPr>
        <p:spPr>
          <a:xfrm>
            <a:off x="11093048" y="61480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6" name="object 5876"/>
          <p:cNvSpPr/>
          <p:nvPr/>
        </p:nvSpPr>
        <p:spPr>
          <a:xfrm>
            <a:off x="11270584" y="6148036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33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7" name="object 5877"/>
          <p:cNvSpPr/>
          <p:nvPr/>
        </p:nvSpPr>
        <p:spPr>
          <a:xfrm>
            <a:off x="6431999" y="61924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8" name="object 5878"/>
          <p:cNvSpPr/>
          <p:nvPr/>
        </p:nvSpPr>
        <p:spPr>
          <a:xfrm>
            <a:off x="6609536" y="6192420"/>
            <a:ext cx="56515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1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9" name="object 5879"/>
          <p:cNvSpPr/>
          <p:nvPr/>
        </p:nvSpPr>
        <p:spPr>
          <a:xfrm>
            <a:off x="11062982" y="6192420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0" name="object 5880"/>
          <p:cNvSpPr/>
          <p:nvPr/>
        </p:nvSpPr>
        <p:spPr>
          <a:xfrm>
            <a:off x="11226200" y="6192420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1" name="object 5881"/>
          <p:cNvSpPr/>
          <p:nvPr/>
        </p:nvSpPr>
        <p:spPr>
          <a:xfrm>
            <a:off x="6387615" y="62368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2" name="object 5882"/>
          <p:cNvSpPr/>
          <p:nvPr/>
        </p:nvSpPr>
        <p:spPr>
          <a:xfrm>
            <a:off x="6565151" y="6236804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17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3" name="object 5883"/>
          <p:cNvSpPr/>
          <p:nvPr/>
        </p:nvSpPr>
        <p:spPr>
          <a:xfrm>
            <a:off x="11050096" y="6236804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33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4" name="object 5884"/>
          <p:cNvSpPr/>
          <p:nvPr/>
        </p:nvSpPr>
        <p:spPr>
          <a:xfrm>
            <a:off x="11181816" y="62368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5" name="object 5885"/>
          <p:cNvSpPr/>
          <p:nvPr/>
        </p:nvSpPr>
        <p:spPr>
          <a:xfrm>
            <a:off x="6346094" y="628118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6" name="object 5886"/>
          <p:cNvSpPr/>
          <p:nvPr/>
        </p:nvSpPr>
        <p:spPr>
          <a:xfrm>
            <a:off x="6520767" y="6281189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>
                <a:moveTo>
                  <a:pt x="0" y="0"/>
                </a:moveTo>
                <a:lnTo>
                  <a:pt x="10451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7" name="object 5887"/>
          <p:cNvSpPr/>
          <p:nvPr/>
        </p:nvSpPr>
        <p:spPr>
          <a:xfrm>
            <a:off x="11036852" y="6281189"/>
            <a:ext cx="56515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1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8" name="object 5888"/>
          <p:cNvSpPr/>
          <p:nvPr/>
        </p:nvSpPr>
        <p:spPr>
          <a:xfrm>
            <a:off x="11137432" y="62811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9" name="object 5889"/>
          <p:cNvSpPr/>
          <p:nvPr/>
        </p:nvSpPr>
        <p:spPr>
          <a:xfrm>
            <a:off x="11314969" y="6281189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39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0" name="object 5890"/>
          <p:cNvSpPr/>
          <p:nvPr/>
        </p:nvSpPr>
        <p:spPr>
          <a:xfrm>
            <a:off x="6326050" y="6325573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>
                <a:moveTo>
                  <a:pt x="0" y="0"/>
                </a:moveTo>
                <a:lnTo>
                  <a:pt x="1059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1" name="object 5891"/>
          <p:cNvSpPr/>
          <p:nvPr/>
        </p:nvSpPr>
        <p:spPr>
          <a:xfrm>
            <a:off x="6476383" y="6325573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4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2" name="object 5892"/>
          <p:cNvSpPr/>
          <p:nvPr/>
        </p:nvSpPr>
        <p:spPr>
          <a:xfrm>
            <a:off x="11023967" y="6325573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3" name="object 5893"/>
          <p:cNvSpPr/>
          <p:nvPr/>
        </p:nvSpPr>
        <p:spPr>
          <a:xfrm>
            <a:off x="11093048" y="632557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4" name="object 5894"/>
          <p:cNvSpPr/>
          <p:nvPr/>
        </p:nvSpPr>
        <p:spPr>
          <a:xfrm>
            <a:off x="11270584" y="6325573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43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5" name="object 5895"/>
          <p:cNvSpPr/>
          <p:nvPr/>
        </p:nvSpPr>
        <p:spPr>
          <a:xfrm>
            <a:off x="6305648" y="636995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196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6" name="object 5896"/>
          <p:cNvSpPr/>
          <p:nvPr/>
        </p:nvSpPr>
        <p:spPr>
          <a:xfrm>
            <a:off x="6431999" y="63699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7" name="object 5897"/>
          <p:cNvSpPr/>
          <p:nvPr/>
        </p:nvSpPr>
        <p:spPr>
          <a:xfrm>
            <a:off x="11048664" y="63699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8" name="object 5898"/>
          <p:cNvSpPr/>
          <p:nvPr/>
        </p:nvSpPr>
        <p:spPr>
          <a:xfrm>
            <a:off x="11226200" y="6369957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5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9" name="object 5899"/>
          <p:cNvSpPr/>
          <p:nvPr/>
        </p:nvSpPr>
        <p:spPr>
          <a:xfrm>
            <a:off x="6285245" y="6414341"/>
            <a:ext cx="58419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8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0" name="object 5900"/>
          <p:cNvSpPr/>
          <p:nvPr/>
        </p:nvSpPr>
        <p:spPr>
          <a:xfrm>
            <a:off x="6387615" y="64143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1" name="object 5901"/>
          <p:cNvSpPr/>
          <p:nvPr/>
        </p:nvSpPr>
        <p:spPr>
          <a:xfrm>
            <a:off x="11004280" y="64143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2" name="object 5902"/>
          <p:cNvSpPr/>
          <p:nvPr/>
        </p:nvSpPr>
        <p:spPr>
          <a:xfrm>
            <a:off x="11181816" y="6414341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0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3" name="object 5903"/>
          <p:cNvSpPr/>
          <p:nvPr/>
        </p:nvSpPr>
        <p:spPr>
          <a:xfrm>
            <a:off x="6264843" y="6458725"/>
            <a:ext cx="34290" cy="0"/>
          </a:xfrm>
          <a:custGeom>
            <a:avLst/>
            <a:gdLst/>
            <a:ahLst/>
            <a:cxnLst/>
            <a:rect l="l" t="t" r="r" b="b"/>
            <a:pathLst>
              <a:path w="34289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4" name="object 5904"/>
          <p:cNvSpPr/>
          <p:nvPr/>
        </p:nvSpPr>
        <p:spPr>
          <a:xfrm>
            <a:off x="6343231" y="64587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5" name="object 5905"/>
          <p:cNvSpPr/>
          <p:nvPr/>
        </p:nvSpPr>
        <p:spPr>
          <a:xfrm>
            <a:off x="6520767" y="6458725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32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6" name="object 5906"/>
          <p:cNvSpPr/>
          <p:nvPr/>
        </p:nvSpPr>
        <p:spPr>
          <a:xfrm>
            <a:off x="10984951" y="6458725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7" name="object 5907"/>
          <p:cNvSpPr/>
          <p:nvPr/>
        </p:nvSpPr>
        <p:spPr>
          <a:xfrm>
            <a:off x="11137432" y="6458725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5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8" name="object 5908"/>
          <p:cNvSpPr/>
          <p:nvPr/>
        </p:nvSpPr>
        <p:spPr>
          <a:xfrm>
            <a:off x="6244799" y="650311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9" name="object 5909"/>
          <p:cNvSpPr/>
          <p:nvPr/>
        </p:nvSpPr>
        <p:spPr>
          <a:xfrm>
            <a:off x="6298847" y="65031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0" name="object 5910"/>
          <p:cNvSpPr/>
          <p:nvPr/>
        </p:nvSpPr>
        <p:spPr>
          <a:xfrm>
            <a:off x="6476383" y="6503110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1" name="object 5911"/>
          <p:cNvSpPr/>
          <p:nvPr/>
        </p:nvSpPr>
        <p:spPr>
          <a:xfrm>
            <a:off x="10972065" y="6503110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59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2" name="object 5912"/>
          <p:cNvSpPr/>
          <p:nvPr/>
        </p:nvSpPr>
        <p:spPr>
          <a:xfrm>
            <a:off x="11093048" y="65031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3" name="object 5913"/>
          <p:cNvSpPr/>
          <p:nvPr/>
        </p:nvSpPr>
        <p:spPr>
          <a:xfrm>
            <a:off x="6254463" y="65474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4" name="object 5914"/>
          <p:cNvSpPr/>
          <p:nvPr/>
        </p:nvSpPr>
        <p:spPr>
          <a:xfrm>
            <a:off x="6431999" y="6547494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22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5" name="object 5915"/>
          <p:cNvSpPr/>
          <p:nvPr/>
        </p:nvSpPr>
        <p:spPr>
          <a:xfrm>
            <a:off x="10958822" y="6547494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4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6" name="object 5916"/>
          <p:cNvSpPr/>
          <p:nvPr/>
        </p:nvSpPr>
        <p:spPr>
          <a:xfrm>
            <a:off x="11048664" y="65474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7" name="object 5917"/>
          <p:cNvSpPr/>
          <p:nvPr/>
        </p:nvSpPr>
        <p:spPr>
          <a:xfrm>
            <a:off x="11226200" y="654749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8" name="object 5918"/>
          <p:cNvSpPr/>
          <p:nvPr/>
        </p:nvSpPr>
        <p:spPr>
          <a:xfrm>
            <a:off x="6210079" y="65918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9" name="object 5919"/>
          <p:cNvSpPr/>
          <p:nvPr/>
        </p:nvSpPr>
        <p:spPr>
          <a:xfrm>
            <a:off x="6387615" y="6591878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0" name="object 5920"/>
          <p:cNvSpPr/>
          <p:nvPr/>
        </p:nvSpPr>
        <p:spPr>
          <a:xfrm>
            <a:off x="10945936" y="659187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1" name="object 5921"/>
          <p:cNvSpPr/>
          <p:nvPr/>
        </p:nvSpPr>
        <p:spPr>
          <a:xfrm>
            <a:off x="11004280" y="65918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2" name="object 5922"/>
          <p:cNvSpPr/>
          <p:nvPr/>
        </p:nvSpPr>
        <p:spPr>
          <a:xfrm>
            <a:off x="11181816" y="6591878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>
                <a:moveTo>
                  <a:pt x="0" y="0"/>
                </a:moveTo>
                <a:lnTo>
                  <a:pt x="461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3" name="object 5923"/>
          <p:cNvSpPr/>
          <p:nvPr/>
        </p:nvSpPr>
        <p:spPr>
          <a:xfrm>
            <a:off x="6183949" y="6636619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>
                <a:moveTo>
                  <a:pt x="0" y="0"/>
                </a:moveTo>
                <a:lnTo>
                  <a:pt x="1148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4" name="object 5924"/>
          <p:cNvSpPr/>
          <p:nvPr/>
        </p:nvSpPr>
        <p:spPr>
          <a:xfrm>
            <a:off x="6343231" y="6636619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>
                <a:moveTo>
                  <a:pt x="0" y="0"/>
                </a:moveTo>
                <a:lnTo>
                  <a:pt x="11955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5" name="object 5925"/>
          <p:cNvSpPr/>
          <p:nvPr/>
        </p:nvSpPr>
        <p:spPr>
          <a:xfrm>
            <a:off x="10959896" y="663661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6" name="object 5926"/>
          <p:cNvSpPr/>
          <p:nvPr/>
        </p:nvSpPr>
        <p:spPr>
          <a:xfrm>
            <a:off x="11137432" y="6636619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731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7" name="object 5927"/>
          <p:cNvSpPr/>
          <p:nvPr/>
        </p:nvSpPr>
        <p:spPr>
          <a:xfrm>
            <a:off x="6163547" y="66810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09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8" name="object 5928"/>
          <p:cNvSpPr/>
          <p:nvPr/>
        </p:nvSpPr>
        <p:spPr>
          <a:xfrm>
            <a:off x="6298847" y="668100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9" name="object 5929"/>
          <p:cNvSpPr/>
          <p:nvPr/>
        </p:nvSpPr>
        <p:spPr>
          <a:xfrm>
            <a:off x="10919807" y="6681003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8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0" name="object 5930"/>
          <p:cNvSpPr/>
          <p:nvPr/>
        </p:nvSpPr>
        <p:spPr>
          <a:xfrm>
            <a:off x="11093048" y="6681003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881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1" name="object 5931"/>
          <p:cNvSpPr/>
          <p:nvPr/>
        </p:nvSpPr>
        <p:spPr>
          <a:xfrm>
            <a:off x="6143144" y="672538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69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2" name="object 5932"/>
          <p:cNvSpPr/>
          <p:nvPr/>
        </p:nvSpPr>
        <p:spPr>
          <a:xfrm>
            <a:off x="6254463" y="67253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3" name="object 5933"/>
          <p:cNvSpPr/>
          <p:nvPr/>
        </p:nvSpPr>
        <p:spPr>
          <a:xfrm>
            <a:off x="10904416" y="6725387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9986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4" name="object 5934"/>
          <p:cNvSpPr/>
          <p:nvPr/>
        </p:nvSpPr>
        <p:spPr>
          <a:xfrm>
            <a:off x="11048664" y="67253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5" name="object 5935"/>
          <p:cNvSpPr/>
          <p:nvPr/>
        </p:nvSpPr>
        <p:spPr>
          <a:xfrm>
            <a:off x="6122742" y="67697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9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6" name="object 5936"/>
          <p:cNvSpPr/>
          <p:nvPr/>
        </p:nvSpPr>
        <p:spPr>
          <a:xfrm>
            <a:off x="6210079" y="67697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7" name="object 5937"/>
          <p:cNvSpPr/>
          <p:nvPr/>
        </p:nvSpPr>
        <p:spPr>
          <a:xfrm>
            <a:off x="6387615" y="6769772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>
                <a:moveTo>
                  <a:pt x="0" y="0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8" name="object 5938"/>
          <p:cNvSpPr/>
          <p:nvPr/>
        </p:nvSpPr>
        <p:spPr>
          <a:xfrm>
            <a:off x="10876139" y="6769772"/>
            <a:ext cx="83820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0" y="0"/>
                </a:moveTo>
                <a:lnTo>
                  <a:pt x="837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9" name="object 5939"/>
          <p:cNvSpPr/>
          <p:nvPr/>
        </p:nvSpPr>
        <p:spPr>
          <a:xfrm>
            <a:off x="11004280" y="67697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0" name="object 5940"/>
          <p:cNvSpPr/>
          <p:nvPr/>
        </p:nvSpPr>
        <p:spPr>
          <a:xfrm>
            <a:off x="6102698" y="6814156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1" name="object 5941"/>
          <p:cNvSpPr/>
          <p:nvPr/>
        </p:nvSpPr>
        <p:spPr>
          <a:xfrm>
            <a:off x="6165694" y="681415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2" name="object 5942"/>
          <p:cNvSpPr/>
          <p:nvPr/>
        </p:nvSpPr>
        <p:spPr>
          <a:xfrm>
            <a:off x="6343231" y="681415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>
                <a:moveTo>
                  <a:pt x="0" y="0"/>
                </a:moveTo>
                <a:lnTo>
                  <a:pt x="382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3" name="object 5943"/>
          <p:cNvSpPr/>
          <p:nvPr/>
        </p:nvSpPr>
        <p:spPr>
          <a:xfrm>
            <a:off x="10863253" y="6814156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2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4" name="object 5944"/>
          <p:cNvSpPr/>
          <p:nvPr/>
        </p:nvSpPr>
        <p:spPr>
          <a:xfrm>
            <a:off x="10959896" y="681415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5" name="object 5945"/>
          <p:cNvSpPr/>
          <p:nvPr/>
        </p:nvSpPr>
        <p:spPr>
          <a:xfrm>
            <a:off x="11137432" y="6814156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41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6" name="object 5946"/>
          <p:cNvSpPr/>
          <p:nvPr/>
        </p:nvSpPr>
        <p:spPr>
          <a:xfrm>
            <a:off x="6121310" y="68585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7" name="object 5947"/>
          <p:cNvSpPr/>
          <p:nvPr/>
        </p:nvSpPr>
        <p:spPr>
          <a:xfrm>
            <a:off x="6298847" y="6858540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>
                <a:moveTo>
                  <a:pt x="0" y="0"/>
                </a:moveTo>
                <a:lnTo>
                  <a:pt x="622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8" name="object 5948"/>
          <p:cNvSpPr/>
          <p:nvPr/>
        </p:nvSpPr>
        <p:spPr>
          <a:xfrm>
            <a:off x="10850009" y="6858540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11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9" name="object 5949"/>
          <p:cNvSpPr/>
          <p:nvPr/>
        </p:nvSpPr>
        <p:spPr>
          <a:xfrm>
            <a:off x="10915512" y="68585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0" name="object 5950"/>
          <p:cNvSpPr/>
          <p:nvPr/>
        </p:nvSpPr>
        <p:spPr>
          <a:xfrm>
            <a:off x="11093048" y="6858540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>
                <a:moveTo>
                  <a:pt x="0" y="0"/>
                </a:moveTo>
                <a:lnTo>
                  <a:pt x="565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1" name="object 5951"/>
          <p:cNvSpPr/>
          <p:nvPr/>
        </p:nvSpPr>
        <p:spPr>
          <a:xfrm>
            <a:off x="6076926" y="69029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2" name="object 5952"/>
          <p:cNvSpPr/>
          <p:nvPr/>
        </p:nvSpPr>
        <p:spPr>
          <a:xfrm>
            <a:off x="6254463" y="690292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26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3" name="object 5953"/>
          <p:cNvSpPr/>
          <p:nvPr/>
        </p:nvSpPr>
        <p:spPr>
          <a:xfrm>
            <a:off x="10871127" y="69029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4" name="object 5954"/>
          <p:cNvSpPr/>
          <p:nvPr/>
        </p:nvSpPr>
        <p:spPr>
          <a:xfrm>
            <a:off x="11048664" y="6902925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>
                <a:moveTo>
                  <a:pt x="0" y="0"/>
                </a:moveTo>
                <a:lnTo>
                  <a:pt x="880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5" name="object 5955"/>
          <p:cNvSpPr/>
          <p:nvPr/>
        </p:nvSpPr>
        <p:spPr>
          <a:xfrm>
            <a:off x="6041490" y="6947309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2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6" name="object 5956"/>
          <p:cNvSpPr/>
          <p:nvPr/>
        </p:nvSpPr>
        <p:spPr>
          <a:xfrm>
            <a:off x="6210079" y="6947309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6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7" name="object 5957"/>
          <p:cNvSpPr/>
          <p:nvPr/>
        </p:nvSpPr>
        <p:spPr>
          <a:xfrm>
            <a:off x="10826743" y="69473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8" name="object 5958"/>
          <p:cNvSpPr/>
          <p:nvPr/>
        </p:nvSpPr>
        <p:spPr>
          <a:xfrm>
            <a:off x="11004280" y="6947309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1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9" name="object 5959"/>
          <p:cNvSpPr/>
          <p:nvPr/>
        </p:nvSpPr>
        <p:spPr>
          <a:xfrm>
            <a:off x="6021446" y="6991693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9986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0" name="object 5960"/>
          <p:cNvSpPr/>
          <p:nvPr/>
        </p:nvSpPr>
        <p:spPr>
          <a:xfrm>
            <a:off x="6165694" y="69916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1" name="object 5961"/>
          <p:cNvSpPr/>
          <p:nvPr/>
        </p:nvSpPr>
        <p:spPr>
          <a:xfrm>
            <a:off x="10810995" y="6991693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>
                <a:moveTo>
                  <a:pt x="0" y="0"/>
                </a:moveTo>
                <a:lnTo>
                  <a:pt x="10451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2" name="object 5962"/>
          <p:cNvSpPr/>
          <p:nvPr/>
        </p:nvSpPr>
        <p:spPr>
          <a:xfrm>
            <a:off x="10959896" y="69916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3" name="object 5963"/>
          <p:cNvSpPr/>
          <p:nvPr/>
        </p:nvSpPr>
        <p:spPr>
          <a:xfrm>
            <a:off x="6001044" y="703607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588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4" name="object 5964"/>
          <p:cNvSpPr/>
          <p:nvPr/>
        </p:nvSpPr>
        <p:spPr>
          <a:xfrm>
            <a:off x="6121310" y="70360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5" name="object 5965"/>
          <p:cNvSpPr/>
          <p:nvPr/>
        </p:nvSpPr>
        <p:spPr>
          <a:xfrm>
            <a:off x="10798109" y="7036077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301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6" name="object 5966"/>
          <p:cNvSpPr/>
          <p:nvPr/>
        </p:nvSpPr>
        <p:spPr>
          <a:xfrm>
            <a:off x="10915512" y="70360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7" name="object 5967"/>
          <p:cNvSpPr/>
          <p:nvPr/>
        </p:nvSpPr>
        <p:spPr>
          <a:xfrm>
            <a:off x="11093048" y="703607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8" name="object 5968"/>
          <p:cNvSpPr/>
          <p:nvPr/>
        </p:nvSpPr>
        <p:spPr>
          <a:xfrm>
            <a:off x="5980641" y="7080461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9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9" name="object 5969"/>
          <p:cNvSpPr/>
          <p:nvPr/>
        </p:nvSpPr>
        <p:spPr>
          <a:xfrm>
            <a:off x="6076926" y="70804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0" name="object 5970"/>
          <p:cNvSpPr/>
          <p:nvPr/>
        </p:nvSpPr>
        <p:spPr>
          <a:xfrm>
            <a:off x="6254463" y="7080461"/>
            <a:ext cx="5715" cy="0"/>
          </a:xfrm>
          <a:custGeom>
            <a:avLst/>
            <a:gdLst/>
            <a:ahLst/>
            <a:cxnLst/>
            <a:rect l="l" t="t" r="r" b="b"/>
            <a:pathLst>
              <a:path w="5714">
                <a:moveTo>
                  <a:pt x="0" y="0"/>
                </a:moveTo>
                <a:lnTo>
                  <a:pt x="53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1" name="object 5971"/>
          <p:cNvSpPr/>
          <p:nvPr/>
        </p:nvSpPr>
        <p:spPr>
          <a:xfrm>
            <a:off x="10784865" y="7080461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>
                <a:moveTo>
                  <a:pt x="0" y="0"/>
                </a:moveTo>
                <a:lnTo>
                  <a:pt x="4187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2" name="object 5972"/>
          <p:cNvSpPr/>
          <p:nvPr/>
        </p:nvSpPr>
        <p:spPr>
          <a:xfrm>
            <a:off x="10871127" y="70804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3" name="object 5973"/>
          <p:cNvSpPr/>
          <p:nvPr/>
        </p:nvSpPr>
        <p:spPr>
          <a:xfrm>
            <a:off x="11048664" y="7080461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579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4" name="object 5974"/>
          <p:cNvSpPr/>
          <p:nvPr/>
        </p:nvSpPr>
        <p:spPr>
          <a:xfrm>
            <a:off x="5960597" y="712484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5" name="object 5975"/>
          <p:cNvSpPr/>
          <p:nvPr/>
        </p:nvSpPr>
        <p:spPr>
          <a:xfrm>
            <a:off x="6032542" y="71248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6" name="object 5976"/>
          <p:cNvSpPr/>
          <p:nvPr/>
        </p:nvSpPr>
        <p:spPr>
          <a:xfrm>
            <a:off x="6210079" y="7124845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>
                <a:moveTo>
                  <a:pt x="0" y="0"/>
                </a:moveTo>
                <a:lnTo>
                  <a:pt x="2935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7" name="object 5977"/>
          <p:cNvSpPr/>
          <p:nvPr/>
        </p:nvSpPr>
        <p:spPr>
          <a:xfrm>
            <a:off x="10771979" y="7124845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8" name="object 5978"/>
          <p:cNvSpPr/>
          <p:nvPr/>
        </p:nvSpPr>
        <p:spPr>
          <a:xfrm>
            <a:off x="10826743" y="71248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9" name="object 5979"/>
          <p:cNvSpPr/>
          <p:nvPr/>
        </p:nvSpPr>
        <p:spPr>
          <a:xfrm>
            <a:off x="11004280" y="712484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2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0" name="object 5980"/>
          <p:cNvSpPr/>
          <p:nvPr/>
        </p:nvSpPr>
        <p:spPr>
          <a:xfrm>
            <a:off x="5940194" y="71692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1" name="object 5981"/>
          <p:cNvSpPr/>
          <p:nvPr/>
        </p:nvSpPr>
        <p:spPr>
          <a:xfrm>
            <a:off x="5988158" y="71692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2" name="object 5982"/>
          <p:cNvSpPr/>
          <p:nvPr/>
        </p:nvSpPr>
        <p:spPr>
          <a:xfrm>
            <a:off x="6165694" y="7169229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3" name="object 5983"/>
          <p:cNvSpPr/>
          <p:nvPr/>
        </p:nvSpPr>
        <p:spPr>
          <a:xfrm>
            <a:off x="10782359" y="71692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4" name="object 5984"/>
          <p:cNvSpPr/>
          <p:nvPr/>
        </p:nvSpPr>
        <p:spPr>
          <a:xfrm>
            <a:off x="10959896" y="7169229"/>
            <a:ext cx="99060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879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5" name="object 5985"/>
          <p:cNvSpPr/>
          <p:nvPr/>
        </p:nvSpPr>
        <p:spPr>
          <a:xfrm>
            <a:off x="5943774" y="72136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6" name="object 5986"/>
          <p:cNvSpPr/>
          <p:nvPr/>
        </p:nvSpPr>
        <p:spPr>
          <a:xfrm>
            <a:off x="6121310" y="7213613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731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7" name="object 5987"/>
          <p:cNvSpPr/>
          <p:nvPr/>
        </p:nvSpPr>
        <p:spPr>
          <a:xfrm>
            <a:off x="10745850" y="7213613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27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8" name="object 5988"/>
          <p:cNvSpPr/>
          <p:nvPr/>
        </p:nvSpPr>
        <p:spPr>
          <a:xfrm>
            <a:off x="10915512" y="7213613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93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9" name="object 5989"/>
          <p:cNvSpPr/>
          <p:nvPr/>
        </p:nvSpPr>
        <p:spPr>
          <a:xfrm>
            <a:off x="5899390" y="72579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0" name="object 5990"/>
          <p:cNvSpPr/>
          <p:nvPr/>
        </p:nvSpPr>
        <p:spPr>
          <a:xfrm>
            <a:off x="6076926" y="7257998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16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1" name="object 5991"/>
          <p:cNvSpPr/>
          <p:nvPr/>
        </p:nvSpPr>
        <p:spPr>
          <a:xfrm>
            <a:off x="10732965" y="7257998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7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2" name="object 5992"/>
          <p:cNvSpPr/>
          <p:nvPr/>
        </p:nvSpPr>
        <p:spPr>
          <a:xfrm>
            <a:off x="10871127" y="72579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3" name="object 5993"/>
          <p:cNvSpPr/>
          <p:nvPr/>
        </p:nvSpPr>
        <p:spPr>
          <a:xfrm>
            <a:off x="5879345" y="7302382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881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4" name="object 5994"/>
          <p:cNvSpPr/>
          <p:nvPr/>
        </p:nvSpPr>
        <p:spPr>
          <a:xfrm>
            <a:off x="6032542" y="7302382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63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5" name="object 5995"/>
          <p:cNvSpPr/>
          <p:nvPr/>
        </p:nvSpPr>
        <p:spPr>
          <a:xfrm>
            <a:off x="10719720" y="7302382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6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6" name="object 5996"/>
          <p:cNvSpPr/>
          <p:nvPr/>
        </p:nvSpPr>
        <p:spPr>
          <a:xfrm>
            <a:off x="10826743" y="73023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7" name="object 5997"/>
          <p:cNvSpPr/>
          <p:nvPr/>
        </p:nvSpPr>
        <p:spPr>
          <a:xfrm>
            <a:off x="11004280" y="730238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03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8" name="object 5998"/>
          <p:cNvSpPr/>
          <p:nvPr/>
        </p:nvSpPr>
        <p:spPr>
          <a:xfrm>
            <a:off x="5858943" y="7346766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83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9" name="object 5999"/>
          <p:cNvSpPr/>
          <p:nvPr/>
        </p:nvSpPr>
        <p:spPr>
          <a:xfrm>
            <a:off x="5988158" y="73467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0" name="object 6000"/>
          <p:cNvSpPr/>
          <p:nvPr/>
        </p:nvSpPr>
        <p:spPr>
          <a:xfrm>
            <a:off x="10706835" y="7346766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14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1" name="object 6001"/>
          <p:cNvSpPr/>
          <p:nvPr/>
        </p:nvSpPr>
        <p:spPr>
          <a:xfrm>
            <a:off x="10782359" y="73467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2" name="object 6002"/>
          <p:cNvSpPr/>
          <p:nvPr/>
        </p:nvSpPr>
        <p:spPr>
          <a:xfrm>
            <a:off x="10959896" y="7346766"/>
            <a:ext cx="46990" cy="0"/>
          </a:xfrm>
          <a:custGeom>
            <a:avLst/>
            <a:gdLst/>
            <a:ahLst/>
            <a:cxnLst/>
            <a:rect l="l" t="t" r="r" b="b"/>
            <a:pathLst>
              <a:path w="46990">
                <a:moveTo>
                  <a:pt x="0" y="0"/>
                </a:moveTo>
                <a:lnTo>
                  <a:pt x="4653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3" name="object 6003"/>
          <p:cNvSpPr/>
          <p:nvPr/>
        </p:nvSpPr>
        <p:spPr>
          <a:xfrm>
            <a:off x="5838540" y="739115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8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4" name="object 6004"/>
          <p:cNvSpPr/>
          <p:nvPr/>
        </p:nvSpPr>
        <p:spPr>
          <a:xfrm>
            <a:off x="5943774" y="73911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5" name="object 6005"/>
          <p:cNvSpPr/>
          <p:nvPr/>
        </p:nvSpPr>
        <p:spPr>
          <a:xfrm>
            <a:off x="10737975" y="73911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6" name="object 6006"/>
          <p:cNvSpPr/>
          <p:nvPr/>
        </p:nvSpPr>
        <p:spPr>
          <a:xfrm>
            <a:off x="10915512" y="7391150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3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7" name="object 6007"/>
          <p:cNvSpPr/>
          <p:nvPr/>
        </p:nvSpPr>
        <p:spPr>
          <a:xfrm>
            <a:off x="5818496" y="743553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8" name="object 6008"/>
          <p:cNvSpPr/>
          <p:nvPr/>
        </p:nvSpPr>
        <p:spPr>
          <a:xfrm>
            <a:off x="5899390" y="74355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9" name="object 6009"/>
          <p:cNvSpPr/>
          <p:nvPr/>
        </p:nvSpPr>
        <p:spPr>
          <a:xfrm>
            <a:off x="6076926" y="7435534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0" name="object 6010"/>
          <p:cNvSpPr/>
          <p:nvPr/>
        </p:nvSpPr>
        <p:spPr>
          <a:xfrm>
            <a:off x="10693591" y="74355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1" name="object 6011"/>
          <p:cNvSpPr/>
          <p:nvPr/>
        </p:nvSpPr>
        <p:spPr>
          <a:xfrm>
            <a:off x="10871127" y="743553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20">
                <a:moveTo>
                  <a:pt x="0" y="0"/>
                </a:moveTo>
                <a:lnTo>
                  <a:pt x="10917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2" name="object 6012"/>
          <p:cNvSpPr/>
          <p:nvPr/>
        </p:nvSpPr>
        <p:spPr>
          <a:xfrm>
            <a:off x="5798094" y="747991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3" name="object 6013"/>
          <p:cNvSpPr/>
          <p:nvPr/>
        </p:nvSpPr>
        <p:spPr>
          <a:xfrm>
            <a:off x="5855006" y="74799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4" name="object 6014"/>
          <p:cNvSpPr/>
          <p:nvPr/>
        </p:nvSpPr>
        <p:spPr>
          <a:xfrm>
            <a:off x="6032542" y="7479918"/>
            <a:ext cx="44450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3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5" name="object 6015"/>
          <p:cNvSpPr/>
          <p:nvPr/>
        </p:nvSpPr>
        <p:spPr>
          <a:xfrm>
            <a:off x="10667820" y="7479918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>
                <a:moveTo>
                  <a:pt x="0" y="0"/>
                </a:moveTo>
                <a:lnTo>
                  <a:pt x="1145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6" name="object 6016"/>
          <p:cNvSpPr/>
          <p:nvPr/>
        </p:nvSpPr>
        <p:spPr>
          <a:xfrm>
            <a:off x="10826743" y="74799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7" name="object 6017"/>
          <p:cNvSpPr/>
          <p:nvPr/>
        </p:nvSpPr>
        <p:spPr>
          <a:xfrm>
            <a:off x="5810622" y="75243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8" name="object 6018"/>
          <p:cNvSpPr/>
          <p:nvPr/>
        </p:nvSpPr>
        <p:spPr>
          <a:xfrm>
            <a:off x="5988158" y="7524302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3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9" name="object 6019"/>
          <p:cNvSpPr/>
          <p:nvPr/>
        </p:nvSpPr>
        <p:spPr>
          <a:xfrm>
            <a:off x="10654934" y="7524302"/>
            <a:ext cx="83185" cy="0"/>
          </a:xfrm>
          <a:custGeom>
            <a:avLst/>
            <a:gdLst/>
            <a:ahLst/>
            <a:cxnLst/>
            <a:rect l="l" t="t" r="r" b="b"/>
            <a:pathLst>
              <a:path w="83184">
                <a:moveTo>
                  <a:pt x="0" y="0"/>
                </a:moveTo>
                <a:lnTo>
                  <a:pt x="8304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0" name="object 6020"/>
          <p:cNvSpPr/>
          <p:nvPr/>
        </p:nvSpPr>
        <p:spPr>
          <a:xfrm>
            <a:off x="10782359" y="75243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1" name="object 6021"/>
          <p:cNvSpPr/>
          <p:nvPr/>
        </p:nvSpPr>
        <p:spPr>
          <a:xfrm>
            <a:off x="5766237" y="756868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2" name="object 6022"/>
          <p:cNvSpPr/>
          <p:nvPr/>
        </p:nvSpPr>
        <p:spPr>
          <a:xfrm>
            <a:off x="5943774" y="7568686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0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3" name="object 6023"/>
          <p:cNvSpPr/>
          <p:nvPr/>
        </p:nvSpPr>
        <p:spPr>
          <a:xfrm>
            <a:off x="10641690" y="7568686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9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4" name="object 6024"/>
          <p:cNvSpPr/>
          <p:nvPr/>
        </p:nvSpPr>
        <p:spPr>
          <a:xfrm>
            <a:off x="10737975" y="756868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5" name="object 6025"/>
          <p:cNvSpPr/>
          <p:nvPr/>
        </p:nvSpPr>
        <p:spPr>
          <a:xfrm>
            <a:off x="10915512" y="7568686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77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6" name="object 6026"/>
          <p:cNvSpPr/>
          <p:nvPr/>
        </p:nvSpPr>
        <p:spPr>
          <a:xfrm>
            <a:off x="5737245" y="7613070"/>
            <a:ext cx="118110" cy="0"/>
          </a:xfrm>
          <a:custGeom>
            <a:avLst/>
            <a:gdLst/>
            <a:ahLst/>
            <a:cxnLst/>
            <a:rect l="l" t="t" r="r" b="b"/>
            <a:pathLst>
              <a:path w="118110">
                <a:moveTo>
                  <a:pt x="0" y="0"/>
                </a:moveTo>
                <a:lnTo>
                  <a:pt x="1177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7" name="object 6027"/>
          <p:cNvSpPr/>
          <p:nvPr/>
        </p:nvSpPr>
        <p:spPr>
          <a:xfrm>
            <a:off x="5899390" y="76130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68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8" name="object 6028"/>
          <p:cNvSpPr/>
          <p:nvPr/>
        </p:nvSpPr>
        <p:spPr>
          <a:xfrm>
            <a:off x="10628805" y="7613070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9" name="object 6029"/>
          <p:cNvSpPr/>
          <p:nvPr/>
        </p:nvSpPr>
        <p:spPr>
          <a:xfrm>
            <a:off x="10693591" y="761307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0" name="object 6030"/>
          <p:cNvSpPr/>
          <p:nvPr/>
        </p:nvSpPr>
        <p:spPr>
          <a:xfrm>
            <a:off x="10871127" y="7613070"/>
            <a:ext cx="57785" cy="0"/>
          </a:xfrm>
          <a:custGeom>
            <a:avLst/>
            <a:gdLst/>
            <a:ahLst/>
            <a:cxnLst/>
            <a:rect l="l" t="t" r="r" b="b"/>
            <a:pathLst>
              <a:path w="57784">
                <a:moveTo>
                  <a:pt x="0" y="0"/>
                </a:moveTo>
                <a:lnTo>
                  <a:pt x="572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1" name="object 6031"/>
          <p:cNvSpPr/>
          <p:nvPr/>
        </p:nvSpPr>
        <p:spPr>
          <a:xfrm>
            <a:off x="5716842" y="7657455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7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2" name="object 6032"/>
          <p:cNvSpPr/>
          <p:nvPr/>
        </p:nvSpPr>
        <p:spPr>
          <a:xfrm>
            <a:off x="5855006" y="76574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3" name="object 6033"/>
          <p:cNvSpPr/>
          <p:nvPr/>
        </p:nvSpPr>
        <p:spPr>
          <a:xfrm>
            <a:off x="10649207" y="76574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4" name="object 6034"/>
          <p:cNvSpPr/>
          <p:nvPr/>
        </p:nvSpPr>
        <p:spPr>
          <a:xfrm>
            <a:off x="10826743" y="765745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4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5" name="object 6035"/>
          <p:cNvSpPr/>
          <p:nvPr/>
        </p:nvSpPr>
        <p:spPr>
          <a:xfrm>
            <a:off x="5696440" y="7701839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0" y="0"/>
                </a:moveTo>
                <a:lnTo>
                  <a:pt x="6979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6" name="object 6036"/>
          <p:cNvSpPr/>
          <p:nvPr/>
        </p:nvSpPr>
        <p:spPr>
          <a:xfrm>
            <a:off x="5810622" y="77018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7" name="object 6037"/>
          <p:cNvSpPr/>
          <p:nvPr/>
        </p:nvSpPr>
        <p:spPr>
          <a:xfrm>
            <a:off x="10604823" y="77018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8" name="object 6038"/>
          <p:cNvSpPr/>
          <p:nvPr/>
        </p:nvSpPr>
        <p:spPr>
          <a:xfrm>
            <a:off x="10782359" y="7701839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>
                <a:moveTo>
                  <a:pt x="0" y="0"/>
                </a:moveTo>
                <a:lnTo>
                  <a:pt x="11990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9" name="object 6039"/>
          <p:cNvSpPr/>
          <p:nvPr/>
        </p:nvSpPr>
        <p:spPr>
          <a:xfrm>
            <a:off x="5676395" y="7746223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4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0" name="object 6040"/>
          <p:cNvSpPr/>
          <p:nvPr/>
        </p:nvSpPr>
        <p:spPr>
          <a:xfrm>
            <a:off x="5766237" y="77462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1" name="object 6041"/>
          <p:cNvSpPr/>
          <p:nvPr/>
        </p:nvSpPr>
        <p:spPr>
          <a:xfrm>
            <a:off x="5943774" y="7746223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>
                <a:moveTo>
                  <a:pt x="0" y="0"/>
                </a:moveTo>
                <a:lnTo>
                  <a:pt x="114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2" name="object 6042"/>
          <p:cNvSpPr/>
          <p:nvPr/>
        </p:nvSpPr>
        <p:spPr>
          <a:xfrm>
            <a:off x="10589790" y="774622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80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3" name="object 6043"/>
          <p:cNvSpPr/>
          <p:nvPr/>
        </p:nvSpPr>
        <p:spPr>
          <a:xfrm>
            <a:off x="10737975" y="77462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4" name="object 6044"/>
          <p:cNvSpPr/>
          <p:nvPr/>
        </p:nvSpPr>
        <p:spPr>
          <a:xfrm>
            <a:off x="5655993" y="779060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4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5" name="object 6045"/>
          <p:cNvSpPr/>
          <p:nvPr/>
        </p:nvSpPr>
        <p:spPr>
          <a:xfrm>
            <a:off x="5721853" y="779060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6" name="object 6046"/>
          <p:cNvSpPr/>
          <p:nvPr/>
        </p:nvSpPr>
        <p:spPr>
          <a:xfrm>
            <a:off x="5899390" y="7790607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43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7" name="object 6047"/>
          <p:cNvSpPr/>
          <p:nvPr/>
        </p:nvSpPr>
        <p:spPr>
          <a:xfrm>
            <a:off x="10576546" y="7790607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26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8" name="object 6048"/>
          <p:cNvSpPr/>
          <p:nvPr/>
        </p:nvSpPr>
        <p:spPr>
          <a:xfrm>
            <a:off x="10693591" y="779060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9" name="object 6049"/>
          <p:cNvSpPr/>
          <p:nvPr/>
        </p:nvSpPr>
        <p:spPr>
          <a:xfrm>
            <a:off x="10871127" y="779060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0" name="object 6050"/>
          <p:cNvSpPr/>
          <p:nvPr/>
        </p:nvSpPr>
        <p:spPr>
          <a:xfrm>
            <a:off x="5677469" y="783499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1" name="object 6051"/>
          <p:cNvSpPr/>
          <p:nvPr/>
        </p:nvSpPr>
        <p:spPr>
          <a:xfrm>
            <a:off x="5855006" y="7834991"/>
            <a:ext cx="59690" cy="0"/>
          </a:xfrm>
          <a:custGeom>
            <a:avLst/>
            <a:gdLst/>
            <a:ahLst/>
            <a:cxnLst/>
            <a:rect l="l" t="t" r="r" b="b"/>
            <a:pathLst>
              <a:path w="59689">
                <a:moveTo>
                  <a:pt x="0" y="0"/>
                </a:moveTo>
                <a:lnTo>
                  <a:pt x="5941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2" name="object 6052"/>
          <p:cNvSpPr/>
          <p:nvPr/>
        </p:nvSpPr>
        <p:spPr>
          <a:xfrm>
            <a:off x="10563660" y="7834991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6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3" name="object 6053"/>
          <p:cNvSpPr/>
          <p:nvPr/>
        </p:nvSpPr>
        <p:spPr>
          <a:xfrm>
            <a:off x="10649207" y="783499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4" name="object 6054"/>
          <p:cNvSpPr/>
          <p:nvPr/>
        </p:nvSpPr>
        <p:spPr>
          <a:xfrm>
            <a:off x="10826743" y="783499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5" name="object 6055"/>
          <p:cNvSpPr/>
          <p:nvPr/>
        </p:nvSpPr>
        <p:spPr>
          <a:xfrm>
            <a:off x="5633085" y="78793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6" name="object 6056"/>
          <p:cNvSpPr/>
          <p:nvPr/>
        </p:nvSpPr>
        <p:spPr>
          <a:xfrm>
            <a:off x="5810622" y="7879375"/>
            <a:ext cx="83820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0" y="0"/>
                </a:moveTo>
                <a:lnTo>
                  <a:pt x="837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7" name="object 6057"/>
          <p:cNvSpPr/>
          <p:nvPr/>
        </p:nvSpPr>
        <p:spPr>
          <a:xfrm>
            <a:off x="10550775" y="7879375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66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8" name="object 6058"/>
          <p:cNvSpPr/>
          <p:nvPr/>
        </p:nvSpPr>
        <p:spPr>
          <a:xfrm>
            <a:off x="10604823" y="78793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9" name="object 6059"/>
          <p:cNvSpPr/>
          <p:nvPr/>
        </p:nvSpPr>
        <p:spPr>
          <a:xfrm>
            <a:off x="10782359" y="7879375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0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0" name="object 6060"/>
          <p:cNvSpPr/>
          <p:nvPr/>
        </p:nvSpPr>
        <p:spPr>
          <a:xfrm>
            <a:off x="5595144" y="792375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7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1" name="object 6061"/>
          <p:cNvSpPr/>
          <p:nvPr/>
        </p:nvSpPr>
        <p:spPr>
          <a:xfrm>
            <a:off x="5766237" y="7923759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2" name="object 6062"/>
          <p:cNvSpPr/>
          <p:nvPr/>
        </p:nvSpPr>
        <p:spPr>
          <a:xfrm>
            <a:off x="10560439" y="79237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3" name="object 6063"/>
          <p:cNvSpPr/>
          <p:nvPr/>
        </p:nvSpPr>
        <p:spPr>
          <a:xfrm>
            <a:off x="10737975" y="7923759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>
                <a:moveTo>
                  <a:pt x="0" y="0"/>
                </a:moveTo>
                <a:lnTo>
                  <a:pt x="9914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4" name="object 6064"/>
          <p:cNvSpPr/>
          <p:nvPr/>
        </p:nvSpPr>
        <p:spPr>
          <a:xfrm>
            <a:off x="5574741" y="7968143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72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5" name="object 6065"/>
          <p:cNvSpPr/>
          <p:nvPr/>
        </p:nvSpPr>
        <p:spPr>
          <a:xfrm>
            <a:off x="5721853" y="7968143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172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6" name="object 6066"/>
          <p:cNvSpPr/>
          <p:nvPr/>
        </p:nvSpPr>
        <p:spPr>
          <a:xfrm>
            <a:off x="10524645" y="796814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5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7" name="object 6067"/>
          <p:cNvSpPr/>
          <p:nvPr/>
        </p:nvSpPr>
        <p:spPr>
          <a:xfrm>
            <a:off x="10693591" y="7968143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6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8" name="object 6068"/>
          <p:cNvSpPr/>
          <p:nvPr/>
        </p:nvSpPr>
        <p:spPr>
          <a:xfrm>
            <a:off x="5554339" y="8012527"/>
            <a:ext cx="78740" cy="0"/>
          </a:xfrm>
          <a:custGeom>
            <a:avLst/>
            <a:gdLst/>
            <a:ahLst/>
            <a:cxnLst/>
            <a:rect l="l" t="t" r="r" b="b"/>
            <a:pathLst>
              <a:path w="78739">
                <a:moveTo>
                  <a:pt x="0" y="0"/>
                </a:moveTo>
                <a:lnTo>
                  <a:pt x="7874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9" name="object 6069"/>
          <p:cNvSpPr/>
          <p:nvPr/>
        </p:nvSpPr>
        <p:spPr>
          <a:xfrm>
            <a:off x="5677469" y="80125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0" name="object 6070"/>
          <p:cNvSpPr/>
          <p:nvPr/>
        </p:nvSpPr>
        <p:spPr>
          <a:xfrm>
            <a:off x="10511401" y="8012527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42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1" name="object 6071"/>
          <p:cNvSpPr/>
          <p:nvPr/>
        </p:nvSpPr>
        <p:spPr>
          <a:xfrm>
            <a:off x="10649207" y="80125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2" name="object 6072"/>
          <p:cNvSpPr/>
          <p:nvPr/>
        </p:nvSpPr>
        <p:spPr>
          <a:xfrm>
            <a:off x="5534295" y="8056912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>
                <a:moveTo>
                  <a:pt x="0" y="0"/>
                </a:moveTo>
                <a:lnTo>
                  <a:pt x="544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3" name="object 6073"/>
          <p:cNvSpPr/>
          <p:nvPr/>
        </p:nvSpPr>
        <p:spPr>
          <a:xfrm>
            <a:off x="5633085" y="80569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4" name="object 6074"/>
          <p:cNvSpPr/>
          <p:nvPr/>
        </p:nvSpPr>
        <p:spPr>
          <a:xfrm>
            <a:off x="10498516" y="8056912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19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5" name="object 6075"/>
          <p:cNvSpPr/>
          <p:nvPr/>
        </p:nvSpPr>
        <p:spPr>
          <a:xfrm>
            <a:off x="10604823" y="80569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6" name="object 6076"/>
          <p:cNvSpPr/>
          <p:nvPr/>
        </p:nvSpPr>
        <p:spPr>
          <a:xfrm>
            <a:off x="10782359" y="8056912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7" name="object 6077"/>
          <p:cNvSpPr/>
          <p:nvPr/>
        </p:nvSpPr>
        <p:spPr>
          <a:xfrm>
            <a:off x="5513892" y="8101296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2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8" name="object 6078"/>
          <p:cNvSpPr/>
          <p:nvPr/>
        </p:nvSpPr>
        <p:spPr>
          <a:xfrm>
            <a:off x="5588701" y="81012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9" name="object 6079"/>
          <p:cNvSpPr/>
          <p:nvPr/>
        </p:nvSpPr>
        <p:spPr>
          <a:xfrm>
            <a:off x="5766237" y="8101296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0" name="object 6080"/>
          <p:cNvSpPr/>
          <p:nvPr/>
        </p:nvSpPr>
        <p:spPr>
          <a:xfrm>
            <a:off x="10485630" y="8101296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2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1" name="object 6081"/>
          <p:cNvSpPr/>
          <p:nvPr/>
        </p:nvSpPr>
        <p:spPr>
          <a:xfrm>
            <a:off x="10560439" y="81012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2" name="object 6082"/>
          <p:cNvSpPr/>
          <p:nvPr/>
        </p:nvSpPr>
        <p:spPr>
          <a:xfrm>
            <a:off x="10737975" y="810129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3" name="object 6083"/>
          <p:cNvSpPr/>
          <p:nvPr/>
        </p:nvSpPr>
        <p:spPr>
          <a:xfrm>
            <a:off x="5493490" y="8145680"/>
            <a:ext cx="6985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0" y="0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4" name="object 6084"/>
          <p:cNvSpPr/>
          <p:nvPr/>
        </p:nvSpPr>
        <p:spPr>
          <a:xfrm>
            <a:off x="5544317" y="81456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5" name="object 6085"/>
          <p:cNvSpPr/>
          <p:nvPr/>
        </p:nvSpPr>
        <p:spPr>
          <a:xfrm>
            <a:off x="5721853" y="8145680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4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6" name="object 6086"/>
          <p:cNvSpPr/>
          <p:nvPr/>
        </p:nvSpPr>
        <p:spPr>
          <a:xfrm>
            <a:off x="10516055" y="81456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7" name="object 6087"/>
          <p:cNvSpPr/>
          <p:nvPr/>
        </p:nvSpPr>
        <p:spPr>
          <a:xfrm>
            <a:off x="10693591" y="8145680"/>
            <a:ext cx="78740" cy="0"/>
          </a:xfrm>
          <a:custGeom>
            <a:avLst/>
            <a:gdLst/>
            <a:ahLst/>
            <a:cxnLst/>
            <a:rect l="l" t="t" r="r" b="b"/>
            <a:pathLst>
              <a:path w="78740">
                <a:moveTo>
                  <a:pt x="0" y="0"/>
                </a:moveTo>
                <a:lnTo>
                  <a:pt x="783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8" name="object 6088"/>
          <p:cNvSpPr/>
          <p:nvPr/>
        </p:nvSpPr>
        <p:spPr>
          <a:xfrm>
            <a:off x="5499932" y="81900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9" name="object 6089"/>
          <p:cNvSpPr/>
          <p:nvPr/>
        </p:nvSpPr>
        <p:spPr>
          <a:xfrm>
            <a:off x="5677469" y="8190064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80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0" name="object 6090"/>
          <p:cNvSpPr/>
          <p:nvPr/>
        </p:nvSpPr>
        <p:spPr>
          <a:xfrm>
            <a:off x="10471670" y="81900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1" name="object 6091"/>
          <p:cNvSpPr/>
          <p:nvPr/>
        </p:nvSpPr>
        <p:spPr>
          <a:xfrm>
            <a:off x="10649207" y="819006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0988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2" name="object 6092"/>
          <p:cNvSpPr/>
          <p:nvPr/>
        </p:nvSpPr>
        <p:spPr>
          <a:xfrm>
            <a:off x="5455548" y="823444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3" name="object 6093"/>
          <p:cNvSpPr/>
          <p:nvPr/>
        </p:nvSpPr>
        <p:spPr>
          <a:xfrm>
            <a:off x="5633085" y="8234448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879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4" name="object 6094"/>
          <p:cNvSpPr/>
          <p:nvPr/>
        </p:nvSpPr>
        <p:spPr>
          <a:xfrm>
            <a:off x="10446257" y="8234448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18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5" name="object 6095"/>
          <p:cNvSpPr/>
          <p:nvPr/>
        </p:nvSpPr>
        <p:spPr>
          <a:xfrm>
            <a:off x="10604823" y="823444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6" name="object 6096"/>
          <p:cNvSpPr/>
          <p:nvPr/>
        </p:nvSpPr>
        <p:spPr>
          <a:xfrm>
            <a:off x="5432640" y="8278832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6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7" name="object 6097"/>
          <p:cNvSpPr/>
          <p:nvPr/>
        </p:nvSpPr>
        <p:spPr>
          <a:xfrm>
            <a:off x="5588701" y="8278832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277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8" name="object 6098"/>
          <p:cNvSpPr/>
          <p:nvPr/>
        </p:nvSpPr>
        <p:spPr>
          <a:xfrm>
            <a:off x="10433371" y="8278832"/>
            <a:ext cx="83185" cy="0"/>
          </a:xfrm>
          <a:custGeom>
            <a:avLst/>
            <a:gdLst/>
            <a:ahLst/>
            <a:cxnLst/>
            <a:rect l="l" t="t" r="r" b="b"/>
            <a:pathLst>
              <a:path w="83184">
                <a:moveTo>
                  <a:pt x="0" y="0"/>
                </a:moveTo>
                <a:lnTo>
                  <a:pt x="8268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9" name="object 6099"/>
          <p:cNvSpPr/>
          <p:nvPr/>
        </p:nvSpPr>
        <p:spPr>
          <a:xfrm>
            <a:off x="10560439" y="827883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0" name="object 6100"/>
          <p:cNvSpPr/>
          <p:nvPr/>
        </p:nvSpPr>
        <p:spPr>
          <a:xfrm>
            <a:off x="5412238" y="8323216"/>
            <a:ext cx="88265" cy="0"/>
          </a:xfrm>
          <a:custGeom>
            <a:avLst/>
            <a:gdLst/>
            <a:ahLst/>
            <a:cxnLst/>
            <a:rect l="l" t="t" r="r" b="b"/>
            <a:pathLst>
              <a:path w="88264">
                <a:moveTo>
                  <a:pt x="0" y="0"/>
                </a:moveTo>
                <a:lnTo>
                  <a:pt x="8769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1" name="object 6101"/>
          <p:cNvSpPr/>
          <p:nvPr/>
        </p:nvSpPr>
        <p:spPr>
          <a:xfrm>
            <a:off x="5544317" y="832321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2" name="object 6102"/>
          <p:cNvSpPr/>
          <p:nvPr/>
        </p:nvSpPr>
        <p:spPr>
          <a:xfrm>
            <a:off x="10420486" y="832321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1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3" name="object 6103"/>
          <p:cNvSpPr/>
          <p:nvPr/>
        </p:nvSpPr>
        <p:spPr>
          <a:xfrm>
            <a:off x="10516055" y="832321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4" name="object 6104"/>
          <p:cNvSpPr/>
          <p:nvPr/>
        </p:nvSpPr>
        <p:spPr>
          <a:xfrm>
            <a:off x="10693591" y="8323216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5" name="object 6105"/>
          <p:cNvSpPr/>
          <p:nvPr/>
        </p:nvSpPr>
        <p:spPr>
          <a:xfrm>
            <a:off x="5392194" y="8367600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35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6" name="object 6106"/>
          <p:cNvSpPr/>
          <p:nvPr/>
        </p:nvSpPr>
        <p:spPr>
          <a:xfrm>
            <a:off x="5499932" y="83676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7" name="object 6107"/>
          <p:cNvSpPr/>
          <p:nvPr/>
        </p:nvSpPr>
        <p:spPr>
          <a:xfrm>
            <a:off x="10407242" y="83676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0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8" name="object 6108"/>
          <p:cNvSpPr/>
          <p:nvPr/>
        </p:nvSpPr>
        <p:spPr>
          <a:xfrm>
            <a:off x="10471670" y="83676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9" name="object 6109"/>
          <p:cNvSpPr/>
          <p:nvPr/>
        </p:nvSpPr>
        <p:spPr>
          <a:xfrm>
            <a:off x="10649207" y="8367600"/>
            <a:ext cx="57785" cy="0"/>
          </a:xfrm>
          <a:custGeom>
            <a:avLst/>
            <a:gdLst/>
            <a:ahLst/>
            <a:cxnLst/>
            <a:rect l="l" t="t" r="r" b="b"/>
            <a:pathLst>
              <a:path w="57784">
                <a:moveTo>
                  <a:pt x="0" y="0"/>
                </a:moveTo>
                <a:lnTo>
                  <a:pt x="5762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0" name="object 6110"/>
          <p:cNvSpPr/>
          <p:nvPr/>
        </p:nvSpPr>
        <p:spPr>
          <a:xfrm>
            <a:off x="5371791" y="8411984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1" name="object 6111"/>
          <p:cNvSpPr/>
          <p:nvPr/>
        </p:nvSpPr>
        <p:spPr>
          <a:xfrm>
            <a:off x="5455548" y="84119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2" name="object 6112"/>
          <p:cNvSpPr/>
          <p:nvPr/>
        </p:nvSpPr>
        <p:spPr>
          <a:xfrm>
            <a:off x="5633085" y="8411984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5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3" name="object 6113"/>
          <p:cNvSpPr/>
          <p:nvPr/>
        </p:nvSpPr>
        <p:spPr>
          <a:xfrm>
            <a:off x="10427286" y="84119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4" name="object 6114"/>
          <p:cNvSpPr/>
          <p:nvPr/>
        </p:nvSpPr>
        <p:spPr>
          <a:xfrm>
            <a:off x="10604823" y="8411984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1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5" name="object 6115"/>
          <p:cNvSpPr/>
          <p:nvPr/>
        </p:nvSpPr>
        <p:spPr>
          <a:xfrm>
            <a:off x="5351389" y="8456369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39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6" name="object 6116"/>
          <p:cNvSpPr/>
          <p:nvPr/>
        </p:nvSpPr>
        <p:spPr>
          <a:xfrm>
            <a:off x="5411164" y="84563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7" name="object 6117"/>
          <p:cNvSpPr/>
          <p:nvPr/>
        </p:nvSpPr>
        <p:spPr>
          <a:xfrm>
            <a:off x="5588701" y="8456369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>
                <a:moveTo>
                  <a:pt x="0" y="0"/>
                </a:moveTo>
                <a:lnTo>
                  <a:pt x="4152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8" name="object 6118"/>
          <p:cNvSpPr/>
          <p:nvPr/>
        </p:nvSpPr>
        <p:spPr>
          <a:xfrm>
            <a:off x="10382902" y="84563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9" name="object 6119"/>
          <p:cNvSpPr/>
          <p:nvPr/>
        </p:nvSpPr>
        <p:spPr>
          <a:xfrm>
            <a:off x="10560439" y="845636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2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0" name="object 6120"/>
          <p:cNvSpPr/>
          <p:nvPr/>
        </p:nvSpPr>
        <p:spPr>
          <a:xfrm>
            <a:off x="5366780" y="85007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1" name="object 6121"/>
          <p:cNvSpPr/>
          <p:nvPr/>
        </p:nvSpPr>
        <p:spPr>
          <a:xfrm>
            <a:off x="5544317" y="8500753"/>
            <a:ext cx="66040" cy="0"/>
          </a:xfrm>
          <a:custGeom>
            <a:avLst/>
            <a:gdLst/>
            <a:ahLst/>
            <a:cxnLst/>
            <a:rect l="l" t="t" r="r" b="b"/>
            <a:pathLst>
              <a:path w="66039">
                <a:moveTo>
                  <a:pt x="0" y="0"/>
                </a:moveTo>
                <a:lnTo>
                  <a:pt x="6586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2" name="object 6122"/>
          <p:cNvSpPr/>
          <p:nvPr/>
        </p:nvSpPr>
        <p:spPr>
          <a:xfrm>
            <a:off x="10368227" y="8500753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44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3" name="object 6123"/>
          <p:cNvSpPr/>
          <p:nvPr/>
        </p:nvSpPr>
        <p:spPr>
          <a:xfrm>
            <a:off x="10516055" y="85007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4" name="object 6124"/>
          <p:cNvSpPr/>
          <p:nvPr/>
        </p:nvSpPr>
        <p:spPr>
          <a:xfrm>
            <a:off x="5322396" y="854513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5" name="object 6125"/>
          <p:cNvSpPr/>
          <p:nvPr/>
        </p:nvSpPr>
        <p:spPr>
          <a:xfrm>
            <a:off x="5499932" y="8545137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8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6" name="object 6126"/>
          <p:cNvSpPr/>
          <p:nvPr/>
        </p:nvSpPr>
        <p:spPr>
          <a:xfrm>
            <a:off x="10355341" y="854513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0" y="0"/>
                </a:moveTo>
                <a:lnTo>
                  <a:pt x="7194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7" name="object 6127"/>
          <p:cNvSpPr/>
          <p:nvPr/>
        </p:nvSpPr>
        <p:spPr>
          <a:xfrm>
            <a:off x="10471670" y="854513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8" name="object 6128"/>
          <p:cNvSpPr/>
          <p:nvPr/>
        </p:nvSpPr>
        <p:spPr>
          <a:xfrm>
            <a:off x="10649207" y="8545137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9" name="object 6129"/>
          <p:cNvSpPr/>
          <p:nvPr/>
        </p:nvSpPr>
        <p:spPr>
          <a:xfrm>
            <a:off x="5290540" y="8589521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2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0" name="object 6130"/>
          <p:cNvSpPr/>
          <p:nvPr/>
        </p:nvSpPr>
        <p:spPr>
          <a:xfrm>
            <a:off x="5455548" y="8589521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3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1" name="object 6131"/>
          <p:cNvSpPr/>
          <p:nvPr/>
        </p:nvSpPr>
        <p:spPr>
          <a:xfrm>
            <a:off x="10342098" y="8589521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080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2" name="object 6132"/>
          <p:cNvSpPr/>
          <p:nvPr/>
        </p:nvSpPr>
        <p:spPr>
          <a:xfrm>
            <a:off x="10427286" y="858952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3" name="object 6133"/>
          <p:cNvSpPr/>
          <p:nvPr/>
        </p:nvSpPr>
        <p:spPr>
          <a:xfrm>
            <a:off x="10604823" y="858952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>
                <a:moveTo>
                  <a:pt x="0" y="0"/>
                </a:moveTo>
                <a:lnTo>
                  <a:pt x="3686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4" name="object 6134"/>
          <p:cNvSpPr/>
          <p:nvPr/>
        </p:nvSpPr>
        <p:spPr>
          <a:xfrm>
            <a:off x="5270138" y="8633905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>
                <a:moveTo>
                  <a:pt x="0" y="0"/>
                </a:moveTo>
                <a:lnTo>
                  <a:pt x="966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5" name="object 6135"/>
          <p:cNvSpPr/>
          <p:nvPr/>
        </p:nvSpPr>
        <p:spPr>
          <a:xfrm>
            <a:off x="5411164" y="86339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6" name="object 6136"/>
          <p:cNvSpPr/>
          <p:nvPr/>
        </p:nvSpPr>
        <p:spPr>
          <a:xfrm>
            <a:off x="10329212" y="8633905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3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7" name="object 6137"/>
          <p:cNvSpPr/>
          <p:nvPr/>
        </p:nvSpPr>
        <p:spPr>
          <a:xfrm>
            <a:off x="10382902" y="86339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8" name="object 6138"/>
          <p:cNvSpPr/>
          <p:nvPr/>
        </p:nvSpPr>
        <p:spPr>
          <a:xfrm>
            <a:off x="10560439" y="8633905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3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9" name="object 6139"/>
          <p:cNvSpPr/>
          <p:nvPr/>
        </p:nvSpPr>
        <p:spPr>
          <a:xfrm>
            <a:off x="5250093" y="8678289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>
                <a:moveTo>
                  <a:pt x="0" y="0"/>
                </a:moveTo>
                <a:lnTo>
                  <a:pt x="723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0" name="object 6140"/>
          <p:cNvSpPr/>
          <p:nvPr/>
        </p:nvSpPr>
        <p:spPr>
          <a:xfrm>
            <a:off x="5366780" y="86782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1" name="object 6141"/>
          <p:cNvSpPr/>
          <p:nvPr/>
        </p:nvSpPr>
        <p:spPr>
          <a:xfrm>
            <a:off x="10338518" y="86782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2" name="object 6142"/>
          <p:cNvSpPr/>
          <p:nvPr/>
        </p:nvSpPr>
        <p:spPr>
          <a:xfrm>
            <a:off x="10516055" y="8678289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9986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3" name="object 6143"/>
          <p:cNvSpPr/>
          <p:nvPr/>
        </p:nvSpPr>
        <p:spPr>
          <a:xfrm>
            <a:off x="5229690" y="872267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32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4" name="object 6144"/>
          <p:cNvSpPr/>
          <p:nvPr/>
        </p:nvSpPr>
        <p:spPr>
          <a:xfrm>
            <a:off x="5322396" y="872267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5" name="object 6145"/>
          <p:cNvSpPr/>
          <p:nvPr/>
        </p:nvSpPr>
        <p:spPr>
          <a:xfrm>
            <a:off x="5499932" y="8722673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59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6" name="object 6146"/>
          <p:cNvSpPr/>
          <p:nvPr/>
        </p:nvSpPr>
        <p:spPr>
          <a:xfrm>
            <a:off x="10303082" y="8722673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2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7" name="object 6147"/>
          <p:cNvSpPr/>
          <p:nvPr/>
        </p:nvSpPr>
        <p:spPr>
          <a:xfrm>
            <a:off x="10471670" y="8722673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0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8" name="object 6148"/>
          <p:cNvSpPr/>
          <p:nvPr/>
        </p:nvSpPr>
        <p:spPr>
          <a:xfrm>
            <a:off x="5209288" y="8767057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9" name="object 6149"/>
          <p:cNvSpPr/>
          <p:nvPr/>
        </p:nvSpPr>
        <p:spPr>
          <a:xfrm>
            <a:off x="5278012" y="87670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0" name="object 6150"/>
          <p:cNvSpPr/>
          <p:nvPr/>
        </p:nvSpPr>
        <p:spPr>
          <a:xfrm>
            <a:off x="5455548" y="8767057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>
                <a:moveTo>
                  <a:pt x="0" y="0"/>
                </a:moveTo>
                <a:lnTo>
                  <a:pt x="3257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1" name="object 6151"/>
          <p:cNvSpPr/>
          <p:nvPr/>
        </p:nvSpPr>
        <p:spPr>
          <a:xfrm>
            <a:off x="10290197" y="8767057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2" name="object 6152"/>
          <p:cNvSpPr/>
          <p:nvPr/>
        </p:nvSpPr>
        <p:spPr>
          <a:xfrm>
            <a:off x="10427286" y="87670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3" name="object 6153"/>
          <p:cNvSpPr/>
          <p:nvPr/>
        </p:nvSpPr>
        <p:spPr>
          <a:xfrm>
            <a:off x="5233628" y="88114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4" name="object 6154"/>
          <p:cNvSpPr/>
          <p:nvPr/>
        </p:nvSpPr>
        <p:spPr>
          <a:xfrm>
            <a:off x="5411164" y="8811442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>
                <a:moveTo>
                  <a:pt x="0" y="0"/>
                </a:moveTo>
                <a:lnTo>
                  <a:pt x="569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5" name="object 6155"/>
          <p:cNvSpPr/>
          <p:nvPr/>
        </p:nvSpPr>
        <p:spPr>
          <a:xfrm>
            <a:off x="10277311" y="8811442"/>
            <a:ext cx="61594" cy="0"/>
          </a:xfrm>
          <a:custGeom>
            <a:avLst/>
            <a:gdLst/>
            <a:ahLst/>
            <a:cxnLst/>
            <a:rect l="l" t="t" r="r" b="b"/>
            <a:pathLst>
              <a:path w="61595">
                <a:moveTo>
                  <a:pt x="0" y="0"/>
                </a:moveTo>
                <a:lnTo>
                  <a:pt x="6120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6" name="object 6156"/>
          <p:cNvSpPr/>
          <p:nvPr/>
        </p:nvSpPr>
        <p:spPr>
          <a:xfrm>
            <a:off x="10382902" y="88114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7" name="object 6157"/>
          <p:cNvSpPr/>
          <p:nvPr/>
        </p:nvSpPr>
        <p:spPr>
          <a:xfrm>
            <a:off x="10560439" y="881144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8" name="object 6158"/>
          <p:cNvSpPr/>
          <p:nvPr/>
        </p:nvSpPr>
        <p:spPr>
          <a:xfrm>
            <a:off x="5189244" y="88558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9" name="object 6159"/>
          <p:cNvSpPr/>
          <p:nvPr/>
        </p:nvSpPr>
        <p:spPr>
          <a:xfrm>
            <a:off x="5366780" y="8855826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0" y="0"/>
                </a:moveTo>
                <a:lnTo>
                  <a:pt x="8089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0" name="object 6160"/>
          <p:cNvSpPr/>
          <p:nvPr/>
        </p:nvSpPr>
        <p:spPr>
          <a:xfrm>
            <a:off x="10264068" y="8855826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06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1" name="object 6161"/>
          <p:cNvSpPr/>
          <p:nvPr/>
        </p:nvSpPr>
        <p:spPr>
          <a:xfrm>
            <a:off x="10338518" y="88558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2" name="object 6162"/>
          <p:cNvSpPr/>
          <p:nvPr/>
        </p:nvSpPr>
        <p:spPr>
          <a:xfrm>
            <a:off x="10516055" y="885582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60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3" name="object 6163"/>
          <p:cNvSpPr/>
          <p:nvPr/>
        </p:nvSpPr>
        <p:spPr>
          <a:xfrm>
            <a:off x="5148439" y="8900210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5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4" name="object 6164"/>
          <p:cNvSpPr/>
          <p:nvPr/>
        </p:nvSpPr>
        <p:spPr>
          <a:xfrm>
            <a:off x="5322396" y="890021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48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5" name="object 6165"/>
          <p:cNvSpPr/>
          <p:nvPr/>
        </p:nvSpPr>
        <p:spPr>
          <a:xfrm>
            <a:off x="10294134" y="89002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6" name="object 6166"/>
          <p:cNvSpPr/>
          <p:nvPr/>
        </p:nvSpPr>
        <p:spPr>
          <a:xfrm>
            <a:off x="10471670" y="8900210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1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7" name="object 6167"/>
          <p:cNvSpPr/>
          <p:nvPr/>
        </p:nvSpPr>
        <p:spPr>
          <a:xfrm>
            <a:off x="5128036" y="8944952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>
                <a:moveTo>
                  <a:pt x="0" y="0"/>
                </a:moveTo>
                <a:lnTo>
                  <a:pt x="10559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8" name="object 6168"/>
          <p:cNvSpPr/>
          <p:nvPr/>
        </p:nvSpPr>
        <p:spPr>
          <a:xfrm>
            <a:off x="5278012" y="8944952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8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9" name="object 6169"/>
          <p:cNvSpPr/>
          <p:nvPr/>
        </p:nvSpPr>
        <p:spPr>
          <a:xfrm>
            <a:off x="10249750" y="8944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0" name="object 6170"/>
          <p:cNvSpPr/>
          <p:nvPr/>
        </p:nvSpPr>
        <p:spPr>
          <a:xfrm>
            <a:off x="10427286" y="8944952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24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1" name="object 6171"/>
          <p:cNvSpPr/>
          <p:nvPr/>
        </p:nvSpPr>
        <p:spPr>
          <a:xfrm>
            <a:off x="5107634" y="8989336"/>
            <a:ext cx="81915" cy="0"/>
          </a:xfrm>
          <a:custGeom>
            <a:avLst/>
            <a:gdLst/>
            <a:ahLst/>
            <a:cxnLst/>
            <a:rect l="l" t="t" r="r" b="b"/>
            <a:pathLst>
              <a:path w="81914">
                <a:moveTo>
                  <a:pt x="0" y="0"/>
                </a:moveTo>
                <a:lnTo>
                  <a:pt x="816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2" name="object 6172"/>
          <p:cNvSpPr/>
          <p:nvPr/>
        </p:nvSpPr>
        <p:spPr>
          <a:xfrm>
            <a:off x="5233628" y="8989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3" name="object 6173"/>
          <p:cNvSpPr/>
          <p:nvPr/>
        </p:nvSpPr>
        <p:spPr>
          <a:xfrm>
            <a:off x="10225052" y="8989336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>
                <a:moveTo>
                  <a:pt x="0" y="0"/>
                </a:moveTo>
                <a:lnTo>
                  <a:pt x="113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4" name="object 6174"/>
          <p:cNvSpPr/>
          <p:nvPr/>
        </p:nvSpPr>
        <p:spPr>
          <a:xfrm>
            <a:off x="10382902" y="8989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5" name="object 6175"/>
          <p:cNvSpPr/>
          <p:nvPr/>
        </p:nvSpPr>
        <p:spPr>
          <a:xfrm>
            <a:off x="5087590" y="9033720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>
                <a:moveTo>
                  <a:pt x="0" y="0"/>
                </a:moveTo>
                <a:lnTo>
                  <a:pt x="572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6" name="object 6176"/>
          <p:cNvSpPr/>
          <p:nvPr/>
        </p:nvSpPr>
        <p:spPr>
          <a:xfrm>
            <a:off x="5189244" y="9033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7" name="object 6177"/>
          <p:cNvSpPr/>
          <p:nvPr/>
        </p:nvSpPr>
        <p:spPr>
          <a:xfrm>
            <a:off x="10212167" y="9033720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196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8" name="object 6178"/>
          <p:cNvSpPr/>
          <p:nvPr/>
        </p:nvSpPr>
        <p:spPr>
          <a:xfrm>
            <a:off x="10338518" y="9033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9" name="object 6179"/>
          <p:cNvSpPr/>
          <p:nvPr/>
        </p:nvSpPr>
        <p:spPr>
          <a:xfrm>
            <a:off x="5067187" y="907810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0" name="object 6180"/>
          <p:cNvSpPr/>
          <p:nvPr/>
        </p:nvSpPr>
        <p:spPr>
          <a:xfrm>
            <a:off x="5144859" y="9078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1" name="object 6181"/>
          <p:cNvSpPr/>
          <p:nvPr/>
        </p:nvSpPr>
        <p:spPr>
          <a:xfrm>
            <a:off x="5322396" y="9078104"/>
            <a:ext cx="24130" cy="0"/>
          </a:xfrm>
          <a:custGeom>
            <a:avLst/>
            <a:gdLst/>
            <a:ahLst/>
            <a:cxnLst/>
            <a:rect l="l" t="t" r="r" b="b"/>
            <a:pathLst>
              <a:path w="24129">
                <a:moveTo>
                  <a:pt x="0" y="0"/>
                </a:moveTo>
                <a:lnTo>
                  <a:pt x="236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2" name="object 6182"/>
          <p:cNvSpPr/>
          <p:nvPr/>
        </p:nvSpPr>
        <p:spPr>
          <a:xfrm>
            <a:off x="10198923" y="9078104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08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3" name="object 6183"/>
          <p:cNvSpPr/>
          <p:nvPr/>
        </p:nvSpPr>
        <p:spPr>
          <a:xfrm>
            <a:off x="10294134" y="9078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4" name="object 6184"/>
          <p:cNvSpPr/>
          <p:nvPr/>
        </p:nvSpPr>
        <p:spPr>
          <a:xfrm>
            <a:off x="10471670" y="907810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5" name="object 6185"/>
          <p:cNvSpPr/>
          <p:nvPr/>
        </p:nvSpPr>
        <p:spPr>
          <a:xfrm>
            <a:off x="5046785" y="912248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3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6" name="object 6186"/>
          <p:cNvSpPr/>
          <p:nvPr/>
        </p:nvSpPr>
        <p:spPr>
          <a:xfrm>
            <a:off x="5100475" y="9122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7" name="object 6187"/>
          <p:cNvSpPr/>
          <p:nvPr/>
        </p:nvSpPr>
        <p:spPr>
          <a:xfrm>
            <a:off x="5278012" y="9122488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>
                <a:moveTo>
                  <a:pt x="0" y="0"/>
                </a:moveTo>
                <a:lnTo>
                  <a:pt x="479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8" name="object 6188"/>
          <p:cNvSpPr/>
          <p:nvPr/>
        </p:nvSpPr>
        <p:spPr>
          <a:xfrm>
            <a:off x="10186037" y="9122488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0" y="0"/>
                </a:moveTo>
                <a:lnTo>
                  <a:pt x="1932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9" name="object 6189"/>
          <p:cNvSpPr/>
          <p:nvPr/>
        </p:nvSpPr>
        <p:spPr>
          <a:xfrm>
            <a:off x="10249750" y="9122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0" name="object 6190"/>
          <p:cNvSpPr/>
          <p:nvPr/>
        </p:nvSpPr>
        <p:spPr>
          <a:xfrm>
            <a:off x="10427286" y="9122488"/>
            <a:ext cx="58419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834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1" name="object 6191"/>
          <p:cNvSpPr/>
          <p:nvPr/>
        </p:nvSpPr>
        <p:spPr>
          <a:xfrm>
            <a:off x="5056091" y="916687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2" name="object 6192"/>
          <p:cNvSpPr/>
          <p:nvPr/>
        </p:nvSpPr>
        <p:spPr>
          <a:xfrm>
            <a:off x="5233628" y="9166873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>
                <a:moveTo>
                  <a:pt x="0" y="0"/>
                </a:moveTo>
                <a:lnTo>
                  <a:pt x="7194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3" name="object 6193"/>
          <p:cNvSpPr/>
          <p:nvPr/>
        </p:nvSpPr>
        <p:spPr>
          <a:xfrm>
            <a:off x="10205366" y="916687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4" name="object 6194"/>
          <p:cNvSpPr/>
          <p:nvPr/>
        </p:nvSpPr>
        <p:spPr>
          <a:xfrm>
            <a:off x="10382902" y="9166873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8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5" name="object 6195"/>
          <p:cNvSpPr/>
          <p:nvPr/>
        </p:nvSpPr>
        <p:spPr>
          <a:xfrm>
            <a:off x="5011707" y="9211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6" name="object 6196"/>
          <p:cNvSpPr/>
          <p:nvPr/>
        </p:nvSpPr>
        <p:spPr>
          <a:xfrm>
            <a:off x="5189244" y="9211257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59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7" name="object 6197"/>
          <p:cNvSpPr/>
          <p:nvPr/>
        </p:nvSpPr>
        <p:spPr>
          <a:xfrm>
            <a:off x="10160982" y="9211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8" name="object 6198"/>
          <p:cNvSpPr/>
          <p:nvPr/>
        </p:nvSpPr>
        <p:spPr>
          <a:xfrm>
            <a:off x="10338518" y="9211257"/>
            <a:ext cx="121285" cy="0"/>
          </a:xfrm>
          <a:custGeom>
            <a:avLst/>
            <a:gdLst/>
            <a:ahLst/>
            <a:cxnLst/>
            <a:rect l="l" t="t" r="r" b="b"/>
            <a:pathLst>
              <a:path w="121284">
                <a:moveTo>
                  <a:pt x="0" y="0"/>
                </a:moveTo>
                <a:lnTo>
                  <a:pt x="12098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9" name="object 6199"/>
          <p:cNvSpPr/>
          <p:nvPr/>
        </p:nvSpPr>
        <p:spPr>
          <a:xfrm>
            <a:off x="4985936" y="9255641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>
                <a:moveTo>
                  <a:pt x="0" y="0"/>
                </a:moveTo>
                <a:lnTo>
                  <a:pt x="1145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0" name="object 6200"/>
          <p:cNvSpPr/>
          <p:nvPr/>
        </p:nvSpPr>
        <p:spPr>
          <a:xfrm>
            <a:off x="5144859" y="925564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>
                <a:moveTo>
                  <a:pt x="0" y="0"/>
                </a:moveTo>
                <a:lnTo>
                  <a:pt x="11990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1" name="object 6201"/>
          <p:cNvSpPr/>
          <p:nvPr/>
        </p:nvSpPr>
        <p:spPr>
          <a:xfrm>
            <a:off x="10147022" y="9255641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72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2" name="object 6202"/>
          <p:cNvSpPr/>
          <p:nvPr/>
        </p:nvSpPr>
        <p:spPr>
          <a:xfrm>
            <a:off x="10294134" y="9255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3" name="object 6203"/>
          <p:cNvSpPr/>
          <p:nvPr/>
        </p:nvSpPr>
        <p:spPr>
          <a:xfrm>
            <a:off x="4965533" y="9300025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5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4" name="object 6204"/>
          <p:cNvSpPr/>
          <p:nvPr/>
        </p:nvSpPr>
        <p:spPr>
          <a:xfrm>
            <a:off x="5100475" y="9300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5" name="object 6205"/>
          <p:cNvSpPr/>
          <p:nvPr/>
        </p:nvSpPr>
        <p:spPr>
          <a:xfrm>
            <a:off x="10133779" y="9300025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58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6" name="object 6206"/>
          <p:cNvSpPr/>
          <p:nvPr/>
        </p:nvSpPr>
        <p:spPr>
          <a:xfrm>
            <a:off x="10249750" y="9300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7" name="object 6207"/>
          <p:cNvSpPr/>
          <p:nvPr/>
        </p:nvSpPr>
        <p:spPr>
          <a:xfrm>
            <a:off x="10427286" y="930002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8" name="object 6208"/>
          <p:cNvSpPr/>
          <p:nvPr/>
        </p:nvSpPr>
        <p:spPr>
          <a:xfrm>
            <a:off x="4945489" y="9344409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21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9" name="object 6209"/>
          <p:cNvSpPr/>
          <p:nvPr/>
        </p:nvSpPr>
        <p:spPr>
          <a:xfrm>
            <a:off x="5056091" y="9344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0" name="object 6210"/>
          <p:cNvSpPr/>
          <p:nvPr/>
        </p:nvSpPr>
        <p:spPr>
          <a:xfrm>
            <a:off x="10120893" y="9344409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0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1" name="object 6211"/>
          <p:cNvSpPr/>
          <p:nvPr/>
        </p:nvSpPr>
        <p:spPr>
          <a:xfrm>
            <a:off x="10205366" y="9344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2" name="object 6212"/>
          <p:cNvSpPr/>
          <p:nvPr/>
        </p:nvSpPr>
        <p:spPr>
          <a:xfrm>
            <a:off x="10382902" y="934440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58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3" name="object 6213"/>
          <p:cNvSpPr/>
          <p:nvPr/>
        </p:nvSpPr>
        <p:spPr>
          <a:xfrm>
            <a:off x="4925086" y="93887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0" y="0"/>
                </a:moveTo>
                <a:lnTo>
                  <a:pt x="4223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4" name="object 6214"/>
          <p:cNvSpPr/>
          <p:nvPr/>
        </p:nvSpPr>
        <p:spPr>
          <a:xfrm>
            <a:off x="5011707" y="9388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5" name="object 6215"/>
          <p:cNvSpPr/>
          <p:nvPr/>
        </p:nvSpPr>
        <p:spPr>
          <a:xfrm>
            <a:off x="5189244" y="938879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6" name="object 6216"/>
          <p:cNvSpPr/>
          <p:nvPr/>
        </p:nvSpPr>
        <p:spPr>
          <a:xfrm>
            <a:off x="10108007" y="9388793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59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7" name="object 6217"/>
          <p:cNvSpPr/>
          <p:nvPr/>
        </p:nvSpPr>
        <p:spPr>
          <a:xfrm>
            <a:off x="10160982" y="9388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8" name="object 6218"/>
          <p:cNvSpPr/>
          <p:nvPr/>
        </p:nvSpPr>
        <p:spPr>
          <a:xfrm>
            <a:off x="10338518" y="9388793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>
                <a:moveTo>
                  <a:pt x="0" y="0"/>
                </a:moveTo>
                <a:lnTo>
                  <a:pt x="6908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9" name="object 6219"/>
          <p:cNvSpPr/>
          <p:nvPr/>
        </p:nvSpPr>
        <p:spPr>
          <a:xfrm>
            <a:off x="4904684" y="9433177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5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0" name="object 6220"/>
          <p:cNvSpPr/>
          <p:nvPr/>
        </p:nvSpPr>
        <p:spPr>
          <a:xfrm>
            <a:off x="4967323" y="9433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1" name="object 6221"/>
          <p:cNvSpPr/>
          <p:nvPr/>
        </p:nvSpPr>
        <p:spPr>
          <a:xfrm>
            <a:off x="5144859" y="9433177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0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2" name="object 6222"/>
          <p:cNvSpPr/>
          <p:nvPr/>
        </p:nvSpPr>
        <p:spPr>
          <a:xfrm>
            <a:off x="10116597" y="9433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3" name="object 6223"/>
          <p:cNvSpPr/>
          <p:nvPr/>
        </p:nvSpPr>
        <p:spPr>
          <a:xfrm>
            <a:off x="10294134" y="9433177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10022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4" name="object 6224"/>
          <p:cNvSpPr/>
          <p:nvPr/>
        </p:nvSpPr>
        <p:spPr>
          <a:xfrm>
            <a:off x="4922939" y="94775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5" name="object 6225"/>
          <p:cNvSpPr/>
          <p:nvPr/>
        </p:nvSpPr>
        <p:spPr>
          <a:xfrm>
            <a:off x="5100475" y="9477561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29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6" name="object 6226"/>
          <p:cNvSpPr/>
          <p:nvPr/>
        </p:nvSpPr>
        <p:spPr>
          <a:xfrm>
            <a:off x="10081878" y="9477561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7" name="object 6227"/>
          <p:cNvSpPr/>
          <p:nvPr/>
        </p:nvSpPr>
        <p:spPr>
          <a:xfrm>
            <a:off x="10249750" y="9477561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172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8" name="object 6228"/>
          <p:cNvSpPr/>
          <p:nvPr/>
        </p:nvSpPr>
        <p:spPr>
          <a:xfrm>
            <a:off x="4878555" y="95219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9" name="object 6229"/>
          <p:cNvSpPr/>
          <p:nvPr/>
        </p:nvSpPr>
        <p:spPr>
          <a:xfrm>
            <a:off x="5056091" y="9521945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97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0" name="object 6230"/>
          <p:cNvSpPr/>
          <p:nvPr/>
        </p:nvSpPr>
        <p:spPr>
          <a:xfrm>
            <a:off x="10068634" y="9521945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34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1" name="object 6231"/>
          <p:cNvSpPr/>
          <p:nvPr/>
        </p:nvSpPr>
        <p:spPr>
          <a:xfrm>
            <a:off x="10205366" y="95219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2" name="object 6232"/>
          <p:cNvSpPr/>
          <p:nvPr/>
        </p:nvSpPr>
        <p:spPr>
          <a:xfrm>
            <a:off x="4843835" y="9566330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8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3" name="object 6233"/>
          <p:cNvSpPr/>
          <p:nvPr/>
        </p:nvSpPr>
        <p:spPr>
          <a:xfrm>
            <a:off x="5011707" y="9566330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96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4" name="object 6234"/>
          <p:cNvSpPr/>
          <p:nvPr/>
        </p:nvSpPr>
        <p:spPr>
          <a:xfrm>
            <a:off x="10055748" y="956633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8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5" name="object 6235"/>
          <p:cNvSpPr/>
          <p:nvPr/>
        </p:nvSpPr>
        <p:spPr>
          <a:xfrm>
            <a:off x="10160982" y="956633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6" name="object 6236"/>
          <p:cNvSpPr/>
          <p:nvPr/>
        </p:nvSpPr>
        <p:spPr>
          <a:xfrm>
            <a:off x="10338518" y="956633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7" name="object 6237"/>
          <p:cNvSpPr/>
          <p:nvPr/>
        </p:nvSpPr>
        <p:spPr>
          <a:xfrm>
            <a:off x="4823433" y="9610714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>
                <a:moveTo>
                  <a:pt x="0" y="0"/>
                </a:moveTo>
                <a:lnTo>
                  <a:pt x="995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8" name="object 6238"/>
          <p:cNvSpPr/>
          <p:nvPr/>
        </p:nvSpPr>
        <p:spPr>
          <a:xfrm>
            <a:off x="4967323" y="9610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9" name="object 6239"/>
          <p:cNvSpPr/>
          <p:nvPr/>
        </p:nvSpPr>
        <p:spPr>
          <a:xfrm>
            <a:off x="10042862" y="9610714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>
                <a:moveTo>
                  <a:pt x="0" y="0"/>
                </a:moveTo>
                <a:lnTo>
                  <a:pt x="2935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0" name="object 6240"/>
          <p:cNvSpPr/>
          <p:nvPr/>
        </p:nvSpPr>
        <p:spPr>
          <a:xfrm>
            <a:off x="10116597" y="9610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1" name="object 6241"/>
          <p:cNvSpPr/>
          <p:nvPr/>
        </p:nvSpPr>
        <p:spPr>
          <a:xfrm>
            <a:off x="10294134" y="961071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32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2" name="object 6242"/>
          <p:cNvSpPr/>
          <p:nvPr/>
        </p:nvSpPr>
        <p:spPr>
          <a:xfrm>
            <a:off x="4803388" y="9655098"/>
            <a:ext cx="75565" cy="0"/>
          </a:xfrm>
          <a:custGeom>
            <a:avLst/>
            <a:gdLst/>
            <a:ahLst/>
            <a:cxnLst/>
            <a:rect l="l" t="t" r="r" b="b"/>
            <a:pathLst>
              <a:path w="75564">
                <a:moveTo>
                  <a:pt x="0" y="0"/>
                </a:moveTo>
                <a:lnTo>
                  <a:pt x="7516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3" name="object 6243"/>
          <p:cNvSpPr/>
          <p:nvPr/>
        </p:nvSpPr>
        <p:spPr>
          <a:xfrm>
            <a:off x="4922939" y="9655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4" name="object 6244"/>
          <p:cNvSpPr/>
          <p:nvPr/>
        </p:nvSpPr>
        <p:spPr>
          <a:xfrm>
            <a:off x="10072213" y="9655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5" name="object 6245"/>
          <p:cNvSpPr/>
          <p:nvPr/>
        </p:nvSpPr>
        <p:spPr>
          <a:xfrm>
            <a:off x="10249750" y="9655098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>
                <a:moveTo>
                  <a:pt x="0" y="0"/>
                </a:moveTo>
                <a:lnTo>
                  <a:pt x="794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6" name="object 6246"/>
          <p:cNvSpPr/>
          <p:nvPr/>
        </p:nvSpPr>
        <p:spPr>
          <a:xfrm>
            <a:off x="4782986" y="969948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0" y="0"/>
                </a:moveTo>
                <a:lnTo>
                  <a:pt x="511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7" name="object 6247"/>
          <p:cNvSpPr/>
          <p:nvPr/>
        </p:nvSpPr>
        <p:spPr>
          <a:xfrm>
            <a:off x="4878555" y="9699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8" name="object 6248"/>
          <p:cNvSpPr/>
          <p:nvPr/>
        </p:nvSpPr>
        <p:spPr>
          <a:xfrm>
            <a:off x="5056091" y="9699482"/>
            <a:ext cx="5715" cy="0"/>
          </a:xfrm>
          <a:custGeom>
            <a:avLst/>
            <a:gdLst/>
            <a:ahLst/>
            <a:cxnLst/>
            <a:rect l="l" t="t" r="r" b="b"/>
            <a:pathLst>
              <a:path w="5714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9" name="object 6249"/>
          <p:cNvSpPr/>
          <p:nvPr/>
        </p:nvSpPr>
        <p:spPr>
          <a:xfrm>
            <a:off x="10027829" y="9699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0" name="object 6250"/>
          <p:cNvSpPr/>
          <p:nvPr/>
        </p:nvSpPr>
        <p:spPr>
          <a:xfrm>
            <a:off x="10205366" y="9699482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96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1" name="object 6251"/>
          <p:cNvSpPr/>
          <p:nvPr/>
        </p:nvSpPr>
        <p:spPr>
          <a:xfrm>
            <a:off x="4762583" y="974386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2" name="object 6252"/>
          <p:cNvSpPr/>
          <p:nvPr/>
        </p:nvSpPr>
        <p:spPr>
          <a:xfrm>
            <a:off x="4834171" y="9743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3" name="object 6253"/>
          <p:cNvSpPr/>
          <p:nvPr/>
        </p:nvSpPr>
        <p:spPr>
          <a:xfrm>
            <a:off x="5011707" y="9743866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06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4" name="object 6254"/>
          <p:cNvSpPr/>
          <p:nvPr/>
        </p:nvSpPr>
        <p:spPr>
          <a:xfrm>
            <a:off x="10003848" y="9743866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274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5" name="object 6255"/>
          <p:cNvSpPr/>
          <p:nvPr/>
        </p:nvSpPr>
        <p:spPr>
          <a:xfrm>
            <a:off x="10160982" y="9743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6" name="object 6256"/>
          <p:cNvSpPr/>
          <p:nvPr/>
        </p:nvSpPr>
        <p:spPr>
          <a:xfrm>
            <a:off x="4742539" y="978825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7" name="object 6257"/>
          <p:cNvSpPr/>
          <p:nvPr/>
        </p:nvSpPr>
        <p:spPr>
          <a:xfrm>
            <a:off x="4789787" y="9788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8" name="object 6258"/>
          <p:cNvSpPr/>
          <p:nvPr/>
        </p:nvSpPr>
        <p:spPr>
          <a:xfrm>
            <a:off x="4967323" y="9788250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>
                <a:moveTo>
                  <a:pt x="0" y="0"/>
                </a:moveTo>
                <a:lnTo>
                  <a:pt x="5404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9" name="object 6259"/>
          <p:cNvSpPr/>
          <p:nvPr/>
        </p:nvSpPr>
        <p:spPr>
          <a:xfrm>
            <a:off x="9990604" y="9788250"/>
            <a:ext cx="81915" cy="0"/>
          </a:xfrm>
          <a:custGeom>
            <a:avLst/>
            <a:gdLst/>
            <a:ahLst/>
            <a:cxnLst/>
            <a:rect l="l" t="t" r="r" b="b"/>
            <a:pathLst>
              <a:path w="81915">
                <a:moveTo>
                  <a:pt x="0" y="0"/>
                </a:moveTo>
                <a:lnTo>
                  <a:pt x="816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0" name="object 6260"/>
          <p:cNvSpPr/>
          <p:nvPr/>
        </p:nvSpPr>
        <p:spPr>
          <a:xfrm>
            <a:off x="10116597" y="9788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1" name="object 6261"/>
          <p:cNvSpPr/>
          <p:nvPr/>
        </p:nvSpPr>
        <p:spPr>
          <a:xfrm>
            <a:off x="4745402" y="9832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2" name="object 6262"/>
          <p:cNvSpPr/>
          <p:nvPr/>
        </p:nvSpPr>
        <p:spPr>
          <a:xfrm>
            <a:off x="4922939" y="9832634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3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3" name="object 6263"/>
          <p:cNvSpPr/>
          <p:nvPr/>
        </p:nvSpPr>
        <p:spPr>
          <a:xfrm>
            <a:off x="9977718" y="983263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501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4" name="object 6264"/>
          <p:cNvSpPr/>
          <p:nvPr/>
        </p:nvSpPr>
        <p:spPr>
          <a:xfrm>
            <a:off x="10072213" y="9832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5" name="object 6265"/>
          <p:cNvSpPr/>
          <p:nvPr/>
        </p:nvSpPr>
        <p:spPr>
          <a:xfrm>
            <a:off x="10249750" y="98326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6" name="object 6266"/>
          <p:cNvSpPr/>
          <p:nvPr/>
        </p:nvSpPr>
        <p:spPr>
          <a:xfrm>
            <a:off x="4701734" y="9877018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4">
                <a:moveTo>
                  <a:pt x="0" y="0"/>
                </a:moveTo>
                <a:lnTo>
                  <a:pt x="13243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7" name="object 6267"/>
          <p:cNvSpPr/>
          <p:nvPr/>
        </p:nvSpPr>
        <p:spPr>
          <a:xfrm>
            <a:off x="4878555" y="9877018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0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8" name="object 6268"/>
          <p:cNvSpPr/>
          <p:nvPr/>
        </p:nvSpPr>
        <p:spPr>
          <a:xfrm>
            <a:off x="9964474" y="9877018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9" name="object 6269"/>
          <p:cNvSpPr/>
          <p:nvPr/>
        </p:nvSpPr>
        <p:spPr>
          <a:xfrm>
            <a:off x="10027829" y="9877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0" name="object 6270"/>
          <p:cNvSpPr/>
          <p:nvPr/>
        </p:nvSpPr>
        <p:spPr>
          <a:xfrm>
            <a:off x="10205366" y="9877018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870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1" name="object 6271"/>
          <p:cNvSpPr/>
          <p:nvPr/>
        </p:nvSpPr>
        <p:spPr>
          <a:xfrm>
            <a:off x="4681332" y="9921402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0" y="0"/>
                </a:moveTo>
                <a:lnTo>
                  <a:pt x="10845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2" name="object 6272"/>
          <p:cNvSpPr/>
          <p:nvPr/>
        </p:nvSpPr>
        <p:spPr>
          <a:xfrm>
            <a:off x="4834171" y="9921402"/>
            <a:ext cx="126364" cy="0"/>
          </a:xfrm>
          <a:custGeom>
            <a:avLst/>
            <a:gdLst/>
            <a:ahLst/>
            <a:cxnLst/>
            <a:rect l="l" t="t" r="r" b="b"/>
            <a:pathLst>
              <a:path w="126364">
                <a:moveTo>
                  <a:pt x="0" y="0"/>
                </a:moveTo>
                <a:lnTo>
                  <a:pt x="12635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3" name="object 6273"/>
          <p:cNvSpPr/>
          <p:nvPr/>
        </p:nvSpPr>
        <p:spPr>
          <a:xfrm>
            <a:off x="9983445" y="9921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4" name="object 6274"/>
          <p:cNvSpPr/>
          <p:nvPr/>
        </p:nvSpPr>
        <p:spPr>
          <a:xfrm>
            <a:off x="10160982" y="9921402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1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5" name="object 6275"/>
          <p:cNvSpPr/>
          <p:nvPr/>
        </p:nvSpPr>
        <p:spPr>
          <a:xfrm>
            <a:off x="4661287" y="9965787"/>
            <a:ext cx="84455" cy="0"/>
          </a:xfrm>
          <a:custGeom>
            <a:avLst/>
            <a:gdLst/>
            <a:ahLst/>
            <a:cxnLst/>
            <a:rect l="l" t="t" r="r" b="b"/>
            <a:pathLst>
              <a:path w="84454">
                <a:moveTo>
                  <a:pt x="0" y="0"/>
                </a:moveTo>
                <a:lnTo>
                  <a:pt x="841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6" name="object 6276"/>
          <p:cNvSpPr/>
          <p:nvPr/>
        </p:nvSpPr>
        <p:spPr>
          <a:xfrm>
            <a:off x="4789787" y="9965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7" name="object 6277"/>
          <p:cNvSpPr/>
          <p:nvPr/>
        </p:nvSpPr>
        <p:spPr>
          <a:xfrm>
            <a:off x="9939061" y="9965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8" name="object 6278"/>
          <p:cNvSpPr/>
          <p:nvPr/>
        </p:nvSpPr>
        <p:spPr>
          <a:xfrm>
            <a:off x="10116597" y="996578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69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9" name="object 6279"/>
          <p:cNvSpPr/>
          <p:nvPr/>
        </p:nvSpPr>
        <p:spPr>
          <a:xfrm>
            <a:off x="4640885" y="100101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6013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0" name="object 6280"/>
          <p:cNvSpPr/>
          <p:nvPr/>
        </p:nvSpPr>
        <p:spPr>
          <a:xfrm>
            <a:off x="4745402" y="10010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1" name="object 6281"/>
          <p:cNvSpPr/>
          <p:nvPr/>
        </p:nvSpPr>
        <p:spPr>
          <a:xfrm>
            <a:off x="9925460" y="10010171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3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2" name="object 6282"/>
          <p:cNvSpPr/>
          <p:nvPr/>
        </p:nvSpPr>
        <p:spPr>
          <a:xfrm>
            <a:off x="10072213" y="10010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3" name="object 6283"/>
          <p:cNvSpPr/>
          <p:nvPr/>
        </p:nvSpPr>
        <p:spPr>
          <a:xfrm>
            <a:off x="4620483" y="1005455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615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4" name="object 6284"/>
          <p:cNvSpPr/>
          <p:nvPr/>
        </p:nvSpPr>
        <p:spPr>
          <a:xfrm>
            <a:off x="4701018" y="10054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5" name="object 6285"/>
          <p:cNvSpPr/>
          <p:nvPr/>
        </p:nvSpPr>
        <p:spPr>
          <a:xfrm>
            <a:off x="4878555" y="1005455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11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6" name="object 6286"/>
          <p:cNvSpPr/>
          <p:nvPr/>
        </p:nvSpPr>
        <p:spPr>
          <a:xfrm>
            <a:off x="9912574" y="10054555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87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7" name="object 6287"/>
          <p:cNvSpPr/>
          <p:nvPr/>
        </p:nvSpPr>
        <p:spPr>
          <a:xfrm>
            <a:off x="10027829" y="10054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8" name="object 6288"/>
          <p:cNvSpPr/>
          <p:nvPr/>
        </p:nvSpPr>
        <p:spPr>
          <a:xfrm>
            <a:off x="10205366" y="10054555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9" name="object 6289"/>
          <p:cNvSpPr/>
          <p:nvPr/>
        </p:nvSpPr>
        <p:spPr>
          <a:xfrm>
            <a:off x="4600438" y="10098939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>
                <a:moveTo>
                  <a:pt x="0" y="0"/>
                </a:moveTo>
                <a:lnTo>
                  <a:pt x="118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0" name="object 6290"/>
          <p:cNvSpPr/>
          <p:nvPr/>
        </p:nvSpPr>
        <p:spPr>
          <a:xfrm>
            <a:off x="4656634" y="10098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1" name="object 6291"/>
          <p:cNvSpPr/>
          <p:nvPr/>
        </p:nvSpPr>
        <p:spPr>
          <a:xfrm>
            <a:off x="4834171" y="1009893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0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2" name="object 6292"/>
          <p:cNvSpPr/>
          <p:nvPr/>
        </p:nvSpPr>
        <p:spPr>
          <a:xfrm>
            <a:off x="9899688" y="10098939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3" name="object 6293"/>
          <p:cNvSpPr/>
          <p:nvPr/>
        </p:nvSpPr>
        <p:spPr>
          <a:xfrm>
            <a:off x="9983445" y="10098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4" name="object 6294"/>
          <p:cNvSpPr/>
          <p:nvPr/>
        </p:nvSpPr>
        <p:spPr>
          <a:xfrm>
            <a:off x="10160982" y="100989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>
                <a:moveTo>
                  <a:pt x="0" y="0"/>
                </a:moveTo>
                <a:lnTo>
                  <a:pt x="382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5" name="object 6295"/>
          <p:cNvSpPr/>
          <p:nvPr/>
        </p:nvSpPr>
        <p:spPr>
          <a:xfrm>
            <a:off x="4612250" y="101433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6" name="object 6296"/>
          <p:cNvSpPr/>
          <p:nvPr/>
        </p:nvSpPr>
        <p:spPr>
          <a:xfrm>
            <a:off x="4789787" y="10143324"/>
            <a:ext cx="69215" cy="0"/>
          </a:xfrm>
          <a:custGeom>
            <a:avLst/>
            <a:gdLst/>
            <a:ahLst/>
            <a:cxnLst/>
            <a:rect l="l" t="t" r="r" b="b"/>
            <a:pathLst>
              <a:path w="69214">
                <a:moveTo>
                  <a:pt x="0" y="0"/>
                </a:moveTo>
                <a:lnTo>
                  <a:pt x="6908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7" name="object 6297"/>
          <p:cNvSpPr/>
          <p:nvPr/>
        </p:nvSpPr>
        <p:spPr>
          <a:xfrm>
            <a:off x="9886444" y="10143324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823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8" name="object 6298"/>
          <p:cNvSpPr/>
          <p:nvPr/>
        </p:nvSpPr>
        <p:spPr>
          <a:xfrm>
            <a:off x="9939061" y="101433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9" name="object 6299"/>
          <p:cNvSpPr/>
          <p:nvPr/>
        </p:nvSpPr>
        <p:spPr>
          <a:xfrm>
            <a:off x="10116597" y="10143324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0" y="0"/>
                </a:moveTo>
                <a:lnTo>
                  <a:pt x="6943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0" name="object 6300"/>
          <p:cNvSpPr/>
          <p:nvPr/>
        </p:nvSpPr>
        <p:spPr>
          <a:xfrm>
            <a:off x="4567866" y="10187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1" name="object 6301"/>
          <p:cNvSpPr/>
          <p:nvPr/>
        </p:nvSpPr>
        <p:spPr>
          <a:xfrm>
            <a:off x="4745402" y="10187708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2" name="object 6302"/>
          <p:cNvSpPr/>
          <p:nvPr/>
        </p:nvSpPr>
        <p:spPr>
          <a:xfrm>
            <a:off x="9894677" y="10187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3" name="object 6303"/>
          <p:cNvSpPr/>
          <p:nvPr/>
        </p:nvSpPr>
        <p:spPr>
          <a:xfrm>
            <a:off x="10072213" y="10187708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9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4" name="object 6304"/>
          <p:cNvSpPr/>
          <p:nvPr/>
        </p:nvSpPr>
        <p:spPr>
          <a:xfrm>
            <a:off x="4539231" y="10232092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0" y="0"/>
                </a:moveTo>
                <a:lnTo>
                  <a:pt x="1174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5" name="object 6305"/>
          <p:cNvSpPr/>
          <p:nvPr/>
        </p:nvSpPr>
        <p:spPr>
          <a:xfrm>
            <a:off x="4701018" y="10232092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0" y="0"/>
                </a:moveTo>
                <a:lnTo>
                  <a:pt x="11740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6" name="object 6306"/>
          <p:cNvSpPr/>
          <p:nvPr/>
        </p:nvSpPr>
        <p:spPr>
          <a:xfrm>
            <a:off x="9860315" y="10232092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313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7" name="object 6307"/>
          <p:cNvSpPr/>
          <p:nvPr/>
        </p:nvSpPr>
        <p:spPr>
          <a:xfrm>
            <a:off x="10027829" y="10232092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8" name="object 6308"/>
          <p:cNvSpPr/>
          <p:nvPr/>
        </p:nvSpPr>
        <p:spPr>
          <a:xfrm>
            <a:off x="4519186" y="10276476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9" name="object 6309"/>
          <p:cNvSpPr/>
          <p:nvPr/>
        </p:nvSpPr>
        <p:spPr>
          <a:xfrm>
            <a:off x="4656634" y="10276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0" name="object 6310"/>
          <p:cNvSpPr/>
          <p:nvPr/>
        </p:nvSpPr>
        <p:spPr>
          <a:xfrm>
            <a:off x="9847429" y="1027647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63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1" name="object 6311"/>
          <p:cNvSpPr/>
          <p:nvPr/>
        </p:nvSpPr>
        <p:spPr>
          <a:xfrm>
            <a:off x="9983445" y="10276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2" name="object 6312"/>
          <p:cNvSpPr/>
          <p:nvPr/>
        </p:nvSpPr>
        <p:spPr>
          <a:xfrm>
            <a:off x="4498784" y="10320860"/>
            <a:ext cx="69215" cy="0"/>
          </a:xfrm>
          <a:custGeom>
            <a:avLst/>
            <a:gdLst/>
            <a:ahLst/>
            <a:cxnLst/>
            <a:rect l="l" t="t" r="r" b="b"/>
            <a:pathLst>
              <a:path w="69214">
                <a:moveTo>
                  <a:pt x="0" y="0"/>
                </a:moveTo>
                <a:lnTo>
                  <a:pt x="6908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3" name="object 6313"/>
          <p:cNvSpPr/>
          <p:nvPr/>
        </p:nvSpPr>
        <p:spPr>
          <a:xfrm>
            <a:off x="4612250" y="10320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4" name="object 6314"/>
          <p:cNvSpPr/>
          <p:nvPr/>
        </p:nvSpPr>
        <p:spPr>
          <a:xfrm>
            <a:off x="9834543" y="1032086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6013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5" name="object 6315"/>
          <p:cNvSpPr/>
          <p:nvPr/>
        </p:nvSpPr>
        <p:spPr>
          <a:xfrm>
            <a:off x="9939061" y="10320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6" name="object 6316"/>
          <p:cNvSpPr/>
          <p:nvPr/>
        </p:nvSpPr>
        <p:spPr>
          <a:xfrm>
            <a:off x="10116597" y="10320860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5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7" name="object 6317"/>
          <p:cNvSpPr/>
          <p:nvPr/>
        </p:nvSpPr>
        <p:spPr>
          <a:xfrm>
            <a:off x="4478382" y="10365244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09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8" name="object 6318"/>
          <p:cNvSpPr/>
          <p:nvPr/>
        </p:nvSpPr>
        <p:spPr>
          <a:xfrm>
            <a:off x="4567866" y="10365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9" name="object 6319"/>
          <p:cNvSpPr/>
          <p:nvPr/>
        </p:nvSpPr>
        <p:spPr>
          <a:xfrm>
            <a:off x="4745402" y="1036524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0" name="object 6320"/>
          <p:cNvSpPr/>
          <p:nvPr/>
        </p:nvSpPr>
        <p:spPr>
          <a:xfrm>
            <a:off x="9821300" y="10365244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1" name="object 6321"/>
          <p:cNvSpPr/>
          <p:nvPr/>
        </p:nvSpPr>
        <p:spPr>
          <a:xfrm>
            <a:off x="9894677" y="10365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2" name="object 6322"/>
          <p:cNvSpPr/>
          <p:nvPr/>
        </p:nvSpPr>
        <p:spPr>
          <a:xfrm>
            <a:off x="10072213" y="103652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6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3" name="object 6323"/>
          <p:cNvSpPr/>
          <p:nvPr/>
        </p:nvSpPr>
        <p:spPr>
          <a:xfrm>
            <a:off x="4458337" y="10409628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76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4" name="object 6324"/>
          <p:cNvSpPr/>
          <p:nvPr/>
        </p:nvSpPr>
        <p:spPr>
          <a:xfrm>
            <a:off x="4523482" y="10409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5" name="object 6325"/>
          <p:cNvSpPr/>
          <p:nvPr/>
        </p:nvSpPr>
        <p:spPr>
          <a:xfrm>
            <a:off x="4701018" y="1040962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6" name="object 6326"/>
          <p:cNvSpPr/>
          <p:nvPr/>
        </p:nvSpPr>
        <p:spPr>
          <a:xfrm>
            <a:off x="9850293" y="10409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7" name="object 6327"/>
          <p:cNvSpPr/>
          <p:nvPr/>
        </p:nvSpPr>
        <p:spPr>
          <a:xfrm>
            <a:off x="10027829" y="10409628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17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8" name="object 6328"/>
          <p:cNvSpPr/>
          <p:nvPr/>
        </p:nvSpPr>
        <p:spPr>
          <a:xfrm>
            <a:off x="4479098" y="10454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9" name="object 6329"/>
          <p:cNvSpPr/>
          <p:nvPr/>
        </p:nvSpPr>
        <p:spPr>
          <a:xfrm>
            <a:off x="4656634" y="10454013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5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0" name="object 6330"/>
          <p:cNvSpPr/>
          <p:nvPr/>
        </p:nvSpPr>
        <p:spPr>
          <a:xfrm>
            <a:off x="9805909" y="10454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1" name="object 6331"/>
          <p:cNvSpPr/>
          <p:nvPr/>
        </p:nvSpPr>
        <p:spPr>
          <a:xfrm>
            <a:off x="9983445" y="10454013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6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2" name="object 6332"/>
          <p:cNvSpPr/>
          <p:nvPr/>
        </p:nvSpPr>
        <p:spPr>
          <a:xfrm>
            <a:off x="4434714" y="10498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3" name="object 6333"/>
          <p:cNvSpPr/>
          <p:nvPr/>
        </p:nvSpPr>
        <p:spPr>
          <a:xfrm>
            <a:off x="4612250" y="10498397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44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4" name="object 6334"/>
          <p:cNvSpPr/>
          <p:nvPr/>
        </p:nvSpPr>
        <p:spPr>
          <a:xfrm>
            <a:off x="9782285" y="10498397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>
                <a:moveTo>
                  <a:pt x="0" y="0"/>
                </a:moveTo>
                <a:lnTo>
                  <a:pt x="11239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5" name="object 6335"/>
          <p:cNvSpPr/>
          <p:nvPr/>
        </p:nvSpPr>
        <p:spPr>
          <a:xfrm>
            <a:off x="9939061" y="10498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6" name="object 6336"/>
          <p:cNvSpPr/>
          <p:nvPr/>
        </p:nvSpPr>
        <p:spPr>
          <a:xfrm>
            <a:off x="4390330" y="10542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7" name="object 6337"/>
          <p:cNvSpPr/>
          <p:nvPr/>
        </p:nvSpPr>
        <p:spPr>
          <a:xfrm>
            <a:off x="4567866" y="10542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8" name="object 6338"/>
          <p:cNvSpPr/>
          <p:nvPr/>
        </p:nvSpPr>
        <p:spPr>
          <a:xfrm>
            <a:off x="9769399" y="10542781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0" y="0"/>
                </a:moveTo>
                <a:lnTo>
                  <a:pt x="8089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9" name="object 6339"/>
          <p:cNvSpPr/>
          <p:nvPr/>
        </p:nvSpPr>
        <p:spPr>
          <a:xfrm>
            <a:off x="9894677" y="10542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0" name="object 6340"/>
          <p:cNvSpPr/>
          <p:nvPr/>
        </p:nvSpPr>
        <p:spPr>
          <a:xfrm>
            <a:off x="4294044" y="10587165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51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1" name="object 6341"/>
          <p:cNvSpPr/>
          <p:nvPr/>
        </p:nvSpPr>
        <p:spPr>
          <a:xfrm>
            <a:off x="4345945" y="105871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2" name="object 6342"/>
          <p:cNvSpPr/>
          <p:nvPr/>
        </p:nvSpPr>
        <p:spPr>
          <a:xfrm>
            <a:off x="4523482" y="105871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3" name="object 6343"/>
          <p:cNvSpPr/>
          <p:nvPr/>
        </p:nvSpPr>
        <p:spPr>
          <a:xfrm>
            <a:off x="4701018" y="10587165"/>
            <a:ext cx="16510" cy="0"/>
          </a:xfrm>
          <a:custGeom>
            <a:avLst/>
            <a:gdLst/>
            <a:ahLst/>
            <a:cxnLst/>
            <a:rect l="l" t="t" r="r" b="b"/>
            <a:pathLst>
              <a:path w="16510">
                <a:moveTo>
                  <a:pt x="0" y="0"/>
                </a:moveTo>
                <a:lnTo>
                  <a:pt x="164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4" name="object 6344"/>
          <p:cNvSpPr/>
          <p:nvPr/>
        </p:nvSpPr>
        <p:spPr>
          <a:xfrm>
            <a:off x="9756155" y="1058716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5" name="object 6345"/>
          <p:cNvSpPr/>
          <p:nvPr/>
        </p:nvSpPr>
        <p:spPr>
          <a:xfrm>
            <a:off x="9850293" y="105871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6" name="object 6346"/>
          <p:cNvSpPr/>
          <p:nvPr/>
        </p:nvSpPr>
        <p:spPr>
          <a:xfrm>
            <a:off x="10027829" y="10587165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7" name="object 6347"/>
          <p:cNvSpPr/>
          <p:nvPr/>
        </p:nvSpPr>
        <p:spPr>
          <a:xfrm>
            <a:off x="4314447" y="1063154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26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8" name="object 6348"/>
          <p:cNvSpPr/>
          <p:nvPr/>
        </p:nvSpPr>
        <p:spPr>
          <a:xfrm>
            <a:off x="4479098" y="1063154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9" name="object 6349"/>
          <p:cNvSpPr/>
          <p:nvPr/>
        </p:nvSpPr>
        <p:spPr>
          <a:xfrm>
            <a:off x="4656634" y="10631549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22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0" name="object 6350"/>
          <p:cNvSpPr/>
          <p:nvPr/>
        </p:nvSpPr>
        <p:spPr>
          <a:xfrm>
            <a:off x="9743270" y="10631549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5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1" name="object 6351"/>
          <p:cNvSpPr/>
          <p:nvPr/>
        </p:nvSpPr>
        <p:spPr>
          <a:xfrm>
            <a:off x="9805909" y="1063154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2" name="object 6352"/>
          <p:cNvSpPr/>
          <p:nvPr/>
        </p:nvSpPr>
        <p:spPr>
          <a:xfrm>
            <a:off x="9983445" y="10631549"/>
            <a:ext cx="59690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1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3" name="object 6353"/>
          <p:cNvSpPr/>
          <p:nvPr/>
        </p:nvSpPr>
        <p:spPr>
          <a:xfrm>
            <a:off x="4334492" y="10675933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0" y="0"/>
                </a:moveTo>
                <a:lnTo>
                  <a:pt x="558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4" name="object 6354"/>
          <p:cNvSpPr/>
          <p:nvPr/>
        </p:nvSpPr>
        <p:spPr>
          <a:xfrm>
            <a:off x="4434714" y="1067593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5" name="object 6355"/>
          <p:cNvSpPr/>
          <p:nvPr/>
        </p:nvSpPr>
        <p:spPr>
          <a:xfrm>
            <a:off x="4612250" y="10675933"/>
            <a:ext cx="61594" cy="0"/>
          </a:xfrm>
          <a:custGeom>
            <a:avLst/>
            <a:gdLst/>
            <a:ahLst/>
            <a:cxnLst/>
            <a:rect l="l" t="t" r="r" b="b"/>
            <a:pathLst>
              <a:path w="61595">
                <a:moveTo>
                  <a:pt x="0" y="0"/>
                </a:moveTo>
                <a:lnTo>
                  <a:pt x="6156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6" name="object 6356"/>
          <p:cNvSpPr/>
          <p:nvPr/>
        </p:nvSpPr>
        <p:spPr>
          <a:xfrm>
            <a:off x="9761525" y="1067593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7" name="object 6357"/>
          <p:cNvSpPr/>
          <p:nvPr/>
        </p:nvSpPr>
        <p:spPr>
          <a:xfrm>
            <a:off x="9939061" y="10675933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09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8" name="object 6358"/>
          <p:cNvSpPr/>
          <p:nvPr/>
        </p:nvSpPr>
        <p:spPr>
          <a:xfrm>
            <a:off x="9717140" y="1072031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9" name="object 6359"/>
          <p:cNvSpPr/>
          <p:nvPr/>
        </p:nvSpPr>
        <p:spPr>
          <a:xfrm>
            <a:off x="9894677" y="10720317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12205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0" name="object 6360"/>
          <p:cNvSpPr/>
          <p:nvPr/>
        </p:nvSpPr>
        <p:spPr>
          <a:xfrm>
            <a:off x="9704254" y="10764701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16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1" name="object 6361"/>
          <p:cNvSpPr/>
          <p:nvPr/>
        </p:nvSpPr>
        <p:spPr>
          <a:xfrm>
            <a:off x="9850293" y="1076470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2" name="object 6362"/>
          <p:cNvSpPr/>
          <p:nvPr/>
        </p:nvSpPr>
        <p:spPr>
          <a:xfrm>
            <a:off x="9691011" y="10809085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51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3" name="object 6363"/>
          <p:cNvSpPr/>
          <p:nvPr/>
        </p:nvSpPr>
        <p:spPr>
          <a:xfrm>
            <a:off x="9805909" y="1080908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4" name="object 6364"/>
          <p:cNvSpPr/>
          <p:nvPr/>
        </p:nvSpPr>
        <p:spPr>
          <a:xfrm>
            <a:off x="9983445" y="10809085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5" name="object 6365"/>
          <p:cNvSpPr/>
          <p:nvPr/>
        </p:nvSpPr>
        <p:spPr>
          <a:xfrm>
            <a:off x="9678125" y="10853470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0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6" name="object 6366"/>
          <p:cNvSpPr/>
          <p:nvPr/>
        </p:nvSpPr>
        <p:spPr>
          <a:xfrm>
            <a:off x="9761525" y="1085347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7" name="object 6367"/>
          <p:cNvSpPr/>
          <p:nvPr/>
        </p:nvSpPr>
        <p:spPr>
          <a:xfrm>
            <a:off x="9939061" y="108534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>
                <a:moveTo>
                  <a:pt x="0" y="0"/>
                </a:moveTo>
                <a:lnTo>
                  <a:pt x="386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8" name="object 6368"/>
          <p:cNvSpPr/>
          <p:nvPr/>
        </p:nvSpPr>
        <p:spPr>
          <a:xfrm>
            <a:off x="9665240" y="10897854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51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9" name="object 6369"/>
          <p:cNvSpPr/>
          <p:nvPr/>
        </p:nvSpPr>
        <p:spPr>
          <a:xfrm>
            <a:off x="9717140" y="1089785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0" name="object 6370"/>
          <p:cNvSpPr/>
          <p:nvPr/>
        </p:nvSpPr>
        <p:spPr>
          <a:xfrm>
            <a:off x="9894677" y="10897854"/>
            <a:ext cx="70485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5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1" name="object 6371"/>
          <p:cNvSpPr/>
          <p:nvPr/>
        </p:nvSpPr>
        <p:spPr>
          <a:xfrm>
            <a:off x="9672756" y="1094223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2" name="object 6372"/>
          <p:cNvSpPr/>
          <p:nvPr/>
        </p:nvSpPr>
        <p:spPr>
          <a:xfrm>
            <a:off x="9850293" y="10942238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2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3" name="object 6373"/>
          <p:cNvSpPr/>
          <p:nvPr/>
        </p:nvSpPr>
        <p:spPr>
          <a:xfrm>
            <a:off x="9639110" y="10986622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12241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4" name="object 6374"/>
          <p:cNvSpPr/>
          <p:nvPr/>
        </p:nvSpPr>
        <p:spPr>
          <a:xfrm>
            <a:off x="9805909" y="109866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279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5" name="object 6375"/>
          <p:cNvSpPr/>
          <p:nvPr/>
        </p:nvSpPr>
        <p:spPr>
          <a:xfrm>
            <a:off x="9626224" y="1103100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09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6" name="object 6376"/>
          <p:cNvSpPr/>
          <p:nvPr/>
        </p:nvSpPr>
        <p:spPr>
          <a:xfrm>
            <a:off x="9761525" y="110310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7" name="object 6377"/>
          <p:cNvSpPr/>
          <p:nvPr/>
        </p:nvSpPr>
        <p:spPr>
          <a:xfrm>
            <a:off x="9612981" y="1107539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5977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8" name="object 6378"/>
          <p:cNvSpPr/>
          <p:nvPr/>
        </p:nvSpPr>
        <p:spPr>
          <a:xfrm>
            <a:off x="9717140" y="110753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9" name="object 6379"/>
          <p:cNvSpPr/>
          <p:nvPr/>
        </p:nvSpPr>
        <p:spPr>
          <a:xfrm>
            <a:off x="9894677" y="11075390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789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0" name="object 6380"/>
          <p:cNvSpPr/>
          <p:nvPr/>
        </p:nvSpPr>
        <p:spPr>
          <a:xfrm>
            <a:off x="9600095" y="1111977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>
                <a:moveTo>
                  <a:pt x="0" y="0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1" name="object 6381"/>
          <p:cNvSpPr/>
          <p:nvPr/>
        </p:nvSpPr>
        <p:spPr>
          <a:xfrm>
            <a:off x="9672756" y="111197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2" name="object 6382"/>
          <p:cNvSpPr/>
          <p:nvPr/>
        </p:nvSpPr>
        <p:spPr>
          <a:xfrm>
            <a:off x="9850293" y="1111977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3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3" name="object 6383"/>
          <p:cNvSpPr/>
          <p:nvPr/>
        </p:nvSpPr>
        <p:spPr>
          <a:xfrm>
            <a:off x="9628372" y="111641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4" name="object 6384"/>
          <p:cNvSpPr/>
          <p:nvPr/>
        </p:nvSpPr>
        <p:spPr>
          <a:xfrm>
            <a:off x="9805909" y="11164158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53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5" name="object 6385"/>
          <p:cNvSpPr/>
          <p:nvPr/>
        </p:nvSpPr>
        <p:spPr>
          <a:xfrm>
            <a:off x="9583988" y="112085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6" name="object 6386"/>
          <p:cNvSpPr/>
          <p:nvPr/>
        </p:nvSpPr>
        <p:spPr>
          <a:xfrm>
            <a:off x="9761525" y="11208542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>
                <a:moveTo>
                  <a:pt x="0" y="0"/>
                </a:moveTo>
                <a:lnTo>
                  <a:pt x="1120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7" name="object 6387"/>
          <p:cNvSpPr/>
          <p:nvPr/>
        </p:nvSpPr>
        <p:spPr>
          <a:xfrm>
            <a:off x="9561080" y="1125328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67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8" name="object 6388"/>
          <p:cNvSpPr/>
          <p:nvPr/>
        </p:nvSpPr>
        <p:spPr>
          <a:xfrm>
            <a:off x="9717140" y="1125328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9" name="object 6389"/>
          <p:cNvSpPr/>
          <p:nvPr/>
        </p:nvSpPr>
        <p:spPr>
          <a:xfrm>
            <a:off x="9547836" y="11297669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53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0" name="object 6390"/>
          <p:cNvSpPr/>
          <p:nvPr/>
        </p:nvSpPr>
        <p:spPr>
          <a:xfrm>
            <a:off x="9672756" y="112976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1" name="object 6391"/>
          <p:cNvSpPr/>
          <p:nvPr/>
        </p:nvSpPr>
        <p:spPr>
          <a:xfrm>
            <a:off x="9534951" y="1134205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03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2" name="object 6392"/>
          <p:cNvSpPr/>
          <p:nvPr/>
        </p:nvSpPr>
        <p:spPr>
          <a:xfrm>
            <a:off x="9628372" y="113420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3" name="object 6393"/>
          <p:cNvSpPr/>
          <p:nvPr/>
        </p:nvSpPr>
        <p:spPr>
          <a:xfrm>
            <a:off x="9805909" y="11342053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6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4" name="object 6394"/>
          <p:cNvSpPr/>
          <p:nvPr/>
        </p:nvSpPr>
        <p:spPr>
          <a:xfrm>
            <a:off x="9522065" y="11386437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1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5" name="object 6395"/>
          <p:cNvSpPr/>
          <p:nvPr/>
        </p:nvSpPr>
        <p:spPr>
          <a:xfrm>
            <a:off x="9583988" y="1138643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6" name="object 6396"/>
          <p:cNvSpPr/>
          <p:nvPr/>
        </p:nvSpPr>
        <p:spPr>
          <a:xfrm>
            <a:off x="9761525" y="113864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6013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7" name="object 6397"/>
          <p:cNvSpPr/>
          <p:nvPr/>
        </p:nvSpPr>
        <p:spPr>
          <a:xfrm>
            <a:off x="9539246" y="1143082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8" name="object 6398"/>
          <p:cNvSpPr/>
          <p:nvPr/>
        </p:nvSpPr>
        <p:spPr>
          <a:xfrm>
            <a:off x="9717140" y="11430821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2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9" name="object 6399"/>
          <p:cNvSpPr/>
          <p:nvPr/>
        </p:nvSpPr>
        <p:spPr>
          <a:xfrm>
            <a:off x="9495935" y="11475205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43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0" name="object 6400"/>
          <p:cNvSpPr/>
          <p:nvPr/>
        </p:nvSpPr>
        <p:spPr>
          <a:xfrm>
            <a:off x="9672756" y="1147520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277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1" name="object 6401"/>
          <p:cNvSpPr/>
          <p:nvPr/>
        </p:nvSpPr>
        <p:spPr>
          <a:xfrm>
            <a:off x="9547479" y="11519589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0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2" name="object 6402"/>
          <p:cNvSpPr/>
          <p:nvPr/>
        </p:nvSpPr>
        <p:spPr>
          <a:xfrm>
            <a:off x="9628372" y="115195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3" name="object 6403"/>
          <p:cNvSpPr/>
          <p:nvPr/>
        </p:nvSpPr>
        <p:spPr>
          <a:xfrm>
            <a:off x="9698886" y="11563973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5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4" name="object 6404"/>
          <p:cNvSpPr/>
          <p:nvPr/>
        </p:nvSpPr>
        <p:spPr>
          <a:xfrm>
            <a:off x="9761525" y="11563973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78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5" name="object 6405"/>
          <p:cNvSpPr/>
          <p:nvPr/>
        </p:nvSpPr>
        <p:spPr>
          <a:xfrm>
            <a:off x="12513878" y="2063980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4474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6" name="object 6406"/>
          <p:cNvSpPr/>
          <p:nvPr/>
        </p:nvSpPr>
        <p:spPr>
          <a:xfrm>
            <a:off x="12513698" y="2153107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83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7" name="object 6407"/>
          <p:cNvSpPr/>
          <p:nvPr/>
        </p:nvSpPr>
        <p:spPr>
          <a:xfrm>
            <a:off x="12469314" y="2051095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20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8" name="object 6408"/>
          <p:cNvSpPr/>
          <p:nvPr/>
        </p:nvSpPr>
        <p:spPr>
          <a:xfrm>
            <a:off x="12469314" y="21974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9" name="object 6409"/>
          <p:cNvSpPr/>
          <p:nvPr/>
        </p:nvSpPr>
        <p:spPr>
          <a:xfrm>
            <a:off x="12424930" y="20643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0" name="object 6410"/>
          <p:cNvSpPr/>
          <p:nvPr/>
        </p:nvSpPr>
        <p:spPr>
          <a:xfrm>
            <a:off x="12424930" y="22418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1" name="object 6411"/>
          <p:cNvSpPr/>
          <p:nvPr/>
        </p:nvSpPr>
        <p:spPr>
          <a:xfrm>
            <a:off x="12425288" y="2419411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9234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2" name="object 6412"/>
          <p:cNvSpPr/>
          <p:nvPr/>
        </p:nvSpPr>
        <p:spPr>
          <a:xfrm>
            <a:off x="12380546" y="2024966"/>
            <a:ext cx="0" cy="39370"/>
          </a:xfrm>
          <a:custGeom>
            <a:avLst/>
            <a:gdLst/>
            <a:ahLst/>
            <a:cxnLst/>
            <a:rect l="l" t="t" r="r" b="b"/>
            <a:pathLst>
              <a:path h="39369">
                <a:moveTo>
                  <a:pt x="0" y="0"/>
                </a:moveTo>
                <a:lnTo>
                  <a:pt x="0" y="393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3" name="object 6413"/>
          <p:cNvSpPr/>
          <p:nvPr/>
        </p:nvSpPr>
        <p:spPr>
          <a:xfrm>
            <a:off x="12380546" y="21087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4" name="object 6414"/>
          <p:cNvSpPr/>
          <p:nvPr/>
        </p:nvSpPr>
        <p:spPr>
          <a:xfrm>
            <a:off x="12380546" y="22862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5" name="object 6415"/>
          <p:cNvSpPr/>
          <p:nvPr/>
        </p:nvSpPr>
        <p:spPr>
          <a:xfrm>
            <a:off x="12380546" y="246379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6" name="object 6416"/>
          <p:cNvSpPr/>
          <p:nvPr/>
        </p:nvSpPr>
        <p:spPr>
          <a:xfrm>
            <a:off x="12380546" y="264133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47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7" name="object 6417"/>
          <p:cNvSpPr/>
          <p:nvPr/>
        </p:nvSpPr>
        <p:spPr>
          <a:xfrm>
            <a:off x="12336162" y="2012080"/>
            <a:ext cx="0" cy="97155"/>
          </a:xfrm>
          <a:custGeom>
            <a:avLst/>
            <a:gdLst/>
            <a:ahLst/>
            <a:cxnLst/>
            <a:rect l="l" t="t" r="r" b="b"/>
            <a:pathLst>
              <a:path h="97155">
                <a:moveTo>
                  <a:pt x="0" y="0"/>
                </a:moveTo>
                <a:lnTo>
                  <a:pt x="0" y="966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8" name="object 6418"/>
          <p:cNvSpPr/>
          <p:nvPr/>
        </p:nvSpPr>
        <p:spPr>
          <a:xfrm>
            <a:off x="12336162" y="21531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9" name="object 6419"/>
          <p:cNvSpPr/>
          <p:nvPr/>
        </p:nvSpPr>
        <p:spPr>
          <a:xfrm>
            <a:off x="12336162" y="23306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0" name="object 6420"/>
          <p:cNvSpPr/>
          <p:nvPr/>
        </p:nvSpPr>
        <p:spPr>
          <a:xfrm>
            <a:off x="12336162" y="250818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1" name="object 6421"/>
          <p:cNvSpPr/>
          <p:nvPr/>
        </p:nvSpPr>
        <p:spPr>
          <a:xfrm>
            <a:off x="12336162" y="2685716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5">
                <a:moveTo>
                  <a:pt x="0" y="0"/>
                </a:moveTo>
                <a:lnTo>
                  <a:pt x="0" y="12849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2" name="object 6422"/>
          <p:cNvSpPr/>
          <p:nvPr/>
        </p:nvSpPr>
        <p:spPr>
          <a:xfrm>
            <a:off x="12291778" y="20199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3" name="object 6423"/>
          <p:cNvSpPr/>
          <p:nvPr/>
        </p:nvSpPr>
        <p:spPr>
          <a:xfrm>
            <a:off x="12291778" y="21974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4" name="object 6424"/>
          <p:cNvSpPr/>
          <p:nvPr/>
        </p:nvSpPr>
        <p:spPr>
          <a:xfrm>
            <a:off x="12291778" y="23750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5" name="object 6425"/>
          <p:cNvSpPr/>
          <p:nvPr/>
        </p:nvSpPr>
        <p:spPr>
          <a:xfrm>
            <a:off x="12291778" y="255256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6" name="object 6426"/>
          <p:cNvSpPr/>
          <p:nvPr/>
        </p:nvSpPr>
        <p:spPr>
          <a:xfrm>
            <a:off x="12291778" y="27301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7" name="object 6427"/>
          <p:cNvSpPr/>
          <p:nvPr/>
        </p:nvSpPr>
        <p:spPr>
          <a:xfrm>
            <a:off x="12291778" y="2907637"/>
            <a:ext cx="0" cy="58419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8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8" name="object 6428"/>
          <p:cNvSpPr/>
          <p:nvPr/>
        </p:nvSpPr>
        <p:spPr>
          <a:xfrm>
            <a:off x="12247394" y="2155612"/>
            <a:ext cx="0" cy="41910"/>
          </a:xfrm>
          <a:custGeom>
            <a:avLst/>
            <a:gdLst/>
            <a:ahLst/>
            <a:cxnLst/>
            <a:rect l="l" t="t" r="r" b="b"/>
            <a:pathLst>
              <a:path h="41910">
                <a:moveTo>
                  <a:pt x="0" y="0"/>
                </a:moveTo>
                <a:lnTo>
                  <a:pt x="0" y="418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9" name="object 6429"/>
          <p:cNvSpPr/>
          <p:nvPr/>
        </p:nvSpPr>
        <p:spPr>
          <a:xfrm>
            <a:off x="12247394" y="22418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0" name="object 6430"/>
          <p:cNvSpPr/>
          <p:nvPr/>
        </p:nvSpPr>
        <p:spPr>
          <a:xfrm>
            <a:off x="12247394" y="24194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1" name="object 6431"/>
          <p:cNvSpPr/>
          <p:nvPr/>
        </p:nvSpPr>
        <p:spPr>
          <a:xfrm>
            <a:off x="12247394" y="259694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2" name="object 6432"/>
          <p:cNvSpPr/>
          <p:nvPr/>
        </p:nvSpPr>
        <p:spPr>
          <a:xfrm>
            <a:off x="12247394" y="27744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3" name="object 6433"/>
          <p:cNvSpPr/>
          <p:nvPr/>
        </p:nvSpPr>
        <p:spPr>
          <a:xfrm>
            <a:off x="12247394" y="2952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4" name="object 6434"/>
          <p:cNvSpPr/>
          <p:nvPr/>
        </p:nvSpPr>
        <p:spPr>
          <a:xfrm>
            <a:off x="12202652" y="2307020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4">
                <a:moveTo>
                  <a:pt x="0" y="0"/>
                </a:moveTo>
                <a:lnTo>
                  <a:pt x="0" y="11239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5" name="object 6435"/>
          <p:cNvSpPr/>
          <p:nvPr/>
        </p:nvSpPr>
        <p:spPr>
          <a:xfrm>
            <a:off x="12202652" y="246379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6" name="object 6436"/>
          <p:cNvSpPr/>
          <p:nvPr/>
        </p:nvSpPr>
        <p:spPr>
          <a:xfrm>
            <a:off x="12202652" y="26413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7" name="object 6437"/>
          <p:cNvSpPr/>
          <p:nvPr/>
        </p:nvSpPr>
        <p:spPr>
          <a:xfrm>
            <a:off x="12202652" y="28188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8" name="object 6438"/>
          <p:cNvSpPr/>
          <p:nvPr/>
        </p:nvSpPr>
        <p:spPr>
          <a:xfrm>
            <a:off x="12202652" y="2996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9" name="object 6439"/>
          <p:cNvSpPr/>
          <p:nvPr/>
        </p:nvSpPr>
        <p:spPr>
          <a:xfrm>
            <a:off x="12203546" y="3173941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9413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0" name="object 6440"/>
          <p:cNvSpPr/>
          <p:nvPr/>
        </p:nvSpPr>
        <p:spPr>
          <a:xfrm>
            <a:off x="12158267" y="2458427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0" y="0"/>
                </a:moveTo>
                <a:lnTo>
                  <a:pt x="0" y="5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1" name="object 6441"/>
          <p:cNvSpPr/>
          <p:nvPr/>
        </p:nvSpPr>
        <p:spPr>
          <a:xfrm>
            <a:off x="12158267" y="250818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2" name="object 6442"/>
          <p:cNvSpPr/>
          <p:nvPr/>
        </p:nvSpPr>
        <p:spPr>
          <a:xfrm>
            <a:off x="12158267" y="268571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3" name="object 6443"/>
          <p:cNvSpPr/>
          <p:nvPr/>
        </p:nvSpPr>
        <p:spPr>
          <a:xfrm>
            <a:off x="12158267" y="28632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4" name="object 6444"/>
          <p:cNvSpPr/>
          <p:nvPr/>
        </p:nvSpPr>
        <p:spPr>
          <a:xfrm>
            <a:off x="12158267" y="3040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5" name="object 6445"/>
          <p:cNvSpPr/>
          <p:nvPr/>
        </p:nvSpPr>
        <p:spPr>
          <a:xfrm>
            <a:off x="12158267" y="32183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6" name="object 6446"/>
          <p:cNvSpPr/>
          <p:nvPr/>
        </p:nvSpPr>
        <p:spPr>
          <a:xfrm>
            <a:off x="12158267" y="3395862"/>
            <a:ext cx="0" cy="24130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6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7" name="object 6447"/>
          <p:cNvSpPr/>
          <p:nvPr/>
        </p:nvSpPr>
        <p:spPr>
          <a:xfrm>
            <a:off x="12113883" y="2609834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88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8" name="object 6448"/>
          <p:cNvSpPr/>
          <p:nvPr/>
        </p:nvSpPr>
        <p:spPr>
          <a:xfrm>
            <a:off x="12113883" y="27301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9" name="object 6449"/>
          <p:cNvSpPr/>
          <p:nvPr/>
        </p:nvSpPr>
        <p:spPr>
          <a:xfrm>
            <a:off x="12113883" y="29076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0" name="object 6450"/>
          <p:cNvSpPr/>
          <p:nvPr/>
        </p:nvSpPr>
        <p:spPr>
          <a:xfrm>
            <a:off x="12113883" y="3085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1" name="object 6451"/>
          <p:cNvSpPr/>
          <p:nvPr/>
        </p:nvSpPr>
        <p:spPr>
          <a:xfrm>
            <a:off x="12113883" y="32627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2" name="object 6452"/>
          <p:cNvSpPr/>
          <p:nvPr/>
        </p:nvSpPr>
        <p:spPr>
          <a:xfrm>
            <a:off x="12113883" y="3440246"/>
            <a:ext cx="0" cy="130810"/>
          </a:xfrm>
          <a:custGeom>
            <a:avLst/>
            <a:gdLst/>
            <a:ahLst/>
            <a:cxnLst/>
            <a:rect l="l" t="t" r="r" b="b"/>
            <a:pathLst>
              <a:path h="130810">
                <a:moveTo>
                  <a:pt x="0" y="0"/>
                </a:moveTo>
                <a:lnTo>
                  <a:pt x="0" y="1306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3" name="object 6453"/>
          <p:cNvSpPr/>
          <p:nvPr/>
        </p:nvSpPr>
        <p:spPr>
          <a:xfrm>
            <a:off x="12069499" y="27744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4" name="object 6454"/>
          <p:cNvSpPr/>
          <p:nvPr/>
        </p:nvSpPr>
        <p:spPr>
          <a:xfrm>
            <a:off x="12069499" y="2952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5" name="object 6455"/>
          <p:cNvSpPr/>
          <p:nvPr/>
        </p:nvSpPr>
        <p:spPr>
          <a:xfrm>
            <a:off x="12069499" y="31295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6" name="object 6456"/>
          <p:cNvSpPr/>
          <p:nvPr/>
        </p:nvSpPr>
        <p:spPr>
          <a:xfrm>
            <a:off x="12069499" y="33070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7" name="object 6457"/>
          <p:cNvSpPr/>
          <p:nvPr/>
        </p:nvSpPr>
        <p:spPr>
          <a:xfrm>
            <a:off x="12069499" y="34846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8" name="object 6458"/>
          <p:cNvSpPr/>
          <p:nvPr/>
        </p:nvSpPr>
        <p:spPr>
          <a:xfrm>
            <a:off x="12069499" y="3662167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6013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9" name="object 6459"/>
          <p:cNvSpPr/>
          <p:nvPr/>
        </p:nvSpPr>
        <p:spPr>
          <a:xfrm>
            <a:off x="12025115" y="2912290"/>
            <a:ext cx="0" cy="40005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7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0" name="object 6460"/>
          <p:cNvSpPr/>
          <p:nvPr/>
        </p:nvSpPr>
        <p:spPr>
          <a:xfrm>
            <a:off x="12025115" y="2996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1" name="object 6461"/>
          <p:cNvSpPr/>
          <p:nvPr/>
        </p:nvSpPr>
        <p:spPr>
          <a:xfrm>
            <a:off x="12025115" y="31739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2" name="object 6462"/>
          <p:cNvSpPr/>
          <p:nvPr/>
        </p:nvSpPr>
        <p:spPr>
          <a:xfrm>
            <a:off x="12025115" y="33514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3" name="object 6463"/>
          <p:cNvSpPr/>
          <p:nvPr/>
        </p:nvSpPr>
        <p:spPr>
          <a:xfrm>
            <a:off x="12025115" y="35290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4" name="object 6464"/>
          <p:cNvSpPr/>
          <p:nvPr/>
        </p:nvSpPr>
        <p:spPr>
          <a:xfrm>
            <a:off x="12025115" y="37065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5" name="object 6465"/>
          <p:cNvSpPr/>
          <p:nvPr/>
        </p:nvSpPr>
        <p:spPr>
          <a:xfrm>
            <a:off x="11980731" y="3063697"/>
            <a:ext cx="0" cy="110489"/>
          </a:xfrm>
          <a:custGeom>
            <a:avLst/>
            <a:gdLst/>
            <a:ahLst/>
            <a:cxnLst/>
            <a:rect l="l" t="t" r="r" b="b"/>
            <a:pathLst>
              <a:path h="110489">
                <a:moveTo>
                  <a:pt x="0" y="0"/>
                </a:moveTo>
                <a:lnTo>
                  <a:pt x="0" y="1102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6" name="object 6466"/>
          <p:cNvSpPr/>
          <p:nvPr/>
        </p:nvSpPr>
        <p:spPr>
          <a:xfrm>
            <a:off x="11980731" y="32183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7" name="object 6467"/>
          <p:cNvSpPr/>
          <p:nvPr/>
        </p:nvSpPr>
        <p:spPr>
          <a:xfrm>
            <a:off x="11980731" y="33958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8" name="object 6468"/>
          <p:cNvSpPr/>
          <p:nvPr/>
        </p:nvSpPr>
        <p:spPr>
          <a:xfrm>
            <a:off x="11980731" y="357339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9" name="object 6469"/>
          <p:cNvSpPr/>
          <p:nvPr/>
        </p:nvSpPr>
        <p:spPr>
          <a:xfrm>
            <a:off x="11980731" y="37509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0" name="object 6470"/>
          <p:cNvSpPr/>
          <p:nvPr/>
        </p:nvSpPr>
        <p:spPr>
          <a:xfrm>
            <a:off x="11981984" y="392847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28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1" name="object 6471"/>
          <p:cNvSpPr/>
          <p:nvPr/>
        </p:nvSpPr>
        <p:spPr>
          <a:xfrm>
            <a:off x="11936347" y="321510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2" name="object 6472"/>
          <p:cNvSpPr/>
          <p:nvPr/>
        </p:nvSpPr>
        <p:spPr>
          <a:xfrm>
            <a:off x="11936347" y="32627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3" name="object 6473"/>
          <p:cNvSpPr/>
          <p:nvPr/>
        </p:nvSpPr>
        <p:spPr>
          <a:xfrm>
            <a:off x="11936347" y="3440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4" name="object 6474"/>
          <p:cNvSpPr/>
          <p:nvPr/>
        </p:nvSpPr>
        <p:spPr>
          <a:xfrm>
            <a:off x="11936347" y="361778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5" name="object 6475"/>
          <p:cNvSpPr/>
          <p:nvPr/>
        </p:nvSpPr>
        <p:spPr>
          <a:xfrm>
            <a:off x="11936347" y="37953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6" name="object 6476"/>
          <p:cNvSpPr/>
          <p:nvPr/>
        </p:nvSpPr>
        <p:spPr>
          <a:xfrm>
            <a:off x="11936347" y="39728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7" name="object 6477"/>
          <p:cNvSpPr/>
          <p:nvPr/>
        </p:nvSpPr>
        <p:spPr>
          <a:xfrm>
            <a:off x="11936347" y="4150393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77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8" name="object 6478"/>
          <p:cNvSpPr/>
          <p:nvPr/>
        </p:nvSpPr>
        <p:spPr>
          <a:xfrm>
            <a:off x="11891963" y="3356131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41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9" name="object 6479"/>
          <p:cNvSpPr/>
          <p:nvPr/>
        </p:nvSpPr>
        <p:spPr>
          <a:xfrm>
            <a:off x="11891963" y="34846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0" name="object 6480"/>
          <p:cNvSpPr/>
          <p:nvPr/>
        </p:nvSpPr>
        <p:spPr>
          <a:xfrm>
            <a:off x="11891963" y="36621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1" name="object 6481"/>
          <p:cNvSpPr/>
          <p:nvPr/>
        </p:nvSpPr>
        <p:spPr>
          <a:xfrm>
            <a:off x="11891963" y="38397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2" name="object 6482"/>
          <p:cNvSpPr/>
          <p:nvPr/>
        </p:nvSpPr>
        <p:spPr>
          <a:xfrm>
            <a:off x="11891963" y="40172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3" name="object 6483"/>
          <p:cNvSpPr/>
          <p:nvPr/>
        </p:nvSpPr>
        <p:spPr>
          <a:xfrm>
            <a:off x="11891963" y="41947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279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4" name="object 6484"/>
          <p:cNvSpPr/>
          <p:nvPr/>
        </p:nvSpPr>
        <p:spPr>
          <a:xfrm>
            <a:off x="11847579" y="3439889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7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5" name="object 6485"/>
          <p:cNvSpPr/>
          <p:nvPr/>
        </p:nvSpPr>
        <p:spPr>
          <a:xfrm>
            <a:off x="11847579" y="35290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6" name="object 6486"/>
          <p:cNvSpPr/>
          <p:nvPr/>
        </p:nvSpPr>
        <p:spPr>
          <a:xfrm>
            <a:off x="11847579" y="37065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7" name="object 6487"/>
          <p:cNvSpPr/>
          <p:nvPr/>
        </p:nvSpPr>
        <p:spPr>
          <a:xfrm>
            <a:off x="11847579" y="38840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8" name="object 6488"/>
          <p:cNvSpPr/>
          <p:nvPr/>
        </p:nvSpPr>
        <p:spPr>
          <a:xfrm>
            <a:off x="11847579" y="40616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9" name="object 6489"/>
          <p:cNvSpPr/>
          <p:nvPr/>
        </p:nvSpPr>
        <p:spPr>
          <a:xfrm>
            <a:off x="11847579" y="423916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0" name="object 6490"/>
          <p:cNvSpPr/>
          <p:nvPr/>
        </p:nvSpPr>
        <p:spPr>
          <a:xfrm>
            <a:off x="11847579" y="4417055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0"/>
                </a:moveTo>
                <a:lnTo>
                  <a:pt x="0" y="619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1" name="object 6491"/>
          <p:cNvSpPr/>
          <p:nvPr/>
        </p:nvSpPr>
        <p:spPr>
          <a:xfrm>
            <a:off x="11803195" y="3498232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2" name="object 6492"/>
          <p:cNvSpPr/>
          <p:nvPr/>
        </p:nvSpPr>
        <p:spPr>
          <a:xfrm>
            <a:off x="11803195" y="357339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3" name="object 6493"/>
          <p:cNvSpPr/>
          <p:nvPr/>
        </p:nvSpPr>
        <p:spPr>
          <a:xfrm>
            <a:off x="11803195" y="37509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4" name="object 6494"/>
          <p:cNvSpPr/>
          <p:nvPr/>
        </p:nvSpPr>
        <p:spPr>
          <a:xfrm>
            <a:off x="11803195" y="39284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5" name="object 6495"/>
          <p:cNvSpPr/>
          <p:nvPr/>
        </p:nvSpPr>
        <p:spPr>
          <a:xfrm>
            <a:off x="11803195" y="41060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6" name="object 6496"/>
          <p:cNvSpPr/>
          <p:nvPr/>
        </p:nvSpPr>
        <p:spPr>
          <a:xfrm>
            <a:off x="11803195" y="42839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7" name="object 6497"/>
          <p:cNvSpPr/>
          <p:nvPr/>
        </p:nvSpPr>
        <p:spPr>
          <a:xfrm>
            <a:off x="11803195" y="44614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8" name="object 6498"/>
          <p:cNvSpPr/>
          <p:nvPr/>
        </p:nvSpPr>
        <p:spPr>
          <a:xfrm>
            <a:off x="11758810" y="3542617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9" name="object 6499"/>
          <p:cNvSpPr/>
          <p:nvPr/>
        </p:nvSpPr>
        <p:spPr>
          <a:xfrm>
            <a:off x="11758810" y="361778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0" name="object 6500"/>
          <p:cNvSpPr/>
          <p:nvPr/>
        </p:nvSpPr>
        <p:spPr>
          <a:xfrm>
            <a:off x="11758810" y="37953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1" name="object 6501"/>
          <p:cNvSpPr/>
          <p:nvPr/>
        </p:nvSpPr>
        <p:spPr>
          <a:xfrm>
            <a:off x="11758810" y="39728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2" name="object 6502"/>
          <p:cNvSpPr/>
          <p:nvPr/>
        </p:nvSpPr>
        <p:spPr>
          <a:xfrm>
            <a:off x="11758810" y="415039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3" name="object 6503"/>
          <p:cNvSpPr/>
          <p:nvPr/>
        </p:nvSpPr>
        <p:spPr>
          <a:xfrm>
            <a:off x="11758810" y="43282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4" name="object 6504"/>
          <p:cNvSpPr/>
          <p:nvPr/>
        </p:nvSpPr>
        <p:spPr>
          <a:xfrm>
            <a:off x="11758810" y="45058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5" name="object 6505"/>
          <p:cNvSpPr/>
          <p:nvPr/>
        </p:nvSpPr>
        <p:spPr>
          <a:xfrm>
            <a:off x="11758810" y="4683360"/>
            <a:ext cx="0" cy="98425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0"/>
                </a:moveTo>
                <a:lnTo>
                  <a:pt x="0" y="9807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6" name="object 6506"/>
          <p:cNvSpPr/>
          <p:nvPr/>
        </p:nvSpPr>
        <p:spPr>
          <a:xfrm>
            <a:off x="11714426" y="3577336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4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7" name="object 6507"/>
          <p:cNvSpPr/>
          <p:nvPr/>
        </p:nvSpPr>
        <p:spPr>
          <a:xfrm>
            <a:off x="11714426" y="36621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8" name="object 6508"/>
          <p:cNvSpPr/>
          <p:nvPr/>
        </p:nvSpPr>
        <p:spPr>
          <a:xfrm>
            <a:off x="11714426" y="38397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9" name="object 6509"/>
          <p:cNvSpPr/>
          <p:nvPr/>
        </p:nvSpPr>
        <p:spPr>
          <a:xfrm>
            <a:off x="11714426" y="40172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0" name="object 6510"/>
          <p:cNvSpPr/>
          <p:nvPr/>
        </p:nvSpPr>
        <p:spPr>
          <a:xfrm>
            <a:off x="11714426" y="419477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1" name="object 6511"/>
          <p:cNvSpPr/>
          <p:nvPr/>
        </p:nvSpPr>
        <p:spPr>
          <a:xfrm>
            <a:off x="11714426" y="43726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2" name="object 6512"/>
          <p:cNvSpPr/>
          <p:nvPr/>
        </p:nvSpPr>
        <p:spPr>
          <a:xfrm>
            <a:off x="11714426" y="45502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3" name="object 6513"/>
          <p:cNvSpPr/>
          <p:nvPr/>
        </p:nvSpPr>
        <p:spPr>
          <a:xfrm>
            <a:off x="11714426" y="47277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4" name="object 6514"/>
          <p:cNvSpPr/>
          <p:nvPr/>
        </p:nvSpPr>
        <p:spPr>
          <a:xfrm>
            <a:off x="11714426" y="4905281"/>
            <a:ext cx="0" cy="2794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56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5" name="object 6515"/>
          <p:cNvSpPr/>
          <p:nvPr/>
        </p:nvSpPr>
        <p:spPr>
          <a:xfrm>
            <a:off x="11670042" y="3605255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69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6" name="object 6516"/>
          <p:cNvSpPr/>
          <p:nvPr/>
        </p:nvSpPr>
        <p:spPr>
          <a:xfrm>
            <a:off x="11670042" y="37065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7" name="object 6517"/>
          <p:cNvSpPr/>
          <p:nvPr/>
        </p:nvSpPr>
        <p:spPr>
          <a:xfrm>
            <a:off x="11670042" y="38840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8" name="object 6518"/>
          <p:cNvSpPr/>
          <p:nvPr/>
        </p:nvSpPr>
        <p:spPr>
          <a:xfrm>
            <a:off x="11670042" y="40616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9" name="object 6519"/>
          <p:cNvSpPr/>
          <p:nvPr/>
        </p:nvSpPr>
        <p:spPr>
          <a:xfrm>
            <a:off x="11670042" y="423916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0" name="object 6520"/>
          <p:cNvSpPr/>
          <p:nvPr/>
        </p:nvSpPr>
        <p:spPr>
          <a:xfrm>
            <a:off x="11670042" y="44170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1" name="object 6521"/>
          <p:cNvSpPr/>
          <p:nvPr/>
        </p:nvSpPr>
        <p:spPr>
          <a:xfrm>
            <a:off x="11670042" y="45945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2" name="object 6522"/>
          <p:cNvSpPr/>
          <p:nvPr/>
        </p:nvSpPr>
        <p:spPr>
          <a:xfrm>
            <a:off x="11670042" y="47721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3" name="object 6523"/>
          <p:cNvSpPr/>
          <p:nvPr/>
        </p:nvSpPr>
        <p:spPr>
          <a:xfrm>
            <a:off x="11670042" y="494966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4" name="object 6524"/>
          <p:cNvSpPr/>
          <p:nvPr/>
        </p:nvSpPr>
        <p:spPr>
          <a:xfrm>
            <a:off x="11625658" y="3627089"/>
            <a:ext cx="0" cy="80010"/>
          </a:xfrm>
          <a:custGeom>
            <a:avLst/>
            <a:gdLst/>
            <a:ahLst/>
            <a:cxnLst/>
            <a:rect l="l" t="t" r="r" b="b"/>
            <a:pathLst>
              <a:path h="80010">
                <a:moveTo>
                  <a:pt x="0" y="0"/>
                </a:moveTo>
                <a:lnTo>
                  <a:pt x="0" y="7946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5" name="object 6525"/>
          <p:cNvSpPr/>
          <p:nvPr/>
        </p:nvSpPr>
        <p:spPr>
          <a:xfrm>
            <a:off x="11625658" y="37509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6" name="object 6526"/>
          <p:cNvSpPr/>
          <p:nvPr/>
        </p:nvSpPr>
        <p:spPr>
          <a:xfrm>
            <a:off x="11625658" y="39284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7" name="object 6527"/>
          <p:cNvSpPr/>
          <p:nvPr/>
        </p:nvSpPr>
        <p:spPr>
          <a:xfrm>
            <a:off x="11625658" y="41060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8" name="object 6528"/>
          <p:cNvSpPr/>
          <p:nvPr/>
        </p:nvSpPr>
        <p:spPr>
          <a:xfrm>
            <a:off x="11625658" y="42839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9" name="object 6529"/>
          <p:cNvSpPr/>
          <p:nvPr/>
        </p:nvSpPr>
        <p:spPr>
          <a:xfrm>
            <a:off x="11625658" y="44614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0" name="object 6530"/>
          <p:cNvSpPr/>
          <p:nvPr/>
        </p:nvSpPr>
        <p:spPr>
          <a:xfrm>
            <a:off x="11625658" y="46389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1" name="object 6531"/>
          <p:cNvSpPr/>
          <p:nvPr/>
        </p:nvSpPr>
        <p:spPr>
          <a:xfrm>
            <a:off x="11625658" y="48165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2" name="object 6532"/>
          <p:cNvSpPr/>
          <p:nvPr/>
        </p:nvSpPr>
        <p:spPr>
          <a:xfrm>
            <a:off x="11625658" y="499404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3" name="object 6533"/>
          <p:cNvSpPr/>
          <p:nvPr/>
        </p:nvSpPr>
        <p:spPr>
          <a:xfrm>
            <a:off x="11625658" y="517158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4" name="object 6534"/>
          <p:cNvSpPr/>
          <p:nvPr/>
        </p:nvSpPr>
        <p:spPr>
          <a:xfrm>
            <a:off x="11581274" y="3643912"/>
            <a:ext cx="0" cy="107314"/>
          </a:xfrm>
          <a:custGeom>
            <a:avLst/>
            <a:gdLst/>
            <a:ahLst/>
            <a:cxnLst/>
            <a:rect l="l" t="t" r="r" b="b"/>
            <a:pathLst>
              <a:path h="107314">
                <a:moveTo>
                  <a:pt x="0" y="0"/>
                </a:moveTo>
                <a:lnTo>
                  <a:pt x="0" y="1070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5" name="object 6535"/>
          <p:cNvSpPr/>
          <p:nvPr/>
        </p:nvSpPr>
        <p:spPr>
          <a:xfrm>
            <a:off x="11581274" y="37953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6" name="object 6536"/>
          <p:cNvSpPr/>
          <p:nvPr/>
        </p:nvSpPr>
        <p:spPr>
          <a:xfrm>
            <a:off x="11581274" y="39728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7" name="object 6537"/>
          <p:cNvSpPr/>
          <p:nvPr/>
        </p:nvSpPr>
        <p:spPr>
          <a:xfrm>
            <a:off x="11581274" y="415039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8" name="object 6538"/>
          <p:cNvSpPr/>
          <p:nvPr/>
        </p:nvSpPr>
        <p:spPr>
          <a:xfrm>
            <a:off x="11581274" y="43282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9" name="object 6539"/>
          <p:cNvSpPr/>
          <p:nvPr/>
        </p:nvSpPr>
        <p:spPr>
          <a:xfrm>
            <a:off x="11581274" y="45058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0" name="object 6540"/>
          <p:cNvSpPr/>
          <p:nvPr/>
        </p:nvSpPr>
        <p:spPr>
          <a:xfrm>
            <a:off x="11581274" y="46833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1" name="object 6541"/>
          <p:cNvSpPr/>
          <p:nvPr/>
        </p:nvSpPr>
        <p:spPr>
          <a:xfrm>
            <a:off x="11581274" y="48608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2" name="object 6542"/>
          <p:cNvSpPr/>
          <p:nvPr/>
        </p:nvSpPr>
        <p:spPr>
          <a:xfrm>
            <a:off x="11581274" y="503843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3" name="object 6543"/>
          <p:cNvSpPr/>
          <p:nvPr/>
        </p:nvSpPr>
        <p:spPr>
          <a:xfrm>
            <a:off x="11581274" y="52159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4" name="object 6544"/>
          <p:cNvSpPr/>
          <p:nvPr/>
        </p:nvSpPr>
        <p:spPr>
          <a:xfrm>
            <a:off x="11536890" y="36621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5" name="object 6545"/>
          <p:cNvSpPr/>
          <p:nvPr/>
        </p:nvSpPr>
        <p:spPr>
          <a:xfrm>
            <a:off x="11536890" y="38397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6" name="object 6546"/>
          <p:cNvSpPr/>
          <p:nvPr/>
        </p:nvSpPr>
        <p:spPr>
          <a:xfrm>
            <a:off x="11536890" y="40172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7" name="object 6547"/>
          <p:cNvSpPr/>
          <p:nvPr/>
        </p:nvSpPr>
        <p:spPr>
          <a:xfrm>
            <a:off x="11536890" y="4577053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3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8" name="object 6548"/>
          <p:cNvSpPr/>
          <p:nvPr/>
        </p:nvSpPr>
        <p:spPr>
          <a:xfrm>
            <a:off x="11536890" y="47277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9" name="object 6549"/>
          <p:cNvSpPr/>
          <p:nvPr/>
        </p:nvSpPr>
        <p:spPr>
          <a:xfrm>
            <a:off x="11536890" y="49052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0" name="object 6550"/>
          <p:cNvSpPr/>
          <p:nvPr/>
        </p:nvSpPr>
        <p:spPr>
          <a:xfrm>
            <a:off x="11536890" y="50828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1" name="object 6551"/>
          <p:cNvSpPr/>
          <p:nvPr/>
        </p:nvSpPr>
        <p:spPr>
          <a:xfrm>
            <a:off x="11536890" y="52603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2" name="object 6552"/>
          <p:cNvSpPr/>
          <p:nvPr/>
        </p:nvSpPr>
        <p:spPr>
          <a:xfrm>
            <a:off x="11536890" y="5437890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10022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3" name="object 6553"/>
          <p:cNvSpPr/>
          <p:nvPr/>
        </p:nvSpPr>
        <p:spPr>
          <a:xfrm>
            <a:off x="11492506" y="37065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4" name="object 6554"/>
          <p:cNvSpPr/>
          <p:nvPr/>
        </p:nvSpPr>
        <p:spPr>
          <a:xfrm>
            <a:off x="11492506" y="38840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5" name="object 6555"/>
          <p:cNvSpPr/>
          <p:nvPr/>
        </p:nvSpPr>
        <p:spPr>
          <a:xfrm>
            <a:off x="11492506" y="4061624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223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6" name="object 6556"/>
          <p:cNvSpPr/>
          <p:nvPr/>
        </p:nvSpPr>
        <p:spPr>
          <a:xfrm>
            <a:off x="11492506" y="47721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7" name="object 6557"/>
          <p:cNvSpPr/>
          <p:nvPr/>
        </p:nvSpPr>
        <p:spPr>
          <a:xfrm>
            <a:off x="11492506" y="494966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8" name="object 6558"/>
          <p:cNvSpPr/>
          <p:nvPr/>
        </p:nvSpPr>
        <p:spPr>
          <a:xfrm>
            <a:off x="11492506" y="51272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9" name="object 6559"/>
          <p:cNvSpPr/>
          <p:nvPr/>
        </p:nvSpPr>
        <p:spPr>
          <a:xfrm>
            <a:off x="11492506" y="530473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0" name="object 6560"/>
          <p:cNvSpPr/>
          <p:nvPr/>
        </p:nvSpPr>
        <p:spPr>
          <a:xfrm>
            <a:off x="11492506" y="54822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1" name="object 6561"/>
          <p:cNvSpPr/>
          <p:nvPr/>
        </p:nvSpPr>
        <p:spPr>
          <a:xfrm>
            <a:off x="11492506" y="5659811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70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2" name="object 6562"/>
          <p:cNvSpPr/>
          <p:nvPr/>
        </p:nvSpPr>
        <p:spPr>
          <a:xfrm>
            <a:off x="11448122" y="36686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94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3" name="object 6563"/>
          <p:cNvSpPr/>
          <p:nvPr/>
        </p:nvSpPr>
        <p:spPr>
          <a:xfrm>
            <a:off x="11448122" y="37509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4" name="object 6564"/>
          <p:cNvSpPr/>
          <p:nvPr/>
        </p:nvSpPr>
        <p:spPr>
          <a:xfrm>
            <a:off x="11448122" y="3928472"/>
            <a:ext cx="0" cy="116839"/>
          </a:xfrm>
          <a:custGeom>
            <a:avLst/>
            <a:gdLst/>
            <a:ahLst/>
            <a:cxnLst/>
            <a:rect l="l" t="t" r="r" b="b"/>
            <a:pathLst>
              <a:path h="116839">
                <a:moveTo>
                  <a:pt x="0" y="0"/>
                </a:moveTo>
                <a:lnTo>
                  <a:pt x="0" y="1166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5" name="object 6565"/>
          <p:cNvSpPr/>
          <p:nvPr/>
        </p:nvSpPr>
        <p:spPr>
          <a:xfrm>
            <a:off x="11448122" y="4879509"/>
            <a:ext cx="0" cy="70485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5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6" name="object 6566"/>
          <p:cNvSpPr/>
          <p:nvPr/>
        </p:nvSpPr>
        <p:spPr>
          <a:xfrm>
            <a:off x="11448122" y="499404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7" name="object 6567"/>
          <p:cNvSpPr/>
          <p:nvPr/>
        </p:nvSpPr>
        <p:spPr>
          <a:xfrm>
            <a:off x="11448122" y="51715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8" name="object 6568"/>
          <p:cNvSpPr/>
          <p:nvPr/>
        </p:nvSpPr>
        <p:spPr>
          <a:xfrm>
            <a:off x="11448122" y="53491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9" name="object 6569"/>
          <p:cNvSpPr/>
          <p:nvPr/>
        </p:nvSpPr>
        <p:spPr>
          <a:xfrm>
            <a:off x="11448122" y="55266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0" name="object 6570"/>
          <p:cNvSpPr/>
          <p:nvPr/>
        </p:nvSpPr>
        <p:spPr>
          <a:xfrm>
            <a:off x="11448122" y="57041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1" name="object 6571"/>
          <p:cNvSpPr/>
          <p:nvPr/>
        </p:nvSpPr>
        <p:spPr>
          <a:xfrm>
            <a:off x="11403738" y="3668968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196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2" name="object 6572"/>
          <p:cNvSpPr/>
          <p:nvPr/>
        </p:nvSpPr>
        <p:spPr>
          <a:xfrm>
            <a:off x="11403738" y="37953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3" name="object 6573"/>
          <p:cNvSpPr/>
          <p:nvPr/>
        </p:nvSpPr>
        <p:spPr>
          <a:xfrm>
            <a:off x="11403738" y="3972856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720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4" name="object 6574"/>
          <p:cNvSpPr/>
          <p:nvPr/>
        </p:nvSpPr>
        <p:spPr>
          <a:xfrm>
            <a:off x="11403738" y="503843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5" name="object 6575"/>
          <p:cNvSpPr/>
          <p:nvPr/>
        </p:nvSpPr>
        <p:spPr>
          <a:xfrm>
            <a:off x="11403738" y="52159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6" name="object 6576"/>
          <p:cNvSpPr/>
          <p:nvPr/>
        </p:nvSpPr>
        <p:spPr>
          <a:xfrm>
            <a:off x="11403738" y="53935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7" name="object 6577"/>
          <p:cNvSpPr/>
          <p:nvPr/>
        </p:nvSpPr>
        <p:spPr>
          <a:xfrm>
            <a:off x="11403738" y="55710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8" name="object 6578"/>
          <p:cNvSpPr/>
          <p:nvPr/>
        </p:nvSpPr>
        <p:spPr>
          <a:xfrm>
            <a:off x="11403738" y="57485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9" name="object 6579"/>
          <p:cNvSpPr/>
          <p:nvPr/>
        </p:nvSpPr>
        <p:spPr>
          <a:xfrm>
            <a:off x="11403738" y="5926116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58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0" name="object 6580"/>
          <p:cNvSpPr/>
          <p:nvPr/>
        </p:nvSpPr>
        <p:spPr>
          <a:xfrm>
            <a:off x="11359353" y="3665389"/>
            <a:ext cx="0" cy="130175"/>
          </a:xfrm>
          <a:custGeom>
            <a:avLst/>
            <a:gdLst/>
            <a:ahLst/>
            <a:cxnLst/>
            <a:rect l="l" t="t" r="r" b="b"/>
            <a:pathLst>
              <a:path h="130175">
                <a:moveTo>
                  <a:pt x="0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1" name="object 6581"/>
          <p:cNvSpPr/>
          <p:nvPr/>
        </p:nvSpPr>
        <p:spPr>
          <a:xfrm>
            <a:off x="11359353" y="3839704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27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2" name="object 6582"/>
          <p:cNvSpPr/>
          <p:nvPr/>
        </p:nvSpPr>
        <p:spPr>
          <a:xfrm>
            <a:off x="11359353" y="5182323"/>
            <a:ext cx="0" cy="33655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3" name="object 6583"/>
          <p:cNvSpPr/>
          <p:nvPr/>
        </p:nvSpPr>
        <p:spPr>
          <a:xfrm>
            <a:off x="11359353" y="52603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4" name="object 6584"/>
          <p:cNvSpPr/>
          <p:nvPr/>
        </p:nvSpPr>
        <p:spPr>
          <a:xfrm>
            <a:off x="11359353" y="54378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5" name="object 6585"/>
          <p:cNvSpPr/>
          <p:nvPr/>
        </p:nvSpPr>
        <p:spPr>
          <a:xfrm>
            <a:off x="11359353" y="56154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6" name="object 6586"/>
          <p:cNvSpPr/>
          <p:nvPr/>
        </p:nvSpPr>
        <p:spPr>
          <a:xfrm>
            <a:off x="11359353" y="57929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7" name="object 6587"/>
          <p:cNvSpPr/>
          <p:nvPr/>
        </p:nvSpPr>
        <p:spPr>
          <a:xfrm>
            <a:off x="11359353" y="59705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8" name="object 6588"/>
          <p:cNvSpPr/>
          <p:nvPr/>
        </p:nvSpPr>
        <p:spPr>
          <a:xfrm>
            <a:off x="11314969" y="3657514"/>
            <a:ext cx="0" cy="5080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6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9" name="object 6589"/>
          <p:cNvSpPr/>
          <p:nvPr/>
        </p:nvSpPr>
        <p:spPr>
          <a:xfrm>
            <a:off x="11314969" y="37065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0" name="object 6590"/>
          <p:cNvSpPr/>
          <p:nvPr/>
        </p:nvSpPr>
        <p:spPr>
          <a:xfrm>
            <a:off x="11314969" y="3884088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61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1" name="object 6591"/>
          <p:cNvSpPr/>
          <p:nvPr/>
        </p:nvSpPr>
        <p:spPr>
          <a:xfrm>
            <a:off x="11314969" y="5333373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5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2" name="object 6592"/>
          <p:cNvSpPr/>
          <p:nvPr/>
        </p:nvSpPr>
        <p:spPr>
          <a:xfrm>
            <a:off x="11314969" y="54822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3" name="object 6593"/>
          <p:cNvSpPr/>
          <p:nvPr/>
        </p:nvSpPr>
        <p:spPr>
          <a:xfrm>
            <a:off x="11314969" y="56598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4" name="object 6594"/>
          <p:cNvSpPr/>
          <p:nvPr/>
        </p:nvSpPr>
        <p:spPr>
          <a:xfrm>
            <a:off x="11314969" y="58373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5" name="object 6595"/>
          <p:cNvSpPr/>
          <p:nvPr/>
        </p:nvSpPr>
        <p:spPr>
          <a:xfrm>
            <a:off x="11314969" y="60148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6" name="object 6596"/>
          <p:cNvSpPr/>
          <p:nvPr/>
        </p:nvSpPr>
        <p:spPr>
          <a:xfrm>
            <a:off x="11314969" y="619242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7" name="object 6597"/>
          <p:cNvSpPr/>
          <p:nvPr/>
        </p:nvSpPr>
        <p:spPr>
          <a:xfrm>
            <a:off x="11270584" y="3646060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49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8" name="object 6598"/>
          <p:cNvSpPr/>
          <p:nvPr/>
        </p:nvSpPr>
        <p:spPr>
          <a:xfrm>
            <a:off x="11270584" y="37509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9" name="object 6599"/>
          <p:cNvSpPr/>
          <p:nvPr/>
        </p:nvSpPr>
        <p:spPr>
          <a:xfrm>
            <a:off x="11270584" y="55266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0" name="object 6600"/>
          <p:cNvSpPr/>
          <p:nvPr/>
        </p:nvSpPr>
        <p:spPr>
          <a:xfrm>
            <a:off x="11270584" y="57041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1" name="object 6601"/>
          <p:cNvSpPr/>
          <p:nvPr/>
        </p:nvSpPr>
        <p:spPr>
          <a:xfrm>
            <a:off x="11270584" y="58817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2" name="object 6602"/>
          <p:cNvSpPr/>
          <p:nvPr/>
        </p:nvSpPr>
        <p:spPr>
          <a:xfrm>
            <a:off x="11270584" y="60592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3" name="object 6603"/>
          <p:cNvSpPr/>
          <p:nvPr/>
        </p:nvSpPr>
        <p:spPr>
          <a:xfrm>
            <a:off x="11270584" y="62368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4" name="object 6604"/>
          <p:cNvSpPr/>
          <p:nvPr/>
        </p:nvSpPr>
        <p:spPr>
          <a:xfrm>
            <a:off x="11270584" y="6414341"/>
            <a:ext cx="0" cy="32384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5" name="object 6605"/>
          <p:cNvSpPr/>
          <p:nvPr/>
        </p:nvSpPr>
        <p:spPr>
          <a:xfrm>
            <a:off x="11226200" y="3632817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81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6" name="object 6606"/>
          <p:cNvSpPr/>
          <p:nvPr/>
        </p:nvSpPr>
        <p:spPr>
          <a:xfrm>
            <a:off x="11226200" y="379532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7" name="object 6607"/>
          <p:cNvSpPr/>
          <p:nvPr/>
        </p:nvSpPr>
        <p:spPr>
          <a:xfrm>
            <a:off x="11226200" y="5636187"/>
            <a:ext cx="0" cy="68580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0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8" name="object 6608"/>
          <p:cNvSpPr/>
          <p:nvPr/>
        </p:nvSpPr>
        <p:spPr>
          <a:xfrm>
            <a:off x="11226200" y="57485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9" name="object 6609"/>
          <p:cNvSpPr/>
          <p:nvPr/>
        </p:nvSpPr>
        <p:spPr>
          <a:xfrm>
            <a:off x="11226200" y="592611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0" name="object 6610"/>
          <p:cNvSpPr/>
          <p:nvPr/>
        </p:nvSpPr>
        <p:spPr>
          <a:xfrm>
            <a:off x="11226200" y="61036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1" name="object 6611"/>
          <p:cNvSpPr/>
          <p:nvPr/>
        </p:nvSpPr>
        <p:spPr>
          <a:xfrm>
            <a:off x="11226200" y="62811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2" name="object 6612"/>
          <p:cNvSpPr/>
          <p:nvPr/>
        </p:nvSpPr>
        <p:spPr>
          <a:xfrm>
            <a:off x="11226200" y="64587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3" name="object 6613"/>
          <p:cNvSpPr/>
          <p:nvPr/>
        </p:nvSpPr>
        <p:spPr>
          <a:xfrm>
            <a:off x="11181816" y="36621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4" name="object 6614"/>
          <p:cNvSpPr/>
          <p:nvPr/>
        </p:nvSpPr>
        <p:spPr>
          <a:xfrm>
            <a:off x="11181816" y="3839704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38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5" name="object 6615"/>
          <p:cNvSpPr/>
          <p:nvPr/>
        </p:nvSpPr>
        <p:spPr>
          <a:xfrm>
            <a:off x="11181816" y="57929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6" name="object 6616"/>
          <p:cNvSpPr/>
          <p:nvPr/>
        </p:nvSpPr>
        <p:spPr>
          <a:xfrm>
            <a:off x="11181816" y="59705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7" name="object 6617"/>
          <p:cNvSpPr/>
          <p:nvPr/>
        </p:nvSpPr>
        <p:spPr>
          <a:xfrm>
            <a:off x="11181816" y="61480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8" name="object 6618"/>
          <p:cNvSpPr/>
          <p:nvPr/>
        </p:nvSpPr>
        <p:spPr>
          <a:xfrm>
            <a:off x="11181816" y="63255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9" name="object 6619"/>
          <p:cNvSpPr/>
          <p:nvPr/>
        </p:nvSpPr>
        <p:spPr>
          <a:xfrm>
            <a:off x="11181816" y="650311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0" name="object 6620"/>
          <p:cNvSpPr/>
          <p:nvPr/>
        </p:nvSpPr>
        <p:spPr>
          <a:xfrm>
            <a:off x="11181816" y="6681003"/>
            <a:ext cx="0" cy="67945"/>
          </a:xfrm>
          <a:custGeom>
            <a:avLst/>
            <a:gdLst/>
            <a:ahLst/>
            <a:cxnLst/>
            <a:rect l="l" t="t" r="r" b="b"/>
            <a:pathLst>
              <a:path h="67945">
                <a:moveTo>
                  <a:pt x="0" y="0"/>
                </a:moveTo>
                <a:lnTo>
                  <a:pt x="0" y="6764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1" name="object 6621"/>
          <p:cNvSpPr/>
          <p:nvPr/>
        </p:nvSpPr>
        <p:spPr>
          <a:xfrm>
            <a:off x="11137432" y="3606687"/>
            <a:ext cx="0" cy="55880"/>
          </a:xfrm>
          <a:custGeom>
            <a:avLst/>
            <a:gdLst/>
            <a:ahLst/>
            <a:cxnLst/>
            <a:rect l="l" t="t" r="r" b="b"/>
            <a:pathLst>
              <a:path h="55879">
                <a:moveTo>
                  <a:pt x="0" y="0"/>
                </a:moveTo>
                <a:lnTo>
                  <a:pt x="0" y="5548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2" name="object 6622"/>
          <p:cNvSpPr/>
          <p:nvPr/>
        </p:nvSpPr>
        <p:spPr>
          <a:xfrm>
            <a:off x="11137432" y="37065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3" name="object 6623"/>
          <p:cNvSpPr/>
          <p:nvPr/>
        </p:nvSpPr>
        <p:spPr>
          <a:xfrm>
            <a:off x="11137432" y="5939001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4" name="object 6624"/>
          <p:cNvSpPr/>
          <p:nvPr/>
        </p:nvSpPr>
        <p:spPr>
          <a:xfrm>
            <a:off x="11137432" y="60148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5" name="object 6625"/>
          <p:cNvSpPr/>
          <p:nvPr/>
        </p:nvSpPr>
        <p:spPr>
          <a:xfrm>
            <a:off x="11137432" y="61924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6" name="object 6626"/>
          <p:cNvSpPr/>
          <p:nvPr/>
        </p:nvSpPr>
        <p:spPr>
          <a:xfrm>
            <a:off x="11137432" y="63699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7" name="object 6627"/>
          <p:cNvSpPr/>
          <p:nvPr/>
        </p:nvSpPr>
        <p:spPr>
          <a:xfrm>
            <a:off x="11137432" y="654749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8" name="object 6628"/>
          <p:cNvSpPr/>
          <p:nvPr/>
        </p:nvSpPr>
        <p:spPr>
          <a:xfrm>
            <a:off x="11137432" y="67253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9" name="object 6629"/>
          <p:cNvSpPr/>
          <p:nvPr/>
        </p:nvSpPr>
        <p:spPr>
          <a:xfrm>
            <a:off x="11093048" y="3593801"/>
            <a:ext cx="0" cy="113030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274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0" name="object 6630"/>
          <p:cNvSpPr/>
          <p:nvPr/>
        </p:nvSpPr>
        <p:spPr>
          <a:xfrm>
            <a:off x="11093048" y="3750936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38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1" name="object 6631"/>
          <p:cNvSpPr/>
          <p:nvPr/>
        </p:nvSpPr>
        <p:spPr>
          <a:xfrm>
            <a:off x="11093048" y="6090051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2" name="object 6632"/>
          <p:cNvSpPr/>
          <p:nvPr/>
        </p:nvSpPr>
        <p:spPr>
          <a:xfrm>
            <a:off x="11093048" y="62368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3" name="object 6633"/>
          <p:cNvSpPr/>
          <p:nvPr/>
        </p:nvSpPr>
        <p:spPr>
          <a:xfrm>
            <a:off x="11093048" y="64143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4" name="object 6634"/>
          <p:cNvSpPr/>
          <p:nvPr/>
        </p:nvSpPr>
        <p:spPr>
          <a:xfrm>
            <a:off x="11093048" y="6591878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5" name="object 6635"/>
          <p:cNvSpPr/>
          <p:nvPr/>
        </p:nvSpPr>
        <p:spPr>
          <a:xfrm>
            <a:off x="11093048" y="67697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6" name="object 6636"/>
          <p:cNvSpPr/>
          <p:nvPr/>
        </p:nvSpPr>
        <p:spPr>
          <a:xfrm>
            <a:off x="11093048" y="6947309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15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7" name="object 6637"/>
          <p:cNvSpPr/>
          <p:nvPr/>
        </p:nvSpPr>
        <p:spPr>
          <a:xfrm>
            <a:off x="11048664" y="361778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8" name="object 6638"/>
          <p:cNvSpPr/>
          <p:nvPr/>
        </p:nvSpPr>
        <p:spPr>
          <a:xfrm>
            <a:off x="11048664" y="379532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9" name="object 6639"/>
          <p:cNvSpPr/>
          <p:nvPr/>
        </p:nvSpPr>
        <p:spPr>
          <a:xfrm>
            <a:off x="11048664" y="62811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0" name="object 6640"/>
          <p:cNvSpPr/>
          <p:nvPr/>
        </p:nvSpPr>
        <p:spPr>
          <a:xfrm>
            <a:off x="11048664" y="64587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1" name="object 6641"/>
          <p:cNvSpPr/>
          <p:nvPr/>
        </p:nvSpPr>
        <p:spPr>
          <a:xfrm>
            <a:off x="11048664" y="66366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2" name="object 6642"/>
          <p:cNvSpPr/>
          <p:nvPr/>
        </p:nvSpPr>
        <p:spPr>
          <a:xfrm>
            <a:off x="11048664" y="68141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3" name="object 6643"/>
          <p:cNvSpPr/>
          <p:nvPr/>
        </p:nvSpPr>
        <p:spPr>
          <a:xfrm>
            <a:off x="11048664" y="69916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4" name="object 6644"/>
          <p:cNvSpPr/>
          <p:nvPr/>
        </p:nvSpPr>
        <p:spPr>
          <a:xfrm>
            <a:off x="11048664" y="7169229"/>
            <a:ext cx="0" cy="33655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5" name="object 6645"/>
          <p:cNvSpPr/>
          <p:nvPr/>
        </p:nvSpPr>
        <p:spPr>
          <a:xfrm>
            <a:off x="11004280" y="356767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501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6" name="object 6646"/>
          <p:cNvSpPr/>
          <p:nvPr/>
        </p:nvSpPr>
        <p:spPr>
          <a:xfrm>
            <a:off x="11004280" y="36621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7" name="object 6647"/>
          <p:cNvSpPr/>
          <p:nvPr/>
        </p:nvSpPr>
        <p:spPr>
          <a:xfrm>
            <a:off x="11004280" y="6392865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58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8" name="object 6648"/>
          <p:cNvSpPr/>
          <p:nvPr/>
        </p:nvSpPr>
        <p:spPr>
          <a:xfrm>
            <a:off x="11004280" y="650311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9" name="object 6649"/>
          <p:cNvSpPr/>
          <p:nvPr/>
        </p:nvSpPr>
        <p:spPr>
          <a:xfrm>
            <a:off x="11004280" y="66810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0" name="object 6650"/>
          <p:cNvSpPr/>
          <p:nvPr/>
        </p:nvSpPr>
        <p:spPr>
          <a:xfrm>
            <a:off x="11004280" y="68585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1" name="object 6651"/>
          <p:cNvSpPr/>
          <p:nvPr/>
        </p:nvSpPr>
        <p:spPr>
          <a:xfrm>
            <a:off x="11004280" y="70360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2" name="object 6652"/>
          <p:cNvSpPr/>
          <p:nvPr/>
        </p:nvSpPr>
        <p:spPr>
          <a:xfrm>
            <a:off x="11004280" y="72136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3" name="object 6653"/>
          <p:cNvSpPr/>
          <p:nvPr/>
        </p:nvSpPr>
        <p:spPr>
          <a:xfrm>
            <a:off x="10959896" y="3554786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38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4" name="object 6654"/>
          <p:cNvSpPr/>
          <p:nvPr/>
        </p:nvSpPr>
        <p:spPr>
          <a:xfrm>
            <a:off x="10959896" y="3706552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39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5" name="object 6655"/>
          <p:cNvSpPr/>
          <p:nvPr/>
        </p:nvSpPr>
        <p:spPr>
          <a:xfrm>
            <a:off x="10959896" y="654749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6" name="object 6656"/>
          <p:cNvSpPr/>
          <p:nvPr/>
        </p:nvSpPr>
        <p:spPr>
          <a:xfrm>
            <a:off x="10959896" y="67253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7" name="object 6657"/>
          <p:cNvSpPr/>
          <p:nvPr/>
        </p:nvSpPr>
        <p:spPr>
          <a:xfrm>
            <a:off x="10959896" y="69029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8" name="object 6658"/>
          <p:cNvSpPr/>
          <p:nvPr/>
        </p:nvSpPr>
        <p:spPr>
          <a:xfrm>
            <a:off x="10959896" y="70804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9" name="object 6659"/>
          <p:cNvSpPr/>
          <p:nvPr/>
        </p:nvSpPr>
        <p:spPr>
          <a:xfrm>
            <a:off x="10959896" y="72579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0" name="object 6660"/>
          <p:cNvSpPr/>
          <p:nvPr/>
        </p:nvSpPr>
        <p:spPr>
          <a:xfrm>
            <a:off x="10959896" y="7435534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79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1" name="object 6661"/>
          <p:cNvSpPr/>
          <p:nvPr/>
        </p:nvSpPr>
        <p:spPr>
          <a:xfrm>
            <a:off x="10915512" y="357339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2" name="object 6662"/>
          <p:cNvSpPr/>
          <p:nvPr/>
        </p:nvSpPr>
        <p:spPr>
          <a:xfrm>
            <a:off x="10915512" y="3750936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512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3" name="object 6663"/>
          <p:cNvSpPr/>
          <p:nvPr/>
        </p:nvSpPr>
        <p:spPr>
          <a:xfrm>
            <a:off x="10915512" y="6695321"/>
            <a:ext cx="0" cy="30480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4" name="object 6664"/>
          <p:cNvSpPr/>
          <p:nvPr/>
        </p:nvSpPr>
        <p:spPr>
          <a:xfrm>
            <a:off x="10915512" y="67697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5" name="object 6665"/>
          <p:cNvSpPr/>
          <p:nvPr/>
        </p:nvSpPr>
        <p:spPr>
          <a:xfrm>
            <a:off x="10915512" y="69473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6" name="object 6666"/>
          <p:cNvSpPr/>
          <p:nvPr/>
        </p:nvSpPr>
        <p:spPr>
          <a:xfrm>
            <a:off x="10915512" y="71248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7" name="object 6667"/>
          <p:cNvSpPr/>
          <p:nvPr/>
        </p:nvSpPr>
        <p:spPr>
          <a:xfrm>
            <a:off x="10915512" y="73023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8" name="object 6668"/>
          <p:cNvSpPr/>
          <p:nvPr/>
        </p:nvSpPr>
        <p:spPr>
          <a:xfrm>
            <a:off x="10915512" y="74799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9" name="object 6669"/>
          <p:cNvSpPr/>
          <p:nvPr/>
        </p:nvSpPr>
        <p:spPr>
          <a:xfrm>
            <a:off x="10871844" y="3528657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4474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0" name="object 6670"/>
          <p:cNvSpPr/>
          <p:nvPr/>
        </p:nvSpPr>
        <p:spPr>
          <a:xfrm>
            <a:off x="10871127" y="361778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1" name="object 6671"/>
          <p:cNvSpPr/>
          <p:nvPr/>
        </p:nvSpPr>
        <p:spPr>
          <a:xfrm>
            <a:off x="10871127" y="68141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2" name="object 6672"/>
          <p:cNvSpPr/>
          <p:nvPr/>
        </p:nvSpPr>
        <p:spPr>
          <a:xfrm>
            <a:off x="10871127" y="69916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3" name="object 6673"/>
          <p:cNvSpPr/>
          <p:nvPr/>
        </p:nvSpPr>
        <p:spPr>
          <a:xfrm>
            <a:off x="10871127" y="71692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4" name="object 6674"/>
          <p:cNvSpPr/>
          <p:nvPr/>
        </p:nvSpPr>
        <p:spPr>
          <a:xfrm>
            <a:off x="10871127" y="73467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5" name="object 6675"/>
          <p:cNvSpPr/>
          <p:nvPr/>
        </p:nvSpPr>
        <p:spPr>
          <a:xfrm>
            <a:off x="10871127" y="75243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6" name="object 6676"/>
          <p:cNvSpPr/>
          <p:nvPr/>
        </p:nvSpPr>
        <p:spPr>
          <a:xfrm>
            <a:off x="10871127" y="770183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3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7" name="object 6677"/>
          <p:cNvSpPr/>
          <p:nvPr/>
        </p:nvSpPr>
        <p:spPr>
          <a:xfrm>
            <a:off x="10826743" y="3515771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20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8" name="object 6678"/>
          <p:cNvSpPr/>
          <p:nvPr/>
        </p:nvSpPr>
        <p:spPr>
          <a:xfrm>
            <a:off x="10826743" y="3662167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776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9" name="object 6679"/>
          <p:cNvSpPr/>
          <p:nvPr/>
        </p:nvSpPr>
        <p:spPr>
          <a:xfrm>
            <a:off x="10826743" y="6938002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69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0" name="object 6680"/>
          <p:cNvSpPr/>
          <p:nvPr/>
        </p:nvSpPr>
        <p:spPr>
          <a:xfrm>
            <a:off x="10826743" y="70360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1" name="object 6681"/>
          <p:cNvSpPr/>
          <p:nvPr/>
        </p:nvSpPr>
        <p:spPr>
          <a:xfrm>
            <a:off x="10826743" y="72136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2" name="object 6682"/>
          <p:cNvSpPr/>
          <p:nvPr/>
        </p:nvSpPr>
        <p:spPr>
          <a:xfrm>
            <a:off x="10826743" y="73911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3" name="object 6683"/>
          <p:cNvSpPr/>
          <p:nvPr/>
        </p:nvSpPr>
        <p:spPr>
          <a:xfrm>
            <a:off x="10826743" y="75686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4" name="object 6684"/>
          <p:cNvSpPr/>
          <p:nvPr/>
        </p:nvSpPr>
        <p:spPr>
          <a:xfrm>
            <a:off x="10826743" y="77462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5" name="object 6685"/>
          <p:cNvSpPr/>
          <p:nvPr/>
        </p:nvSpPr>
        <p:spPr>
          <a:xfrm>
            <a:off x="10826743" y="7923759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579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6" name="object 6686"/>
          <p:cNvSpPr/>
          <p:nvPr/>
        </p:nvSpPr>
        <p:spPr>
          <a:xfrm>
            <a:off x="10782359" y="35290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7" name="object 6687"/>
          <p:cNvSpPr/>
          <p:nvPr/>
        </p:nvSpPr>
        <p:spPr>
          <a:xfrm>
            <a:off x="10782359" y="3706552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49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8" name="object 6688"/>
          <p:cNvSpPr/>
          <p:nvPr/>
        </p:nvSpPr>
        <p:spPr>
          <a:xfrm>
            <a:off x="10782359" y="708940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59">
                <a:moveTo>
                  <a:pt x="0" y="0"/>
                </a:moveTo>
                <a:lnTo>
                  <a:pt x="0" y="12420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9" name="object 6689"/>
          <p:cNvSpPr/>
          <p:nvPr/>
        </p:nvSpPr>
        <p:spPr>
          <a:xfrm>
            <a:off x="10782359" y="72579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0" name="object 6690"/>
          <p:cNvSpPr/>
          <p:nvPr/>
        </p:nvSpPr>
        <p:spPr>
          <a:xfrm>
            <a:off x="10782359" y="74355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1" name="object 6691"/>
          <p:cNvSpPr/>
          <p:nvPr/>
        </p:nvSpPr>
        <p:spPr>
          <a:xfrm>
            <a:off x="10782359" y="76130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2" name="object 6692"/>
          <p:cNvSpPr/>
          <p:nvPr/>
        </p:nvSpPr>
        <p:spPr>
          <a:xfrm>
            <a:off x="10782359" y="77906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3" name="object 6693"/>
          <p:cNvSpPr/>
          <p:nvPr/>
        </p:nvSpPr>
        <p:spPr>
          <a:xfrm>
            <a:off x="10782359" y="79681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4" name="object 6694"/>
          <p:cNvSpPr/>
          <p:nvPr/>
        </p:nvSpPr>
        <p:spPr>
          <a:xfrm>
            <a:off x="10737975" y="3489642"/>
            <a:ext cx="0" cy="39370"/>
          </a:xfrm>
          <a:custGeom>
            <a:avLst/>
            <a:gdLst/>
            <a:ahLst/>
            <a:cxnLst/>
            <a:rect l="l" t="t" r="r" b="b"/>
            <a:pathLst>
              <a:path h="39370">
                <a:moveTo>
                  <a:pt x="0" y="0"/>
                </a:moveTo>
                <a:lnTo>
                  <a:pt x="0" y="393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5" name="object 6695"/>
          <p:cNvSpPr/>
          <p:nvPr/>
        </p:nvSpPr>
        <p:spPr>
          <a:xfrm>
            <a:off x="10737975" y="357339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6" name="object 6696"/>
          <p:cNvSpPr/>
          <p:nvPr/>
        </p:nvSpPr>
        <p:spPr>
          <a:xfrm>
            <a:off x="10737975" y="37509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286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7" name="object 6697"/>
          <p:cNvSpPr/>
          <p:nvPr/>
        </p:nvSpPr>
        <p:spPr>
          <a:xfrm>
            <a:off x="10737975" y="7240816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18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8" name="object 6698"/>
          <p:cNvSpPr/>
          <p:nvPr/>
        </p:nvSpPr>
        <p:spPr>
          <a:xfrm>
            <a:off x="10737975" y="73023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9" name="object 6699"/>
          <p:cNvSpPr/>
          <p:nvPr/>
        </p:nvSpPr>
        <p:spPr>
          <a:xfrm>
            <a:off x="10737975" y="74799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0" name="object 6700"/>
          <p:cNvSpPr/>
          <p:nvPr/>
        </p:nvSpPr>
        <p:spPr>
          <a:xfrm>
            <a:off x="10737975" y="76574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1" name="object 6701"/>
          <p:cNvSpPr/>
          <p:nvPr/>
        </p:nvSpPr>
        <p:spPr>
          <a:xfrm>
            <a:off x="10737975" y="78349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2" name="object 6702"/>
          <p:cNvSpPr/>
          <p:nvPr/>
        </p:nvSpPr>
        <p:spPr>
          <a:xfrm>
            <a:off x="10737975" y="80125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3" name="object 6703"/>
          <p:cNvSpPr/>
          <p:nvPr/>
        </p:nvSpPr>
        <p:spPr>
          <a:xfrm>
            <a:off x="10737975" y="8190064"/>
            <a:ext cx="0" cy="72390"/>
          </a:xfrm>
          <a:custGeom>
            <a:avLst/>
            <a:gdLst/>
            <a:ahLst/>
            <a:cxnLst/>
            <a:rect l="l" t="t" r="r" b="b"/>
            <a:pathLst>
              <a:path h="72390">
                <a:moveTo>
                  <a:pt x="0" y="0"/>
                </a:moveTo>
                <a:lnTo>
                  <a:pt x="0" y="7194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4" name="object 6704"/>
          <p:cNvSpPr/>
          <p:nvPr/>
        </p:nvSpPr>
        <p:spPr>
          <a:xfrm>
            <a:off x="10693591" y="3476398"/>
            <a:ext cx="0" cy="97155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700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5" name="object 6705"/>
          <p:cNvSpPr/>
          <p:nvPr/>
        </p:nvSpPr>
        <p:spPr>
          <a:xfrm>
            <a:off x="10693591" y="3617783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6" name="object 6706"/>
          <p:cNvSpPr/>
          <p:nvPr/>
        </p:nvSpPr>
        <p:spPr>
          <a:xfrm>
            <a:off x="10693591" y="7391865"/>
            <a:ext cx="0" cy="88265"/>
          </a:xfrm>
          <a:custGeom>
            <a:avLst/>
            <a:gdLst/>
            <a:ahLst/>
            <a:cxnLst/>
            <a:rect l="l" t="t" r="r" b="b"/>
            <a:pathLst>
              <a:path h="88265">
                <a:moveTo>
                  <a:pt x="0" y="0"/>
                </a:moveTo>
                <a:lnTo>
                  <a:pt x="0" y="880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7" name="object 6707"/>
          <p:cNvSpPr/>
          <p:nvPr/>
        </p:nvSpPr>
        <p:spPr>
          <a:xfrm>
            <a:off x="10693591" y="75243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8" name="object 6708"/>
          <p:cNvSpPr/>
          <p:nvPr/>
        </p:nvSpPr>
        <p:spPr>
          <a:xfrm>
            <a:off x="10693591" y="77018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9" name="object 6709"/>
          <p:cNvSpPr/>
          <p:nvPr/>
        </p:nvSpPr>
        <p:spPr>
          <a:xfrm>
            <a:off x="10693591" y="78793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0" name="object 6710"/>
          <p:cNvSpPr/>
          <p:nvPr/>
        </p:nvSpPr>
        <p:spPr>
          <a:xfrm>
            <a:off x="10693591" y="80569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1" name="object 6711"/>
          <p:cNvSpPr/>
          <p:nvPr/>
        </p:nvSpPr>
        <p:spPr>
          <a:xfrm>
            <a:off x="10693591" y="823444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2" name="object 6712"/>
          <p:cNvSpPr/>
          <p:nvPr/>
        </p:nvSpPr>
        <p:spPr>
          <a:xfrm>
            <a:off x="10693591" y="8411984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0" y="0"/>
                </a:moveTo>
                <a:lnTo>
                  <a:pt x="0" y="143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3" name="object 6713"/>
          <p:cNvSpPr/>
          <p:nvPr/>
        </p:nvSpPr>
        <p:spPr>
          <a:xfrm>
            <a:off x="10649207" y="34846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4" name="object 6714"/>
          <p:cNvSpPr/>
          <p:nvPr/>
        </p:nvSpPr>
        <p:spPr>
          <a:xfrm>
            <a:off x="10649207" y="3662167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586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5" name="object 6715"/>
          <p:cNvSpPr/>
          <p:nvPr/>
        </p:nvSpPr>
        <p:spPr>
          <a:xfrm>
            <a:off x="10649207" y="75686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6" name="object 6716"/>
          <p:cNvSpPr/>
          <p:nvPr/>
        </p:nvSpPr>
        <p:spPr>
          <a:xfrm>
            <a:off x="10649207" y="77462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7" name="object 6717"/>
          <p:cNvSpPr/>
          <p:nvPr/>
        </p:nvSpPr>
        <p:spPr>
          <a:xfrm>
            <a:off x="10649207" y="79237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8" name="object 6718"/>
          <p:cNvSpPr/>
          <p:nvPr/>
        </p:nvSpPr>
        <p:spPr>
          <a:xfrm>
            <a:off x="10649207" y="810129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9" name="object 6719"/>
          <p:cNvSpPr/>
          <p:nvPr/>
        </p:nvSpPr>
        <p:spPr>
          <a:xfrm>
            <a:off x="10649207" y="82788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0" name="object 6720"/>
          <p:cNvSpPr/>
          <p:nvPr/>
        </p:nvSpPr>
        <p:spPr>
          <a:xfrm>
            <a:off x="10649207" y="8456369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4">
                <a:moveTo>
                  <a:pt x="0" y="0"/>
                </a:moveTo>
                <a:lnTo>
                  <a:pt x="0" y="10845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1" name="object 6721"/>
          <p:cNvSpPr/>
          <p:nvPr/>
        </p:nvSpPr>
        <p:spPr>
          <a:xfrm>
            <a:off x="10604823" y="3450627"/>
            <a:ext cx="0" cy="34290"/>
          </a:xfrm>
          <a:custGeom>
            <a:avLst/>
            <a:gdLst/>
            <a:ahLst/>
            <a:cxnLst/>
            <a:rect l="l" t="t" r="r" b="b"/>
            <a:pathLst>
              <a:path h="34289">
                <a:moveTo>
                  <a:pt x="0" y="0"/>
                </a:moveTo>
                <a:lnTo>
                  <a:pt x="0" y="3400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2" name="object 6722"/>
          <p:cNvSpPr/>
          <p:nvPr/>
        </p:nvSpPr>
        <p:spPr>
          <a:xfrm>
            <a:off x="10604823" y="35290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3" name="object 6723"/>
          <p:cNvSpPr/>
          <p:nvPr/>
        </p:nvSpPr>
        <p:spPr>
          <a:xfrm>
            <a:off x="10604823" y="3706552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4" name="object 6724"/>
          <p:cNvSpPr/>
          <p:nvPr/>
        </p:nvSpPr>
        <p:spPr>
          <a:xfrm>
            <a:off x="10604823" y="7694679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5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5" name="object 6725"/>
          <p:cNvSpPr/>
          <p:nvPr/>
        </p:nvSpPr>
        <p:spPr>
          <a:xfrm>
            <a:off x="10604823" y="77906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6" name="object 6726"/>
          <p:cNvSpPr/>
          <p:nvPr/>
        </p:nvSpPr>
        <p:spPr>
          <a:xfrm>
            <a:off x="10604823" y="79681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7" name="object 6727"/>
          <p:cNvSpPr/>
          <p:nvPr/>
        </p:nvSpPr>
        <p:spPr>
          <a:xfrm>
            <a:off x="10604823" y="814568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8" name="object 6728"/>
          <p:cNvSpPr/>
          <p:nvPr/>
        </p:nvSpPr>
        <p:spPr>
          <a:xfrm>
            <a:off x="10604823" y="832321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9" name="object 6729"/>
          <p:cNvSpPr/>
          <p:nvPr/>
        </p:nvSpPr>
        <p:spPr>
          <a:xfrm>
            <a:off x="10604823" y="85007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0" name="object 6730"/>
          <p:cNvSpPr/>
          <p:nvPr/>
        </p:nvSpPr>
        <p:spPr>
          <a:xfrm>
            <a:off x="10604823" y="867828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8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1" name="object 6731"/>
          <p:cNvSpPr/>
          <p:nvPr/>
        </p:nvSpPr>
        <p:spPr>
          <a:xfrm>
            <a:off x="10560439" y="3437383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63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2" name="object 6732"/>
          <p:cNvSpPr/>
          <p:nvPr/>
        </p:nvSpPr>
        <p:spPr>
          <a:xfrm>
            <a:off x="10560439" y="3573399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49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3" name="object 6733"/>
          <p:cNvSpPr/>
          <p:nvPr/>
        </p:nvSpPr>
        <p:spPr>
          <a:xfrm>
            <a:off x="10560439" y="7846087"/>
            <a:ext cx="0" cy="122555"/>
          </a:xfrm>
          <a:custGeom>
            <a:avLst/>
            <a:gdLst/>
            <a:ahLst/>
            <a:cxnLst/>
            <a:rect l="l" t="t" r="r" b="b"/>
            <a:pathLst>
              <a:path h="122554">
                <a:moveTo>
                  <a:pt x="0" y="0"/>
                </a:moveTo>
                <a:lnTo>
                  <a:pt x="0" y="12205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4" name="object 6734"/>
          <p:cNvSpPr/>
          <p:nvPr/>
        </p:nvSpPr>
        <p:spPr>
          <a:xfrm>
            <a:off x="10560439" y="80125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5" name="object 6735"/>
          <p:cNvSpPr/>
          <p:nvPr/>
        </p:nvSpPr>
        <p:spPr>
          <a:xfrm>
            <a:off x="10560439" y="819006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6" name="object 6736"/>
          <p:cNvSpPr/>
          <p:nvPr/>
        </p:nvSpPr>
        <p:spPr>
          <a:xfrm>
            <a:off x="10560439" y="83676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7" name="object 6737"/>
          <p:cNvSpPr/>
          <p:nvPr/>
        </p:nvSpPr>
        <p:spPr>
          <a:xfrm>
            <a:off x="10560439" y="85451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8" name="object 6738"/>
          <p:cNvSpPr/>
          <p:nvPr/>
        </p:nvSpPr>
        <p:spPr>
          <a:xfrm>
            <a:off x="10560439" y="87226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9" name="object 6739"/>
          <p:cNvSpPr/>
          <p:nvPr/>
        </p:nvSpPr>
        <p:spPr>
          <a:xfrm>
            <a:off x="10516055" y="3440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0" name="object 6740"/>
          <p:cNvSpPr/>
          <p:nvPr/>
        </p:nvSpPr>
        <p:spPr>
          <a:xfrm>
            <a:off x="10516055" y="3617783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87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1" name="object 6741"/>
          <p:cNvSpPr/>
          <p:nvPr/>
        </p:nvSpPr>
        <p:spPr>
          <a:xfrm>
            <a:off x="10516055" y="7997494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03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2" name="object 6742"/>
          <p:cNvSpPr/>
          <p:nvPr/>
        </p:nvSpPr>
        <p:spPr>
          <a:xfrm>
            <a:off x="10516055" y="80569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3" name="object 6743"/>
          <p:cNvSpPr/>
          <p:nvPr/>
        </p:nvSpPr>
        <p:spPr>
          <a:xfrm>
            <a:off x="10516055" y="823444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4" name="object 6744"/>
          <p:cNvSpPr/>
          <p:nvPr/>
        </p:nvSpPr>
        <p:spPr>
          <a:xfrm>
            <a:off x="10516055" y="84119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5" name="object 6745"/>
          <p:cNvSpPr/>
          <p:nvPr/>
        </p:nvSpPr>
        <p:spPr>
          <a:xfrm>
            <a:off x="10516055" y="85895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6" name="object 6746"/>
          <p:cNvSpPr/>
          <p:nvPr/>
        </p:nvSpPr>
        <p:spPr>
          <a:xfrm>
            <a:off x="10516055" y="87670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7" name="object 6747"/>
          <p:cNvSpPr/>
          <p:nvPr/>
        </p:nvSpPr>
        <p:spPr>
          <a:xfrm>
            <a:off x="10516055" y="8944952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37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8" name="object 6748"/>
          <p:cNvSpPr/>
          <p:nvPr/>
        </p:nvSpPr>
        <p:spPr>
          <a:xfrm>
            <a:off x="10471670" y="3411254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99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9" name="object 6749"/>
          <p:cNvSpPr/>
          <p:nvPr/>
        </p:nvSpPr>
        <p:spPr>
          <a:xfrm>
            <a:off x="10471670" y="34846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0" name="object 6750"/>
          <p:cNvSpPr/>
          <p:nvPr/>
        </p:nvSpPr>
        <p:spPr>
          <a:xfrm>
            <a:off x="10471670" y="3662167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60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1" name="object 6751"/>
          <p:cNvSpPr/>
          <p:nvPr/>
        </p:nvSpPr>
        <p:spPr>
          <a:xfrm>
            <a:off x="10471670" y="8148543"/>
            <a:ext cx="0" cy="86360"/>
          </a:xfrm>
          <a:custGeom>
            <a:avLst/>
            <a:gdLst/>
            <a:ahLst/>
            <a:cxnLst/>
            <a:rect l="l" t="t" r="r" b="b"/>
            <a:pathLst>
              <a:path h="86359">
                <a:moveTo>
                  <a:pt x="0" y="0"/>
                </a:moveTo>
                <a:lnTo>
                  <a:pt x="0" y="8590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2" name="object 6752"/>
          <p:cNvSpPr/>
          <p:nvPr/>
        </p:nvSpPr>
        <p:spPr>
          <a:xfrm>
            <a:off x="10471670" y="82788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3" name="object 6753"/>
          <p:cNvSpPr/>
          <p:nvPr/>
        </p:nvSpPr>
        <p:spPr>
          <a:xfrm>
            <a:off x="10471670" y="84563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4" name="object 6754"/>
          <p:cNvSpPr/>
          <p:nvPr/>
        </p:nvSpPr>
        <p:spPr>
          <a:xfrm>
            <a:off x="10471670" y="86339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5" name="object 6755"/>
          <p:cNvSpPr/>
          <p:nvPr/>
        </p:nvSpPr>
        <p:spPr>
          <a:xfrm>
            <a:off x="10471670" y="8811442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6" name="object 6756"/>
          <p:cNvSpPr/>
          <p:nvPr/>
        </p:nvSpPr>
        <p:spPr>
          <a:xfrm>
            <a:off x="10471670" y="8989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7" name="object 6757"/>
          <p:cNvSpPr/>
          <p:nvPr/>
        </p:nvSpPr>
        <p:spPr>
          <a:xfrm>
            <a:off x="10471670" y="9166873"/>
            <a:ext cx="0" cy="3810"/>
          </a:xfrm>
          <a:custGeom>
            <a:avLst/>
            <a:gdLst/>
            <a:ahLst/>
            <a:cxnLst/>
            <a:rect l="l" t="t" r="r" b="b"/>
            <a:pathLst>
              <a:path h="3809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8" name="object 6758"/>
          <p:cNvSpPr/>
          <p:nvPr/>
        </p:nvSpPr>
        <p:spPr>
          <a:xfrm>
            <a:off x="10427286" y="3398368"/>
            <a:ext cx="0" cy="86360"/>
          </a:xfrm>
          <a:custGeom>
            <a:avLst/>
            <a:gdLst/>
            <a:ahLst/>
            <a:cxnLst/>
            <a:rect l="l" t="t" r="r" b="b"/>
            <a:pathLst>
              <a:path h="86360">
                <a:moveTo>
                  <a:pt x="0" y="0"/>
                </a:moveTo>
                <a:lnTo>
                  <a:pt x="0" y="8626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9" name="object 6759"/>
          <p:cNvSpPr/>
          <p:nvPr/>
        </p:nvSpPr>
        <p:spPr>
          <a:xfrm>
            <a:off x="10427286" y="35290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0" name="object 6760"/>
          <p:cNvSpPr/>
          <p:nvPr/>
        </p:nvSpPr>
        <p:spPr>
          <a:xfrm>
            <a:off x="10427286" y="832321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1" name="object 6761"/>
          <p:cNvSpPr/>
          <p:nvPr/>
        </p:nvSpPr>
        <p:spPr>
          <a:xfrm>
            <a:off x="10427286" y="85007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2" name="object 6762"/>
          <p:cNvSpPr/>
          <p:nvPr/>
        </p:nvSpPr>
        <p:spPr>
          <a:xfrm>
            <a:off x="10427286" y="86782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3" name="object 6763"/>
          <p:cNvSpPr/>
          <p:nvPr/>
        </p:nvSpPr>
        <p:spPr>
          <a:xfrm>
            <a:off x="10427286" y="8855826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4" name="object 6764"/>
          <p:cNvSpPr/>
          <p:nvPr/>
        </p:nvSpPr>
        <p:spPr>
          <a:xfrm>
            <a:off x="10427286" y="9033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5" name="object 6765"/>
          <p:cNvSpPr/>
          <p:nvPr/>
        </p:nvSpPr>
        <p:spPr>
          <a:xfrm>
            <a:off x="10427286" y="9211257"/>
            <a:ext cx="0" cy="110489"/>
          </a:xfrm>
          <a:custGeom>
            <a:avLst/>
            <a:gdLst/>
            <a:ahLst/>
            <a:cxnLst/>
            <a:rect l="l" t="t" r="r" b="b"/>
            <a:pathLst>
              <a:path h="110490">
                <a:moveTo>
                  <a:pt x="0" y="0"/>
                </a:moveTo>
                <a:lnTo>
                  <a:pt x="0" y="10988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6" name="object 6766"/>
          <p:cNvSpPr/>
          <p:nvPr/>
        </p:nvSpPr>
        <p:spPr>
          <a:xfrm>
            <a:off x="10382902" y="33958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7" name="object 6767"/>
          <p:cNvSpPr/>
          <p:nvPr/>
        </p:nvSpPr>
        <p:spPr>
          <a:xfrm>
            <a:off x="10382902" y="3573399"/>
            <a:ext cx="0" cy="76835"/>
          </a:xfrm>
          <a:custGeom>
            <a:avLst/>
            <a:gdLst/>
            <a:ahLst/>
            <a:cxnLst/>
            <a:rect l="l" t="t" r="r" b="b"/>
            <a:pathLst>
              <a:path h="76835">
                <a:moveTo>
                  <a:pt x="0" y="0"/>
                </a:moveTo>
                <a:lnTo>
                  <a:pt x="0" y="7624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8" name="object 6768"/>
          <p:cNvSpPr/>
          <p:nvPr/>
        </p:nvSpPr>
        <p:spPr>
          <a:xfrm>
            <a:off x="10382902" y="845135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39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9" name="object 6769"/>
          <p:cNvSpPr/>
          <p:nvPr/>
        </p:nvSpPr>
        <p:spPr>
          <a:xfrm>
            <a:off x="10382902" y="85451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0" name="object 6770"/>
          <p:cNvSpPr/>
          <p:nvPr/>
        </p:nvSpPr>
        <p:spPr>
          <a:xfrm>
            <a:off x="10382902" y="87226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1" name="object 6771"/>
          <p:cNvSpPr/>
          <p:nvPr/>
        </p:nvSpPr>
        <p:spPr>
          <a:xfrm>
            <a:off x="10382902" y="890021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2" name="object 6772"/>
          <p:cNvSpPr/>
          <p:nvPr/>
        </p:nvSpPr>
        <p:spPr>
          <a:xfrm>
            <a:off x="10382902" y="9078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3" name="object 6773"/>
          <p:cNvSpPr/>
          <p:nvPr/>
        </p:nvSpPr>
        <p:spPr>
          <a:xfrm>
            <a:off x="10382902" y="9255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4" name="object 6774"/>
          <p:cNvSpPr/>
          <p:nvPr/>
        </p:nvSpPr>
        <p:spPr>
          <a:xfrm>
            <a:off x="10382902" y="9433177"/>
            <a:ext cx="0" cy="39370"/>
          </a:xfrm>
          <a:custGeom>
            <a:avLst/>
            <a:gdLst/>
            <a:ahLst/>
            <a:cxnLst/>
            <a:rect l="l" t="t" r="r" b="b"/>
            <a:pathLst>
              <a:path h="39370">
                <a:moveTo>
                  <a:pt x="0" y="0"/>
                </a:moveTo>
                <a:lnTo>
                  <a:pt x="0" y="393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5" name="object 6775"/>
          <p:cNvSpPr/>
          <p:nvPr/>
        </p:nvSpPr>
        <p:spPr>
          <a:xfrm>
            <a:off x="10338518" y="3372239"/>
            <a:ext cx="0" cy="24130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6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6" name="object 6776"/>
          <p:cNvSpPr/>
          <p:nvPr/>
        </p:nvSpPr>
        <p:spPr>
          <a:xfrm>
            <a:off x="10338518" y="3440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7" name="object 6777"/>
          <p:cNvSpPr/>
          <p:nvPr/>
        </p:nvSpPr>
        <p:spPr>
          <a:xfrm>
            <a:off x="10338518" y="3617783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897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8" name="object 6778"/>
          <p:cNvSpPr/>
          <p:nvPr/>
        </p:nvSpPr>
        <p:spPr>
          <a:xfrm>
            <a:off x="10338518" y="8602765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5">
                <a:moveTo>
                  <a:pt x="0" y="0"/>
                </a:moveTo>
                <a:lnTo>
                  <a:pt x="0" y="11990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9" name="object 6779"/>
          <p:cNvSpPr/>
          <p:nvPr/>
        </p:nvSpPr>
        <p:spPr>
          <a:xfrm>
            <a:off x="10338518" y="87670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0" name="object 6780"/>
          <p:cNvSpPr/>
          <p:nvPr/>
        </p:nvSpPr>
        <p:spPr>
          <a:xfrm>
            <a:off x="10338518" y="8944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1" name="object 6781"/>
          <p:cNvSpPr/>
          <p:nvPr/>
        </p:nvSpPr>
        <p:spPr>
          <a:xfrm>
            <a:off x="10338518" y="9122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2" name="object 6782"/>
          <p:cNvSpPr/>
          <p:nvPr/>
        </p:nvSpPr>
        <p:spPr>
          <a:xfrm>
            <a:off x="10338518" y="9300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3" name="object 6783"/>
          <p:cNvSpPr/>
          <p:nvPr/>
        </p:nvSpPr>
        <p:spPr>
          <a:xfrm>
            <a:off x="10338518" y="9477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4" name="object 6784"/>
          <p:cNvSpPr/>
          <p:nvPr/>
        </p:nvSpPr>
        <p:spPr>
          <a:xfrm>
            <a:off x="10294134" y="3359353"/>
            <a:ext cx="0" cy="81280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5" name="object 6785"/>
          <p:cNvSpPr/>
          <p:nvPr/>
        </p:nvSpPr>
        <p:spPr>
          <a:xfrm>
            <a:off x="10294134" y="34846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6" name="object 6786"/>
          <p:cNvSpPr/>
          <p:nvPr/>
        </p:nvSpPr>
        <p:spPr>
          <a:xfrm>
            <a:off x="10294134" y="8753814"/>
            <a:ext cx="0" cy="13335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324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7" name="object 6787"/>
          <p:cNvSpPr/>
          <p:nvPr/>
        </p:nvSpPr>
        <p:spPr>
          <a:xfrm>
            <a:off x="10294134" y="8811442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8" name="object 6788"/>
          <p:cNvSpPr/>
          <p:nvPr/>
        </p:nvSpPr>
        <p:spPr>
          <a:xfrm>
            <a:off x="10294134" y="8989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9" name="object 6789"/>
          <p:cNvSpPr/>
          <p:nvPr/>
        </p:nvSpPr>
        <p:spPr>
          <a:xfrm>
            <a:off x="10294134" y="91668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0" name="object 6790"/>
          <p:cNvSpPr/>
          <p:nvPr/>
        </p:nvSpPr>
        <p:spPr>
          <a:xfrm>
            <a:off x="10294134" y="9344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1" name="object 6791"/>
          <p:cNvSpPr/>
          <p:nvPr/>
        </p:nvSpPr>
        <p:spPr>
          <a:xfrm>
            <a:off x="10294134" y="9521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2" name="object 6792"/>
          <p:cNvSpPr/>
          <p:nvPr/>
        </p:nvSpPr>
        <p:spPr>
          <a:xfrm>
            <a:off x="10294134" y="9699482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88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3" name="object 6793"/>
          <p:cNvSpPr/>
          <p:nvPr/>
        </p:nvSpPr>
        <p:spPr>
          <a:xfrm>
            <a:off x="10249750" y="33514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4" name="object 6794"/>
          <p:cNvSpPr/>
          <p:nvPr/>
        </p:nvSpPr>
        <p:spPr>
          <a:xfrm>
            <a:off x="10249750" y="3529015"/>
            <a:ext cx="0" cy="81915"/>
          </a:xfrm>
          <a:custGeom>
            <a:avLst/>
            <a:gdLst/>
            <a:ahLst/>
            <a:cxnLst/>
            <a:rect l="l" t="t" r="r" b="b"/>
            <a:pathLst>
              <a:path h="81914">
                <a:moveTo>
                  <a:pt x="0" y="0"/>
                </a:moveTo>
                <a:lnTo>
                  <a:pt x="0" y="8160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5" name="object 6795"/>
          <p:cNvSpPr/>
          <p:nvPr/>
        </p:nvSpPr>
        <p:spPr>
          <a:xfrm>
            <a:off x="10249750" y="8905221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41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6" name="object 6796"/>
          <p:cNvSpPr/>
          <p:nvPr/>
        </p:nvSpPr>
        <p:spPr>
          <a:xfrm>
            <a:off x="10249750" y="9033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7" name="object 6797"/>
          <p:cNvSpPr/>
          <p:nvPr/>
        </p:nvSpPr>
        <p:spPr>
          <a:xfrm>
            <a:off x="10249750" y="9211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8" name="object 6798"/>
          <p:cNvSpPr/>
          <p:nvPr/>
        </p:nvSpPr>
        <p:spPr>
          <a:xfrm>
            <a:off x="10249750" y="9388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9" name="object 6799"/>
          <p:cNvSpPr/>
          <p:nvPr/>
        </p:nvSpPr>
        <p:spPr>
          <a:xfrm>
            <a:off x="10249750" y="95663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0" name="object 6800"/>
          <p:cNvSpPr/>
          <p:nvPr/>
        </p:nvSpPr>
        <p:spPr>
          <a:xfrm>
            <a:off x="10249750" y="9743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1" name="object 6801"/>
          <p:cNvSpPr/>
          <p:nvPr/>
        </p:nvSpPr>
        <p:spPr>
          <a:xfrm>
            <a:off x="10249750" y="9921402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0" y="0"/>
                </a:moveTo>
                <a:lnTo>
                  <a:pt x="0" y="5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2" name="object 6802"/>
          <p:cNvSpPr/>
          <p:nvPr/>
        </p:nvSpPr>
        <p:spPr>
          <a:xfrm>
            <a:off x="10205366" y="3333224"/>
            <a:ext cx="0" cy="18415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5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3" name="object 6803"/>
          <p:cNvSpPr/>
          <p:nvPr/>
        </p:nvSpPr>
        <p:spPr>
          <a:xfrm>
            <a:off x="10205366" y="33958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4" name="object 6804"/>
          <p:cNvSpPr/>
          <p:nvPr/>
        </p:nvSpPr>
        <p:spPr>
          <a:xfrm>
            <a:off x="10205366" y="3573399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5" name="object 6805"/>
          <p:cNvSpPr/>
          <p:nvPr/>
        </p:nvSpPr>
        <p:spPr>
          <a:xfrm>
            <a:off x="10205366" y="9078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6" name="object 6806"/>
          <p:cNvSpPr/>
          <p:nvPr/>
        </p:nvSpPr>
        <p:spPr>
          <a:xfrm>
            <a:off x="10205366" y="9255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7" name="object 6807"/>
          <p:cNvSpPr/>
          <p:nvPr/>
        </p:nvSpPr>
        <p:spPr>
          <a:xfrm>
            <a:off x="10205366" y="9433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8" name="object 6808"/>
          <p:cNvSpPr/>
          <p:nvPr/>
        </p:nvSpPr>
        <p:spPr>
          <a:xfrm>
            <a:off x="10205366" y="9610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9" name="object 6809"/>
          <p:cNvSpPr/>
          <p:nvPr/>
        </p:nvSpPr>
        <p:spPr>
          <a:xfrm>
            <a:off x="10205366" y="9788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0" name="object 6810"/>
          <p:cNvSpPr/>
          <p:nvPr/>
        </p:nvSpPr>
        <p:spPr>
          <a:xfrm>
            <a:off x="10205366" y="9965787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0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1" name="object 6811"/>
          <p:cNvSpPr/>
          <p:nvPr/>
        </p:nvSpPr>
        <p:spPr>
          <a:xfrm>
            <a:off x="10160982" y="3320338"/>
            <a:ext cx="0" cy="75565"/>
          </a:xfrm>
          <a:custGeom>
            <a:avLst/>
            <a:gdLst/>
            <a:ahLst/>
            <a:cxnLst/>
            <a:rect l="l" t="t" r="r" b="b"/>
            <a:pathLst>
              <a:path h="75564">
                <a:moveTo>
                  <a:pt x="0" y="0"/>
                </a:moveTo>
                <a:lnTo>
                  <a:pt x="0" y="7552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2" name="object 6812"/>
          <p:cNvSpPr/>
          <p:nvPr/>
        </p:nvSpPr>
        <p:spPr>
          <a:xfrm>
            <a:off x="10160982" y="3440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3" name="object 6813"/>
          <p:cNvSpPr/>
          <p:nvPr/>
        </p:nvSpPr>
        <p:spPr>
          <a:xfrm>
            <a:off x="10160982" y="920803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0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4" name="object 6814"/>
          <p:cNvSpPr/>
          <p:nvPr/>
        </p:nvSpPr>
        <p:spPr>
          <a:xfrm>
            <a:off x="10160982" y="9300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5" name="object 6815"/>
          <p:cNvSpPr/>
          <p:nvPr/>
        </p:nvSpPr>
        <p:spPr>
          <a:xfrm>
            <a:off x="10160982" y="9477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6" name="object 6816"/>
          <p:cNvSpPr/>
          <p:nvPr/>
        </p:nvSpPr>
        <p:spPr>
          <a:xfrm>
            <a:off x="10160982" y="9655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7" name="object 6817"/>
          <p:cNvSpPr/>
          <p:nvPr/>
        </p:nvSpPr>
        <p:spPr>
          <a:xfrm>
            <a:off x="10160982" y="9832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8" name="object 6818"/>
          <p:cNvSpPr/>
          <p:nvPr/>
        </p:nvSpPr>
        <p:spPr>
          <a:xfrm>
            <a:off x="10160982" y="10010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9" name="object 6819"/>
          <p:cNvSpPr/>
          <p:nvPr/>
        </p:nvSpPr>
        <p:spPr>
          <a:xfrm>
            <a:off x="10160982" y="10187708"/>
            <a:ext cx="0" cy="41910"/>
          </a:xfrm>
          <a:custGeom>
            <a:avLst/>
            <a:gdLst/>
            <a:ahLst/>
            <a:cxnLst/>
            <a:rect l="l" t="t" r="r" b="b"/>
            <a:pathLst>
              <a:path h="41909">
                <a:moveTo>
                  <a:pt x="0" y="0"/>
                </a:moveTo>
                <a:lnTo>
                  <a:pt x="0" y="4152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0" name="object 6820"/>
          <p:cNvSpPr/>
          <p:nvPr/>
        </p:nvSpPr>
        <p:spPr>
          <a:xfrm>
            <a:off x="10116597" y="33070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1" name="object 6821"/>
          <p:cNvSpPr/>
          <p:nvPr/>
        </p:nvSpPr>
        <p:spPr>
          <a:xfrm>
            <a:off x="10116597" y="3484631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9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2" name="object 6822"/>
          <p:cNvSpPr/>
          <p:nvPr/>
        </p:nvSpPr>
        <p:spPr>
          <a:xfrm>
            <a:off x="10116597" y="9359442"/>
            <a:ext cx="0" cy="118110"/>
          </a:xfrm>
          <a:custGeom>
            <a:avLst/>
            <a:gdLst/>
            <a:ahLst/>
            <a:cxnLst/>
            <a:rect l="l" t="t" r="r" b="b"/>
            <a:pathLst>
              <a:path h="118109">
                <a:moveTo>
                  <a:pt x="0" y="0"/>
                </a:moveTo>
                <a:lnTo>
                  <a:pt x="0" y="1181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3" name="object 6823"/>
          <p:cNvSpPr/>
          <p:nvPr/>
        </p:nvSpPr>
        <p:spPr>
          <a:xfrm>
            <a:off x="10116597" y="9521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4" name="object 6824"/>
          <p:cNvSpPr/>
          <p:nvPr/>
        </p:nvSpPr>
        <p:spPr>
          <a:xfrm>
            <a:off x="10116597" y="9699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5" name="object 6825"/>
          <p:cNvSpPr/>
          <p:nvPr/>
        </p:nvSpPr>
        <p:spPr>
          <a:xfrm>
            <a:off x="10116597" y="9877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6" name="object 6826"/>
          <p:cNvSpPr/>
          <p:nvPr/>
        </p:nvSpPr>
        <p:spPr>
          <a:xfrm>
            <a:off x="10116597" y="10054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7" name="object 6827"/>
          <p:cNvSpPr/>
          <p:nvPr/>
        </p:nvSpPr>
        <p:spPr>
          <a:xfrm>
            <a:off x="10116597" y="10232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8" name="object 6828"/>
          <p:cNvSpPr/>
          <p:nvPr/>
        </p:nvSpPr>
        <p:spPr>
          <a:xfrm>
            <a:off x="10072213" y="3294209"/>
            <a:ext cx="0" cy="13335"/>
          </a:xfrm>
          <a:custGeom>
            <a:avLst/>
            <a:gdLst/>
            <a:ahLst/>
            <a:cxnLst/>
            <a:rect l="l" t="t" r="r" b="b"/>
            <a:pathLst>
              <a:path h="13335">
                <a:moveTo>
                  <a:pt x="0" y="0"/>
                </a:moveTo>
                <a:lnTo>
                  <a:pt x="0" y="1288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9" name="object 6829"/>
          <p:cNvSpPr/>
          <p:nvPr/>
        </p:nvSpPr>
        <p:spPr>
          <a:xfrm>
            <a:off x="10072213" y="33514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0" name="object 6830"/>
          <p:cNvSpPr/>
          <p:nvPr/>
        </p:nvSpPr>
        <p:spPr>
          <a:xfrm>
            <a:off x="10072213" y="3529015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35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1" name="object 6831"/>
          <p:cNvSpPr/>
          <p:nvPr/>
        </p:nvSpPr>
        <p:spPr>
          <a:xfrm>
            <a:off x="10072213" y="9510492"/>
            <a:ext cx="0" cy="12065"/>
          </a:xfrm>
          <a:custGeom>
            <a:avLst/>
            <a:gdLst/>
            <a:ahLst/>
            <a:cxnLst/>
            <a:rect l="l" t="t" r="r" b="b"/>
            <a:pathLst>
              <a:path h="12065">
                <a:moveTo>
                  <a:pt x="0" y="0"/>
                </a:moveTo>
                <a:lnTo>
                  <a:pt x="0" y="114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2" name="object 6832"/>
          <p:cNvSpPr/>
          <p:nvPr/>
        </p:nvSpPr>
        <p:spPr>
          <a:xfrm>
            <a:off x="10072213" y="95663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3" name="object 6833"/>
          <p:cNvSpPr/>
          <p:nvPr/>
        </p:nvSpPr>
        <p:spPr>
          <a:xfrm>
            <a:off x="10072213" y="9743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4" name="object 6834"/>
          <p:cNvSpPr/>
          <p:nvPr/>
        </p:nvSpPr>
        <p:spPr>
          <a:xfrm>
            <a:off x="10072213" y="9921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5" name="object 6835"/>
          <p:cNvSpPr/>
          <p:nvPr/>
        </p:nvSpPr>
        <p:spPr>
          <a:xfrm>
            <a:off x="10072213" y="10098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6" name="object 6836"/>
          <p:cNvSpPr/>
          <p:nvPr/>
        </p:nvSpPr>
        <p:spPr>
          <a:xfrm>
            <a:off x="10072213" y="10276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7" name="object 6837"/>
          <p:cNvSpPr/>
          <p:nvPr/>
        </p:nvSpPr>
        <p:spPr>
          <a:xfrm>
            <a:off x="10072213" y="10454013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80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8" name="object 6838"/>
          <p:cNvSpPr/>
          <p:nvPr/>
        </p:nvSpPr>
        <p:spPr>
          <a:xfrm>
            <a:off x="10027829" y="3280965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51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9" name="object 6839"/>
          <p:cNvSpPr/>
          <p:nvPr/>
        </p:nvSpPr>
        <p:spPr>
          <a:xfrm>
            <a:off x="10027829" y="33958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0" name="object 6840"/>
          <p:cNvSpPr/>
          <p:nvPr/>
        </p:nvSpPr>
        <p:spPr>
          <a:xfrm>
            <a:off x="10027829" y="9661899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196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1" name="object 6841"/>
          <p:cNvSpPr/>
          <p:nvPr/>
        </p:nvSpPr>
        <p:spPr>
          <a:xfrm>
            <a:off x="10027829" y="9788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2" name="object 6842"/>
          <p:cNvSpPr/>
          <p:nvPr/>
        </p:nvSpPr>
        <p:spPr>
          <a:xfrm>
            <a:off x="10027829" y="9965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3" name="object 6843"/>
          <p:cNvSpPr/>
          <p:nvPr/>
        </p:nvSpPr>
        <p:spPr>
          <a:xfrm>
            <a:off x="10027829" y="101433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4" name="object 6844"/>
          <p:cNvSpPr/>
          <p:nvPr/>
        </p:nvSpPr>
        <p:spPr>
          <a:xfrm>
            <a:off x="10027829" y="10320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5" name="object 6845"/>
          <p:cNvSpPr/>
          <p:nvPr/>
        </p:nvSpPr>
        <p:spPr>
          <a:xfrm>
            <a:off x="10027829" y="104983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6" name="object 6846"/>
          <p:cNvSpPr/>
          <p:nvPr/>
        </p:nvSpPr>
        <p:spPr>
          <a:xfrm>
            <a:off x="10027829" y="1067593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7" name="object 6847"/>
          <p:cNvSpPr/>
          <p:nvPr/>
        </p:nvSpPr>
        <p:spPr>
          <a:xfrm>
            <a:off x="9983445" y="3268079"/>
            <a:ext cx="0" cy="128270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778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8" name="object 6848"/>
          <p:cNvSpPr/>
          <p:nvPr/>
        </p:nvSpPr>
        <p:spPr>
          <a:xfrm>
            <a:off x="9983445" y="3440246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34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9" name="object 6849"/>
          <p:cNvSpPr/>
          <p:nvPr/>
        </p:nvSpPr>
        <p:spPr>
          <a:xfrm>
            <a:off x="9983445" y="9832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0" name="object 6850"/>
          <p:cNvSpPr/>
          <p:nvPr/>
        </p:nvSpPr>
        <p:spPr>
          <a:xfrm>
            <a:off x="9983445" y="10010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1" name="object 6851"/>
          <p:cNvSpPr/>
          <p:nvPr/>
        </p:nvSpPr>
        <p:spPr>
          <a:xfrm>
            <a:off x="9983445" y="10187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2" name="object 6852"/>
          <p:cNvSpPr/>
          <p:nvPr/>
        </p:nvSpPr>
        <p:spPr>
          <a:xfrm>
            <a:off x="9983445" y="10365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3" name="object 6853"/>
          <p:cNvSpPr/>
          <p:nvPr/>
        </p:nvSpPr>
        <p:spPr>
          <a:xfrm>
            <a:off x="9983445" y="105427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4" name="object 6854"/>
          <p:cNvSpPr/>
          <p:nvPr/>
        </p:nvSpPr>
        <p:spPr>
          <a:xfrm>
            <a:off x="9983445" y="10720317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5" name="object 6855"/>
          <p:cNvSpPr/>
          <p:nvPr/>
        </p:nvSpPr>
        <p:spPr>
          <a:xfrm>
            <a:off x="9939061" y="325519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51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6" name="object 6856"/>
          <p:cNvSpPr/>
          <p:nvPr/>
        </p:nvSpPr>
        <p:spPr>
          <a:xfrm>
            <a:off x="9939061" y="33070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7" name="object 6857"/>
          <p:cNvSpPr/>
          <p:nvPr/>
        </p:nvSpPr>
        <p:spPr>
          <a:xfrm>
            <a:off x="9939061" y="3484631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7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8" name="object 6858"/>
          <p:cNvSpPr/>
          <p:nvPr/>
        </p:nvSpPr>
        <p:spPr>
          <a:xfrm>
            <a:off x="9939061" y="9964713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4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9" name="object 6859"/>
          <p:cNvSpPr/>
          <p:nvPr/>
        </p:nvSpPr>
        <p:spPr>
          <a:xfrm>
            <a:off x="9939061" y="10054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0" name="object 6860"/>
          <p:cNvSpPr/>
          <p:nvPr/>
        </p:nvSpPr>
        <p:spPr>
          <a:xfrm>
            <a:off x="9939061" y="10232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1" name="object 6861"/>
          <p:cNvSpPr/>
          <p:nvPr/>
        </p:nvSpPr>
        <p:spPr>
          <a:xfrm>
            <a:off x="9939061" y="10409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2" name="object 6862"/>
          <p:cNvSpPr/>
          <p:nvPr/>
        </p:nvSpPr>
        <p:spPr>
          <a:xfrm>
            <a:off x="9939061" y="1058716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3" name="object 6863"/>
          <p:cNvSpPr/>
          <p:nvPr/>
        </p:nvSpPr>
        <p:spPr>
          <a:xfrm>
            <a:off x="9939061" y="107647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4" name="object 6864"/>
          <p:cNvSpPr/>
          <p:nvPr/>
        </p:nvSpPr>
        <p:spPr>
          <a:xfrm>
            <a:off x="9939061" y="10942238"/>
            <a:ext cx="0" cy="43815"/>
          </a:xfrm>
          <a:custGeom>
            <a:avLst/>
            <a:gdLst/>
            <a:ahLst/>
            <a:cxnLst/>
            <a:rect l="l" t="t" r="r" b="b"/>
            <a:pathLst>
              <a:path h="43815">
                <a:moveTo>
                  <a:pt x="0" y="0"/>
                </a:moveTo>
                <a:lnTo>
                  <a:pt x="0" y="4366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5" name="object 6865"/>
          <p:cNvSpPr/>
          <p:nvPr/>
        </p:nvSpPr>
        <p:spPr>
          <a:xfrm>
            <a:off x="9894677" y="3241950"/>
            <a:ext cx="0" cy="65405"/>
          </a:xfrm>
          <a:custGeom>
            <a:avLst/>
            <a:gdLst/>
            <a:ahLst/>
            <a:cxnLst/>
            <a:rect l="l" t="t" r="r" b="b"/>
            <a:pathLst>
              <a:path h="65404">
                <a:moveTo>
                  <a:pt x="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6" name="object 6866"/>
          <p:cNvSpPr/>
          <p:nvPr/>
        </p:nvSpPr>
        <p:spPr>
          <a:xfrm>
            <a:off x="9894677" y="33514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7" name="object 6867"/>
          <p:cNvSpPr/>
          <p:nvPr/>
        </p:nvSpPr>
        <p:spPr>
          <a:xfrm>
            <a:off x="9894677" y="10115763"/>
            <a:ext cx="0" cy="116839"/>
          </a:xfrm>
          <a:custGeom>
            <a:avLst/>
            <a:gdLst/>
            <a:ahLst/>
            <a:cxnLst/>
            <a:rect l="l" t="t" r="r" b="b"/>
            <a:pathLst>
              <a:path h="116840">
                <a:moveTo>
                  <a:pt x="0" y="0"/>
                </a:moveTo>
                <a:lnTo>
                  <a:pt x="0" y="11632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8" name="object 6868"/>
          <p:cNvSpPr/>
          <p:nvPr/>
        </p:nvSpPr>
        <p:spPr>
          <a:xfrm>
            <a:off x="9894677" y="10276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9" name="object 6869"/>
          <p:cNvSpPr/>
          <p:nvPr/>
        </p:nvSpPr>
        <p:spPr>
          <a:xfrm>
            <a:off x="9894677" y="104540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0" name="object 6870"/>
          <p:cNvSpPr/>
          <p:nvPr/>
        </p:nvSpPr>
        <p:spPr>
          <a:xfrm>
            <a:off x="9894677" y="1063154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1" name="object 6871"/>
          <p:cNvSpPr/>
          <p:nvPr/>
        </p:nvSpPr>
        <p:spPr>
          <a:xfrm>
            <a:off x="9894677" y="108090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2" name="object 6872"/>
          <p:cNvSpPr/>
          <p:nvPr/>
        </p:nvSpPr>
        <p:spPr>
          <a:xfrm>
            <a:off x="9894677" y="109866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3" name="object 6873"/>
          <p:cNvSpPr/>
          <p:nvPr/>
        </p:nvSpPr>
        <p:spPr>
          <a:xfrm>
            <a:off x="9850293" y="3229064"/>
            <a:ext cx="0" cy="122555"/>
          </a:xfrm>
          <a:custGeom>
            <a:avLst/>
            <a:gdLst/>
            <a:ahLst/>
            <a:cxnLst/>
            <a:rect l="l" t="t" r="r" b="b"/>
            <a:pathLst>
              <a:path h="122554">
                <a:moveTo>
                  <a:pt x="0" y="0"/>
                </a:moveTo>
                <a:lnTo>
                  <a:pt x="0" y="12241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4" name="object 6874"/>
          <p:cNvSpPr/>
          <p:nvPr/>
        </p:nvSpPr>
        <p:spPr>
          <a:xfrm>
            <a:off x="9850293" y="3395862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3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5" name="object 6875"/>
          <p:cNvSpPr/>
          <p:nvPr/>
        </p:nvSpPr>
        <p:spPr>
          <a:xfrm>
            <a:off x="9850293" y="1026717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30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6" name="object 6876"/>
          <p:cNvSpPr/>
          <p:nvPr/>
        </p:nvSpPr>
        <p:spPr>
          <a:xfrm>
            <a:off x="9850293" y="10320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7" name="object 6877"/>
          <p:cNvSpPr/>
          <p:nvPr/>
        </p:nvSpPr>
        <p:spPr>
          <a:xfrm>
            <a:off x="9850293" y="104983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8" name="object 6878"/>
          <p:cNvSpPr/>
          <p:nvPr/>
        </p:nvSpPr>
        <p:spPr>
          <a:xfrm>
            <a:off x="9850293" y="1067593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9" name="object 6879"/>
          <p:cNvSpPr/>
          <p:nvPr/>
        </p:nvSpPr>
        <p:spPr>
          <a:xfrm>
            <a:off x="9850293" y="108534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0" name="object 6880"/>
          <p:cNvSpPr/>
          <p:nvPr/>
        </p:nvSpPr>
        <p:spPr>
          <a:xfrm>
            <a:off x="9850293" y="110310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1" name="object 6881"/>
          <p:cNvSpPr/>
          <p:nvPr/>
        </p:nvSpPr>
        <p:spPr>
          <a:xfrm>
            <a:off x="9850293" y="11208542"/>
            <a:ext cx="0" cy="80645"/>
          </a:xfrm>
          <a:custGeom>
            <a:avLst/>
            <a:gdLst/>
            <a:ahLst/>
            <a:cxnLst/>
            <a:rect l="l" t="t" r="r" b="b"/>
            <a:pathLst>
              <a:path h="80645">
                <a:moveTo>
                  <a:pt x="0" y="0"/>
                </a:moveTo>
                <a:lnTo>
                  <a:pt x="0" y="8017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2" name="object 6882"/>
          <p:cNvSpPr/>
          <p:nvPr/>
        </p:nvSpPr>
        <p:spPr>
          <a:xfrm>
            <a:off x="9805909" y="3215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0"/>
                </a:moveTo>
                <a:lnTo>
                  <a:pt x="0" y="250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3" name="object 6883"/>
          <p:cNvSpPr/>
          <p:nvPr/>
        </p:nvSpPr>
        <p:spPr>
          <a:xfrm>
            <a:off x="9805909" y="32627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4" name="object 6884"/>
          <p:cNvSpPr/>
          <p:nvPr/>
        </p:nvSpPr>
        <p:spPr>
          <a:xfrm>
            <a:off x="9805909" y="3440246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08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5" name="object 6885"/>
          <p:cNvSpPr/>
          <p:nvPr/>
        </p:nvSpPr>
        <p:spPr>
          <a:xfrm>
            <a:off x="9805909" y="10418577"/>
            <a:ext cx="0" cy="80010"/>
          </a:xfrm>
          <a:custGeom>
            <a:avLst/>
            <a:gdLst/>
            <a:ahLst/>
            <a:cxnLst/>
            <a:rect l="l" t="t" r="r" b="b"/>
            <a:pathLst>
              <a:path h="80009">
                <a:moveTo>
                  <a:pt x="0" y="0"/>
                </a:moveTo>
                <a:lnTo>
                  <a:pt x="0" y="798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6" name="object 6886"/>
          <p:cNvSpPr/>
          <p:nvPr/>
        </p:nvSpPr>
        <p:spPr>
          <a:xfrm>
            <a:off x="9805909" y="105427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7" name="object 6887"/>
          <p:cNvSpPr/>
          <p:nvPr/>
        </p:nvSpPr>
        <p:spPr>
          <a:xfrm>
            <a:off x="9805909" y="107203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8" name="object 6888"/>
          <p:cNvSpPr/>
          <p:nvPr/>
        </p:nvSpPr>
        <p:spPr>
          <a:xfrm>
            <a:off x="9805909" y="108978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9" name="object 6889"/>
          <p:cNvSpPr/>
          <p:nvPr/>
        </p:nvSpPr>
        <p:spPr>
          <a:xfrm>
            <a:off x="9805909" y="110753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0" name="object 6890"/>
          <p:cNvSpPr/>
          <p:nvPr/>
        </p:nvSpPr>
        <p:spPr>
          <a:xfrm>
            <a:off x="9805909" y="112532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1" name="object 6891"/>
          <p:cNvSpPr/>
          <p:nvPr/>
        </p:nvSpPr>
        <p:spPr>
          <a:xfrm>
            <a:off x="9805909" y="1143082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894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2" name="object 6892"/>
          <p:cNvSpPr/>
          <p:nvPr/>
        </p:nvSpPr>
        <p:spPr>
          <a:xfrm>
            <a:off x="9761525" y="3202935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5977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3" name="object 6893"/>
          <p:cNvSpPr/>
          <p:nvPr/>
        </p:nvSpPr>
        <p:spPr>
          <a:xfrm>
            <a:off x="9761525" y="33070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4" name="object 6894"/>
          <p:cNvSpPr/>
          <p:nvPr/>
        </p:nvSpPr>
        <p:spPr>
          <a:xfrm>
            <a:off x="9761525" y="1058716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5" name="object 6895"/>
          <p:cNvSpPr/>
          <p:nvPr/>
        </p:nvSpPr>
        <p:spPr>
          <a:xfrm>
            <a:off x="9761525" y="107647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6" name="object 6896"/>
          <p:cNvSpPr/>
          <p:nvPr/>
        </p:nvSpPr>
        <p:spPr>
          <a:xfrm>
            <a:off x="9761525" y="1094223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7" name="object 6897"/>
          <p:cNvSpPr/>
          <p:nvPr/>
        </p:nvSpPr>
        <p:spPr>
          <a:xfrm>
            <a:off x="9761525" y="1111977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8" name="object 6898"/>
          <p:cNvSpPr/>
          <p:nvPr/>
        </p:nvSpPr>
        <p:spPr>
          <a:xfrm>
            <a:off x="9761525" y="112976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9" name="object 6899"/>
          <p:cNvSpPr/>
          <p:nvPr/>
        </p:nvSpPr>
        <p:spPr>
          <a:xfrm>
            <a:off x="9761525" y="11475205"/>
            <a:ext cx="0" cy="107314"/>
          </a:xfrm>
          <a:custGeom>
            <a:avLst/>
            <a:gdLst/>
            <a:ahLst/>
            <a:cxnLst/>
            <a:rect l="l" t="t" r="r" b="b"/>
            <a:pathLst>
              <a:path h="107315">
                <a:moveTo>
                  <a:pt x="0" y="0"/>
                </a:moveTo>
                <a:lnTo>
                  <a:pt x="0" y="1070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0" name="object 6900"/>
          <p:cNvSpPr/>
          <p:nvPr/>
        </p:nvSpPr>
        <p:spPr>
          <a:xfrm>
            <a:off x="9717140" y="3190049"/>
            <a:ext cx="0" cy="117475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704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1" name="object 6901"/>
          <p:cNvSpPr/>
          <p:nvPr/>
        </p:nvSpPr>
        <p:spPr>
          <a:xfrm>
            <a:off x="9717140" y="3351478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72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2" name="object 6902"/>
          <p:cNvSpPr/>
          <p:nvPr/>
        </p:nvSpPr>
        <p:spPr>
          <a:xfrm>
            <a:off x="9717140" y="10721391"/>
            <a:ext cx="0" cy="43815"/>
          </a:xfrm>
          <a:custGeom>
            <a:avLst/>
            <a:gdLst/>
            <a:ahLst/>
            <a:cxnLst/>
            <a:rect l="l" t="t" r="r" b="b"/>
            <a:pathLst>
              <a:path h="43815">
                <a:moveTo>
                  <a:pt x="0" y="0"/>
                </a:moveTo>
                <a:lnTo>
                  <a:pt x="0" y="433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3" name="object 6903"/>
          <p:cNvSpPr/>
          <p:nvPr/>
        </p:nvSpPr>
        <p:spPr>
          <a:xfrm>
            <a:off x="9717140" y="108090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4" name="object 6904"/>
          <p:cNvSpPr/>
          <p:nvPr/>
        </p:nvSpPr>
        <p:spPr>
          <a:xfrm>
            <a:off x="9717140" y="109866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5" name="object 6905"/>
          <p:cNvSpPr/>
          <p:nvPr/>
        </p:nvSpPr>
        <p:spPr>
          <a:xfrm>
            <a:off x="9717140" y="11164158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6" name="object 6906"/>
          <p:cNvSpPr/>
          <p:nvPr/>
        </p:nvSpPr>
        <p:spPr>
          <a:xfrm>
            <a:off x="9717140" y="113420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7" name="object 6907"/>
          <p:cNvSpPr/>
          <p:nvPr/>
        </p:nvSpPr>
        <p:spPr>
          <a:xfrm>
            <a:off x="9717140" y="1151958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39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8" name="object 6908"/>
          <p:cNvSpPr/>
          <p:nvPr/>
        </p:nvSpPr>
        <p:spPr>
          <a:xfrm>
            <a:off x="9672756" y="32183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9" name="object 6909"/>
          <p:cNvSpPr/>
          <p:nvPr/>
        </p:nvSpPr>
        <p:spPr>
          <a:xfrm>
            <a:off x="9672756" y="3395862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4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0" name="object 6910"/>
          <p:cNvSpPr/>
          <p:nvPr/>
        </p:nvSpPr>
        <p:spPr>
          <a:xfrm>
            <a:off x="9672756" y="10872440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1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1" name="object 6911"/>
          <p:cNvSpPr/>
          <p:nvPr/>
        </p:nvSpPr>
        <p:spPr>
          <a:xfrm>
            <a:off x="9672756" y="110310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2" name="object 6912"/>
          <p:cNvSpPr/>
          <p:nvPr/>
        </p:nvSpPr>
        <p:spPr>
          <a:xfrm>
            <a:off x="9672756" y="11208542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3" name="object 6913"/>
          <p:cNvSpPr/>
          <p:nvPr/>
        </p:nvSpPr>
        <p:spPr>
          <a:xfrm>
            <a:off x="9672756" y="113864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4" name="object 6914"/>
          <p:cNvSpPr/>
          <p:nvPr/>
        </p:nvSpPr>
        <p:spPr>
          <a:xfrm>
            <a:off x="9628372" y="3163920"/>
            <a:ext cx="0" cy="54610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40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5" name="object 6915"/>
          <p:cNvSpPr/>
          <p:nvPr/>
        </p:nvSpPr>
        <p:spPr>
          <a:xfrm>
            <a:off x="9628372" y="32627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6" name="object 6916"/>
          <p:cNvSpPr/>
          <p:nvPr/>
        </p:nvSpPr>
        <p:spPr>
          <a:xfrm>
            <a:off x="9628372" y="11023848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7" name="object 6917"/>
          <p:cNvSpPr/>
          <p:nvPr/>
        </p:nvSpPr>
        <p:spPr>
          <a:xfrm>
            <a:off x="9628372" y="110753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8" name="object 6918"/>
          <p:cNvSpPr/>
          <p:nvPr/>
        </p:nvSpPr>
        <p:spPr>
          <a:xfrm>
            <a:off x="9628372" y="112532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9" name="object 6919"/>
          <p:cNvSpPr/>
          <p:nvPr/>
        </p:nvSpPr>
        <p:spPr>
          <a:xfrm>
            <a:off x="9628372" y="11430821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39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0" name="object 6920"/>
          <p:cNvSpPr/>
          <p:nvPr/>
        </p:nvSpPr>
        <p:spPr>
          <a:xfrm>
            <a:off x="9583988" y="315067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0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1" name="object 6921"/>
          <p:cNvSpPr/>
          <p:nvPr/>
        </p:nvSpPr>
        <p:spPr>
          <a:xfrm>
            <a:off x="9583988" y="3307094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09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2" name="object 6922"/>
          <p:cNvSpPr/>
          <p:nvPr/>
        </p:nvSpPr>
        <p:spPr>
          <a:xfrm>
            <a:off x="9583988" y="111752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80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3" name="object 6923"/>
          <p:cNvSpPr/>
          <p:nvPr/>
        </p:nvSpPr>
        <p:spPr>
          <a:xfrm>
            <a:off x="9583988" y="112976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4" name="object 6924"/>
          <p:cNvSpPr/>
          <p:nvPr/>
        </p:nvSpPr>
        <p:spPr>
          <a:xfrm>
            <a:off x="9583988" y="11475205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7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5" name="object 6925"/>
          <p:cNvSpPr/>
          <p:nvPr/>
        </p:nvSpPr>
        <p:spPr>
          <a:xfrm>
            <a:off x="9539246" y="31739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6" name="object 6926"/>
          <p:cNvSpPr/>
          <p:nvPr/>
        </p:nvSpPr>
        <p:spPr>
          <a:xfrm>
            <a:off x="9539246" y="335147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82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7" name="object 6927"/>
          <p:cNvSpPr/>
          <p:nvPr/>
        </p:nvSpPr>
        <p:spPr>
          <a:xfrm>
            <a:off x="9539246" y="113420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8" name="object 6928"/>
          <p:cNvSpPr/>
          <p:nvPr/>
        </p:nvSpPr>
        <p:spPr>
          <a:xfrm>
            <a:off x="9494862" y="312490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3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9" name="object 6929"/>
          <p:cNvSpPr/>
          <p:nvPr/>
        </p:nvSpPr>
        <p:spPr>
          <a:xfrm>
            <a:off x="9494862" y="32183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0" name="object 6930"/>
          <p:cNvSpPr/>
          <p:nvPr/>
        </p:nvSpPr>
        <p:spPr>
          <a:xfrm>
            <a:off x="9494862" y="11477711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1" name="object 6931"/>
          <p:cNvSpPr/>
          <p:nvPr/>
        </p:nvSpPr>
        <p:spPr>
          <a:xfrm>
            <a:off x="9450478" y="3111661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0"/>
                </a:moveTo>
                <a:lnTo>
                  <a:pt x="0" y="10666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2" name="object 6932"/>
          <p:cNvSpPr/>
          <p:nvPr/>
        </p:nvSpPr>
        <p:spPr>
          <a:xfrm>
            <a:off x="9450478" y="3262710"/>
            <a:ext cx="0" cy="113664"/>
          </a:xfrm>
          <a:custGeom>
            <a:avLst/>
            <a:gdLst/>
            <a:ahLst/>
            <a:cxnLst/>
            <a:rect l="l" t="t" r="r" b="b"/>
            <a:pathLst>
              <a:path h="113664">
                <a:moveTo>
                  <a:pt x="0" y="0"/>
                </a:moveTo>
                <a:lnTo>
                  <a:pt x="0" y="11346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3" name="object 6933"/>
          <p:cNvSpPr/>
          <p:nvPr/>
        </p:nvSpPr>
        <p:spPr>
          <a:xfrm>
            <a:off x="9406094" y="31295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4" name="object 6934"/>
          <p:cNvSpPr/>
          <p:nvPr/>
        </p:nvSpPr>
        <p:spPr>
          <a:xfrm>
            <a:off x="9406094" y="3307094"/>
            <a:ext cx="0" cy="55880"/>
          </a:xfrm>
          <a:custGeom>
            <a:avLst/>
            <a:gdLst/>
            <a:ahLst/>
            <a:cxnLst/>
            <a:rect l="l" t="t" r="r" b="b"/>
            <a:pathLst>
              <a:path h="55879">
                <a:moveTo>
                  <a:pt x="0" y="0"/>
                </a:moveTo>
                <a:lnTo>
                  <a:pt x="0" y="5583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5" name="object 6935"/>
          <p:cNvSpPr/>
          <p:nvPr/>
        </p:nvSpPr>
        <p:spPr>
          <a:xfrm>
            <a:off x="9361709" y="308553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6" name="object 6936"/>
          <p:cNvSpPr/>
          <p:nvPr/>
        </p:nvSpPr>
        <p:spPr>
          <a:xfrm>
            <a:off x="9361709" y="31739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7" name="object 6937"/>
          <p:cNvSpPr/>
          <p:nvPr/>
        </p:nvSpPr>
        <p:spPr>
          <a:xfrm>
            <a:off x="9317325" y="3072646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29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8" name="object 6938"/>
          <p:cNvSpPr/>
          <p:nvPr/>
        </p:nvSpPr>
        <p:spPr>
          <a:xfrm>
            <a:off x="9317325" y="3218326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88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9" name="object 6939"/>
          <p:cNvSpPr/>
          <p:nvPr/>
        </p:nvSpPr>
        <p:spPr>
          <a:xfrm>
            <a:off x="9272941" y="3085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0" name="object 6940"/>
          <p:cNvSpPr/>
          <p:nvPr/>
        </p:nvSpPr>
        <p:spPr>
          <a:xfrm>
            <a:off x="9272941" y="3262710"/>
            <a:ext cx="0" cy="61594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12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1" name="object 6941"/>
          <p:cNvSpPr/>
          <p:nvPr/>
        </p:nvSpPr>
        <p:spPr>
          <a:xfrm>
            <a:off x="9228557" y="3046516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6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2" name="object 6942"/>
          <p:cNvSpPr/>
          <p:nvPr/>
        </p:nvSpPr>
        <p:spPr>
          <a:xfrm>
            <a:off x="9228557" y="31295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3" name="object 6943"/>
          <p:cNvSpPr/>
          <p:nvPr/>
        </p:nvSpPr>
        <p:spPr>
          <a:xfrm>
            <a:off x="9228557" y="3307094"/>
            <a:ext cx="0" cy="4445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3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4" name="object 6944"/>
          <p:cNvSpPr/>
          <p:nvPr/>
        </p:nvSpPr>
        <p:spPr>
          <a:xfrm>
            <a:off x="9184173" y="303363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592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5" name="object 6945"/>
          <p:cNvSpPr/>
          <p:nvPr/>
        </p:nvSpPr>
        <p:spPr>
          <a:xfrm>
            <a:off x="9184173" y="3173942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38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6" name="object 6946"/>
          <p:cNvSpPr/>
          <p:nvPr/>
        </p:nvSpPr>
        <p:spPr>
          <a:xfrm>
            <a:off x="9139789" y="3040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7" name="object 6947"/>
          <p:cNvSpPr/>
          <p:nvPr/>
        </p:nvSpPr>
        <p:spPr>
          <a:xfrm>
            <a:off x="9139789" y="321832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7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8" name="object 6948"/>
          <p:cNvSpPr/>
          <p:nvPr/>
        </p:nvSpPr>
        <p:spPr>
          <a:xfrm>
            <a:off x="9095405" y="30075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28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9" name="object 6949"/>
          <p:cNvSpPr/>
          <p:nvPr/>
        </p:nvSpPr>
        <p:spPr>
          <a:xfrm>
            <a:off x="9095405" y="3085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0" name="object 6950"/>
          <p:cNvSpPr/>
          <p:nvPr/>
        </p:nvSpPr>
        <p:spPr>
          <a:xfrm>
            <a:off x="9095405" y="326271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30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1" name="object 6951"/>
          <p:cNvSpPr/>
          <p:nvPr/>
        </p:nvSpPr>
        <p:spPr>
          <a:xfrm>
            <a:off x="9051021" y="299461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0"/>
                </a:moveTo>
                <a:lnTo>
                  <a:pt x="0" y="905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2" name="object 6952"/>
          <p:cNvSpPr/>
          <p:nvPr/>
        </p:nvSpPr>
        <p:spPr>
          <a:xfrm>
            <a:off x="9051021" y="3129558"/>
            <a:ext cx="0" cy="129539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2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3" name="object 6953"/>
          <p:cNvSpPr/>
          <p:nvPr/>
        </p:nvSpPr>
        <p:spPr>
          <a:xfrm>
            <a:off x="9006637" y="2996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4" name="object 6954"/>
          <p:cNvSpPr/>
          <p:nvPr/>
        </p:nvSpPr>
        <p:spPr>
          <a:xfrm>
            <a:off x="9006637" y="3173942"/>
            <a:ext cx="0" cy="72390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194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5" name="object 6955"/>
          <p:cNvSpPr/>
          <p:nvPr/>
        </p:nvSpPr>
        <p:spPr>
          <a:xfrm>
            <a:off x="8962252" y="2968486"/>
            <a:ext cx="0" cy="2794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9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6" name="object 6956"/>
          <p:cNvSpPr/>
          <p:nvPr/>
        </p:nvSpPr>
        <p:spPr>
          <a:xfrm>
            <a:off x="8962252" y="3040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7" name="object 6957"/>
          <p:cNvSpPr/>
          <p:nvPr/>
        </p:nvSpPr>
        <p:spPr>
          <a:xfrm>
            <a:off x="8962252" y="3218326"/>
            <a:ext cx="0" cy="14604"/>
          </a:xfrm>
          <a:custGeom>
            <a:avLst/>
            <a:gdLst/>
            <a:ahLst/>
            <a:cxnLst/>
            <a:rect l="l" t="t" r="r" b="b"/>
            <a:pathLst>
              <a:path h="14605">
                <a:moveTo>
                  <a:pt x="0" y="0"/>
                </a:moveTo>
                <a:lnTo>
                  <a:pt x="0" y="143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8" name="object 6958"/>
          <p:cNvSpPr/>
          <p:nvPr/>
        </p:nvSpPr>
        <p:spPr>
          <a:xfrm>
            <a:off x="8917868" y="2955243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5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9" name="object 6959"/>
          <p:cNvSpPr/>
          <p:nvPr/>
        </p:nvSpPr>
        <p:spPr>
          <a:xfrm>
            <a:off x="8917868" y="3085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0" name="object 6960"/>
          <p:cNvSpPr/>
          <p:nvPr/>
        </p:nvSpPr>
        <p:spPr>
          <a:xfrm>
            <a:off x="8873484" y="2952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1" name="object 6961"/>
          <p:cNvSpPr/>
          <p:nvPr/>
        </p:nvSpPr>
        <p:spPr>
          <a:xfrm>
            <a:off x="8873484" y="3129558"/>
            <a:ext cx="0" cy="77470"/>
          </a:xfrm>
          <a:custGeom>
            <a:avLst/>
            <a:gdLst/>
            <a:ahLst/>
            <a:cxnLst/>
            <a:rect l="l" t="t" r="r" b="b"/>
            <a:pathLst>
              <a:path h="77469">
                <a:moveTo>
                  <a:pt x="0" y="0"/>
                </a:moveTo>
                <a:lnTo>
                  <a:pt x="0" y="7731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2" name="object 6962"/>
          <p:cNvSpPr/>
          <p:nvPr/>
        </p:nvSpPr>
        <p:spPr>
          <a:xfrm>
            <a:off x="8829100" y="2929471"/>
            <a:ext cx="0" cy="22860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54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3" name="object 6963"/>
          <p:cNvSpPr/>
          <p:nvPr/>
        </p:nvSpPr>
        <p:spPr>
          <a:xfrm>
            <a:off x="8829100" y="2996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4" name="object 6964"/>
          <p:cNvSpPr/>
          <p:nvPr/>
        </p:nvSpPr>
        <p:spPr>
          <a:xfrm>
            <a:off x="8829100" y="3173942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68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5" name="object 6965"/>
          <p:cNvSpPr/>
          <p:nvPr/>
        </p:nvSpPr>
        <p:spPr>
          <a:xfrm>
            <a:off x="8784716" y="2916228"/>
            <a:ext cx="0" cy="80645"/>
          </a:xfrm>
          <a:custGeom>
            <a:avLst/>
            <a:gdLst/>
            <a:ahLst/>
            <a:cxnLst/>
            <a:rect l="l" t="t" r="r" b="b"/>
            <a:pathLst>
              <a:path h="80644">
                <a:moveTo>
                  <a:pt x="0" y="0"/>
                </a:moveTo>
                <a:lnTo>
                  <a:pt x="0" y="8017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6" name="object 6966"/>
          <p:cNvSpPr/>
          <p:nvPr/>
        </p:nvSpPr>
        <p:spPr>
          <a:xfrm>
            <a:off x="8784716" y="3040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7" name="object 6967"/>
          <p:cNvSpPr/>
          <p:nvPr/>
        </p:nvSpPr>
        <p:spPr>
          <a:xfrm>
            <a:off x="8740332" y="29076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8" name="object 6968"/>
          <p:cNvSpPr/>
          <p:nvPr/>
        </p:nvSpPr>
        <p:spPr>
          <a:xfrm>
            <a:off x="8740332" y="3085174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32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9" name="object 6969"/>
          <p:cNvSpPr/>
          <p:nvPr/>
        </p:nvSpPr>
        <p:spPr>
          <a:xfrm>
            <a:off x="8695948" y="2890098"/>
            <a:ext cx="0" cy="17780"/>
          </a:xfrm>
          <a:custGeom>
            <a:avLst/>
            <a:gdLst/>
            <a:ahLst/>
            <a:cxnLst/>
            <a:rect l="l" t="t" r="r" b="b"/>
            <a:pathLst>
              <a:path h="17780">
                <a:moveTo>
                  <a:pt x="0" y="0"/>
                </a:moveTo>
                <a:lnTo>
                  <a:pt x="0" y="1753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0" name="object 6970"/>
          <p:cNvSpPr/>
          <p:nvPr/>
        </p:nvSpPr>
        <p:spPr>
          <a:xfrm>
            <a:off x="8695948" y="2952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1" name="object 6971"/>
          <p:cNvSpPr/>
          <p:nvPr/>
        </p:nvSpPr>
        <p:spPr>
          <a:xfrm>
            <a:off x="8695948" y="3129558"/>
            <a:ext cx="0" cy="25400"/>
          </a:xfrm>
          <a:custGeom>
            <a:avLst/>
            <a:gdLst/>
            <a:ahLst/>
            <a:cxnLst/>
            <a:rect l="l" t="t" r="r" b="b"/>
            <a:pathLst>
              <a:path h="25400">
                <a:moveTo>
                  <a:pt x="0" y="0"/>
                </a:moveTo>
                <a:lnTo>
                  <a:pt x="0" y="2505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2" name="object 6972"/>
          <p:cNvSpPr/>
          <p:nvPr/>
        </p:nvSpPr>
        <p:spPr>
          <a:xfrm>
            <a:off x="8651564" y="2877212"/>
            <a:ext cx="0" cy="74930"/>
          </a:xfrm>
          <a:custGeom>
            <a:avLst/>
            <a:gdLst/>
            <a:ahLst/>
            <a:cxnLst/>
            <a:rect l="l" t="t" r="r" b="b"/>
            <a:pathLst>
              <a:path h="74930">
                <a:moveTo>
                  <a:pt x="0" y="0"/>
                </a:moveTo>
                <a:lnTo>
                  <a:pt x="0" y="7480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3" name="object 6973"/>
          <p:cNvSpPr/>
          <p:nvPr/>
        </p:nvSpPr>
        <p:spPr>
          <a:xfrm>
            <a:off x="8651564" y="2996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4" name="object 6974"/>
          <p:cNvSpPr/>
          <p:nvPr/>
        </p:nvSpPr>
        <p:spPr>
          <a:xfrm>
            <a:off x="8607180" y="2864327"/>
            <a:ext cx="0" cy="132080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0"/>
                </a:moveTo>
                <a:lnTo>
                  <a:pt x="0" y="1320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5" name="object 6975"/>
          <p:cNvSpPr/>
          <p:nvPr/>
        </p:nvSpPr>
        <p:spPr>
          <a:xfrm>
            <a:off x="8607180" y="3040789"/>
            <a:ext cx="0" cy="88265"/>
          </a:xfrm>
          <a:custGeom>
            <a:avLst/>
            <a:gdLst/>
            <a:ahLst/>
            <a:cxnLst/>
            <a:rect l="l" t="t" r="r" b="b"/>
            <a:pathLst>
              <a:path h="88264">
                <a:moveTo>
                  <a:pt x="0" y="0"/>
                </a:moveTo>
                <a:lnTo>
                  <a:pt x="0" y="8769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6" name="object 6976"/>
          <p:cNvSpPr/>
          <p:nvPr/>
        </p:nvSpPr>
        <p:spPr>
          <a:xfrm>
            <a:off x="8562795" y="285108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7" name="object 6977"/>
          <p:cNvSpPr/>
          <p:nvPr/>
        </p:nvSpPr>
        <p:spPr>
          <a:xfrm>
            <a:off x="8562795" y="29076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8" name="object 6978"/>
          <p:cNvSpPr/>
          <p:nvPr/>
        </p:nvSpPr>
        <p:spPr>
          <a:xfrm>
            <a:off x="8562795" y="3085174"/>
            <a:ext cx="0" cy="30480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9" name="object 6979"/>
          <p:cNvSpPr/>
          <p:nvPr/>
        </p:nvSpPr>
        <p:spPr>
          <a:xfrm>
            <a:off x="8518411" y="2839271"/>
            <a:ext cx="0" cy="68580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36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0" name="object 6980"/>
          <p:cNvSpPr/>
          <p:nvPr/>
        </p:nvSpPr>
        <p:spPr>
          <a:xfrm>
            <a:off x="8518411" y="2952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1" name="object 6981"/>
          <p:cNvSpPr/>
          <p:nvPr/>
        </p:nvSpPr>
        <p:spPr>
          <a:xfrm>
            <a:off x="8474027" y="2830323"/>
            <a:ext cx="0" cy="121920"/>
          </a:xfrm>
          <a:custGeom>
            <a:avLst/>
            <a:gdLst/>
            <a:ahLst/>
            <a:cxnLst/>
            <a:rect l="l" t="t" r="r" b="b"/>
            <a:pathLst>
              <a:path h="121919">
                <a:moveTo>
                  <a:pt x="0" y="0"/>
                </a:moveTo>
                <a:lnTo>
                  <a:pt x="0" y="12169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2" name="object 6982"/>
          <p:cNvSpPr/>
          <p:nvPr/>
        </p:nvSpPr>
        <p:spPr>
          <a:xfrm>
            <a:off x="8474027" y="2996405"/>
            <a:ext cx="0" cy="93345"/>
          </a:xfrm>
          <a:custGeom>
            <a:avLst/>
            <a:gdLst/>
            <a:ahLst/>
            <a:cxnLst/>
            <a:rect l="l" t="t" r="r" b="b"/>
            <a:pathLst>
              <a:path h="93344">
                <a:moveTo>
                  <a:pt x="0" y="0"/>
                </a:moveTo>
                <a:lnTo>
                  <a:pt x="0" y="9306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3" name="object 6983"/>
          <p:cNvSpPr/>
          <p:nvPr/>
        </p:nvSpPr>
        <p:spPr>
          <a:xfrm>
            <a:off x="8429643" y="28632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4" name="object 6984"/>
          <p:cNvSpPr/>
          <p:nvPr/>
        </p:nvSpPr>
        <p:spPr>
          <a:xfrm>
            <a:off x="8429643" y="3040789"/>
            <a:ext cx="0" cy="39370"/>
          </a:xfrm>
          <a:custGeom>
            <a:avLst/>
            <a:gdLst/>
            <a:ahLst/>
            <a:cxnLst/>
            <a:rect l="l" t="t" r="r" b="b"/>
            <a:pathLst>
              <a:path h="39369">
                <a:moveTo>
                  <a:pt x="0" y="0"/>
                </a:moveTo>
                <a:lnTo>
                  <a:pt x="0" y="393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5" name="object 6985"/>
          <p:cNvSpPr/>
          <p:nvPr/>
        </p:nvSpPr>
        <p:spPr>
          <a:xfrm>
            <a:off x="8385259" y="2821374"/>
            <a:ext cx="0" cy="41910"/>
          </a:xfrm>
          <a:custGeom>
            <a:avLst/>
            <a:gdLst/>
            <a:ahLst/>
            <a:cxnLst/>
            <a:rect l="l" t="t" r="r" b="b"/>
            <a:pathLst>
              <a:path h="41910">
                <a:moveTo>
                  <a:pt x="0" y="0"/>
                </a:moveTo>
                <a:lnTo>
                  <a:pt x="0" y="418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6" name="object 6986"/>
          <p:cNvSpPr/>
          <p:nvPr/>
        </p:nvSpPr>
        <p:spPr>
          <a:xfrm>
            <a:off x="8385259" y="29076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7" name="object 6987"/>
          <p:cNvSpPr/>
          <p:nvPr/>
        </p:nvSpPr>
        <p:spPr>
          <a:xfrm>
            <a:off x="8340875" y="2821374"/>
            <a:ext cx="0" cy="86360"/>
          </a:xfrm>
          <a:custGeom>
            <a:avLst/>
            <a:gdLst/>
            <a:ahLst/>
            <a:cxnLst/>
            <a:rect l="l" t="t" r="r" b="b"/>
            <a:pathLst>
              <a:path h="86360">
                <a:moveTo>
                  <a:pt x="0" y="0"/>
                </a:moveTo>
                <a:lnTo>
                  <a:pt x="0" y="8626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8" name="object 6988"/>
          <p:cNvSpPr/>
          <p:nvPr/>
        </p:nvSpPr>
        <p:spPr>
          <a:xfrm>
            <a:off x="8340875" y="2952021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9" name="object 6989"/>
          <p:cNvSpPr/>
          <p:nvPr/>
        </p:nvSpPr>
        <p:spPr>
          <a:xfrm>
            <a:off x="8296491" y="2824238"/>
            <a:ext cx="0" cy="128270"/>
          </a:xfrm>
          <a:custGeom>
            <a:avLst/>
            <a:gdLst/>
            <a:ahLst/>
            <a:cxnLst/>
            <a:rect l="l" t="t" r="r" b="b"/>
            <a:pathLst>
              <a:path h="128269">
                <a:moveTo>
                  <a:pt x="0" y="0"/>
                </a:moveTo>
                <a:lnTo>
                  <a:pt x="0" y="12778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0" name="object 6990"/>
          <p:cNvSpPr/>
          <p:nvPr/>
        </p:nvSpPr>
        <p:spPr>
          <a:xfrm>
            <a:off x="8296491" y="2996405"/>
            <a:ext cx="0" cy="83820"/>
          </a:xfrm>
          <a:custGeom>
            <a:avLst/>
            <a:gdLst/>
            <a:ahLst/>
            <a:cxnLst/>
            <a:rect l="l" t="t" r="r" b="b"/>
            <a:pathLst>
              <a:path h="83819">
                <a:moveTo>
                  <a:pt x="0" y="0"/>
                </a:moveTo>
                <a:lnTo>
                  <a:pt x="0" y="837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1" name="object 6991"/>
          <p:cNvSpPr/>
          <p:nvPr/>
        </p:nvSpPr>
        <p:spPr>
          <a:xfrm>
            <a:off x="8252107" y="28632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2" name="object 6992"/>
          <p:cNvSpPr/>
          <p:nvPr/>
        </p:nvSpPr>
        <p:spPr>
          <a:xfrm>
            <a:off x="8252107" y="3040789"/>
            <a:ext cx="0" cy="48895"/>
          </a:xfrm>
          <a:custGeom>
            <a:avLst/>
            <a:gdLst/>
            <a:ahLst/>
            <a:cxnLst/>
            <a:rect l="l" t="t" r="r" b="b"/>
            <a:pathLst>
              <a:path h="48894">
                <a:moveTo>
                  <a:pt x="0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3" name="object 6993"/>
          <p:cNvSpPr/>
          <p:nvPr/>
        </p:nvSpPr>
        <p:spPr>
          <a:xfrm>
            <a:off x="8207723" y="2839271"/>
            <a:ext cx="0" cy="24130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0"/>
                </a:moveTo>
                <a:lnTo>
                  <a:pt x="0" y="2398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4" name="object 6994"/>
          <p:cNvSpPr/>
          <p:nvPr/>
        </p:nvSpPr>
        <p:spPr>
          <a:xfrm>
            <a:off x="8207723" y="29076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5" name="object 6995"/>
          <p:cNvSpPr/>
          <p:nvPr/>
        </p:nvSpPr>
        <p:spPr>
          <a:xfrm>
            <a:off x="8207723" y="3085174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6" name="object 6996"/>
          <p:cNvSpPr/>
          <p:nvPr/>
        </p:nvSpPr>
        <p:spPr>
          <a:xfrm>
            <a:off x="8163338" y="2851083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65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7" name="object 6997"/>
          <p:cNvSpPr/>
          <p:nvPr/>
        </p:nvSpPr>
        <p:spPr>
          <a:xfrm>
            <a:off x="8163338" y="2952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8" name="object 6998"/>
          <p:cNvSpPr/>
          <p:nvPr/>
        </p:nvSpPr>
        <p:spPr>
          <a:xfrm>
            <a:off x="8118954" y="2866832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18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9" name="object 6999"/>
          <p:cNvSpPr/>
          <p:nvPr/>
        </p:nvSpPr>
        <p:spPr>
          <a:xfrm>
            <a:off x="8118954" y="2996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0" name="object 7000"/>
          <p:cNvSpPr/>
          <p:nvPr/>
        </p:nvSpPr>
        <p:spPr>
          <a:xfrm>
            <a:off x="8074569" y="2885803"/>
            <a:ext cx="0" cy="111125"/>
          </a:xfrm>
          <a:custGeom>
            <a:avLst/>
            <a:gdLst/>
            <a:ahLst/>
            <a:cxnLst/>
            <a:rect l="l" t="t" r="r" b="b"/>
            <a:pathLst>
              <a:path h="111125">
                <a:moveTo>
                  <a:pt x="0" y="0"/>
                </a:moveTo>
                <a:lnTo>
                  <a:pt x="0" y="1106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1" name="object 7001"/>
          <p:cNvSpPr/>
          <p:nvPr/>
        </p:nvSpPr>
        <p:spPr>
          <a:xfrm>
            <a:off x="8074569" y="3040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2" name="object 7002"/>
          <p:cNvSpPr/>
          <p:nvPr/>
        </p:nvSpPr>
        <p:spPr>
          <a:xfrm>
            <a:off x="8030185" y="2908711"/>
            <a:ext cx="0" cy="132080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0"/>
                </a:moveTo>
                <a:lnTo>
                  <a:pt x="0" y="1320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3" name="object 7003"/>
          <p:cNvSpPr/>
          <p:nvPr/>
        </p:nvSpPr>
        <p:spPr>
          <a:xfrm>
            <a:off x="8030185" y="3085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4" name="object 7004"/>
          <p:cNvSpPr/>
          <p:nvPr/>
        </p:nvSpPr>
        <p:spPr>
          <a:xfrm>
            <a:off x="7985801" y="2952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5" name="object 7005"/>
          <p:cNvSpPr/>
          <p:nvPr/>
        </p:nvSpPr>
        <p:spPr>
          <a:xfrm>
            <a:off x="7985801" y="31295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6" name="object 7006"/>
          <p:cNvSpPr/>
          <p:nvPr/>
        </p:nvSpPr>
        <p:spPr>
          <a:xfrm>
            <a:off x="7941417" y="2996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7" name="object 7007"/>
          <p:cNvSpPr/>
          <p:nvPr/>
        </p:nvSpPr>
        <p:spPr>
          <a:xfrm>
            <a:off x="7941417" y="31739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8" name="object 7008"/>
          <p:cNvSpPr/>
          <p:nvPr/>
        </p:nvSpPr>
        <p:spPr>
          <a:xfrm>
            <a:off x="7941417" y="3351478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5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9" name="object 7009"/>
          <p:cNvSpPr/>
          <p:nvPr/>
        </p:nvSpPr>
        <p:spPr>
          <a:xfrm>
            <a:off x="7897033" y="3040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0" name="object 7010"/>
          <p:cNvSpPr/>
          <p:nvPr/>
        </p:nvSpPr>
        <p:spPr>
          <a:xfrm>
            <a:off x="7897033" y="32183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1" name="object 7011"/>
          <p:cNvSpPr/>
          <p:nvPr/>
        </p:nvSpPr>
        <p:spPr>
          <a:xfrm>
            <a:off x="7897033" y="3395862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5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2" name="object 7012"/>
          <p:cNvSpPr/>
          <p:nvPr/>
        </p:nvSpPr>
        <p:spPr>
          <a:xfrm>
            <a:off x="7852649" y="3085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3" name="object 7013"/>
          <p:cNvSpPr/>
          <p:nvPr/>
        </p:nvSpPr>
        <p:spPr>
          <a:xfrm>
            <a:off x="7852649" y="32627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4" name="object 7014"/>
          <p:cNvSpPr/>
          <p:nvPr/>
        </p:nvSpPr>
        <p:spPr>
          <a:xfrm>
            <a:off x="7852649" y="3440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5" name="object 7015"/>
          <p:cNvSpPr/>
          <p:nvPr/>
        </p:nvSpPr>
        <p:spPr>
          <a:xfrm>
            <a:off x="7808265" y="31295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6" name="object 7016"/>
          <p:cNvSpPr/>
          <p:nvPr/>
        </p:nvSpPr>
        <p:spPr>
          <a:xfrm>
            <a:off x="7808265" y="33070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7" name="object 7017"/>
          <p:cNvSpPr/>
          <p:nvPr/>
        </p:nvSpPr>
        <p:spPr>
          <a:xfrm>
            <a:off x="7808265" y="34846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8" name="object 7018"/>
          <p:cNvSpPr/>
          <p:nvPr/>
        </p:nvSpPr>
        <p:spPr>
          <a:xfrm>
            <a:off x="7808265" y="3662167"/>
            <a:ext cx="0" cy="32384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9" name="object 7019"/>
          <p:cNvSpPr/>
          <p:nvPr/>
        </p:nvSpPr>
        <p:spPr>
          <a:xfrm>
            <a:off x="7763881" y="3183964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0" name="object 7020"/>
          <p:cNvSpPr/>
          <p:nvPr/>
        </p:nvSpPr>
        <p:spPr>
          <a:xfrm>
            <a:off x="7763881" y="33514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1" name="object 7021"/>
          <p:cNvSpPr/>
          <p:nvPr/>
        </p:nvSpPr>
        <p:spPr>
          <a:xfrm>
            <a:off x="7763881" y="35290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2" name="object 7022"/>
          <p:cNvSpPr/>
          <p:nvPr/>
        </p:nvSpPr>
        <p:spPr>
          <a:xfrm>
            <a:off x="7763881" y="3706552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8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3" name="object 7023"/>
          <p:cNvSpPr/>
          <p:nvPr/>
        </p:nvSpPr>
        <p:spPr>
          <a:xfrm>
            <a:off x="7719497" y="3278459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30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4" name="object 7024"/>
          <p:cNvSpPr/>
          <p:nvPr/>
        </p:nvSpPr>
        <p:spPr>
          <a:xfrm>
            <a:off x="7719497" y="33958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5" name="object 7025"/>
          <p:cNvSpPr/>
          <p:nvPr/>
        </p:nvSpPr>
        <p:spPr>
          <a:xfrm>
            <a:off x="7719497" y="357339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6" name="object 7026"/>
          <p:cNvSpPr/>
          <p:nvPr/>
        </p:nvSpPr>
        <p:spPr>
          <a:xfrm>
            <a:off x="7719497" y="37509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7" name="object 7027"/>
          <p:cNvSpPr/>
          <p:nvPr/>
        </p:nvSpPr>
        <p:spPr>
          <a:xfrm>
            <a:off x="7675112" y="3375460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4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8" name="object 7028"/>
          <p:cNvSpPr/>
          <p:nvPr/>
        </p:nvSpPr>
        <p:spPr>
          <a:xfrm>
            <a:off x="7675112" y="3440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9" name="object 7029"/>
          <p:cNvSpPr/>
          <p:nvPr/>
        </p:nvSpPr>
        <p:spPr>
          <a:xfrm>
            <a:off x="7675112" y="361778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0" name="object 7030"/>
          <p:cNvSpPr/>
          <p:nvPr/>
        </p:nvSpPr>
        <p:spPr>
          <a:xfrm>
            <a:off x="7675112" y="37953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1" name="object 7031"/>
          <p:cNvSpPr/>
          <p:nvPr/>
        </p:nvSpPr>
        <p:spPr>
          <a:xfrm>
            <a:off x="7675112" y="3972856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52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2" name="object 7032"/>
          <p:cNvSpPr/>
          <p:nvPr/>
        </p:nvSpPr>
        <p:spPr>
          <a:xfrm>
            <a:off x="7630728" y="34846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3" name="object 7033"/>
          <p:cNvSpPr/>
          <p:nvPr/>
        </p:nvSpPr>
        <p:spPr>
          <a:xfrm>
            <a:off x="7630728" y="36621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4" name="object 7034"/>
          <p:cNvSpPr/>
          <p:nvPr/>
        </p:nvSpPr>
        <p:spPr>
          <a:xfrm>
            <a:off x="7630728" y="38397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5" name="object 7035"/>
          <p:cNvSpPr/>
          <p:nvPr/>
        </p:nvSpPr>
        <p:spPr>
          <a:xfrm>
            <a:off x="7630728" y="4017240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55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6" name="object 7036"/>
          <p:cNvSpPr/>
          <p:nvPr/>
        </p:nvSpPr>
        <p:spPr>
          <a:xfrm>
            <a:off x="7585450" y="3569819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9234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7" name="object 7037"/>
          <p:cNvSpPr/>
          <p:nvPr/>
        </p:nvSpPr>
        <p:spPr>
          <a:xfrm>
            <a:off x="7586344" y="37065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8" name="object 7038"/>
          <p:cNvSpPr/>
          <p:nvPr/>
        </p:nvSpPr>
        <p:spPr>
          <a:xfrm>
            <a:off x="7586344" y="38840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9" name="object 7039"/>
          <p:cNvSpPr/>
          <p:nvPr/>
        </p:nvSpPr>
        <p:spPr>
          <a:xfrm>
            <a:off x="7586344" y="4061624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81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0" name="object 7040"/>
          <p:cNvSpPr/>
          <p:nvPr/>
        </p:nvSpPr>
        <p:spPr>
          <a:xfrm>
            <a:off x="7541960" y="3666820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7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1" name="object 7041"/>
          <p:cNvSpPr/>
          <p:nvPr/>
        </p:nvSpPr>
        <p:spPr>
          <a:xfrm>
            <a:off x="7541960" y="37509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2" name="object 7042"/>
          <p:cNvSpPr/>
          <p:nvPr/>
        </p:nvSpPr>
        <p:spPr>
          <a:xfrm>
            <a:off x="7541960" y="39284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3" name="object 7043"/>
          <p:cNvSpPr/>
          <p:nvPr/>
        </p:nvSpPr>
        <p:spPr>
          <a:xfrm>
            <a:off x="7541960" y="41060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4" name="object 7044"/>
          <p:cNvSpPr/>
          <p:nvPr/>
        </p:nvSpPr>
        <p:spPr>
          <a:xfrm>
            <a:off x="7497576" y="37953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5" name="object 7045"/>
          <p:cNvSpPr/>
          <p:nvPr/>
        </p:nvSpPr>
        <p:spPr>
          <a:xfrm>
            <a:off x="7497576" y="39728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6" name="object 7046"/>
          <p:cNvSpPr/>
          <p:nvPr/>
        </p:nvSpPr>
        <p:spPr>
          <a:xfrm>
            <a:off x="7497576" y="415039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7" name="object 7047"/>
          <p:cNvSpPr/>
          <p:nvPr/>
        </p:nvSpPr>
        <p:spPr>
          <a:xfrm>
            <a:off x="7497576" y="4328287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4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8" name="object 7048"/>
          <p:cNvSpPr/>
          <p:nvPr/>
        </p:nvSpPr>
        <p:spPr>
          <a:xfrm>
            <a:off x="7453192" y="3860822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0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9" name="object 7049"/>
          <p:cNvSpPr/>
          <p:nvPr/>
        </p:nvSpPr>
        <p:spPr>
          <a:xfrm>
            <a:off x="7453192" y="40172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0" name="object 7050"/>
          <p:cNvSpPr/>
          <p:nvPr/>
        </p:nvSpPr>
        <p:spPr>
          <a:xfrm>
            <a:off x="7453192" y="419477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1" name="object 7051"/>
          <p:cNvSpPr/>
          <p:nvPr/>
        </p:nvSpPr>
        <p:spPr>
          <a:xfrm>
            <a:off x="7453192" y="4372671"/>
            <a:ext cx="0" cy="98425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0"/>
                </a:moveTo>
                <a:lnTo>
                  <a:pt x="0" y="9807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2" name="object 7052"/>
          <p:cNvSpPr/>
          <p:nvPr/>
        </p:nvSpPr>
        <p:spPr>
          <a:xfrm>
            <a:off x="7408808" y="3958181"/>
            <a:ext cx="0" cy="59055"/>
          </a:xfrm>
          <a:custGeom>
            <a:avLst/>
            <a:gdLst/>
            <a:ahLst/>
            <a:cxnLst/>
            <a:rect l="l" t="t" r="r" b="b"/>
            <a:pathLst>
              <a:path h="59054">
                <a:moveTo>
                  <a:pt x="0" y="0"/>
                </a:moveTo>
                <a:lnTo>
                  <a:pt x="0" y="5905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3" name="object 7053"/>
          <p:cNvSpPr/>
          <p:nvPr/>
        </p:nvSpPr>
        <p:spPr>
          <a:xfrm>
            <a:off x="7408808" y="40616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4" name="object 7054"/>
          <p:cNvSpPr/>
          <p:nvPr/>
        </p:nvSpPr>
        <p:spPr>
          <a:xfrm>
            <a:off x="7408808" y="423916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5" name="object 7055"/>
          <p:cNvSpPr/>
          <p:nvPr/>
        </p:nvSpPr>
        <p:spPr>
          <a:xfrm>
            <a:off x="7408808" y="44170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6" name="object 7056"/>
          <p:cNvSpPr/>
          <p:nvPr/>
        </p:nvSpPr>
        <p:spPr>
          <a:xfrm>
            <a:off x="7364424" y="405518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4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7" name="object 7057"/>
          <p:cNvSpPr/>
          <p:nvPr/>
        </p:nvSpPr>
        <p:spPr>
          <a:xfrm>
            <a:off x="7364424" y="41060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8" name="object 7058"/>
          <p:cNvSpPr/>
          <p:nvPr/>
        </p:nvSpPr>
        <p:spPr>
          <a:xfrm>
            <a:off x="7364424" y="42839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9" name="object 7059"/>
          <p:cNvSpPr/>
          <p:nvPr/>
        </p:nvSpPr>
        <p:spPr>
          <a:xfrm>
            <a:off x="7364424" y="44614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0" name="object 7060"/>
          <p:cNvSpPr/>
          <p:nvPr/>
        </p:nvSpPr>
        <p:spPr>
          <a:xfrm>
            <a:off x="7364424" y="4638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1" name="object 7061"/>
          <p:cNvSpPr/>
          <p:nvPr/>
        </p:nvSpPr>
        <p:spPr>
          <a:xfrm>
            <a:off x="7320040" y="4152182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0"/>
                </a:moveTo>
                <a:lnTo>
                  <a:pt x="0" y="13172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2" name="object 7062"/>
          <p:cNvSpPr/>
          <p:nvPr/>
        </p:nvSpPr>
        <p:spPr>
          <a:xfrm>
            <a:off x="7320040" y="43282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3" name="object 7063"/>
          <p:cNvSpPr/>
          <p:nvPr/>
        </p:nvSpPr>
        <p:spPr>
          <a:xfrm>
            <a:off x="7320040" y="45058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4" name="object 7064"/>
          <p:cNvSpPr/>
          <p:nvPr/>
        </p:nvSpPr>
        <p:spPr>
          <a:xfrm>
            <a:off x="7320040" y="4683360"/>
            <a:ext cx="0" cy="78740"/>
          </a:xfrm>
          <a:custGeom>
            <a:avLst/>
            <a:gdLst/>
            <a:ahLst/>
            <a:cxnLst/>
            <a:rect l="l" t="t" r="r" b="b"/>
            <a:pathLst>
              <a:path h="78739">
                <a:moveTo>
                  <a:pt x="0" y="0"/>
                </a:moveTo>
                <a:lnTo>
                  <a:pt x="0" y="787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5" name="object 7065"/>
          <p:cNvSpPr/>
          <p:nvPr/>
        </p:nvSpPr>
        <p:spPr>
          <a:xfrm>
            <a:off x="7275655" y="4249183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10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6" name="object 7066"/>
          <p:cNvSpPr/>
          <p:nvPr/>
        </p:nvSpPr>
        <p:spPr>
          <a:xfrm>
            <a:off x="7275655" y="43726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7" name="object 7067"/>
          <p:cNvSpPr/>
          <p:nvPr/>
        </p:nvSpPr>
        <p:spPr>
          <a:xfrm>
            <a:off x="7275655" y="45502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8" name="object 7068"/>
          <p:cNvSpPr/>
          <p:nvPr/>
        </p:nvSpPr>
        <p:spPr>
          <a:xfrm>
            <a:off x="7275655" y="4727744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36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9" name="object 7069"/>
          <p:cNvSpPr/>
          <p:nvPr/>
        </p:nvSpPr>
        <p:spPr>
          <a:xfrm>
            <a:off x="7231271" y="4346184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0" name="object 7070"/>
          <p:cNvSpPr/>
          <p:nvPr/>
        </p:nvSpPr>
        <p:spPr>
          <a:xfrm>
            <a:off x="7231271" y="44170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1" name="object 7071"/>
          <p:cNvSpPr/>
          <p:nvPr/>
        </p:nvSpPr>
        <p:spPr>
          <a:xfrm>
            <a:off x="7231271" y="45945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2" name="object 7072"/>
          <p:cNvSpPr/>
          <p:nvPr/>
        </p:nvSpPr>
        <p:spPr>
          <a:xfrm>
            <a:off x="7231271" y="47721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3" name="object 7073"/>
          <p:cNvSpPr/>
          <p:nvPr/>
        </p:nvSpPr>
        <p:spPr>
          <a:xfrm>
            <a:off x="7231271" y="4949665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4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4" name="object 7074"/>
          <p:cNvSpPr/>
          <p:nvPr/>
        </p:nvSpPr>
        <p:spPr>
          <a:xfrm>
            <a:off x="7186887" y="44614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5" name="object 7075"/>
          <p:cNvSpPr/>
          <p:nvPr/>
        </p:nvSpPr>
        <p:spPr>
          <a:xfrm>
            <a:off x="7186887" y="46389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6" name="object 7076"/>
          <p:cNvSpPr/>
          <p:nvPr/>
        </p:nvSpPr>
        <p:spPr>
          <a:xfrm>
            <a:off x="7186887" y="48165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7" name="object 7077"/>
          <p:cNvSpPr/>
          <p:nvPr/>
        </p:nvSpPr>
        <p:spPr>
          <a:xfrm>
            <a:off x="7186887" y="4994049"/>
            <a:ext cx="0" cy="59055"/>
          </a:xfrm>
          <a:custGeom>
            <a:avLst/>
            <a:gdLst/>
            <a:ahLst/>
            <a:cxnLst/>
            <a:rect l="l" t="t" r="r" b="b"/>
            <a:pathLst>
              <a:path h="59054">
                <a:moveTo>
                  <a:pt x="0" y="0"/>
                </a:moveTo>
                <a:lnTo>
                  <a:pt x="0" y="5905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8" name="object 7078"/>
          <p:cNvSpPr/>
          <p:nvPr/>
        </p:nvSpPr>
        <p:spPr>
          <a:xfrm>
            <a:off x="7142503" y="4540543"/>
            <a:ext cx="0" cy="98425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0"/>
                </a:moveTo>
                <a:lnTo>
                  <a:pt x="0" y="9843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9" name="object 7079"/>
          <p:cNvSpPr/>
          <p:nvPr/>
        </p:nvSpPr>
        <p:spPr>
          <a:xfrm>
            <a:off x="7142503" y="46833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0" name="object 7080"/>
          <p:cNvSpPr/>
          <p:nvPr/>
        </p:nvSpPr>
        <p:spPr>
          <a:xfrm>
            <a:off x="7142503" y="48608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1" name="object 7081"/>
          <p:cNvSpPr/>
          <p:nvPr/>
        </p:nvSpPr>
        <p:spPr>
          <a:xfrm>
            <a:off x="7142503" y="5038433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0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2" name="object 7082"/>
          <p:cNvSpPr/>
          <p:nvPr/>
        </p:nvSpPr>
        <p:spPr>
          <a:xfrm>
            <a:off x="7098119" y="4637544"/>
            <a:ext cx="0" cy="46355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58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3" name="object 7083"/>
          <p:cNvSpPr/>
          <p:nvPr/>
        </p:nvSpPr>
        <p:spPr>
          <a:xfrm>
            <a:off x="7098119" y="47277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4" name="object 7084"/>
          <p:cNvSpPr/>
          <p:nvPr/>
        </p:nvSpPr>
        <p:spPr>
          <a:xfrm>
            <a:off x="7098119" y="49052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5" name="object 7085"/>
          <p:cNvSpPr/>
          <p:nvPr/>
        </p:nvSpPr>
        <p:spPr>
          <a:xfrm>
            <a:off x="7098119" y="50828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6" name="object 7086"/>
          <p:cNvSpPr/>
          <p:nvPr/>
        </p:nvSpPr>
        <p:spPr>
          <a:xfrm>
            <a:off x="7053735" y="47721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7" name="object 7087"/>
          <p:cNvSpPr/>
          <p:nvPr/>
        </p:nvSpPr>
        <p:spPr>
          <a:xfrm>
            <a:off x="7053735" y="494966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8" name="object 7088"/>
          <p:cNvSpPr/>
          <p:nvPr/>
        </p:nvSpPr>
        <p:spPr>
          <a:xfrm>
            <a:off x="7053735" y="51272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9" name="object 7089"/>
          <p:cNvSpPr/>
          <p:nvPr/>
        </p:nvSpPr>
        <p:spPr>
          <a:xfrm>
            <a:off x="7053735" y="5304738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7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0" name="object 7090"/>
          <p:cNvSpPr/>
          <p:nvPr/>
        </p:nvSpPr>
        <p:spPr>
          <a:xfrm>
            <a:off x="7009351" y="4831546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81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1" name="object 7091"/>
          <p:cNvSpPr/>
          <p:nvPr/>
        </p:nvSpPr>
        <p:spPr>
          <a:xfrm>
            <a:off x="7009351" y="499404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2" name="object 7092"/>
          <p:cNvSpPr/>
          <p:nvPr/>
        </p:nvSpPr>
        <p:spPr>
          <a:xfrm>
            <a:off x="7009351" y="51715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3" name="object 7093"/>
          <p:cNvSpPr/>
          <p:nvPr/>
        </p:nvSpPr>
        <p:spPr>
          <a:xfrm>
            <a:off x="7010066" y="5349121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9234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4" name="object 7094"/>
          <p:cNvSpPr/>
          <p:nvPr/>
        </p:nvSpPr>
        <p:spPr>
          <a:xfrm>
            <a:off x="6964967" y="4928547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550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5" name="object 7095"/>
          <p:cNvSpPr/>
          <p:nvPr/>
        </p:nvSpPr>
        <p:spPr>
          <a:xfrm>
            <a:off x="6964967" y="503843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6" name="object 7096"/>
          <p:cNvSpPr/>
          <p:nvPr/>
        </p:nvSpPr>
        <p:spPr>
          <a:xfrm>
            <a:off x="6964967" y="52159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7" name="object 7097"/>
          <p:cNvSpPr/>
          <p:nvPr/>
        </p:nvSpPr>
        <p:spPr>
          <a:xfrm>
            <a:off x="6964967" y="53935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8" name="object 7098"/>
          <p:cNvSpPr/>
          <p:nvPr/>
        </p:nvSpPr>
        <p:spPr>
          <a:xfrm>
            <a:off x="6920224" y="5025547"/>
            <a:ext cx="0" cy="13335"/>
          </a:xfrm>
          <a:custGeom>
            <a:avLst/>
            <a:gdLst/>
            <a:ahLst/>
            <a:cxnLst/>
            <a:rect l="l" t="t" r="r" b="b"/>
            <a:pathLst>
              <a:path h="13335">
                <a:moveTo>
                  <a:pt x="0" y="0"/>
                </a:moveTo>
                <a:lnTo>
                  <a:pt x="0" y="1288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9" name="object 7099"/>
          <p:cNvSpPr/>
          <p:nvPr/>
        </p:nvSpPr>
        <p:spPr>
          <a:xfrm>
            <a:off x="6920224" y="50828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0" name="object 7100"/>
          <p:cNvSpPr/>
          <p:nvPr/>
        </p:nvSpPr>
        <p:spPr>
          <a:xfrm>
            <a:off x="6920224" y="52603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1" name="object 7101"/>
          <p:cNvSpPr/>
          <p:nvPr/>
        </p:nvSpPr>
        <p:spPr>
          <a:xfrm>
            <a:off x="6920224" y="54378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2" name="object 7102"/>
          <p:cNvSpPr/>
          <p:nvPr/>
        </p:nvSpPr>
        <p:spPr>
          <a:xfrm>
            <a:off x="6920224" y="5615427"/>
            <a:ext cx="0" cy="20320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200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3" name="object 7103"/>
          <p:cNvSpPr/>
          <p:nvPr/>
        </p:nvSpPr>
        <p:spPr>
          <a:xfrm>
            <a:off x="6875840" y="51272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4" name="object 7104"/>
          <p:cNvSpPr/>
          <p:nvPr/>
        </p:nvSpPr>
        <p:spPr>
          <a:xfrm>
            <a:off x="6875840" y="530473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5" name="object 7105"/>
          <p:cNvSpPr/>
          <p:nvPr/>
        </p:nvSpPr>
        <p:spPr>
          <a:xfrm>
            <a:off x="6875840" y="54822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6" name="object 7106"/>
          <p:cNvSpPr/>
          <p:nvPr/>
        </p:nvSpPr>
        <p:spPr>
          <a:xfrm>
            <a:off x="6875840" y="5659811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301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7" name="object 7107"/>
          <p:cNvSpPr/>
          <p:nvPr/>
        </p:nvSpPr>
        <p:spPr>
          <a:xfrm>
            <a:off x="6831456" y="521990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8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8" name="object 7108"/>
          <p:cNvSpPr/>
          <p:nvPr/>
        </p:nvSpPr>
        <p:spPr>
          <a:xfrm>
            <a:off x="6831456" y="53491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9" name="object 7109"/>
          <p:cNvSpPr/>
          <p:nvPr/>
        </p:nvSpPr>
        <p:spPr>
          <a:xfrm>
            <a:off x="6831456" y="55266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0" name="object 7110"/>
          <p:cNvSpPr/>
          <p:nvPr/>
        </p:nvSpPr>
        <p:spPr>
          <a:xfrm>
            <a:off x="6831456" y="5704195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63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1" name="object 7111"/>
          <p:cNvSpPr/>
          <p:nvPr/>
        </p:nvSpPr>
        <p:spPr>
          <a:xfrm>
            <a:off x="6787072" y="5316908"/>
            <a:ext cx="0" cy="32384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2" name="object 7112"/>
          <p:cNvSpPr/>
          <p:nvPr/>
        </p:nvSpPr>
        <p:spPr>
          <a:xfrm>
            <a:off x="6787072" y="53935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3" name="object 7113"/>
          <p:cNvSpPr/>
          <p:nvPr/>
        </p:nvSpPr>
        <p:spPr>
          <a:xfrm>
            <a:off x="6787072" y="55710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4" name="object 7114"/>
          <p:cNvSpPr/>
          <p:nvPr/>
        </p:nvSpPr>
        <p:spPr>
          <a:xfrm>
            <a:off x="6787072" y="57485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5" name="object 7115"/>
          <p:cNvSpPr/>
          <p:nvPr/>
        </p:nvSpPr>
        <p:spPr>
          <a:xfrm>
            <a:off x="6787072" y="5926116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0" y="0"/>
                </a:moveTo>
                <a:lnTo>
                  <a:pt x="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6" name="object 7116"/>
          <p:cNvSpPr/>
          <p:nvPr/>
        </p:nvSpPr>
        <p:spPr>
          <a:xfrm>
            <a:off x="6742688" y="54378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7" name="object 7117"/>
          <p:cNvSpPr/>
          <p:nvPr/>
        </p:nvSpPr>
        <p:spPr>
          <a:xfrm>
            <a:off x="6742688" y="56154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8" name="object 7118"/>
          <p:cNvSpPr/>
          <p:nvPr/>
        </p:nvSpPr>
        <p:spPr>
          <a:xfrm>
            <a:off x="6742688" y="57929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9" name="object 7119"/>
          <p:cNvSpPr/>
          <p:nvPr/>
        </p:nvSpPr>
        <p:spPr>
          <a:xfrm>
            <a:off x="6742688" y="5970500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0" name="object 7120"/>
          <p:cNvSpPr/>
          <p:nvPr/>
        </p:nvSpPr>
        <p:spPr>
          <a:xfrm>
            <a:off x="6698304" y="5510909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5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1" name="object 7121"/>
          <p:cNvSpPr/>
          <p:nvPr/>
        </p:nvSpPr>
        <p:spPr>
          <a:xfrm>
            <a:off x="6698304" y="56598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2" name="object 7122"/>
          <p:cNvSpPr/>
          <p:nvPr/>
        </p:nvSpPr>
        <p:spPr>
          <a:xfrm>
            <a:off x="6698304" y="58373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3" name="object 7123"/>
          <p:cNvSpPr/>
          <p:nvPr/>
        </p:nvSpPr>
        <p:spPr>
          <a:xfrm>
            <a:off x="6698304" y="6014884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594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4" name="object 7124"/>
          <p:cNvSpPr/>
          <p:nvPr/>
        </p:nvSpPr>
        <p:spPr>
          <a:xfrm>
            <a:off x="6653920" y="5608268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54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5" name="object 7125"/>
          <p:cNvSpPr/>
          <p:nvPr/>
        </p:nvSpPr>
        <p:spPr>
          <a:xfrm>
            <a:off x="6653920" y="57041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6" name="object 7126"/>
          <p:cNvSpPr/>
          <p:nvPr/>
        </p:nvSpPr>
        <p:spPr>
          <a:xfrm>
            <a:off x="6653920" y="58817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7" name="object 7127"/>
          <p:cNvSpPr/>
          <p:nvPr/>
        </p:nvSpPr>
        <p:spPr>
          <a:xfrm>
            <a:off x="6653920" y="60592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8" name="object 7128"/>
          <p:cNvSpPr/>
          <p:nvPr/>
        </p:nvSpPr>
        <p:spPr>
          <a:xfrm>
            <a:off x="6609536" y="57485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9" name="object 7129"/>
          <p:cNvSpPr/>
          <p:nvPr/>
        </p:nvSpPr>
        <p:spPr>
          <a:xfrm>
            <a:off x="6609536" y="592611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0" name="object 7130"/>
          <p:cNvSpPr/>
          <p:nvPr/>
        </p:nvSpPr>
        <p:spPr>
          <a:xfrm>
            <a:off x="6609536" y="61036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1" name="object 7131"/>
          <p:cNvSpPr/>
          <p:nvPr/>
        </p:nvSpPr>
        <p:spPr>
          <a:xfrm>
            <a:off x="6609536" y="6281189"/>
            <a:ext cx="0" cy="34290"/>
          </a:xfrm>
          <a:custGeom>
            <a:avLst/>
            <a:gdLst/>
            <a:ahLst/>
            <a:cxnLst/>
            <a:rect l="l" t="t" r="r" b="b"/>
            <a:pathLst>
              <a:path h="34289">
                <a:moveTo>
                  <a:pt x="0" y="0"/>
                </a:moveTo>
                <a:lnTo>
                  <a:pt x="0" y="3400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2" name="object 7132"/>
          <p:cNvSpPr/>
          <p:nvPr/>
        </p:nvSpPr>
        <p:spPr>
          <a:xfrm>
            <a:off x="6565151" y="5802269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384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3" name="object 7133"/>
          <p:cNvSpPr/>
          <p:nvPr/>
        </p:nvSpPr>
        <p:spPr>
          <a:xfrm>
            <a:off x="6565151" y="59705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4" name="object 7134"/>
          <p:cNvSpPr/>
          <p:nvPr/>
        </p:nvSpPr>
        <p:spPr>
          <a:xfrm>
            <a:off x="6565151" y="61480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5" name="object 7135"/>
          <p:cNvSpPr/>
          <p:nvPr/>
        </p:nvSpPr>
        <p:spPr>
          <a:xfrm>
            <a:off x="6565151" y="6325573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62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6" name="object 7136"/>
          <p:cNvSpPr/>
          <p:nvPr/>
        </p:nvSpPr>
        <p:spPr>
          <a:xfrm>
            <a:off x="6520767" y="5899270"/>
            <a:ext cx="0" cy="7175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0"/>
                </a:moveTo>
                <a:lnTo>
                  <a:pt x="0" y="7122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7" name="object 7137"/>
          <p:cNvSpPr/>
          <p:nvPr/>
        </p:nvSpPr>
        <p:spPr>
          <a:xfrm>
            <a:off x="6520767" y="60148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8" name="object 7138"/>
          <p:cNvSpPr/>
          <p:nvPr/>
        </p:nvSpPr>
        <p:spPr>
          <a:xfrm>
            <a:off x="6520767" y="61924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9" name="object 7139"/>
          <p:cNvSpPr/>
          <p:nvPr/>
        </p:nvSpPr>
        <p:spPr>
          <a:xfrm>
            <a:off x="6520767" y="63699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0" name="object 7140"/>
          <p:cNvSpPr/>
          <p:nvPr/>
        </p:nvSpPr>
        <p:spPr>
          <a:xfrm>
            <a:off x="6476383" y="5996271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861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1" name="object 7141"/>
          <p:cNvSpPr/>
          <p:nvPr/>
        </p:nvSpPr>
        <p:spPr>
          <a:xfrm>
            <a:off x="6476383" y="60592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2" name="object 7142"/>
          <p:cNvSpPr/>
          <p:nvPr/>
        </p:nvSpPr>
        <p:spPr>
          <a:xfrm>
            <a:off x="6476383" y="62368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3" name="object 7143"/>
          <p:cNvSpPr/>
          <p:nvPr/>
        </p:nvSpPr>
        <p:spPr>
          <a:xfrm>
            <a:off x="6476383" y="64143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4" name="object 7144"/>
          <p:cNvSpPr/>
          <p:nvPr/>
        </p:nvSpPr>
        <p:spPr>
          <a:xfrm>
            <a:off x="6476383" y="6591878"/>
            <a:ext cx="0" cy="14604"/>
          </a:xfrm>
          <a:custGeom>
            <a:avLst/>
            <a:gdLst/>
            <a:ahLst/>
            <a:cxnLst/>
            <a:rect l="l" t="t" r="r" b="b"/>
            <a:pathLst>
              <a:path h="14604">
                <a:moveTo>
                  <a:pt x="0" y="0"/>
                </a:moveTo>
                <a:lnTo>
                  <a:pt x="0" y="143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5" name="object 7145"/>
          <p:cNvSpPr/>
          <p:nvPr/>
        </p:nvSpPr>
        <p:spPr>
          <a:xfrm>
            <a:off x="6431999" y="61036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6" name="object 7146"/>
          <p:cNvSpPr/>
          <p:nvPr/>
        </p:nvSpPr>
        <p:spPr>
          <a:xfrm>
            <a:off x="6431999" y="62811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7" name="object 7147"/>
          <p:cNvSpPr/>
          <p:nvPr/>
        </p:nvSpPr>
        <p:spPr>
          <a:xfrm>
            <a:off x="6431999" y="64587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8" name="object 7148"/>
          <p:cNvSpPr/>
          <p:nvPr/>
        </p:nvSpPr>
        <p:spPr>
          <a:xfrm>
            <a:off x="6431999" y="663661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7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9" name="object 7149"/>
          <p:cNvSpPr/>
          <p:nvPr/>
        </p:nvSpPr>
        <p:spPr>
          <a:xfrm>
            <a:off x="6387257" y="6190630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55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0" name="object 7150"/>
          <p:cNvSpPr/>
          <p:nvPr/>
        </p:nvSpPr>
        <p:spPr>
          <a:xfrm>
            <a:off x="6387615" y="63255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1" name="object 7151"/>
          <p:cNvSpPr/>
          <p:nvPr/>
        </p:nvSpPr>
        <p:spPr>
          <a:xfrm>
            <a:off x="6387615" y="650311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2" name="object 7152"/>
          <p:cNvSpPr/>
          <p:nvPr/>
        </p:nvSpPr>
        <p:spPr>
          <a:xfrm>
            <a:off x="6387615" y="6681003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5">
                <a:moveTo>
                  <a:pt x="0" y="0"/>
                </a:moveTo>
                <a:lnTo>
                  <a:pt x="0" y="11955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3" name="object 7153"/>
          <p:cNvSpPr/>
          <p:nvPr/>
        </p:nvSpPr>
        <p:spPr>
          <a:xfrm>
            <a:off x="6343231" y="628763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94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4" name="object 7154"/>
          <p:cNvSpPr/>
          <p:nvPr/>
        </p:nvSpPr>
        <p:spPr>
          <a:xfrm>
            <a:off x="6343231" y="63699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5" name="object 7155"/>
          <p:cNvSpPr/>
          <p:nvPr/>
        </p:nvSpPr>
        <p:spPr>
          <a:xfrm>
            <a:off x="6343231" y="654749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6" name="object 7156"/>
          <p:cNvSpPr/>
          <p:nvPr/>
        </p:nvSpPr>
        <p:spPr>
          <a:xfrm>
            <a:off x="6343231" y="67253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7" name="object 7157"/>
          <p:cNvSpPr/>
          <p:nvPr/>
        </p:nvSpPr>
        <p:spPr>
          <a:xfrm>
            <a:off x="6298847" y="64143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8" name="object 7158"/>
          <p:cNvSpPr/>
          <p:nvPr/>
        </p:nvSpPr>
        <p:spPr>
          <a:xfrm>
            <a:off x="6298847" y="6591878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9" name="object 7159"/>
          <p:cNvSpPr/>
          <p:nvPr/>
        </p:nvSpPr>
        <p:spPr>
          <a:xfrm>
            <a:off x="6298847" y="67697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0" name="object 7160"/>
          <p:cNvSpPr/>
          <p:nvPr/>
        </p:nvSpPr>
        <p:spPr>
          <a:xfrm>
            <a:off x="6298847" y="6947309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24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1" name="object 7161"/>
          <p:cNvSpPr/>
          <p:nvPr/>
        </p:nvSpPr>
        <p:spPr>
          <a:xfrm>
            <a:off x="6254463" y="6481633"/>
            <a:ext cx="0" cy="110489"/>
          </a:xfrm>
          <a:custGeom>
            <a:avLst/>
            <a:gdLst/>
            <a:ahLst/>
            <a:cxnLst/>
            <a:rect l="l" t="t" r="r" b="b"/>
            <a:pathLst>
              <a:path h="110490">
                <a:moveTo>
                  <a:pt x="0" y="0"/>
                </a:moveTo>
                <a:lnTo>
                  <a:pt x="0" y="11024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2" name="object 7162"/>
          <p:cNvSpPr/>
          <p:nvPr/>
        </p:nvSpPr>
        <p:spPr>
          <a:xfrm>
            <a:off x="6254463" y="66366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3" name="object 7163"/>
          <p:cNvSpPr/>
          <p:nvPr/>
        </p:nvSpPr>
        <p:spPr>
          <a:xfrm>
            <a:off x="6254463" y="68141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4" name="object 7164"/>
          <p:cNvSpPr/>
          <p:nvPr/>
        </p:nvSpPr>
        <p:spPr>
          <a:xfrm>
            <a:off x="6254463" y="6991693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9986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5" name="object 7165"/>
          <p:cNvSpPr/>
          <p:nvPr/>
        </p:nvSpPr>
        <p:spPr>
          <a:xfrm>
            <a:off x="6210079" y="6578634"/>
            <a:ext cx="0" cy="58419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8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6" name="object 7166"/>
          <p:cNvSpPr/>
          <p:nvPr/>
        </p:nvSpPr>
        <p:spPr>
          <a:xfrm>
            <a:off x="6210079" y="66810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7" name="object 7167"/>
          <p:cNvSpPr/>
          <p:nvPr/>
        </p:nvSpPr>
        <p:spPr>
          <a:xfrm>
            <a:off x="6210079" y="68585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8" name="object 7168"/>
          <p:cNvSpPr/>
          <p:nvPr/>
        </p:nvSpPr>
        <p:spPr>
          <a:xfrm>
            <a:off x="6210079" y="70360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9" name="object 7169"/>
          <p:cNvSpPr/>
          <p:nvPr/>
        </p:nvSpPr>
        <p:spPr>
          <a:xfrm>
            <a:off x="6165694" y="6675635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0" y="0"/>
                </a:moveTo>
                <a:lnTo>
                  <a:pt x="0" y="536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0" name="object 7170"/>
          <p:cNvSpPr/>
          <p:nvPr/>
        </p:nvSpPr>
        <p:spPr>
          <a:xfrm>
            <a:off x="6165694" y="67253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1" name="object 7171"/>
          <p:cNvSpPr/>
          <p:nvPr/>
        </p:nvSpPr>
        <p:spPr>
          <a:xfrm>
            <a:off x="6165694" y="69029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2" name="object 7172"/>
          <p:cNvSpPr/>
          <p:nvPr/>
        </p:nvSpPr>
        <p:spPr>
          <a:xfrm>
            <a:off x="6165694" y="70804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3" name="object 7173"/>
          <p:cNvSpPr/>
          <p:nvPr/>
        </p:nvSpPr>
        <p:spPr>
          <a:xfrm>
            <a:off x="6165694" y="7257998"/>
            <a:ext cx="0" cy="27940"/>
          </a:xfrm>
          <a:custGeom>
            <a:avLst/>
            <a:gdLst/>
            <a:ahLst/>
            <a:cxnLst/>
            <a:rect l="l" t="t" r="r" b="b"/>
            <a:pathLst>
              <a:path h="27940">
                <a:moveTo>
                  <a:pt x="0" y="0"/>
                </a:moveTo>
                <a:lnTo>
                  <a:pt x="0" y="2756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4" name="object 7174"/>
          <p:cNvSpPr/>
          <p:nvPr/>
        </p:nvSpPr>
        <p:spPr>
          <a:xfrm>
            <a:off x="6121310" y="6772993"/>
            <a:ext cx="0" cy="130175"/>
          </a:xfrm>
          <a:custGeom>
            <a:avLst/>
            <a:gdLst/>
            <a:ahLst/>
            <a:cxnLst/>
            <a:rect l="l" t="t" r="r" b="b"/>
            <a:pathLst>
              <a:path h="130175">
                <a:moveTo>
                  <a:pt x="0" y="0"/>
                </a:moveTo>
                <a:lnTo>
                  <a:pt x="0" y="1299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5" name="object 7175"/>
          <p:cNvSpPr/>
          <p:nvPr/>
        </p:nvSpPr>
        <p:spPr>
          <a:xfrm>
            <a:off x="6121310" y="69473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6" name="object 7176"/>
          <p:cNvSpPr/>
          <p:nvPr/>
        </p:nvSpPr>
        <p:spPr>
          <a:xfrm>
            <a:off x="6121310" y="71248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7" name="object 7177"/>
          <p:cNvSpPr/>
          <p:nvPr/>
        </p:nvSpPr>
        <p:spPr>
          <a:xfrm>
            <a:off x="6121310" y="7302382"/>
            <a:ext cx="0" cy="80645"/>
          </a:xfrm>
          <a:custGeom>
            <a:avLst/>
            <a:gdLst/>
            <a:ahLst/>
            <a:cxnLst/>
            <a:rect l="l" t="t" r="r" b="b"/>
            <a:pathLst>
              <a:path h="80645">
                <a:moveTo>
                  <a:pt x="0" y="0"/>
                </a:moveTo>
                <a:lnTo>
                  <a:pt x="0" y="8053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8" name="object 7178"/>
          <p:cNvSpPr/>
          <p:nvPr/>
        </p:nvSpPr>
        <p:spPr>
          <a:xfrm>
            <a:off x="6076926" y="6869994"/>
            <a:ext cx="0" cy="77470"/>
          </a:xfrm>
          <a:custGeom>
            <a:avLst/>
            <a:gdLst/>
            <a:ahLst/>
            <a:cxnLst/>
            <a:rect l="l" t="t" r="r" b="b"/>
            <a:pathLst>
              <a:path h="77470">
                <a:moveTo>
                  <a:pt x="0" y="0"/>
                </a:moveTo>
                <a:lnTo>
                  <a:pt x="0" y="7731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9" name="object 7179"/>
          <p:cNvSpPr/>
          <p:nvPr/>
        </p:nvSpPr>
        <p:spPr>
          <a:xfrm>
            <a:off x="6076926" y="69916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0" name="object 7180"/>
          <p:cNvSpPr/>
          <p:nvPr/>
        </p:nvSpPr>
        <p:spPr>
          <a:xfrm>
            <a:off x="6076926" y="71692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1" name="object 7181"/>
          <p:cNvSpPr/>
          <p:nvPr/>
        </p:nvSpPr>
        <p:spPr>
          <a:xfrm>
            <a:off x="6076926" y="73467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2" name="object 7182"/>
          <p:cNvSpPr/>
          <p:nvPr/>
        </p:nvSpPr>
        <p:spPr>
          <a:xfrm>
            <a:off x="6032542" y="6966995"/>
            <a:ext cx="0" cy="24765"/>
          </a:xfrm>
          <a:custGeom>
            <a:avLst/>
            <a:gdLst/>
            <a:ahLst/>
            <a:cxnLst/>
            <a:rect l="l" t="t" r="r" b="b"/>
            <a:pathLst>
              <a:path h="24765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3" name="object 7183"/>
          <p:cNvSpPr/>
          <p:nvPr/>
        </p:nvSpPr>
        <p:spPr>
          <a:xfrm>
            <a:off x="6032542" y="70360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4" name="object 7184"/>
          <p:cNvSpPr/>
          <p:nvPr/>
        </p:nvSpPr>
        <p:spPr>
          <a:xfrm>
            <a:off x="6032542" y="72136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5" name="object 7185"/>
          <p:cNvSpPr/>
          <p:nvPr/>
        </p:nvSpPr>
        <p:spPr>
          <a:xfrm>
            <a:off x="6032542" y="73911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6" name="object 7186"/>
          <p:cNvSpPr/>
          <p:nvPr/>
        </p:nvSpPr>
        <p:spPr>
          <a:xfrm>
            <a:off x="6032542" y="756868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7" name="object 7187"/>
          <p:cNvSpPr/>
          <p:nvPr/>
        </p:nvSpPr>
        <p:spPr>
          <a:xfrm>
            <a:off x="5988158" y="70804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8" name="object 7188"/>
          <p:cNvSpPr/>
          <p:nvPr/>
        </p:nvSpPr>
        <p:spPr>
          <a:xfrm>
            <a:off x="5988158" y="72579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9" name="object 7189"/>
          <p:cNvSpPr/>
          <p:nvPr/>
        </p:nvSpPr>
        <p:spPr>
          <a:xfrm>
            <a:off x="5988158" y="74355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0" name="object 7190"/>
          <p:cNvSpPr/>
          <p:nvPr/>
        </p:nvSpPr>
        <p:spPr>
          <a:xfrm>
            <a:off x="5988158" y="7613070"/>
            <a:ext cx="0" cy="60960"/>
          </a:xfrm>
          <a:custGeom>
            <a:avLst/>
            <a:gdLst/>
            <a:ahLst/>
            <a:cxnLst/>
            <a:rect l="l" t="t" r="r" b="b"/>
            <a:pathLst>
              <a:path h="60959">
                <a:moveTo>
                  <a:pt x="0" y="0"/>
                </a:moveTo>
                <a:lnTo>
                  <a:pt x="0" y="6084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1" name="object 7191"/>
          <p:cNvSpPr/>
          <p:nvPr/>
        </p:nvSpPr>
        <p:spPr>
          <a:xfrm>
            <a:off x="5943774" y="7160997"/>
            <a:ext cx="0" cy="97155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700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2" name="object 7192"/>
          <p:cNvSpPr/>
          <p:nvPr/>
        </p:nvSpPr>
        <p:spPr>
          <a:xfrm>
            <a:off x="5943774" y="73023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3" name="object 7193"/>
          <p:cNvSpPr/>
          <p:nvPr/>
        </p:nvSpPr>
        <p:spPr>
          <a:xfrm>
            <a:off x="5943774" y="74799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4" name="object 7194"/>
          <p:cNvSpPr/>
          <p:nvPr/>
        </p:nvSpPr>
        <p:spPr>
          <a:xfrm>
            <a:off x="5943774" y="7657455"/>
            <a:ext cx="0" cy="113664"/>
          </a:xfrm>
          <a:custGeom>
            <a:avLst/>
            <a:gdLst/>
            <a:ahLst/>
            <a:cxnLst/>
            <a:rect l="l" t="t" r="r" b="b"/>
            <a:pathLst>
              <a:path h="113665">
                <a:moveTo>
                  <a:pt x="0" y="0"/>
                </a:moveTo>
                <a:lnTo>
                  <a:pt x="0" y="11346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5" name="object 7195"/>
          <p:cNvSpPr/>
          <p:nvPr/>
        </p:nvSpPr>
        <p:spPr>
          <a:xfrm>
            <a:off x="5899390" y="7258355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6" name="object 7196"/>
          <p:cNvSpPr/>
          <p:nvPr/>
        </p:nvSpPr>
        <p:spPr>
          <a:xfrm>
            <a:off x="5899390" y="73467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7" name="object 7197"/>
          <p:cNvSpPr/>
          <p:nvPr/>
        </p:nvSpPr>
        <p:spPr>
          <a:xfrm>
            <a:off x="5899390" y="75243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8" name="object 7198"/>
          <p:cNvSpPr/>
          <p:nvPr/>
        </p:nvSpPr>
        <p:spPr>
          <a:xfrm>
            <a:off x="5899390" y="77018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9" name="object 7199"/>
          <p:cNvSpPr/>
          <p:nvPr/>
        </p:nvSpPr>
        <p:spPr>
          <a:xfrm>
            <a:off x="5855006" y="73911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0" name="object 7200"/>
          <p:cNvSpPr/>
          <p:nvPr/>
        </p:nvSpPr>
        <p:spPr>
          <a:xfrm>
            <a:off x="5855006" y="75686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1" name="object 7201"/>
          <p:cNvSpPr/>
          <p:nvPr/>
        </p:nvSpPr>
        <p:spPr>
          <a:xfrm>
            <a:off x="5855006" y="77462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2" name="object 7202"/>
          <p:cNvSpPr/>
          <p:nvPr/>
        </p:nvSpPr>
        <p:spPr>
          <a:xfrm>
            <a:off x="5855006" y="7923759"/>
            <a:ext cx="0" cy="41910"/>
          </a:xfrm>
          <a:custGeom>
            <a:avLst/>
            <a:gdLst/>
            <a:ahLst/>
            <a:cxnLst/>
            <a:rect l="l" t="t" r="r" b="b"/>
            <a:pathLst>
              <a:path h="41909">
                <a:moveTo>
                  <a:pt x="0" y="0"/>
                </a:moveTo>
                <a:lnTo>
                  <a:pt x="0" y="4152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3" name="object 7203"/>
          <p:cNvSpPr/>
          <p:nvPr/>
        </p:nvSpPr>
        <p:spPr>
          <a:xfrm>
            <a:off x="5810622" y="7452357"/>
            <a:ext cx="0" cy="116839"/>
          </a:xfrm>
          <a:custGeom>
            <a:avLst/>
            <a:gdLst/>
            <a:ahLst/>
            <a:cxnLst/>
            <a:rect l="l" t="t" r="r" b="b"/>
            <a:pathLst>
              <a:path h="116840">
                <a:moveTo>
                  <a:pt x="0" y="0"/>
                </a:moveTo>
                <a:lnTo>
                  <a:pt x="0" y="11632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4" name="object 7204"/>
          <p:cNvSpPr/>
          <p:nvPr/>
        </p:nvSpPr>
        <p:spPr>
          <a:xfrm>
            <a:off x="5810622" y="76130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5" name="object 7205"/>
          <p:cNvSpPr/>
          <p:nvPr/>
        </p:nvSpPr>
        <p:spPr>
          <a:xfrm>
            <a:off x="5810622" y="77906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6" name="object 7206"/>
          <p:cNvSpPr/>
          <p:nvPr/>
        </p:nvSpPr>
        <p:spPr>
          <a:xfrm>
            <a:off x="5811874" y="7968143"/>
            <a:ext cx="0" cy="94615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9413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7" name="object 7207"/>
          <p:cNvSpPr/>
          <p:nvPr/>
        </p:nvSpPr>
        <p:spPr>
          <a:xfrm>
            <a:off x="5766237" y="7549357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0"/>
                </a:moveTo>
                <a:lnTo>
                  <a:pt x="0" y="6371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8" name="object 7208"/>
          <p:cNvSpPr/>
          <p:nvPr/>
        </p:nvSpPr>
        <p:spPr>
          <a:xfrm>
            <a:off x="5766237" y="76574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9" name="object 7209"/>
          <p:cNvSpPr/>
          <p:nvPr/>
        </p:nvSpPr>
        <p:spPr>
          <a:xfrm>
            <a:off x="5766237" y="78349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0" name="object 7210"/>
          <p:cNvSpPr/>
          <p:nvPr/>
        </p:nvSpPr>
        <p:spPr>
          <a:xfrm>
            <a:off x="5766237" y="80125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1" name="object 7211"/>
          <p:cNvSpPr/>
          <p:nvPr/>
        </p:nvSpPr>
        <p:spPr>
          <a:xfrm>
            <a:off x="5721853" y="7646358"/>
            <a:ext cx="0" cy="11430"/>
          </a:xfrm>
          <a:custGeom>
            <a:avLst/>
            <a:gdLst/>
            <a:ahLst/>
            <a:cxnLst/>
            <a:rect l="l" t="t" r="r" b="b"/>
            <a:pathLst>
              <a:path h="11429">
                <a:moveTo>
                  <a:pt x="0" y="0"/>
                </a:moveTo>
                <a:lnTo>
                  <a:pt x="0" y="1109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2" name="object 7212"/>
          <p:cNvSpPr/>
          <p:nvPr/>
        </p:nvSpPr>
        <p:spPr>
          <a:xfrm>
            <a:off x="5721853" y="77018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3" name="object 7213"/>
          <p:cNvSpPr/>
          <p:nvPr/>
        </p:nvSpPr>
        <p:spPr>
          <a:xfrm>
            <a:off x="5721853" y="78793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4" name="object 7214"/>
          <p:cNvSpPr/>
          <p:nvPr/>
        </p:nvSpPr>
        <p:spPr>
          <a:xfrm>
            <a:off x="5721853" y="80569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5" name="object 7215"/>
          <p:cNvSpPr/>
          <p:nvPr/>
        </p:nvSpPr>
        <p:spPr>
          <a:xfrm>
            <a:off x="5721853" y="8234448"/>
            <a:ext cx="0" cy="22225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183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6" name="object 7216"/>
          <p:cNvSpPr/>
          <p:nvPr/>
        </p:nvSpPr>
        <p:spPr>
          <a:xfrm>
            <a:off x="5677469" y="77462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7" name="object 7217"/>
          <p:cNvSpPr/>
          <p:nvPr/>
        </p:nvSpPr>
        <p:spPr>
          <a:xfrm>
            <a:off x="5677469" y="79237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8" name="object 7218"/>
          <p:cNvSpPr/>
          <p:nvPr/>
        </p:nvSpPr>
        <p:spPr>
          <a:xfrm>
            <a:off x="5677469" y="810129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9" name="object 7219"/>
          <p:cNvSpPr/>
          <p:nvPr/>
        </p:nvSpPr>
        <p:spPr>
          <a:xfrm>
            <a:off x="5677469" y="8278832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45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0" name="object 7220"/>
          <p:cNvSpPr/>
          <p:nvPr/>
        </p:nvSpPr>
        <p:spPr>
          <a:xfrm>
            <a:off x="5633085" y="7840718"/>
            <a:ext cx="0" cy="83185"/>
          </a:xfrm>
          <a:custGeom>
            <a:avLst/>
            <a:gdLst/>
            <a:ahLst/>
            <a:cxnLst/>
            <a:rect l="l" t="t" r="r" b="b"/>
            <a:pathLst>
              <a:path h="83184">
                <a:moveTo>
                  <a:pt x="0" y="0"/>
                </a:moveTo>
                <a:lnTo>
                  <a:pt x="0" y="8304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1" name="object 7221"/>
          <p:cNvSpPr/>
          <p:nvPr/>
        </p:nvSpPr>
        <p:spPr>
          <a:xfrm>
            <a:off x="5633085" y="79681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2" name="object 7222"/>
          <p:cNvSpPr/>
          <p:nvPr/>
        </p:nvSpPr>
        <p:spPr>
          <a:xfrm>
            <a:off x="5633085" y="814568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3" name="object 7223"/>
          <p:cNvSpPr/>
          <p:nvPr/>
        </p:nvSpPr>
        <p:spPr>
          <a:xfrm>
            <a:off x="5633085" y="8323216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4">
                <a:moveTo>
                  <a:pt x="0" y="0"/>
                </a:moveTo>
                <a:lnTo>
                  <a:pt x="0" y="12742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4" name="object 7224"/>
          <p:cNvSpPr/>
          <p:nvPr/>
        </p:nvSpPr>
        <p:spPr>
          <a:xfrm>
            <a:off x="5588701" y="7937719"/>
            <a:ext cx="0" cy="30480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5" name="object 7225"/>
          <p:cNvSpPr/>
          <p:nvPr/>
        </p:nvSpPr>
        <p:spPr>
          <a:xfrm>
            <a:off x="5588701" y="80125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6" name="object 7226"/>
          <p:cNvSpPr/>
          <p:nvPr/>
        </p:nvSpPr>
        <p:spPr>
          <a:xfrm>
            <a:off x="5588701" y="819006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7" name="object 7227"/>
          <p:cNvSpPr/>
          <p:nvPr/>
        </p:nvSpPr>
        <p:spPr>
          <a:xfrm>
            <a:off x="5588701" y="83676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8" name="object 7228"/>
          <p:cNvSpPr/>
          <p:nvPr/>
        </p:nvSpPr>
        <p:spPr>
          <a:xfrm>
            <a:off x="5588701" y="85451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0" y="0"/>
                </a:moveTo>
                <a:lnTo>
                  <a:pt x="0" y="250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9" name="object 7229"/>
          <p:cNvSpPr/>
          <p:nvPr/>
        </p:nvSpPr>
        <p:spPr>
          <a:xfrm>
            <a:off x="5544317" y="80569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0" name="object 7230"/>
          <p:cNvSpPr/>
          <p:nvPr/>
        </p:nvSpPr>
        <p:spPr>
          <a:xfrm>
            <a:off x="5544317" y="823444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1" name="object 7231"/>
          <p:cNvSpPr/>
          <p:nvPr/>
        </p:nvSpPr>
        <p:spPr>
          <a:xfrm>
            <a:off x="5544317" y="84119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2" name="object 7232"/>
          <p:cNvSpPr/>
          <p:nvPr/>
        </p:nvSpPr>
        <p:spPr>
          <a:xfrm>
            <a:off x="5544317" y="8589521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512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3" name="object 7233"/>
          <p:cNvSpPr/>
          <p:nvPr/>
        </p:nvSpPr>
        <p:spPr>
          <a:xfrm>
            <a:off x="5499932" y="8131720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72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4" name="object 7234"/>
          <p:cNvSpPr/>
          <p:nvPr/>
        </p:nvSpPr>
        <p:spPr>
          <a:xfrm>
            <a:off x="5499932" y="82788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5" name="object 7235"/>
          <p:cNvSpPr/>
          <p:nvPr/>
        </p:nvSpPr>
        <p:spPr>
          <a:xfrm>
            <a:off x="5499932" y="84563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6" name="object 7236"/>
          <p:cNvSpPr/>
          <p:nvPr/>
        </p:nvSpPr>
        <p:spPr>
          <a:xfrm>
            <a:off x="5499932" y="8633905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73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7" name="object 7237"/>
          <p:cNvSpPr/>
          <p:nvPr/>
        </p:nvSpPr>
        <p:spPr>
          <a:xfrm>
            <a:off x="5455548" y="8228721"/>
            <a:ext cx="0" cy="50165"/>
          </a:xfrm>
          <a:custGeom>
            <a:avLst/>
            <a:gdLst/>
            <a:ahLst/>
            <a:cxnLst/>
            <a:rect l="l" t="t" r="r" b="b"/>
            <a:pathLst>
              <a:path h="50165">
                <a:moveTo>
                  <a:pt x="0" y="0"/>
                </a:moveTo>
                <a:lnTo>
                  <a:pt x="0" y="501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8" name="object 7238"/>
          <p:cNvSpPr/>
          <p:nvPr/>
        </p:nvSpPr>
        <p:spPr>
          <a:xfrm>
            <a:off x="5455548" y="832321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9" name="object 7239"/>
          <p:cNvSpPr/>
          <p:nvPr/>
        </p:nvSpPr>
        <p:spPr>
          <a:xfrm>
            <a:off x="5455548" y="85007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0" name="object 7240"/>
          <p:cNvSpPr/>
          <p:nvPr/>
        </p:nvSpPr>
        <p:spPr>
          <a:xfrm>
            <a:off x="5455548" y="86782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1" name="object 7241"/>
          <p:cNvSpPr/>
          <p:nvPr/>
        </p:nvSpPr>
        <p:spPr>
          <a:xfrm>
            <a:off x="5411164" y="83676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2" name="object 7242"/>
          <p:cNvSpPr/>
          <p:nvPr/>
        </p:nvSpPr>
        <p:spPr>
          <a:xfrm>
            <a:off x="5411164" y="85451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3" name="object 7243"/>
          <p:cNvSpPr/>
          <p:nvPr/>
        </p:nvSpPr>
        <p:spPr>
          <a:xfrm>
            <a:off x="5411164" y="87226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4" name="object 7244"/>
          <p:cNvSpPr/>
          <p:nvPr/>
        </p:nvSpPr>
        <p:spPr>
          <a:xfrm>
            <a:off x="5411164" y="8900210"/>
            <a:ext cx="0" cy="35560"/>
          </a:xfrm>
          <a:custGeom>
            <a:avLst/>
            <a:gdLst/>
            <a:ahLst/>
            <a:cxnLst/>
            <a:rect l="l" t="t" r="r" b="b"/>
            <a:pathLst>
              <a:path h="35559">
                <a:moveTo>
                  <a:pt x="0" y="0"/>
                </a:moveTo>
                <a:lnTo>
                  <a:pt x="0" y="3543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5" name="object 7245"/>
          <p:cNvSpPr/>
          <p:nvPr/>
        </p:nvSpPr>
        <p:spPr>
          <a:xfrm>
            <a:off x="5366780" y="8423081"/>
            <a:ext cx="0" cy="122555"/>
          </a:xfrm>
          <a:custGeom>
            <a:avLst/>
            <a:gdLst/>
            <a:ahLst/>
            <a:cxnLst/>
            <a:rect l="l" t="t" r="r" b="b"/>
            <a:pathLst>
              <a:path h="122554">
                <a:moveTo>
                  <a:pt x="0" y="0"/>
                </a:moveTo>
                <a:lnTo>
                  <a:pt x="0" y="12205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6" name="object 7246"/>
          <p:cNvSpPr/>
          <p:nvPr/>
        </p:nvSpPr>
        <p:spPr>
          <a:xfrm>
            <a:off x="5366780" y="85895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7" name="object 7247"/>
          <p:cNvSpPr/>
          <p:nvPr/>
        </p:nvSpPr>
        <p:spPr>
          <a:xfrm>
            <a:off x="5366780" y="87670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8" name="object 7248"/>
          <p:cNvSpPr/>
          <p:nvPr/>
        </p:nvSpPr>
        <p:spPr>
          <a:xfrm>
            <a:off x="5366780" y="8944952"/>
            <a:ext cx="0" cy="88265"/>
          </a:xfrm>
          <a:custGeom>
            <a:avLst/>
            <a:gdLst/>
            <a:ahLst/>
            <a:cxnLst/>
            <a:rect l="l" t="t" r="r" b="b"/>
            <a:pathLst>
              <a:path h="88265">
                <a:moveTo>
                  <a:pt x="0" y="0"/>
                </a:moveTo>
                <a:lnTo>
                  <a:pt x="0" y="880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9" name="object 7249"/>
          <p:cNvSpPr/>
          <p:nvPr/>
        </p:nvSpPr>
        <p:spPr>
          <a:xfrm>
            <a:off x="5322396" y="8520081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0" name="object 7250"/>
          <p:cNvSpPr/>
          <p:nvPr/>
        </p:nvSpPr>
        <p:spPr>
          <a:xfrm>
            <a:off x="5322396" y="86339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1" name="object 7251"/>
          <p:cNvSpPr/>
          <p:nvPr/>
        </p:nvSpPr>
        <p:spPr>
          <a:xfrm>
            <a:off x="5322396" y="8811442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2" name="object 7252"/>
          <p:cNvSpPr/>
          <p:nvPr/>
        </p:nvSpPr>
        <p:spPr>
          <a:xfrm>
            <a:off x="5322396" y="8989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3" name="object 7253"/>
          <p:cNvSpPr/>
          <p:nvPr/>
        </p:nvSpPr>
        <p:spPr>
          <a:xfrm>
            <a:off x="5278012" y="8617082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4" name="object 7254"/>
          <p:cNvSpPr/>
          <p:nvPr/>
        </p:nvSpPr>
        <p:spPr>
          <a:xfrm>
            <a:off x="5278012" y="86782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5" name="object 7255"/>
          <p:cNvSpPr/>
          <p:nvPr/>
        </p:nvSpPr>
        <p:spPr>
          <a:xfrm>
            <a:off x="5278012" y="8855826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6" name="object 7256"/>
          <p:cNvSpPr/>
          <p:nvPr/>
        </p:nvSpPr>
        <p:spPr>
          <a:xfrm>
            <a:off x="5278012" y="9033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7" name="object 7257"/>
          <p:cNvSpPr/>
          <p:nvPr/>
        </p:nvSpPr>
        <p:spPr>
          <a:xfrm>
            <a:off x="5278012" y="9211257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8" name="object 7258"/>
          <p:cNvSpPr/>
          <p:nvPr/>
        </p:nvSpPr>
        <p:spPr>
          <a:xfrm>
            <a:off x="5233628" y="87226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9" name="object 7259"/>
          <p:cNvSpPr/>
          <p:nvPr/>
        </p:nvSpPr>
        <p:spPr>
          <a:xfrm>
            <a:off x="5233628" y="890021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0" name="object 7260"/>
          <p:cNvSpPr/>
          <p:nvPr/>
        </p:nvSpPr>
        <p:spPr>
          <a:xfrm>
            <a:off x="5233628" y="9078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1" name="object 7261"/>
          <p:cNvSpPr/>
          <p:nvPr/>
        </p:nvSpPr>
        <p:spPr>
          <a:xfrm>
            <a:off x="5233628" y="9255641"/>
            <a:ext cx="0" cy="68580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36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2" name="object 7262"/>
          <p:cNvSpPr/>
          <p:nvPr/>
        </p:nvSpPr>
        <p:spPr>
          <a:xfrm>
            <a:off x="5189065" y="8811083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8912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3" name="object 7263"/>
          <p:cNvSpPr/>
          <p:nvPr/>
        </p:nvSpPr>
        <p:spPr>
          <a:xfrm>
            <a:off x="5189244" y="8944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4" name="object 7264"/>
          <p:cNvSpPr/>
          <p:nvPr/>
        </p:nvSpPr>
        <p:spPr>
          <a:xfrm>
            <a:off x="5189244" y="9122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5" name="object 7265"/>
          <p:cNvSpPr/>
          <p:nvPr/>
        </p:nvSpPr>
        <p:spPr>
          <a:xfrm>
            <a:off x="5189244" y="9300025"/>
            <a:ext cx="0" cy="121285"/>
          </a:xfrm>
          <a:custGeom>
            <a:avLst/>
            <a:gdLst/>
            <a:ahLst/>
            <a:cxnLst/>
            <a:rect l="l" t="t" r="r" b="b"/>
            <a:pathLst>
              <a:path h="121284">
                <a:moveTo>
                  <a:pt x="0" y="0"/>
                </a:moveTo>
                <a:lnTo>
                  <a:pt x="0" y="12098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6" name="object 7266"/>
          <p:cNvSpPr/>
          <p:nvPr/>
        </p:nvSpPr>
        <p:spPr>
          <a:xfrm>
            <a:off x="5144859" y="8908443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50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7" name="object 7267"/>
          <p:cNvSpPr/>
          <p:nvPr/>
        </p:nvSpPr>
        <p:spPr>
          <a:xfrm>
            <a:off x="5144859" y="8989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8" name="object 7268"/>
          <p:cNvSpPr/>
          <p:nvPr/>
        </p:nvSpPr>
        <p:spPr>
          <a:xfrm>
            <a:off x="5144859" y="91668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9" name="object 7269"/>
          <p:cNvSpPr/>
          <p:nvPr/>
        </p:nvSpPr>
        <p:spPr>
          <a:xfrm>
            <a:off x="5144859" y="9344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0" name="object 7270"/>
          <p:cNvSpPr/>
          <p:nvPr/>
        </p:nvSpPr>
        <p:spPr>
          <a:xfrm>
            <a:off x="5100475" y="9033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1" name="object 7271"/>
          <p:cNvSpPr/>
          <p:nvPr/>
        </p:nvSpPr>
        <p:spPr>
          <a:xfrm>
            <a:off x="5100475" y="9211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2" name="object 7272"/>
          <p:cNvSpPr/>
          <p:nvPr/>
        </p:nvSpPr>
        <p:spPr>
          <a:xfrm>
            <a:off x="5100475" y="9388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3" name="object 7273"/>
          <p:cNvSpPr/>
          <p:nvPr/>
        </p:nvSpPr>
        <p:spPr>
          <a:xfrm>
            <a:off x="5100475" y="956633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3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4" name="object 7274"/>
          <p:cNvSpPr/>
          <p:nvPr/>
        </p:nvSpPr>
        <p:spPr>
          <a:xfrm>
            <a:off x="5056091" y="9102444"/>
            <a:ext cx="0" cy="109220"/>
          </a:xfrm>
          <a:custGeom>
            <a:avLst/>
            <a:gdLst/>
            <a:ahLst/>
            <a:cxnLst/>
            <a:rect l="l" t="t" r="r" b="b"/>
            <a:pathLst>
              <a:path h="109220">
                <a:moveTo>
                  <a:pt x="0" y="0"/>
                </a:moveTo>
                <a:lnTo>
                  <a:pt x="0" y="10881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5" name="object 7275"/>
          <p:cNvSpPr/>
          <p:nvPr/>
        </p:nvSpPr>
        <p:spPr>
          <a:xfrm>
            <a:off x="5056091" y="9255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6" name="object 7276"/>
          <p:cNvSpPr/>
          <p:nvPr/>
        </p:nvSpPr>
        <p:spPr>
          <a:xfrm>
            <a:off x="5056091" y="9433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7" name="object 7277"/>
          <p:cNvSpPr/>
          <p:nvPr/>
        </p:nvSpPr>
        <p:spPr>
          <a:xfrm>
            <a:off x="5056091" y="9610714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4">
                <a:moveTo>
                  <a:pt x="0" y="0"/>
                </a:moveTo>
                <a:lnTo>
                  <a:pt x="0" y="10165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8" name="object 7278"/>
          <p:cNvSpPr/>
          <p:nvPr/>
        </p:nvSpPr>
        <p:spPr>
          <a:xfrm>
            <a:off x="5011707" y="9199445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0"/>
                </a:moveTo>
                <a:lnTo>
                  <a:pt x="0" y="5619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9" name="object 7279"/>
          <p:cNvSpPr/>
          <p:nvPr/>
        </p:nvSpPr>
        <p:spPr>
          <a:xfrm>
            <a:off x="5011707" y="9300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0" name="object 7280"/>
          <p:cNvSpPr/>
          <p:nvPr/>
        </p:nvSpPr>
        <p:spPr>
          <a:xfrm>
            <a:off x="5011707" y="9477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1" name="object 7281"/>
          <p:cNvSpPr/>
          <p:nvPr/>
        </p:nvSpPr>
        <p:spPr>
          <a:xfrm>
            <a:off x="5011707" y="9655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2" name="object 7282"/>
          <p:cNvSpPr/>
          <p:nvPr/>
        </p:nvSpPr>
        <p:spPr>
          <a:xfrm>
            <a:off x="4967323" y="9296446"/>
            <a:ext cx="0" cy="3810"/>
          </a:xfrm>
          <a:custGeom>
            <a:avLst/>
            <a:gdLst/>
            <a:ahLst/>
            <a:cxnLst/>
            <a:rect l="l" t="t" r="r" b="b"/>
            <a:pathLst>
              <a:path h="3809">
                <a:moveTo>
                  <a:pt x="0" y="0"/>
                </a:moveTo>
                <a:lnTo>
                  <a:pt x="0" y="357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3" name="object 7283"/>
          <p:cNvSpPr/>
          <p:nvPr/>
        </p:nvSpPr>
        <p:spPr>
          <a:xfrm>
            <a:off x="4967323" y="9344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4" name="object 7284"/>
          <p:cNvSpPr/>
          <p:nvPr/>
        </p:nvSpPr>
        <p:spPr>
          <a:xfrm>
            <a:off x="4967323" y="9521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5" name="object 7285"/>
          <p:cNvSpPr/>
          <p:nvPr/>
        </p:nvSpPr>
        <p:spPr>
          <a:xfrm>
            <a:off x="4967323" y="9699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6" name="object 7286"/>
          <p:cNvSpPr/>
          <p:nvPr/>
        </p:nvSpPr>
        <p:spPr>
          <a:xfrm>
            <a:off x="4967323" y="9877018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35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7" name="object 7287"/>
          <p:cNvSpPr/>
          <p:nvPr/>
        </p:nvSpPr>
        <p:spPr>
          <a:xfrm>
            <a:off x="4922939" y="9393446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49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8" name="object 7288"/>
          <p:cNvSpPr/>
          <p:nvPr/>
        </p:nvSpPr>
        <p:spPr>
          <a:xfrm>
            <a:off x="4922939" y="95663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9" name="object 7289"/>
          <p:cNvSpPr/>
          <p:nvPr/>
        </p:nvSpPr>
        <p:spPr>
          <a:xfrm>
            <a:off x="4922939" y="9743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0" name="object 7290"/>
          <p:cNvSpPr/>
          <p:nvPr/>
        </p:nvSpPr>
        <p:spPr>
          <a:xfrm>
            <a:off x="4922939" y="9921402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196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1" name="object 7291"/>
          <p:cNvSpPr/>
          <p:nvPr/>
        </p:nvSpPr>
        <p:spPr>
          <a:xfrm>
            <a:off x="4878555" y="9490805"/>
            <a:ext cx="0" cy="75565"/>
          </a:xfrm>
          <a:custGeom>
            <a:avLst/>
            <a:gdLst/>
            <a:ahLst/>
            <a:cxnLst/>
            <a:rect l="l" t="t" r="r" b="b"/>
            <a:pathLst>
              <a:path h="75565">
                <a:moveTo>
                  <a:pt x="0" y="0"/>
                </a:moveTo>
                <a:lnTo>
                  <a:pt x="0" y="7552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2" name="object 7292"/>
          <p:cNvSpPr/>
          <p:nvPr/>
        </p:nvSpPr>
        <p:spPr>
          <a:xfrm>
            <a:off x="4878555" y="9610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3" name="object 7293"/>
          <p:cNvSpPr/>
          <p:nvPr/>
        </p:nvSpPr>
        <p:spPr>
          <a:xfrm>
            <a:off x="4878555" y="9788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4" name="object 7294"/>
          <p:cNvSpPr/>
          <p:nvPr/>
        </p:nvSpPr>
        <p:spPr>
          <a:xfrm>
            <a:off x="4878555" y="9965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5" name="object 7295"/>
          <p:cNvSpPr/>
          <p:nvPr/>
        </p:nvSpPr>
        <p:spPr>
          <a:xfrm>
            <a:off x="4834171" y="9587806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290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6" name="object 7296"/>
          <p:cNvSpPr/>
          <p:nvPr/>
        </p:nvSpPr>
        <p:spPr>
          <a:xfrm>
            <a:off x="4834171" y="9655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7" name="object 7297"/>
          <p:cNvSpPr/>
          <p:nvPr/>
        </p:nvSpPr>
        <p:spPr>
          <a:xfrm>
            <a:off x="4834171" y="9832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8" name="object 7298"/>
          <p:cNvSpPr/>
          <p:nvPr/>
        </p:nvSpPr>
        <p:spPr>
          <a:xfrm>
            <a:off x="4834171" y="10010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9" name="object 7299"/>
          <p:cNvSpPr/>
          <p:nvPr/>
        </p:nvSpPr>
        <p:spPr>
          <a:xfrm>
            <a:off x="4834171" y="10187708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0"/>
                </a:moveTo>
                <a:lnTo>
                  <a:pt x="0" y="1002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0" name="object 7300"/>
          <p:cNvSpPr/>
          <p:nvPr/>
        </p:nvSpPr>
        <p:spPr>
          <a:xfrm>
            <a:off x="4789787" y="9699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1" name="object 7301"/>
          <p:cNvSpPr/>
          <p:nvPr/>
        </p:nvSpPr>
        <p:spPr>
          <a:xfrm>
            <a:off x="4789787" y="9877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2" name="object 7302"/>
          <p:cNvSpPr/>
          <p:nvPr/>
        </p:nvSpPr>
        <p:spPr>
          <a:xfrm>
            <a:off x="4789787" y="10054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3" name="object 7303"/>
          <p:cNvSpPr/>
          <p:nvPr/>
        </p:nvSpPr>
        <p:spPr>
          <a:xfrm>
            <a:off x="4789787" y="10232092"/>
            <a:ext cx="0" cy="62865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0"/>
                </a:moveTo>
                <a:lnTo>
                  <a:pt x="0" y="6263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4" name="object 7304"/>
          <p:cNvSpPr/>
          <p:nvPr/>
        </p:nvSpPr>
        <p:spPr>
          <a:xfrm>
            <a:off x="4745402" y="97818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1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5" name="object 7305"/>
          <p:cNvSpPr/>
          <p:nvPr/>
        </p:nvSpPr>
        <p:spPr>
          <a:xfrm>
            <a:off x="4745402" y="9921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6" name="object 7306"/>
          <p:cNvSpPr/>
          <p:nvPr/>
        </p:nvSpPr>
        <p:spPr>
          <a:xfrm>
            <a:off x="4745402" y="10098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7" name="object 7307"/>
          <p:cNvSpPr/>
          <p:nvPr/>
        </p:nvSpPr>
        <p:spPr>
          <a:xfrm>
            <a:off x="4745402" y="10276476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25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8" name="object 7308"/>
          <p:cNvSpPr/>
          <p:nvPr/>
        </p:nvSpPr>
        <p:spPr>
          <a:xfrm>
            <a:off x="4701018" y="9878808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59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9" name="object 7309"/>
          <p:cNvSpPr/>
          <p:nvPr/>
        </p:nvSpPr>
        <p:spPr>
          <a:xfrm>
            <a:off x="4701018" y="9965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0" name="object 7310"/>
          <p:cNvSpPr/>
          <p:nvPr/>
        </p:nvSpPr>
        <p:spPr>
          <a:xfrm>
            <a:off x="4701018" y="101433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1" name="object 7311"/>
          <p:cNvSpPr/>
          <p:nvPr/>
        </p:nvSpPr>
        <p:spPr>
          <a:xfrm>
            <a:off x="4701018" y="10320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2" name="object 7312"/>
          <p:cNvSpPr/>
          <p:nvPr/>
        </p:nvSpPr>
        <p:spPr>
          <a:xfrm>
            <a:off x="4701018" y="104983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3" name="object 7313"/>
          <p:cNvSpPr/>
          <p:nvPr/>
        </p:nvSpPr>
        <p:spPr>
          <a:xfrm>
            <a:off x="4656634" y="10010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4" name="object 7314"/>
          <p:cNvSpPr/>
          <p:nvPr/>
        </p:nvSpPr>
        <p:spPr>
          <a:xfrm>
            <a:off x="4656634" y="10187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5" name="object 7315"/>
          <p:cNvSpPr/>
          <p:nvPr/>
        </p:nvSpPr>
        <p:spPr>
          <a:xfrm>
            <a:off x="4656634" y="10365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6" name="object 7316"/>
          <p:cNvSpPr/>
          <p:nvPr/>
        </p:nvSpPr>
        <p:spPr>
          <a:xfrm>
            <a:off x="4656634" y="105427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7" name="object 7317"/>
          <p:cNvSpPr/>
          <p:nvPr/>
        </p:nvSpPr>
        <p:spPr>
          <a:xfrm>
            <a:off x="4612250" y="10073168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4">
                <a:moveTo>
                  <a:pt x="0" y="0"/>
                </a:moveTo>
                <a:lnTo>
                  <a:pt x="0" y="11453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8" name="object 7318"/>
          <p:cNvSpPr/>
          <p:nvPr/>
        </p:nvSpPr>
        <p:spPr>
          <a:xfrm>
            <a:off x="4612250" y="10232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9" name="object 7319"/>
          <p:cNvSpPr/>
          <p:nvPr/>
        </p:nvSpPr>
        <p:spPr>
          <a:xfrm>
            <a:off x="4612250" y="10409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0" name="object 7320"/>
          <p:cNvSpPr/>
          <p:nvPr/>
        </p:nvSpPr>
        <p:spPr>
          <a:xfrm>
            <a:off x="4612250" y="10587165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559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1" name="object 7321"/>
          <p:cNvSpPr/>
          <p:nvPr/>
        </p:nvSpPr>
        <p:spPr>
          <a:xfrm>
            <a:off x="4567866" y="10170169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0"/>
                </a:moveTo>
                <a:lnTo>
                  <a:pt x="0" y="6192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2" name="object 7322"/>
          <p:cNvSpPr/>
          <p:nvPr/>
        </p:nvSpPr>
        <p:spPr>
          <a:xfrm>
            <a:off x="4567866" y="10276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3" name="object 7323"/>
          <p:cNvSpPr/>
          <p:nvPr/>
        </p:nvSpPr>
        <p:spPr>
          <a:xfrm>
            <a:off x="4567866" y="104540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4" name="object 7324"/>
          <p:cNvSpPr/>
          <p:nvPr/>
        </p:nvSpPr>
        <p:spPr>
          <a:xfrm>
            <a:off x="4567866" y="10631549"/>
            <a:ext cx="0" cy="59690"/>
          </a:xfrm>
          <a:custGeom>
            <a:avLst/>
            <a:gdLst/>
            <a:ahLst/>
            <a:cxnLst/>
            <a:rect l="l" t="t" r="r" b="b"/>
            <a:pathLst>
              <a:path h="59690">
                <a:moveTo>
                  <a:pt x="0" y="0"/>
                </a:moveTo>
                <a:lnTo>
                  <a:pt x="0" y="5941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5" name="object 7325"/>
          <p:cNvSpPr/>
          <p:nvPr/>
        </p:nvSpPr>
        <p:spPr>
          <a:xfrm>
            <a:off x="4523482" y="1026717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30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6" name="object 7326"/>
          <p:cNvSpPr/>
          <p:nvPr/>
        </p:nvSpPr>
        <p:spPr>
          <a:xfrm>
            <a:off x="4523482" y="10320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7" name="object 7327"/>
          <p:cNvSpPr/>
          <p:nvPr/>
        </p:nvSpPr>
        <p:spPr>
          <a:xfrm>
            <a:off x="4523482" y="104983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8" name="object 7328"/>
          <p:cNvSpPr/>
          <p:nvPr/>
        </p:nvSpPr>
        <p:spPr>
          <a:xfrm>
            <a:off x="4523482" y="10675933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601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9" name="object 7329"/>
          <p:cNvSpPr/>
          <p:nvPr/>
        </p:nvSpPr>
        <p:spPr>
          <a:xfrm>
            <a:off x="4479098" y="10365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0" name="object 7330"/>
          <p:cNvSpPr/>
          <p:nvPr/>
        </p:nvSpPr>
        <p:spPr>
          <a:xfrm>
            <a:off x="4479098" y="105427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1" name="object 7331"/>
          <p:cNvSpPr/>
          <p:nvPr/>
        </p:nvSpPr>
        <p:spPr>
          <a:xfrm>
            <a:off x="4434355" y="10453296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8948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2" name="object 7332"/>
          <p:cNvSpPr/>
          <p:nvPr/>
        </p:nvSpPr>
        <p:spPr>
          <a:xfrm>
            <a:off x="4434714" y="10587165"/>
            <a:ext cx="0" cy="99695"/>
          </a:xfrm>
          <a:custGeom>
            <a:avLst/>
            <a:gdLst/>
            <a:ahLst/>
            <a:cxnLst/>
            <a:rect l="l" t="t" r="r" b="b"/>
            <a:pathLst>
              <a:path h="99695">
                <a:moveTo>
                  <a:pt x="0" y="0"/>
                </a:moveTo>
                <a:lnTo>
                  <a:pt x="0" y="9914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3" name="object 7333"/>
          <p:cNvSpPr/>
          <p:nvPr/>
        </p:nvSpPr>
        <p:spPr>
          <a:xfrm>
            <a:off x="4390330" y="1050913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80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4" name="object 7334"/>
          <p:cNvSpPr/>
          <p:nvPr/>
        </p:nvSpPr>
        <p:spPr>
          <a:xfrm>
            <a:off x="4390330" y="10631549"/>
            <a:ext cx="0" cy="53340"/>
          </a:xfrm>
          <a:custGeom>
            <a:avLst/>
            <a:gdLst/>
            <a:ahLst/>
            <a:cxnLst/>
            <a:rect l="l" t="t" r="r" b="b"/>
            <a:pathLst>
              <a:path h="53340">
                <a:moveTo>
                  <a:pt x="0" y="0"/>
                </a:moveTo>
                <a:lnTo>
                  <a:pt x="0" y="5297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5" name="object 7335"/>
          <p:cNvSpPr/>
          <p:nvPr/>
        </p:nvSpPr>
        <p:spPr>
          <a:xfrm>
            <a:off x="4345945" y="10546718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83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6" name="object 7336"/>
          <p:cNvSpPr/>
          <p:nvPr/>
        </p:nvSpPr>
        <p:spPr>
          <a:xfrm>
            <a:off x="4345945" y="1067593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7" name="object 7337"/>
          <p:cNvSpPr/>
          <p:nvPr/>
        </p:nvSpPr>
        <p:spPr>
          <a:xfrm>
            <a:off x="4301561" y="10573563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70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8" name="object 7338"/>
          <p:cNvSpPr/>
          <p:nvPr/>
        </p:nvSpPr>
        <p:spPr>
          <a:xfrm>
            <a:off x="8385974" y="2786655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9" name="object 7339"/>
          <p:cNvSpPr/>
          <p:nvPr/>
        </p:nvSpPr>
        <p:spPr>
          <a:xfrm>
            <a:off x="8399576" y="273797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0" name="object 7340"/>
          <p:cNvSpPr/>
          <p:nvPr/>
        </p:nvSpPr>
        <p:spPr>
          <a:xfrm>
            <a:off x="8413536" y="268929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1" name="object 7341"/>
          <p:cNvSpPr/>
          <p:nvPr/>
        </p:nvSpPr>
        <p:spPr>
          <a:xfrm>
            <a:off x="8427853" y="2641690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3265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2" name="object 7342"/>
          <p:cNvSpPr/>
          <p:nvPr/>
        </p:nvSpPr>
        <p:spPr>
          <a:xfrm>
            <a:off x="8404587" y="27658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3" name="object 7343"/>
          <p:cNvSpPr/>
          <p:nvPr/>
        </p:nvSpPr>
        <p:spPr>
          <a:xfrm>
            <a:off x="8418547" y="271721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4" name="object 7344"/>
          <p:cNvSpPr/>
          <p:nvPr/>
        </p:nvSpPr>
        <p:spPr>
          <a:xfrm>
            <a:off x="8432865" y="266853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5" name="object 7345"/>
          <p:cNvSpPr/>
          <p:nvPr/>
        </p:nvSpPr>
        <p:spPr>
          <a:xfrm>
            <a:off x="8411746" y="27938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6" name="object 7346"/>
          <p:cNvSpPr/>
          <p:nvPr/>
        </p:nvSpPr>
        <p:spPr>
          <a:xfrm>
            <a:off x="8423916" y="274513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7" name="object 7347"/>
          <p:cNvSpPr/>
          <p:nvPr/>
        </p:nvSpPr>
        <p:spPr>
          <a:xfrm>
            <a:off x="8437875" y="269645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8" name="object 7348"/>
          <p:cNvSpPr/>
          <p:nvPr/>
        </p:nvSpPr>
        <p:spPr>
          <a:xfrm>
            <a:off x="8452193" y="2648849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3265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9" name="object 7349"/>
          <p:cNvSpPr/>
          <p:nvPr/>
        </p:nvSpPr>
        <p:spPr>
          <a:xfrm>
            <a:off x="8428927" y="277305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0" name="object 7350"/>
          <p:cNvSpPr/>
          <p:nvPr/>
        </p:nvSpPr>
        <p:spPr>
          <a:xfrm>
            <a:off x="8442886" y="272437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1" name="object 7351"/>
          <p:cNvSpPr/>
          <p:nvPr/>
        </p:nvSpPr>
        <p:spPr>
          <a:xfrm>
            <a:off x="8457204" y="26756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2" name="object 7352"/>
          <p:cNvSpPr/>
          <p:nvPr/>
        </p:nvSpPr>
        <p:spPr>
          <a:xfrm>
            <a:off x="8437517" y="280097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53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3" name="object 7353"/>
          <p:cNvSpPr/>
          <p:nvPr/>
        </p:nvSpPr>
        <p:spPr>
          <a:xfrm>
            <a:off x="8448255" y="275229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4" name="object 7354"/>
          <p:cNvSpPr/>
          <p:nvPr/>
        </p:nvSpPr>
        <p:spPr>
          <a:xfrm>
            <a:off x="8462215" y="270361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5" name="object 7355"/>
          <p:cNvSpPr/>
          <p:nvPr/>
        </p:nvSpPr>
        <p:spPr>
          <a:xfrm>
            <a:off x="8476532" y="2656008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3265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6" name="object 7356"/>
          <p:cNvSpPr/>
          <p:nvPr/>
        </p:nvSpPr>
        <p:spPr>
          <a:xfrm>
            <a:off x="8453266" y="27802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7" name="object 7357"/>
          <p:cNvSpPr/>
          <p:nvPr/>
        </p:nvSpPr>
        <p:spPr>
          <a:xfrm>
            <a:off x="8467584" y="273153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8" name="object 7358"/>
          <p:cNvSpPr/>
          <p:nvPr/>
        </p:nvSpPr>
        <p:spPr>
          <a:xfrm>
            <a:off x="8481544" y="268285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9" name="object 7359"/>
          <p:cNvSpPr/>
          <p:nvPr/>
        </p:nvSpPr>
        <p:spPr>
          <a:xfrm>
            <a:off x="8463289" y="2808131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516"/>
                </a:moveTo>
                <a:lnTo>
                  <a:pt x="214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0" name="object 7360"/>
          <p:cNvSpPr/>
          <p:nvPr/>
        </p:nvSpPr>
        <p:spPr>
          <a:xfrm>
            <a:off x="8472596" y="275945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1" name="object 7361"/>
          <p:cNvSpPr/>
          <p:nvPr/>
        </p:nvSpPr>
        <p:spPr>
          <a:xfrm>
            <a:off x="8486554" y="271077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2" name="object 7362"/>
          <p:cNvSpPr/>
          <p:nvPr/>
        </p:nvSpPr>
        <p:spPr>
          <a:xfrm>
            <a:off x="8500872" y="2663166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3265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3" name="object 7363"/>
          <p:cNvSpPr/>
          <p:nvPr/>
        </p:nvSpPr>
        <p:spPr>
          <a:xfrm>
            <a:off x="8477606" y="278737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4" name="object 7364"/>
          <p:cNvSpPr/>
          <p:nvPr/>
        </p:nvSpPr>
        <p:spPr>
          <a:xfrm>
            <a:off x="8491924" y="273869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5" name="object 7365"/>
          <p:cNvSpPr/>
          <p:nvPr/>
        </p:nvSpPr>
        <p:spPr>
          <a:xfrm>
            <a:off x="8505883" y="26900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6" name="object 7366"/>
          <p:cNvSpPr/>
          <p:nvPr/>
        </p:nvSpPr>
        <p:spPr>
          <a:xfrm>
            <a:off x="8488344" y="281528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653"/>
                </a:moveTo>
                <a:lnTo>
                  <a:pt x="1431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7" name="object 7367"/>
          <p:cNvSpPr/>
          <p:nvPr/>
        </p:nvSpPr>
        <p:spPr>
          <a:xfrm>
            <a:off x="8496935" y="276661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8" name="object 7368"/>
          <p:cNvSpPr/>
          <p:nvPr/>
        </p:nvSpPr>
        <p:spPr>
          <a:xfrm>
            <a:off x="8510895" y="271793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9" name="object 7369"/>
          <p:cNvSpPr/>
          <p:nvPr/>
        </p:nvSpPr>
        <p:spPr>
          <a:xfrm>
            <a:off x="8525212" y="2670325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3265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0" name="object 7370"/>
          <p:cNvSpPr/>
          <p:nvPr/>
        </p:nvSpPr>
        <p:spPr>
          <a:xfrm>
            <a:off x="8501946" y="279452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1" name="object 7371"/>
          <p:cNvSpPr/>
          <p:nvPr/>
        </p:nvSpPr>
        <p:spPr>
          <a:xfrm>
            <a:off x="8516263" y="274585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2" name="object 7372"/>
          <p:cNvSpPr/>
          <p:nvPr/>
        </p:nvSpPr>
        <p:spPr>
          <a:xfrm>
            <a:off x="8530223" y="26971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3" name="object 7373"/>
          <p:cNvSpPr/>
          <p:nvPr/>
        </p:nvSpPr>
        <p:spPr>
          <a:xfrm>
            <a:off x="8513400" y="282244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4" name="object 7374"/>
          <p:cNvSpPr/>
          <p:nvPr/>
        </p:nvSpPr>
        <p:spPr>
          <a:xfrm>
            <a:off x="8521275" y="277376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5" name="object 7375"/>
          <p:cNvSpPr/>
          <p:nvPr/>
        </p:nvSpPr>
        <p:spPr>
          <a:xfrm>
            <a:off x="8535234" y="27250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6" name="object 7376"/>
          <p:cNvSpPr/>
          <p:nvPr/>
        </p:nvSpPr>
        <p:spPr>
          <a:xfrm>
            <a:off x="8549551" y="2677484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3265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7" name="object 7377"/>
          <p:cNvSpPr/>
          <p:nvPr/>
        </p:nvSpPr>
        <p:spPr>
          <a:xfrm>
            <a:off x="8526286" y="280168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8" name="object 7378"/>
          <p:cNvSpPr/>
          <p:nvPr/>
        </p:nvSpPr>
        <p:spPr>
          <a:xfrm>
            <a:off x="8540603" y="275300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9" name="object 7379"/>
          <p:cNvSpPr/>
          <p:nvPr/>
        </p:nvSpPr>
        <p:spPr>
          <a:xfrm>
            <a:off x="8554563" y="270432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0" name="object 7380"/>
          <p:cNvSpPr/>
          <p:nvPr/>
        </p:nvSpPr>
        <p:spPr>
          <a:xfrm>
            <a:off x="8538098" y="28296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1" name="object 7381"/>
          <p:cNvSpPr/>
          <p:nvPr/>
        </p:nvSpPr>
        <p:spPr>
          <a:xfrm>
            <a:off x="8545614" y="27809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2" name="object 7382"/>
          <p:cNvSpPr/>
          <p:nvPr/>
        </p:nvSpPr>
        <p:spPr>
          <a:xfrm>
            <a:off x="8559574" y="273224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3" name="object 7383"/>
          <p:cNvSpPr/>
          <p:nvPr/>
        </p:nvSpPr>
        <p:spPr>
          <a:xfrm>
            <a:off x="8573891" y="2684643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4" name="object 7384"/>
          <p:cNvSpPr/>
          <p:nvPr/>
        </p:nvSpPr>
        <p:spPr>
          <a:xfrm>
            <a:off x="8550626" y="28088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5" name="object 7385"/>
          <p:cNvSpPr/>
          <p:nvPr/>
        </p:nvSpPr>
        <p:spPr>
          <a:xfrm>
            <a:off x="8564943" y="275980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6" name="object 7386"/>
          <p:cNvSpPr/>
          <p:nvPr/>
        </p:nvSpPr>
        <p:spPr>
          <a:xfrm>
            <a:off x="8578902" y="27111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7" name="object 7387"/>
          <p:cNvSpPr/>
          <p:nvPr/>
        </p:nvSpPr>
        <p:spPr>
          <a:xfrm>
            <a:off x="8562437" y="28364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8" name="object 7388"/>
          <p:cNvSpPr/>
          <p:nvPr/>
        </p:nvSpPr>
        <p:spPr>
          <a:xfrm>
            <a:off x="8569954" y="27877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9" name="object 7389"/>
          <p:cNvSpPr/>
          <p:nvPr/>
        </p:nvSpPr>
        <p:spPr>
          <a:xfrm>
            <a:off x="8583914" y="273904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0" name="object 7390"/>
          <p:cNvSpPr/>
          <p:nvPr/>
        </p:nvSpPr>
        <p:spPr>
          <a:xfrm>
            <a:off x="8598231" y="2691801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1" name="object 7391"/>
          <p:cNvSpPr/>
          <p:nvPr/>
        </p:nvSpPr>
        <p:spPr>
          <a:xfrm>
            <a:off x="8574965" y="28156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2" name="object 7392"/>
          <p:cNvSpPr/>
          <p:nvPr/>
        </p:nvSpPr>
        <p:spPr>
          <a:xfrm>
            <a:off x="8589282" y="276696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3" name="object 7393"/>
          <p:cNvSpPr/>
          <p:nvPr/>
        </p:nvSpPr>
        <p:spPr>
          <a:xfrm>
            <a:off x="8603242" y="27182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4" name="object 7394"/>
          <p:cNvSpPr/>
          <p:nvPr/>
        </p:nvSpPr>
        <p:spPr>
          <a:xfrm>
            <a:off x="8586777" y="2843566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5" name="object 7395"/>
          <p:cNvSpPr/>
          <p:nvPr/>
        </p:nvSpPr>
        <p:spPr>
          <a:xfrm>
            <a:off x="8594294" y="279488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6" name="object 7396"/>
          <p:cNvSpPr/>
          <p:nvPr/>
        </p:nvSpPr>
        <p:spPr>
          <a:xfrm>
            <a:off x="8608611" y="274620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7" name="object 7397"/>
          <p:cNvSpPr/>
          <p:nvPr/>
        </p:nvSpPr>
        <p:spPr>
          <a:xfrm>
            <a:off x="8622571" y="2698960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8" name="object 7398"/>
          <p:cNvSpPr/>
          <p:nvPr/>
        </p:nvSpPr>
        <p:spPr>
          <a:xfrm>
            <a:off x="8599305" y="282280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9" name="object 7399"/>
          <p:cNvSpPr/>
          <p:nvPr/>
        </p:nvSpPr>
        <p:spPr>
          <a:xfrm>
            <a:off x="8613622" y="277412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0" name="object 7400"/>
          <p:cNvSpPr/>
          <p:nvPr/>
        </p:nvSpPr>
        <p:spPr>
          <a:xfrm>
            <a:off x="8627581" y="27254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1" name="object 7401"/>
          <p:cNvSpPr/>
          <p:nvPr/>
        </p:nvSpPr>
        <p:spPr>
          <a:xfrm>
            <a:off x="8611117" y="2850725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2" name="object 7402"/>
          <p:cNvSpPr/>
          <p:nvPr/>
        </p:nvSpPr>
        <p:spPr>
          <a:xfrm>
            <a:off x="8618633" y="280204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3" name="object 7403"/>
          <p:cNvSpPr/>
          <p:nvPr/>
        </p:nvSpPr>
        <p:spPr>
          <a:xfrm>
            <a:off x="8632951" y="275336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4" name="object 7404"/>
          <p:cNvSpPr/>
          <p:nvPr/>
        </p:nvSpPr>
        <p:spPr>
          <a:xfrm>
            <a:off x="8646910" y="2706119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5" name="object 7405"/>
          <p:cNvSpPr/>
          <p:nvPr/>
        </p:nvSpPr>
        <p:spPr>
          <a:xfrm>
            <a:off x="8623644" y="282996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6" name="object 7406"/>
          <p:cNvSpPr/>
          <p:nvPr/>
        </p:nvSpPr>
        <p:spPr>
          <a:xfrm>
            <a:off x="8637962" y="278128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7" name="object 7407"/>
          <p:cNvSpPr/>
          <p:nvPr/>
        </p:nvSpPr>
        <p:spPr>
          <a:xfrm>
            <a:off x="8651921" y="273260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8" name="object 7408"/>
          <p:cNvSpPr/>
          <p:nvPr/>
        </p:nvSpPr>
        <p:spPr>
          <a:xfrm>
            <a:off x="8635456" y="285788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9" name="object 7409"/>
          <p:cNvSpPr/>
          <p:nvPr/>
        </p:nvSpPr>
        <p:spPr>
          <a:xfrm>
            <a:off x="8642973" y="280920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0" name="object 7410"/>
          <p:cNvSpPr/>
          <p:nvPr/>
        </p:nvSpPr>
        <p:spPr>
          <a:xfrm>
            <a:off x="8657290" y="276052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1" name="object 7411"/>
          <p:cNvSpPr/>
          <p:nvPr/>
        </p:nvSpPr>
        <p:spPr>
          <a:xfrm>
            <a:off x="8671250" y="2713277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2" name="object 7412"/>
          <p:cNvSpPr/>
          <p:nvPr/>
        </p:nvSpPr>
        <p:spPr>
          <a:xfrm>
            <a:off x="8647984" y="28371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3" name="object 7413"/>
          <p:cNvSpPr/>
          <p:nvPr/>
        </p:nvSpPr>
        <p:spPr>
          <a:xfrm>
            <a:off x="8662302" y="278844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4" name="object 7414"/>
          <p:cNvSpPr/>
          <p:nvPr/>
        </p:nvSpPr>
        <p:spPr>
          <a:xfrm>
            <a:off x="8676261" y="273976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5" name="object 7415"/>
          <p:cNvSpPr/>
          <p:nvPr/>
        </p:nvSpPr>
        <p:spPr>
          <a:xfrm>
            <a:off x="8659796" y="2865043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6" name="object 7416"/>
          <p:cNvSpPr/>
          <p:nvPr/>
        </p:nvSpPr>
        <p:spPr>
          <a:xfrm>
            <a:off x="8667312" y="281636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7" name="object 7417"/>
          <p:cNvSpPr/>
          <p:nvPr/>
        </p:nvSpPr>
        <p:spPr>
          <a:xfrm>
            <a:off x="8681630" y="276768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8" name="object 7418"/>
          <p:cNvSpPr/>
          <p:nvPr/>
        </p:nvSpPr>
        <p:spPr>
          <a:xfrm>
            <a:off x="8695590" y="2720436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9" name="object 7419"/>
          <p:cNvSpPr/>
          <p:nvPr/>
        </p:nvSpPr>
        <p:spPr>
          <a:xfrm>
            <a:off x="8672324" y="28442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0" name="object 7420"/>
          <p:cNvSpPr/>
          <p:nvPr/>
        </p:nvSpPr>
        <p:spPr>
          <a:xfrm>
            <a:off x="8686641" y="279560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1" name="object 7421"/>
          <p:cNvSpPr/>
          <p:nvPr/>
        </p:nvSpPr>
        <p:spPr>
          <a:xfrm>
            <a:off x="8700601" y="27469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2" name="object 7422"/>
          <p:cNvSpPr/>
          <p:nvPr/>
        </p:nvSpPr>
        <p:spPr>
          <a:xfrm>
            <a:off x="8684135" y="2872201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3" name="object 7423"/>
          <p:cNvSpPr/>
          <p:nvPr/>
        </p:nvSpPr>
        <p:spPr>
          <a:xfrm>
            <a:off x="8691653" y="282352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4" name="object 7424"/>
          <p:cNvSpPr/>
          <p:nvPr/>
        </p:nvSpPr>
        <p:spPr>
          <a:xfrm>
            <a:off x="8705970" y="277484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5" name="object 7425"/>
          <p:cNvSpPr/>
          <p:nvPr/>
        </p:nvSpPr>
        <p:spPr>
          <a:xfrm>
            <a:off x="8719929" y="2727595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6" name="object 7426"/>
          <p:cNvSpPr/>
          <p:nvPr/>
        </p:nvSpPr>
        <p:spPr>
          <a:xfrm>
            <a:off x="8696663" y="285144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7" name="object 7427"/>
          <p:cNvSpPr/>
          <p:nvPr/>
        </p:nvSpPr>
        <p:spPr>
          <a:xfrm>
            <a:off x="8710981" y="280276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8" name="object 7428"/>
          <p:cNvSpPr/>
          <p:nvPr/>
        </p:nvSpPr>
        <p:spPr>
          <a:xfrm>
            <a:off x="8724941" y="27540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9" name="object 7429"/>
          <p:cNvSpPr/>
          <p:nvPr/>
        </p:nvSpPr>
        <p:spPr>
          <a:xfrm>
            <a:off x="8708476" y="2879360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0" name="object 7430"/>
          <p:cNvSpPr/>
          <p:nvPr/>
        </p:nvSpPr>
        <p:spPr>
          <a:xfrm>
            <a:off x="8715992" y="28306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1" name="object 7431"/>
          <p:cNvSpPr/>
          <p:nvPr/>
        </p:nvSpPr>
        <p:spPr>
          <a:xfrm>
            <a:off x="8730309" y="278200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2" name="object 7432"/>
          <p:cNvSpPr/>
          <p:nvPr/>
        </p:nvSpPr>
        <p:spPr>
          <a:xfrm>
            <a:off x="8744269" y="2734754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3" name="object 7433"/>
          <p:cNvSpPr/>
          <p:nvPr/>
        </p:nvSpPr>
        <p:spPr>
          <a:xfrm>
            <a:off x="8721003" y="285860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4" name="object 7434"/>
          <p:cNvSpPr/>
          <p:nvPr/>
        </p:nvSpPr>
        <p:spPr>
          <a:xfrm>
            <a:off x="8735321" y="280992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5" name="object 7435"/>
          <p:cNvSpPr/>
          <p:nvPr/>
        </p:nvSpPr>
        <p:spPr>
          <a:xfrm>
            <a:off x="8749638" y="276124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6" name="object 7436"/>
          <p:cNvSpPr/>
          <p:nvPr/>
        </p:nvSpPr>
        <p:spPr>
          <a:xfrm>
            <a:off x="8732815" y="288651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7" name="object 7437"/>
          <p:cNvSpPr/>
          <p:nvPr/>
        </p:nvSpPr>
        <p:spPr>
          <a:xfrm>
            <a:off x="8740332" y="283783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8" name="object 7438"/>
          <p:cNvSpPr/>
          <p:nvPr/>
        </p:nvSpPr>
        <p:spPr>
          <a:xfrm>
            <a:off x="8754649" y="278916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9" name="object 7439"/>
          <p:cNvSpPr/>
          <p:nvPr/>
        </p:nvSpPr>
        <p:spPr>
          <a:xfrm>
            <a:off x="8768608" y="2741555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0" name="object 7440"/>
          <p:cNvSpPr/>
          <p:nvPr/>
        </p:nvSpPr>
        <p:spPr>
          <a:xfrm>
            <a:off x="8745342" y="28657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1" name="object 7441"/>
          <p:cNvSpPr/>
          <p:nvPr/>
        </p:nvSpPr>
        <p:spPr>
          <a:xfrm>
            <a:off x="8759660" y="281672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2" name="object 7442"/>
          <p:cNvSpPr/>
          <p:nvPr/>
        </p:nvSpPr>
        <p:spPr>
          <a:xfrm>
            <a:off x="8773978" y="276804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3" name="object 7443"/>
          <p:cNvSpPr/>
          <p:nvPr/>
        </p:nvSpPr>
        <p:spPr>
          <a:xfrm>
            <a:off x="8757155" y="2893320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4" name="object 7444"/>
          <p:cNvSpPr/>
          <p:nvPr/>
        </p:nvSpPr>
        <p:spPr>
          <a:xfrm>
            <a:off x="8764671" y="284464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5" name="object 7445"/>
          <p:cNvSpPr/>
          <p:nvPr/>
        </p:nvSpPr>
        <p:spPr>
          <a:xfrm>
            <a:off x="8778988" y="279596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6" name="object 7446"/>
          <p:cNvSpPr/>
          <p:nvPr/>
        </p:nvSpPr>
        <p:spPr>
          <a:xfrm>
            <a:off x="8792948" y="2748713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7" name="object 7447"/>
          <p:cNvSpPr/>
          <p:nvPr/>
        </p:nvSpPr>
        <p:spPr>
          <a:xfrm>
            <a:off x="8769683" y="28725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8" name="object 7448"/>
          <p:cNvSpPr/>
          <p:nvPr/>
        </p:nvSpPr>
        <p:spPr>
          <a:xfrm>
            <a:off x="8784000" y="28238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9" name="object 7449"/>
          <p:cNvSpPr/>
          <p:nvPr/>
        </p:nvSpPr>
        <p:spPr>
          <a:xfrm>
            <a:off x="8798317" y="277520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0" name="object 7450"/>
          <p:cNvSpPr/>
          <p:nvPr/>
        </p:nvSpPr>
        <p:spPr>
          <a:xfrm>
            <a:off x="8781494" y="29004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1" name="object 7451"/>
          <p:cNvSpPr/>
          <p:nvPr/>
        </p:nvSpPr>
        <p:spPr>
          <a:xfrm>
            <a:off x="8789011" y="285179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2" name="object 7452"/>
          <p:cNvSpPr/>
          <p:nvPr/>
        </p:nvSpPr>
        <p:spPr>
          <a:xfrm>
            <a:off x="8803329" y="280312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3" name="object 7453"/>
          <p:cNvSpPr/>
          <p:nvPr/>
        </p:nvSpPr>
        <p:spPr>
          <a:xfrm>
            <a:off x="8817288" y="2755872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4" name="object 7454"/>
          <p:cNvSpPr/>
          <p:nvPr/>
        </p:nvSpPr>
        <p:spPr>
          <a:xfrm>
            <a:off x="8794022" y="287971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5" name="object 7455"/>
          <p:cNvSpPr/>
          <p:nvPr/>
        </p:nvSpPr>
        <p:spPr>
          <a:xfrm>
            <a:off x="8808339" y="283103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6" name="object 7456"/>
          <p:cNvSpPr/>
          <p:nvPr/>
        </p:nvSpPr>
        <p:spPr>
          <a:xfrm>
            <a:off x="8822657" y="278235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7" name="object 7457"/>
          <p:cNvSpPr/>
          <p:nvPr/>
        </p:nvSpPr>
        <p:spPr>
          <a:xfrm>
            <a:off x="8805834" y="290763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8" name="object 7458"/>
          <p:cNvSpPr/>
          <p:nvPr/>
        </p:nvSpPr>
        <p:spPr>
          <a:xfrm>
            <a:off x="8813351" y="28589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9" name="object 7459"/>
          <p:cNvSpPr/>
          <p:nvPr/>
        </p:nvSpPr>
        <p:spPr>
          <a:xfrm>
            <a:off x="8827668" y="28102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0" name="object 7460"/>
          <p:cNvSpPr/>
          <p:nvPr/>
        </p:nvSpPr>
        <p:spPr>
          <a:xfrm>
            <a:off x="8841628" y="2763031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1" name="object 7461"/>
          <p:cNvSpPr/>
          <p:nvPr/>
        </p:nvSpPr>
        <p:spPr>
          <a:xfrm>
            <a:off x="8818362" y="28868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2" name="object 7462"/>
          <p:cNvSpPr/>
          <p:nvPr/>
        </p:nvSpPr>
        <p:spPr>
          <a:xfrm>
            <a:off x="8832679" y="283819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3" name="object 7463"/>
          <p:cNvSpPr/>
          <p:nvPr/>
        </p:nvSpPr>
        <p:spPr>
          <a:xfrm>
            <a:off x="8846997" y="278951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4" name="object 7464"/>
          <p:cNvSpPr/>
          <p:nvPr/>
        </p:nvSpPr>
        <p:spPr>
          <a:xfrm>
            <a:off x="8830174" y="2914796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5" name="object 7465"/>
          <p:cNvSpPr/>
          <p:nvPr/>
        </p:nvSpPr>
        <p:spPr>
          <a:xfrm>
            <a:off x="8837690" y="286611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6" name="object 7466"/>
          <p:cNvSpPr/>
          <p:nvPr/>
        </p:nvSpPr>
        <p:spPr>
          <a:xfrm>
            <a:off x="8852008" y="281743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7" name="object 7467"/>
          <p:cNvSpPr/>
          <p:nvPr/>
        </p:nvSpPr>
        <p:spPr>
          <a:xfrm>
            <a:off x="8865968" y="2770190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8" name="object 7468"/>
          <p:cNvSpPr/>
          <p:nvPr/>
        </p:nvSpPr>
        <p:spPr>
          <a:xfrm>
            <a:off x="8842702" y="289403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9" name="object 7469"/>
          <p:cNvSpPr/>
          <p:nvPr/>
        </p:nvSpPr>
        <p:spPr>
          <a:xfrm>
            <a:off x="8857019" y="284535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0" name="object 7470"/>
          <p:cNvSpPr/>
          <p:nvPr/>
        </p:nvSpPr>
        <p:spPr>
          <a:xfrm>
            <a:off x="8871336" y="279667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1" name="object 7471"/>
          <p:cNvSpPr/>
          <p:nvPr/>
        </p:nvSpPr>
        <p:spPr>
          <a:xfrm>
            <a:off x="8854513" y="292195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2" name="object 7472"/>
          <p:cNvSpPr/>
          <p:nvPr/>
        </p:nvSpPr>
        <p:spPr>
          <a:xfrm>
            <a:off x="8862030" y="287327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3" name="object 7473"/>
          <p:cNvSpPr/>
          <p:nvPr/>
        </p:nvSpPr>
        <p:spPr>
          <a:xfrm>
            <a:off x="8876348" y="282459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4" name="object 7474"/>
          <p:cNvSpPr/>
          <p:nvPr/>
        </p:nvSpPr>
        <p:spPr>
          <a:xfrm>
            <a:off x="8890665" y="2777348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5" name="object 7475"/>
          <p:cNvSpPr/>
          <p:nvPr/>
        </p:nvSpPr>
        <p:spPr>
          <a:xfrm>
            <a:off x="8867041" y="29011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6" name="object 7476"/>
          <p:cNvSpPr/>
          <p:nvPr/>
        </p:nvSpPr>
        <p:spPr>
          <a:xfrm>
            <a:off x="8881359" y="285251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7" name="object 7477"/>
          <p:cNvSpPr/>
          <p:nvPr/>
        </p:nvSpPr>
        <p:spPr>
          <a:xfrm>
            <a:off x="8895676" y="28038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8" name="object 7478"/>
          <p:cNvSpPr/>
          <p:nvPr/>
        </p:nvSpPr>
        <p:spPr>
          <a:xfrm>
            <a:off x="8878853" y="2929113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9" name="object 7479"/>
          <p:cNvSpPr/>
          <p:nvPr/>
        </p:nvSpPr>
        <p:spPr>
          <a:xfrm>
            <a:off x="8886369" y="288043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0" name="object 7480"/>
          <p:cNvSpPr/>
          <p:nvPr/>
        </p:nvSpPr>
        <p:spPr>
          <a:xfrm>
            <a:off x="8900687" y="283175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1" name="object 7481"/>
          <p:cNvSpPr/>
          <p:nvPr/>
        </p:nvSpPr>
        <p:spPr>
          <a:xfrm>
            <a:off x="8915005" y="2784507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2" name="object 7482"/>
          <p:cNvSpPr/>
          <p:nvPr/>
        </p:nvSpPr>
        <p:spPr>
          <a:xfrm>
            <a:off x="8891381" y="290835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3" name="object 7483"/>
          <p:cNvSpPr/>
          <p:nvPr/>
        </p:nvSpPr>
        <p:spPr>
          <a:xfrm>
            <a:off x="8905699" y="285967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4" name="object 7484"/>
          <p:cNvSpPr/>
          <p:nvPr/>
        </p:nvSpPr>
        <p:spPr>
          <a:xfrm>
            <a:off x="8920015" y="28109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5" name="object 7485"/>
          <p:cNvSpPr/>
          <p:nvPr/>
        </p:nvSpPr>
        <p:spPr>
          <a:xfrm>
            <a:off x="8903192" y="293627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6" name="object 7486"/>
          <p:cNvSpPr/>
          <p:nvPr/>
        </p:nvSpPr>
        <p:spPr>
          <a:xfrm>
            <a:off x="8910709" y="288759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7" name="object 7487"/>
          <p:cNvSpPr/>
          <p:nvPr/>
        </p:nvSpPr>
        <p:spPr>
          <a:xfrm>
            <a:off x="8925027" y="283891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8" name="object 7488"/>
          <p:cNvSpPr/>
          <p:nvPr/>
        </p:nvSpPr>
        <p:spPr>
          <a:xfrm>
            <a:off x="8939345" y="2791666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2907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9" name="object 7489"/>
          <p:cNvSpPr/>
          <p:nvPr/>
        </p:nvSpPr>
        <p:spPr>
          <a:xfrm>
            <a:off x="8915720" y="29155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0" name="object 7490"/>
          <p:cNvSpPr/>
          <p:nvPr/>
        </p:nvSpPr>
        <p:spPr>
          <a:xfrm>
            <a:off x="8930038" y="28668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1" name="object 7491"/>
          <p:cNvSpPr/>
          <p:nvPr/>
        </p:nvSpPr>
        <p:spPr>
          <a:xfrm>
            <a:off x="8944356" y="281815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2" name="object 7492"/>
          <p:cNvSpPr/>
          <p:nvPr/>
        </p:nvSpPr>
        <p:spPr>
          <a:xfrm>
            <a:off x="8927532" y="2943431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431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3" name="object 7493"/>
          <p:cNvSpPr/>
          <p:nvPr/>
        </p:nvSpPr>
        <p:spPr>
          <a:xfrm>
            <a:off x="8935049" y="289475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4" name="object 7494"/>
          <p:cNvSpPr/>
          <p:nvPr/>
        </p:nvSpPr>
        <p:spPr>
          <a:xfrm>
            <a:off x="8949366" y="284607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5" name="object 7495"/>
          <p:cNvSpPr/>
          <p:nvPr/>
        </p:nvSpPr>
        <p:spPr>
          <a:xfrm>
            <a:off x="8963684" y="2798824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60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6" name="object 7496"/>
          <p:cNvSpPr/>
          <p:nvPr/>
        </p:nvSpPr>
        <p:spPr>
          <a:xfrm>
            <a:off x="8940060" y="29226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7" name="object 7497"/>
          <p:cNvSpPr/>
          <p:nvPr/>
        </p:nvSpPr>
        <p:spPr>
          <a:xfrm>
            <a:off x="8954378" y="287363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8" name="object 7498"/>
          <p:cNvSpPr/>
          <p:nvPr/>
        </p:nvSpPr>
        <p:spPr>
          <a:xfrm>
            <a:off x="8968695" y="282495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9" name="object 7499"/>
          <p:cNvSpPr/>
          <p:nvPr/>
        </p:nvSpPr>
        <p:spPr>
          <a:xfrm>
            <a:off x="8951872" y="295023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0" name="object 7500"/>
          <p:cNvSpPr/>
          <p:nvPr/>
        </p:nvSpPr>
        <p:spPr>
          <a:xfrm>
            <a:off x="8959389" y="290155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1" name="object 7501"/>
          <p:cNvSpPr/>
          <p:nvPr/>
        </p:nvSpPr>
        <p:spPr>
          <a:xfrm>
            <a:off x="8973706" y="285287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2" name="object 7502"/>
          <p:cNvSpPr/>
          <p:nvPr/>
        </p:nvSpPr>
        <p:spPr>
          <a:xfrm>
            <a:off x="8988024" y="2805983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60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3" name="object 7503"/>
          <p:cNvSpPr/>
          <p:nvPr/>
        </p:nvSpPr>
        <p:spPr>
          <a:xfrm>
            <a:off x="8964400" y="29294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4" name="object 7504"/>
          <p:cNvSpPr/>
          <p:nvPr/>
        </p:nvSpPr>
        <p:spPr>
          <a:xfrm>
            <a:off x="8978717" y="288079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5" name="object 7505"/>
          <p:cNvSpPr/>
          <p:nvPr/>
        </p:nvSpPr>
        <p:spPr>
          <a:xfrm>
            <a:off x="8993035" y="28321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6" name="object 7506"/>
          <p:cNvSpPr/>
          <p:nvPr/>
        </p:nvSpPr>
        <p:spPr>
          <a:xfrm>
            <a:off x="8976212" y="2957390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7" name="object 7507"/>
          <p:cNvSpPr/>
          <p:nvPr/>
        </p:nvSpPr>
        <p:spPr>
          <a:xfrm>
            <a:off x="8983729" y="290871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8" name="object 7508"/>
          <p:cNvSpPr/>
          <p:nvPr/>
        </p:nvSpPr>
        <p:spPr>
          <a:xfrm>
            <a:off x="8998046" y="28600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9" name="object 7509"/>
          <p:cNvSpPr/>
          <p:nvPr/>
        </p:nvSpPr>
        <p:spPr>
          <a:xfrm>
            <a:off x="9012363" y="2813142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60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0" name="object 7510"/>
          <p:cNvSpPr/>
          <p:nvPr/>
        </p:nvSpPr>
        <p:spPr>
          <a:xfrm>
            <a:off x="8988740" y="29366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1" name="object 7511"/>
          <p:cNvSpPr/>
          <p:nvPr/>
        </p:nvSpPr>
        <p:spPr>
          <a:xfrm>
            <a:off x="9003057" y="288795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2" name="object 7512"/>
          <p:cNvSpPr/>
          <p:nvPr/>
        </p:nvSpPr>
        <p:spPr>
          <a:xfrm>
            <a:off x="9017375" y="28392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3" name="object 7513"/>
          <p:cNvSpPr/>
          <p:nvPr/>
        </p:nvSpPr>
        <p:spPr>
          <a:xfrm>
            <a:off x="9000552" y="296454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4" name="object 7514"/>
          <p:cNvSpPr/>
          <p:nvPr/>
        </p:nvSpPr>
        <p:spPr>
          <a:xfrm>
            <a:off x="9008068" y="291587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5" name="object 7515"/>
          <p:cNvSpPr/>
          <p:nvPr/>
        </p:nvSpPr>
        <p:spPr>
          <a:xfrm>
            <a:off x="9022386" y="28671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6" name="object 7516"/>
          <p:cNvSpPr/>
          <p:nvPr/>
        </p:nvSpPr>
        <p:spPr>
          <a:xfrm>
            <a:off x="9036703" y="2820301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60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7" name="object 7517"/>
          <p:cNvSpPr/>
          <p:nvPr/>
        </p:nvSpPr>
        <p:spPr>
          <a:xfrm>
            <a:off x="9013080" y="29437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8" name="object 7518"/>
          <p:cNvSpPr/>
          <p:nvPr/>
        </p:nvSpPr>
        <p:spPr>
          <a:xfrm>
            <a:off x="9027397" y="289510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9" name="object 7519"/>
          <p:cNvSpPr/>
          <p:nvPr/>
        </p:nvSpPr>
        <p:spPr>
          <a:xfrm>
            <a:off x="9041714" y="28464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0" name="object 7520"/>
          <p:cNvSpPr/>
          <p:nvPr/>
        </p:nvSpPr>
        <p:spPr>
          <a:xfrm>
            <a:off x="9024891" y="29717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1" name="object 7521"/>
          <p:cNvSpPr/>
          <p:nvPr/>
        </p:nvSpPr>
        <p:spPr>
          <a:xfrm>
            <a:off x="9032408" y="29230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2" name="object 7522"/>
          <p:cNvSpPr/>
          <p:nvPr/>
        </p:nvSpPr>
        <p:spPr>
          <a:xfrm>
            <a:off x="9046726" y="287434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3" name="object 7523"/>
          <p:cNvSpPr/>
          <p:nvPr/>
        </p:nvSpPr>
        <p:spPr>
          <a:xfrm>
            <a:off x="9061043" y="2827459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60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4" name="object 7524"/>
          <p:cNvSpPr/>
          <p:nvPr/>
        </p:nvSpPr>
        <p:spPr>
          <a:xfrm>
            <a:off x="9037419" y="29509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5" name="object 7525"/>
          <p:cNvSpPr/>
          <p:nvPr/>
        </p:nvSpPr>
        <p:spPr>
          <a:xfrm>
            <a:off x="9051736" y="290226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6" name="object 7526"/>
          <p:cNvSpPr/>
          <p:nvPr/>
        </p:nvSpPr>
        <p:spPr>
          <a:xfrm>
            <a:off x="9066054" y="28535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7" name="object 7527"/>
          <p:cNvSpPr/>
          <p:nvPr/>
        </p:nvSpPr>
        <p:spPr>
          <a:xfrm>
            <a:off x="9049231" y="29788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8" name="object 7528"/>
          <p:cNvSpPr/>
          <p:nvPr/>
        </p:nvSpPr>
        <p:spPr>
          <a:xfrm>
            <a:off x="9056747" y="293018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9" name="object 7529"/>
          <p:cNvSpPr/>
          <p:nvPr/>
        </p:nvSpPr>
        <p:spPr>
          <a:xfrm>
            <a:off x="9071065" y="288150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0" name="object 7530"/>
          <p:cNvSpPr/>
          <p:nvPr/>
        </p:nvSpPr>
        <p:spPr>
          <a:xfrm>
            <a:off x="9085382" y="2834618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60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1" name="object 7531"/>
          <p:cNvSpPr/>
          <p:nvPr/>
        </p:nvSpPr>
        <p:spPr>
          <a:xfrm>
            <a:off x="9061759" y="295810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2" name="object 7532"/>
          <p:cNvSpPr/>
          <p:nvPr/>
        </p:nvSpPr>
        <p:spPr>
          <a:xfrm>
            <a:off x="9076076" y="290942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3" name="object 7533"/>
          <p:cNvSpPr/>
          <p:nvPr/>
        </p:nvSpPr>
        <p:spPr>
          <a:xfrm>
            <a:off x="9090393" y="28607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4" name="object 7534"/>
          <p:cNvSpPr/>
          <p:nvPr/>
        </p:nvSpPr>
        <p:spPr>
          <a:xfrm>
            <a:off x="9073570" y="2986025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5" name="object 7535"/>
          <p:cNvSpPr/>
          <p:nvPr/>
        </p:nvSpPr>
        <p:spPr>
          <a:xfrm>
            <a:off x="9081087" y="293734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6" name="object 7536"/>
          <p:cNvSpPr/>
          <p:nvPr/>
        </p:nvSpPr>
        <p:spPr>
          <a:xfrm>
            <a:off x="9095405" y="28886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7" name="object 7537"/>
          <p:cNvSpPr/>
          <p:nvPr/>
        </p:nvSpPr>
        <p:spPr>
          <a:xfrm>
            <a:off x="9109723" y="2841777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60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8" name="object 7538"/>
          <p:cNvSpPr/>
          <p:nvPr/>
        </p:nvSpPr>
        <p:spPr>
          <a:xfrm>
            <a:off x="9086098" y="296526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9" name="object 7539"/>
          <p:cNvSpPr/>
          <p:nvPr/>
        </p:nvSpPr>
        <p:spPr>
          <a:xfrm>
            <a:off x="9100416" y="29165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0" name="object 7540"/>
          <p:cNvSpPr/>
          <p:nvPr/>
        </p:nvSpPr>
        <p:spPr>
          <a:xfrm>
            <a:off x="9114733" y="286790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1" name="object 7541"/>
          <p:cNvSpPr/>
          <p:nvPr/>
        </p:nvSpPr>
        <p:spPr>
          <a:xfrm>
            <a:off x="9097910" y="299318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2" name="object 7542"/>
          <p:cNvSpPr/>
          <p:nvPr/>
        </p:nvSpPr>
        <p:spPr>
          <a:xfrm>
            <a:off x="9105427" y="294450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3" name="object 7543"/>
          <p:cNvSpPr/>
          <p:nvPr/>
        </p:nvSpPr>
        <p:spPr>
          <a:xfrm>
            <a:off x="9119744" y="28958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4" name="object 7544"/>
          <p:cNvSpPr/>
          <p:nvPr/>
        </p:nvSpPr>
        <p:spPr>
          <a:xfrm>
            <a:off x="9134062" y="2848935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60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5" name="object 7545"/>
          <p:cNvSpPr/>
          <p:nvPr/>
        </p:nvSpPr>
        <p:spPr>
          <a:xfrm>
            <a:off x="9110438" y="29724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6" name="object 7546"/>
          <p:cNvSpPr/>
          <p:nvPr/>
        </p:nvSpPr>
        <p:spPr>
          <a:xfrm>
            <a:off x="9124756" y="292374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7" name="object 7547"/>
          <p:cNvSpPr/>
          <p:nvPr/>
        </p:nvSpPr>
        <p:spPr>
          <a:xfrm>
            <a:off x="9139073" y="287506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8" name="object 7548"/>
          <p:cNvSpPr/>
          <p:nvPr/>
        </p:nvSpPr>
        <p:spPr>
          <a:xfrm>
            <a:off x="9122250" y="3000343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9" name="object 7549"/>
          <p:cNvSpPr/>
          <p:nvPr/>
        </p:nvSpPr>
        <p:spPr>
          <a:xfrm>
            <a:off x="9129766" y="295166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0" name="object 7550"/>
          <p:cNvSpPr/>
          <p:nvPr/>
        </p:nvSpPr>
        <p:spPr>
          <a:xfrm>
            <a:off x="9144084" y="290298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1" name="object 7551"/>
          <p:cNvSpPr/>
          <p:nvPr/>
        </p:nvSpPr>
        <p:spPr>
          <a:xfrm>
            <a:off x="9158402" y="2856094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2" name="object 7552"/>
          <p:cNvSpPr/>
          <p:nvPr/>
        </p:nvSpPr>
        <p:spPr>
          <a:xfrm>
            <a:off x="9134778" y="29795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3" name="object 7553"/>
          <p:cNvSpPr/>
          <p:nvPr/>
        </p:nvSpPr>
        <p:spPr>
          <a:xfrm>
            <a:off x="9149095" y="293054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4" name="object 7554"/>
          <p:cNvSpPr/>
          <p:nvPr/>
        </p:nvSpPr>
        <p:spPr>
          <a:xfrm>
            <a:off x="9163412" y="28818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5" name="object 7555"/>
          <p:cNvSpPr/>
          <p:nvPr/>
        </p:nvSpPr>
        <p:spPr>
          <a:xfrm>
            <a:off x="9146589" y="300714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147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6" name="object 7556"/>
          <p:cNvSpPr/>
          <p:nvPr/>
        </p:nvSpPr>
        <p:spPr>
          <a:xfrm>
            <a:off x="9154107" y="295846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7" name="object 7557"/>
          <p:cNvSpPr/>
          <p:nvPr/>
        </p:nvSpPr>
        <p:spPr>
          <a:xfrm>
            <a:off x="9168424" y="29097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8" name="object 7558"/>
          <p:cNvSpPr/>
          <p:nvPr/>
        </p:nvSpPr>
        <p:spPr>
          <a:xfrm>
            <a:off x="9182741" y="2863253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9" name="object 7559"/>
          <p:cNvSpPr/>
          <p:nvPr/>
        </p:nvSpPr>
        <p:spPr>
          <a:xfrm>
            <a:off x="9159117" y="298638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0" name="object 7560"/>
          <p:cNvSpPr/>
          <p:nvPr/>
        </p:nvSpPr>
        <p:spPr>
          <a:xfrm>
            <a:off x="9173435" y="293770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1" name="object 7561"/>
          <p:cNvSpPr/>
          <p:nvPr/>
        </p:nvSpPr>
        <p:spPr>
          <a:xfrm>
            <a:off x="9187753" y="28890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2" name="object 7562"/>
          <p:cNvSpPr/>
          <p:nvPr/>
        </p:nvSpPr>
        <p:spPr>
          <a:xfrm>
            <a:off x="9170930" y="301430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147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3" name="object 7563"/>
          <p:cNvSpPr/>
          <p:nvPr/>
        </p:nvSpPr>
        <p:spPr>
          <a:xfrm>
            <a:off x="9178446" y="296562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4" name="object 7564"/>
          <p:cNvSpPr/>
          <p:nvPr/>
        </p:nvSpPr>
        <p:spPr>
          <a:xfrm>
            <a:off x="9192763" y="291694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5" name="object 7565"/>
          <p:cNvSpPr/>
          <p:nvPr/>
        </p:nvSpPr>
        <p:spPr>
          <a:xfrm>
            <a:off x="9207081" y="2870412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6" name="object 7566"/>
          <p:cNvSpPr/>
          <p:nvPr/>
        </p:nvSpPr>
        <p:spPr>
          <a:xfrm>
            <a:off x="9183457" y="299354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7" name="object 7567"/>
          <p:cNvSpPr/>
          <p:nvPr/>
        </p:nvSpPr>
        <p:spPr>
          <a:xfrm>
            <a:off x="9197775" y="294486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8" name="object 7568"/>
          <p:cNvSpPr/>
          <p:nvPr/>
        </p:nvSpPr>
        <p:spPr>
          <a:xfrm>
            <a:off x="9212092" y="289618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9" name="object 7569"/>
          <p:cNvSpPr/>
          <p:nvPr/>
        </p:nvSpPr>
        <p:spPr>
          <a:xfrm>
            <a:off x="9195269" y="302146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147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0" name="object 7570"/>
          <p:cNvSpPr/>
          <p:nvPr/>
        </p:nvSpPr>
        <p:spPr>
          <a:xfrm>
            <a:off x="9202786" y="29727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1" name="object 7571"/>
          <p:cNvSpPr/>
          <p:nvPr/>
        </p:nvSpPr>
        <p:spPr>
          <a:xfrm>
            <a:off x="9217103" y="292410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2" name="object 7572"/>
          <p:cNvSpPr/>
          <p:nvPr/>
        </p:nvSpPr>
        <p:spPr>
          <a:xfrm>
            <a:off x="9231421" y="2877570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3" name="object 7573"/>
          <p:cNvSpPr/>
          <p:nvPr/>
        </p:nvSpPr>
        <p:spPr>
          <a:xfrm>
            <a:off x="9207796" y="30007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4" name="object 7574"/>
          <p:cNvSpPr/>
          <p:nvPr/>
        </p:nvSpPr>
        <p:spPr>
          <a:xfrm>
            <a:off x="9222114" y="295202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5" name="object 7575"/>
          <p:cNvSpPr/>
          <p:nvPr/>
        </p:nvSpPr>
        <p:spPr>
          <a:xfrm>
            <a:off x="9236432" y="290334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6" name="object 7576"/>
          <p:cNvSpPr/>
          <p:nvPr/>
        </p:nvSpPr>
        <p:spPr>
          <a:xfrm>
            <a:off x="9219609" y="302862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147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7" name="object 7577"/>
          <p:cNvSpPr/>
          <p:nvPr/>
        </p:nvSpPr>
        <p:spPr>
          <a:xfrm>
            <a:off x="9227125" y="297994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8" name="object 7578"/>
          <p:cNvSpPr/>
          <p:nvPr/>
        </p:nvSpPr>
        <p:spPr>
          <a:xfrm>
            <a:off x="9241443" y="293126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9" name="object 7579"/>
          <p:cNvSpPr/>
          <p:nvPr/>
        </p:nvSpPr>
        <p:spPr>
          <a:xfrm>
            <a:off x="9255760" y="2884729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0" name="object 7580"/>
          <p:cNvSpPr/>
          <p:nvPr/>
        </p:nvSpPr>
        <p:spPr>
          <a:xfrm>
            <a:off x="9232137" y="30078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1" name="object 7581"/>
          <p:cNvSpPr/>
          <p:nvPr/>
        </p:nvSpPr>
        <p:spPr>
          <a:xfrm>
            <a:off x="9246454" y="29591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2" name="object 7582"/>
          <p:cNvSpPr/>
          <p:nvPr/>
        </p:nvSpPr>
        <p:spPr>
          <a:xfrm>
            <a:off x="9260771" y="29105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3" name="object 7583"/>
          <p:cNvSpPr/>
          <p:nvPr/>
        </p:nvSpPr>
        <p:spPr>
          <a:xfrm>
            <a:off x="9243948" y="303577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147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4" name="object 7584"/>
          <p:cNvSpPr/>
          <p:nvPr/>
        </p:nvSpPr>
        <p:spPr>
          <a:xfrm>
            <a:off x="9251465" y="298709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5" name="object 7585"/>
          <p:cNvSpPr/>
          <p:nvPr/>
        </p:nvSpPr>
        <p:spPr>
          <a:xfrm>
            <a:off x="9265783" y="293842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6" name="object 7586"/>
          <p:cNvSpPr/>
          <p:nvPr/>
        </p:nvSpPr>
        <p:spPr>
          <a:xfrm>
            <a:off x="9280100" y="2891888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7" name="object 7587"/>
          <p:cNvSpPr/>
          <p:nvPr/>
        </p:nvSpPr>
        <p:spPr>
          <a:xfrm>
            <a:off x="9256834" y="301501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8" name="object 7588"/>
          <p:cNvSpPr/>
          <p:nvPr/>
        </p:nvSpPr>
        <p:spPr>
          <a:xfrm>
            <a:off x="9270793" y="296633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9" name="object 7589"/>
          <p:cNvSpPr/>
          <p:nvPr/>
        </p:nvSpPr>
        <p:spPr>
          <a:xfrm>
            <a:off x="9285111" y="29176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0" name="object 7590"/>
          <p:cNvSpPr/>
          <p:nvPr/>
        </p:nvSpPr>
        <p:spPr>
          <a:xfrm>
            <a:off x="9268288" y="304293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1" name="object 7591"/>
          <p:cNvSpPr/>
          <p:nvPr/>
        </p:nvSpPr>
        <p:spPr>
          <a:xfrm>
            <a:off x="9275805" y="29942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2" name="object 7592"/>
          <p:cNvSpPr/>
          <p:nvPr/>
        </p:nvSpPr>
        <p:spPr>
          <a:xfrm>
            <a:off x="9290122" y="29455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3" name="object 7593"/>
          <p:cNvSpPr/>
          <p:nvPr/>
        </p:nvSpPr>
        <p:spPr>
          <a:xfrm>
            <a:off x="9304439" y="2899047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4" name="object 7594"/>
          <p:cNvSpPr/>
          <p:nvPr/>
        </p:nvSpPr>
        <p:spPr>
          <a:xfrm>
            <a:off x="9281174" y="302217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5" name="object 7595"/>
          <p:cNvSpPr/>
          <p:nvPr/>
        </p:nvSpPr>
        <p:spPr>
          <a:xfrm>
            <a:off x="9295133" y="297349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6" name="object 7596"/>
          <p:cNvSpPr/>
          <p:nvPr/>
        </p:nvSpPr>
        <p:spPr>
          <a:xfrm>
            <a:off x="9309451" y="292481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7" name="object 7597"/>
          <p:cNvSpPr/>
          <p:nvPr/>
        </p:nvSpPr>
        <p:spPr>
          <a:xfrm>
            <a:off x="9292628" y="305009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8" name="object 7598"/>
          <p:cNvSpPr/>
          <p:nvPr/>
        </p:nvSpPr>
        <p:spPr>
          <a:xfrm>
            <a:off x="9300144" y="300141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9" name="object 7599"/>
          <p:cNvSpPr/>
          <p:nvPr/>
        </p:nvSpPr>
        <p:spPr>
          <a:xfrm>
            <a:off x="9314462" y="295273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0" name="object 7600"/>
          <p:cNvSpPr/>
          <p:nvPr/>
        </p:nvSpPr>
        <p:spPr>
          <a:xfrm>
            <a:off x="9328779" y="2906205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1" name="object 7601"/>
          <p:cNvSpPr/>
          <p:nvPr/>
        </p:nvSpPr>
        <p:spPr>
          <a:xfrm>
            <a:off x="9305514" y="302933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2" name="object 7602"/>
          <p:cNvSpPr/>
          <p:nvPr/>
        </p:nvSpPr>
        <p:spPr>
          <a:xfrm>
            <a:off x="9319473" y="298065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3" name="object 7603"/>
          <p:cNvSpPr/>
          <p:nvPr/>
        </p:nvSpPr>
        <p:spPr>
          <a:xfrm>
            <a:off x="9333790" y="29319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4" name="object 7604"/>
          <p:cNvSpPr/>
          <p:nvPr/>
        </p:nvSpPr>
        <p:spPr>
          <a:xfrm>
            <a:off x="9316967" y="305725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5" name="object 7605"/>
          <p:cNvSpPr/>
          <p:nvPr/>
        </p:nvSpPr>
        <p:spPr>
          <a:xfrm>
            <a:off x="9324484" y="300857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6" name="object 7606"/>
          <p:cNvSpPr/>
          <p:nvPr/>
        </p:nvSpPr>
        <p:spPr>
          <a:xfrm>
            <a:off x="9338802" y="295989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7" name="object 7607"/>
          <p:cNvSpPr/>
          <p:nvPr/>
        </p:nvSpPr>
        <p:spPr>
          <a:xfrm>
            <a:off x="9353119" y="2913006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8" name="object 7608"/>
          <p:cNvSpPr/>
          <p:nvPr/>
        </p:nvSpPr>
        <p:spPr>
          <a:xfrm>
            <a:off x="9329853" y="303649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9" name="object 7609"/>
          <p:cNvSpPr/>
          <p:nvPr/>
        </p:nvSpPr>
        <p:spPr>
          <a:xfrm>
            <a:off x="9343813" y="298745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0" name="object 7610"/>
          <p:cNvSpPr/>
          <p:nvPr/>
        </p:nvSpPr>
        <p:spPr>
          <a:xfrm>
            <a:off x="9358130" y="29387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1" name="object 7611"/>
          <p:cNvSpPr/>
          <p:nvPr/>
        </p:nvSpPr>
        <p:spPr>
          <a:xfrm>
            <a:off x="9341307" y="306405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2" name="object 7612"/>
          <p:cNvSpPr/>
          <p:nvPr/>
        </p:nvSpPr>
        <p:spPr>
          <a:xfrm>
            <a:off x="9348823" y="301537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3" name="object 7613"/>
          <p:cNvSpPr/>
          <p:nvPr/>
        </p:nvSpPr>
        <p:spPr>
          <a:xfrm>
            <a:off x="9363141" y="296669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4" name="object 7614"/>
          <p:cNvSpPr/>
          <p:nvPr/>
        </p:nvSpPr>
        <p:spPr>
          <a:xfrm>
            <a:off x="9377459" y="2920165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5" name="object 7615"/>
          <p:cNvSpPr/>
          <p:nvPr/>
        </p:nvSpPr>
        <p:spPr>
          <a:xfrm>
            <a:off x="9354193" y="304329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6" name="object 7616"/>
          <p:cNvSpPr/>
          <p:nvPr/>
        </p:nvSpPr>
        <p:spPr>
          <a:xfrm>
            <a:off x="9368152" y="299461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7" name="object 7617"/>
          <p:cNvSpPr/>
          <p:nvPr/>
        </p:nvSpPr>
        <p:spPr>
          <a:xfrm>
            <a:off x="9382469" y="29459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8" name="object 7618"/>
          <p:cNvSpPr/>
          <p:nvPr/>
        </p:nvSpPr>
        <p:spPr>
          <a:xfrm>
            <a:off x="9365646" y="307121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9" name="object 7619"/>
          <p:cNvSpPr/>
          <p:nvPr/>
        </p:nvSpPr>
        <p:spPr>
          <a:xfrm>
            <a:off x="9373163" y="302253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0" name="object 7620"/>
          <p:cNvSpPr/>
          <p:nvPr/>
        </p:nvSpPr>
        <p:spPr>
          <a:xfrm>
            <a:off x="9387481" y="297385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1" name="object 7621"/>
          <p:cNvSpPr/>
          <p:nvPr/>
        </p:nvSpPr>
        <p:spPr>
          <a:xfrm>
            <a:off x="9401798" y="2927324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2" name="object 7622"/>
          <p:cNvSpPr/>
          <p:nvPr/>
        </p:nvSpPr>
        <p:spPr>
          <a:xfrm>
            <a:off x="9378532" y="305045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3" name="object 7623"/>
          <p:cNvSpPr/>
          <p:nvPr/>
        </p:nvSpPr>
        <p:spPr>
          <a:xfrm>
            <a:off x="9392492" y="300177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4" name="object 7624"/>
          <p:cNvSpPr/>
          <p:nvPr/>
        </p:nvSpPr>
        <p:spPr>
          <a:xfrm>
            <a:off x="9406810" y="295309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5" name="object 7625"/>
          <p:cNvSpPr/>
          <p:nvPr/>
        </p:nvSpPr>
        <p:spPr>
          <a:xfrm>
            <a:off x="9389987" y="307837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6" name="object 7626"/>
          <p:cNvSpPr/>
          <p:nvPr/>
        </p:nvSpPr>
        <p:spPr>
          <a:xfrm>
            <a:off x="9397861" y="302969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7" name="object 7627"/>
          <p:cNvSpPr/>
          <p:nvPr/>
        </p:nvSpPr>
        <p:spPr>
          <a:xfrm>
            <a:off x="9411820" y="298101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8" name="object 7628"/>
          <p:cNvSpPr/>
          <p:nvPr/>
        </p:nvSpPr>
        <p:spPr>
          <a:xfrm>
            <a:off x="9426138" y="2934482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9" name="object 7629"/>
          <p:cNvSpPr/>
          <p:nvPr/>
        </p:nvSpPr>
        <p:spPr>
          <a:xfrm>
            <a:off x="9402872" y="30576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0" name="object 7630"/>
          <p:cNvSpPr/>
          <p:nvPr/>
        </p:nvSpPr>
        <p:spPr>
          <a:xfrm>
            <a:off x="9416832" y="300893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1" name="object 7631"/>
          <p:cNvSpPr/>
          <p:nvPr/>
        </p:nvSpPr>
        <p:spPr>
          <a:xfrm>
            <a:off x="9431149" y="296025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2" name="object 7632"/>
          <p:cNvSpPr/>
          <p:nvPr/>
        </p:nvSpPr>
        <p:spPr>
          <a:xfrm>
            <a:off x="9414326" y="30855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3" name="object 7633"/>
          <p:cNvSpPr/>
          <p:nvPr/>
        </p:nvSpPr>
        <p:spPr>
          <a:xfrm>
            <a:off x="9422200" y="303685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4" name="object 7634"/>
          <p:cNvSpPr/>
          <p:nvPr/>
        </p:nvSpPr>
        <p:spPr>
          <a:xfrm>
            <a:off x="9436160" y="298817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5" name="object 7635"/>
          <p:cNvSpPr/>
          <p:nvPr/>
        </p:nvSpPr>
        <p:spPr>
          <a:xfrm>
            <a:off x="9450478" y="2941641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6" name="object 7636"/>
          <p:cNvSpPr/>
          <p:nvPr/>
        </p:nvSpPr>
        <p:spPr>
          <a:xfrm>
            <a:off x="9427212" y="30647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7" name="object 7637"/>
          <p:cNvSpPr/>
          <p:nvPr/>
        </p:nvSpPr>
        <p:spPr>
          <a:xfrm>
            <a:off x="9441171" y="301609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8" name="object 7638"/>
          <p:cNvSpPr/>
          <p:nvPr/>
        </p:nvSpPr>
        <p:spPr>
          <a:xfrm>
            <a:off x="9455489" y="296741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9" name="object 7639"/>
          <p:cNvSpPr/>
          <p:nvPr/>
        </p:nvSpPr>
        <p:spPr>
          <a:xfrm>
            <a:off x="9438666" y="30926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0" name="object 7640"/>
          <p:cNvSpPr/>
          <p:nvPr/>
        </p:nvSpPr>
        <p:spPr>
          <a:xfrm>
            <a:off x="9446541" y="304401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1" name="object 7641"/>
          <p:cNvSpPr/>
          <p:nvPr/>
        </p:nvSpPr>
        <p:spPr>
          <a:xfrm>
            <a:off x="9460500" y="29953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2" name="object 7642"/>
          <p:cNvSpPr/>
          <p:nvPr/>
        </p:nvSpPr>
        <p:spPr>
          <a:xfrm>
            <a:off x="9474817" y="2948800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3" name="object 7643"/>
          <p:cNvSpPr/>
          <p:nvPr/>
        </p:nvSpPr>
        <p:spPr>
          <a:xfrm>
            <a:off x="9451551" y="30719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4" name="object 7644"/>
          <p:cNvSpPr/>
          <p:nvPr/>
        </p:nvSpPr>
        <p:spPr>
          <a:xfrm>
            <a:off x="9465511" y="302325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5" name="object 7645"/>
          <p:cNvSpPr/>
          <p:nvPr/>
        </p:nvSpPr>
        <p:spPr>
          <a:xfrm>
            <a:off x="9479829" y="29745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6" name="object 7646"/>
          <p:cNvSpPr/>
          <p:nvPr/>
        </p:nvSpPr>
        <p:spPr>
          <a:xfrm>
            <a:off x="9463006" y="309984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7" name="object 7647"/>
          <p:cNvSpPr/>
          <p:nvPr/>
        </p:nvSpPr>
        <p:spPr>
          <a:xfrm>
            <a:off x="9470880" y="305117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8" name="object 7648"/>
          <p:cNvSpPr/>
          <p:nvPr/>
        </p:nvSpPr>
        <p:spPr>
          <a:xfrm>
            <a:off x="9484840" y="30024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9" name="object 7649"/>
          <p:cNvSpPr/>
          <p:nvPr/>
        </p:nvSpPr>
        <p:spPr>
          <a:xfrm>
            <a:off x="9499157" y="2955959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0" name="object 7650"/>
          <p:cNvSpPr/>
          <p:nvPr/>
        </p:nvSpPr>
        <p:spPr>
          <a:xfrm>
            <a:off x="9475891" y="30790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1" name="object 7651"/>
          <p:cNvSpPr/>
          <p:nvPr/>
        </p:nvSpPr>
        <p:spPr>
          <a:xfrm>
            <a:off x="9489850" y="303040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2" name="object 7652"/>
          <p:cNvSpPr/>
          <p:nvPr/>
        </p:nvSpPr>
        <p:spPr>
          <a:xfrm>
            <a:off x="9504168" y="29817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3" name="object 7653"/>
          <p:cNvSpPr/>
          <p:nvPr/>
        </p:nvSpPr>
        <p:spPr>
          <a:xfrm>
            <a:off x="9487345" y="310700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4" name="object 7654"/>
          <p:cNvSpPr/>
          <p:nvPr/>
        </p:nvSpPr>
        <p:spPr>
          <a:xfrm>
            <a:off x="9495220" y="305832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5" name="object 7655"/>
          <p:cNvSpPr/>
          <p:nvPr/>
        </p:nvSpPr>
        <p:spPr>
          <a:xfrm>
            <a:off x="9509180" y="300964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6" name="object 7656"/>
          <p:cNvSpPr/>
          <p:nvPr/>
        </p:nvSpPr>
        <p:spPr>
          <a:xfrm>
            <a:off x="9523496" y="2963117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7" name="object 7657"/>
          <p:cNvSpPr/>
          <p:nvPr/>
        </p:nvSpPr>
        <p:spPr>
          <a:xfrm>
            <a:off x="9500231" y="30862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8" name="object 7658"/>
          <p:cNvSpPr/>
          <p:nvPr/>
        </p:nvSpPr>
        <p:spPr>
          <a:xfrm>
            <a:off x="9514190" y="303756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9" name="object 7659"/>
          <p:cNvSpPr/>
          <p:nvPr/>
        </p:nvSpPr>
        <p:spPr>
          <a:xfrm>
            <a:off x="9528508" y="29888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0" name="object 7660"/>
          <p:cNvSpPr/>
          <p:nvPr/>
        </p:nvSpPr>
        <p:spPr>
          <a:xfrm>
            <a:off x="9511685" y="311416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1" name="object 7661"/>
          <p:cNvSpPr/>
          <p:nvPr/>
        </p:nvSpPr>
        <p:spPr>
          <a:xfrm>
            <a:off x="9519560" y="306548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2" name="object 7662"/>
          <p:cNvSpPr/>
          <p:nvPr/>
        </p:nvSpPr>
        <p:spPr>
          <a:xfrm>
            <a:off x="9533519" y="301680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3" name="object 7663"/>
          <p:cNvSpPr/>
          <p:nvPr/>
        </p:nvSpPr>
        <p:spPr>
          <a:xfrm>
            <a:off x="9547836" y="2970276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1834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4" name="object 7664"/>
          <p:cNvSpPr/>
          <p:nvPr/>
        </p:nvSpPr>
        <p:spPr>
          <a:xfrm>
            <a:off x="9524571" y="309340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5" name="object 7665"/>
          <p:cNvSpPr/>
          <p:nvPr/>
        </p:nvSpPr>
        <p:spPr>
          <a:xfrm>
            <a:off x="9538888" y="304436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6" name="object 7666"/>
          <p:cNvSpPr/>
          <p:nvPr/>
        </p:nvSpPr>
        <p:spPr>
          <a:xfrm>
            <a:off x="9552847" y="29956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7" name="object 7667"/>
          <p:cNvSpPr/>
          <p:nvPr/>
        </p:nvSpPr>
        <p:spPr>
          <a:xfrm>
            <a:off x="9536024" y="31209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8" name="object 7668"/>
          <p:cNvSpPr/>
          <p:nvPr/>
        </p:nvSpPr>
        <p:spPr>
          <a:xfrm>
            <a:off x="9543899" y="307228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9" name="object 7669"/>
          <p:cNvSpPr/>
          <p:nvPr/>
        </p:nvSpPr>
        <p:spPr>
          <a:xfrm>
            <a:off x="9557859" y="302360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0" name="object 7670"/>
          <p:cNvSpPr/>
          <p:nvPr/>
        </p:nvSpPr>
        <p:spPr>
          <a:xfrm>
            <a:off x="9572176" y="2977435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1834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1" name="object 7671"/>
          <p:cNvSpPr/>
          <p:nvPr/>
        </p:nvSpPr>
        <p:spPr>
          <a:xfrm>
            <a:off x="9548910" y="310020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2" name="object 7672"/>
          <p:cNvSpPr/>
          <p:nvPr/>
        </p:nvSpPr>
        <p:spPr>
          <a:xfrm>
            <a:off x="9563227" y="305152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3" name="object 7673"/>
          <p:cNvSpPr/>
          <p:nvPr/>
        </p:nvSpPr>
        <p:spPr>
          <a:xfrm>
            <a:off x="9577187" y="300284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4" name="object 7674"/>
          <p:cNvSpPr/>
          <p:nvPr/>
        </p:nvSpPr>
        <p:spPr>
          <a:xfrm>
            <a:off x="9560364" y="31281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5" name="object 7675"/>
          <p:cNvSpPr/>
          <p:nvPr/>
        </p:nvSpPr>
        <p:spPr>
          <a:xfrm>
            <a:off x="9568239" y="30794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6" name="object 7676"/>
          <p:cNvSpPr/>
          <p:nvPr/>
        </p:nvSpPr>
        <p:spPr>
          <a:xfrm>
            <a:off x="9582198" y="303076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7" name="object 7677"/>
          <p:cNvSpPr/>
          <p:nvPr/>
        </p:nvSpPr>
        <p:spPr>
          <a:xfrm>
            <a:off x="9596516" y="2984593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1834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8" name="object 7678"/>
          <p:cNvSpPr/>
          <p:nvPr/>
        </p:nvSpPr>
        <p:spPr>
          <a:xfrm>
            <a:off x="9573250" y="31073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9" name="object 7679"/>
          <p:cNvSpPr/>
          <p:nvPr/>
        </p:nvSpPr>
        <p:spPr>
          <a:xfrm>
            <a:off x="9587567" y="305868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0" name="object 7680"/>
          <p:cNvSpPr/>
          <p:nvPr/>
        </p:nvSpPr>
        <p:spPr>
          <a:xfrm>
            <a:off x="9601527" y="301000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1" name="object 7681"/>
          <p:cNvSpPr/>
          <p:nvPr/>
        </p:nvSpPr>
        <p:spPr>
          <a:xfrm>
            <a:off x="9584704" y="313528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2" name="object 7682"/>
          <p:cNvSpPr/>
          <p:nvPr/>
        </p:nvSpPr>
        <p:spPr>
          <a:xfrm>
            <a:off x="9592578" y="308660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3" name="object 7683"/>
          <p:cNvSpPr/>
          <p:nvPr/>
        </p:nvSpPr>
        <p:spPr>
          <a:xfrm>
            <a:off x="9606538" y="303792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4" name="object 7684"/>
          <p:cNvSpPr/>
          <p:nvPr/>
        </p:nvSpPr>
        <p:spPr>
          <a:xfrm>
            <a:off x="9620856" y="2991752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1834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5" name="object 7685"/>
          <p:cNvSpPr/>
          <p:nvPr/>
        </p:nvSpPr>
        <p:spPr>
          <a:xfrm>
            <a:off x="9597590" y="31145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6" name="object 7686"/>
          <p:cNvSpPr/>
          <p:nvPr/>
        </p:nvSpPr>
        <p:spPr>
          <a:xfrm>
            <a:off x="9611907" y="306584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7" name="object 7687"/>
          <p:cNvSpPr/>
          <p:nvPr/>
        </p:nvSpPr>
        <p:spPr>
          <a:xfrm>
            <a:off x="9625866" y="30171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8" name="object 7688"/>
          <p:cNvSpPr/>
          <p:nvPr/>
        </p:nvSpPr>
        <p:spPr>
          <a:xfrm>
            <a:off x="9609043" y="314244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9" name="object 7689"/>
          <p:cNvSpPr/>
          <p:nvPr/>
        </p:nvSpPr>
        <p:spPr>
          <a:xfrm>
            <a:off x="9616918" y="309376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0" name="object 7690"/>
          <p:cNvSpPr/>
          <p:nvPr/>
        </p:nvSpPr>
        <p:spPr>
          <a:xfrm>
            <a:off x="9630878" y="30450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1" name="object 7691"/>
          <p:cNvSpPr/>
          <p:nvPr/>
        </p:nvSpPr>
        <p:spPr>
          <a:xfrm>
            <a:off x="9645195" y="2998911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1834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2" name="object 7692"/>
          <p:cNvSpPr/>
          <p:nvPr/>
        </p:nvSpPr>
        <p:spPr>
          <a:xfrm>
            <a:off x="9621929" y="312168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3" name="object 7693"/>
          <p:cNvSpPr/>
          <p:nvPr/>
        </p:nvSpPr>
        <p:spPr>
          <a:xfrm>
            <a:off x="9636247" y="307300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4" name="object 7694"/>
          <p:cNvSpPr/>
          <p:nvPr/>
        </p:nvSpPr>
        <p:spPr>
          <a:xfrm>
            <a:off x="9650207" y="30243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5" name="object 7695"/>
          <p:cNvSpPr/>
          <p:nvPr/>
        </p:nvSpPr>
        <p:spPr>
          <a:xfrm>
            <a:off x="9633384" y="31496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6" name="object 7696"/>
          <p:cNvSpPr/>
          <p:nvPr/>
        </p:nvSpPr>
        <p:spPr>
          <a:xfrm>
            <a:off x="9641258" y="310092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7" name="object 7697"/>
          <p:cNvSpPr/>
          <p:nvPr/>
        </p:nvSpPr>
        <p:spPr>
          <a:xfrm>
            <a:off x="9655217" y="305224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8" name="object 7698"/>
          <p:cNvSpPr/>
          <p:nvPr/>
        </p:nvSpPr>
        <p:spPr>
          <a:xfrm>
            <a:off x="9669535" y="3006070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1834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9" name="object 7699"/>
          <p:cNvSpPr/>
          <p:nvPr/>
        </p:nvSpPr>
        <p:spPr>
          <a:xfrm>
            <a:off x="9646269" y="312884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0" name="object 7700"/>
          <p:cNvSpPr/>
          <p:nvPr/>
        </p:nvSpPr>
        <p:spPr>
          <a:xfrm>
            <a:off x="9660587" y="308016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1" name="object 7701"/>
          <p:cNvSpPr/>
          <p:nvPr/>
        </p:nvSpPr>
        <p:spPr>
          <a:xfrm>
            <a:off x="9674546" y="303148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2" name="object 7702"/>
          <p:cNvSpPr/>
          <p:nvPr/>
        </p:nvSpPr>
        <p:spPr>
          <a:xfrm>
            <a:off x="9657723" y="3156761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3" name="object 7703"/>
          <p:cNvSpPr/>
          <p:nvPr/>
        </p:nvSpPr>
        <p:spPr>
          <a:xfrm>
            <a:off x="9665598" y="31080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4" name="object 7704"/>
          <p:cNvSpPr/>
          <p:nvPr/>
        </p:nvSpPr>
        <p:spPr>
          <a:xfrm>
            <a:off x="9679915" y="305940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5" name="object 7705"/>
          <p:cNvSpPr/>
          <p:nvPr/>
        </p:nvSpPr>
        <p:spPr>
          <a:xfrm>
            <a:off x="9693874" y="3013228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1834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6" name="object 7706"/>
          <p:cNvSpPr/>
          <p:nvPr/>
        </p:nvSpPr>
        <p:spPr>
          <a:xfrm>
            <a:off x="9670608" y="31360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7" name="object 7707"/>
          <p:cNvSpPr/>
          <p:nvPr/>
        </p:nvSpPr>
        <p:spPr>
          <a:xfrm>
            <a:off x="9684926" y="308732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8" name="object 7708"/>
          <p:cNvSpPr/>
          <p:nvPr/>
        </p:nvSpPr>
        <p:spPr>
          <a:xfrm>
            <a:off x="9698886" y="303864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9" name="object 7709"/>
          <p:cNvSpPr/>
          <p:nvPr/>
        </p:nvSpPr>
        <p:spPr>
          <a:xfrm>
            <a:off x="9682063" y="31639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0" name="object 7710"/>
          <p:cNvSpPr/>
          <p:nvPr/>
        </p:nvSpPr>
        <p:spPr>
          <a:xfrm>
            <a:off x="9689937" y="311524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1" name="object 7711"/>
          <p:cNvSpPr/>
          <p:nvPr/>
        </p:nvSpPr>
        <p:spPr>
          <a:xfrm>
            <a:off x="9704254" y="306656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2" name="object 7712"/>
          <p:cNvSpPr/>
          <p:nvPr/>
        </p:nvSpPr>
        <p:spPr>
          <a:xfrm>
            <a:off x="9718214" y="3020387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1834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3" name="object 7713"/>
          <p:cNvSpPr/>
          <p:nvPr/>
        </p:nvSpPr>
        <p:spPr>
          <a:xfrm>
            <a:off x="9694948" y="31431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4" name="object 7714"/>
          <p:cNvSpPr/>
          <p:nvPr/>
        </p:nvSpPr>
        <p:spPr>
          <a:xfrm>
            <a:off x="9709266" y="30944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5" name="object 7715"/>
          <p:cNvSpPr/>
          <p:nvPr/>
        </p:nvSpPr>
        <p:spPr>
          <a:xfrm>
            <a:off x="9723225" y="30458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6" name="object 7716"/>
          <p:cNvSpPr/>
          <p:nvPr/>
        </p:nvSpPr>
        <p:spPr>
          <a:xfrm>
            <a:off x="9706402" y="317107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7" name="object 7717"/>
          <p:cNvSpPr/>
          <p:nvPr/>
        </p:nvSpPr>
        <p:spPr>
          <a:xfrm>
            <a:off x="9714277" y="312239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8" name="object 7718"/>
          <p:cNvSpPr/>
          <p:nvPr/>
        </p:nvSpPr>
        <p:spPr>
          <a:xfrm>
            <a:off x="9728594" y="307372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9" name="object 7719"/>
          <p:cNvSpPr/>
          <p:nvPr/>
        </p:nvSpPr>
        <p:spPr>
          <a:xfrm>
            <a:off x="9742554" y="3027546"/>
            <a:ext cx="6985" cy="21590"/>
          </a:xfrm>
          <a:custGeom>
            <a:avLst/>
            <a:gdLst/>
            <a:ahLst/>
            <a:cxnLst/>
            <a:rect l="l" t="t" r="r" b="b"/>
            <a:pathLst>
              <a:path w="6984" h="21589">
                <a:moveTo>
                  <a:pt x="0" y="21476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0" name="object 7720"/>
          <p:cNvSpPr/>
          <p:nvPr/>
        </p:nvSpPr>
        <p:spPr>
          <a:xfrm>
            <a:off x="9719288" y="315031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1" name="object 7721"/>
          <p:cNvSpPr/>
          <p:nvPr/>
        </p:nvSpPr>
        <p:spPr>
          <a:xfrm>
            <a:off x="9733605" y="31012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2" name="object 7722"/>
          <p:cNvSpPr/>
          <p:nvPr/>
        </p:nvSpPr>
        <p:spPr>
          <a:xfrm>
            <a:off x="9747565" y="30526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3" name="object 7723"/>
          <p:cNvSpPr/>
          <p:nvPr/>
        </p:nvSpPr>
        <p:spPr>
          <a:xfrm>
            <a:off x="9730742" y="317787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4" name="object 7724"/>
          <p:cNvSpPr/>
          <p:nvPr/>
        </p:nvSpPr>
        <p:spPr>
          <a:xfrm>
            <a:off x="9738617" y="312920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5" name="object 7725"/>
          <p:cNvSpPr/>
          <p:nvPr/>
        </p:nvSpPr>
        <p:spPr>
          <a:xfrm>
            <a:off x="9752934" y="308052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6" name="object 7726"/>
          <p:cNvSpPr/>
          <p:nvPr/>
        </p:nvSpPr>
        <p:spPr>
          <a:xfrm>
            <a:off x="9766893" y="3034705"/>
            <a:ext cx="6985" cy="21590"/>
          </a:xfrm>
          <a:custGeom>
            <a:avLst/>
            <a:gdLst/>
            <a:ahLst/>
            <a:cxnLst/>
            <a:rect l="l" t="t" r="r" b="b"/>
            <a:pathLst>
              <a:path w="6984" h="21589">
                <a:moveTo>
                  <a:pt x="0" y="21476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7" name="object 7727"/>
          <p:cNvSpPr/>
          <p:nvPr/>
        </p:nvSpPr>
        <p:spPr>
          <a:xfrm>
            <a:off x="9743628" y="315711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8" name="object 7728"/>
          <p:cNvSpPr/>
          <p:nvPr/>
        </p:nvSpPr>
        <p:spPr>
          <a:xfrm>
            <a:off x="9757945" y="310843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9" name="object 7729"/>
          <p:cNvSpPr/>
          <p:nvPr/>
        </p:nvSpPr>
        <p:spPr>
          <a:xfrm>
            <a:off x="9771905" y="305976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0" name="object 7730"/>
          <p:cNvSpPr/>
          <p:nvPr/>
        </p:nvSpPr>
        <p:spPr>
          <a:xfrm>
            <a:off x="9755082" y="318503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1" name="object 7731"/>
          <p:cNvSpPr/>
          <p:nvPr/>
        </p:nvSpPr>
        <p:spPr>
          <a:xfrm>
            <a:off x="9762956" y="31363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2" name="object 7732"/>
          <p:cNvSpPr/>
          <p:nvPr/>
        </p:nvSpPr>
        <p:spPr>
          <a:xfrm>
            <a:off x="9777274" y="308767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3" name="object 7733"/>
          <p:cNvSpPr/>
          <p:nvPr/>
        </p:nvSpPr>
        <p:spPr>
          <a:xfrm>
            <a:off x="9791233" y="3041863"/>
            <a:ext cx="6985" cy="21590"/>
          </a:xfrm>
          <a:custGeom>
            <a:avLst/>
            <a:gdLst/>
            <a:ahLst/>
            <a:cxnLst/>
            <a:rect l="l" t="t" r="r" b="b"/>
            <a:pathLst>
              <a:path w="6984" h="21589">
                <a:moveTo>
                  <a:pt x="0" y="21476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4" name="object 7734"/>
          <p:cNvSpPr/>
          <p:nvPr/>
        </p:nvSpPr>
        <p:spPr>
          <a:xfrm>
            <a:off x="9767968" y="31642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5" name="object 7735"/>
          <p:cNvSpPr/>
          <p:nvPr/>
        </p:nvSpPr>
        <p:spPr>
          <a:xfrm>
            <a:off x="9782285" y="311559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6" name="object 7736"/>
          <p:cNvSpPr/>
          <p:nvPr/>
        </p:nvSpPr>
        <p:spPr>
          <a:xfrm>
            <a:off x="9796244" y="306691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7" name="object 7737"/>
          <p:cNvSpPr/>
          <p:nvPr/>
        </p:nvSpPr>
        <p:spPr>
          <a:xfrm>
            <a:off x="9779421" y="319219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8" name="object 7738"/>
          <p:cNvSpPr/>
          <p:nvPr/>
        </p:nvSpPr>
        <p:spPr>
          <a:xfrm>
            <a:off x="9787296" y="314351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9" name="object 7739"/>
          <p:cNvSpPr/>
          <p:nvPr/>
        </p:nvSpPr>
        <p:spPr>
          <a:xfrm>
            <a:off x="9801614" y="309483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0" name="object 7740"/>
          <p:cNvSpPr/>
          <p:nvPr/>
        </p:nvSpPr>
        <p:spPr>
          <a:xfrm>
            <a:off x="9815573" y="3049022"/>
            <a:ext cx="6985" cy="21590"/>
          </a:xfrm>
          <a:custGeom>
            <a:avLst/>
            <a:gdLst/>
            <a:ahLst/>
            <a:cxnLst/>
            <a:rect l="l" t="t" r="r" b="b"/>
            <a:pathLst>
              <a:path w="6984" h="21589">
                <a:moveTo>
                  <a:pt x="0" y="21476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1" name="object 7741"/>
          <p:cNvSpPr/>
          <p:nvPr/>
        </p:nvSpPr>
        <p:spPr>
          <a:xfrm>
            <a:off x="9792307" y="31714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2" name="object 7742"/>
          <p:cNvSpPr/>
          <p:nvPr/>
        </p:nvSpPr>
        <p:spPr>
          <a:xfrm>
            <a:off x="9806624" y="312275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3" name="object 7743"/>
          <p:cNvSpPr/>
          <p:nvPr/>
        </p:nvSpPr>
        <p:spPr>
          <a:xfrm>
            <a:off x="9820942" y="307407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4" name="object 7744"/>
          <p:cNvSpPr/>
          <p:nvPr/>
        </p:nvSpPr>
        <p:spPr>
          <a:xfrm>
            <a:off x="9803761" y="319935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5" name="object 7745"/>
          <p:cNvSpPr/>
          <p:nvPr/>
        </p:nvSpPr>
        <p:spPr>
          <a:xfrm>
            <a:off x="9811635" y="315067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6" name="object 7746"/>
          <p:cNvSpPr/>
          <p:nvPr/>
        </p:nvSpPr>
        <p:spPr>
          <a:xfrm>
            <a:off x="9825953" y="310199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7" name="object 7747"/>
          <p:cNvSpPr/>
          <p:nvPr/>
        </p:nvSpPr>
        <p:spPr>
          <a:xfrm>
            <a:off x="9839913" y="3056181"/>
            <a:ext cx="6985" cy="21590"/>
          </a:xfrm>
          <a:custGeom>
            <a:avLst/>
            <a:gdLst/>
            <a:ahLst/>
            <a:cxnLst/>
            <a:rect l="l" t="t" r="r" b="b"/>
            <a:pathLst>
              <a:path w="6984" h="21589">
                <a:moveTo>
                  <a:pt x="0" y="21476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8" name="object 7748"/>
          <p:cNvSpPr/>
          <p:nvPr/>
        </p:nvSpPr>
        <p:spPr>
          <a:xfrm>
            <a:off x="9816647" y="317859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9" name="object 7749"/>
          <p:cNvSpPr/>
          <p:nvPr/>
        </p:nvSpPr>
        <p:spPr>
          <a:xfrm>
            <a:off x="9830965" y="312991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0" name="object 7750"/>
          <p:cNvSpPr/>
          <p:nvPr/>
        </p:nvSpPr>
        <p:spPr>
          <a:xfrm>
            <a:off x="9845282" y="308123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1" name="object 7751"/>
          <p:cNvSpPr/>
          <p:nvPr/>
        </p:nvSpPr>
        <p:spPr>
          <a:xfrm>
            <a:off x="9828100" y="320651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2" name="object 7752"/>
          <p:cNvSpPr/>
          <p:nvPr/>
        </p:nvSpPr>
        <p:spPr>
          <a:xfrm>
            <a:off x="9835975" y="315783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3" name="object 7753"/>
          <p:cNvSpPr/>
          <p:nvPr/>
        </p:nvSpPr>
        <p:spPr>
          <a:xfrm>
            <a:off x="9850293" y="310915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4" name="object 7754"/>
          <p:cNvSpPr/>
          <p:nvPr/>
        </p:nvSpPr>
        <p:spPr>
          <a:xfrm>
            <a:off x="9864252" y="3063339"/>
            <a:ext cx="6985" cy="21590"/>
          </a:xfrm>
          <a:custGeom>
            <a:avLst/>
            <a:gdLst/>
            <a:ahLst/>
            <a:cxnLst/>
            <a:rect l="l" t="t" r="r" b="b"/>
            <a:pathLst>
              <a:path w="6984" h="21589">
                <a:moveTo>
                  <a:pt x="0" y="21476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5" name="object 7755"/>
          <p:cNvSpPr/>
          <p:nvPr/>
        </p:nvSpPr>
        <p:spPr>
          <a:xfrm>
            <a:off x="9840986" y="318575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6" name="object 7756"/>
          <p:cNvSpPr/>
          <p:nvPr/>
        </p:nvSpPr>
        <p:spPr>
          <a:xfrm>
            <a:off x="9855304" y="313707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7" name="object 7757"/>
          <p:cNvSpPr/>
          <p:nvPr/>
        </p:nvSpPr>
        <p:spPr>
          <a:xfrm>
            <a:off x="9869621" y="308839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8" name="object 7758"/>
          <p:cNvSpPr/>
          <p:nvPr/>
        </p:nvSpPr>
        <p:spPr>
          <a:xfrm>
            <a:off x="9852441" y="321367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9" name="object 7759"/>
          <p:cNvSpPr/>
          <p:nvPr/>
        </p:nvSpPr>
        <p:spPr>
          <a:xfrm>
            <a:off x="9860315" y="31649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0" name="object 7760"/>
          <p:cNvSpPr/>
          <p:nvPr/>
        </p:nvSpPr>
        <p:spPr>
          <a:xfrm>
            <a:off x="9874632" y="311631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1" name="object 7761"/>
          <p:cNvSpPr/>
          <p:nvPr/>
        </p:nvSpPr>
        <p:spPr>
          <a:xfrm>
            <a:off x="9888592" y="3070498"/>
            <a:ext cx="6985" cy="21590"/>
          </a:xfrm>
          <a:custGeom>
            <a:avLst/>
            <a:gdLst/>
            <a:ahLst/>
            <a:cxnLst/>
            <a:rect l="l" t="t" r="r" b="b"/>
            <a:pathLst>
              <a:path w="6984" h="21589">
                <a:moveTo>
                  <a:pt x="0" y="21476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2" name="object 7762"/>
          <p:cNvSpPr/>
          <p:nvPr/>
        </p:nvSpPr>
        <p:spPr>
          <a:xfrm>
            <a:off x="9865326" y="319291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3" name="object 7763"/>
          <p:cNvSpPr/>
          <p:nvPr/>
        </p:nvSpPr>
        <p:spPr>
          <a:xfrm>
            <a:off x="9879644" y="314423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4" name="object 7764"/>
          <p:cNvSpPr/>
          <p:nvPr/>
        </p:nvSpPr>
        <p:spPr>
          <a:xfrm>
            <a:off x="9893961" y="309555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5" name="object 7765"/>
          <p:cNvSpPr/>
          <p:nvPr/>
        </p:nvSpPr>
        <p:spPr>
          <a:xfrm>
            <a:off x="9876780" y="322083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6" name="object 7766"/>
          <p:cNvSpPr/>
          <p:nvPr/>
        </p:nvSpPr>
        <p:spPr>
          <a:xfrm>
            <a:off x="9884654" y="317215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7" name="object 7767"/>
          <p:cNvSpPr/>
          <p:nvPr/>
        </p:nvSpPr>
        <p:spPr>
          <a:xfrm>
            <a:off x="9898972" y="312347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8" name="object 7768"/>
          <p:cNvSpPr/>
          <p:nvPr/>
        </p:nvSpPr>
        <p:spPr>
          <a:xfrm>
            <a:off x="9912932" y="3077299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1834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9" name="object 7769"/>
          <p:cNvSpPr/>
          <p:nvPr/>
        </p:nvSpPr>
        <p:spPr>
          <a:xfrm>
            <a:off x="9889666" y="32000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0" name="object 7770"/>
          <p:cNvSpPr/>
          <p:nvPr/>
        </p:nvSpPr>
        <p:spPr>
          <a:xfrm>
            <a:off x="9903983" y="315139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1" name="object 7771"/>
          <p:cNvSpPr/>
          <p:nvPr/>
        </p:nvSpPr>
        <p:spPr>
          <a:xfrm>
            <a:off x="9918301" y="310271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2" name="object 7772"/>
          <p:cNvSpPr/>
          <p:nvPr/>
        </p:nvSpPr>
        <p:spPr>
          <a:xfrm>
            <a:off x="9901120" y="322799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3" name="object 7773"/>
          <p:cNvSpPr/>
          <p:nvPr/>
        </p:nvSpPr>
        <p:spPr>
          <a:xfrm>
            <a:off x="9908995" y="317931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4" name="object 7774"/>
          <p:cNvSpPr/>
          <p:nvPr/>
        </p:nvSpPr>
        <p:spPr>
          <a:xfrm>
            <a:off x="9923312" y="313063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5" name="object 7775"/>
          <p:cNvSpPr/>
          <p:nvPr/>
        </p:nvSpPr>
        <p:spPr>
          <a:xfrm>
            <a:off x="9937271" y="3084458"/>
            <a:ext cx="6985" cy="21590"/>
          </a:xfrm>
          <a:custGeom>
            <a:avLst/>
            <a:gdLst/>
            <a:ahLst/>
            <a:cxnLst/>
            <a:rect l="l" t="t" r="r" b="b"/>
            <a:pathLst>
              <a:path w="6984" h="21589">
                <a:moveTo>
                  <a:pt x="0" y="21476"/>
                </a:moveTo>
                <a:lnTo>
                  <a:pt x="644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6" name="object 7776"/>
          <p:cNvSpPr/>
          <p:nvPr/>
        </p:nvSpPr>
        <p:spPr>
          <a:xfrm>
            <a:off x="9914005" y="32072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7" name="object 7777"/>
          <p:cNvSpPr/>
          <p:nvPr/>
        </p:nvSpPr>
        <p:spPr>
          <a:xfrm>
            <a:off x="9928323" y="315819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8" name="object 7778"/>
          <p:cNvSpPr/>
          <p:nvPr/>
        </p:nvSpPr>
        <p:spPr>
          <a:xfrm>
            <a:off x="9942641" y="310951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9" name="object 7779"/>
          <p:cNvSpPr/>
          <p:nvPr/>
        </p:nvSpPr>
        <p:spPr>
          <a:xfrm>
            <a:off x="9925460" y="323479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0" name="object 7780"/>
          <p:cNvSpPr/>
          <p:nvPr/>
        </p:nvSpPr>
        <p:spPr>
          <a:xfrm>
            <a:off x="9933334" y="31861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1" name="object 7781"/>
          <p:cNvSpPr/>
          <p:nvPr/>
        </p:nvSpPr>
        <p:spPr>
          <a:xfrm>
            <a:off x="9947651" y="31374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2" name="object 7782"/>
          <p:cNvSpPr/>
          <p:nvPr/>
        </p:nvSpPr>
        <p:spPr>
          <a:xfrm>
            <a:off x="9961969" y="3091616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476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3" name="object 7783"/>
          <p:cNvSpPr/>
          <p:nvPr/>
        </p:nvSpPr>
        <p:spPr>
          <a:xfrm>
            <a:off x="9938345" y="321403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4" name="object 7784"/>
          <p:cNvSpPr/>
          <p:nvPr/>
        </p:nvSpPr>
        <p:spPr>
          <a:xfrm>
            <a:off x="9952663" y="316535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5" name="object 7785"/>
          <p:cNvSpPr/>
          <p:nvPr/>
        </p:nvSpPr>
        <p:spPr>
          <a:xfrm>
            <a:off x="9966980" y="311667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6" name="object 7786"/>
          <p:cNvSpPr/>
          <p:nvPr/>
        </p:nvSpPr>
        <p:spPr>
          <a:xfrm>
            <a:off x="9949799" y="324195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7" name="object 7787"/>
          <p:cNvSpPr/>
          <p:nvPr/>
        </p:nvSpPr>
        <p:spPr>
          <a:xfrm>
            <a:off x="9957674" y="319327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8" name="object 7788"/>
          <p:cNvSpPr/>
          <p:nvPr/>
        </p:nvSpPr>
        <p:spPr>
          <a:xfrm>
            <a:off x="9971991" y="314459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9" name="object 7789"/>
          <p:cNvSpPr/>
          <p:nvPr/>
        </p:nvSpPr>
        <p:spPr>
          <a:xfrm>
            <a:off x="9986309" y="3098775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476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0" name="object 7790"/>
          <p:cNvSpPr/>
          <p:nvPr/>
        </p:nvSpPr>
        <p:spPr>
          <a:xfrm>
            <a:off x="9962685" y="32211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1" name="object 7791"/>
          <p:cNvSpPr/>
          <p:nvPr/>
        </p:nvSpPr>
        <p:spPr>
          <a:xfrm>
            <a:off x="9977002" y="317251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2" name="object 7792"/>
          <p:cNvSpPr/>
          <p:nvPr/>
        </p:nvSpPr>
        <p:spPr>
          <a:xfrm>
            <a:off x="9991320" y="312383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3" name="object 7793"/>
          <p:cNvSpPr/>
          <p:nvPr/>
        </p:nvSpPr>
        <p:spPr>
          <a:xfrm>
            <a:off x="9974139" y="324910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4" name="object 7794"/>
          <p:cNvSpPr/>
          <p:nvPr/>
        </p:nvSpPr>
        <p:spPr>
          <a:xfrm>
            <a:off x="9982013" y="320042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5" name="object 7795"/>
          <p:cNvSpPr/>
          <p:nvPr/>
        </p:nvSpPr>
        <p:spPr>
          <a:xfrm>
            <a:off x="9996331" y="315175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6" name="object 7796"/>
          <p:cNvSpPr/>
          <p:nvPr/>
        </p:nvSpPr>
        <p:spPr>
          <a:xfrm>
            <a:off x="10010648" y="3105934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476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7" name="object 7797"/>
          <p:cNvSpPr/>
          <p:nvPr/>
        </p:nvSpPr>
        <p:spPr>
          <a:xfrm>
            <a:off x="9987025" y="322834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8" name="object 7798"/>
          <p:cNvSpPr/>
          <p:nvPr/>
        </p:nvSpPr>
        <p:spPr>
          <a:xfrm>
            <a:off x="10001342" y="317966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9" name="object 7799"/>
          <p:cNvSpPr/>
          <p:nvPr/>
        </p:nvSpPr>
        <p:spPr>
          <a:xfrm>
            <a:off x="10015659" y="31309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0" name="object 7800"/>
          <p:cNvSpPr/>
          <p:nvPr/>
        </p:nvSpPr>
        <p:spPr>
          <a:xfrm>
            <a:off x="9998478" y="325626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1" name="object 7801"/>
          <p:cNvSpPr/>
          <p:nvPr/>
        </p:nvSpPr>
        <p:spPr>
          <a:xfrm>
            <a:off x="10006353" y="320758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2" name="object 7802"/>
          <p:cNvSpPr/>
          <p:nvPr/>
        </p:nvSpPr>
        <p:spPr>
          <a:xfrm>
            <a:off x="10020671" y="315890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3" name="object 7803"/>
          <p:cNvSpPr/>
          <p:nvPr/>
        </p:nvSpPr>
        <p:spPr>
          <a:xfrm>
            <a:off x="10034988" y="3113093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476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4" name="object 7804"/>
          <p:cNvSpPr/>
          <p:nvPr/>
        </p:nvSpPr>
        <p:spPr>
          <a:xfrm>
            <a:off x="10011364" y="323550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5" name="object 7805"/>
          <p:cNvSpPr/>
          <p:nvPr/>
        </p:nvSpPr>
        <p:spPr>
          <a:xfrm>
            <a:off x="10025681" y="31868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6" name="object 7806"/>
          <p:cNvSpPr/>
          <p:nvPr/>
        </p:nvSpPr>
        <p:spPr>
          <a:xfrm>
            <a:off x="10039999" y="313814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7" name="object 7807"/>
          <p:cNvSpPr/>
          <p:nvPr/>
        </p:nvSpPr>
        <p:spPr>
          <a:xfrm>
            <a:off x="10022818" y="326342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8" name="object 7808"/>
          <p:cNvSpPr/>
          <p:nvPr/>
        </p:nvSpPr>
        <p:spPr>
          <a:xfrm>
            <a:off x="10030693" y="32147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9" name="object 7809"/>
          <p:cNvSpPr/>
          <p:nvPr/>
        </p:nvSpPr>
        <p:spPr>
          <a:xfrm>
            <a:off x="10045010" y="316606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0" name="object 7810"/>
          <p:cNvSpPr/>
          <p:nvPr/>
        </p:nvSpPr>
        <p:spPr>
          <a:xfrm>
            <a:off x="10059327" y="3120251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476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1" name="object 7811"/>
          <p:cNvSpPr/>
          <p:nvPr/>
        </p:nvSpPr>
        <p:spPr>
          <a:xfrm>
            <a:off x="10035704" y="32426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2" name="object 7812"/>
          <p:cNvSpPr/>
          <p:nvPr/>
        </p:nvSpPr>
        <p:spPr>
          <a:xfrm>
            <a:off x="10050021" y="319398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3" name="object 7813"/>
          <p:cNvSpPr/>
          <p:nvPr/>
        </p:nvSpPr>
        <p:spPr>
          <a:xfrm>
            <a:off x="10064339" y="314530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4" name="object 7814"/>
          <p:cNvSpPr/>
          <p:nvPr/>
        </p:nvSpPr>
        <p:spPr>
          <a:xfrm>
            <a:off x="10047158" y="327058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5" name="object 7815"/>
          <p:cNvSpPr/>
          <p:nvPr/>
        </p:nvSpPr>
        <p:spPr>
          <a:xfrm>
            <a:off x="10055032" y="322190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6" name="object 7816"/>
          <p:cNvSpPr/>
          <p:nvPr/>
        </p:nvSpPr>
        <p:spPr>
          <a:xfrm>
            <a:off x="10069350" y="317322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7" name="object 7817"/>
          <p:cNvSpPr/>
          <p:nvPr/>
        </p:nvSpPr>
        <p:spPr>
          <a:xfrm>
            <a:off x="10083668" y="3127410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476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8" name="object 7818"/>
          <p:cNvSpPr/>
          <p:nvPr/>
        </p:nvSpPr>
        <p:spPr>
          <a:xfrm>
            <a:off x="10060044" y="32498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9" name="object 7819"/>
          <p:cNvSpPr/>
          <p:nvPr/>
        </p:nvSpPr>
        <p:spPr>
          <a:xfrm>
            <a:off x="10074361" y="320114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0" name="object 7820"/>
          <p:cNvSpPr/>
          <p:nvPr/>
        </p:nvSpPr>
        <p:spPr>
          <a:xfrm>
            <a:off x="10088678" y="31524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1" name="object 7821"/>
          <p:cNvSpPr/>
          <p:nvPr/>
        </p:nvSpPr>
        <p:spPr>
          <a:xfrm>
            <a:off x="10071497" y="327774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2" name="object 7822"/>
          <p:cNvSpPr/>
          <p:nvPr/>
        </p:nvSpPr>
        <p:spPr>
          <a:xfrm>
            <a:off x="10079372" y="322906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3" name="object 7823"/>
          <p:cNvSpPr/>
          <p:nvPr/>
        </p:nvSpPr>
        <p:spPr>
          <a:xfrm>
            <a:off x="10093690" y="31803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4" name="object 7824"/>
          <p:cNvSpPr/>
          <p:nvPr/>
        </p:nvSpPr>
        <p:spPr>
          <a:xfrm>
            <a:off x="10108007" y="3134569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476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5" name="object 7825"/>
          <p:cNvSpPr/>
          <p:nvPr/>
        </p:nvSpPr>
        <p:spPr>
          <a:xfrm>
            <a:off x="10084383" y="325698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6" name="object 7826"/>
          <p:cNvSpPr/>
          <p:nvPr/>
        </p:nvSpPr>
        <p:spPr>
          <a:xfrm>
            <a:off x="10098701" y="320830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7" name="object 7827"/>
          <p:cNvSpPr/>
          <p:nvPr/>
        </p:nvSpPr>
        <p:spPr>
          <a:xfrm>
            <a:off x="10113018" y="31596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8" name="object 7828"/>
          <p:cNvSpPr/>
          <p:nvPr/>
        </p:nvSpPr>
        <p:spPr>
          <a:xfrm>
            <a:off x="10095838" y="328490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9" name="object 7829"/>
          <p:cNvSpPr/>
          <p:nvPr/>
        </p:nvSpPr>
        <p:spPr>
          <a:xfrm>
            <a:off x="10103711" y="323622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0" name="object 7830"/>
          <p:cNvSpPr/>
          <p:nvPr/>
        </p:nvSpPr>
        <p:spPr>
          <a:xfrm>
            <a:off x="10118029" y="318754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1" name="object 7831"/>
          <p:cNvSpPr/>
          <p:nvPr/>
        </p:nvSpPr>
        <p:spPr>
          <a:xfrm>
            <a:off x="10132347" y="3141727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2" name="object 7832"/>
          <p:cNvSpPr/>
          <p:nvPr/>
        </p:nvSpPr>
        <p:spPr>
          <a:xfrm>
            <a:off x="10108723" y="326414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3" name="object 7833"/>
          <p:cNvSpPr/>
          <p:nvPr/>
        </p:nvSpPr>
        <p:spPr>
          <a:xfrm>
            <a:off x="10123041" y="321510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4" name="object 7834"/>
          <p:cNvSpPr/>
          <p:nvPr/>
        </p:nvSpPr>
        <p:spPr>
          <a:xfrm>
            <a:off x="10137357" y="31664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5" name="object 7835"/>
          <p:cNvSpPr/>
          <p:nvPr/>
        </p:nvSpPr>
        <p:spPr>
          <a:xfrm>
            <a:off x="10120177" y="329170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6" name="object 7836"/>
          <p:cNvSpPr/>
          <p:nvPr/>
        </p:nvSpPr>
        <p:spPr>
          <a:xfrm>
            <a:off x="10128052" y="32430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7" name="object 7837"/>
          <p:cNvSpPr/>
          <p:nvPr/>
        </p:nvSpPr>
        <p:spPr>
          <a:xfrm>
            <a:off x="10142369" y="319434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8" name="object 7838"/>
          <p:cNvSpPr/>
          <p:nvPr/>
        </p:nvSpPr>
        <p:spPr>
          <a:xfrm>
            <a:off x="10156687" y="3148886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9" name="object 7839"/>
          <p:cNvSpPr/>
          <p:nvPr/>
        </p:nvSpPr>
        <p:spPr>
          <a:xfrm>
            <a:off x="10133062" y="327094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0" name="object 7840"/>
          <p:cNvSpPr/>
          <p:nvPr/>
        </p:nvSpPr>
        <p:spPr>
          <a:xfrm>
            <a:off x="10147380" y="322226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1" name="object 7841"/>
          <p:cNvSpPr/>
          <p:nvPr/>
        </p:nvSpPr>
        <p:spPr>
          <a:xfrm>
            <a:off x="10161698" y="317358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2" name="object 7842"/>
          <p:cNvSpPr/>
          <p:nvPr/>
        </p:nvSpPr>
        <p:spPr>
          <a:xfrm>
            <a:off x="10144517" y="329886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3" name="object 7843"/>
          <p:cNvSpPr/>
          <p:nvPr/>
        </p:nvSpPr>
        <p:spPr>
          <a:xfrm>
            <a:off x="10152391" y="32501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4" name="object 7844"/>
          <p:cNvSpPr/>
          <p:nvPr/>
        </p:nvSpPr>
        <p:spPr>
          <a:xfrm>
            <a:off x="10166708" y="320150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5" name="object 7845"/>
          <p:cNvSpPr/>
          <p:nvPr/>
        </p:nvSpPr>
        <p:spPr>
          <a:xfrm>
            <a:off x="10181026" y="3156045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6" name="object 7846"/>
          <p:cNvSpPr/>
          <p:nvPr/>
        </p:nvSpPr>
        <p:spPr>
          <a:xfrm>
            <a:off x="10157402" y="32781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7" name="object 7847"/>
          <p:cNvSpPr/>
          <p:nvPr/>
        </p:nvSpPr>
        <p:spPr>
          <a:xfrm>
            <a:off x="10171720" y="322942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8" name="object 7848"/>
          <p:cNvSpPr/>
          <p:nvPr/>
        </p:nvSpPr>
        <p:spPr>
          <a:xfrm>
            <a:off x="10186037" y="318074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9" name="object 7849"/>
          <p:cNvSpPr/>
          <p:nvPr/>
        </p:nvSpPr>
        <p:spPr>
          <a:xfrm>
            <a:off x="10168856" y="330602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0" name="object 7850"/>
          <p:cNvSpPr/>
          <p:nvPr/>
        </p:nvSpPr>
        <p:spPr>
          <a:xfrm>
            <a:off x="10176731" y="325734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1" name="object 7851"/>
          <p:cNvSpPr/>
          <p:nvPr/>
        </p:nvSpPr>
        <p:spPr>
          <a:xfrm>
            <a:off x="10191048" y="320866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2" name="object 7852"/>
          <p:cNvSpPr/>
          <p:nvPr/>
        </p:nvSpPr>
        <p:spPr>
          <a:xfrm>
            <a:off x="10205366" y="3163204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3" name="object 7853"/>
          <p:cNvSpPr/>
          <p:nvPr/>
        </p:nvSpPr>
        <p:spPr>
          <a:xfrm>
            <a:off x="10181742" y="328526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4" name="object 7854"/>
          <p:cNvSpPr/>
          <p:nvPr/>
        </p:nvSpPr>
        <p:spPr>
          <a:xfrm>
            <a:off x="10196059" y="32365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5" name="object 7855"/>
          <p:cNvSpPr/>
          <p:nvPr/>
        </p:nvSpPr>
        <p:spPr>
          <a:xfrm>
            <a:off x="10210377" y="31879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6" name="object 7856"/>
          <p:cNvSpPr/>
          <p:nvPr/>
        </p:nvSpPr>
        <p:spPr>
          <a:xfrm>
            <a:off x="10193196" y="33131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7" name="object 7857"/>
          <p:cNvSpPr/>
          <p:nvPr/>
        </p:nvSpPr>
        <p:spPr>
          <a:xfrm>
            <a:off x="10201071" y="326450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8" name="object 7858"/>
          <p:cNvSpPr/>
          <p:nvPr/>
        </p:nvSpPr>
        <p:spPr>
          <a:xfrm>
            <a:off x="10215388" y="321582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9" name="object 7859"/>
          <p:cNvSpPr/>
          <p:nvPr/>
        </p:nvSpPr>
        <p:spPr>
          <a:xfrm>
            <a:off x="10229705" y="3170363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0" name="object 7860"/>
          <p:cNvSpPr/>
          <p:nvPr/>
        </p:nvSpPr>
        <p:spPr>
          <a:xfrm>
            <a:off x="10206082" y="329241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1" name="object 7861"/>
          <p:cNvSpPr/>
          <p:nvPr/>
        </p:nvSpPr>
        <p:spPr>
          <a:xfrm>
            <a:off x="10220399" y="324373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2" name="object 7862"/>
          <p:cNvSpPr/>
          <p:nvPr/>
        </p:nvSpPr>
        <p:spPr>
          <a:xfrm>
            <a:off x="10234717" y="319506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3" name="object 7863"/>
          <p:cNvSpPr/>
          <p:nvPr/>
        </p:nvSpPr>
        <p:spPr>
          <a:xfrm>
            <a:off x="10217536" y="33203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4" name="object 7864"/>
          <p:cNvSpPr/>
          <p:nvPr/>
        </p:nvSpPr>
        <p:spPr>
          <a:xfrm>
            <a:off x="10225410" y="32716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5" name="object 7865"/>
          <p:cNvSpPr/>
          <p:nvPr/>
        </p:nvSpPr>
        <p:spPr>
          <a:xfrm>
            <a:off x="10239728" y="322297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6" name="object 7866"/>
          <p:cNvSpPr/>
          <p:nvPr/>
        </p:nvSpPr>
        <p:spPr>
          <a:xfrm>
            <a:off x="10254045" y="3177521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7" name="object 7867"/>
          <p:cNvSpPr/>
          <p:nvPr/>
        </p:nvSpPr>
        <p:spPr>
          <a:xfrm>
            <a:off x="10230422" y="32995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8" name="object 7868"/>
          <p:cNvSpPr/>
          <p:nvPr/>
        </p:nvSpPr>
        <p:spPr>
          <a:xfrm>
            <a:off x="10244739" y="325089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9" name="object 7869"/>
          <p:cNvSpPr/>
          <p:nvPr/>
        </p:nvSpPr>
        <p:spPr>
          <a:xfrm>
            <a:off x="10259056" y="320221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0" name="object 7870"/>
          <p:cNvSpPr/>
          <p:nvPr/>
        </p:nvSpPr>
        <p:spPr>
          <a:xfrm>
            <a:off x="10241875" y="332749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1" name="object 7871"/>
          <p:cNvSpPr/>
          <p:nvPr/>
        </p:nvSpPr>
        <p:spPr>
          <a:xfrm>
            <a:off x="10249750" y="327881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2" name="object 7872"/>
          <p:cNvSpPr/>
          <p:nvPr/>
        </p:nvSpPr>
        <p:spPr>
          <a:xfrm>
            <a:off x="10264068" y="323013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3" name="object 7873"/>
          <p:cNvSpPr/>
          <p:nvPr/>
        </p:nvSpPr>
        <p:spPr>
          <a:xfrm>
            <a:off x="10278385" y="3184680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4" name="object 7874"/>
          <p:cNvSpPr/>
          <p:nvPr/>
        </p:nvSpPr>
        <p:spPr>
          <a:xfrm>
            <a:off x="10254761" y="33067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5" name="object 7875"/>
          <p:cNvSpPr/>
          <p:nvPr/>
        </p:nvSpPr>
        <p:spPr>
          <a:xfrm>
            <a:off x="10269078" y="325805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6" name="object 7876"/>
          <p:cNvSpPr/>
          <p:nvPr/>
        </p:nvSpPr>
        <p:spPr>
          <a:xfrm>
            <a:off x="10283396" y="32093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7" name="object 7877"/>
          <p:cNvSpPr/>
          <p:nvPr/>
        </p:nvSpPr>
        <p:spPr>
          <a:xfrm>
            <a:off x="10266215" y="33346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8" name="object 7878"/>
          <p:cNvSpPr/>
          <p:nvPr/>
        </p:nvSpPr>
        <p:spPr>
          <a:xfrm>
            <a:off x="10274089" y="328597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9" name="object 7879"/>
          <p:cNvSpPr/>
          <p:nvPr/>
        </p:nvSpPr>
        <p:spPr>
          <a:xfrm>
            <a:off x="10288407" y="323729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0" name="object 7880"/>
          <p:cNvSpPr/>
          <p:nvPr/>
        </p:nvSpPr>
        <p:spPr>
          <a:xfrm>
            <a:off x="10302724" y="3191839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1" name="object 7881"/>
          <p:cNvSpPr/>
          <p:nvPr/>
        </p:nvSpPr>
        <p:spPr>
          <a:xfrm>
            <a:off x="10279101" y="331389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2" name="object 7882"/>
          <p:cNvSpPr/>
          <p:nvPr/>
        </p:nvSpPr>
        <p:spPr>
          <a:xfrm>
            <a:off x="10293418" y="326521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3" name="object 7883"/>
          <p:cNvSpPr/>
          <p:nvPr/>
        </p:nvSpPr>
        <p:spPr>
          <a:xfrm>
            <a:off x="10307735" y="32165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4" name="object 7884"/>
          <p:cNvSpPr/>
          <p:nvPr/>
        </p:nvSpPr>
        <p:spPr>
          <a:xfrm>
            <a:off x="10290554" y="33418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5" name="object 7885"/>
          <p:cNvSpPr/>
          <p:nvPr/>
        </p:nvSpPr>
        <p:spPr>
          <a:xfrm>
            <a:off x="10298429" y="329313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6" name="object 7886"/>
          <p:cNvSpPr/>
          <p:nvPr/>
        </p:nvSpPr>
        <p:spPr>
          <a:xfrm>
            <a:off x="10312747" y="324445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7" name="object 7887"/>
          <p:cNvSpPr/>
          <p:nvPr/>
        </p:nvSpPr>
        <p:spPr>
          <a:xfrm>
            <a:off x="10327064" y="3198997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5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8" name="object 7888"/>
          <p:cNvSpPr/>
          <p:nvPr/>
        </p:nvSpPr>
        <p:spPr>
          <a:xfrm>
            <a:off x="10303440" y="332105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9" name="object 7889"/>
          <p:cNvSpPr/>
          <p:nvPr/>
        </p:nvSpPr>
        <p:spPr>
          <a:xfrm>
            <a:off x="10317758" y="327201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0" name="object 7890"/>
          <p:cNvSpPr/>
          <p:nvPr/>
        </p:nvSpPr>
        <p:spPr>
          <a:xfrm>
            <a:off x="10332075" y="322333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1" name="object 7891"/>
          <p:cNvSpPr/>
          <p:nvPr/>
        </p:nvSpPr>
        <p:spPr>
          <a:xfrm>
            <a:off x="10314895" y="334861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71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2" name="object 7892"/>
          <p:cNvSpPr/>
          <p:nvPr/>
        </p:nvSpPr>
        <p:spPr>
          <a:xfrm>
            <a:off x="10322769" y="32999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3" name="object 7893"/>
          <p:cNvSpPr/>
          <p:nvPr/>
        </p:nvSpPr>
        <p:spPr>
          <a:xfrm>
            <a:off x="10337086" y="325125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4" name="object 7894"/>
          <p:cNvSpPr/>
          <p:nvPr/>
        </p:nvSpPr>
        <p:spPr>
          <a:xfrm>
            <a:off x="10351404" y="3206156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5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5" name="object 7895"/>
          <p:cNvSpPr/>
          <p:nvPr/>
        </p:nvSpPr>
        <p:spPr>
          <a:xfrm>
            <a:off x="10328138" y="332785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6" name="object 7896"/>
          <p:cNvSpPr/>
          <p:nvPr/>
        </p:nvSpPr>
        <p:spPr>
          <a:xfrm>
            <a:off x="10342098" y="327917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7" name="object 7897"/>
          <p:cNvSpPr/>
          <p:nvPr/>
        </p:nvSpPr>
        <p:spPr>
          <a:xfrm>
            <a:off x="10356415" y="323049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8" name="object 7898"/>
          <p:cNvSpPr/>
          <p:nvPr/>
        </p:nvSpPr>
        <p:spPr>
          <a:xfrm>
            <a:off x="10339234" y="335577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9" name="object 7899"/>
          <p:cNvSpPr/>
          <p:nvPr/>
        </p:nvSpPr>
        <p:spPr>
          <a:xfrm>
            <a:off x="10347108" y="33070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0" name="object 7900"/>
          <p:cNvSpPr/>
          <p:nvPr/>
        </p:nvSpPr>
        <p:spPr>
          <a:xfrm>
            <a:off x="10361426" y="325841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1" name="object 7901"/>
          <p:cNvSpPr/>
          <p:nvPr/>
        </p:nvSpPr>
        <p:spPr>
          <a:xfrm>
            <a:off x="10375744" y="3213315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5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2" name="object 7902"/>
          <p:cNvSpPr/>
          <p:nvPr/>
        </p:nvSpPr>
        <p:spPr>
          <a:xfrm>
            <a:off x="10352478" y="333501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3" name="object 7903"/>
          <p:cNvSpPr/>
          <p:nvPr/>
        </p:nvSpPr>
        <p:spPr>
          <a:xfrm>
            <a:off x="10366437" y="328633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4" name="object 7904"/>
          <p:cNvSpPr/>
          <p:nvPr/>
        </p:nvSpPr>
        <p:spPr>
          <a:xfrm>
            <a:off x="10380755" y="323765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5" name="object 7905"/>
          <p:cNvSpPr/>
          <p:nvPr/>
        </p:nvSpPr>
        <p:spPr>
          <a:xfrm>
            <a:off x="10363574" y="336293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6" name="object 7906"/>
          <p:cNvSpPr/>
          <p:nvPr/>
        </p:nvSpPr>
        <p:spPr>
          <a:xfrm>
            <a:off x="10371449" y="331425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7" name="object 7907"/>
          <p:cNvSpPr/>
          <p:nvPr/>
        </p:nvSpPr>
        <p:spPr>
          <a:xfrm>
            <a:off x="10385766" y="326557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8" name="object 7908"/>
          <p:cNvSpPr/>
          <p:nvPr/>
        </p:nvSpPr>
        <p:spPr>
          <a:xfrm>
            <a:off x="10400083" y="3220474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5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9" name="object 7909"/>
          <p:cNvSpPr/>
          <p:nvPr/>
        </p:nvSpPr>
        <p:spPr>
          <a:xfrm>
            <a:off x="10376817" y="334217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0" name="object 7910"/>
          <p:cNvSpPr/>
          <p:nvPr/>
        </p:nvSpPr>
        <p:spPr>
          <a:xfrm>
            <a:off x="10390777" y="329349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1" name="object 7911"/>
          <p:cNvSpPr/>
          <p:nvPr/>
        </p:nvSpPr>
        <p:spPr>
          <a:xfrm>
            <a:off x="10405095" y="324481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2" name="object 7912"/>
          <p:cNvSpPr/>
          <p:nvPr/>
        </p:nvSpPr>
        <p:spPr>
          <a:xfrm>
            <a:off x="10387913" y="337009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3" name="object 7913"/>
          <p:cNvSpPr/>
          <p:nvPr/>
        </p:nvSpPr>
        <p:spPr>
          <a:xfrm>
            <a:off x="10395788" y="332141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4" name="object 7914"/>
          <p:cNvSpPr/>
          <p:nvPr/>
        </p:nvSpPr>
        <p:spPr>
          <a:xfrm>
            <a:off x="10410105" y="32727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5" name="object 7915"/>
          <p:cNvSpPr/>
          <p:nvPr/>
        </p:nvSpPr>
        <p:spPr>
          <a:xfrm>
            <a:off x="10424423" y="3227632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5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6" name="object 7916"/>
          <p:cNvSpPr/>
          <p:nvPr/>
        </p:nvSpPr>
        <p:spPr>
          <a:xfrm>
            <a:off x="10401157" y="334933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7" name="object 7917"/>
          <p:cNvSpPr/>
          <p:nvPr/>
        </p:nvSpPr>
        <p:spPr>
          <a:xfrm>
            <a:off x="10415116" y="330065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8" name="object 7918"/>
          <p:cNvSpPr/>
          <p:nvPr/>
        </p:nvSpPr>
        <p:spPr>
          <a:xfrm>
            <a:off x="10429434" y="325197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9" name="object 7919"/>
          <p:cNvSpPr/>
          <p:nvPr/>
        </p:nvSpPr>
        <p:spPr>
          <a:xfrm>
            <a:off x="10412253" y="337725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0" name="object 7920"/>
          <p:cNvSpPr/>
          <p:nvPr/>
        </p:nvSpPr>
        <p:spPr>
          <a:xfrm>
            <a:off x="10420128" y="332857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1" name="object 7921"/>
          <p:cNvSpPr/>
          <p:nvPr/>
        </p:nvSpPr>
        <p:spPr>
          <a:xfrm>
            <a:off x="10434445" y="327989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2" name="object 7922"/>
          <p:cNvSpPr/>
          <p:nvPr/>
        </p:nvSpPr>
        <p:spPr>
          <a:xfrm>
            <a:off x="10448762" y="3234791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3" name="object 7923"/>
          <p:cNvSpPr/>
          <p:nvPr/>
        </p:nvSpPr>
        <p:spPr>
          <a:xfrm>
            <a:off x="10425496" y="335649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4" name="object 7924"/>
          <p:cNvSpPr/>
          <p:nvPr/>
        </p:nvSpPr>
        <p:spPr>
          <a:xfrm>
            <a:off x="10439456" y="330781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5" name="object 7925"/>
          <p:cNvSpPr/>
          <p:nvPr/>
        </p:nvSpPr>
        <p:spPr>
          <a:xfrm>
            <a:off x="10453774" y="325913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6" name="object 7926"/>
          <p:cNvSpPr/>
          <p:nvPr/>
        </p:nvSpPr>
        <p:spPr>
          <a:xfrm>
            <a:off x="10436593" y="33844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7" name="object 7927"/>
          <p:cNvSpPr/>
          <p:nvPr/>
        </p:nvSpPr>
        <p:spPr>
          <a:xfrm>
            <a:off x="10444467" y="333572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8" name="object 7928"/>
          <p:cNvSpPr/>
          <p:nvPr/>
        </p:nvSpPr>
        <p:spPr>
          <a:xfrm>
            <a:off x="10458785" y="328705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9" name="object 7929"/>
          <p:cNvSpPr/>
          <p:nvPr/>
        </p:nvSpPr>
        <p:spPr>
          <a:xfrm>
            <a:off x="10473102" y="3241950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0" name="object 7930"/>
          <p:cNvSpPr/>
          <p:nvPr/>
        </p:nvSpPr>
        <p:spPr>
          <a:xfrm>
            <a:off x="10449836" y="336364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1" name="object 7931"/>
          <p:cNvSpPr/>
          <p:nvPr/>
        </p:nvSpPr>
        <p:spPr>
          <a:xfrm>
            <a:off x="10463796" y="331496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2" name="object 7932"/>
          <p:cNvSpPr/>
          <p:nvPr/>
        </p:nvSpPr>
        <p:spPr>
          <a:xfrm>
            <a:off x="10478113" y="32662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3" name="object 7933"/>
          <p:cNvSpPr/>
          <p:nvPr/>
        </p:nvSpPr>
        <p:spPr>
          <a:xfrm>
            <a:off x="10460932" y="339156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4" name="object 7934"/>
          <p:cNvSpPr/>
          <p:nvPr/>
        </p:nvSpPr>
        <p:spPr>
          <a:xfrm>
            <a:off x="10469165" y="334288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5" name="object 7935"/>
          <p:cNvSpPr/>
          <p:nvPr/>
        </p:nvSpPr>
        <p:spPr>
          <a:xfrm>
            <a:off x="10483125" y="329420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6" name="object 7936"/>
          <p:cNvSpPr/>
          <p:nvPr/>
        </p:nvSpPr>
        <p:spPr>
          <a:xfrm>
            <a:off x="10497442" y="3248751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7" name="object 7937"/>
          <p:cNvSpPr/>
          <p:nvPr/>
        </p:nvSpPr>
        <p:spPr>
          <a:xfrm>
            <a:off x="10474176" y="337080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8" name="object 7938"/>
          <p:cNvSpPr/>
          <p:nvPr/>
        </p:nvSpPr>
        <p:spPr>
          <a:xfrm>
            <a:off x="10488135" y="33221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9" name="object 7939"/>
          <p:cNvSpPr/>
          <p:nvPr/>
        </p:nvSpPr>
        <p:spPr>
          <a:xfrm>
            <a:off x="10502453" y="327344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0" name="object 7940"/>
          <p:cNvSpPr/>
          <p:nvPr/>
        </p:nvSpPr>
        <p:spPr>
          <a:xfrm>
            <a:off x="10485272" y="339872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1" name="object 7941"/>
          <p:cNvSpPr/>
          <p:nvPr/>
        </p:nvSpPr>
        <p:spPr>
          <a:xfrm>
            <a:off x="10493505" y="335004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2" name="object 7942"/>
          <p:cNvSpPr/>
          <p:nvPr/>
        </p:nvSpPr>
        <p:spPr>
          <a:xfrm>
            <a:off x="10507464" y="330136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3" name="object 7943"/>
          <p:cNvSpPr/>
          <p:nvPr/>
        </p:nvSpPr>
        <p:spPr>
          <a:xfrm>
            <a:off x="10521781" y="3255909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4" name="object 7944"/>
          <p:cNvSpPr/>
          <p:nvPr/>
        </p:nvSpPr>
        <p:spPr>
          <a:xfrm>
            <a:off x="10498516" y="33779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5" name="object 7945"/>
          <p:cNvSpPr/>
          <p:nvPr/>
        </p:nvSpPr>
        <p:spPr>
          <a:xfrm>
            <a:off x="10512476" y="33289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6" name="object 7946"/>
          <p:cNvSpPr/>
          <p:nvPr/>
        </p:nvSpPr>
        <p:spPr>
          <a:xfrm>
            <a:off x="10526793" y="328024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7" name="object 7947"/>
          <p:cNvSpPr/>
          <p:nvPr/>
        </p:nvSpPr>
        <p:spPr>
          <a:xfrm>
            <a:off x="10509611" y="340552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8" name="object 7948"/>
          <p:cNvSpPr/>
          <p:nvPr/>
        </p:nvSpPr>
        <p:spPr>
          <a:xfrm>
            <a:off x="10517844" y="335684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9" name="object 7949"/>
          <p:cNvSpPr/>
          <p:nvPr/>
        </p:nvSpPr>
        <p:spPr>
          <a:xfrm>
            <a:off x="10531804" y="330816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0" name="object 7950"/>
          <p:cNvSpPr/>
          <p:nvPr/>
        </p:nvSpPr>
        <p:spPr>
          <a:xfrm>
            <a:off x="10546122" y="3263068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1" name="object 7951"/>
          <p:cNvSpPr/>
          <p:nvPr/>
        </p:nvSpPr>
        <p:spPr>
          <a:xfrm>
            <a:off x="10522856" y="338476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2" name="object 7952"/>
          <p:cNvSpPr/>
          <p:nvPr/>
        </p:nvSpPr>
        <p:spPr>
          <a:xfrm>
            <a:off x="10536815" y="333608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3" name="object 7953"/>
          <p:cNvSpPr/>
          <p:nvPr/>
        </p:nvSpPr>
        <p:spPr>
          <a:xfrm>
            <a:off x="10551132" y="328740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4" name="object 7954"/>
          <p:cNvSpPr/>
          <p:nvPr/>
        </p:nvSpPr>
        <p:spPr>
          <a:xfrm>
            <a:off x="10533951" y="341268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5" name="object 7955"/>
          <p:cNvSpPr/>
          <p:nvPr/>
        </p:nvSpPr>
        <p:spPr>
          <a:xfrm>
            <a:off x="10542184" y="336400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6" name="object 7956"/>
          <p:cNvSpPr/>
          <p:nvPr/>
        </p:nvSpPr>
        <p:spPr>
          <a:xfrm>
            <a:off x="10556144" y="331532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7" name="object 7957"/>
          <p:cNvSpPr/>
          <p:nvPr/>
        </p:nvSpPr>
        <p:spPr>
          <a:xfrm>
            <a:off x="10570461" y="3270227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8" name="object 7958"/>
          <p:cNvSpPr/>
          <p:nvPr/>
        </p:nvSpPr>
        <p:spPr>
          <a:xfrm>
            <a:off x="10547195" y="33919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9" name="object 7959"/>
          <p:cNvSpPr/>
          <p:nvPr/>
        </p:nvSpPr>
        <p:spPr>
          <a:xfrm>
            <a:off x="10561155" y="334324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0" name="object 7960"/>
          <p:cNvSpPr/>
          <p:nvPr/>
        </p:nvSpPr>
        <p:spPr>
          <a:xfrm>
            <a:off x="10575472" y="329456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1" name="object 7961"/>
          <p:cNvSpPr/>
          <p:nvPr/>
        </p:nvSpPr>
        <p:spPr>
          <a:xfrm>
            <a:off x="10558291" y="34198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2" name="object 7962"/>
          <p:cNvSpPr/>
          <p:nvPr/>
        </p:nvSpPr>
        <p:spPr>
          <a:xfrm>
            <a:off x="10566524" y="337116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3" name="object 7963"/>
          <p:cNvSpPr/>
          <p:nvPr/>
        </p:nvSpPr>
        <p:spPr>
          <a:xfrm>
            <a:off x="10580483" y="33224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4" name="object 7964"/>
          <p:cNvSpPr/>
          <p:nvPr/>
        </p:nvSpPr>
        <p:spPr>
          <a:xfrm>
            <a:off x="10594801" y="3277385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5" name="object 7965"/>
          <p:cNvSpPr/>
          <p:nvPr/>
        </p:nvSpPr>
        <p:spPr>
          <a:xfrm>
            <a:off x="10571535" y="339908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6" name="object 7966"/>
          <p:cNvSpPr/>
          <p:nvPr/>
        </p:nvSpPr>
        <p:spPr>
          <a:xfrm>
            <a:off x="10585494" y="335040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7" name="object 7967"/>
          <p:cNvSpPr/>
          <p:nvPr/>
        </p:nvSpPr>
        <p:spPr>
          <a:xfrm>
            <a:off x="10599811" y="33017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8" name="object 7968"/>
          <p:cNvSpPr/>
          <p:nvPr/>
        </p:nvSpPr>
        <p:spPr>
          <a:xfrm>
            <a:off x="10582631" y="342700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9" name="object 7969"/>
          <p:cNvSpPr/>
          <p:nvPr/>
        </p:nvSpPr>
        <p:spPr>
          <a:xfrm>
            <a:off x="10590863" y="337832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0" name="object 7970"/>
          <p:cNvSpPr/>
          <p:nvPr/>
        </p:nvSpPr>
        <p:spPr>
          <a:xfrm>
            <a:off x="10604823" y="332964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1" name="object 7971"/>
          <p:cNvSpPr/>
          <p:nvPr/>
        </p:nvSpPr>
        <p:spPr>
          <a:xfrm>
            <a:off x="10619140" y="3284544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2" name="object 7972"/>
          <p:cNvSpPr/>
          <p:nvPr/>
        </p:nvSpPr>
        <p:spPr>
          <a:xfrm>
            <a:off x="10595874" y="340624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3" name="object 7973"/>
          <p:cNvSpPr/>
          <p:nvPr/>
        </p:nvSpPr>
        <p:spPr>
          <a:xfrm>
            <a:off x="10609834" y="335756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4" name="object 7974"/>
          <p:cNvSpPr/>
          <p:nvPr/>
        </p:nvSpPr>
        <p:spPr>
          <a:xfrm>
            <a:off x="10624152" y="330888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5" name="object 7975"/>
          <p:cNvSpPr/>
          <p:nvPr/>
        </p:nvSpPr>
        <p:spPr>
          <a:xfrm>
            <a:off x="10606971" y="343416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6" name="object 7976"/>
          <p:cNvSpPr/>
          <p:nvPr/>
        </p:nvSpPr>
        <p:spPr>
          <a:xfrm>
            <a:off x="10615203" y="33854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7" name="object 7977"/>
          <p:cNvSpPr/>
          <p:nvPr/>
        </p:nvSpPr>
        <p:spPr>
          <a:xfrm>
            <a:off x="10629162" y="333680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8" name="object 7978"/>
          <p:cNvSpPr/>
          <p:nvPr/>
        </p:nvSpPr>
        <p:spPr>
          <a:xfrm>
            <a:off x="10643480" y="3291703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9" name="object 7979"/>
          <p:cNvSpPr/>
          <p:nvPr/>
        </p:nvSpPr>
        <p:spPr>
          <a:xfrm>
            <a:off x="10620214" y="34134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0" name="object 7980"/>
          <p:cNvSpPr/>
          <p:nvPr/>
        </p:nvSpPr>
        <p:spPr>
          <a:xfrm>
            <a:off x="10634532" y="336472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1" name="object 7981"/>
          <p:cNvSpPr/>
          <p:nvPr/>
        </p:nvSpPr>
        <p:spPr>
          <a:xfrm>
            <a:off x="10648491" y="331604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2" name="object 7982"/>
          <p:cNvSpPr/>
          <p:nvPr/>
        </p:nvSpPr>
        <p:spPr>
          <a:xfrm>
            <a:off x="10631310" y="344132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3" name="object 7983"/>
          <p:cNvSpPr/>
          <p:nvPr/>
        </p:nvSpPr>
        <p:spPr>
          <a:xfrm>
            <a:off x="10639543" y="339264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4" name="object 7984"/>
          <p:cNvSpPr/>
          <p:nvPr/>
        </p:nvSpPr>
        <p:spPr>
          <a:xfrm>
            <a:off x="10653502" y="334396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5" name="object 7985"/>
          <p:cNvSpPr/>
          <p:nvPr/>
        </p:nvSpPr>
        <p:spPr>
          <a:xfrm>
            <a:off x="10667820" y="3298862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6" name="object 7986"/>
          <p:cNvSpPr/>
          <p:nvPr/>
        </p:nvSpPr>
        <p:spPr>
          <a:xfrm>
            <a:off x="10644554" y="342056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7" name="object 7987"/>
          <p:cNvSpPr/>
          <p:nvPr/>
        </p:nvSpPr>
        <p:spPr>
          <a:xfrm>
            <a:off x="10658871" y="337188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8" name="object 7988"/>
          <p:cNvSpPr/>
          <p:nvPr/>
        </p:nvSpPr>
        <p:spPr>
          <a:xfrm>
            <a:off x="10672831" y="33232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9" name="object 7989"/>
          <p:cNvSpPr/>
          <p:nvPr/>
        </p:nvSpPr>
        <p:spPr>
          <a:xfrm>
            <a:off x="10655650" y="34484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0" name="object 7990"/>
          <p:cNvSpPr/>
          <p:nvPr/>
        </p:nvSpPr>
        <p:spPr>
          <a:xfrm>
            <a:off x="10663883" y="339980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1" name="object 7991"/>
          <p:cNvSpPr/>
          <p:nvPr/>
        </p:nvSpPr>
        <p:spPr>
          <a:xfrm>
            <a:off x="10677842" y="335112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2" name="object 7992"/>
          <p:cNvSpPr/>
          <p:nvPr/>
        </p:nvSpPr>
        <p:spPr>
          <a:xfrm>
            <a:off x="10692159" y="3306021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76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3" name="object 7993"/>
          <p:cNvSpPr/>
          <p:nvPr/>
        </p:nvSpPr>
        <p:spPr>
          <a:xfrm>
            <a:off x="10668893" y="342771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4" name="object 7994"/>
          <p:cNvSpPr/>
          <p:nvPr/>
        </p:nvSpPr>
        <p:spPr>
          <a:xfrm>
            <a:off x="10683211" y="337903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5" name="object 7995"/>
          <p:cNvSpPr/>
          <p:nvPr/>
        </p:nvSpPr>
        <p:spPr>
          <a:xfrm>
            <a:off x="10697171" y="333036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6" name="object 7996"/>
          <p:cNvSpPr/>
          <p:nvPr/>
        </p:nvSpPr>
        <p:spPr>
          <a:xfrm>
            <a:off x="10679989" y="34556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7" name="object 7997"/>
          <p:cNvSpPr/>
          <p:nvPr/>
        </p:nvSpPr>
        <p:spPr>
          <a:xfrm>
            <a:off x="10688222" y="34069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8" name="object 7998"/>
          <p:cNvSpPr/>
          <p:nvPr/>
        </p:nvSpPr>
        <p:spPr>
          <a:xfrm>
            <a:off x="10702182" y="335827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9" name="object 7999"/>
          <p:cNvSpPr/>
          <p:nvPr/>
        </p:nvSpPr>
        <p:spPr>
          <a:xfrm>
            <a:off x="10716499" y="3313179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402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0" name="object 8000"/>
          <p:cNvSpPr/>
          <p:nvPr/>
        </p:nvSpPr>
        <p:spPr>
          <a:xfrm>
            <a:off x="10693233" y="34348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1" name="object 8001"/>
          <p:cNvSpPr/>
          <p:nvPr/>
        </p:nvSpPr>
        <p:spPr>
          <a:xfrm>
            <a:off x="10707551" y="338584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69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2" name="object 8002"/>
          <p:cNvSpPr/>
          <p:nvPr/>
        </p:nvSpPr>
        <p:spPr>
          <a:xfrm>
            <a:off x="10721510" y="333716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3" name="object 8003"/>
          <p:cNvSpPr/>
          <p:nvPr/>
        </p:nvSpPr>
        <p:spPr>
          <a:xfrm>
            <a:off x="10704329" y="346243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4" name="object 8004"/>
          <p:cNvSpPr/>
          <p:nvPr/>
        </p:nvSpPr>
        <p:spPr>
          <a:xfrm>
            <a:off x="10712562" y="34137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5" name="object 8005"/>
          <p:cNvSpPr/>
          <p:nvPr/>
        </p:nvSpPr>
        <p:spPr>
          <a:xfrm>
            <a:off x="10726522" y="33650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6" name="object 8006"/>
          <p:cNvSpPr/>
          <p:nvPr/>
        </p:nvSpPr>
        <p:spPr>
          <a:xfrm>
            <a:off x="10740838" y="3320338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402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7" name="object 8007"/>
          <p:cNvSpPr/>
          <p:nvPr/>
        </p:nvSpPr>
        <p:spPr>
          <a:xfrm>
            <a:off x="10717573" y="34416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8" name="object 8008"/>
          <p:cNvSpPr/>
          <p:nvPr/>
        </p:nvSpPr>
        <p:spPr>
          <a:xfrm>
            <a:off x="10731890" y="339299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9" name="object 8009"/>
          <p:cNvSpPr/>
          <p:nvPr/>
        </p:nvSpPr>
        <p:spPr>
          <a:xfrm>
            <a:off x="10745850" y="334432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0" name="object 8010"/>
          <p:cNvSpPr/>
          <p:nvPr/>
        </p:nvSpPr>
        <p:spPr>
          <a:xfrm>
            <a:off x="10728669" y="34695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1" name="object 8011"/>
          <p:cNvSpPr/>
          <p:nvPr/>
        </p:nvSpPr>
        <p:spPr>
          <a:xfrm>
            <a:off x="10736901" y="342091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2" name="object 8012"/>
          <p:cNvSpPr/>
          <p:nvPr/>
        </p:nvSpPr>
        <p:spPr>
          <a:xfrm>
            <a:off x="10750861" y="337223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3" name="object 8013"/>
          <p:cNvSpPr/>
          <p:nvPr/>
        </p:nvSpPr>
        <p:spPr>
          <a:xfrm>
            <a:off x="10765178" y="3327497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402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4" name="object 8014"/>
          <p:cNvSpPr/>
          <p:nvPr/>
        </p:nvSpPr>
        <p:spPr>
          <a:xfrm>
            <a:off x="10741913" y="344883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5" name="object 8015"/>
          <p:cNvSpPr/>
          <p:nvPr/>
        </p:nvSpPr>
        <p:spPr>
          <a:xfrm>
            <a:off x="10756230" y="34001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6" name="object 8016"/>
          <p:cNvSpPr/>
          <p:nvPr/>
        </p:nvSpPr>
        <p:spPr>
          <a:xfrm>
            <a:off x="10770189" y="33514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7" name="object 8017"/>
          <p:cNvSpPr/>
          <p:nvPr/>
        </p:nvSpPr>
        <p:spPr>
          <a:xfrm>
            <a:off x="10753008" y="347675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8" name="object 8018"/>
          <p:cNvSpPr/>
          <p:nvPr/>
        </p:nvSpPr>
        <p:spPr>
          <a:xfrm>
            <a:off x="10761241" y="34280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9" name="object 8019"/>
          <p:cNvSpPr/>
          <p:nvPr/>
        </p:nvSpPr>
        <p:spPr>
          <a:xfrm>
            <a:off x="10775559" y="337939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0" name="object 8020"/>
          <p:cNvSpPr/>
          <p:nvPr/>
        </p:nvSpPr>
        <p:spPr>
          <a:xfrm>
            <a:off x="10789518" y="3334655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402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1" name="object 8021"/>
          <p:cNvSpPr/>
          <p:nvPr/>
        </p:nvSpPr>
        <p:spPr>
          <a:xfrm>
            <a:off x="10766252" y="345599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2" name="object 8022"/>
          <p:cNvSpPr/>
          <p:nvPr/>
        </p:nvSpPr>
        <p:spPr>
          <a:xfrm>
            <a:off x="10780569" y="340731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3" name="object 8023"/>
          <p:cNvSpPr/>
          <p:nvPr/>
        </p:nvSpPr>
        <p:spPr>
          <a:xfrm>
            <a:off x="10794529" y="335863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4" name="object 8024"/>
          <p:cNvSpPr/>
          <p:nvPr/>
        </p:nvSpPr>
        <p:spPr>
          <a:xfrm>
            <a:off x="10777349" y="348391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5" name="object 8025"/>
          <p:cNvSpPr/>
          <p:nvPr/>
        </p:nvSpPr>
        <p:spPr>
          <a:xfrm>
            <a:off x="10785581" y="34352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6" name="object 8026"/>
          <p:cNvSpPr/>
          <p:nvPr/>
        </p:nvSpPr>
        <p:spPr>
          <a:xfrm>
            <a:off x="10799898" y="338655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7" name="object 8027"/>
          <p:cNvSpPr/>
          <p:nvPr/>
        </p:nvSpPr>
        <p:spPr>
          <a:xfrm>
            <a:off x="10813858" y="3341814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402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8" name="object 8028"/>
          <p:cNvSpPr/>
          <p:nvPr/>
        </p:nvSpPr>
        <p:spPr>
          <a:xfrm>
            <a:off x="10790592" y="346315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9" name="object 8029"/>
          <p:cNvSpPr/>
          <p:nvPr/>
        </p:nvSpPr>
        <p:spPr>
          <a:xfrm>
            <a:off x="10804910" y="341447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0" name="object 8030"/>
          <p:cNvSpPr/>
          <p:nvPr/>
        </p:nvSpPr>
        <p:spPr>
          <a:xfrm>
            <a:off x="10818869" y="336579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1" name="object 8031"/>
          <p:cNvSpPr/>
          <p:nvPr/>
        </p:nvSpPr>
        <p:spPr>
          <a:xfrm>
            <a:off x="10801688" y="349107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2" name="object 8032"/>
          <p:cNvSpPr/>
          <p:nvPr/>
        </p:nvSpPr>
        <p:spPr>
          <a:xfrm>
            <a:off x="10809920" y="34423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3" name="object 8033"/>
          <p:cNvSpPr/>
          <p:nvPr/>
        </p:nvSpPr>
        <p:spPr>
          <a:xfrm>
            <a:off x="10824238" y="339371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4" name="object 8034"/>
          <p:cNvSpPr/>
          <p:nvPr/>
        </p:nvSpPr>
        <p:spPr>
          <a:xfrm>
            <a:off x="10838198" y="3348973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402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5" name="object 8035"/>
          <p:cNvSpPr/>
          <p:nvPr/>
        </p:nvSpPr>
        <p:spPr>
          <a:xfrm>
            <a:off x="10814932" y="347031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6" name="object 8036"/>
          <p:cNvSpPr/>
          <p:nvPr/>
        </p:nvSpPr>
        <p:spPr>
          <a:xfrm>
            <a:off x="10829249" y="342163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7" name="object 8037"/>
          <p:cNvSpPr/>
          <p:nvPr/>
        </p:nvSpPr>
        <p:spPr>
          <a:xfrm>
            <a:off x="10843209" y="337295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8" name="object 8038"/>
          <p:cNvSpPr/>
          <p:nvPr/>
        </p:nvSpPr>
        <p:spPr>
          <a:xfrm>
            <a:off x="10826028" y="34982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9" name="object 8039"/>
          <p:cNvSpPr/>
          <p:nvPr/>
        </p:nvSpPr>
        <p:spPr>
          <a:xfrm>
            <a:off x="10834260" y="344955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0" name="object 8040"/>
          <p:cNvSpPr/>
          <p:nvPr/>
        </p:nvSpPr>
        <p:spPr>
          <a:xfrm>
            <a:off x="10848578" y="340087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1" name="object 8041"/>
          <p:cNvSpPr/>
          <p:nvPr/>
        </p:nvSpPr>
        <p:spPr>
          <a:xfrm>
            <a:off x="10862537" y="3356131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402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2" name="object 8042"/>
          <p:cNvSpPr/>
          <p:nvPr/>
        </p:nvSpPr>
        <p:spPr>
          <a:xfrm>
            <a:off x="10839271" y="347747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3" name="object 8043"/>
          <p:cNvSpPr/>
          <p:nvPr/>
        </p:nvSpPr>
        <p:spPr>
          <a:xfrm>
            <a:off x="10853589" y="342879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4" name="object 8044"/>
          <p:cNvSpPr/>
          <p:nvPr/>
        </p:nvSpPr>
        <p:spPr>
          <a:xfrm>
            <a:off x="10867549" y="338011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5" name="object 8045"/>
          <p:cNvSpPr/>
          <p:nvPr/>
        </p:nvSpPr>
        <p:spPr>
          <a:xfrm>
            <a:off x="10850367" y="3505391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6" name="object 8046"/>
          <p:cNvSpPr/>
          <p:nvPr/>
        </p:nvSpPr>
        <p:spPr>
          <a:xfrm>
            <a:off x="10858599" y="34567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7" name="object 8047"/>
          <p:cNvSpPr/>
          <p:nvPr/>
        </p:nvSpPr>
        <p:spPr>
          <a:xfrm>
            <a:off x="10872917" y="340803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8" name="object 8048"/>
          <p:cNvSpPr/>
          <p:nvPr/>
        </p:nvSpPr>
        <p:spPr>
          <a:xfrm>
            <a:off x="10886877" y="3363290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402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9" name="object 8049"/>
          <p:cNvSpPr/>
          <p:nvPr/>
        </p:nvSpPr>
        <p:spPr>
          <a:xfrm>
            <a:off x="10863611" y="348463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0" name="object 8050"/>
          <p:cNvSpPr/>
          <p:nvPr/>
        </p:nvSpPr>
        <p:spPr>
          <a:xfrm>
            <a:off x="10877929" y="343595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1" name="object 8051"/>
          <p:cNvSpPr/>
          <p:nvPr/>
        </p:nvSpPr>
        <p:spPr>
          <a:xfrm>
            <a:off x="10891888" y="338727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2" name="object 8052"/>
          <p:cNvSpPr/>
          <p:nvPr/>
        </p:nvSpPr>
        <p:spPr>
          <a:xfrm>
            <a:off x="10874707" y="351255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3" name="object 8053"/>
          <p:cNvSpPr/>
          <p:nvPr/>
        </p:nvSpPr>
        <p:spPr>
          <a:xfrm>
            <a:off x="10882940" y="346387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4" name="object 8054"/>
          <p:cNvSpPr/>
          <p:nvPr/>
        </p:nvSpPr>
        <p:spPr>
          <a:xfrm>
            <a:off x="10897257" y="341519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5" name="object 8055"/>
          <p:cNvSpPr/>
          <p:nvPr/>
        </p:nvSpPr>
        <p:spPr>
          <a:xfrm>
            <a:off x="10911216" y="3370449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0" y="20044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6" name="object 8056"/>
          <p:cNvSpPr/>
          <p:nvPr/>
        </p:nvSpPr>
        <p:spPr>
          <a:xfrm>
            <a:off x="10887950" y="34917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7" name="object 8057"/>
          <p:cNvSpPr/>
          <p:nvPr/>
        </p:nvSpPr>
        <p:spPr>
          <a:xfrm>
            <a:off x="10902268" y="344275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8" name="object 8058"/>
          <p:cNvSpPr/>
          <p:nvPr/>
        </p:nvSpPr>
        <p:spPr>
          <a:xfrm>
            <a:off x="10916586" y="339407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9" name="object 8059"/>
          <p:cNvSpPr/>
          <p:nvPr/>
        </p:nvSpPr>
        <p:spPr>
          <a:xfrm>
            <a:off x="10899047" y="3519351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0" name="object 8060"/>
          <p:cNvSpPr/>
          <p:nvPr/>
        </p:nvSpPr>
        <p:spPr>
          <a:xfrm>
            <a:off x="10907279" y="34706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1" name="object 8061"/>
          <p:cNvSpPr/>
          <p:nvPr/>
        </p:nvSpPr>
        <p:spPr>
          <a:xfrm>
            <a:off x="10921596" y="342199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2" name="object 8062"/>
          <p:cNvSpPr/>
          <p:nvPr/>
        </p:nvSpPr>
        <p:spPr>
          <a:xfrm>
            <a:off x="10935556" y="3377608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0" y="20044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3" name="object 8063"/>
          <p:cNvSpPr/>
          <p:nvPr/>
        </p:nvSpPr>
        <p:spPr>
          <a:xfrm>
            <a:off x="10912290" y="34985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4" name="object 8064"/>
          <p:cNvSpPr/>
          <p:nvPr/>
        </p:nvSpPr>
        <p:spPr>
          <a:xfrm>
            <a:off x="10926608" y="344991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5" name="object 8065"/>
          <p:cNvSpPr/>
          <p:nvPr/>
        </p:nvSpPr>
        <p:spPr>
          <a:xfrm>
            <a:off x="10940925" y="340123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6" name="object 8066"/>
          <p:cNvSpPr/>
          <p:nvPr/>
        </p:nvSpPr>
        <p:spPr>
          <a:xfrm>
            <a:off x="10923386" y="352650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7" name="object 8067"/>
          <p:cNvSpPr/>
          <p:nvPr/>
        </p:nvSpPr>
        <p:spPr>
          <a:xfrm>
            <a:off x="10931619" y="34778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8" name="object 8068"/>
          <p:cNvSpPr/>
          <p:nvPr/>
        </p:nvSpPr>
        <p:spPr>
          <a:xfrm>
            <a:off x="10945936" y="342915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9" name="object 8069"/>
          <p:cNvSpPr/>
          <p:nvPr/>
        </p:nvSpPr>
        <p:spPr>
          <a:xfrm>
            <a:off x="10959896" y="3384767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0" y="20044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0" name="object 8070"/>
          <p:cNvSpPr/>
          <p:nvPr/>
        </p:nvSpPr>
        <p:spPr>
          <a:xfrm>
            <a:off x="10936630" y="350574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1" name="object 8071"/>
          <p:cNvSpPr/>
          <p:nvPr/>
        </p:nvSpPr>
        <p:spPr>
          <a:xfrm>
            <a:off x="10950947" y="345706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2" name="object 8072"/>
          <p:cNvSpPr/>
          <p:nvPr/>
        </p:nvSpPr>
        <p:spPr>
          <a:xfrm>
            <a:off x="10965265" y="340839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3" name="object 8073"/>
          <p:cNvSpPr/>
          <p:nvPr/>
        </p:nvSpPr>
        <p:spPr>
          <a:xfrm>
            <a:off x="10947726" y="353366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4" name="object 8074"/>
          <p:cNvSpPr/>
          <p:nvPr/>
        </p:nvSpPr>
        <p:spPr>
          <a:xfrm>
            <a:off x="10955959" y="34849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5" name="object 8075"/>
          <p:cNvSpPr/>
          <p:nvPr/>
        </p:nvSpPr>
        <p:spPr>
          <a:xfrm>
            <a:off x="10970276" y="343630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6" name="object 8076"/>
          <p:cNvSpPr/>
          <p:nvPr/>
        </p:nvSpPr>
        <p:spPr>
          <a:xfrm>
            <a:off x="10984235" y="3391925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0" y="20044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7" name="object 8077"/>
          <p:cNvSpPr/>
          <p:nvPr/>
        </p:nvSpPr>
        <p:spPr>
          <a:xfrm>
            <a:off x="10960970" y="351290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8" name="object 8078"/>
          <p:cNvSpPr/>
          <p:nvPr/>
        </p:nvSpPr>
        <p:spPr>
          <a:xfrm>
            <a:off x="10975287" y="34642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9" name="object 8079"/>
          <p:cNvSpPr/>
          <p:nvPr/>
        </p:nvSpPr>
        <p:spPr>
          <a:xfrm>
            <a:off x="10989605" y="341554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0" name="object 8080"/>
          <p:cNvSpPr/>
          <p:nvPr/>
        </p:nvSpPr>
        <p:spPr>
          <a:xfrm>
            <a:off x="10972065" y="354082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1" name="object 8081"/>
          <p:cNvSpPr/>
          <p:nvPr/>
        </p:nvSpPr>
        <p:spPr>
          <a:xfrm>
            <a:off x="10980298" y="349214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2" name="object 8082"/>
          <p:cNvSpPr/>
          <p:nvPr/>
        </p:nvSpPr>
        <p:spPr>
          <a:xfrm>
            <a:off x="10994616" y="344346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3" name="object 8083"/>
          <p:cNvSpPr/>
          <p:nvPr/>
        </p:nvSpPr>
        <p:spPr>
          <a:xfrm>
            <a:off x="11008576" y="3399084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0" y="20044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4" name="object 8084"/>
          <p:cNvSpPr/>
          <p:nvPr/>
        </p:nvSpPr>
        <p:spPr>
          <a:xfrm>
            <a:off x="10985310" y="35200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5" name="object 8085"/>
          <p:cNvSpPr/>
          <p:nvPr/>
        </p:nvSpPr>
        <p:spPr>
          <a:xfrm>
            <a:off x="10999627" y="347138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6" name="object 8086"/>
          <p:cNvSpPr/>
          <p:nvPr/>
        </p:nvSpPr>
        <p:spPr>
          <a:xfrm>
            <a:off x="11013944" y="342270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7" name="object 8087"/>
          <p:cNvSpPr/>
          <p:nvPr/>
        </p:nvSpPr>
        <p:spPr>
          <a:xfrm>
            <a:off x="10996406" y="354798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8" name="object 8088"/>
          <p:cNvSpPr/>
          <p:nvPr/>
        </p:nvSpPr>
        <p:spPr>
          <a:xfrm>
            <a:off x="11004638" y="349930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9" name="object 8089"/>
          <p:cNvSpPr/>
          <p:nvPr/>
        </p:nvSpPr>
        <p:spPr>
          <a:xfrm>
            <a:off x="11018956" y="345062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0" name="object 8090"/>
          <p:cNvSpPr/>
          <p:nvPr/>
        </p:nvSpPr>
        <p:spPr>
          <a:xfrm>
            <a:off x="11032915" y="3406243"/>
            <a:ext cx="6350" cy="20320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0" y="20044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1" name="object 8091"/>
          <p:cNvSpPr/>
          <p:nvPr/>
        </p:nvSpPr>
        <p:spPr>
          <a:xfrm>
            <a:off x="11009649" y="35272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2" name="object 8092"/>
          <p:cNvSpPr/>
          <p:nvPr/>
        </p:nvSpPr>
        <p:spPr>
          <a:xfrm>
            <a:off x="11023967" y="347854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3" name="object 8093"/>
          <p:cNvSpPr/>
          <p:nvPr/>
        </p:nvSpPr>
        <p:spPr>
          <a:xfrm>
            <a:off x="11038284" y="342986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4" name="object 8094"/>
          <p:cNvSpPr/>
          <p:nvPr/>
        </p:nvSpPr>
        <p:spPr>
          <a:xfrm>
            <a:off x="11020745" y="355514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5" name="object 8095"/>
          <p:cNvSpPr/>
          <p:nvPr/>
        </p:nvSpPr>
        <p:spPr>
          <a:xfrm>
            <a:off x="11028977" y="350646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6" name="object 8096"/>
          <p:cNvSpPr/>
          <p:nvPr/>
        </p:nvSpPr>
        <p:spPr>
          <a:xfrm>
            <a:off x="11043295" y="34577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7" name="object 8097"/>
          <p:cNvSpPr/>
          <p:nvPr/>
        </p:nvSpPr>
        <p:spPr>
          <a:xfrm>
            <a:off x="11057613" y="3413043"/>
            <a:ext cx="5715" cy="20955"/>
          </a:xfrm>
          <a:custGeom>
            <a:avLst/>
            <a:gdLst/>
            <a:ahLst/>
            <a:cxnLst/>
            <a:rect l="l" t="t" r="r" b="b"/>
            <a:pathLst>
              <a:path w="5715" h="20954">
                <a:moveTo>
                  <a:pt x="0" y="20402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8" name="object 8098"/>
          <p:cNvSpPr/>
          <p:nvPr/>
        </p:nvSpPr>
        <p:spPr>
          <a:xfrm>
            <a:off x="11033989" y="353438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9" name="object 8099"/>
          <p:cNvSpPr/>
          <p:nvPr/>
        </p:nvSpPr>
        <p:spPr>
          <a:xfrm>
            <a:off x="11048307" y="348570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0" name="object 8100"/>
          <p:cNvSpPr/>
          <p:nvPr/>
        </p:nvSpPr>
        <p:spPr>
          <a:xfrm>
            <a:off x="11062623" y="34370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1" name="object 8101"/>
          <p:cNvSpPr/>
          <p:nvPr/>
        </p:nvSpPr>
        <p:spPr>
          <a:xfrm>
            <a:off x="11045085" y="356230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2" name="object 8102"/>
          <p:cNvSpPr/>
          <p:nvPr/>
        </p:nvSpPr>
        <p:spPr>
          <a:xfrm>
            <a:off x="11053317" y="351362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3" name="object 8103"/>
          <p:cNvSpPr/>
          <p:nvPr/>
        </p:nvSpPr>
        <p:spPr>
          <a:xfrm>
            <a:off x="11067635" y="346494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4" name="object 8104"/>
          <p:cNvSpPr/>
          <p:nvPr/>
        </p:nvSpPr>
        <p:spPr>
          <a:xfrm>
            <a:off x="11081953" y="3420202"/>
            <a:ext cx="5715" cy="20955"/>
          </a:xfrm>
          <a:custGeom>
            <a:avLst/>
            <a:gdLst/>
            <a:ahLst/>
            <a:cxnLst/>
            <a:rect l="l" t="t" r="r" b="b"/>
            <a:pathLst>
              <a:path w="5715" h="20954">
                <a:moveTo>
                  <a:pt x="0" y="20402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5" name="object 8105"/>
          <p:cNvSpPr/>
          <p:nvPr/>
        </p:nvSpPr>
        <p:spPr>
          <a:xfrm>
            <a:off x="11058328" y="354154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6" name="object 8106"/>
          <p:cNvSpPr/>
          <p:nvPr/>
        </p:nvSpPr>
        <p:spPr>
          <a:xfrm>
            <a:off x="11072646" y="349286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7" name="object 8107"/>
          <p:cNvSpPr/>
          <p:nvPr/>
        </p:nvSpPr>
        <p:spPr>
          <a:xfrm>
            <a:off x="11086963" y="344418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8" name="object 8108"/>
          <p:cNvSpPr/>
          <p:nvPr/>
        </p:nvSpPr>
        <p:spPr>
          <a:xfrm>
            <a:off x="11069425" y="356946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9" name="object 8109"/>
          <p:cNvSpPr/>
          <p:nvPr/>
        </p:nvSpPr>
        <p:spPr>
          <a:xfrm>
            <a:off x="11077657" y="35207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0" name="object 8110"/>
          <p:cNvSpPr/>
          <p:nvPr/>
        </p:nvSpPr>
        <p:spPr>
          <a:xfrm>
            <a:off x="11091974" y="347210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1" name="object 8111"/>
          <p:cNvSpPr/>
          <p:nvPr/>
        </p:nvSpPr>
        <p:spPr>
          <a:xfrm>
            <a:off x="11106292" y="3427361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0" y="20044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2" name="object 8112"/>
          <p:cNvSpPr/>
          <p:nvPr/>
        </p:nvSpPr>
        <p:spPr>
          <a:xfrm>
            <a:off x="11082668" y="35487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3" name="object 8113"/>
          <p:cNvSpPr/>
          <p:nvPr/>
        </p:nvSpPr>
        <p:spPr>
          <a:xfrm>
            <a:off x="11096986" y="349966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4" name="object 8114"/>
          <p:cNvSpPr/>
          <p:nvPr/>
        </p:nvSpPr>
        <p:spPr>
          <a:xfrm>
            <a:off x="11111303" y="34509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5" name="object 8115"/>
          <p:cNvSpPr/>
          <p:nvPr/>
        </p:nvSpPr>
        <p:spPr>
          <a:xfrm>
            <a:off x="11093764" y="357626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6" name="object 8116"/>
          <p:cNvSpPr/>
          <p:nvPr/>
        </p:nvSpPr>
        <p:spPr>
          <a:xfrm>
            <a:off x="11101997" y="352758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7" name="object 8117"/>
          <p:cNvSpPr/>
          <p:nvPr/>
        </p:nvSpPr>
        <p:spPr>
          <a:xfrm>
            <a:off x="11116314" y="347890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8" name="object 8118"/>
          <p:cNvSpPr/>
          <p:nvPr/>
        </p:nvSpPr>
        <p:spPr>
          <a:xfrm>
            <a:off x="11130632" y="3434520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0" y="20044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9" name="object 8119"/>
          <p:cNvSpPr/>
          <p:nvPr/>
        </p:nvSpPr>
        <p:spPr>
          <a:xfrm>
            <a:off x="11107008" y="355550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0" name="object 8120"/>
          <p:cNvSpPr/>
          <p:nvPr/>
        </p:nvSpPr>
        <p:spPr>
          <a:xfrm>
            <a:off x="11121325" y="350682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1" name="object 8121"/>
          <p:cNvSpPr/>
          <p:nvPr/>
        </p:nvSpPr>
        <p:spPr>
          <a:xfrm>
            <a:off x="11135643" y="345814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2" name="object 8122"/>
          <p:cNvSpPr/>
          <p:nvPr/>
        </p:nvSpPr>
        <p:spPr>
          <a:xfrm>
            <a:off x="11118104" y="3583421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3" name="object 8123"/>
          <p:cNvSpPr/>
          <p:nvPr/>
        </p:nvSpPr>
        <p:spPr>
          <a:xfrm>
            <a:off x="11126337" y="353474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4" name="object 8124"/>
          <p:cNvSpPr/>
          <p:nvPr/>
        </p:nvSpPr>
        <p:spPr>
          <a:xfrm>
            <a:off x="11140654" y="348606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5" name="object 8125"/>
          <p:cNvSpPr/>
          <p:nvPr/>
        </p:nvSpPr>
        <p:spPr>
          <a:xfrm>
            <a:off x="11154971" y="3441678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0" y="20044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6" name="object 8126"/>
          <p:cNvSpPr/>
          <p:nvPr/>
        </p:nvSpPr>
        <p:spPr>
          <a:xfrm>
            <a:off x="11131347" y="356266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7" name="object 8127"/>
          <p:cNvSpPr/>
          <p:nvPr/>
        </p:nvSpPr>
        <p:spPr>
          <a:xfrm>
            <a:off x="11145665" y="35139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8" name="object 8128"/>
          <p:cNvSpPr/>
          <p:nvPr/>
        </p:nvSpPr>
        <p:spPr>
          <a:xfrm>
            <a:off x="11159983" y="346530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9" name="object 8129"/>
          <p:cNvSpPr/>
          <p:nvPr/>
        </p:nvSpPr>
        <p:spPr>
          <a:xfrm>
            <a:off x="11142443" y="3590580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0" name="object 8130"/>
          <p:cNvSpPr/>
          <p:nvPr/>
        </p:nvSpPr>
        <p:spPr>
          <a:xfrm>
            <a:off x="11150676" y="35419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1" name="object 8131"/>
          <p:cNvSpPr/>
          <p:nvPr/>
        </p:nvSpPr>
        <p:spPr>
          <a:xfrm>
            <a:off x="11164993" y="349322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2" name="object 8132"/>
          <p:cNvSpPr/>
          <p:nvPr/>
        </p:nvSpPr>
        <p:spPr>
          <a:xfrm>
            <a:off x="11179311" y="3448837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0" y="20044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3" name="object 8133"/>
          <p:cNvSpPr/>
          <p:nvPr/>
        </p:nvSpPr>
        <p:spPr>
          <a:xfrm>
            <a:off x="11155687" y="356982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4" name="object 8134"/>
          <p:cNvSpPr/>
          <p:nvPr/>
        </p:nvSpPr>
        <p:spPr>
          <a:xfrm>
            <a:off x="11170005" y="352114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5" name="object 8135"/>
          <p:cNvSpPr/>
          <p:nvPr/>
        </p:nvSpPr>
        <p:spPr>
          <a:xfrm>
            <a:off x="11184322" y="347246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6" name="object 8136"/>
          <p:cNvSpPr/>
          <p:nvPr/>
        </p:nvSpPr>
        <p:spPr>
          <a:xfrm>
            <a:off x="11166783" y="359773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7" name="object 8137"/>
          <p:cNvSpPr/>
          <p:nvPr/>
        </p:nvSpPr>
        <p:spPr>
          <a:xfrm>
            <a:off x="11175016" y="35490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8" name="object 8138"/>
          <p:cNvSpPr/>
          <p:nvPr/>
        </p:nvSpPr>
        <p:spPr>
          <a:xfrm>
            <a:off x="11189334" y="35003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9" name="object 8139"/>
          <p:cNvSpPr/>
          <p:nvPr/>
        </p:nvSpPr>
        <p:spPr>
          <a:xfrm>
            <a:off x="11203651" y="3455996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0" y="20044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0" name="object 8140"/>
          <p:cNvSpPr/>
          <p:nvPr/>
        </p:nvSpPr>
        <p:spPr>
          <a:xfrm>
            <a:off x="11180027" y="35769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1" name="object 8141"/>
          <p:cNvSpPr/>
          <p:nvPr/>
        </p:nvSpPr>
        <p:spPr>
          <a:xfrm>
            <a:off x="11194344" y="352829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2" name="object 8142"/>
          <p:cNvSpPr/>
          <p:nvPr/>
        </p:nvSpPr>
        <p:spPr>
          <a:xfrm>
            <a:off x="11208662" y="347962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3" name="object 8143"/>
          <p:cNvSpPr/>
          <p:nvPr/>
        </p:nvSpPr>
        <p:spPr>
          <a:xfrm>
            <a:off x="11191123" y="36048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4" name="object 8144"/>
          <p:cNvSpPr/>
          <p:nvPr/>
        </p:nvSpPr>
        <p:spPr>
          <a:xfrm>
            <a:off x="11199355" y="355621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5" name="object 8145"/>
          <p:cNvSpPr/>
          <p:nvPr/>
        </p:nvSpPr>
        <p:spPr>
          <a:xfrm>
            <a:off x="11213673" y="350753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6" name="object 8146"/>
          <p:cNvSpPr/>
          <p:nvPr/>
        </p:nvSpPr>
        <p:spPr>
          <a:xfrm>
            <a:off x="11227990" y="3463154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0" y="20044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7" name="object 8147"/>
          <p:cNvSpPr/>
          <p:nvPr/>
        </p:nvSpPr>
        <p:spPr>
          <a:xfrm>
            <a:off x="11204367" y="358413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8" name="object 8148"/>
          <p:cNvSpPr/>
          <p:nvPr/>
        </p:nvSpPr>
        <p:spPr>
          <a:xfrm>
            <a:off x="11218684" y="35354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9" name="object 8149"/>
          <p:cNvSpPr/>
          <p:nvPr/>
        </p:nvSpPr>
        <p:spPr>
          <a:xfrm>
            <a:off x="11233001" y="348677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0" name="object 8150"/>
          <p:cNvSpPr/>
          <p:nvPr/>
        </p:nvSpPr>
        <p:spPr>
          <a:xfrm>
            <a:off x="11215462" y="361205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1" name="object 8151"/>
          <p:cNvSpPr/>
          <p:nvPr/>
        </p:nvSpPr>
        <p:spPr>
          <a:xfrm>
            <a:off x="11223695" y="35633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2" name="object 8152"/>
          <p:cNvSpPr/>
          <p:nvPr/>
        </p:nvSpPr>
        <p:spPr>
          <a:xfrm>
            <a:off x="11238013" y="351469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3" name="object 8153"/>
          <p:cNvSpPr/>
          <p:nvPr/>
        </p:nvSpPr>
        <p:spPr>
          <a:xfrm>
            <a:off x="11252330" y="3470313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0" y="20044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4" name="object 8154"/>
          <p:cNvSpPr/>
          <p:nvPr/>
        </p:nvSpPr>
        <p:spPr>
          <a:xfrm>
            <a:off x="11228706" y="359129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5" name="object 8155"/>
          <p:cNvSpPr/>
          <p:nvPr/>
        </p:nvSpPr>
        <p:spPr>
          <a:xfrm>
            <a:off x="11243023" y="354261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6" name="object 8156"/>
          <p:cNvSpPr/>
          <p:nvPr/>
        </p:nvSpPr>
        <p:spPr>
          <a:xfrm>
            <a:off x="11257341" y="349393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7" name="object 8157"/>
          <p:cNvSpPr/>
          <p:nvPr/>
        </p:nvSpPr>
        <p:spPr>
          <a:xfrm>
            <a:off x="11239803" y="361921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8" name="object 8158"/>
          <p:cNvSpPr/>
          <p:nvPr/>
        </p:nvSpPr>
        <p:spPr>
          <a:xfrm>
            <a:off x="11248035" y="357053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9" name="object 8159"/>
          <p:cNvSpPr/>
          <p:nvPr/>
        </p:nvSpPr>
        <p:spPr>
          <a:xfrm>
            <a:off x="11262352" y="352185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0" name="object 8160"/>
          <p:cNvSpPr/>
          <p:nvPr/>
        </p:nvSpPr>
        <p:spPr>
          <a:xfrm>
            <a:off x="11276669" y="3477472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0" y="20044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1" name="object 8161"/>
          <p:cNvSpPr/>
          <p:nvPr/>
        </p:nvSpPr>
        <p:spPr>
          <a:xfrm>
            <a:off x="11253046" y="359845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2" name="object 8162"/>
          <p:cNvSpPr/>
          <p:nvPr/>
        </p:nvSpPr>
        <p:spPr>
          <a:xfrm>
            <a:off x="11267364" y="354977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3" name="object 8163"/>
          <p:cNvSpPr/>
          <p:nvPr/>
        </p:nvSpPr>
        <p:spPr>
          <a:xfrm>
            <a:off x="11281681" y="350109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4" name="object 8164"/>
          <p:cNvSpPr/>
          <p:nvPr/>
        </p:nvSpPr>
        <p:spPr>
          <a:xfrm>
            <a:off x="11264142" y="362637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5" name="object 8165"/>
          <p:cNvSpPr/>
          <p:nvPr/>
        </p:nvSpPr>
        <p:spPr>
          <a:xfrm>
            <a:off x="11272374" y="35776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6" name="object 8166"/>
          <p:cNvSpPr/>
          <p:nvPr/>
        </p:nvSpPr>
        <p:spPr>
          <a:xfrm>
            <a:off x="11286692" y="352901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7" name="object 8167"/>
          <p:cNvSpPr/>
          <p:nvPr/>
        </p:nvSpPr>
        <p:spPr>
          <a:xfrm>
            <a:off x="11301010" y="3484631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8" name="object 8168"/>
          <p:cNvSpPr/>
          <p:nvPr/>
        </p:nvSpPr>
        <p:spPr>
          <a:xfrm>
            <a:off x="11277386" y="360561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9" name="object 8169"/>
          <p:cNvSpPr/>
          <p:nvPr/>
        </p:nvSpPr>
        <p:spPr>
          <a:xfrm>
            <a:off x="11291703" y="355657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0" name="object 8170"/>
          <p:cNvSpPr/>
          <p:nvPr/>
        </p:nvSpPr>
        <p:spPr>
          <a:xfrm>
            <a:off x="11306020" y="350789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1" name="object 8171"/>
          <p:cNvSpPr/>
          <p:nvPr/>
        </p:nvSpPr>
        <p:spPr>
          <a:xfrm>
            <a:off x="11288482" y="363317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4653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2" name="object 8172"/>
          <p:cNvSpPr/>
          <p:nvPr/>
        </p:nvSpPr>
        <p:spPr>
          <a:xfrm>
            <a:off x="11296714" y="358449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3" name="object 8173"/>
          <p:cNvSpPr/>
          <p:nvPr/>
        </p:nvSpPr>
        <p:spPr>
          <a:xfrm>
            <a:off x="11311032" y="353581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4" name="object 8174"/>
          <p:cNvSpPr/>
          <p:nvPr/>
        </p:nvSpPr>
        <p:spPr>
          <a:xfrm>
            <a:off x="11325349" y="3491789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5" name="object 8175"/>
          <p:cNvSpPr/>
          <p:nvPr/>
        </p:nvSpPr>
        <p:spPr>
          <a:xfrm>
            <a:off x="11301725" y="361241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6" name="object 8176"/>
          <p:cNvSpPr/>
          <p:nvPr/>
        </p:nvSpPr>
        <p:spPr>
          <a:xfrm>
            <a:off x="11316043" y="356373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7" name="object 8177"/>
          <p:cNvSpPr/>
          <p:nvPr/>
        </p:nvSpPr>
        <p:spPr>
          <a:xfrm>
            <a:off x="11330360" y="351505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8" name="object 8178"/>
          <p:cNvSpPr/>
          <p:nvPr/>
        </p:nvSpPr>
        <p:spPr>
          <a:xfrm>
            <a:off x="11312821" y="364033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9" name="object 8179"/>
          <p:cNvSpPr/>
          <p:nvPr/>
        </p:nvSpPr>
        <p:spPr>
          <a:xfrm>
            <a:off x="11321054" y="359165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0" name="object 8180"/>
          <p:cNvSpPr/>
          <p:nvPr/>
        </p:nvSpPr>
        <p:spPr>
          <a:xfrm>
            <a:off x="11335371" y="354297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1" name="object 8181"/>
          <p:cNvSpPr/>
          <p:nvPr/>
        </p:nvSpPr>
        <p:spPr>
          <a:xfrm>
            <a:off x="11349689" y="3498948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2" name="object 8182"/>
          <p:cNvSpPr/>
          <p:nvPr/>
        </p:nvSpPr>
        <p:spPr>
          <a:xfrm>
            <a:off x="11326065" y="361957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3" name="object 8183"/>
          <p:cNvSpPr/>
          <p:nvPr/>
        </p:nvSpPr>
        <p:spPr>
          <a:xfrm>
            <a:off x="11340382" y="35708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4" name="object 8184"/>
          <p:cNvSpPr/>
          <p:nvPr/>
        </p:nvSpPr>
        <p:spPr>
          <a:xfrm>
            <a:off x="11354700" y="352221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5" name="object 8185"/>
          <p:cNvSpPr/>
          <p:nvPr/>
        </p:nvSpPr>
        <p:spPr>
          <a:xfrm>
            <a:off x="11337877" y="364749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89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6" name="object 8186"/>
          <p:cNvSpPr/>
          <p:nvPr/>
        </p:nvSpPr>
        <p:spPr>
          <a:xfrm>
            <a:off x="11345394" y="35988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7" name="object 8187"/>
          <p:cNvSpPr/>
          <p:nvPr/>
        </p:nvSpPr>
        <p:spPr>
          <a:xfrm>
            <a:off x="11359711" y="355013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8" name="object 8188"/>
          <p:cNvSpPr/>
          <p:nvPr/>
        </p:nvSpPr>
        <p:spPr>
          <a:xfrm>
            <a:off x="11374028" y="3506107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9" name="object 8189"/>
          <p:cNvSpPr/>
          <p:nvPr/>
        </p:nvSpPr>
        <p:spPr>
          <a:xfrm>
            <a:off x="11350404" y="36267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0" name="object 8190"/>
          <p:cNvSpPr/>
          <p:nvPr/>
        </p:nvSpPr>
        <p:spPr>
          <a:xfrm>
            <a:off x="11364722" y="357805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1" name="object 8191"/>
          <p:cNvSpPr/>
          <p:nvPr/>
        </p:nvSpPr>
        <p:spPr>
          <a:xfrm>
            <a:off x="11379040" y="352937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2" name="object 8192"/>
          <p:cNvSpPr/>
          <p:nvPr/>
        </p:nvSpPr>
        <p:spPr>
          <a:xfrm>
            <a:off x="11369733" y="36059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3" name="object 8193"/>
          <p:cNvSpPr/>
          <p:nvPr/>
        </p:nvSpPr>
        <p:spPr>
          <a:xfrm>
            <a:off x="11384050" y="355729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4" name="object 8194"/>
          <p:cNvSpPr/>
          <p:nvPr/>
        </p:nvSpPr>
        <p:spPr>
          <a:xfrm>
            <a:off x="11398368" y="3513266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5" name="object 8195"/>
          <p:cNvSpPr/>
          <p:nvPr/>
        </p:nvSpPr>
        <p:spPr>
          <a:xfrm>
            <a:off x="11376176" y="3633890"/>
            <a:ext cx="5715" cy="20955"/>
          </a:xfrm>
          <a:custGeom>
            <a:avLst/>
            <a:gdLst/>
            <a:ahLst/>
            <a:cxnLst/>
            <a:rect l="l" t="t" r="r" b="b"/>
            <a:pathLst>
              <a:path w="5715" h="20954">
                <a:moveTo>
                  <a:pt x="0" y="20402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6" name="object 8196"/>
          <p:cNvSpPr/>
          <p:nvPr/>
        </p:nvSpPr>
        <p:spPr>
          <a:xfrm>
            <a:off x="11389062" y="358521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7" name="object 8197"/>
          <p:cNvSpPr/>
          <p:nvPr/>
        </p:nvSpPr>
        <p:spPr>
          <a:xfrm>
            <a:off x="11403379" y="35365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8" name="object 8198"/>
          <p:cNvSpPr/>
          <p:nvPr/>
        </p:nvSpPr>
        <p:spPr>
          <a:xfrm>
            <a:off x="11394073" y="36131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9" name="object 8199"/>
          <p:cNvSpPr/>
          <p:nvPr/>
        </p:nvSpPr>
        <p:spPr>
          <a:xfrm>
            <a:off x="11408390" y="356445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0" name="object 8200"/>
          <p:cNvSpPr/>
          <p:nvPr/>
        </p:nvSpPr>
        <p:spPr>
          <a:xfrm>
            <a:off x="11422708" y="3520425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1" name="object 8201"/>
          <p:cNvSpPr/>
          <p:nvPr/>
        </p:nvSpPr>
        <p:spPr>
          <a:xfrm>
            <a:off x="11401948" y="3641049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5" h="15239">
                <a:moveTo>
                  <a:pt x="0" y="15033"/>
                </a:moveTo>
                <a:lnTo>
                  <a:pt x="42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2" name="object 8202"/>
          <p:cNvSpPr/>
          <p:nvPr/>
        </p:nvSpPr>
        <p:spPr>
          <a:xfrm>
            <a:off x="11413401" y="359237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3" name="object 8203"/>
          <p:cNvSpPr/>
          <p:nvPr/>
        </p:nvSpPr>
        <p:spPr>
          <a:xfrm>
            <a:off x="11427719" y="35436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4" name="object 8204"/>
          <p:cNvSpPr/>
          <p:nvPr/>
        </p:nvSpPr>
        <p:spPr>
          <a:xfrm>
            <a:off x="11418413" y="36202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5" name="object 8205"/>
          <p:cNvSpPr/>
          <p:nvPr/>
        </p:nvSpPr>
        <p:spPr>
          <a:xfrm>
            <a:off x="11432730" y="357160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6" name="object 8206"/>
          <p:cNvSpPr/>
          <p:nvPr/>
        </p:nvSpPr>
        <p:spPr>
          <a:xfrm>
            <a:off x="11447047" y="3527583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7" name="object 8207"/>
          <p:cNvSpPr/>
          <p:nvPr/>
        </p:nvSpPr>
        <p:spPr>
          <a:xfrm>
            <a:off x="11428077" y="3648208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4">
                <a:moveTo>
                  <a:pt x="0" y="8232"/>
                </a:moveTo>
                <a:lnTo>
                  <a:pt x="250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8" name="object 8208"/>
          <p:cNvSpPr/>
          <p:nvPr/>
        </p:nvSpPr>
        <p:spPr>
          <a:xfrm>
            <a:off x="11437741" y="35995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9" name="object 8209"/>
          <p:cNvSpPr/>
          <p:nvPr/>
        </p:nvSpPr>
        <p:spPr>
          <a:xfrm>
            <a:off x="11452059" y="355084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0" name="object 8210"/>
          <p:cNvSpPr/>
          <p:nvPr/>
        </p:nvSpPr>
        <p:spPr>
          <a:xfrm>
            <a:off x="11442752" y="36274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1" name="object 8211"/>
          <p:cNvSpPr/>
          <p:nvPr/>
        </p:nvSpPr>
        <p:spPr>
          <a:xfrm>
            <a:off x="11457070" y="357876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2" name="object 8212"/>
          <p:cNvSpPr/>
          <p:nvPr/>
        </p:nvSpPr>
        <p:spPr>
          <a:xfrm>
            <a:off x="11471387" y="3534742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3" name="object 8213"/>
          <p:cNvSpPr/>
          <p:nvPr/>
        </p:nvSpPr>
        <p:spPr>
          <a:xfrm>
            <a:off x="11454922" y="3655366"/>
            <a:ext cx="0" cy="635"/>
          </a:xfrm>
          <a:custGeom>
            <a:avLst/>
            <a:gdLst/>
            <a:ahLst/>
            <a:cxnLst/>
            <a:rect l="l" t="t" r="r" b="b"/>
            <a:pathLst>
              <a:path h="635">
                <a:moveTo>
                  <a:pt x="0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4" name="object 8214"/>
          <p:cNvSpPr/>
          <p:nvPr/>
        </p:nvSpPr>
        <p:spPr>
          <a:xfrm>
            <a:off x="11462080" y="360668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5" name="object 8215"/>
          <p:cNvSpPr/>
          <p:nvPr/>
        </p:nvSpPr>
        <p:spPr>
          <a:xfrm>
            <a:off x="11476398" y="355800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6" name="object 8216"/>
          <p:cNvSpPr/>
          <p:nvPr/>
        </p:nvSpPr>
        <p:spPr>
          <a:xfrm>
            <a:off x="11468524" y="3634606"/>
            <a:ext cx="5715" cy="20320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0" y="20044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7" name="object 8217"/>
          <p:cNvSpPr/>
          <p:nvPr/>
        </p:nvSpPr>
        <p:spPr>
          <a:xfrm>
            <a:off x="11481410" y="358592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8" name="object 8218"/>
          <p:cNvSpPr/>
          <p:nvPr/>
        </p:nvSpPr>
        <p:spPr>
          <a:xfrm>
            <a:off x="11495726" y="3541901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328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9" name="object 8219"/>
          <p:cNvSpPr/>
          <p:nvPr/>
        </p:nvSpPr>
        <p:spPr>
          <a:xfrm>
            <a:off x="11486421" y="361348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0" name="object 8220"/>
          <p:cNvSpPr/>
          <p:nvPr/>
        </p:nvSpPr>
        <p:spPr>
          <a:xfrm>
            <a:off x="11500738" y="356480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1" name="object 8221"/>
          <p:cNvSpPr/>
          <p:nvPr/>
        </p:nvSpPr>
        <p:spPr>
          <a:xfrm>
            <a:off x="11495726" y="3641407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10022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2" name="object 8222"/>
          <p:cNvSpPr/>
          <p:nvPr/>
        </p:nvSpPr>
        <p:spPr>
          <a:xfrm>
            <a:off x="11505749" y="359272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3" name="object 8223"/>
          <p:cNvSpPr/>
          <p:nvPr/>
        </p:nvSpPr>
        <p:spPr>
          <a:xfrm>
            <a:off x="11520067" y="3549059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328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4" name="object 8224"/>
          <p:cNvSpPr/>
          <p:nvPr/>
        </p:nvSpPr>
        <p:spPr>
          <a:xfrm>
            <a:off x="11510760" y="36206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5" name="object 8225"/>
          <p:cNvSpPr/>
          <p:nvPr/>
        </p:nvSpPr>
        <p:spPr>
          <a:xfrm>
            <a:off x="11525077" y="357196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6" name="object 8226"/>
          <p:cNvSpPr/>
          <p:nvPr/>
        </p:nvSpPr>
        <p:spPr>
          <a:xfrm>
            <a:off x="11530089" y="359988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7" name="object 8227"/>
          <p:cNvSpPr/>
          <p:nvPr/>
        </p:nvSpPr>
        <p:spPr>
          <a:xfrm>
            <a:off x="11544406" y="3556218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328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8" name="object 8228"/>
          <p:cNvSpPr/>
          <p:nvPr/>
        </p:nvSpPr>
        <p:spPr>
          <a:xfrm>
            <a:off x="11537963" y="3627805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0" y="15391"/>
                </a:moveTo>
                <a:lnTo>
                  <a:pt x="429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9" name="object 8229"/>
          <p:cNvSpPr/>
          <p:nvPr/>
        </p:nvSpPr>
        <p:spPr>
          <a:xfrm>
            <a:off x="11549417" y="357912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0" name="object 8230"/>
          <p:cNvSpPr/>
          <p:nvPr/>
        </p:nvSpPr>
        <p:spPr>
          <a:xfrm>
            <a:off x="11554428" y="360704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1" name="object 8231"/>
          <p:cNvSpPr/>
          <p:nvPr/>
        </p:nvSpPr>
        <p:spPr>
          <a:xfrm>
            <a:off x="11568746" y="3563377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328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2" name="object 8232"/>
          <p:cNvSpPr/>
          <p:nvPr/>
        </p:nvSpPr>
        <p:spPr>
          <a:xfrm>
            <a:off x="11566598" y="3634964"/>
            <a:ext cx="0" cy="635"/>
          </a:xfrm>
          <a:custGeom>
            <a:avLst/>
            <a:gdLst/>
            <a:ahLst/>
            <a:cxnLst/>
            <a:rect l="l" t="t" r="r" b="b"/>
            <a:pathLst>
              <a:path h="635">
                <a:moveTo>
                  <a:pt x="0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3" name="object 8233"/>
          <p:cNvSpPr/>
          <p:nvPr/>
        </p:nvSpPr>
        <p:spPr>
          <a:xfrm>
            <a:off x="11573757" y="35862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4" name="object 8234"/>
          <p:cNvSpPr/>
          <p:nvPr/>
        </p:nvSpPr>
        <p:spPr>
          <a:xfrm>
            <a:off x="11581274" y="36142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5" name="object 8235"/>
          <p:cNvSpPr/>
          <p:nvPr/>
        </p:nvSpPr>
        <p:spPr>
          <a:xfrm>
            <a:off x="11593086" y="3570535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328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6" name="object 8236"/>
          <p:cNvSpPr/>
          <p:nvPr/>
        </p:nvSpPr>
        <p:spPr>
          <a:xfrm>
            <a:off x="11598097" y="359344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7" name="object 8237"/>
          <p:cNvSpPr/>
          <p:nvPr/>
        </p:nvSpPr>
        <p:spPr>
          <a:xfrm>
            <a:off x="11617425" y="3577336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8" name="object 8238"/>
          <p:cNvSpPr/>
          <p:nvPr/>
        </p:nvSpPr>
        <p:spPr>
          <a:xfrm>
            <a:off x="11626015" y="3600602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527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9" name="object 8239"/>
          <p:cNvSpPr/>
          <p:nvPr/>
        </p:nvSpPr>
        <p:spPr>
          <a:xfrm>
            <a:off x="11641765" y="3584495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0" name="object 8240"/>
          <p:cNvSpPr/>
          <p:nvPr/>
        </p:nvSpPr>
        <p:spPr>
          <a:xfrm>
            <a:off x="8386691" y="2785223"/>
            <a:ext cx="2964815" cy="866775"/>
          </a:xfrm>
          <a:custGeom>
            <a:avLst/>
            <a:gdLst/>
            <a:ahLst/>
            <a:cxnLst/>
            <a:rect l="l" t="t" r="r" b="b"/>
            <a:pathLst>
              <a:path w="2964815" h="866775">
                <a:moveTo>
                  <a:pt x="2964788" y="86620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1" name="object 8241"/>
          <p:cNvSpPr/>
          <p:nvPr/>
        </p:nvSpPr>
        <p:spPr>
          <a:xfrm>
            <a:off x="8393849" y="2760883"/>
            <a:ext cx="3062605" cy="894715"/>
          </a:xfrm>
          <a:custGeom>
            <a:avLst/>
            <a:gdLst/>
            <a:ahLst/>
            <a:cxnLst/>
            <a:rect l="l" t="t" r="r" b="b"/>
            <a:pathLst>
              <a:path w="3062604" h="894714">
                <a:moveTo>
                  <a:pt x="3062146" y="89448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2" name="object 8242"/>
          <p:cNvSpPr/>
          <p:nvPr/>
        </p:nvSpPr>
        <p:spPr>
          <a:xfrm>
            <a:off x="8401008" y="2736544"/>
            <a:ext cx="3117850" cy="911225"/>
          </a:xfrm>
          <a:custGeom>
            <a:avLst/>
            <a:gdLst/>
            <a:ahLst/>
            <a:cxnLst/>
            <a:rect l="l" t="t" r="r" b="b"/>
            <a:pathLst>
              <a:path w="3117850" h="911225">
                <a:moveTo>
                  <a:pt x="3117626" y="91094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3" name="object 8243"/>
          <p:cNvSpPr/>
          <p:nvPr/>
        </p:nvSpPr>
        <p:spPr>
          <a:xfrm>
            <a:off x="8407809" y="2712204"/>
            <a:ext cx="3159760" cy="923290"/>
          </a:xfrm>
          <a:custGeom>
            <a:avLst/>
            <a:gdLst/>
            <a:ahLst/>
            <a:cxnLst/>
            <a:rect l="l" t="t" r="r" b="b"/>
            <a:pathLst>
              <a:path w="3159759" h="923289">
                <a:moveTo>
                  <a:pt x="3159505" y="92311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4" name="object 8244"/>
          <p:cNvSpPr/>
          <p:nvPr/>
        </p:nvSpPr>
        <p:spPr>
          <a:xfrm>
            <a:off x="8414967" y="2687864"/>
            <a:ext cx="3194050" cy="932815"/>
          </a:xfrm>
          <a:custGeom>
            <a:avLst/>
            <a:gdLst/>
            <a:ahLst/>
            <a:cxnLst/>
            <a:rect l="l" t="t" r="r" b="b"/>
            <a:pathLst>
              <a:path w="3194050" h="932814">
                <a:moveTo>
                  <a:pt x="3193509" y="93278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5" name="object 8245"/>
          <p:cNvSpPr/>
          <p:nvPr/>
        </p:nvSpPr>
        <p:spPr>
          <a:xfrm>
            <a:off x="8422127" y="2663166"/>
            <a:ext cx="3221990" cy="941705"/>
          </a:xfrm>
          <a:custGeom>
            <a:avLst/>
            <a:gdLst/>
            <a:ahLst/>
            <a:cxnLst/>
            <a:rect l="l" t="t" r="r" b="b"/>
            <a:pathLst>
              <a:path w="3221990" h="941704">
                <a:moveTo>
                  <a:pt x="3221786" y="94137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6" name="object 8246"/>
          <p:cNvSpPr/>
          <p:nvPr/>
        </p:nvSpPr>
        <p:spPr>
          <a:xfrm>
            <a:off x="4218520" y="10121489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5">
                <a:moveTo>
                  <a:pt x="0" y="11453"/>
                </a:moveTo>
                <a:lnTo>
                  <a:pt x="536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7" name="object 8247"/>
          <p:cNvSpPr/>
          <p:nvPr/>
        </p:nvSpPr>
        <p:spPr>
          <a:xfrm>
            <a:off x="4234269" y="1007531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8" name="object 8248"/>
          <p:cNvSpPr/>
          <p:nvPr/>
        </p:nvSpPr>
        <p:spPr>
          <a:xfrm>
            <a:off x="4255387" y="1002914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9" name="object 8249"/>
          <p:cNvSpPr/>
          <p:nvPr/>
        </p:nvSpPr>
        <p:spPr>
          <a:xfrm>
            <a:off x="4276506" y="998296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0" name="object 8250"/>
          <p:cNvSpPr/>
          <p:nvPr/>
        </p:nvSpPr>
        <p:spPr>
          <a:xfrm>
            <a:off x="4297624" y="993679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1" name="object 8251"/>
          <p:cNvSpPr/>
          <p:nvPr/>
        </p:nvSpPr>
        <p:spPr>
          <a:xfrm>
            <a:off x="4318742" y="989097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2" name="object 8252"/>
          <p:cNvSpPr/>
          <p:nvPr/>
        </p:nvSpPr>
        <p:spPr>
          <a:xfrm>
            <a:off x="4339861" y="984480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3" name="object 8253"/>
          <p:cNvSpPr/>
          <p:nvPr/>
        </p:nvSpPr>
        <p:spPr>
          <a:xfrm>
            <a:off x="4360979" y="979863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4" name="object 8254"/>
          <p:cNvSpPr/>
          <p:nvPr/>
        </p:nvSpPr>
        <p:spPr>
          <a:xfrm>
            <a:off x="4382097" y="975245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5" name="object 8255"/>
          <p:cNvSpPr/>
          <p:nvPr/>
        </p:nvSpPr>
        <p:spPr>
          <a:xfrm>
            <a:off x="4403215" y="970628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6" name="object 8256"/>
          <p:cNvSpPr/>
          <p:nvPr/>
        </p:nvSpPr>
        <p:spPr>
          <a:xfrm>
            <a:off x="4424333" y="966010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7" name="object 8257"/>
          <p:cNvSpPr/>
          <p:nvPr/>
        </p:nvSpPr>
        <p:spPr>
          <a:xfrm>
            <a:off x="4445452" y="961393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8" name="object 8258"/>
          <p:cNvSpPr/>
          <p:nvPr/>
        </p:nvSpPr>
        <p:spPr>
          <a:xfrm>
            <a:off x="4466212" y="956776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9" name="object 8259"/>
          <p:cNvSpPr/>
          <p:nvPr/>
        </p:nvSpPr>
        <p:spPr>
          <a:xfrm>
            <a:off x="4487330" y="952158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0" name="object 8260"/>
          <p:cNvSpPr/>
          <p:nvPr/>
        </p:nvSpPr>
        <p:spPr>
          <a:xfrm>
            <a:off x="4508448" y="947577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1" name="object 8261"/>
          <p:cNvSpPr/>
          <p:nvPr/>
        </p:nvSpPr>
        <p:spPr>
          <a:xfrm>
            <a:off x="4529567" y="942959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2" name="object 8262"/>
          <p:cNvSpPr/>
          <p:nvPr/>
        </p:nvSpPr>
        <p:spPr>
          <a:xfrm>
            <a:off x="4550685" y="938342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3" name="object 8263"/>
          <p:cNvSpPr/>
          <p:nvPr/>
        </p:nvSpPr>
        <p:spPr>
          <a:xfrm>
            <a:off x="4571803" y="933725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4" name="object 8264"/>
          <p:cNvSpPr/>
          <p:nvPr/>
        </p:nvSpPr>
        <p:spPr>
          <a:xfrm>
            <a:off x="4592921" y="929107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5" name="object 8265"/>
          <p:cNvSpPr/>
          <p:nvPr/>
        </p:nvSpPr>
        <p:spPr>
          <a:xfrm>
            <a:off x="4614040" y="924490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6" name="object 8266"/>
          <p:cNvSpPr/>
          <p:nvPr/>
        </p:nvSpPr>
        <p:spPr>
          <a:xfrm>
            <a:off x="4635158" y="919872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7" name="object 8267"/>
          <p:cNvSpPr/>
          <p:nvPr/>
        </p:nvSpPr>
        <p:spPr>
          <a:xfrm>
            <a:off x="4656276" y="915255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8" name="object 8268"/>
          <p:cNvSpPr/>
          <p:nvPr/>
        </p:nvSpPr>
        <p:spPr>
          <a:xfrm>
            <a:off x="4677395" y="910638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9" name="object 8269"/>
          <p:cNvSpPr/>
          <p:nvPr/>
        </p:nvSpPr>
        <p:spPr>
          <a:xfrm>
            <a:off x="4698513" y="906020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0" name="object 8270"/>
          <p:cNvSpPr/>
          <p:nvPr/>
        </p:nvSpPr>
        <p:spPr>
          <a:xfrm>
            <a:off x="4719631" y="9021909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0" y="15391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1" name="object 8271"/>
          <p:cNvSpPr/>
          <p:nvPr/>
        </p:nvSpPr>
        <p:spPr>
          <a:xfrm>
            <a:off x="4182368" y="10242114"/>
            <a:ext cx="0" cy="635"/>
          </a:xfrm>
          <a:custGeom>
            <a:avLst/>
            <a:gdLst/>
            <a:ahLst/>
            <a:cxnLst/>
            <a:rect l="l" t="t" r="r" b="b"/>
            <a:pathLst>
              <a:path h="634">
                <a:moveTo>
                  <a:pt x="0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2" name="object 8272"/>
          <p:cNvSpPr/>
          <p:nvPr/>
        </p:nvSpPr>
        <p:spPr>
          <a:xfrm>
            <a:off x="4193106" y="1019594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3" name="object 8273"/>
          <p:cNvSpPr/>
          <p:nvPr/>
        </p:nvSpPr>
        <p:spPr>
          <a:xfrm>
            <a:off x="4214225" y="1014976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4" name="object 8274"/>
          <p:cNvSpPr/>
          <p:nvPr/>
        </p:nvSpPr>
        <p:spPr>
          <a:xfrm>
            <a:off x="4235343" y="1010359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5" name="object 8275"/>
          <p:cNvSpPr/>
          <p:nvPr/>
        </p:nvSpPr>
        <p:spPr>
          <a:xfrm>
            <a:off x="4256461" y="1005741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6" name="object 8276"/>
          <p:cNvSpPr/>
          <p:nvPr/>
        </p:nvSpPr>
        <p:spPr>
          <a:xfrm>
            <a:off x="4277579" y="1001160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7" name="object 8277"/>
          <p:cNvSpPr/>
          <p:nvPr/>
        </p:nvSpPr>
        <p:spPr>
          <a:xfrm>
            <a:off x="4298698" y="996542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8" name="object 8278"/>
          <p:cNvSpPr/>
          <p:nvPr/>
        </p:nvSpPr>
        <p:spPr>
          <a:xfrm>
            <a:off x="4319816" y="991925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9" name="object 8279"/>
          <p:cNvSpPr/>
          <p:nvPr/>
        </p:nvSpPr>
        <p:spPr>
          <a:xfrm>
            <a:off x="4340934" y="987308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0" name="object 8280"/>
          <p:cNvSpPr/>
          <p:nvPr/>
        </p:nvSpPr>
        <p:spPr>
          <a:xfrm>
            <a:off x="4361695" y="982690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1" name="object 8281"/>
          <p:cNvSpPr/>
          <p:nvPr/>
        </p:nvSpPr>
        <p:spPr>
          <a:xfrm>
            <a:off x="4382813" y="978073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2" name="object 8282"/>
          <p:cNvSpPr/>
          <p:nvPr/>
        </p:nvSpPr>
        <p:spPr>
          <a:xfrm>
            <a:off x="4403931" y="973456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3" name="object 8283"/>
          <p:cNvSpPr/>
          <p:nvPr/>
        </p:nvSpPr>
        <p:spPr>
          <a:xfrm>
            <a:off x="4425049" y="968838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4" name="object 8284"/>
          <p:cNvSpPr/>
          <p:nvPr/>
        </p:nvSpPr>
        <p:spPr>
          <a:xfrm>
            <a:off x="4446168" y="964221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5" name="object 8285"/>
          <p:cNvSpPr/>
          <p:nvPr/>
        </p:nvSpPr>
        <p:spPr>
          <a:xfrm>
            <a:off x="4467286" y="959639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6" name="object 8286"/>
          <p:cNvSpPr/>
          <p:nvPr/>
        </p:nvSpPr>
        <p:spPr>
          <a:xfrm>
            <a:off x="4488404" y="955022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7" name="object 8287"/>
          <p:cNvSpPr/>
          <p:nvPr/>
        </p:nvSpPr>
        <p:spPr>
          <a:xfrm>
            <a:off x="4509522" y="950404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8" name="object 8288"/>
          <p:cNvSpPr/>
          <p:nvPr/>
        </p:nvSpPr>
        <p:spPr>
          <a:xfrm>
            <a:off x="4530640" y="945787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9" name="object 8289"/>
          <p:cNvSpPr/>
          <p:nvPr/>
        </p:nvSpPr>
        <p:spPr>
          <a:xfrm>
            <a:off x="4551759" y="941170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0" name="object 8290"/>
          <p:cNvSpPr/>
          <p:nvPr/>
        </p:nvSpPr>
        <p:spPr>
          <a:xfrm>
            <a:off x="4572877" y="936552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1" name="object 8291"/>
          <p:cNvSpPr/>
          <p:nvPr/>
        </p:nvSpPr>
        <p:spPr>
          <a:xfrm>
            <a:off x="4593995" y="931935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2" name="object 8292"/>
          <p:cNvSpPr/>
          <p:nvPr/>
        </p:nvSpPr>
        <p:spPr>
          <a:xfrm>
            <a:off x="4615114" y="927318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3" name="object 8293"/>
          <p:cNvSpPr/>
          <p:nvPr/>
        </p:nvSpPr>
        <p:spPr>
          <a:xfrm>
            <a:off x="4636232" y="922700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4" name="object 8294"/>
          <p:cNvSpPr/>
          <p:nvPr/>
        </p:nvSpPr>
        <p:spPr>
          <a:xfrm>
            <a:off x="4657350" y="918083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5" name="object 8295"/>
          <p:cNvSpPr/>
          <p:nvPr/>
        </p:nvSpPr>
        <p:spPr>
          <a:xfrm>
            <a:off x="4678468" y="913501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6" name="object 8296"/>
          <p:cNvSpPr/>
          <p:nvPr/>
        </p:nvSpPr>
        <p:spPr>
          <a:xfrm>
            <a:off x="4699587" y="908884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7" name="object 8297"/>
          <p:cNvSpPr/>
          <p:nvPr/>
        </p:nvSpPr>
        <p:spPr>
          <a:xfrm>
            <a:off x="4720705" y="904266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8" name="object 8298"/>
          <p:cNvSpPr/>
          <p:nvPr/>
        </p:nvSpPr>
        <p:spPr>
          <a:xfrm>
            <a:off x="4174136" y="102703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0" y="20760"/>
                </a:moveTo>
                <a:lnTo>
                  <a:pt x="93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9" name="object 8299"/>
          <p:cNvSpPr/>
          <p:nvPr/>
        </p:nvSpPr>
        <p:spPr>
          <a:xfrm>
            <a:off x="4194180" y="1022421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0" name="object 8300"/>
          <p:cNvSpPr/>
          <p:nvPr/>
        </p:nvSpPr>
        <p:spPr>
          <a:xfrm>
            <a:off x="4215298" y="1017804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1" name="object 8301"/>
          <p:cNvSpPr/>
          <p:nvPr/>
        </p:nvSpPr>
        <p:spPr>
          <a:xfrm>
            <a:off x="4236417" y="1013222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2" name="object 8302"/>
          <p:cNvSpPr/>
          <p:nvPr/>
        </p:nvSpPr>
        <p:spPr>
          <a:xfrm>
            <a:off x="4257177" y="1008605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3" name="object 8303"/>
          <p:cNvSpPr/>
          <p:nvPr/>
        </p:nvSpPr>
        <p:spPr>
          <a:xfrm>
            <a:off x="4278295" y="1003988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4" name="object 8304"/>
          <p:cNvSpPr/>
          <p:nvPr/>
        </p:nvSpPr>
        <p:spPr>
          <a:xfrm>
            <a:off x="4299413" y="999370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5" name="object 8305"/>
          <p:cNvSpPr/>
          <p:nvPr/>
        </p:nvSpPr>
        <p:spPr>
          <a:xfrm>
            <a:off x="4320532" y="994753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6" name="object 8306"/>
          <p:cNvSpPr/>
          <p:nvPr/>
        </p:nvSpPr>
        <p:spPr>
          <a:xfrm>
            <a:off x="4341650" y="990135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7" name="object 8307"/>
          <p:cNvSpPr/>
          <p:nvPr/>
        </p:nvSpPr>
        <p:spPr>
          <a:xfrm>
            <a:off x="4362768" y="985518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8" name="object 8308"/>
          <p:cNvSpPr/>
          <p:nvPr/>
        </p:nvSpPr>
        <p:spPr>
          <a:xfrm>
            <a:off x="4383887" y="980901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9" name="object 8309"/>
          <p:cNvSpPr/>
          <p:nvPr/>
        </p:nvSpPr>
        <p:spPr>
          <a:xfrm>
            <a:off x="4405005" y="976283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0" name="object 8310"/>
          <p:cNvSpPr/>
          <p:nvPr/>
        </p:nvSpPr>
        <p:spPr>
          <a:xfrm>
            <a:off x="4426123" y="971666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1" name="object 8311"/>
          <p:cNvSpPr/>
          <p:nvPr/>
        </p:nvSpPr>
        <p:spPr>
          <a:xfrm>
            <a:off x="4447241" y="967084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2" name="object 8312"/>
          <p:cNvSpPr/>
          <p:nvPr/>
        </p:nvSpPr>
        <p:spPr>
          <a:xfrm>
            <a:off x="4468360" y="962467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3" name="object 8313"/>
          <p:cNvSpPr/>
          <p:nvPr/>
        </p:nvSpPr>
        <p:spPr>
          <a:xfrm>
            <a:off x="4489478" y="957849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4" name="object 8314"/>
          <p:cNvSpPr/>
          <p:nvPr/>
        </p:nvSpPr>
        <p:spPr>
          <a:xfrm>
            <a:off x="4510596" y="953232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5" name="object 8315"/>
          <p:cNvSpPr/>
          <p:nvPr/>
        </p:nvSpPr>
        <p:spPr>
          <a:xfrm>
            <a:off x="4531714" y="948615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6" name="object 8316"/>
          <p:cNvSpPr/>
          <p:nvPr/>
        </p:nvSpPr>
        <p:spPr>
          <a:xfrm>
            <a:off x="4552832" y="943997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7" name="object 8317"/>
          <p:cNvSpPr/>
          <p:nvPr/>
        </p:nvSpPr>
        <p:spPr>
          <a:xfrm>
            <a:off x="4573951" y="939380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8" name="object 8318"/>
          <p:cNvSpPr/>
          <p:nvPr/>
        </p:nvSpPr>
        <p:spPr>
          <a:xfrm>
            <a:off x="4595069" y="934763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9" name="object 8319"/>
          <p:cNvSpPr/>
          <p:nvPr/>
        </p:nvSpPr>
        <p:spPr>
          <a:xfrm>
            <a:off x="4616188" y="930145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0" name="object 8320"/>
          <p:cNvSpPr/>
          <p:nvPr/>
        </p:nvSpPr>
        <p:spPr>
          <a:xfrm>
            <a:off x="4637306" y="925564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1" name="object 8321"/>
          <p:cNvSpPr/>
          <p:nvPr/>
        </p:nvSpPr>
        <p:spPr>
          <a:xfrm>
            <a:off x="4658424" y="920946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2" name="object 8322"/>
          <p:cNvSpPr/>
          <p:nvPr/>
        </p:nvSpPr>
        <p:spPr>
          <a:xfrm>
            <a:off x="4679184" y="916329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3" name="object 8323"/>
          <p:cNvSpPr/>
          <p:nvPr/>
        </p:nvSpPr>
        <p:spPr>
          <a:xfrm>
            <a:off x="4700303" y="911712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4" name="object 8324"/>
          <p:cNvSpPr/>
          <p:nvPr/>
        </p:nvSpPr>
        <p:spPr>
          <a:xfrm>
            <a:off x="4721421" y="907094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5" name="object 8325"/>
          <p:cNvSpPr/>
          <p:nvPr/>
        </p:nvSpPr>
        <p:spPr>
          <a:xfrm>
            <a:off x="4742539" y="9032288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0" y="15391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6" name="object 8326"/>
          <p:cNvSpPr/>
          <p:nvPr/>
        </p:nvSpPr>
        <p:spPr>
          <a:xfrm>
            <a:off x="4194896" y="1025285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7" name="object 8327"/>
          <p:cNvSpPr/>
          <p:nvPr/>
        </p:nvSpPr>
        <p:spPr>
          <a:xfrm>
            <a:off x="4216014" y="1020667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8" name="object 8328"/>
          <p:cNvSpPr/>
          <p:nvPr/>
        </p:nvSpPr>
        <p:spPr>
          <a:xfrm>
            <a:off x="4237133" y="1016050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9" name="object 8329"/>
          <p:cNvSpPr/>
          <p:nvPr/>
        </p:nvSpPr>
        <p:spPr>
          <a:xfrm>
            <a:off x="4258251" y="1011433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0" name="object 8330"/>
          <p:cNvSpPr/>
          <p:nvPr/>
        </p:nvSpPr>
        <p:spPr>
          <a:xfrm>
            <a:off x="4279369" y="1006815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1" name="object 8331"/>
          <p:cNvSpPr/>
          <p:nvPr/>
        </p:nvSpPr>
        <p:spPr>
          <a:xfrm>
            <a:off x="4300487" y="1002198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2" name="object 8332"/>
          <p:cNvSpPr/>
          <p:nvPr/>
        </p:nvSpPr>
        <p:spPr>
          <a:xfrm>
            <a:off x="4321605" y="997580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3" name="object 8333"/>
          <p:cNvSpPr/>
          <p:nvPr/>
        </p:nvSpPr>
        <p:spPr>
          <a:xfrm>
            <a:off x="4342724" y="992963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4" name="object 8334"/>
          <p:cNvSpPr/>
          <p:nvPr/>
        </p:nvSpPr>
        <p:spPr>
          <a:xfrm>
            <a:off x="4363842" y="988346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5" name="object 8335"/>
          <p:cNvSpPr/>
          <p:nvPr/>
        </p:nvSpPr>
        <p:spPr>
          <a:xfrm>
            <a:off x="4384961" y="983728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6" name="object 8336"/>
          <p:cNvSpPr/>
          <p:nvPr/>
        </p:nvSpPr>
        <p:spPr>
          <a:xfrm>
            <a:off x="4406079" y="979147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7" name="object 8337"/>
          <p:cNvSpPr/>
          <p:nvPr/>
        </p:nvSpPr>
        <p:spPr>
          <a:xfrm>
            <a:off x="4427197" y="974529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8" name="object 8338"/>
          <p:cNvSpPr/>
          <p:nvPr/>
        </p:nvSpPr>
        <p:spPr>
          <a:xfrm>
            <a:off x="4448315" y="969912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9" name="object 8339"/>
          <p:cNvSpPr/>
          <p:nvPr/>
        </p:nvSpPr>
        <p:spPr>
          <a:xfrm>
            <a:off x="4469433" y="965295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0" name="object 8340"/>
          <p:cNvSpPr/>
          <p:nvPr/>
        </p:nvSpPr>
        <p:spPr>
          <a:xfrm>
            <a:off x="4490552" y="960677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1" name="object 8341"/>
          <p:cNvSpPr/>
          <p:nvPr/>
        </p:nvSpPr>
        <p:spPr>
          <a:xfrm>
            <a:off x="4511670" y="956060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2" name="object 8342"/>
          <p:cNvSpPr/>
          <p:nvPr/>
        </p:nvSpPr>
        <p:spPr>
          <a:xfrm>
            <a:off x="4532788" y="951442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3" name="object 8343"/>
          <p:cNvSpPr/>
          <p:nvPr/>
        </p:nvSpPr>
        <p:spPr>
          <a:xfrm>
            <a:off x="4553906" y="946825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4" name="object 8344"/>
          <p:cNvSpPr/>
          <p:nvPr/>
        </p:nvSpPr>
        <p:spPr>
          <a:xfrm>
            <a:off x="4574667" y="942208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5" name="object 8345"/>
          <p:cNvSpPr/>
          <p:nvPr/>
        </p:nvSpPr>
        <p:spPr>
          <a:xfrm>
            <a:off x="4595785" y="937590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6" name="object 8346"/>
          <p:cNvSpPr/>
          <p:nvPr/>
        </p:nvSpPr>
        <p:spPr>
          <a:xfrm>
            <a:off x="4616903" y="933009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7" name="object 8347"/>
          <p:cNvSpPr/>
          <p:nvPr/>
        </p:nvSpPr>
        <p:spPr>
          <a:xfrm>
            <a:off x="4638021" y="928391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8" name="object 8348"/>
          <p:cNvSpPr/>
          <p:nvPr/>
        </p:nvSpPr>
        <p:spPr>
          <a:xfrm>
            <a:off x="4659140" y="923774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9" name="object 8349"/>
          <p:cNvSpPr/>
          <p:nvPr/>
        </p:nvSpPr>
        <p:spPr>
          <a:xfrm>
            <a:off x="4680258" y="919157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0" name="object 8350"/>
          <p:cNvSpPr/>
          <p:nvPr/>
        </p:nvSpPr>
        <p:spPr>
          <a:xfrm>
            <a:off x="4701376" y="914539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1" name="object 8351"/>
          <p:cNvSpPr/>
          <p:nvPr/>
        </p:nvSpPr>
        <p:spPr>
          <a:xfrm>
            <a:off x="4722495" y="909922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2" name="object 8352"/>
          <p:cNvSpPr/>
          <p:nvPr/>
        </p:nvSpPr>
        <p:spPr>
          <a:xfrm>
            <a:off x="4743613" y="905304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3" name="object 8353"/>
          <p:cNvSpPr/>
          <p:nvPr/>
        </p:nvSpPr>
        <p:spPr>
          <a:xfrm>
            <a:off x="4198118" y="10281129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5">
                <a:moveTo>
                  <a:pt x="0" y="17896"/>
                </a:moveTo>
                <a:lnTo>
                  <a:pt x="859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4" name="object 8354"/>
          <p:cNvSpPr/>
          <p:nvPr/>
        </p:nvSpPr>
        <p:spPr>
          <a:xfrm>
            <a:off x="4217088" y="1023495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5" name="object 8355"/>
          <p:cNvSpPr/>
          <p:nvPr/>
        </p:nvSpPr>
        <p:spPr>
          <a:xfrm>
            <a:off x="4238206" y="1018878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6" name="object 8356"/>
          <p:cNvSpPr/>
          <p:nvPr/>
        </p:nvSpPr>
        <p:spPr>
          <a:xfrm>
            <a:off x="4259325" y="1014260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7" name="object 8357"/>
          <p:cNvSpPr/>
          <p:nvPr/>
        </p:nvSpPr>
        <p:spPr>
          <a:xfrm>
            <a:off x="4280443" y="1009643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8" name="object 8358"/>
          <p:cNvSpPr/>
          <p:nvPr/>
        </p:nvSpPr>
        <p:spPr>
          <a:xfrm>
            <a:off x="4301561" y="1005026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9" name="object 8359"/>
          <p:cNvSpPr/>
          <p:nvPr/>
        </p:nvSpPr>
        <p:spPr>
          <a:xfrm>
            <a:off x="4322679" y="1000408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0" name="object 8360"/>
          <p:cNvSpPr/>
          <p:nvPr/>
        </p:nvSpPr>
        <p:spPr>
          <a:xfrm>
            <a:off x="4343798" y="995791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1" name="object 8361"/>
          <p:cNvSpPr/>
          <p:nvPr/>
        </p:nvSpPr>
        <p:spPr>
          <a:xfrm>
            <a:off x="4364916" y="991209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2" name="object 8362"/>
          <p:cNvSpPr/>
          <p:nvPr/>
        </p:nvSpPr>
        <p:spPr>
          <a:xfrm>
            <a:off x="4386034" y="986592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3" name="object 8363"/>
          <p:cNvSpPr/>
          <p:nvPr/>
        </p:nvSpPr>
        <p:spPr>
          <a:xfrm>
            <a:off x="4407153" y="981974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4" name="object 8364"/>
          <p:cNvSpPr/>
          <p:nvPr/>
        </p:nvSpPr>
        <p:spPr>
          <a:xfrm>
            <a:off x="4428271" y="977357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5" name="object 8365"/>
          <p:cNvSpPr/>
          <p:nvPr/>
        </p:nvSpPr>
        <p:spPr>
          <a:xfrm>
            <a:off x="4449389" y="972740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6" name="object 8366"/>
          <p:cNvSpPr/>
          <p:nvPr/>
        </p:nvSpPr>
        <p:spPr>
          <a:xfrm>
            <a:off x="4470149" y="968122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7" name="object 8367"/>
          <p:cNvSpPr/>
          <p:nvPr/>
        </p:nvSpPr>
        <p:spPr>
          <a:xfrm>
            <a:off x="4491268" y="963505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8" name="object 8368"/>
          <p:cNvSpPr/>
          <p:nvPr/>
        </p:nvSpPr>
        <p:spPr>
          <a:xfrm>
            <a:off x="4512386" y="958888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9" name="object 8369"/>
          <p:cNvSpPr/>
          <p:nvPr/>
        </p:nvSpPr>
        <p:spPr>
          <a:xfrm>
            <a:off x="4533504" y="954270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0" name="object 8370"/>
          <p:cNvSpPr/>
          <p:nvPr/>
        </p:nvSpPr>
        <p:spPr>
          <a:xfrm>
            <a:off x="4554622" y="949653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1" name="object 8371"/>
          <p:cNvSpPr/>
          <p:nvPr/>
        </p:nvSpPr>
        <p:spPr>
          <a:xfrm>
            <a:off x="4575740" y="945071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2" name="object 8372"/>
          <p:cNvSpPr/>
          <p:nvPr/>
        </p:nvSpPr>
        <p:spPr>
          <a:xfrm>
            <a:off x="4596859" y="940454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3" name="object 8373"/>
          <p:cNvSpPr/>
          <p:nvPr/>
        </p:nvSpPr>
        <p:spPr>
          <a:xfrm>
            <a:off x="4617977" y="935836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4" name="object 8374"/>
          <p:cNvSpPr/>
          <p:nvPr/>
        </p:nvSpPr>
        <p:spPr>
          <a:xfrm>
            <a:off x="4639095" y="931219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5" name="object 8375"/>
          <p:cNvSpPr/>
          <p:nvPr/>
        </p:nvSpPr>
        <p:spPr>
          <a:xfrm>
            <a:off x="4660213" y="926602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6" name="object 8376"/>
          <p:cNvSpPr/>
          <p:nvPr/>
        </p:nvSpPr>
        <p:spPr>
          <a:xfrm>
            <a:off x="4681332" y="921984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7" name="object 8377"/>
          <p:cNvSpPr/>
          <p:nvPr/>
        </p:nvSpPr>
        <p:spPr>
          <a:xfrm>
            <a:off x="4702450" y="917367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8" name="object 8378"/>
          <p:cNvSpPr/>
          <p:nvPr/>
        </p:nvSpPr>
        <p:spPr>
          <a:xfrm>
            <a:off x="4723568" y="912750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9" name="object 8379"/>
          <p:cNvSpPr/>
          <p:nvPr/>
        </p:nvSpPr>
        <p:spPr>
          <a:xfrm>
            <a:off x="4744687" y="908132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0" name="object 8380"/>
          <p:cNvSpPr/>
          <p:nvPr/>
        </p:nvSpPr>
        <p:spPr>
          <a:xfrm>
            <a:off x="4765805" y="9043027"/>
            <a:ext cx="6985" cy="15875"/>
          </a:xfrm>
          <a:custGeom>
            <a:avLst/>
            <a:gdLst/>
            <a:ahLst/>
            <a:cxnLst/>
            <a:rect l="l" t="t" r="r" b="b"/>
            <a:pathLst>
              <a:path w="6985" h="15875">
                <a:moveTo>
                  <a:pt x="0" y="15391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1" name="object 8381"/>
          <p:cNvSpPr/>
          <p:nvPr/>
        </p:nvSpPr>
        <p:spPr>
          <a:xfrm>
            <a:off x="4218162" y="1026323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2" name="object 8382"/>
          <p:cNvSpPr/>
          <p:nvPr/>
        </p:nvSpPr>
        <p:spPr>
          <a:xfrm>
            <a:off x="4239280" y="1021705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3" name="object 8383"/>
          <p:cNvSpPr/>
          <p:nvPr/>
        </p:nvSpPr>
        <p:spPr>
          <a:xfrm>
            <a:off x="4260398" y="1017088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4" name="object 8384"/>
          <p:cNvSpPr/>
          <p:nvPr/>
        </p:nvSpPr>
        <p:spPr>
          <a:xfrm>
            <a:off x="4281517" y="1012471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5" name="object 8385"/>
          <p:cNvSpPr/>
          <p:nvPr/>
        </p:nvSpPr>
        <p:spPr>
          <a:xfrm>
            <a:off x="4302635" y="1007853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6" name="object 8386"/>
          <p:cNvSpPr/>
          <p:nvPr/>
        </p:nvSpPr>
        <p:spPr>
          <a:xfrm>
            <a:off x="4323753" y="1003272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7" name="object 8387"/>
          <p:cNvSpPr/>
          <p:nvPr/>
        </p:nvSpPr>
        <p:spPr>
          <a:xfrm>
            <a:off x="4344872" y="998654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8" name="object 8388"/>
          <p:cNvSpPr/>
          <p:nvPr/>
        </p:nvSpPr>
        <p:spPr>
          <a:xfrm>
            <a:off x="4365632" y="994037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9" name="object 8389"/>
          <p:cNvSpPr/>
          <p:nvPr/>
        </p:nvSpPr>
        <p:spPr>
          <a:xfrm>
            <a:off x="4386750" y="989419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0" name="object 8390"/>
          <p:cNvSpPr/>
          <p:nvPr/>
        </p:nvSpPr>
        <p:spPr>
          <a:xfrm>
            <a:off x="4407868" y="984802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1" name="object 8391"/>
          <p:cNvSpPr/>
          <p:nvPr/>
        </p:nvSpPr>
        <p:spPr>
          <a:xfrm>
            <a:off x="4428987" y="980185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2" name="object 8392"/>
          <p:cNvSpPr/>
          <p:nvPr/>
        </p:nvSpPr>
        <p:spPr>
          <a:xfrm>
            <a:off x="4450105" y="975567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3" name="object 8393"/>
          <p:cNvSpPr/>
          <p:nvPr/>
        </p:nvSpPr>
        <p:spPr>
          <a:xfrm>
            <a:off x="4471223" y="970950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4" name="object 8394"/>
          <p:cNvSpPr/>
          <p:nvPr/>
        </p:nvSpPr>
        <p:spPr>
          <a:xfrm>
            <a:off x="4492341" y="966333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5" name="object 8395"/>
          <p:cNvSpPr/>
          <p:nvPr/>
        </p:nvSpPr>
        <p:spPr>
          <a:xfrm>
            <a:off x="4513460" y="961715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6" name="object 8396"/>
          <p:cNvSpPr/>
          <p:nvPr/>
        </p:nvSpPr>
        <p:spPr>
          <a:xfrm>
            <a:off x="4534578" y="957134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7" name="object 8397"/>
          <p:cNvSpPr/>
          <p:nvPr/>
        </p:nvSpPr>
        <p:spPr>
          <a:xfrm>
            <a:off x="4555696" y="952516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8" name="object 8398"/>
          <p:cNvSpPr/>
          <p:nvPr/>
        </p:nvSpPr>
        <p:spPr>
          <a:xfrm>
            <a:off x="4576814" y="947899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9" name="object 8399"/>
          <p:cNvSpPr/>
          <p:nvPr/>
        </p:nvSpPr>
        <p:spPr>
          <a:xfrm>
            <a:off x="4597932" y="943281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0" name="object 8400"/>
          <p:cNvSpPr/>
          <p:nvPr/>
        </p:nvSpPr>
        <p:spPr>
          <a:xfrm>
            <a:off x="4619051" y="938664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1" name="object 8401"/>
          <p:cNvSpPr/>
          <p:nvPr/>
        </p:nvSpPr>
        <p:spPr>
          <a:xfrm>
            <a:off x="4640169" y="934047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2" name="object 8402"/>
          <p:cNvSpPr/>
          <p:nvPr/>
        </p:nvSpPr>
        <p:spPr>
          <a:xfrm>
            <a:off x="4661287" y="929429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3" name="object 8403"/>
          <p:cNvSpPr/>
          <p:nvPr/>
        </p:nvSpPr>
        <p:spPr>
          <a:xfrm>
            <a:off x="4682406" y="924812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4" name="object 8404"/>
          <p:cNvSpPr/>
          <p:nvPr/>
        </p:nvSpPr>
        <p:spPr>
          <a:xfrm>
            <a:off x="4703524" y="920195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5" name="object 8405"/>
          <p:cNvSpPr/>
          <p:nvPr/>
        </p:nvSpPr>
        <p:spPr>
          <a:xfrm>
            <a:off x="4724642" y="915577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6" name="object 8406"/>
          <p:cNvSpPr/>
          <p:nvPr/>
        </p:nvSpPr>
        <p:spPr>
          <a:xfrm>
            <a:off x="4745760" y="910996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7" name="object 8407"/>
          <p:cNvSpPr/>
          <p:nvPr/>
        </p:nvSpPr>
        <p:spPr>
          <a:xfrm>
            <a:off x="4766521" y="906378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8" name="object 8408"/>
          <p:cNvSpPr/>
          <p:nvPr/>
        </p:nvSpPr>
        <p:spPr>
          <a:xfrm>
            <a:off x="4222457" y="10291509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0" y="15749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9" name="object 8409"/>
          <p:cNvSpPr/>
          <p:nvPr/>
        </p:nvSpPr>
        <p:spPr>
          <a:xfrm>
            <a:off x="4240354" y="1024533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0" name="object 8410"/>
          <p:cNvSpPr/>
          <p:nvPr/>
        </p:nvSpPr>
        <p:spPr>
          <a:xfrm>
            <a:off x="4261114" y="1019916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1" name="object 8411"/>
          <p:cNvSpPr/>
          <p:nvPr/>
        </p:nvSpPr>
        <p:spPr>
          <a:xfrm>
            <a:off x="4282233" y="1015298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2" name="object 8412"/>
          <p:cNvSpPr/>
          <p:nvPr/>
        </p:nvSpPr>
        <p:spPr>
          <a:xfrm>
            <a:off x="4303351" y="1010717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3" name="object 8413"/>
          <p:cNvSpPr/>
          <p:nvPr/>
        </p:nvSpPr>
        <p:spPr>
          <a:xfrm>
            <a:off x="4324469" y="1006099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4" name="object 8414"/>
          <p:cNvSpPr/>
          <p:nvPr/>
        </p:nvSpPr>
        <p:spPr>
          <a:xfrm>
            <a:off x="4345587" y="1001482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5" name="object 8415"/>
          <p:cNvSpPr/>
          <p:nvPr/>
        </p:nvSpPr>
        <p:spPr>
          <a:xfrm>
            <a:off x="4366705" y="996865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6" name="object 8416"/>
          <p:cNvSpPr/>
          <p:nvPr/>
        </p:nvSpPr>
        <p:spPr>
          <a:xfrm>
            <a:off x="4387824" y="992247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7" name="object 8417"/>
          <p:cNvSpPr/>
          <p:nvPr/>
        </p:nvSpPr>
        <p:spPr>
          <a:xfrm>
            <a:off x="4408942" y="987630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8" name="object 8418"/>
          <p:cNvSpPr/>
          <p:nvPr/>
        </p:nvSpPr>
        <p:spPr>
          <a:xfrm>
            <a:off x="4430060" y="983012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9" name="object 8419"/>
          <p:cNvSpPr/>
          <p:nvPr/>
        </p:nvSpPr>
        <p:spPr>
          <a:xfrm>
            <a:off x="4451179" y="978395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0" name="object 8420"/>
          <p:cNvSpPr/>
          <p:nvPr/>
        </p:nvSpPr>
        <p:spPr>
          <a:xfrm>
            <a:off x="4472297" y="973778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1" name="object 8421"/>
          <p:cNvSpPr/>
          <p:nvPr/>
        </p:nvSpPr>
        <p:spPr>
          <a:xfrm>
            <a:off x="4493415" y="969196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2" name="object 8422"/>
          <p:cNvSpPr/>
          <p:nvPr/>
        </p:nvSpPr>
        <p:spPr>
          <a:xfrm>
            <a:off x="4514533" y="964579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3" name="object 8423"/>
          <p:cNvSpPr/>
          <p:nvPr/>
        </p:nvSpPr>
        <p:spPr>
          <a:xfrm>
            <a:off x="4535652" y="959961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4" name="object 8424"/>
          <p:cNvSpPr/>
          <p:nvPr/>
        </p:nvSpPr>
        <p:spPr>
          <a:xfrm>
            <a:off x="4556770" y="955344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5" name="object 8425"/>
          <p:cNvSpPr/>
          <p:nvPr/>
        </p:nvSpPr>
        <p:spPr>
          <a:xfrm>
            <a:off x="4577888" y="950727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6" name="object 8426"/>
          <p:cNvSpPr/>
          <p:nvPr/>
        </p:nvSpPr>
        <p:spPr>
          <a:xfrm>
            <a:off x="4599006" y="946109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7" name="object 8427"/>
          <p:cNvSpPr/>
          <p:nvPr/>
        </p:nvSpPr>
        <p:spPr>
          <a:xfrm>
            <a:off x="4620124" y="941492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8" name="object 8428"/>
          <p:cNvSpPr/>
          <p:nvPr/>
        </p:nvSpPr>
        <p:spPr>
          <a:xfrm>
            <a:off x="4641243" y="936874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9" name="object 8429"/>
          <p:cNvSpPr/>
          <p:nvPr/>
        </p:nvSpPr>
        <p:spPr>
          <a:xfrm>
            <a:off x="4662361" y="932257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0" name="object 8430"/>
          <p:cNvSpPr/>
          <p:nvPr/>
        </p:nvSpPr>
        <p:spPr>
          <a:xfrm>
            <a:off x="4683121" y="927640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1" name="object 8431"/>
          <p:cNvSpPr/>
          <p:nvPr/>
        </p:nvSpPr>
        <p:spPr>
          <a:xfrm>
            <a:off x="4704240" y="923058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2" name="object 8432"/>
          <p:cNvSpPr/>
          <p:nvPr/>
        </p:nvSpPr>
        <p:spPr>
          <a:xfrm>
            <a:off x="4725358" y="918441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3" name="object 8433"/>
          <p:cNvSpPr/>
          <p:nvPr/>
        </p:nvSpPr>
        <p:spPr>
          <a:xfrm>
            <a:off x="4746476" y="913823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4" name="object 8434"/>
          <p:cNvSpPr/>
          <p:nvPr/>
        </p:nvSpPr>
        <p:spPr>
          <a:xfrm>
            <a:off x="4767595" y="909206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5" name="object 8435"/>
          <p:cNvSpPr/>
          <p:nvPr/>
        </p:nvSpPr>
        <p:spPr>
          <a:xfrm>
            <a:off x="4788713" y="9053407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0" y="15391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6" name="object 8436"/>
          <p:cNvSpPr/>
          <p:nvPr/>
        </p:nvSpPr>
        <p:spPr>
          <a:xfrm>
            <a:off x="4241070" y="1027361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7" name="object 8437"/>
          <p:cNvSpPr/>
          <p:nvPr/>
        </p:nvSpPr>
        <p:spPr>
          <a:xfrm>
            <a:off x="4262188" y="1022779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8" name="object 8438"/>
          <p:cNvSpPr/>
          <p:nvPr/>
        </p:nvSpPr>
        <p:spPr>
          <a:xfrm>
            <a:off x="4283306" y="1018162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9" name="object 8439"/>
          <p:cNvSpPr/>
          <p:nvPr/>
        </p:nvSpPr>
        <p:spPr>
          <a:xfrm>
            <a:off x="4304425" y="1013544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0" name="object 8440"/>
          <p:cNvSpPr/>
          <p:nvPr/>
        </p:nvSpPr>
        <p:spPr>
          <a:xfrm>
            <a:off x="4325543" y="1008927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1" name="object 8441"/>
          <p:cNvSpPr/>
          <p:nvPr/>
        </p:nvSpPr>
        <p:spPr>
          <a:xfrm>
            <a:off x="4346661" y="1004310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2" name="object 8442"/>
          <p:cNvSpPr/>
          <p:nvPr/>
        </p:nvSpPr>
        <p:spPr>
          <a:xfrm>
            <a:off x="4367779" y="999692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3" name="object 8443"/>
          <p:cNvSpPr/>
          <p:nvPr/>
        </p:nvSpPr>
        <p:spPr>
          <a:xfrm>
            <a:off x="4388897" y="995075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4" name="object 8444"/>
          <p:cNvSpPr/>
          <p:nvPr/>
        </p:nvSpPr>
        <p:spPr>
          <a:xfrm>
            <a:off x="4410016" y="990457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5" name="object 8445"/>
          <p:cNvSpPr/>
          <p:nvPr/>
        </p:nvSpPr>
        <p:spPr>
          <a:xfrm>
            <a:off x="4431134" y="985840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6" name="object 8446"/>
          <p:cNvSpPr/>
          <p:nvPr/>
        </p:nvSpPr>
        <p:spPr>
          <a:xfrm>
            <a:off x="4452253" y="981259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7" name="object 8447"/>
          <p:cNvSpPr/>
          <p:nvPr/>
        </p:nvSpPr>
        <p:spPr>
          <a:xfrm>
            <a:off x="4473371" y="976641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8" name="object 8448"/>
          <p:cNvSpPr/>
          <p:nvPr/>
        </p:nvSpPr>
        <p:spPr>
          <a:xfrm>
            <a:off x="4494489" y="972024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9" name="object 8449"/>
          <p:cNvSpPr/>
          <p:nvPr/>
        </p:nvSpPr>
        <p:spPr>
          <a:xfrm>
            <a:off x="4515607" y="967406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0" name="object 8450"/>
          <p:cNvSpPr/>
          <p:nvPr/>
        </p:nvSpPr>
        <p:spPr>
          <a:xfrm>
            <a:off x="4536725" y="962789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1" name="object 8451"/>
          <p:cNvSpPr/>
          <p:nvPr/>
        </p:nvSpPr>
        <p:spPr>
          <a:xfrm>
            <a:off x="4557844" y="958172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2" name="object 8452"/>
          <p:cNvSpPr/>
          <p:nvPr/>
        </p:nvSpPr>
        <p:spPr>
          <a:xfrm>
            <a:off x="4578604" y="953554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3" name="object 8453"/>
          <p:cNvSpPr/>
          <p:nvPr/>
        </p:nvSpPr>
        <p:spPr>
          <a:xfrm>
            <a:off x="4599722" y="948937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4" name="object 8454"/>
          <p:cNvSpPr/>
          <p:nvPr/>
        </p:nvSpPr>
        <p:spPr>
          <a:xfrm>
            <a:off x="4620841" y="944320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5" name="object 8455"/>
          <p:cNvSpPr/>
          <p:nvPr/>
        </p:nvSpPr>
        <p:spPr>
          <a:xfrm>
            <a:off x="4641959" y="939702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6" name="object 8456"/>
          <p:cNvSpPr/>
          <p:nvPr/>
        </p:nvSpPr>
        <p:spPr>
          <a:xfrm>
            <a:off x="4663077" y="935121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7" name="object 8457"/>
          <p:cNvSpPr/>
          <p:nvPr/>
        </p:nvSpPr>
        <p:spPr>
          <a:xfrm>
            <a:off x="4684195" y="930503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8" name="object 8458"/>
          <p:cNvSpPr/>
          <p:nvPr/>
        </p:nvSpPr>
        <p:spPr>
          <a:xfrm>
            <a:off x="4705313" y="925886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9" name="object 8459"/>
          <p:cNvSpPr/>
          <p:nvPr/>
        </p:nvSpPr>
        <p:spPr>
          <a:xfrm>
            <a:off x="4726432" y="921268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0" name="object 8460"/>
          <p:cNvSpPr/>
          <p:nvPr/>
        </p:nvSpPr>
        <p:spPr>
          <a:xfrm>
            <a:off x="4747550" y="916651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1" name="object 8461"/>
          <p:cNvSpPr/>
          <p:nvPr/>
        </p:nvSpPr>
        <p:spPr>
          <a:xfrm>
            <a:off x="4768668" y="912034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2" name="object 8462"/>
          <p:cNvSpPr/>
          <p:nvPr/>
        </p:nvSpPr>
        <p:spPr>
          <a:xfrm>
            <a:off x="4789787" y="907416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3" name="object 8463"/>
          <p:cNvSpPr/>
          <p:nvPr/>
        </p:nvSpPr>
        <p:spPr>
          <a:xfrm>
            <a:off x="4246797" y="10302247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0" y="12885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4" name="object 8464"/>
          <p:cNvSpPr/>
          <p:nvPr/>
        </p:nvSpPr>
        <p:spPr>
          <a:xfrm>
            <a:off x="4263262" y="1025607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5" name="object 8465"/>
          <p:cNvSpPr/>
          <p:nvPr/>
        </p:nvSpPr>
        <p:spPr>
          <a:xfrm>
            <a:off x="4284380" y="1020990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6" name="object 8466"/>
          <p:cNvSpPr/>
          <p:nvPr/>
        </p:nvSpPr>
        <p:spPr>
          <a:xfrm>
            <a:off x="4305498" y="1016372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7" name="object 8467"/>
          <p:cNvSpPr/>
          <p:nvPr/>
        </p:nvSpPr>
        <p:spPr>
          <a:xfrm>
            <a:off x="4326617" y="1011755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8" name="object 8468"/>
          <p:cNvSpPr/>
          <p:nvPr/>
        </p:nvSpPr>
        <p:spPr>
          <a:xfrm>
            <a:off x="4347735" y="1007137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9" name="object 8469"/>
          <p:cNvSpPr/>
          <p:nvPr/>
        </p:nvSpPr>
        <p:spPr>
          <a:xfrm>
            <a:off x="4368853" y="1002520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0" name="object 8470"/>
          <p:cNvSpPr/>
          <p:nvPr/>
        </p:nvSpPr>
        <p:spPr>
          <a:xfrm>
            <a:off x="4389971" y="997903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1" name="object 8471"/>
          <p:cNvSpPr/>
          <p:nvPr/>
        </p:nvSpPr>
        <p:spPr>
          <a:xfrm>
            <a:off x="4411090" y="993285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2" name="object 8472"/>
          <p:cNvSpPr/>
          <p:nvPr/>
        </p:nvSpPr>
        <p:spPr>
          <a:xfrm>
            <a:off x="4432208" y="988704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3" name="object 8473"/>
          <p:cNvSpPr/>
          <p:nvPr/>
        </p:nvSpPr>
        <p:spPr>
          <a:xfrm>
            <a:off x="4453326" y="984086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4" name="object 8474"/>
          <p:cNvSpPr/>
          <p:nvPr/>
        </p:nvSpPr>
        <p:spPr>
          <a:xfrm>
            <a:off x="4474086" y="979469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5" name="object 8475"/>
          <p:cNvSpPr/>
          <p:nvPr/>
        </p:nvSpPr>
        <p:spPr>
          <a:xfrm>
            <a:off x="4495205" y="974851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6" name="object 8476"/>
          <p:cNvSpPr/>
          <p:nvPr/>
        </p:nvSpPr>
        <p:spPr>
          <a:xfrm>
            <a:off x="4516323" y="970234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7" name="object 8477"/>
          <p:cNvSpPr/>
          <p:nvPr/>
        </p:nvSpPr>
        <p:spPr>
          <a:xfrm>
            <a:off x="4537441" y="965617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8" name="object 8478"/>
          <p:cNvSpPr/>
          <p:nvPr/>
        </p:nvSpPr>
        <p:spPr>
          <a:xfrm>
            <a:off x="4558560" y="960999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9" name="object 8479"/>
          <p:cNvSpPr/>
          <p:nvPr/>
        </p:nvSpPr>
        <p:spPr>
          <a:xfrm>
            <a:off x="4579678" y="956382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0" name="object 8480"/>
          <p:cNvSpPr/>
          <p:nvPr/>
        </p:nvSpPr>
        <p:spPr>
          <a:xfrm>
            <a:off x="4600796" y="951765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1" name="object 8481"/>
          <p:cNvSpPr/>
          <p:nvPr/>
        </p:nvSpPr>
        <p:spPr>
          <a:xfrm>
            <a:off x="4621914" y="947183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2" name="object 8482"/>
          <p:cNvSpPr/>
          <p:nvPr/>
        </p:nvSpPr>
        <p:spPr>
          <a:xfrm>
            <a:off x="4643033" y="942566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3" name="object 8483"/>
          <p:cNvSpPr/>
          <p:nvPr/>
        </p:nvSpPr>
        <p:spPr>
          <a:xfrm>
            <a:off x="4664151" y="937948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4" name="object 8484"/>
          <p:cNvSpPr/>
          <p:nvPr/>
        </p:nvSpPr>
        <p:spPr>
          <a:xfrm>
            <a:off x="4685269" y="933331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5" name="object 8485"/>
          <p:cNvSpPr/>
          <p:nvPr/>
        </p:nvSpPr>
        <p:spPr>
          <a:xfrm>
            <a:off x="4706387" y="928714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6" name="object 8486"/>
          <p:cNvSpPr/>
          <p:nvPr/>
        </p:nvSpPr>
        <p:spPr>
          <a:xfrm>
            <a:off x="4727506" y="924096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7" name="object 8487"/>
          <p:cNvSpPr/>
          <p:nvPr/>
        </p:nvSpPr>
        <p:spPr>
          <a:xfrm>
            <a:off x="4748624" y="919479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8" name="object 8488"/>
          <p:cNvSpPr/>
          <p:nvPr/>
        </p:nvSpPr>
        <p:spPr>
          <a:xfrm>
            <a:off x="4769742" y="914861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9" name="object 8489"/>
          <p:cNvSpPr/>
          <p:nvPr/>
        </p:nvSpPr>
        <p:spPr>
          <a:xfrm>
            <a:off x="4790861" y="910244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0" name="object 8490"/>
          <p:cNvSpPr/>
          <p:nvPr/>
        </p:nvSpPr>
        <p:spPr>
          <a:xfrm>
            <a:off x="4811979" y="9064145"/>
            <a:ext cx="6985" cy="15875"/>
          </a:xfrm>
          <a:custGeom>
            <a:avLst/>
            <a:gdLst/>
            <a:ahLst/>
            <a:cxnLst/>
            <a:rect l="l" t="t" r="r" b="b"/>
            <a:pathLst>
              <a:path w="6985" h="15875">
                <a:moveTo>
                  <a:pt x="0" y="15391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1" name="object 8491"/>
          <p:cNvSpPr/>
          <p:nvPr/>
        </p:nvSpPr>
        <p:spPr>
          <a:xfrm>
            <a:off x="4264336" y="1028435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2" name="object 8492"/>
          <p:cNvSpPr/>
          <p:nvPr/>
        </p:nvSpPr>
        <p:spPr>
          <a:xfrm>
            <a:off x="4285454" y="1023817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3" name="object 8493"/>
          <p:cNvSpPr/>
          <p:nvPr/>
        </p:nvSpPr>
        <p:spPr>
          <a:xfrm>
            <a:off x="4306572" y="1019200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4" name="object 8494"/>
          <p:cNvSpPr/>
          <p:nvPr/>
        </p:nvSpPr>
        <p:spPr>
          <a:xfrm>
            <a:off x="4327690" y="1014582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5" name="object 8495"/>
          <p:cNvSpPr/>
          <p:nvPr/>
        </p:nvSpPr>
        <p:spPr>
          <a:xfrm>
            <a:off x="4348809" y="1009965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6" name="object 8496"/>
          <p:cNvSpPr/>
          <p:nvPr/>
        </p:nvSpPr>
        <p:spPr>
          <a:xfrm>
            <a:off x="4369569" y="1005348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7" name="object 8497"/>
          <p:cNvSpPr/>
          <p:nvPr/>
        </p:nvSpPr>
        <p:spPr>
          <a:xfrm>
            <a:off x="4390687" y="1000766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8" name="object 8498"/>
          <p:cNvSpPr/>
          <p:nvPr/>
        </p:nvSpPr>
        <p:spPr>
          <a:xfrm>
            <a:off x="4411806" y="996149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9" name="object 8499"/>
          <p:cNvSpPr/>
          <p:nvPr/>
        </p:nvSpPr>
        <p:spPr>
          <a:xfrm>
            <a:off x="4432924" y="991531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0" name="object 8500"/>
          <p:cNvSpPr/>
          <p:nvPr/>
        </p:nvSpPr>
        <p:spPr>
          <a:xfrm>
            <a:off x="4454042" y="986914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1" name="object 8501"/>
          <p:cNvSpPr/>
          <p:nvPr/>
        </p:nvSpPr>
        <p:spPr>
          <a:xfrm>
            <a:off x="4475160" y="982297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2" name="object 8502"/>
          <p:cNvSpPr/>
          <p:nvPr/>
        </p:nvSpPr>
        <p:spPr>
          <a:xfrm>
            <a:off x="4496279" y="977679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3" name="object 8503"/>
          <p:cNvSpPr/>
          <p:nvPr/>
        </p:nvSpPr>
        <p:spPr>
          <a:xfrm>
            <a:off x="4517397" y="973062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4" name="object 8504"/>
          <p:cNvSpPr/>
          <p:nvPr/>
        </p:nvSpPr>
        <p:spPr>
          <a:xfrm>
            <a:off x="4538515" y="968444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5" name="object 8505"/>
          <p:cNvSpPr/>
          <p:nvPr/>
        </p:nvSpPr>
        <p:spPr>
          <a:xfrm>
            <a:off x="4559633" y="963827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6" name="object 8506"/>
          <p:cNvSpPr/>
          <p:nvPr/>
        </p:nvSpPr>
        <p:spPr>
          <a:xfrm>
            <a:off x="4580752" y="959245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7" name="object 8507"/>
          <p:cNvSpPr/>
          <p:nvPr/>
        </p:nvSpPr>
        <p:spPr>
          <a:xfrm>
            <a:off x="4601870" y="954628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8" name="object 8508"/>
          <p:cNvSpPr/>
          <p:nvPr/>
        </p:nvSpPr>
        <p:spPr>
          <a:xfrm>
            <a:off x="4622988" y="950011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9" name="object 8509"/>
          <p:cNvSpPr/>
          <p:nvPr/>
        </p:nvSpPr>
        <p:spPr>
          <a:xfrm>
            <a:off x="4644106" y="945393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0" name="object 8510"/>
          <p:cNvSpPr/>
          <p:nvPr/>
        </p:nvSpPr>
        <p:spPr>
          <a:xfrm>
            <a:off x="4665225" y="940776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1" name="object 8511"/>
          <p:cNvSpPr/>
          <p:nvPr/>
        </p:nvSpPr>
        <p:spPr>
          <a:xfrm>
            <a:off x="4686343" y="936159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2" name="object 8512"/>
          <p:cNvSpPr/>
          <p:nvPr/>
        </p:nvSpPr>
        <p:spPr>
          <a:xfrm>
            <a:off x="4707461" y="931541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3" name="object 8513"/>
          <p:cNvSpPr/>
          <p:nvPr/>
        </p:nvSpPr>
        <p:spPr>
          <a:xfrm>
            <a:off x="4728579" y="926924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4" name="object 8514"/>
          <p:cNvSpPr/>
          <p:nvPr/>
        </p:nvSpPr>
        <p:spPr>
          <a:xfrm>
            <a:off x="4749698" y="922306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5" name="object 8515"/>
          <p:cNvSpPr/>
          <p:nvPr/>
        </p:nvSpPr>
        <p:spPr>
          <a:xfrm>
            <a:off x="4770458" y="917689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6" name="object 8516"/>
          <p:cNvSpPr/>
          <p:nvPr/>
        </p:nvSpPr>
        <p:spPr>
          <a:xfrm>
            <a:off x="4791576" y="913107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7" name="object 8517"/>
          <p:cNvSpPr/>
          <p:nvPr/>
        </p:nvSpPr>
        <p:spPr>
          <a:xfrm>
            <a:off x="4812694" y="908490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8" name="object 8518"/>
          <p:cNvSpPr/>
          <p:nvPr/>
        </p:nvSpPr>
        <p:spPr>
          <a:xfrm>
            <a:off x="4271136" y="10312627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5">
                <a:moveTo>
                  <a:pt x="0" y="10738"/>
                </a:moveTo>
                <a:lnTo>
                  <a:pt x="46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9" name="object 8519"/>
          <p:cNvSpPr/>
          <p:nvPr/>
        </p:nvSpPr>
        <p:spPr>
          <a:xfrm>
            <a:off x="4286170" y="1026645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0" name="object 8520"/>
          <p:cNvSpPr/>
          <p:nvPr/>
        </p:nvSpPr>
        <p:spPr>
          <a:xfrm>
            <a:off x="4307288" y="1022028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1" name="object 8521"/>
          <p:cNvSpPr/>
          <p:nvPr/>
        </p:nvSpPr>
        <p:spPr>
          <a:xfrm>
            <a:off x="4328406" y="1017410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2" name="object 8522"/>
          <p:cNvSpPr/>
          <p:nvPr/>
        </p:nvSpPr>
        <p:spPr>
          <a:xfrm>
            <a:off x="4349525" y="1012829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3" name="object 8523"/>
          <p:cNvSpPr/>
          <p:nvPr/>
        </p:nvSpPr>
        <p:spPr>
          <a:xfrm>
            <a:off x="4370643" y="1008211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4" name="object 8524"/>
          <p:cNvSpPr/>
          <p:nvPr/>
        </p:nvSpPr>
        <p:spPr>
          <a:xfrm>
            <a:off x="4391761" y="1003594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5" name="object 8525"/>
          <p:cNvSpPr/>
          <p:nvPr/>
        </p:nvSpPr>
        <p:spPr>
          <a:xfrm>
            <a:off x="4412879" y="998976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6" name="object 8526"/>
          <p:cNvSpPr/>
          <p:nvPr/>
        </p:nvSpPr>
        <p:spPr>
          <a:xfrm>
            <a:off x="4433998" y="994359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7" name="object 8527"/>
          <p:cNvSpPr/>
          <p:nvPr/>
        </p:nvSpPr>
        <p:spPr>
          <a:xfrm>
            <a:off x="4455116" y="989742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8" name="object 8528"/>
          <p:cNvSpPr/>
          <p:nvPr/>
        </p:nvSpPr>
        <p:spPr>
          <a:xfrm>
            <a:off x="4476234" y="985124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9" name="object 8529"/>
          <p:cNvSpPr/>
          <p:nvPr/>
        </p:nvSpPr>
        <p:spPr>
          <a:xfrm>
            <a:off x="4497353" y="980507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0" name="object 8530"/>
          <p:cNvSpPr/>
          <p:nvPr/>
        </p:nvSpPr>
        <p:spPr>
          <a:xfrm>
            <a:off x="4518471" y="975890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1" name="object 8531"/>
          <p:cNvSpPr/>
          <p:nvPr/>
        </p:nvSpPr>
        <p:spPr>
          <a:xfrm>
            <a:off x="4539589" y="971272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2" name="object 8532"/>
          <p:cNvSpPr/>
          <p:nvPr/>
        </p:nvSpPr>
        <p:spPr>
          <a:xfrm>
            <a:off x="4560707" y="966691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3" name="object 8533"/>
          <p:cNvSpPr/>
          <p:nvPr/>
        </p:nvSpPr>
        <p:spPr>
          <a:xfrm>
            <a:off x="4581826" y="962073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4" name="object 8534"/>
          <p:cNvSpPr/>
          <p:nvPr/>
        </p:nvSpPr>
        <p:spPr>
          <a:xfrm>
            <a:off x="4602944" y="957456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5" name="object 8535"/>
          <p:cNvSpPr/>
          <p:nvPr/>
        </p:nvSpPr>
        <p:spPr>
          <a:xfrm>
            <a:off x="4624062" y="952838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6" name="object 8536"/>
          <p:cNvSpPr/>
          <p:nvPr/>
        </p:nvSpPr>
        <p:spPr>
          <a:xfrm>
            <a:off x="4645180" y="948221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7" name="object 8537"/>
          <p:cNvSpPr/>
          <p:nvPr/>
        </p:nvSpPr>
        <p:spPr>
          <a:xfrm>
            <a:off x="4665941" y="943604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8" name="object 8538"/>
          <p:cNvSpPr/>
          <p:nvPr/>
        </p:nvSpPr>
        <p:spPr>
          <a:xfrm>
            <a:off x="4687059" y="938986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9" name="object 8539"/>
          <p:cNvSpPr/>
          <p:nvPr/>
        </p:nvSpPr>
        <p:spPr>
          <a:xfrm>
            <a:off x="4708177" y="934369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0" name="object 8540"/>
          <p:cNvSpPr/>
          <p:nvPr/>
        </p:nvSpPr>
        <p:spPr>
          <a:xfrm>
            <a:off x="4729295" y="929752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1" name="object 8541"/>
          <p:cNvSpPr/>
          <p:nvPr/>
        </p:nvSpPr>
        <p:spPr>
          <a:xfrm>
            <a:off x="4750413" y="925170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2" name="object 8542"/>
          <p:cNvSpPr/>
          <p:nvPr/>
        </p:nvSpPr>
        <p:spPr>
          <a:xfrm>
            <a:off x="4771532" y="920553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3" name="object 8543"/>
          <p:cNvSpPr/>
          <p:nvPr/>
        </p:nvSpPr>
        <p:spPr>
          <a:xfrm>
            <a:off x="4792650" y="915935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4" name="object 8544"/>
          <p:cNvSpPr/>
          <p:nvPr/>
        </p:nvSpPr>
        <p:spPr>
          <a:xfrm>
            <a:off x="4813768" y="911318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5" name="object 8545"/>
          <p:cNvSpPr/>
          <p:nvPr/>
        </p:nvSpPr>
        <p:spPr>
          <a:xfrm>
            <a:off x="4834887" y="9074525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0" y="15391"/>
                </a:moveTo>
                <a:lnTo>
                  <a:pt x="715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6" name="object 8546"/>
          <p:cNvSpPr/>
          <p:nvPr/>
        </p:nvSpPr>
        <p:spPr>
          <a:xfrm>
            <a:off x="4287244" y="1029473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7" name="object 8547"/>
          <p:cNvSpPr/>
          <p:nvPr/>
        </p:nvSpPr>
        <p:spPr>
          <a:xfrm>
            <a:off x="4308362" y="1024891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8" name="object 8548"/>
          <p:cNvSpPr/>
          <p:nvPr/>
        </p:nvSpPr>
        <p:spPr>
          <a:xfrm>
            <a:off x="4329480" y="1020274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9" name="object 8549"/>
          <p:cNvSpPr/>
          <p:nvPr/>
        </p:nvSpPr>
        <p:spPr>
          <a:xfrm>
            <a:off x="4350598" y="1015656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0" name="object 8550"/>
          <p:cNvSpPr/>
          <p:nvPr/>
        </p:nvSpPr>
        <p:spPr>
          <a:xfrm>
            <a:off x="4371717" y="1011039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1" name="object 8551"/>
          <p:cNvSpPr/>
          <p:nvPr/>
        </p:nvSpPr>
        <p:spPr>
          <a:xfrm>
            <a:off x="4392835" y="1006421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2" name="object 8552"/>
          <p:cNvSpPr/>
          <p:nvPr/>
        </p:nvSpPr>
        <p:spPr>
          <a:xfrm>
            <a:off x="4413953" y="1001804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3" name="object 8553"/>
          <p:cNvSpPr/>
          <p:nvPr/>
        </p:nvSpPr>
        <p:spPr>
          <a:xfrm>
            <a:off x="4435071" y="997187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4" name="object 8554"/>
          <p:cNvSpPr/>
          <p:nvPr/>
        </p:nvSpPr>
        <p:spPr>
          <a:xfrm>
            <a:off x="4456190" y="992569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5" name="object 8555"/>
          <p:cNvSpPr/>
          <p:nvPr/>
        </p:nvSpPr>
        <p:spPr>
          <a:xfrm>
            <a:off x="4477308" y="987952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6" name="object 8556"/>
          <p:cNvSpPr/>
          <p:nvPr/>
        </p:nvSpPr>
        <p:spPr>
          <a:xfrm>
            <a:off x="4498426" y="983335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7" name="object 8557"/>
          <p:cNvSpPr/>
          <p:nvPr/>
        </p:nvSpPr>
        <p:spPr>
          <a:xfrm>
            <a:off x="4519545" y="978753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8" name="object 8558"/>
          <p:cNvSpPr/>
          <p:nvPr/>
        </p:nvSpPr>
        <p:spPr>
          <a:xfrm>
            <a:off x="4540663" y="974136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9" name="object 8559"/>
          <p:cNvSpPr/>
          <p:nvPr/>
        </p:nvSpPr>
        <p:spPr>
          <a:xfrm>
            <a:off x="4561781" y="969518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0" name="object 8560"/>
          <p:cNvSpPr/>
          <p:nvPr/>
        </p:nvSpPr>
        <p:spPr>
          <a:xfrm>
            <a:off x="4582541" y="964901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1" name="object 8561"/>
          <p:cNvSpPr/>
          <p:nvPr/>
        </p:nvSpPr>
        <p:spPr>
          <a:xfrm>
            <a:off x="4603660" y="960283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2" name="object 8562"/>
          <p:cNvSpPr/>
          <p:nvPr/>
        </p:nvSpPr>
        <p:spPr>
          <a:xfrm>
            <a:off x="4624778" y="955666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3" name="object 8563"/>
          <p:cNvSpPr/>
          <p:nvPr/>
        </p:nvSpPr>
        <p:spPr>
          <a:xfrm>
            <a:off x="4645896" y="951049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4" name="object 8564"/>
          <p:cNvSpPr/>
          <p:nvPr/>
        </p:nvSpPr>
        <p:spPr>
          <a:xfrm>
            <a:off x="4667014" y="946431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5" name="object 8565"/>
          <p:cNvSpPr/>
          <p:nvPr/>
        </p:nvSpPr>
        <p:spPr>
          <a:xfrm>
            <a:off x="4688133" y="941814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6" name="object 8566"/>
          <p:cNvSpPr/>
          <p:nvPr/>
        </p:nvSpPr>
        <p:spPr>
          <a:xfrm>
            <a:off x="4709251" y="937197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7" name="object 8567"/>
          <p:cNvSpPr/>
          <p:nvPr/>
        </p:nvSpPr>
        <p:spPr>
          <a:xfrm>
            <a:off x="4730369" y="932615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8" name="object 8568"/>
          <p:cNvSpPr/>
          <p:nvPr/>
        </p:nvSpPr>
        <p:spPr>
          <a:xfrm>
            <a:off x="4751487" y="927998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9" name="object 8569"/>
          <p:cNvSpPr/>
          <p:nvPr/>
        </p:nvSpPr>
        <p:spPr>
          <a:xfrm>
            <a:off x="4772605" y="923380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0" name="object 8570"/>
          <p:cNvSpPr/>
          <p:nvPr/>
        </p:nvSpPr>
        <p:spPr>
          <a:xfrm>
            <a:off x="4793724" y="918763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1" name="object 8571"/>
          <p:cNvSpPr/>
          <p:nvPr/>
        </p:nvSpPr>
        <p:spPr>
          <a:xfrm>
            <a:off x="4814842" y="914145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2" name="object 8572"/>
          <p:cNvSpPr/>
          <p:nvPr/>
        </p:nvSpPr>
        <p:spPr>
          <a:xfrm>
            <a:off x="4835961" y="909528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3" name="object 8573"/>
          <p:cNvSpPr/>
          <p:nvPr/>
        </p:nvSpPr>
        <p:spPr>
          <a:xfrm>
            <a:off x="4295118" y="10323365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4">
                <a:moveTo>
                  <a:pt x="0" y="7874"/>
                </a:moveTo>
                <a:lnTo>
                  <a:pt x="3579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4" name="object 8574"/>
          <p:cNvSpPr/>
          <p:nvPr/>
        </p:nvSpPr>
        <p:spPr>
          <a:xfrm>
            <a:off x="4309436" y="1027719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5" name="object 8575"/>
          <p:cNvSpPr/>
          <p:nvPr/>
        </p:nvSpPr>
        <p:spPr>
          <a:xfrm>
            <a:off x="4330554" y="1023101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6" name="object 8576"/>
          <p:cNvSpPr/>
          <p:nvPr/>
        </p:nvSpPr>
        <p:spPr>
          <a:xfrm>
            <a:off x="4351672" y="1018484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7" name="object 8577"/>
          <p:cNvSpPr/>
          <p:nvPr/>
        </p:nvSpPr>
        <p:spPr>
          <a:xfrm>
            <a:off x="4372791" y="1013867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8" name="object 8578"/>
          <p:cNvSpPr/>
          <p:nvPr/>
        </p:nvSpPr>
        <p:spPr>
          <a:xfrm>
            <a:off x="4393909" y="1009249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9" name="object 8579"/>
          <p:cNvSpPr/>
          <p:nvPr/>
        </p:nvSpPr>
        <p:spPr>
          <a:xfrm>
            <a:off x="4415027" y="1004632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0" name="object 8580"/>
          <p:cNvSpPr/>
          <p:nvPr/>
        </p:nvSpPr>
        <p:spPr>
          <a:xfrm>
            <a:off x="4436145" y="1000014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1" name="object 8581"/>
          <p:cNvSpPr/>
          <p:nvPr/>
        </p:nvSpPr>
        <p:spPr>
          <a:xfrm>
            <a:off x="4457263" y="995397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2" name="object 8582"/>
          <p:cNvSpPr/>
          <p:nvPr/>
        </p:nvSpPr>
        <p:spPr>
          <a:xfrm>
            <a:off x="4478024" y="9911381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4">
                <a:moveTo>
                  <a:pt x="0" y="19686"/>
                </a:moveTo>
                <a:lnTo>
                  <a:pt x="930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3" name="object 8583"/>
          <p:cNvSpPr/>
          <p:nvPr/>
        </p:nvSpPr>
        <p:spPr>
          <a:xfrm>
            <a:off x="4310510" y="1030546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4" name="object 8584"/>
          <p:cNvSpPr/>
          <p:nvPr/>
        </p:nvSpPr>
        <p:spPr>
          <a:xfrm>
            <a:off x="4331628" y="1025929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5" name="object 8585"/>
          <p:cNvSpPr/>
          <p:nvPr/>
        </p:nvSpPr>
        <p:spPr>
          <a:xfrm>
            <a:off x="4352746" y="1021312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6" name="object 8586"/>
          <p:cNvSpPr/>
          <p:nvPr/>
        </p:nvSpPr>
        <p:spPr>
          <a:xfrm>
            <a:off x="4373507" y="1016694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7" name="object 8587"/>
          <p:cNvSpPr/>
          <p:nvPr/>
        </p:nvSpPr>
        <p:spPr>
          <a:xfrm>
            <a:off x="4394625" y="1012077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8" name="object 8588"/>
          <p:cNvSpPr/>
          <p:nvPr/>
        </p:nvSpPr>
        <p:spPr>
          <a:xfrm>
            <a:off x="4415743" y="1007459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9" name="object 8589"/>
          <p:cNvSpPr/>
          <p:nvPr/>
        </p:nvSpPr>
        <p:spPr>
          <a:xfrm>
            <a:off x="4436861" y="1002878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0" name="object 8590"/>
          <p:cNvSpPr/>
          <p:nvPr/>
        </p:nvSpPr>
        <p:spPr>
          <a:xfrm>
            <a:off x="4457979" y="998261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1" name="object 8591"/>
          <p:cNvSpPr/>
          <p:nvPr/>
        </p:nvSpPr>
        <p:spPr>
          <a:xfrm>
            <a:off x="4479098" y="994968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0" y="9664"/>
                </a:moveTo>
                <a:lnTo>
                  <a:pt x="465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2" name="object 8592"/>
          <p:cNvSpPr/>
          <p:nvPr/>
        </p:nvSpPr>
        <p:spPr>
          <a:xfrm>
            <a:off x="4319458" y="10333745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5">
                <a:moveTo>
                  <a:pt x="0" y="5369"/>
                </a:moveTo>
                <a:lnTo>
                  <a:pt x="2505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3" name="object 8593"/>
          <p:cNvSpPr/>
          <p:nvPr/>
        </p:nvSpPr>
        <p:spPr>
          <a:xfrm>
            <a:off x="4332344" y="1028757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4" name="object 8594"/>
          <p:cNvSpPr/>
          <p:nvPr/>
        </p:nvSpPr>
        <p:spPr>
          <a:xfrm>
            <a:off x="4353462" y="1024139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5" name="object 8595"/>
          <p:cNvSpPr/>
          <p:nvPr/>
        </p:nvSpPr>
        <p:spPr>
          <a:xfrm>
            <a:off x="4374580" y="1019522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6" name="object 8596"/>
          <p:cNvSpPr/>
          <p:nvPr/>
        </p:nvSpPr>
        <p:spPr>
          <a:xfrm>
            <a:off x="4395699" y="1014905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7" name="object 8597"/>
          <p:cNvSpPr/>
          <p:nvPr/>
        </p:nvSpPr>
        <p:spPr>
          <a:xfrm>
            <a:off x="4416817" y="1010323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8" name="object 8598"/>
          <p:cNvSpPr/>
          <p:nvPr/>
        </p:nvSpPr>
        <p:spPr>
          <a:xfrm>
            <a:off x="4437935" y="1005706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9" name="object 8599"/>
          <p:cNvSpPr/>
          <p:nvPr/>
        </p:nvSpPr>
        <p:spPr>
          <a:xfrm>
            <a:off x="4459053" y="1001088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0" name="object 8600"/>
          <p:cNvSpPr/>
          <p:nvPr/>
        </p:nvSpPr>
        <p:spPr>
          <a:xfrm>
            <a:off x="4480171" y="9970082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4" h="17779">
                <a:moveTo>
                  <a:pt x="0" y="17538"/>
                </a:moveTo>
                <a:lnTo>
                  <a:pt x="78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1" name="object 8601"/>
          <p:cNvSpPr/>
          <p:nvPr/>
        </p:nvSpPr>
        <p:spPr>
          <a:xfrm>
            <a:off x="4333418" y="1031584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2" name="object 8602"/>
          <p:cNvSpPr/>
          <p:nvPr/>
        </p:nvSpPr>
        <p:spPr>
          <a:xfrm>
            <a:off x="4354536" y="1026967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3" name="object 8603"/>
          <p:cNvSpPr/>
          <p:nvPr/>
        </p:nvSpPr>
        <p:spPr>
          <a:xfrm>
            <a:off x="4375654" y="1022385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4" name="object 8604"/>
          <p:cNvSpPr/>
          <p:nvPr/>
        </p:nvSpPr>
        <p:spPr>
          <a:xfrm>
            <a:off x="4396772" y="1017768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5" name="object 8605"/>
          <p:cNvSpPr/>
          <p:nvPr/>
        </p:nvSpPr>
        <p:spPr>
          <a:xfrm>
            <a:off x="4417891" y="1013151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6" name="object 8606"/>
          <p:cNvSpPr/>
          <p:nvPr/>
        </p:nvSpPr>
        <p:spPr>
          <a:xfrm>
            <a:off x="4439009" y="1008533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7" name="object 8607"/>
          <p:cNvSpPr/>
          <p:nvPr/>
        </p:nvSpPr>
        <p:spPr>
          <a:xfrm>
            <a:off x="4460127" y="1003916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8" name="object 8608"/>
          <p:cNvSpPr/>
          <p:nvPr/>
        </p:nvSpPr>
        <p:spPr>
          <a:xfrm>
            <a:off x="4481245" y="999299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9" name="object 8609"/>
          <p:cNvSpPr/>
          <p:nvPr/>
        </p:nvSpPr>
        <p:spPr>
          <a:xfrm>
            <a:off x="4343798" y="1034448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63"/>
                </a:moveTo>
                <a:lnTo>
                  <a:pt x="107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0" name="object 8610"/>
          <p:cNvSpPr/>
          <p:nvPr/>
        </p:nvSpPr>
        <p:spPr>
          <a:xfrm>
            <a:off x="4355610" y="1029831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1" name="object 8611"/>
          <p:cNvSpPr/>
          <p:nvPr/>
        </p:nvSpPr>
        <p:spPr>
          <a:xfrm>
            <a:off x="4376728" y="1025213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2" name="object 8612"/>
          <p:cNvSpPr/>
          <p:nvPr/>
        </p:nvSpPr>
        <p:spPr>
          <a:xfrm>
            <a:off x="4397846" y="1020596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3" name="object 8613"/>
          <p:cNvSpPr/>
          <p:nvPr/>
        </p:nvSpPr>
        <p:spPr>
          <a:xfrm>
            <a:off x="4418964" y="1015978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4" name="object 8614"/>
          <p:cNvSpPr/>
          <p:nvPr/>
        </p:nvSpPr>
        <p:spPr>
          <a:xfrm>
            <a:off x="4440083" y="1011361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5" name="object 8615"/>
          <p:cNvSpPr/>
          <p:nvPr/>
        </p:nvSpPr>
        <p:spPr>
          <a:xfrm>
            <a:off x="4461201" y="1006744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6" name="object 8616"/>
          <p:cNvSpPr/>
          <p:nvPr/>
        </p:nvSpPr>
        <p:spPr>
          <a:xfrm>
            <a:off x="4481961" y="1002126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7" name="object 8617"/>
          <p:cNvSpPr/>
          <p:nvPr/>
        </p:nvSpPr>
        <p:spPr>
          <a:xfrm>
            <a:off x="4356684" y="1032658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8" name="object 8618"/>
          <p:cNvSpPr/>
          <p:nvPr/>
        </p:nvSpPr>
        <p:spPr>
          <a:xfrm>
            <a:off x="4377444" y="1028041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9" name="object 8619"/>
          <p:cNvSpPr/>
          <p:nvPr/>
        </p:nvSpPr>
        <p:spPr>
          <a:xfrm>
            <a:off x="4398562" y="1023423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0" name="object 8620"/>
          <p:cNvSpPr/>
          <p:nvPr/>
        </p:nvSpPr>
        <p:spPr>
          <a:xfrm>
            <a:off x="4419680" y="1018806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1" name="object 8621"/>
          <p:cNvSpPr/>
          <p:nvPr/>
        </p:nvSpPr>
        <p:spPr>
          <a:xfrm>
            <a:off x="4440799" y="1014189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2" name="object 8622"/>
          <p:cNvSpPr/>
          <p:nvPr/>
        </p:nvSpPr>
        <p:spPr>
          <a:xfrm>
            <a:off x="4461917" y="1009571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3" name="object 8623"/>
          <p:cNvSpPr/>
          <p:nvPr/>
        </p:nvSpPr>
        <p:spPr>
          <a:xfrm>
            <a:off x="4483035" y="1004954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4" name="object 8624"/>
          <p:cNvSpPr/>
          <p:nvPr/>
        </p:nvSpPr>
        <p:spPr>
          <a:xfrm>
            <a:off x="4504153" y="10020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84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5" name="object 8625"/>
          <p:cNvSpPr/>
          <p:nvPr/>
        </p:nvSpPr>
        <p:spPr>
          <a:xfrm>
            <a:off x="4367779" y="1035486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357"/>
                </a:moveTo>
                <a:lnTo>
                  <a:pt x="357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6" name="object 8626"/>
          <p:cNvSpPr/>
          <p:nvPr/>
        </p:nvSpPr>
        <p:spPr>
          <a:xfrm>
            <a:off x="4378518" y="1030869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7" name="object 8627"/>
          <p:cNvSpPr/>
          <p:nvPr/>
        </p:nvSpPr>
        <p:spPr>
          <a:xfrm>
            <a:off x="4399636" y="1026251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8" name="object 8628"/>
          <p:cNvSpPr/>
          <p:nvPr/>
        </p:nvSpPr>
        <p:spPr>
          <a:xfrm>
            <a:off x="4420754" y="1021634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9" name="object 8629"/>
          <p:cNvSpPr/>
          <p:nvPr/>
        </p:nvSpPr>
        <p:spPr>
          <a:xfrm>
            <a:off x="4441872" y="1017016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0" name="object 8630"/>
          <p:cNvSpPr/>
          <p:nvPr/>
        </p:nvSpPr>
        <p:spPr>
          <a:xfrm>
            <a:off x="4462991" y="1012435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1" name="object 8631"/>
          <p:cNvSpPr/>
          <p:nvPr/>
        </p:nvSpPr>
        <p:spPr>
          <a:xfrm>
            <a:off x="4484109" y="1007817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2" name="object 8632"/>
          <p:cNvSpPr/>
          <p:nvPr/>
        </p:nvSpPr>
        <p:spPr>
          <a:xfrm>
            <a:off x="4505227" y="10037374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4" h="17779">
                <a:moveTo>
                  <a:pt x="0" y="17538"/>
                </a:moveTo>
                <a:lnTo>
                  <a:pt x="78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3" name="object 8633"/>
          <p:cNvSpPr/>
          <p:nvPr/>
        </p:nvSpPr>
        <p:spPr>
          <a:xfrm>
            <a:off x="4379949" y="10336967"/>
            <a:ext cx="10160" cy="22225"/>
          </a:xfrm>
          <a:custGeom>
            <a:avLst/>
            <a:gdLst/>
            <a:ahLst/>
            <a:cxnLst/>
            <a:rect l="l" t="t" r="r" b="b"/>
            <a:pathLst>
              <a:path w="10160" h="22225">
                <a:moveTo>
                  <a:pt x="0" y="22192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4" name="object 8634"/>
          <p:cNvSpPr/>
          <p:nvPr/>
        </p:nvSpPr>
        <p:spPr>
          <a:xfrm>
            <a:off x="4400710" y="1029079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5" name="object 8635"/>
          <p:cNvSpPr/>
          <p:nvPr/>
        </p:nvSpPr>
        <p:spPr>
          <a:xfrm>
            <a:off x="4421828" y="1024497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6" name="object 8636"/>
          <p:cNvSpPr/>
          <p:nvPr/>
        </p:nvSpPr>
        <p:spPr>
          <a:xfrm>
            <a:off x="4442946" y="1019880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7" name="object 8637"/>
          <p:cNvSpPr/>
          <p:nvPr/>
        </p:nvSpPr>
        <p:spPr>
          <a:xfrm>
            <a:off x="4464064" y="1015262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8" name="object 8638"/>
          <p:cNvSpPr/>
          <p:nvPr/>
        </p:nvSpPr>
        <p:spPr>
          <a:xfrm>
            <a:off x="4485183" y="1010645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9" name="object 8639"/>
          <p:cNvSpPr/>
          <p:nvPr/>
        </p:nvSpPr>
        <p:spPr>
          <a:xfrm>
            <a:off x="4506301" y="1006028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0" name="object 8640"/>
          <p:cNvSpPr/>
          <p:nvPr/>
        </p:nvSpPr>
        <p:spPr>
          <a:xfrm>
            <a:off x="4401784" y="1031942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1" name="object 8641"/>
          <p:cNvSpPr/>
          <p:nvPr/>
        </p:nvSpPr>
        <p:spPr>
          <a:xfrm>
            <a:off x="4422902" y="1027325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2" name="object 8642"/>
          <p:cNvSpPr/>
          <p:nvPr/>
        </p:nvSpPr>
        <p:spPr>
          <a:xfrm>
            <a:off x="4444020" y="1022708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3" name="object 8643"/>
          <p:cNvSpPr/>
          <p:nvPr/>
        </p:nvSpPr>
        <p:spPr>
          <a:xfrm>
            <a:off x="4465138" y="1018090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4" name="object 8644"/>
          <p:cNvSpPr/>
          <p:nvPr/>
        </p:nvSpPr>
        <p:spPr>
          <a:xfrm>
            <a:off x="4485899" y="1013473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5" name="object 8645"/>
          <p:cNvSpPr/>
          <p:nvPr/>
        </p:nvSpPr>
        <p:spPr>
          <a:xfrm>
            <a:off x="4507017" y="1008855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6" name="object 8646"/>
          <p:cNvSpPr/>
          <p:nvPr/>
        </p:nvSpPr>
        <p:spPr>
          <a:xfrm>
            <a:off x="4404289" y="10347705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4">
                <a:moveTo>
                  <a:pt x="0" y="19328"/>
                </a:moveTo>
                <a:lnTo>
                  <a:pt x="894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7" name="object 8647"/>
          <p:cNvSpPr/>
          <p:nvPr/>
        </p:nvSpPr>
        <p:spPr>
          <a:xfrm>
            <a:off x="4423617" y="1030153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8" name="object 8648"/>
          <p:cNvSpPr/>
          <p:nvPr/>
        </p:nvSpPr>
        <p:spPr>
          <a:xfrm>
            <a:off x="4444736" y="1025535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9" name="object 8649"/>
          <p:cNvSpPr/>
          <p:nvPr/>
        </p:nvSpPr>
        <p:spPr>
          <a:xfrm>
            <a:off x="4465854" y="1020918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0" name="object 8650"/>
          <p:cNvSpPr/>
          <p:nvPr/>
        </p:nvSpPr>
        <p:spPr>
          <a:xfrm>
            <a:off x="4486972" y="10163010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1" name="object 8651"/>
          <p:cNvSpPr/>
          <p:nvPr/>
        </p:nvSpPr>
        <p:spPr>
          <a:xfrm>
            <a:off x="4508091" y="1011683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2" name="object 8652"/>
          <p:cNvSpPr/>
          <p:nvPr/>
        </p:nvSpPr>
        <p:spPr>
          <a:xfrm>
            <a:off x="4529209" y="10087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84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3" name="object 8653"/>
          <p:cNvSpPr/>
          <p:nvPr/>
        </p:nvSpPr>
        <p:spPr>
          <a:xfrm>
            <a:off x="4424691" y="1032980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4" name="object 8654"/>
          <p:cNvSpPr/>
          <p:nvPr/>
        </p:nvSpPr>
        <p:spPr>
          <a:xfrm>
            <a:off x="4445810" y="1028363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5" name="object 8655"/>
          <p:cNvSpPr/>
          <p:nvPr/>
        </p:nvSpPr>
        <p:spPr>
          <a:xfrm>
            <a:off x="4466928" y="1023746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6" name="object 8656"/>
          <p:cNvSpPr/>
          <p:nvPr/>
        </p:nvSpPr>
        <p:spPr>
          <a:xfrm>
            <a:off x="4488046" y="1019128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7" name="object 8657"/>
          <p:cNvSpPr/>
          <p:nvPr/>
        </p:nvSpPr>
        <p:spPr>
          <a:xfrm>
            <a:off x="4509164" y="1014511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8" name="object 8658"/>
          <p:cNvSpPr/>
          <p:nvPr/>
        </p:nvSpPr>
        <p:spPr>
          <a:xfrm>
            <a:off x="4530283" y="10104666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4" h="17779">
                <a:moveTo>
                  <a:pt x="0" y="17538"/>
                </a:moveTo>
                <a:lnTo>
                  <a:pt x="787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9" name="object 8659"/>
          <p:cNvSpPr/>
          <p:nvPr/>
        </p:nvSpPr>
        <p:spPr>
          <a:xfrm>
            <a:off x="4428629" y="10358085"/>
            <a:ext cx="7620" cy="17780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0" y="17180"/>
                </a:moveTo>
                <a:lnTo>
                  <a:pt x="751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0" name="object 8660"/>
          <p:cNvSpPr/>
          <p:nvPr/>
        </p:nvSpPr>
        <p:spPr>
          <a:xfrm>
            <a:off x="4446883" y="1031191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1" name="object 8661"/>
          <p:cNvSpPr/>
          <p:nvPr/>
        </p:nvSpPr>
        <p:spPr>
          <a:xfrm>
            <a:off x="4468002" y="1026573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2" name="object 8662"/>
          <p:cNvSpPr/>
          <p:nvPr/>
        </p:nvSpPr>
        <p:spPr>
          <a:xfrm>
            <a:off x="4489120" y="1021992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3" name="object 8663"/>
          <p:cNvSpPr/>
          <p:nvPr/>
        </p:nvSpPr>
        <p:spPr>
          <a:xfrm>
            <a:off x="4510238" y="1017374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4" name="object 8664"/>
          <p:cNvSpPr/>
          <p:nvPr/>
        </p:nvSpPr>
        <p:spPr>
          <a:xfrm>
            <a:off x="4531356" y="10127574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5" name="object 8665"/>
          <p:cNvSpPr/>
          <p:nvPr/>
        </p:nvSpPr>
        <p:spPr>
          <a:xfrm>
            <a:off x="4447957" y="10340547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6" name="object 8666"/>
          <p:cNvSpPr/>
          <p:nvPr/>
        </p:nvSpPr>
        <p:spPr>
          <a:xfrm>
            <a:off x="4469076" y="10294373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7" name="object 8667"/>
          <p:cNvSpPr/>
          <p:nvPr/>
        </p:nvSpPr>
        <p:spPr>
          <a:xfrm>
            <a:off x="4489836" y="1024819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8" name="object 8668"/>
          <p:cNvSpPr/>
          <p:nvPr/>
        </p:nvSpPr>
        <p:spPr>
          <a:xfrm>
            <a:off x="4510954" y="10202025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9" name="object 8669"/>
          <p:cNvSpPr/>
          <p:nvPr/>
        </p:nvSpPr>
        <p:spPr>
          <a:xfrm>
            <a:off x="4532072" y="10155851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0" name="object 8670"/>
          <p:cNvSpPr/>
          <p:nvPr/>
        </p:nvSpPr>
        <p:spPr>
          <a:xfrm>
            <a:off x="4452610" y="10368823"/>
            <a:ext cx="6985" cy="14604"/>
          </a:xfrm>
          <a:custGeom>
            <a:avLst/>
            <a:gdLst/>
            <a:ahLst/>
            <a:cxnLst/>
            <a:rect l="l" t="t" r="r" b="b"/>
            <a:pathLst>
              <a:path w="6985" h="14604">
                <a:moveTo>
                  <a:pt x="0" y="14317"/>
                </a:moveTo>
                <a:lnTo>
                  <a:pt x="680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1" name="object 8671"/>
          <p:cNvSpPr/>
          <p:nvPr/>
        </p:nvSpPr>
        <p:spPr>
          <a:xfrm>
            <a:off x="4469791" y="10322649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2" name="object 8672"/>
          <p:cNvSpPr/>
          <p:nvPr/>
        </p:nvSpPr>
        <p:spPr>
          <a:xfrm>
            <a:off x="4490909" y="10276476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3" name="object 8673"/>
          <p:cNvSpPr/>
          <p:nvPr/>
        </p:nvSpPr>
        <p:spPr>
          <a:xfrm>
            <a:off x="4512028" y="10230302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2907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4" name="object 8674"/>
          <p:cNvSpPr/>
          <p:nvPr/>
        </p:nvSpPr>
        <p:spPr>
          <a:xfrm>
            <a:off x="4533146" y="1018412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5" h="23495">
                <a:moveTo>
                  <a:pt x="0" y="23265"/>
                </a:moveTo>
                <a:lnTo>
                  <a:pt x="10738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5" name="object 8675"/>
          <p:cNvSpPr/>
          <p:nvPr/>
        </p:nvSpPr>
        <p:spPr>
          <a:xfrm>
            <a:off x="4174494" y="10266453"/>
            <a:ext cx="196850" cy="90170"/>
          </a:xfrm>
          <a:custGeom>
            <a:avLst/>
            <a:gdLst/>
            <a:ahLst/>
            <a:cxnLst/>
            <a:rect l="l" t="t" r="r" b="b"/>
            <a:pathLst>
              <a:path w="196850" h="90170">
                <a:moveTo>
                  <a:pt x="196507" y="8984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6" name="object 8676"/>
          <p:cNvSpPr/>
          <p:nvPr/>
        </p:nvSpPr>
        <p:spPr>
          <a:xfrm>
            <a:off x="4182368" y="10242114"/>
            <a:ext cx="280035" cy="128270"/>
          </a:xfrm>
          <a:custGeom>
            <a:avLst/>
            <a:gdLst/>
            <a:ahLst/>
            <a:cxnLst/>
            <a:rect l="l" t="t" r="r" b="b"/>
            <a:pathLst>
              <a:path w="280035" h="128270">
                <a:moveTo>
                  <a:pt x="279906" y="12814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7" name="object 8677"/>
          <p:cNvSpPr/>
          <p:nvPr/>
        </p:nvSpPr>
        <p:spPr>
          <a:xfrm>
            <a:off x="4190601" y="10217774"/>
            <a:ext cx="282575" cy="129539"/>
          </a:xfrm>
          <a:custGeom>
            <a:avLst/>
            <a:gdLst/>
            <a:ahLst/>
            <a:cxnLst/>
            <a:rect l="l" t="t" r="r" b="b"/>
            <a:pathLst>
              <a:path w="282575" h="129540">
                <a:moveTo>
                  <a:pt x="282411" y="12921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8" name="object 8678"/>
          <p:cNvSpPr/>
          <p:nvPr/>
        </p:nvSpPr>
        <p:spPr>
          <a:xfrm>
            <a:off x="4198475" y="10193793"/>
            <a:ext cx="285115" cy="130810"/>
          </a:xfrm>
          <a:custGeom>
            <a:avLst/>
            <a:gdLst/>
            <a:ahLst/>
            <a:cxnLst/>
            <a:rect l="l" t="t" r="r" b="b"/>
            <a:pathLst>
              <a:path w="285114" h="130809">
                <a:moveTo>
                  <a:pt x="284917" y="13028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9" name="object 8679"/>
          <p:cNvSpPr/>
          <p:nvPr/>
        </p:nvSpPr>
        <p:spPr>
          <a:xfrm>
            <a:off x="4206350" y="10169452"/>
            <a:ext cx="288290" cy="131445"/>
          </a:xfrm>
          <a:custGeom>
            <a:avLst/>
            <a:gdLst/>
            <a:ahLst/>
            <a:cxnLst/>
            <a:rect l="l" t="t" r="r" b="b"/>
            <a:pathLst>
              <a:path w="288289" h="131445">
                <a:moveTo>
                  <a:pt x="287780" y="13136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0" name="object 8680"/>
          <p:cNvSpPr/>
          <p:nvPr/>
        </p:nvSpPr>
        <p:spPr>
          <a:xfrm>
            <a:off x="4214583" y="10145113"/>
            <a:ext cx="290195" cy="133350"/>
          </a:xfrm>
          <a:custGeom>
            <a:avLst/>
            <a:gdLst/>
            <a:ahLst/>
            <a:cxnLst/>
            <a:rect l="l" t="t" r="r" b="b"/>
            <a:pathLst>
              <a:path w="290195" h="133350">
                <a:moveTo>
                  <a:pt x="289928" y="13279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1" name="object 8681"/>
          <p:cNvSpPr/>
          <p:nvPr/>
        </p:nvSpPr>
        <p:spPr>
          <a:xfrm>
            <a:off x="4222457" y="10120773"/>
            <a:ext cx="293370" cy="133985"/>
          </a:xfrm>
          <a:custGeom>
            <a:avLst/>
            <a:gdLst/>
            <a:ahLst/>
            <a:cxnLst/>
            <a:rect l="l" t="t" r="r" b="b"/>
            <a:pathLst>
              <a:path w="293370" h="133984">
                <a:moveTo>
                  <a:pt x="292792" y="13386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2" name="object 8682"/>
          <p:cNvSpPr/>
          <p:nvPr/>
        </p:nvSpPr>
        <p:spPr>
          <a:xfrm>
            <a:off x="4230332" y="10096792"/>
            <a:ext cx="295910" cy="135255"/>
          </a:xfrm>
          <a:custGeom>
            <a:avLst/>
            <a:gdLst/>
            <a:ahLst/>
            <a:cxnLst/>
            <a:rect l="l" t="t" r="r" b="b"/>
            <a:pathLst>
              <a:path w="295910" h="135254">
                <a:moveTo>
                  <a:pt x="295297" y="13494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3" name="object 8683"/>
          <p:cNvSpPr/>
          <p:nvPr/>
        </p:nvSpPr>
        <p:spPr>
          <a:xfrm>
            <a:off x="4239996" y="10073168"/>
            <a:ext cx="296545" cy="135890"/>
          </a:xfrm>
          <a:custGeom>
            <a:avLst/>
            <a:gdLst/>
            <a:ahLst/>
            <a:cxnLst/>
            <a:rect l="l" t="t" r="r" b="b"/>
            <a:pathLst>
              <a:path w="296545" h="135890">
                <a:moveTo>
                  <a:pt x="296013" y="13529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4" name="object 8684"/>
          <p:cNvSpPr/>
          <p:nvPr/>
        </p:nvSpPr>
        <p:spPr>
          <a:xfrm>
            <a:off x="4250734" y="10050260"/>
            <a:ext cx="296545" cy="135890"/>
          </a:xfrm>
          <a:custGeom>
            <a:avLst/>
            <a:gdLst/>
            <a:ahLst/>
            <a:cxnLst/>
            <a:rect l="l" t="t" r="r" b="b"/>
            <a:pathLst>
              <a:path w="296545" h="135890">
                <a:moveTo>
                  <a:pt x="296013" y="13529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5" name="object 8685"/>
          <p:cNvSpPr/>
          <p:nvPr/>
        </p:nvSpPr>
        <p:spPr>
          <a:xfrm>
            <a:off x="4261114" y="10026994"/>
            <a:ext cx="292100" cy="133985"/>
          </a:xfrm>
          <a:custGeom>
            <a:avLst/>
            <a:gdLst/>
            <a:ahLst/>
            <a:cxnLst/>
            <a:rect l="l" t="t" r="r" b="b"/>
            <a:pathLst>
              <a:path w="292100" h="133984">
                <a:moveTo>
                  <a:pt x="291718" y="13351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6" name="object 8686"/>
          <p:cNvSpPr/>
          <p:nvPr/>
        </p:nvSpPr>
        <p:spPr>
          <a:xfrm>
            <a:off x="4271852" y="10004086"/>
            <a:ext cx="276225" cy="126364"/>
          </a:xfrm>
          <a:custGeom>
            <a:avLst/>
            <a:gdLst/>
            <a:ahLst/>
            <a:cxnLst/>
            <a:rect l="l" t="t" r="r" b="b"/>
            <a:pathLst>
              <a:path w="276225" h="126365">
                <a:moveTo>
                  <a:pt x="275969" y="12599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7" name="object 8687"/>
          <p:cNvSpPr/>
          <p:nvPr/>
        </p:nvSpPr>
        <p:spPr>
          <a:xfrm>
            <a:off x="4282233" y="9980821"/>
            <a:ext cx="253365" cy="116205"/>
          </a:xfrm>
          <a:custGeom>
            <a:avLst/>
            <a:gdLst/>
            <a:ahLst/>
            <a:cxnLst/>
            <a:rect l="l" t="t" r="r" b="b"/>
            <a:pathLst>
              <a:path w="253364" h="116204">
                <a:moveTo>
                  <a:pt x="253061" y="11597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8" name="object 8688"/>
          <p:cNvSpPr/>
          <p:nvPr/>
        </p:nvSpPr>
        <p:spPr>
          <a:xfrm>
            <a:off x="4292971" y="9957913"/>
            <a:ext cx="229870" cy="105410"/>
          </a:xfrm>
          <a:custGeom>
            <a:avLst/>
            <a:gdLst/>
            <a:ahLst/>
            <a:cxnLst/>
            <a:rect l="l" t="t" r="r" b="b"/>
            <a:pathLst>
              <a:path w="229870" h="105409">
                <a:moveTo>
                  <a:pt x="229795" y="10523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9" name="object 8689"/>
          <p:cNvSpPr/>
          <p:nvPr/>
        </p:nvSpPr>
        <p:spPr>
          <a:xfrm>
            <a:off x="4303351" y="9934647"/>
            <a:ext cx="207010" cy="95250"/>
          </a:xfrm>
          <a:custGeom>
            <a:avLst/>
            <a:gdLst/>
            <a:ahLst/>
            <a:cxnLst/>
            <a:rect l="l" t="t" r="r" b="b"/>
            <a:pathLst>
              <a:path w="207010" h="95250">
                <a:moveTo>
                  <a:pt x="206887" y="9485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0" name="object 8690"/>
          <p:cNvSpPr/>
          <p:nvPr/>
        </p:nvSpPr>
        <p:spPr>
          <a:xfrm>
            <a:off x="4314089" y="9911739"/>
            <a:ext cx="184150" cy="84455"/>
          </a:xfrm>
          <a:custGeom>
            <a:avLst/>
            <a:gdLst/>
            <a:ahLst/>
            <a:cxnLst/>
            <a:rect l="l" t="t" r="r" b="b"/>
            <a:pathLst>
              <a:path w="184150" h="84454">
                <a:moveTo>
                  <a:pt x="183621" y="8411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1" name="object 8691"/>
          <p:cNvSpPr/>
          <p:nvPr/>
        </p:nvSpPr>
        <p:spPr>
          <a:xfrm>
            <a:off x="4324469" y="9888831"/>
            <a:ext cx="161925" cy="74295"/>
          </a:xfrm>
          <a:custGeom>
            <a:avLst/>
            <a:gdLst/>
            <a:ahLst/>
            <a:cxnLst/>
            <a:rect l="l" t="t" r="r" b="b"/>
            <a:pathLst>
              <a:path w="161925" h="74295">
                <a:moveTo>
                  <a:pt x="161429" y="7373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2" name="object 8692"/>
          <p:cNvSpPr/>
          <p:nvPr/>
        </p:nvSpPr>
        <p:spPr>
          <a:xfrm>
            <a:off x="4335207" y="9865565"/>
            <a:ext cx="148590" cy="68580"/>
          </a:xfrm>
          <a:custGeom>
            <a:avLst/>
            <a:gdLst/>
            <a:ahLst/>
            <a:cxnLst/>
            <a:rect l="l" t="t" r="r" b="b"/>
            <a:pathLst>
              <a:path w="148589" h="68579">
                <a:moveTo>
                  <a:pt x="148185" y="68007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3" name="object 8693"/>
          <p:cNvSpPr/>
          <p:nvPr/>
        </p:nvSpPr>
        <p:spPr>
          <a:xfrm>
            <a:off x="4345587" y="9842657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816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4" name="object 8694"/>
          <p:cNvSpPr/>
          <p:nvPr/>
        </p:nvSpPr>
        <p:spPr>
          <a:xfrm>
            <a:off x="4356325" y="9819391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5" name="object 8695"/>
          <p:cNvSpPr/>
          <p:nvPr/>
        </p:nvSpPr>
        <p:spPr>
          <a:xfrm>
            <a:off x="4366705" y="9796483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6" name="object 8696"/>
          <p:cNvSpPr/>
          <p:nvPr/>
        </p:nvSpPr>
        <p:spPr>
          <a:xfrm>
            <a:off x="4377444" y="9773217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7" name="object 8697"/>
          <p:cNvSpPr/>
          <p:nvPr/>
        </p:nvSpPr>
        <p:spPr>
          <a:xfrm>
            <a:off x="4387824" y="9750309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8" name="object 8698"/>
          <p:cNvSpPr/>
          <p:nvPr/>
        </p:nvSpPr>
        <p:spPr>
          <a:xfrm>
            <a:off x="4398562" y="9727043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9" name="object 8699"/>
          <p:cNvSpPr/>
          <p:nvPr/>
        </p:nvSpPr>
        <p:spPr>
          <a:xfrm>
            <a:off x="4408942" y="9704135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0" name="object 8700"/>
          <p:cNvSpPr/>
          <p:nvPr/>
        </p:nvSpPr>
        <p:spPr>
          <a:xfrm>
            <a:off x="4419322" y="9681227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478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1" name="object 8701"/>
          <p:cNvSpPr/>
          <p:nvPr/>
        </p:nvSpPr>
        <p:spPr>
          <a:xfrm>
            <a:off x="4430060" y="9657961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2" name="object 8702"/>
          <p:cNvSpPr/>
          <p:nvPr/>
        </p:nvSpPr>
        <p:spPr>
          <a:xfrm>
            <a:off x="4440440" y="9635053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478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3" name="object 8703"/>
          <p:cNvSpPr/>
          <p:nvPr/>
        </p:nvSpPr>
        <p:spPr>
          <a:xfrm>
            <a:off x="4451179" y="9611788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4" name="object 8704"/>
          <p:cNvSpPr/>
          <p:nvPr/>
        </p:nvSpPr>
        <p:spPr>
          <a:xfrm>
            <a:off x="4461559" y="9588880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5" name="object 8705"/>
          <p:cNvSpPr/>
          <p:nvPr/>
        </p:nvSpPr>
        <p:spPr>
          <a:xfrm>
            <a:off x="4472297" y="9565614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6" name="object 8706"/>
          <p:cNvSpPr/>
          <p:nvPr/>
        </p:nvSpPr>
        <p:spPr>
          <a:xfrm>
            <a:off x="4482677" y="9542706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7" name="object 8707"/>
          <p:cNvSpPr/>
          <p:nvPr/>
        </p:nvSpPr>
        <p:spPr>
          <a:xfrm>
            <a:off x="4493415" y="9519440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8" name="object 8708"/>
          <p:cNvSpPr/>
          <p:nvPr/>
        </p:nvSpPr>
        <p:spPr>
          <a:xfrm>
            <a:off x="4503795" y="9496532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9" name="object 8709"/>
          <p:cNvSpPr/>
          <p:nvPr/>
        </p:nvSpPr>
        <p:spPr>
          <a:xfrm>
            <a:off x="4514533" y="9473624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478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0" name="object 8710"/>
          <p:cNvSpPr/>
          <p:nvPr/>
        </p:nvSpPr>
        <p:spPr>
          <a:xfrm>
            <a:off x="4524914" y="9450358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1" name="object 8711"/>
          <p:cNvSpPr/>
          <p:nvPr/>
        </p:nvSpPr>
        <p:spPr>
          <a:xfrm>
            <a:off x="4535652" y="9427450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478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2" name="object 8712"/>
          <p:cNvSpPr/>
          <p:nvPr/>
        </p:nvSpPr>
        <p:spPr>
          <a:xfrm>
            <a:off x="4546032" y="9404184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3" name="object 8713"/>
          <p:cNvSpPr/>
          <p:nvPr/>
        </p:nvSpPr>
        <p:spPr>
          <a:xfrm>
            <a:off x="4556770" y="9381276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478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4" name="object 8714"/>
          <p:cNvSpPr/>
          <p:nvPr/>
        </p:nvSpPr>
        <p:spPr>
          <a:xfrm>
            <a:off x="4567150" y="9358010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5" name="object 8715"/>
          <p:cNvSpPr/>
          <p:nvPr/>
        </p:nvSpPr>
        <p:spPr>
          <a:xfrm>
            <a:off x="4577888" y="9335103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6" name="object 8716"/>
          <p:cNvSpPr/>
          <p:nvPr/>
        </p:nvSpPr>
        <p:spPr>
          <a:xfrm>
            <a:off x="4588268" y="9311837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7" name="object 8717"/>
          <p:cNvSpPr/>
          <p:nvPr/>
        </p:nvSpPr>
        <p:spPr>
          <a:xfrm>
            <a:off x="4599006" y="9288929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8" name="object 8718"/>
          <p:cNvSpPr/>
          <p:nvPr/>
        </p:nvSpPr>
        <p:spPr>
          <a:xfrm>
            <a:off x="4609387" y="9265663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9" name="object 8719"/>
          <p:cNvSpPr/>
          <p:nvPr/>
        </p:nvSpPr>
        <p:spPr>
          <a:xfrm>
            <a:off x="4619767" y="9242755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0" name="object 8720"/>
          <p:cNvSpPr/>
          <p:nvPr/>
        </p:nvSpPr>
        <p:spPr>
          <a:xfrm>
            <a:off x="4630505" y="9219848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478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1" name="object 8721"/>
          <p:cNvSpPr/>
          <p:nvPr/>
        </p:nvSpPr>
        <p:spPr>
          <a:xfrm>
            <a:off x="4640885" y="9196582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2" name="object 8722"/>
          <p:cNvSpPr/>
          <p:nvPr/>
        </p:nvSpPr>
        <p:spPr>
          <a:xfrm>
            <a:off x="4651623" y="9173674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478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3" name="object 8723"/>
          <p:cNvSpPr/>
          <p:nvPr/>
        </p:nvSpPr>
        <p:spPr>
          <a:xfrm>
            <a:off x="4662003" y="9150408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4" name="object 8724"/>
          <p:cNvSpPr/>
          <p:nvPr/>
        </p:nvSpPr>
        <p:spPr>
          <a:xfrm>
            <a:off x="4672741" y="9127500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5" name="object 8725"/>
          <p:cNvSpPr/>
          <p:nvPr/>
        </p:nvSpPr>
        <p:spPr>
          <a:xfrm>
            <a:off x="4683121" y="9104234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6" name="object 8726"/>
          <p:cNvSpPr/>
          <p:nvPr/>
        </p:nvSpPr>
        <p:spPr>
          <a:xfrm>
            <a:off x="4693860" y="9081326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7" name="object 8727"/>
          <p:cNvSpPr/>
          <p:nvPr/>
        </p:nvSpPr>
        <p:spPr>
          <a:xfrm>
            <a:off x="4704240" y="9058060"/>
            <a:ext cx="142875" cy="65405"/>
          </a:xfrm>
          <a:custGeom>
            <a:avLst/>
            <a:gdLst/>
            <a:ahLst/>
            <a:cxnLst/>
            <a:rect l="l" t="t" r="r" b="b"/>
            <a:pathLst>
              <a:path w="142875" h="65404">
                <a:moveTo>
                  <a:pt x="142458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8" name="object 8728"/>
          <p:cNvSpPr/>
          <p:nvPr/>
        </p:nvSpPr>
        <p:spPr>
          <a:xfrm>
            <a:off x="4714978" y="9035152"/>
            <a:ext cx="142240" cy="65405"/>
          </a:xfrm>
          <a:custGeom>
            <a:avLst/>
            <a:gdLst/>
            <a:ahLst/>
            <a:cxnLst/>
            <a:rect l="l" t="t" r="r" b="b"/>
            <a:pathLst>
              <a:path w="142239" h="65404">
                <a:moveTo>
                  <a:pt x="142100" y="651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9" name="object 8729"/>
          <p:cNvSpPr/>
          <p:nvPr/>
        </p:nvSpPr>
        <p:spPr>
          <a:xfrm>
            <a:off x="4989157" y="3001416"/>
            <a:ext cx="5991141" cy="55168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0" name="object 8730"/>
          <p:cNvSpPr/>
          <p:nvPr/>
        </p:nvSpPr>
        <p:spPr>
          <a:xfrm>
            <a:off x="9895392" y="10120415"/>
            <a:ext cx="605628" cy="110494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1" name="object 8731"/>
          <p:cNvSpPr/>
          <p:nvPr/>
        </p:nvSpPr>
        <p:spPr>
          <a:xfrm>
            <a:off x="7041207" y="5402097"/>
            <a:ext cx="3904615" cy="1145540"/>
          </a:xfrm>
          <a:custGeom>
            <a:avLst/>
            <a:gdLst/>
            <a:ahLst/>
            <a:cxnLst/>
            <a:rect l="l" t="t" r="r" b="b"/>
            <a:pathLst>
              <a:path w="3904615" h="1145540">
                <a:moveTo>
                  <a:pt x="3904371" y="114539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2" name="object 8732"/>
          <p:cNvSpPr/>
          <p:nvPr/>
        </p:nvSpPr>
        <p:spPr>
          <a:xfrm>
            <a:off x="7051945" y="5378830"/>
            <a:ext cx="3900804" cy="1144905"/>
          </a:xfrm>
          <a:custGeom>
            <a:avLst/>
            <a:gdLst/>
            <a:ahLst/>
            <a:cxnLst/>
            <a:rect l="l" t="t" r="r" b="b"/>
            <a:pathLst>
              <a:path w="3900804" h="1144904">
                <a:moveTo>
                  <a:pt x="3900791" y="114432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3" name="object 8733"/>
          <p:cNvSpPr/>
          <p:nvPr/>
        </p:nvSpPr>
        <p:spPr>
          <a:xfrm>
            <a:off x="7062325" y="5355565"/>
            <a:ext cx="3897629" cy="1143635"/>
          </a:xfrm>
          <a:custGeom>
            <a:avLst/>
            <a:gdLst/>
            <a:ahLst/>
            <a:cxnLst/>
            <a:rect l="l" t="t" r="r" b="b"/>
            <a:pathLst>
              <a:path w="3897629" h="1143635">
                <a:moveTo>
                  <a:pt x="3897570" y="114324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4" name="object 8734"/>
          <p:cNvSpPr/>
          <p:nvPr/>
        </p:nvSpPr>
        <p:spPr>
          <a:xfrm>
            <a:off x="7073063" y="5332299"/>
            <a:ext cx="3894454" cy="1142365"/>
          </a:xfrm>
          <a:custGeom>
            <a:avLst/>
            <a:gdLst/>
            <a:ahLst/>
            <a:cxnLst/>
            <a:rect l="l" t="t" r="r" b="b"/>
            <a:pathLst>
              <a:path w="3894454" h="1142364">
                <a:moveTo>
                  <a:pt x="3893991" y="114217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5" name="object 8735"/>
          <p:cNvSpPr/>
          <p:nvPr/>
        </p:nvSpPr>
        <p:spPr>
          <a:xfrm>
            <a:off x="7083801" y="5308675"/>
            <a:ext cx="3890645" cy="1141730"/>
          </a:xfrm>
          <a:custGeom>
            <a:avLst/>
            <a:gdLst/>
            <a:ahLst/>
            <a:cxnLst/>
            <a:rect l="l" t="t" r="r" b="b"/>
            <a:pathLst>
              <a:path w="3890645" h="1141729">
                <a:moveTo>
                  <a:pt x="3890411" y="114145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6" name="object 8736"/>
          <p:cNvSpPr/>
          <p:nvPr/>
        </p:nvSpPr>
        <p:spPr>
          <a:xfrm>
            <a:off x="7094539" y="5285409"/>
            <a:ext cx="3886835" cy="1140460"/>
          </a:xfrm>
          <a:custGeom>
            <a:avLst/>
            <a:gdLst/>
            <a:ahLst/>
            <a:cxnLst/>
            <a:rect l="l" t="t" r="r" b="b"/>
            <a:pathLst>
              <a:path w="3886834" h="1140460">
                <a:moveTo>
                  <a:pt x="3886832" y="1140385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7" name="object 8737"/>
          <p:cNvSpPr/>
          <p:nvPr/>
        </p:nvSpPr>
        <p:spPr>
          <a:xfrm>
            <a:off x="6043280" y="7460947"/>
            <a:ext cx="4246558" cy="138235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8" name="object 8738"/>
          <p:cNvSpPr/>
          <p:nvPr/>
        </p:nvSpPr>
        <p:spPr>
          <a:xfrm>
            <a:off x="6039343" y="7593026"/>
            <a:ext cx="4219575" cy="1238250"/>
          </a:xfrm>
          <a:custGeom>
            <a:avLst/>
            <a:gdLst/>
            <a:ahLst/>
            <a:cxnLst/>
            <a:rect l="l" t="t" r="r" b="b"/>
            <a:pathLst>
              <a:path w="4219575" h="1238250">
                <a:moveTo>
                  <a:pt x="4218997" y="1237744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9" name="object 8739"/>
          <p:cNvSpPr/>
          <p:nvPr/>
        </p:nvSpPr>
        <p:spPr>
          <a:xfrm>
            <a:off x="6049723" y="7569760"/>
            <a:ext cx="4215765" cy="1236980"/>
          </a:xfrm>
          <a:custGeom>
            <a:avLst/>
            <a:gdLst/>
            <a:ahLst/>
            <a:cxnLst/>
            <a:rect l="l" t="t" r="r" b="b"/>
            <a:pathLst>
              <a:path w="4215765" h="1236979">
                <a:moveTo>
                  <a:pt x="4215776" y="1236670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0" name="object 8740"/>
          <p:cNvSpPr/>
          <p:nvPr/>
        </p:nvSpPr>
        <p:spPr>
          <a:xfrm>
            <a:off x="6060461" y="7546494"/>
            <a:ext cx="4212590" cy="1235710"/>
          </a:xfrm>
          <a:custGeom>
            <a:avLst/>
            <a:gdLst/>
            <a:ahLst/>
            <a:cxnLst/>
            <a:rect l="l" t="t" r="r" b="b"/>
            <a:pathLst>
              <a:path w="4212590" h="1235709">
                <a:moveTo>
                  <a:pt x="4212196" y="1235596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1" name="object 8741"/>
          <p:cNvSpPr/>
          <p:nvPr/>
        </p:nvSpPr>
        <p:spPr>
          <a:xfrm>
            <a:off x="6071199" y="7523228"/>
            <a:ext cx="4208780" cy="1235075"/>
          </a:xfrm>
          <a:custGeom>
            <a:avLst/>
            <a:gdLst/>
            <a:ahLst/>
            <a:cxnLst/>
            <a:rect l="l" t="t" r="r" b="b"/>
            <a:pathLst>
              <a:path w="4208780" h="1235075">
                <a:moveTo>
                  <a:pt x="4208617" y="123452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2" name="object 8742"/>
          <p:cNvSpPr/>
          <p:nvPr/>
        </p:nvSpPr>
        <p:spPr>
          <a:xfrm>
            <a:off x="6081937" y="7499963"/>
            <a:ext cx="4205605" cy="1233805"/>
          </a:xfrm>
          <a:custGeom>
            <a:avLst/>
            <a:gdLst/>
            <a:ahLst/>
            <a:cxnLst/>
            <a:rect l="l" t="t" r="r" b="b"/>
            <a:pathLst>
              <a:path w="4205605" h="1233804">
                <a:moveTo>
                  <a:pt x="4205037" y="1233449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3" name="object 8743"/>
          <p:cNvSpPr/>
          <p:nvPr/>
        </p:nvSpPr>
        <p:spPr>
          <a:xfrm>
            <a:off x="6092318" y="7476339"/>
            <a:ext cx="4202430" cy="1233170"/>
          </a:xfrm>
          <a:custGeom>
            <a:avLst/>
            <a:gdLst/>
            <a:ahLst/>
            <a:cxnLst/>
            <a:rect l="l" t="t" r="r" b="b"/>
            <a:pathLst>
              <a:path w="4202430" h="1233170">
                <a:moveTo>
                  <a:pt x="4201816" y="123273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4" name="object 8744"/>
          <p:cNvSpPr/>
          <p:nvPr/>
        </p:nvSpPr>
        <p:spPr>
          <a:xfrm>
            <a:off x="7883790" y="3087679"/>
            <a:ext cx="3653457" cy="11690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5" name="object 8745"/>
          <p:cNvSpPr/>
          <p:nvPr/>
        </p:nvSpPr>
        <p:spPr>
          <a:xfrm>
            <a:off x="8049872" y="3233001"/>
            <a:ext cx="3495675" cy="1021715"/>
          </a:xfrm>
          <a:custGeom>
            <a:avLst/>
            <a:gdLst/>
            <a:ahLst/>
            <a:cxnLst/>
            <a:rect l="l" t="t" r="r" b="b"/>
            <a:pathLst>
              <a:path w="3495675" h="1021714">
                <a:moveTo>
                  <a:pt x="3495249" y="1021192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6" name="object 8746"/>
          <p:cNvSpPr/>
          <p:nvPr/>
        </p:nvSpPr>
        <p:spPr>
          <a:xfrm>
            <a:off x="8068843" y="3211883"/>
            <a:ext cx="3467735" cy="1013460"/>
          </a:xfrm>
          <a:custGeom>
            <a:avLst/>
            <a:gdLst/>
            <a:ahLst/>
            <a:cxnLst/>
            <a:rect l="l" t="t" r="r" b="b"/>
            <a:pathLst>
              <a:path w="3467734" h="1013460">
                <a:moveTo>
                  <a:pt x="3467688" y="1013318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7" name="object 8747"/>
          <p:cNvSpPr/>
          <p:nvPr/>
        </p:nvSpPr>
        <p:spPr>
          <a:xfrm>
            <a:off x="8089961" y="3191839"/>
            <a:ext cx="3435985" cy="1004569"/>
          </a:xfrm>
          <a:custGeom>
            <a:avLst/>
            <a:gdLst/>
            <a:ahLst/>
            <a:cxnLst/>
            <a:rect l="l" t="t" r="r" b="b"/>
            <a:pathLst>
              <a:path w="3435984" h="1004570">
                <a:moveTo>
                  <a:pt x="3435832" y="1004011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8" name="object 8748"/>
          <p:cNvSpPr/>
          <p:nvPr/>
        </p:nvSpPr>
        <p:spPr>
          <a:xfrm>
            <a:off x="8113227" y="2123040"/>
            <a:ext cx="4747669" cy="807111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9" name="object 8749"/>
          <p:cNvSpPr/>
          <p:nvPr/>
        </p:nvSpPr>
        <p:spPr>
          <a:xfrm>
            <a:off x="8670892" y="3323559"/>
            <a:ext cx="2204720" cy="647065"/>
          </a:xfrm>
          <a:custGeom>
            <a:avLst/>
            <a:gdLst/>
            <a:ahLst/>
            <a:cxnLst/>
            <a:rect l="l" t="t" r="r" b="b"/>
            <a:pathLst>
              <a:path w="2204720" h="647064">
                <a:moveTo>
                  <a:pt x="0" y="0"/>
                </a:moveTo>
                <a:lnTo>
                  <a:pt x="2204530" y="6467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0" name="object 8750"/>
          <p:cNvSpPr/>
          <p:nvPr/>
        </p:nvSpPr>
        <p:spPr>
          <a:xfrm>
            <a:off x="8553489" y="2848578"/>
            <a:ext cx="2727325" cy="800735"/>
          </a:xfrm>
          <a:custGeom>
            <a:avLst/>
            <a:gdLst/>
            <a:ahLst/>
            <a:cxnLst/>
            <a:rect l="l" t="t" r="r" b="b"/>
            <a:pathLst>
              <a:path w="2727325" h="800735">
                <a:moveTo>
                  <a:pt x="0" y="0"/>
                </a:moveTo>
                <a:lnTo>
                  <a:pt x="2727118" y="800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1" name="object 8751"/>
          <p:cNvSpPr/>
          <p:nvPr/>
        </p:nvSpPr>
        <p:spPr>
          <a:xfrm>
            <a:off x="4744329" y="7460589"/>
            <a:ext cx="1341755" cy="2933700"/>
          </a:xfrm>
          <a:custGeom>
            <a:avLst/>
            <a:gdLst/>
            <a:ahLst/>
            <a:cxnLst/>
            <a:rect l="l" t="t" r="r" b="b"/>
            <a:pathLst>
              <a:path w="1341754" h="2933700">
                <a:moveTo>
                  <a:pt x="0" y="2933647"/>
                </a:moveTo>
                <a:lnTo>
                  <a:pt x="13415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2" name="object 8752"/>
          <p:cNvSpPr/>
          <p:nvPr/>
        </p:nvSpPr>
        <p:spPr>
          <a:xfrm>
            <a:off x="6085875" y="7438039"/>
            <a:ext cx="10795" cy="22860"/>
          </a:xfrm>
          <a:custGeom>
            <a:avLst/>
            <a:gdLst/>
            <a:ahLst/>
            <a:cxnLst/>
            <a:rect l="l" t="t" r="r" b="b"/>
            <a:pathLst>
              <a:path w="10795" h="22859">
                <a:moveTo>
                  <a:pt x="0" y="22549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3" name="object 8753"/>
          <p:cNvSpPr/>
          <p:nvPr/>
        </p:nvSpPr>
        <p:spPr>
          <a:xfrm>
            <a:off x="6110214" y="737647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4" name="object 8754"/>
          <p:cNvSpPr/>
          <p:nvPr/>
        </p:nvSpPr>
        <p:spPr>
          <a:xfrm>
            <a:off x="6138491" y="731490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5" name="object 8755"/>
          <p:cNvSpPr/>
          <p:nvPr/>
        </p:nvSpPr>
        <p:spPr>
          <a:xfrm>
            <a:off x="6166410" y="725334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6" name="object 8756"/>
          <p:cNvSpPr/>
          <p:nvPr/>
        </p:nvSpPr>
        <p:spPr>
          <a:xfrm>
            <a:off x="6194687" y="719177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7" name="object 8757"/>
          <p:cNvSpPr/>
          <p:nvPr/>
        </p:nvSpPr>
        <p:spPr>
          <a:xfrm>
            <a:off x="6222607" y="713021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8" name="object 8758"/>
          <p:cNvSpPr/>
          <p:nvPr/>
        </p:nvSpPr>
        <p:spPr>
          <a:xfrm>
            <a:off x="6250883" y="706900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9" name="object 8759"/>
          <p:cNvSpPr/>
          <p:nvPr/>
        </p:nvSpPr>
        <p:spPr>
          <a:xfrm>
            <a:off x="6279160" y="700744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0" name="object 8760"/>
          <p:cNvSpPr/>
          <p:nvPr/>
        </p:nvSpPr>
        <p:spPr>
          <a:xfrm>
            <a:off x="6307079" y="694587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1" name="object 8761"/>
          <p:cNvSpPr/>
          <p:nvPr/>
        </p:nvSpPr>
        <p:spPr>
          <a:xfrm>
            <a:off x="6335356" y="688431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2" name="object 8762"/>
          <p:cNvSpPr/>
          <p:nvPr/>
        </p:nvSpPr>
        <p:spPr>
          <a:xfrm>
            <a:off x="6363275" y="682274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3" name="object 8763"/>
          <p:cNvSpPr/>
          <p:nvPr/>
        </p:nvSpPr>
        <p:spPr>
          <a:xfrm>
            <a:off x="6391552" y="676118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4" name="object 8764"/>
          <p:cNvSpPr/>
          <p:nvPr/>
        </p:nvSpPr>
        <p:spPr>
          <a:xfrm>
            <a:off x="6419829" y="669961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5" name="object 8765"/>
          <p:cNvSpPr/>
          <p:nvPr/>
        </p:nvSpPr>
        <p:spPr>
          <a:xfrm>
            <a:off x="6447749" y="6638409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6" name="object 8766"/>
          <p:cNvSpPr/>
          <p:nvPr/>
        </p:nvSpPr>
        <p:spPr>
          <a:xfrm>
            <a:off x="6476026" y="657684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7" name="object 8767"/>
          <p:cNvSpPr/>
          <p:nvPr/>
        </p:nvSpPr>
        <p:spPr>
          <a:xfrm>
            <a:off x="6503944" y="6515279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8" name="object 8768"/>
          <p:cNvSpPr/>
          <p:nvPr/>
        </p:nvSpPr>
        <p:spPr>
          <a:xfrm>
            <a:off x="6532222" y="645371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9" name="object 8769"/>
          <p:cNvSpPr/>
          <p:nvPr/>
        </p:nvSpPr>
        <p:spPr>
          <a:xfrm>
            <a:off x="6560498" y="639214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0" name="object 8770"/>
          <p:cNvSpPr/>
          <p:nvPr/>
        </p:nvSpPr>
        <p:spPr>
          <a:xfrm>
            <a:off x="6588418" y="633058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1" name="object 8771"/>
          <p:cNvSpPr/>
          <p:nvPr/>
        </p:nvSpPr>
        <p:spPr>
          <a:xfrm>
            <a:off x="6616694" y="626901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2" name="object 8772"/>
          <p:cNvSpPr/>
          <p:nvPr/>
        </p:nvSpPr>
        <p:spPr>
          <a:xfrm>
            <a:off x="6644613" y="620745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3" name="object 8773"/>
          <p:cNvSpPr/>
          <p:nvPr/>
        </p:nvSpPr>
        <p:spPr>
          <a:xfrm>
            <a:off x="6672891" y="614624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4" name="object 8774"/>
          <p:cNvSpPr/>
          <p:nvPr/>
        </p:nvSpPr>
        <p:spPr>
          <a:xfrm>
            <a:off x="6701167" y="608468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5" name="object 8775"/>
          <p:cNvSpPr/>
          <p:nvPr/>
        </p:nvSpPr>
        <p:spPr>
          <a:xfrm>
            <a:off x="6729086" y="602311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6" name="object 8776"/>
          <p:cNvSpPr/>
          <p:nvPr/>
        </p:nvSpPr>
        <p:spPr>
          <a:xfrm>
            <a:off x="6757364" y="596155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7" name="object 8777"/>
          <p:cNvSpPr/>
          <p:nvPr/>
        </p:nvSpPr>
        <p:spPr>
          <a:xfrm>
            <a:off x="6785282" y="589998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8" name="object 8778"/>
          <p:cNvSpPr/>
          <p:nvPr/>
        </p:nvSpPr>
        <p:spPr>
          <a:xfrm>
            <a:off x="6813560" y="583842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9" name="object 8779"/>
          <p:cNvSpPr/>
          <p:nvPr/>
        </p:nvSpPr>
        <p:spPr>
          <a:xfrm>
            <a:off x="6841836" y="577685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0" name="object 8780"/>
          <p:cNvSpPr/>
          <p:nvPr/>
        </p:nvSpPr>
        <p:spPr>
          <a:xfrm>
            <a:off x="6869755" y="571564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1" name="object 8781"/>
          <p:cNvSpPr/>
          <p:nvPr/>
        </p:nvSpPr>
        <p:spPr>
          <a:xfrm>
            <a:off x="6898033" y="565408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2" name="object 8782"/>
          <p:cNvSpPr/>
          <p:nvPr/>
        </p:nvSpPr>
        <p:spPr>
          <a:xfrm>
            <a:off x="6925952" y="5592519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3" name="object 8783"/>
          <p:cNvSpPr/>
          <p:nvPr/>
        </p:nvSpPr>
        <p:spPr>
          <a:xfrm>
            <a:off x="6954229" y="553095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4" name="object 8784"/>
          <p:cNvSpPr/>
          <p:nvPr/>
        </p:nvSpPr>
        <p:spPr>
          <a:xfrm>
            <a:off x="6982506" y="546938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5" name="object 8785"/>
          <p:cNvSpPr/>
          <p:nvPr/>
        </p:nvSpPr>
        <p:spPr>
          <a:xfrm>
            <a:off x="7010424" y="5416056"/>
            <a:ext cx="10795" cy="22860"/>
          </a:xfrm>
          <a:custGeom>
            <a:avLst/>
            <a:gdLst/>
            <a:ahLst/>
            <a:cxnLst/>
            <a:rect l="l" t="t" r="r" b="b"/>
            <a:pathLst>
              <a:path w="10795" h="22860">
                <a:moveTo>
                  <a:pt x="0" y="22549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6" name="object 8786"/>
          <p:cNvSpPr/>
          <p:nvPr/>
        </p:nvSpPr>
        <p:spPr>
          <a:xfrm>
            <a:off x="7020805" y="5264291"/>
            <a:ext cx="69850" cy="151765"/>
          </a:xfrm>
          <a:custGeom>
            <a:avLst/>
            <a:gdLst/>
            <a:ahLst/>
            <a:cxnLst/>
            <a:rect l="l" t="t" r="r" b="b"/>
            <a:pathLst>
              <a:path w="69850" h="151764">
                <a:moveTo>
                  <a:pt x="0" y="151765"/>
                </a:moveTo>
                <a:lnTo>
                  <a:pt x="694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7" name="object 8787"/>
          <p:cNvSpPr/>
          <p:nvPr/>
        </p:nvSpPr>
        <p:spPr>
          <a:xfrm>
            <a:off x="7090244" y="5248184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10">
                <a:moveTo>
                  <a:pt x="0" y="16107"/>
                </a:moveTo>
                <a:lnTo>
                  <a:pt x="7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8" name="object 8788"/>
          <p:cNvSpPr/>
          <p:nvPr/>
        </p:nvSpPr>
        <p:spPr>
          <a:xfrm>
            <a:off x="7111720" y="518661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9" name="object 8789"/>
          <p:cNvSpPr/>
          <p:nvPr/>
        </p:nvSpPr>
        <p:spPr>
          <a:xfrm>
            <a:off x="7139998" y="512505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0" name="object 8790"/>
          <p:cNvSpPr/>
          <p:nvPr/>
        </p:nvSpPr>
        <p:spPr>
          <a:xfrm>
            <a:off x="7167917" y="506348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1" name="object 8791"/>
          <p:cNvSpPr/>
          <p:nvPr/>
        </p:nvSpPr>
        <p:spPr>
          <a:xfrm>
            <a:off x="7196194" y="500192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2" name="object 8792"/>
          <p:cNvSpPr/>
          <p:nvPr/>
        </p:nvSpPr>
        <p:spPr>
          <a:xfrm>
            <a:off x="7224113" y="494035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3" name="object 8793"/>
          <p:cNvSpPr/>
          <p:nvPr/>
        </p:nvSpPr>
        <p:spPr>
          <a:xfrm>
            <a:off x="7252389" y="487915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4" name="object 8794"/>
          <p:cNvSpPr/>
          <p:nvPr/>
        </p:nvSpPr>
        <p:spPr>
          <a:xfrm>
            <a:off x="7280667" y="481758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5" name="object 8795"/>
          <p:cNvSpPr/>
          <p:nvPr/>
        </p:nvSpPr>
        <p:spPr>
          <a:xfrm>
            <a:off x="7308586" y="475602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6" name="object 8796"/>
          <p:cNvSpPr/>
          <p:nvPr/>
        </p:nvSpPr>
        <p:spPr>
          <a:xfrm>
            <a:off x="7336863" y="469445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7" name="object 8797"/>
          <p:cNvSpPr/>
          <p:nvPr/>
        </p:nvSpPr>
        <p:spPr>
          <a:xfrm>
            <a:off x="7364782" y="4632891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8" name="object 8798"/>
          <p:cNvSpPr/>
          <p:nvPr/>
        </p:nvSpPr>
        <p:spPr>
          <a:xfrm>
            <a:off x="7393059" y="457132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9" name="object 8799"/>
          <p:cNvSpPr/>
          <p:nvPr/>
        </p:nvSpPr>
        <p:spPr>
          <a:xfrm>
            <a:off x="7421336" y="450976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0" name="object 8800"/>
          <p:cNvSpPr/>
          <p:nvPr/>
        </p:nvSpPr>
        <p:spPr>
          <a:xfrm>
            <a:off x="7449255" y="444855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1" name="object 8801"/>
          <p:cNvSpPr/>
          <p:nvPr/>
        </p:nvSpPr>
        <p:spPr>
          <a:xfrm>
            <a:off x="7477531" y="438698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2" name="object 8802"/>
          <p:cNvSpPr/>
          <p:nvPr/>
        </p:nvSpPr>
        <p:spPr>
          <a:xfrm>
            <a:off x="7505451" y="4325423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3" name="object 8803"/>
          <p:cNvSpPr/>
          <p:nvPr/>
        </p:nvSpPr>
        <p:spPr>
          <a:xfrm>
            <a:off x="7533728" y="426385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4" name="object 8804"/>
          <p:cNvSpPr/>
          <p:nvPr/>
        </p:nvSpPr>
        <p:spPr>
          <a:xfrm>
            <a:off x="7561646" y="4202293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5" name="object 8805"/>
          <p:cNvSpPr/>
          <p:nvPr/>
        </p:nvSpPr>
        <p:spPr>
          <a:xfrm>
            <a:off x="7589924" y="414072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6" name="object 8806"/>
          <p:cNvSpPr/>
          <p:nvPr/>
        </p:nvSpPr>
        <p:spPr>
          <a:xfrm>
            <a:off x="7618200" y="407916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7" name="object 8807"/>
          <p:cNvSpPr/>
          <p:nvPr/>
        </p:nvSpPr>
        <p:spPr>
          <a:xfrm>
            <a:off x="7646120" y="4017956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8" name="object 8808"/>
          <p:cNvSpPr/>
          <p:nvPr/>
        </p:nvSpPr>
        <p:spPr>
          <a:xfrm>
            <a:off x="7674397" y="395639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9" name="object 8809"/>
          <p:cNvSpPr/>
          <p:nvPr/>
        </p:nvSpPr>
        <p:spPr>
          <a:xfrm>
            <a:off x="7702316" y="389482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0" name="object 8810"/>
          <p:cNvSpPr/>
          <p:nvPr/>
        </p:nvSpPr>
        <p:spPr>
          <a:xfrm>
            <a:off x="7730593" y="383326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1" name="object 8811"/>
          <p:cNvSpPr/>
          <p:nvPr/>
        </p:nvSpPr>
        <p:spPr>
          <a:xfrm>
            <a:off x="7758870" y="377169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2" name="object 8812"/>
          <p:cNvSpPr/>
          <p:nvPr/>
        </p:nvSpPr>
        <p:spPr>
          <a:xfrm>
            <a:off x="7786789" y="3710131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3" name="object 8813"/>
          <p:cNvSpPr/>
          <p:nvPr/>
        </p:nvSpPr>
        <p:spPr>
          <a:xfrm>
            <a:off x="7815066" y="364856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4" name="object 8814"/>
          <p:cNvSpPr/>
          <p:nvPr/>
        </p:nvSpPr>
        <p:spPr>
          <a:xfrm>
            <a:off x="7842985" y="3587001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5" name="object 8815"/>
          <p:cNvSpPr/>
          <p:nvPr/>
        </p:nvSpPr>
        <p:spPr>
          <a:xfrm>
            <a:off x="7871262" y="3540111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10">
                <a:moveTo>
                  <a:pt x="0" y="16465"/>
                </a:moveTo>
                <a:lnTo>
                  <a:pt x="7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6" name="object 8816"/>
          <p:cNvSpPr/>
          <p:nvPr/>
        </p:nvSpPr>
        <p:spPr>
          <a:xfrm>
            <a:off x="7878778" y="3321770"/>
            <a:ext cx="100330" cy="218440"/>
          </a:xfrm>
          <a:custGeom>
            <a:avLst/>
            <a:gdLst/>
            <a:ahLst/>
            <a:cxnLst/>
            <a:rect l="l" t="t" r="r" b="b"/>
            <a:pathLst>
              <a:path w="100329" h="218439">
                <a:moveTo>
                  <a:pt x="0" y="218341"/>
                </a:moveTo>
                <a:lnTo>
                  <a:pt x="99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7" name="object 8817"/>
          <p:cNvSpPr/>
          <p:nvPr/>
        </p:nvSpPr>
        <p:spPr>
          <a:xfrm>
            <a:off x="7345095" y="3828250"/>
            <a:ext cx="588010" cy="1285240"/>
          </a:xfrm>
          <a:custGeom>
            <a:avLst/>
            <a:gdLst/>
            <a:ahLst/>
            <a:cxnLst/>
            <a:rect l="l" t="t" r="r" b="b"/>
            <a:pathLst>
              <a:path w="588009" h="1285239">
                <a:moveTo>
                  <a:pt x="0" y="1284992"/>
                </a:moveTo>
                <a:lnTo>
                  <a:pt x="5877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8" name="object 8818"/>
          <p:cNvSpPr/>
          <p:nvPr/>
        </p:nvSpPr>
        <p:spPr>
          <a:xfrm>
            <a:off x="6338936" y="5689162"/>
            <a:ext cx="743585" cy="1624330"/>
          </a:xfrm>
          <a:custGeom>
            <a:avLst/>
            <a:gdLst/>
            <a:ahLst/>
            <a:cxnLst/>
            <a:rect l="l" t="t" r="r" b="b"/>
            <a:pathLst>
              <a:path w="743584" h="1624329">
                <a:moveTo>
                  <a:pt x="0" y="1624315"/>
                </a:moveTo>
                <a:lnTo>
                  <a:pt x="7430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9" name="object 8819"/>
          <p:cNvSpPr/>
          <p:nvPr/>
        </p:nvSpPr>
        <p:spPr>
          <a:xfrm>
            <a:off x="4457263" y="10192003"/>
            <a:ext cx="100965" cy="220345"/>
          </a:xfrm>
          <a:custGeom>
            <a:avLst/>
            <a:gdLst/>
            <a:ahLst/>
            <a:cxnLst/>
            <a:rect l="l" t="t" r="r" b="b"/>
            <a:pathLst>
              <a:path w="100964" h="220345">
                <a:moveTo>
                  <a:pt x="0" y="220130"/>
                </a:moveTo>
                <a:lnTo>
                  <a:pt x="100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0" name="object 8820"/>
          <p:cNvSpPr/>
          <p:nvPr/>
        </p:nvSpPr>
        <p:spPr>
          <a:xfrm>
            <a:off x="4557844" y="10164442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40">
                <a:moveTo>
                  <a:pt x="0" y="27561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1" name="object 8821"/>
          <p:cNvSpPr/>
          <p:nvPr/>
        </p:nvSpPr>
        <p:spPr>
          <a:xfrm>
            <a:off x="4584331" y="1010287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2" name="object 8822"/>
          <p:cNvSpPr/>
          <p:nvPr/>
        </p:nvSpPr>
        <p:spPr>
          <a:xfrm>
            <a:off x="4612608" y="1004131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3" name="object 8823"/>
          <p:cNvSpPr/>
          <p:nvPr/>
        </p:nvSpPr>
        <p:spPr>
          <a:xfrm>
            <a:off x="4640527" y="997974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4" name="object 8824"/>
          <p:cNvSpPr/>
          <p:nvPr/>
        </p:nvSpPr>
        <p:spPr>
          <a:xfrm>
            <a:off x="4668804" y="991818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5" name="object 8825"/>
          <p:cNvSpPr/>
          <p:nvPr/>
        </p:nvSpPr>
        <p:spPr>
          <a:xfrm>
            <a:off x="4697081" y="985697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6" name="object 8826"/>
          <p:cNvSpPr/>
          <p:nvPr/>
        </p:nvSpPr>
        <p:spPr>
          <a:xfrm>
            <a:off x="4725000" y="9795409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7" name="object 8827"/>
          <p:cNvSpPr/>
          <p:nvPr/>
        </p:nvSpPr>
        <p:spPr>
          <a:xfrm>
            <a:off x="4753277" y="973384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8" name="object 8828"/>
          <p:cNvSpPr/>
          <p:nvPr/>
        </p:nvSpPr>
        <p:spPr>
          <a:xfrm>
            <a:off x="4781196" y="9672279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9" name="object 8829"/>
          <p:cNvSpPr/>
          <p:nvPr/>
        </p:nvSpPr>
        <p:spPr>
          <a:xfrm>
            <a:off x="4809473" y="961071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0" name="object 8830"/>
          <p:cNvSpPr/>
          <p:nvPr/>
        </p:nvSpPr>
        <p:spPr>
          <a:xfrm>
            <a:off x="4837750" y="954914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1" name="object 8831"/>
          <p:cNvSpPr/>
          <p:nvPr/>
        </p:nvSpPr>
        <p:spPr>
          <a:xfrm>
            <a:off x="4865669" y="948758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2" name="object 8832"/>
          <p:cNvSpPr/>
          <p:nvPr/>
        </p:nvSpPr>
        <p:spPr>
          <a:xfrm>
            <a:off x="4893946" y="942601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3" name="object 8833"/>
          <p:cNvSpPr/>
          <p:nvPr/>
        </p:nvSpPr>
        <p:spPr>
          <a:xfrm>
            <a:off x="4921865" y="9364812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4" name="object 8834"/>
          <p:cNvSpPr/>
          <p:nvPr/>
        </p:nvSpPr>
        <p:spPr>
          <a:xfrm>
            <a:off x="4950142" y="930324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5" name="object 8835"/>
          <p:cNvSpPr/>
          <p:nvPr/>
        </p:nvSpPr>
        <p:spPr>
          <a:xfrm>
            <a:off x="4978419" y="924168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6" name="object 8836"/>
          <p:cNvSpPr/>
          <p:nvPr/>
        </p:nvSpPr>
        <p:spPr>
          <a:xfrm>
            <a:off x="5006338" y="918011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7" name="object 8837"/>
          <p:cNvSpPr/>
          <p:nvPr/>
        </p:nvSpPr>
        <p:spPr>
          <a:xfrm>
            <a:off x="5034615" y="9121773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40">
                <a:moveTo>
                  <a:pt x="0" y="27561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8" name="object 8838"/>
          <p:cNvSpPr/>
          <p:nvPr/>
        </p:nvSpPr>
        <p:spPr>
          <a:xfrm>
            <a:off x="5047143" y="8637127"/>
            <a:ext cx="221615" cy="485140"/>
          </a:xfrm>
          <a:custGeom>
            <a:avLst/>
            <a:gdLst/>
            <a:ahLst/>
            <a:cxnLst/>
            <a:rect l="l" t="t" r="r" b="b"/>
            <a:pathLst>
              <a:path w="221614" h="485140">
                <a:moveTo>
                  <a:pt x="0" y="484646"/>
                </a:moveTo>
                <a:lnTo>
                  <a:pt x="2215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9" name="object 8839"/>
          <p:cNvSpPr/>
          <p:nvPr/>
        </p:nvSpPr>
        <p:spPr>
          <a:xfrm>
            <a:off x="5268705" y="8609924"/>
            <a:ext cx="12700" cy="27305"/>
          </a:xfrm>
          <a:custGeom>
            <a:avLst/>
            <a:gdLst/>
            <a:ahLst/>
            <a:cxnLst/>
            <a:rect l="l" t="t" r="r" b="b"/>
            <a:pathLst>
              <a:path w="12700" h="27304">
                <a:moveTo>
                  <a:pt x="0" y="27203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0" name="object 8840"/>
          <p:cNvSpPr/>
          <p:nvPr/>
        </p:nvSpPr>
        <p:spPr>
          <a:xfrm>
            <a:off x="5295551" y="854835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1" name="object 8841"/>
          <p:cNvSpPr/>
          <p:nvPr/>
        </p:nvSpPr>
        <p:spPr>
          <a:xfrm>
            <a:off x="5323470" y="848679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2" name="object 8842"/>
          <p:cNvSpPr/>
          <p:nvPr/>
        </p:nvSpPr>
        <p:spPr>
          <a:xfrm>
            <a:off x="5351747" y="842522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3" name="object 8843"/>
          <p:cNvSpPr/>
          <p:nvPr/>
        </p:nvSpPr>
        <p:spPr>
          <a:xfrm>
            <a:off x="5379666" y="8363663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4" name="object 8844"/>
          <p:cNvSpPr/>
          <p:nvPr/>
        </p:nvSpPr>
        <p:spPr>
          <a:xfrm>
            <a:off x="5407943" y="830209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5" name="object 8845"/>
          <p:cNvSpPr/>
          <p:nvPr/>
        </p:nvSpPr>
        <p:spPr>
          <a:xfrm>
            <a:off x="5436220" y="824053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6" name="object 8846"/>
          <p:cNvSpPr/>
          <p:nvPr/>
        </p:nvSpPr>
        <p:spPr>
          <a:xfrm>
            <a:off x="5464139" y="8179326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7" name="object 8847"/>
          <p:cNvSpPr/>
          <p:nvPr/>
        </p:nvSpPr>
        <p:spPr>
          <a:xfrm>
            <a:off x="5492416" y="811776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8" name="object 8848"/>
          <p:cNvSpPr/>
          <p:nvPr/>
        </p:nvSpPr>
        <p:spPr>
          <a:xfrm>
            <a:off x="5520335" y="805619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9" name="object 8849"/>
          <p:cNvSpPr/>
          <p:nvPr/>
        </p:nvSpPr>
        <p:spPr>
          <a:xfrm>
            <a:off x="5548612" y="799463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0" name="object 8850"/>
          <p:cNvSpPr/>
          <p:nvPr/>
        </p:nvSpPr>
        <p:spPr>
          <a:xfrm>
            <a:off x="5576889" y="793306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1" name="object 8851"/>
          <p:cNvSpPr/>
          <p:nvPr/>
        </p:nvSpPr>
        <p:spPr>
          <a:xfrm>
            <a:off x="5604808" y="787150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2" name="object 8852"/>
          <p:cNvSpPr/>
          <p:nvPr/>
        </p:nvSpPr>
        <p:spPr>
          <a:xfrm>
            <a:off x="5633085" y="780993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3" name="object 8853"/>
          <p:cNvSpPr/>
          <p:nvPr/>
        </p:nvSpPr>
        <p:spPr>
          <a:xfrm>
            <a:off x="5661004" y="7748370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4" name="object 8854"/>
          <p:cNvSpPr/>
          <p:nvPr/>
        </p:nvSpPr>
        <p:spPr>
          <a:xfrm>
            <a:off x="5689281" y="768716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5" name="object 8855"/>
          <p:cNvSpPr/>
          <p:nvPr/>
        </p:nvSpPr>
        <p:spPr>
          <a:xfrm>
            <a:off x="5717200" y="762559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6" name="object 8856"/>
          <p:cNvSpPr/>
          <p:nvPr/>
        </p:nvSpPr>
        <p:spPr>
          <a:xfrm>
            <a:off x="5745477" y="756403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7" name="object 8857"/>
          <p:cNvSpPr/>
          <p:nvPr/>
        </p:nvSpPr>
        <p:spPr>
          <a:xfrm>
            <a:off x="5773754" y="750246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8" name="object 8858"/>
          <p:cNvSpPr/>
          <p:nvPr/>
        </p:nvSpPr>
        <p:spPr>
          <a:xfrm>
            <a:off x="5801673" y="7440903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9" name="object 8859"/>
          <p:cNvSpPr/>
          <p:nvPr/>
        </p:nvSpPr>
        <p:spPr>
          <a:xfrm>
            <a:off x="5829950" y="737933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0" name="object 8860"/>
          <p:cNvSpPr/>
          <p:nvPr/>
        </p:nvSpPr>
        <p:spPr>
          <a:xfrm>
            <a:off x="5857869" y="7317773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1" name="object 8861"/>
          <p:cNvSpPr/>
          <p:nvPr/>
        </p:nvSpPr>
        <p:spPr>
          <a:xfrm>
            <a:off x="5886146" y="725656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2" name="object 8862"/>
          <p:cNvSpPr/>
          <p:nvPr/>
        </p:nvSpPr>
        <p:spPr>
          <a:xfrm>
            <a:off x="5914423" y="719500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3" name="object 8863"/>
          <p:cNvSpPr/>
          <p:nvPr/>
        </p:nvSpPr>
        <p:spPr>
          <a:xfrm>
            <a:off x="5942342" y="713343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4" name="object 8864"/>
          <p:cNvSpPr/>
          <p:nvPr/>
        </p:nvSpPr>
        <p:spPr>
          <a:xfrm>
            <a:off x="5970619" y="707187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5" name="object 8865"/>
          <p:cNvSpPr/>
          <p:nvPr/>
        </p:nvSpPr>
        <p:spPr>
          <a:xfrm>
            <a:off x="5998538" y="701030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6" name="object 8866"/>
          <p:cNvSpPr/>
          <p:nvPr/>
        </p:nvSpPr>
        <p:spPr>
          <a:xfrm>
            <a:off x="6026815" y="694874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7" name="object 8867"/>
          <p:cNvSpPr/>
          <p:nvPr/>
        </p:nvSpPr>
        <p:spPr>
          <a:xfrm>
            <a:off x="6055092" y="688717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8" name="object 8868"/>
          <p:cNvSpPr/>
          <p:nvPr/>
        </p:nvSpPr>
        <p:spPr>
          <a:xfrm>
            <a:off x="6083011" y="682596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9" name="object 8869"/>
          <p:cNvSpPr/>
          <p:nvPr/>
        </p:nvSpPr>
        <p:spPr>
          <a:xfrm>
            <a:off x="6111288" y="676440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0" name="object 8870"/>
          <p:cNvSpPr/>
          <p:nvPr/>
        </p:nvSpPr>
        <p:spPr>
          <a:xfrm>
            <a:off x="6139207" y="670283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1" name="object 8871"/>
          <p:cNvSpPr/>
          <p:nvPr/>
        </p:nvSpPr>
        <p:spPr>
          <a:xfrm>
            <a:off x="6167484" y="664127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2" name="object 8872"/>
          <p:cNvSpPr/>
          <p:nvPr/>
        </p:nvSpPr>
        <p:spPr>
          <a:xfrm>
            <a:off x="6195761" y="657970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3" name="object 8873"/>
          <p:cNvSpPr/>
          <p:nvPr/>
        </p:nvSpPr>
        <p:spPr>
          <a:xfrm>
            <a:off x="6223680" y="6518143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4" name="object 8874"/>
          <p:cNvSpPr/>
          <p:nvPr/>
        </p:nvSpPr>
        <p:spPr>
          <a:xfrm>
            <a:off x="6251957" y="645657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5" name="object 8875"/>
          <p:cNvSpPr/>
          <p:nvPr/>
        </p:nvSpPr>
        <p:spPr>
          <a:xfrm>
            <a:off x="6279876" y="6395370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6" name="object 8876"/>
          <p:cNvSpPr/>
          <p:nvPr/>
        </p:nvSpPr>
        <p:spPr>
          <a:xfrm>
            <a:off x="6308153" y="633380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7" name="object 8877"/>
          <p:cNvSpPr/>
          <p:nvPr/>
        </p:nvSpPr>
        <p:spPr>
          <a:xfrm>
            <a:off x="6336430" y="627224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8" name="object 8878"/>
          <p:cNvSpPr/>
          <p:nvPr/>
        </p:nvSpPr>
        <p:spPr>
          <a:xfrm>
            <a:off x="6364349" y="621067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9" name="object 8879"/>
          <p:cNvSpPr/>
          <p:nvPr/>
        </p:nvSpPr>
        <p:spPr>
          <a:xfrm>
            <a:off x="6392626" y="614911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0" name="object 8880"/>
          <p:cNvSpPr/>
          <p:nvPr/>
        </p:nvSpPr>
        <p:spPr>
          <a:xfrm>
            <a:off x="6420545" y="608754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1" name="object 8881"/>
          <p:cNvSpPr/>
          <p:nvPr/>
        </p:nvSpPr>
        <p:spPr>
          <a:xfrm>
            <a:off x="6448822" y="602598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2" name="object 8882"/>
          <p:cNvSpPr/>
          <p:nvPr/>
        </p:nvSpPr>
        <p:spPr>
          <a:xfrm>
            <a:off x="6477099" y="5964773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3" name="object 8883"/>
          <p:cNvSpPr/>
          <p:nvPr/>
        </p:nvSpPr>
        <p:spPr>
          <a:xfrm>
            <a:off x="6505018" y="590320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4" name="object 8884"/>
          <p:cNvSpPr/>
          <p:nvPr/>
        </p:nvSpPr>
        <p:spPr>
          <a:xfrm>
            <a:off x="6533295" y="584164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5" name="object 8885"/>
          <p:cNvSpPr/>
          <p:nvPr/>
        </p:nvSpPr>
        <p:spPr>
          <a:xfrm>
            <a:off x="6561215" y="578007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6" name="object 8886"/>
          <p:cNvSpPr/>
          <p:nvPr/>
        </p:nvSpPr>
        <p:spPr>
          <a:xfrm>
            <a:off x="6589491" y="571851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7" name="object 8887"/>
          <p:cNvSpPr/>
          <p:nvPr/>
        </p:nvSpPr>
        <p:spPr>
          <a:xfrm>
            <a:off x="6617768" y="565694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8" name="object 8888"/>
          <p:cNvSpPr/>
          <p:nvPr/>
        </p:nvSpPr>
        <p:spPr>
          <a:xfrm>
            <a:off x="6645688" y="559538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9" name="object 8889"/>
          <p:cNvSpPr/>
          <p:nvPr/>
        </p:nvSpPr>
        <p:spPr>
          <a:xfrm>
            <a:off x="6673964" y="553381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0" name="object 8890"/>
          <p:cNvSpPr/>
          <p:nvPr/>
        </p:nvSpPr>
        <p:spPr>
          <a:xfrm>
            <a:off x="6701883" y="5472610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1" name="object 8891"/>
          <p:cNvSpPr/>
          <p:nvPr/>
        </p:nvSpPr>
        <p:spPr>
          <a:xfrm>
            <a:off x="6730160" y="541104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2" name="object 8892"/>
          <p:cNvSpPr/>
          <p:nvPr/>
        </p:nvSpPr>
        <p:spPr>
          <a:xfrm>
            <a:off x="6758437" y="534948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3" name="object 8893"/>
          <p:cNvSpPr/>
          <p:nvPr/>
        </p:nvSpPr>
        <p:spPr>
          <a:xfrm>
            <a:off x="6786357" y="528791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4" name="object 8894"/>
          <p:cNvSpPr/>
          <p:nvPr/>
        </p:nvSpPr>
        <p:spPr>
          <a:xfrm>
            <a:off x="6814633" y="522635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5" name="object 8895"/>
          <p:cNvSpPr/>
          <p:nvPr/>
        </p:nvSpPr>
        <p:spPr>
          <a:xfrm>
            <a:off x="6842552" y="516478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6" name="object 8896"/>
          <p:cNvSpPr/>
          <p:nvPr/>
        </p:nvSpPr>
        <p:spPr>
          <a:xfrm>
            <a:off x="6870830" y="510321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7" name="object 8897"/>
          <p:cNvSpPr/>
          <p:nvPr/>
        </p:nvSpPr>
        <p:spPr>
          <a:xfrm>
            <a:off x="6899106" y="504201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8" name="object 8898"/>
          <p:cNvSpPr/>
          <p:nvPr/>
        </p:nvSpPr>
        <p:spPr>
          <a:xfrm>
            <a:off x="6927026" y="498044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9" name="object 8899"/>
          <p:cNvSpPr/>
          <p:nvPr/>
        </p:nvSpPr>
        <p:spPr>
          <a:xfrm>
            <a:off x="6955302" y="491888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0" name="object 8900"/>
          <p:cNvSpPr/>
          <p:nvPr/>
        </p:nvSpPr>
        <p:spPr>
          <a:xfrm>
            <a:off x="6983221" y="485731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1" name="object 8901"/>
          <p:cNvSpPr/>
          <p:nvPr/>
        </p:nvSpPr>
        <p:spPr>
          <a:xfrm>
            <a:off x="7011499" y="479575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2" name="object 8902"/>
          <p:cNvSpPr/>
          <p:nvPr/>
        </p:nvSpPr>
        <p:spPr>
          <a:xfrm>
            <a:off x="7039775" y="473418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3" name="object 8903"/>
          <p:cNvSpPr/>
          <p:nvPr/>
        </p:nvSpPr>
        <p:spPr>
          <a:xfrm>
            <a:off x="7067694" y="467262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4" name="object 8904"/>
          <p:cNvSpPr/>
          <p:nvPr/>
        </p:nvSpPr>
        <p:spPr>
          <a:xfrm>
            <a:off x="7095972" y="461141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5" name="object 8905"/>
          <p:cNvSpPr/>
          <p:nvPr/>
        </p:nvSpPr>
        <p:spPr>
          <a:xfrm>
            <a:off x="7123890" y="4549850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6" name="object 8906"/>
          <p:cNvSpPr/>
          <p:nvPr/>
        </p:nvSpPr>
        <p:spPr>
          <a:xfrm>
            <a:off x="7152168" y="448828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7" name="object 8907"/>
          <p:cNvSpPr/>
          <p:nvPr/>
        </p:nvSpPr>
        <p:spPr>
          <a:xfrm>
            <a:off x="7180444" y="442672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8" name="object 8908"/>
          <p:cNvSpPr/>
          <p:nvPr/>
        </p:nvSpPr>
        <p:spPr>
          <a:xfrm>
            <a:off x="7208363" y="436515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9" name="object 8909"/>
          <p:cNvSpPr/>
          <p:nvPr/>
        </p:nvSpPr>
        <p:spPr>
          <a:xfrm>
            <a:off x="7236641" y="430359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0" name="object 8910"/>
          <p:cNvSpPr/>
          <p:nvPr/>
        </p:nvSpPr>
        <p:spPr>
          <a:xfrm>
            <a:off x="7264559" y="424202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1" name="object 8911"/>
          <p:cNvSpPr/>
          <p:nvPr/>
        </p:nvSpPr>
        <p:spPr>
          <a:xfrm>
            <a:off x="7292837" y="418081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2" name="object 8912"/>
          <p:cNvSpPr/>
          <p:nvPr/>
        </p:nvSpPr>
        <p:spPr>
          <a:xfrm>
            <a:off x="7321113" y="411925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3" name="object 8913"/>
          <p:cNvSpPr/>
          <p:nvPr/>
        </p:nvSpPr>
        <p:spPr>
          <a:xfrm>
            <a:off x="7349032" y="405768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4" name="object 8914"/>
          <p:cNvSpPr/>
          <p:nvPr/>
        </p:nvSpPr>
        <p:spPr>
          <a:xfrm>
            <a:off x="7377310" y="399612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5" name="object 8915"/>
          <p:cNvSpPr/>
          <p:nvPr/>
        </p:nvSpPr>
        <p:spPr>
          <a:xfrm>
            <a:off x="7405229" y="393455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6" name="object 8916"/>
          <p:cNvSpPr/>
          <p:nvPr/>
        </p:nvSpPr>
        <p:spPr>
          <a:xfrm>
            <a:off x="7433505" y="387299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7" name="object 8917"/>
          <p:cNvSpPr/>
          <p:nvPr/>
        </p:nvSpPr>
        <p:spPr>
          <a:xfrm>
            <a:off x="7461425" y="381142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8" name="object 8918"/>
          <p:cNvSpPr/>
          <p:nvPr/>
        </p:nvSpPr>
        <p:spPr>
          <a:xfrm>
            <a:off x="7489701" y="3750219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9" name="object 8919"/>
          <p:cNvSpPr/>
          <p:nvPr/>
        </p:nvSpPr>
        <p:spPr>
          <a:xfrm>
            <a:off x="7517979" y="368865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0" name="object 8920"/>
          <p:cNvSpPr/>
          <p:nvPr/>
        </p:nvSpPr>
        <p:spPr>
          <a:xfrm>
            <a:off x="7545898" y="3627089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1" name="object 8921"/>
          <p:cNvSpPr/>
          <p:nvPr/>
        </p:nvSpPr>
        <p:spPr>
          <a:xfrm>
            <a:off x="7574174" y="356552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2" name="object 8922"/>
          <p:cNvSpPr/>
          <p:nvPr/>
        </p:nvSpPr>
        <p:spPr>
          <a:xfrm>
            <a:off x="7602094" y="3503959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3" name="object 8923"/>
          <p:cNvSpPr/>
          <p:nvPr/>
        </p:nvSpPr>
        <p:spPr>
          <a:xfrm>
            <a:off x="7630371" y="344239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4" name="object 8924"/>
          <p:cNvSpPr/>
          <p:nvPr/>
        </p:nvSpPr>
        <p:spPr>
          <a:xfrm>
            <a:off x="7658648" y="338082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5" name="object 8925"/>
          <p:cNvSpPr/>
          <p:nvPr/>
        </p:nvSpPr>
        <p:spPr>
          <a:xfrm>
            <a:off x="7686567" y="331926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6" name="object 8926"/>
          <p:cNvSpPr/>
          <p:nvPr/>
        </p:nvSpPr>
        <p:spPr>
          <a:xfrm>
            <a:off x="7714843" y="3261278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39">
                <a:moveTo>
                  <a:pt x="0" y="27561"/>
                </a:moveTo>
                <a:lnTo>
                  <a:pt x="12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7" name="object 8927"/>
          <p:cNvSpPr/>
          <p:nvPr/>
        </p:nvSpPr>
        <p:spPr>
          <a:xfrm>
            <a:off x="7727371" y="3216178"/>
            <a:ext cx="20955" cy="45720"/>
          </a:xfrm>
          <a:custGeom>
            <a:avLst/>
            <a:gdLst/>
            <a:ahLst/>
            <a:cxnLst/>
            <a:rect l="l" t="t" r="r" b="b"/>
            <a:pathLst>
              <a:path w="20954" h="45720">
                <a:moveTo>
                  <a:pt x="0" y="45099"/>
                </a:moveTo>
                <a:lnTo>
                  <a:pt x="20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8" name="object 8928"/>
          <p:cNvSpPr/>
          <p:nvPr/>
        </p:nvSpPr>
        <p:spPr>
          <a:xfrm>
            <a:off x="4503437" y="9089916"/>
            <a:ext cx="372745" cy="814069"/>
          </a:xfrm>
          <a:custGeom>
            <a:avLst/>
            <a:gdLst/>
            <a:ahLst/>
            <a:cxnLst/>
            <a:rect l="l" t="t" r="r" b="b"/>
            <a:pathLst>
              <a:path w="372745" h="814070">
                <a:moveTo>
                  <a:pt x="0" y="813947"/>
                </a:moveTo>
                <a:lnTo>
                  <a:pt x="3722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9" name="object 8929"/>
          <p:cNvSpPr/>
          <p:nvPr/>
        </p:nvSpPr>
        <p:spPr>
          <a:xfrm>
            <a:off x="5132690" y="3408390"/>
            <a:ext cx="2341880" cy="5120005"/>
          </a:xfrm>
          <a:custGeom>
            <a:avLst/>
            <a:gdLst/>
            <a:ahLst/>
            <a:cxnLst/>
            <a:rect l="l" t="t" r="r" b="b"/>
            <a:pathLst>
              <a:path w="2341879" h="5120005">
                <a:moveTo>
                  <a:pt x="0" y="5119923"/>
                </a:moveTo>
                <a:lnTo>
                  <a:pt x="2341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0" name="object 8930"/>
          <p:cNvSpPr/>
          <p:nvPr/>
        </p:nvSpPr>
        <p:spPr>
          <a:xfrm>
            <a:off x="7976496" y="2507106"/>
            <a:ext cx="3709670" cy="1089025"/>
          </a:xfrm>
          <a:custGeom>
            <a:avLst/>
            <a:gdLst/>
            <a:ahLst/>
            <a:cxnLst/>
            <a:rect l="l" t="t" r="r" b="b"/>
            <a:pathLst>
              <a:path w="3709670" h="1089025">
                <a:moveTo>
                  <a:pt x="0" y="0"/>
                </a:moveTo>
                <a:lnTo>
                  <a:pt x="3709653" y="10888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1" name="object 8931"/>
          <p:cNvSpPr/>
          <p:nvPr/>
        </p:nvSpPr>
        <p:spPr>
          <a:xfrm>
            <a:off x="7978285" y="2500663"/>
            <a:ext cx="102870" cy="30480"/>
          </a:xfrm>
          <a:custGeom>
            <a:avLst/>
            <a:gdLst/>
            <a:ahLst/>
            <a:cxnLst/>
            <a:rect l="l" t="t" r="r" b="b"/>
            <a:pathLst>
              <a:path w="102870" h="30480">
                <a:moveTo>
                  <a:pt x="0" y="0"/>
                </a:moveTo>
                <a:lnTo>
                  <a:pt x="102369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2" name="object 8932"/>
          <p:cNvSpPr/>
          <p:nvPr/>
        </p:nvSpPr>
        <p:spPr>
          <a:xfrm>
            <a:off x="8113227" y="254039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3" name="object 8933"/>
          <p:cNvSpPr/>
          <p:nvPr/>
        </p:nvSpPr>
        <p:spPr>
          <a:xfrm>
            <a:off x="8178014" y="255936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4" name="object 8934"/>
          <p:cNvSpPr/>
          <p:nvPr/>
        </p:nvSpPr>
        <p:spPr>
          <a:xfrm>
            <a:off x="8275372" y="258800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5" name="object 8935"/>
          <p:cNvSpPr/>
          <p:nvPr/>
        </p:nvSpPr>
        <p:spPr>
          <a:xfrm>
            <a:off x="8340159" y="260697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6" name="object 8936"/>
          <p:cNvSpPr/>
          <p:nvPr/>
        </p:nvSpPr>
        <p:spPr>
          <a:xfrm>
            <a:off x="8437517" y="263560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7" name="object 8937"/>
          <p:cNvSpPr/>
          <p:nvPr/>
        </p:nvSpPr>
        <p:spPr>
          <a:xfrm>
            <a:off x="8502662" y="265457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8" name="object 8938"/>
          <p:cNvSpPr/>
          <p:nvPr/>
        </p:nvSpPr>
        <p:spPr>
          <a:xfrm>
            <a:off x="8600020" y="268321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9" name="object 8939"/>
          <p:cNvSpPr/>
          <p:nvPr/>
        </p:nvSpPr>
        <p:spPr>
          <a:xfrm>
            <a:off x="8664807" y="270218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0" name="object 8940"/>
          <p:cNvSpPr/>
          <p:nvPr/>
        </p:nvSpPr>
        <p:spPr>
          <a:xfrm>
            <a:off x="8762165" y="273081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1" name="object 8941"/>
          <p:cNvSpPr/>
          <p:nvPr/>
        </p:nvSpPr>
        <p:spPr>
          <a:xfrm>
            <a:off x="8826952" y="274978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2" name="object 8942"/>
          <p:cNvSpPr/>
          <p:nvPr/>
        </p:nvSpPr>
        <p:spPr>
          <a:xfrm>
            <a:off x="8924311" y="277842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3" name="object 8943"/>
          <p:cNvSpPr/>
          <p:nvPr/>
        </p:nvSpPr>
        <p:spPr>
          <a:xfrm>
            <a:off x="8989455" y="279739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4" name="object 8944"/>
          <p:cNvSpPr/>
          <p:nvPr/>
        </p:nvSpPr>
        <p:spPr>
          <a:xfrm>
            <a:off x="9086814" y="282602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5" name="object 8945"/>
          <p:cNvSpPr/>
          <p:nvPr/>
        </p:nvSpPr>
        <p:spPr>
          <a:xfrm>
            <a:off x="9151601" y="284499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6" name="object 8946"/>
          <p:cNvSpPr/>
          <p:nvPr/>
        </p:nvSpPr>
        <p:spPr>
          <a:xfrm>
            <a:off x="9248960" y="287363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7" name="object 8947"/>
          <p:cNvSpPr/>
          <p:nvPr/>
        </p:nvSpPr>
        <p:spPr>
          <a:xfrm>
            <a:off x="9313746" y="289260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5144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8" name="object 8948"/>
          <p:cNvSpPr/>
          <p:nvPr/>
        </p:nvSpPr>
        <p:spPr>
          <a:xfrm>
            <a:off x="9411105" y="292123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9" name="object 8949"/>
          <p:cNvSpPr/>
          <p:nvPr/>
        </p:nvSpPr>
        <p:spPr>
          <a:xfrm>
            <a:off x="9476249" y="2940209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0" name="object 8950"/>
          <p:cNvSpPr/>
          <p:nvPr/>
        </p:nvSpPr>
        <p:spPr>
          <a:xfrm>
            <a:off x="9573608" y="296884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1" name="object 8951"/>
          <p:cNvSpPr/>
          <p:nvPr/>
        </p:nvSpPr>
        <p:spPr>
          <a:xfrm>
            <a:off x="9638394" y="2987815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2" name="object 8952"/>
          <p:cNvSpPr/>
          <p:nvPr/>
        </p:nvSpPr>
        <p:spPr>
          <a:xfrm>
            <a:off x="9735753" y="301645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3" name="object 8953"/>
          <p:cNvSpPr/>
          <p:nvPr/>
        </p:nvSpPr>
        <p:spPr>
          <a:xfrm>
            <a:off x="9800539" y="3035420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5144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4" name="object 8954"/>
          <p:cNvSpPr/>
          <p:nvPr/>
        </p:nvSpPr>
        <p:spPr>
          <a:xfrm>
            <a:off x="9897898" y="306405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5" name="object 8955"/>
          <p:cNvSpPr/>
          <p:nvPr/>
        </p:nvSpPr>
        <p:spPr>
          <a:xfrm>
            <a:off x="9963043" y="308302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6" name="object 8956"/>
          <p:cNvSpPr/>
          <p:nvPr/>
        </p:nvSpPr>
        <p:spPr>
          <a:xfrm>
            <a:off x="10060402" y="311166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7" name="object 8957"/>
          <p:cNvSpPr/>
          <p:nvPr/>
        </p:nvSpPr>
        <p:spPr>
          <a:xfrm>
            <a:off x="10125188" y="313098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8" name="object 8958"/>
          <p:cNvSpPr/>
          <p:nvPr/>
        </p:nvSpPr>
        <p:spPr>
          <a:xfrm>
            <a:off x="10222547" y="315926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9" name="object 8959"/>
          <p:cNvSpPr/>
          <p:nvPr/>
        </p:nvSpPr>
        <p:spPr>
          <a:xfrm>
            <a:off x="10287334" y="317859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0" name="object 8960"/>
          <p:cNvSpPr/>
          <p:nvPr/>
        </p:nvSpPr>
        <p:spPr>
          <a:xfrm>
            <a:off x="10384692" y="320687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1" name="object 8961"/>
          <p:cNvSpPr/>
          <p:nvPr/>
        </p:nvSpPr>
        <p:spPr>
          <a:xfrm>
            <a:off x="10449836" y="322620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2" name="object 8962"/>
          <p:cNvSpPr/>
          <p:nvPr/>
        </p:nvSpPr>
        <p:spPr>
          <a:xfrm>
            <a:off x="10547195" y="325447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3" name="object 8963"/>
          <p:cNvSpPr/>
          <p:nvPr/>
        </p:nvSpPr>
        <p:spPr>
          <a:xfrm>
            <a:off x="10611982" y="327380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4" name="object 8964"/>
          <p:cNvSpPr/>
          <p:nvPr/>
        </p:nvSpPr>
        <p:spPr>
          <a:xfrm>
            <a:off x="10709340" y="330244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5" name="object 8965"/>
          <p:cNvSpPr/>
          <p:nvPr/>
        </p:nvSpPr>
        <p:spPr>
          <a:xfrm>
            <a:off x="10774127" y="332141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6" name="object 8966"/>
          <p:cNvSpPr/>
          <p:nvPr/>
        </p:nvSpPr>
        <p:spPr>
          <a:xfrm>
            <a:off x="10871486" y="335004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7" name="object 8967"/>
          <p:cNvSpPr/>
          <p:nvPr/>
        </p:nvSpPr>
        <p:spPr>
          <a:xfrm>
            <a:off x="10936630" y="336901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8" name="object 8968"/>
          <p:cNvSpPr/>
          <p:nvPr/>
        </p:nvSpPr>
        <p:spPr>
          <a:xfrm>
            <a:off x="11033989" y="3397652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9" name="object 8969"/>
          <p:cNvSpPr/>
          <p:nvPr/>
        </p:nvSpPr>
        <p:spPr>
          <a:xfrm>
            <a:off x="11098776" y="341662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0" name="object 8970"/>
          <p:cNvSpPr/>
          <p:nvPr/>
        </p:nvSpPr>
        <p:spPr>
          <a:xfrm>
            <a:off x="11196134" y="344525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1" name="object 8971"/>
          <p:cNvSpPr/>
          <p:nvPr/>
        </p:nvSpPr>
        <p:spPr>
          <a:xfrm>
            <a:off x="11260921" y="346422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2" name="object 8972"/>
          <p:cNvSpPr/>
          <p:nvPr/>
        </p:nvSpPr>
        <p:spPr>
          <a:xfrm>
            <a:off x="11358279" y="349286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3" name="object 8973"/>
          <p:cNvSpPr/>
          <p:nvPr/>
        </p:nvSpPr>
        <p:spPr>
          <a:xfrm>
            <a:off x="11423424" y="351183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4" name="object 8974"/>
          <p:cNvSpPr/>
          <p:nvPr/>
        </p:nvSpPr>
        <p:spPr>
          <a:xfrm>
            <a:off x="11520782" y="3540469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5" name="object 8975"/>
          <p:cNvSpPr/>
          <p:nvPr/>
        </p:nvSpPr>
        <p:spPr>
          <a:xfrm>
            <a:off x="11585569" y="3559440"/>
            <a:ext cx="102870" cy="30480"/>
          </a:xfrm>
          <a:custGeom>
            <a:avLst/>
            <a:gdLst/>
            <a:ahLst/>
            <a:cxnLst/>
            <a:rect l="l" t="t" r="r" b="b"/>
            <a:pathLst>
              <a:path w="102870" h="30479">
                <a:moveTo>
                  <a:pt x="0" y="0"/>
                </a:moveTo>
                <a:lnTo>
                  <a:pt x="102369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6" name="object 8976"/>
          <p:cNvSpPr/>
          <p:nvPr/>
        </p:nvSpPr>
        <p:spPr>
          <a:xfrm>
            <a:off x="10094763" y="88160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5011" y="0"/>
                </a:moveTo>
                <a:lnTo>
                  <a:pt x="0" y="16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7" name="object 8977"/>
          <p:cNvSpPr/>
          <p:nvPr/>
        </p:nvSpPr>
        <p:spPr>
          <a:xfrm>
            <a:off x="10075793" y="886477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8" name="object 8978"/>
          <p:cNvSpPr/>
          <p:nvPr/>
        </p:nvSpPr>
        <p:spPr>
          <a:xfrm>
            <a:off x="10056822" y="89295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9" name="object 8979"/>
          <p:cNvSpPr/>
          <p:nvPr/>
        </p:nvSpPr>
        <p:spPr>
          <a:xfrm>
            <a:off x="10037851" y="899434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0" name="object 8980"/>
          <p:cNvSpPr/>
          <p:nvPr/>
        </p:nvSpPr>
        <p:spPr>
          <a:xfrm>
            <a:off x="10018881" y="905949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1" name="object 8981"/>
          <p:cNvSpPr/>
          <p:nvPr/>
        </p:nvSpPr>
        <p:spPr>
          <a:xfrm>
            <a:off x="9999552" y="91242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2" name="object 8982"/>
          <p:cNvSpPr/>
          <p:nvPr/>
        </p:nvSpPr>
        <p:spPr>
          <a:xfrm>
            <a:off x="9980582" y="91890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3" name="object 8983"/>
          <p:cNvSpPr/>
          <p:nvPr/>
        </p:nvSpPr>
        <p:spPr>
          <a:xfrm>
            <a:off x="9961611" y="925420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4" name="object 8984"/>
          <p:cNvSpPr/>
          <p:nvPr/>
        </p:nvSpPr>
        <p:spPr>
          <a:xfrm>
            <a:off x="9942641" y="93189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5" name="object 8985"/>
          <p:cNvSpPr/>
          <p:nvPr/>
        </p:nvSpPr>
        <p:spPr>
          <a:xfrm>
            <a:off x="9923670" y="938414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6" name="object 8986"/>
          <p:cNvSpPr/>
          <p:nvPr/>
        </p:nvSpPr>
        <p:spPr>
          <a:xfrm>
            <a:off x="9904341" y="94489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7" name="object 8987"/>
          <p:cNvSpPr/>
          <p:nvPr/>
        </p:nvSpPr>
        <p:spPr>
          <a:xfrm>
            <a:off x="9885371" y="95137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8" name="object 8988"/>
          <p:cNvSpPr/>
          <p:nvPr/>
        </p:nvSpPr>
        <p:spPr>
          <a:xfrm>
            <a:off x="9866400" y="957885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9" name="object 8989"/>
          <p:cNvSpPr/>
          <p:nvPr/>
        </p:nvSpPr>
        <p:spPr>
          <a:xfrm>
            <a:off x="9847429" y="964364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0" name="object 8990"/>
          <p:cNvSpPr/>
          <p:nvPr/>
        </p:nvSpPr>
        <p:spPr>
          <a:xfrm>
            <a:off x="9828458" y="970843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1" name="object 8991"/>
          <p:cNvSpPr/>
          <p:nvPr/>
        </p:nvSpPr>
        <p:spPr>
          <a:xfrm>
            <a:off x="9809130" y="977357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2" name="object 8992"/>
          <p:cNvSpPr/>
          <p:nvPr/>
        </p:nvSpPr>
        <p:spPr>
          <a:xfrm>
            <a:off x="9790159" y="98383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3" name="object 8993"/>
          <p:cNvSpPr/>
          <p:nvPr/>
        </p:nvSpPr>
        <p:spPr>
          <a:xfrm>
            <a:off x="9771189" y="990314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4" name="object 8994"/>
          <p:cNvSpPr/>
          <p:nvPr/>
        </p:nvSpPr>
        <p:spPr>
          <a:xfrm>
            <a:off x="9752218" y="996829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5" name="object 8995"/>
          <p:cNvSpPr/>
          <p:nvPr/>
        </p:nvSpPr>
        <p:spPr>
          <a:xfrm>
            <a:off x="9733247" y="1003307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6" name="object 8996"/>
          <p:cNvSpPr/>
          <p:nvPr/>
        </p:nvSpPr>
        <p:spPr>
          <a:xfrm>
            <a:off x="9713919" y="100978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7" name="object 8997"/>
          <p:cNvSpPr/>
          <p:nvPr/>
        </p:nvSpPr>
        <p:spPr>
          <a:xfrm>
            <a:off x="9694948" y="1016301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8" name="object 8998"/>
          <p:cNvSpPr/>
          <p:nvPr/>
        </p:nvSpPr>
        <p:spPr>
          <a:xfrm>
            <a:off x="9675978" y="102277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9" name="object 8999"/>
          <p:cNvSpPr/>
          <p:nvPr/>
        </p:nvSpPr>
        <p:spPr>
          <a:xfrm>
            <a:off x="9657007" y="1029258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0" name="object 9000"/>
          <p:cNvSpPr/>
          <p:nvPr/>
        </p:nvSpPr>
        <p:spPr>
          <a:xfrm>
            <a:off x="9638037" y="1035772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1" name="object 9001"/>
          <p:cNvSpPr/>
          <p:nvPr/>
        </p:nvSpPr>
        <p:spPr>
          <a:xfrm>
            <a:off x="9623719" y="104225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4653" y="0"/>
                </a:moveTo>
                <a:lnTo>
                  <a:pt x="0" y="16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2" name="object 9002"/>
          <p:cNvSpPr/>
          <p:nvPr/>
        </p:nvSpPr>
        <p:spPr>
          <a:xfrm>
            <a:off x="10490641" y="10207394"/>
            <a:ext cx="12065" cy="39370"/>
          </a:xfrm>
          <a:custGeom>
            <a:avLst/>
            <a:gdLst/>
            <a:ahLst/>
            <a:cxnLst/>
            <a:rect l="l" t="t" r="r" b="b"/>
            <a:pathLst>
              <a:path w="12065" h="39370">
                <a:moveTo>
                  <a:pt x="11453" y="0"/>
                </a:moveTo>
                <a:lnTo>
                  <a:pt x="0" y="393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3" name="object 9003"/>
          <p:cNvSpPr/>
          <p:nvPr/>
        </p:nvSpPr>
        <p:spPr>
          <a:xfrm>
            <a:off x="10471670" y="1027934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4" name="object 9004"/>
          <p:cNvSpPr/>
          <p:nvPr/>
        </p:nvSpPr>
        <p:spPr>
          <a:xfrm>
            <a:off x="10452700" y="1034412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5" name="object 9005"/>
          <p:cNvSpPr/>
          <p:nvPr/>
        </p:nvSpPr>
        <p:spPr>
          <a:xfrm>
            <a:off x="10433371" y="104089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6" name="object 9006"/>
          <p:cNvSpPr/>
          <p:nvPr/>
        </p:nvSpPr>
        <p:spPr>
          <a:xfrm>
            <a:off x="10414401" y="1047405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7" name="object 9007"/>
          <p:cNvSpPr/>
          <p:nvPr/>
        </p:nvSpPr>
        <p:spPr>
          <a:xfrm>
            <a:off x="10395430" y="105388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8" name="object 9008"/>
          <p:cNvSpPr/>
          <p:nvPr/>
        </p:nvSpPr>
        <p:spPr>
          <a:xfrm>
            <a:off x="10376459" y="1060363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9" name="object 9009"/>
          <p:cNvSpPr/>
          <p:nvPr/>
        </p:nvSpPr>
        <p:spPr>
          <a:xfrm>
            <a:off x="10357489" y="1066877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0" name="object 9010"/>
          <p:cNvSpPr/>
          <p:nvPr/>
        </p:nvSpPr>
        <p:spPr>
          <a:xfrm>
            <a:off x="10338160" y="1073356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1" name="object 9011"/>
          <p:cNvSpPr/>
          <p:nvPr/>
        </p:nvSpPr>
        <p:spPr>
          <a:xfrm>
            <a:off x="10319190" y="107983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2" name="object 9012"/>
          <p:cNvSpPr/>
          <p:nvPr/>
        </p:nvSpPr>
        <p:spPr>
          <a:xfrm>
            <a:off x="10300219" y="1086349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3" name="object 9013"/>
          <p:cNvSpPr/>
          <p:nvPr/>
        </p:nvSpPr>
        <p:spPr>
          <a:xfrm>
            <a:off x="10281249" y="1092827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4" name="object 9014"/>
          <p:cNvSpPr/>
          <p:nvPr/>
        </p:nvSpPr>
        <p:spPr>
          <a:xfrm>
            <a:off x="10262278" y="1099306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5" name="object 9015"/>
          <p:cNvSpPr/>
          <p:nvPr/>
        </p:nvSpPr>
        <p:spPr>
          <a:xfrm>
            <a:off x="10242949" y="1105820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6" name="object 9016"/>
          <p:cNvSpPr/>
          <p:nvPr/>
        </p:nvSpPr>
        <p:spPr>
          <a:xfrm>
            <a:off x="10223979" y="111229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7" name="object 9017"/>
          <p:cNvSpPr/>
          <p:nvPr/>
        </p:nvSpPr>
        <p:spPr>
          <a:xfrm>
            <a:off x="10202860" y="11187782"/>
            <a:ext cx="12065" cy="39370"/>
          </a:xfrm>
          <a:custGeom>
            <a:avLst/>
            <a:gdLst/>
            <a:ahLst/>
            <a:cxnLst/>
            <a:rect l="l" t="t" r="r" b="b"/>
            <a:pathLst>
              <a:path w="12065" h="39370">
                <a:moveTo>
                  <a:pt x="11811" y="0"/>
                </a:moveTo>
                <a:lnTo>
                  <a:pt x="0" y="393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8" name="object 9018"/>
          <p:cNvSpPr/>
          <p:nvPr/>
        </p:nvSpPr>
        <p:spPr>
          <a:xfrm>
            <a:off x="9488061" y="11502050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0" y="0"/>
                </a:moveTo>
                <a:lnTo>
                  <a:pt x="44384" y="128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9" name="object 9019"/>
          <p:cNvSpPr/>
          <p:nvPr/>
        </p:nvSpPr>
        <p:spPr>
          <a:xfrm>
            <a:off x="9565017" y="1152460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0" name="object 9020"/>
          <p:cNvSpPr/>
          <p:nvPr/>
        </p:nvSpPr>
        <p:spPr>
          <a:xfrm>
            <a:off x="9629804" y="1154357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1" name="object 9021"/>
          <p:cNvSpPr/>
          <p:nvPr/>
        </p:nvSpPr>
        <p:spPr>
          <a:xfrm>
            <a:off x="9694948" y="1156254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2" name="object 9022"/>
          <p:cNvSpPr/>
          <p:nvPr/>
        </p:nvSpPr>
        <p:spPr>
          <a:xfrm>
            <a:off x="9759735" y="11581870"/>
            <a:ext cx="45085" cy="13335"/>
          </a:xfrm>
          <a:custGeom>
            <a:avLst/>
            <a:gdLst/>
            <a:ahLst/>
            <a:cxnLst/>
            <a:rect l="l" t="t" r="r" b="b"/>
            <a:pathLst>
              <a:path w="45084" h="13334">
                <a:moveTo>
                  <a:pt x="0" y="0"/>
                </a:moveTo>
                <a:lnTo>
                  <a:pt x="44742" y="128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3" name="object 9023"/>
          <p:cNvSpPr/>
          <p:nvPr/>
        </p:nvSpPr>
        <p:spPr>
          <a:xfrm>
            <a:off x="9445109" y="1164808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4" name="object 9024"/>
          <p:cNvSpPr/>
          <p:nvPr/>
        </p:nvSpPr>
        <p:spPr>
          <a:xfrm>
            <a:off x="9502020" y="1166455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5" name="object 9025"/>
          <p:cNvSpPr/>
          <p:nvPr/>
        </p:nvSpPr>
        <p:spPr>
          <a:xfrm>
            <a:off x="9566807" y="1168388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6" name="object 9026"/>
          <p:cNvSpPr/>
          <p:nvPr/>
        </p:nvSpPr>
        <p:spPr>
          <a:xfrm>
            <a:off x="9631594" y="1170285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7" name="object 9027"/>
          <p:cNvSpPr/>
          <p:nvPr/>
        </p:nvSpPr>
        <p:spPr>
          <a:xfrm>
            <a:off x="9696738" y="1172182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8" name="object 9028"/>
          <p:cNvSpPr/>
          <p:nvPr/>
        </p:nvSpPr>
        <p:spPr>
          <a:xfrm>
            <a:off x="4865311" y="9142891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9" name="object 9029"/>
          <p:cNvSpPr/>
          <p:nvPr/>
        </p:nvSpPr>
        <p:spPr>
          <a:xfrm>
            <a:off x="4837392" y="920445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0" name="object 9030"/>
          <p:cNvSpPr/>
          <p:nvPr/>
        </p:nvSpPr>
        <p:spPr>
          <a:xfrm>
            <a:off x="4809115" y="926602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1" name="object 9031"/>
          <p:cNvSpPr/>
          <p:nvPr/>
        </p:nvSpPr>
        <p:spPr>
          <a:xfrm>
            <a:off x="4780838" y="9327586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14317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2" name="object 9032"/>
          <p:cNvSpPr/>
          <p:nvPr/>
        </p:nvSpPr>
        <p:spPr>
          <a:xfrm>
            <a:off x="4752919" y="938879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13959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3" name="object 9033"/>
          <p:cNvSpPr/>
          <p:nvPr/>
        </p:nvSpPr>
        <p:spPr>
          <a:xfrm>
            <a:off x="4724642" y="945035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0" y="3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4" name="object 9034"/>
          <p:cNvSpPr/>
          <p:nvPr/>
        </p:nvSpPr>
        <p:spPr>
          <a:xfrm>
            <a:off x="4733233" y="9503691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0" y="0"/>
                </a:moveTo>
                <a:lnTo>
                  <a:pt x="30424" y="139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5" name="object 9035"/>
          <p:cNvSpPr/>
          <p:nvPr/>
        </p:nvSpPr>
        <p:spPr>
          <a:xfrm>
            <a:off x="4794440" y="9531610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4" h="14604">
                <a:moveTo>
                  <a:pt x="0" y="0"/>
                </a:moveTo>
                <a:lnTo>
                  <a:pt x="30782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6" name="object 9036"/>
          <p:cNvSpPr/>
          <p:nvPr/>
        </p:nvSpPr>
        <p:spPr>
          <a:xfrm>
            <a:off x="4839540" y="948436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7" name="object 9037"/>
          <p:cNvSpPr/>
          <p:nvPr/>
        </p:nvSpPr>
        <p:spPr>
          <a:xfrm>
            <a:off x="4867459" y="942279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8" name="object 9038"/>
          <p:cNvSpPr/>
          <p:nvPr/>
        </p:nvSpPr>
        <p:spPr>
          <a:xfrm>
            <a:off x="4895736" y="936123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9" name="object 9039"/>
          <p:cNvSpPr/>
          <p:nvPr/>
        </p:nvSpPr>
        <p:spPr>
          <a:xfrm>
            <a:off x="4923655" y="9299667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0" name="object 9040"/>
          <p:cNvSpPr/>
          <p:nvPr/>
        </p:nvSpPr>
        <p:spPr>
          <a:xfrm>
            <a:off x="4951932" y="923810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1" name="object 9041"/>
          <p:cNvSpPr/>
          <p:nvPr/>
        </p:nvSpPr>
        <p:spPr>
          <a:xfrm>
            <a:off x="4971618" y="9185127"/>
            <a:ext cx="15875" cy="22225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8590" y="22192"/>
                </a:moveTo>
                <a:lnTo>
                  <a:pt x="15391" y="6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2" name="object 9042"/>
          <p:cNvSpPr/>
          <p:nvPr/>
        </p:nvSpPr>
        <p:spPr>
          <a:xfrm>
            <a:off x="4910053" y="9156851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4" h="14604">
                <a:moveTo>
                  <a:pt x="30782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3" name="object 9043"/>
          <p:cNvSpPr/>
          <p:nvPr/>
        </p:nvSpPr>
        <p:spPr>
          <a:xfrm>
            <a:off x="4678826" y="9550581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4" name="object 9044"/>
          <p:cNvSpPr/>
          <p:nvPr/>
        </p:nvSpPr>
        <p:spPr>
          <a:xfrm>
            <a:off x="4649834" y="9613220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5" name="object 9045"/>
          <p:cNvSpPr/>
          <p:nvPr/>
        </p:nvSpPr>
        <p:spPr>
          <a:xfrm>
            <a:off x="4621198" y="9676217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6" name="object 9046"/>
          <p:cNvSpPr/>
          <p:nvPr/>
        </p:nvSpPr>
        <p:spPr>
          <a:xfrm>
            <a:off x="4592563" y="9739213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7" name="object 9047"/>
          <p:cNvSpPr/>
          <p:nvPr/>
        </p:nvSpPr>
        <p:spPr>
          <a:xfrm>
            <a:off x="4563571" y="9802210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8" name="object 9048"/>
          <p:cNvSpPr/>
          <p:nvPr/>
        </p:nvSpPr>
        <p:spPr>
          <a:xfrm>
            <a:off x="4534936" y="9864849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9" name="object 9049"/>
          <p:cNvSpPr/>
          <p:nvPr/>
        </p:nvSpPr>
        <p:spPr>
          <a:xfrm>
            <a:off x="4539947" y="9920687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0" y="0"/>
                </a:moveTo>
                <a:lnTo>
                  <a:pt x="31498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0" name="object 9050"/>
          <p:cNvSpPr/>
          <p:nvPr/>
        </p:nvSpPr>
        <p:spPr>
          <a:xfrm>
            <a:off x="4602586" y="9949322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0" y="0"/>
                </a:moveTo>
                <a:lnTo>
                  <a:pt x="31498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1" name="object 9051"/>
          <p:cNvSpPr/>
          <p:nvPr/>
        </p:nvSpPr>
        <p:spPr>
          <a:xfrm>
            <a:off x="4648402" y="9901001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2" name="object 9052"/>
          <p:cNvSpPr/>
          <p:nvPr/>
        </p:nvSpPr>
        <p:spPr>
          <a:xfrm>
            <a:off x="4677395" y="9838004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3" name="object 9053"/>
          <p:cNvSpPr/>
          <p:nvPr/>
        </p:nvSpPr>
        <p:spPr>
          <a:xfrm>
            <a:off x="4706029" y="9775007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4" name="object 9054"/>
          <p:cNvSpPr/>
          <p:nvPr/>
        </p:nvSpPr>
        <p:spPr>
          <a:xfrm>
            <a:off x="4735022" y="9712010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5" name="object 9055"/>
          <p:cNvSpPr/>
          <p:nvPr/>
        </p:nvSpPr>
        <p:spPr>
          <a:xfrm>
            <a:off x="4763657" y="9649371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6" name="object 9056"/>
          <p:cNvSpPr/>
          <p:nvPr/>
        </p:nvSpPr>
        <p:spPr>
          <a:xfrm>
            <a:off x="4787281" y="9593533"/>
            <a:ext cx="13970" cy="24765"/>
          </a:xfrm>
          <a:custGeom>
            <a:avLst/>
            <a:gdLst/>
            <a:ahLst/>
            <a:cxnLst/>
            <a:rect l="l" t="t" r="r" b="b"/>
            <a:pathLst>
              <a:path w="13970" h="24765">
                <a:moveTo>
                  <a:pt x="5011" y="24339"/>
                </a:moveTo>
                <a:lnTo>
                  <a:pt x="13601" y="608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7" name="object 9057"/>
          <p:cNvSpPr/>
          <p:nvPr/>
        </p:nvSpPr>
        <p:spPr>
          <a:xfrm>
            <a:off x="4724642" y="9564898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31498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8" name="object 9058"/>
          <p:cNvSpPr/>
          <p:nvPr/>
        </p:nvSpPr>
        <p:spPr>
          <a:xfrm>
            <a:off x="9889666" y="11212838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9306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9" name="object 9059"/>
          <p:cNvSpPr/>
          <p:nvPr/>
        </p:nvSpPr>
        <p:spPr>
          <a:xfrm>
            <a:off x="9871053" y="11275834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9306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0" name="object 9060"/>
          <p:cNvSpPr/>
          <p:nvPr/>
        </p:nvSpPr>
        <p:spPr>
          <a:xfrm>
            <a:off x="9852441" y="11339190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9306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1" name="object 9061"/>
          <p:cNvSpPr/>
          <p:nvPr/>
        </p:nvSpPr>
        <p:spPr>
          <a:xfrm>
            <a:off x="9833828" y="11402186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9306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2" name="object 9062"/>
          <p:cNvSpPr/>
          <p:nvPr/>
        </p:nvSpPr>
        <p:spPr>
          <a:xfrm>
            <a:off x="9815573" y="11465541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9306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3" name="object 9063"/>
          <p:cNvSpPr/>
          <p:nvPr/>
        </p:nvSpPr>
        <p:spPr>
          <a:xfrm>
            <a:off x="9801256" y="11528538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40" h="21590">
                <a:moveTo>
                  <a:pt x="5011" y="0"/>
                </a:moveTo>
                <a:lnTo>
                  <a:pt x="0" y="16823"/>
                </a:lnTo>
                <a:lnTo>
                  <a:pt x="14675" y="211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4" name="object 9064"/>
          <p:cNvSpPr/>
          <p:nvPr/>
        </p:nvSpPr>
        <p:spPr>
          <a:xfrm>
            <a:off x="9847429" y="11558962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1856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5" name="object 9065"/>
          <p:cNvSpPr/>
          <p:nvPr/>
        </p:nvSpPr>
        <p:spPr>
          <a:xfrm>
            <a:off x="9910784" y="11546077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31498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6" name="object 9066"/>
          <p:cNvSpPr/>
          <p:nvPr/>
        </p:nvSpPr>
        <p:spPr>
          <a:xfrm>
            <a:off x="9929397" y="11482722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31498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7" name="object 9067"/>
          <p:cNvSpPr/>
          <p:nvPr/>
        </p:nvSpPr>
        <p:spPr>
          <a:xfrm>
            <a:off x="9948009" y="11419725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31498"/>
                </a:moveTo>
                <a:lnTo>
                  <a:pt x="89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8" name="object 9068"/>
          <p:cNvSpPr/>
          <p:nvPr/>
        </p:nvSpPr>
        <p:spPr>
          <a:xfrm>
            <a:off x="9966264" y="11356370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31498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9" name="object 9069"/>
          <p:cNvSpPr/>
          <p:nvPr/>
        </p:nvSpPr>
        <p:spPr>
          <a:xfrm>
            <a:off x="9984877" y="11293374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31498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0" name="object 9070"/>
          <p:cNvSpPr/>
          <p:nvPr/>
        </p:nvSpPr>
        <p:spPr>
          <a:xfrm>
            <a:off x="9993467" y="11240399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40" h="21590">
                <a:moveTo>
                  <a:pt x="10022" y="21118"/>
                </a:moveTo>
                <a:lnTo>
                  <a:pt x="15033" y="465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1" name="object 9071"/>
          <p:cNvSpPr/>
          <p:nvPr/>
        </p:nvSpPr>
        <p:spPr>
          <a:xfrm>
            <a:off x="9930471" y="11222144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498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2" name="object 9072"/>
          <p:cNvSpPr/>
          <p:nvPr/>
        </p:nvSpPr>
        <p:spPr>
          <a:xfrm>
            <a:off x="10376459" y="10170527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20044" y="60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3" name="object 9073"/>
          <p:cNvSpPr/>
          <p:nvPr/>
        </p:nvSpPr>
        <p:spPr>
          <a:xfrm>
            <a:off x="10311315" y="1015155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4" name="object 9074"/>
          <p:cNvSpPr/>
          <p:nvPr/>
        </p:nvSpPr>
        <p:spPr>
          <a:xfrm>
            <a:off x="10246528" y="1013258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5" name="object 9075"/>
          <p:cNvSpPr/>
          <p:nvPr/>
        </p:nvSpPr>
        <p:spPr>
          <a:xfrm>
            <a:off x="10193912" y="10117194"/>
            <a:ext cx="20320" cy="5715"/>
          </a:xfrm>
          <a:custGeom>
            <a:avLst/>
            <a:gdLst/>
            <a:ahLst/>
            <a:cxnLst/>
            <a:rect l="l" t="t" r="r" b="b"/>
            <a:pathLst>
              <a:path w="20320" h="5715">
                <a:moveTo>
                  <a:pt x="20044" y="57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6" name="object 9076"/>
          <p:cNvSpPr/>
          <p:nvPr/>
        </p:nvSpPr>
        <p:spPr>
          <a:xfrm>
            <a:off x="8478680" y="3104144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5">
                <a:moveTo>
                  <a:pt x="0" y="0"/>
                </a:moveTo>
                <a:lnTo>
                  <a:pt x="6800" y="1789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7" name="object 9077"/>
          <p:cNvSpPr/>
          <p:nvPr/>
        </p:nvSpPr>
        <p:spPr>
          <a:xfrm>
            <a:off x="8557068" y="2836408"/>
            <a:ext cx="66040" cy="19050"/>
          </a:xfrm>
          <a:custGeom>
            <a:avLst/>
            <a:gdLst/>
            <a:ahLst/>
            <a:cxnLst/>
            <a:rect l="l" t="t" r="r" b="b"/>
            <a:pathLst>
              <a:path w="66040" h="19050">
                <a:moveTo>
                  <a:pt x="0" y="0"/>
                </a:moveTo>
                <a:lnTo>
                  <a:pt x="65502" y="1897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8" name="object 9078"/>
          <p:cNvSpPr/>
          <p:nvPr/>
        </p:nvSpPr>
        <p:spPr>
          <a:xfrm>
            <a:off x="8654785" y="286504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9" name="object 9079"/>
          <p:cNvSpPr/>
          <p:nvPr/>
        </p:nvSpPr>
        <p:spPr>
          <a:xfrm>
            <a:off x="8719929" y="288401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0" name="object 9080"/>
          <p:cNvSpPr/>
          <p:nvPr/>
        </p:nvSpPr>
        <p:spPr>
          <a:xfrm>
            <a:off x="8784716" y="2902984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30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1" name="object 9081"/>
          <p:cNvSpPr/>
          <p:nvPr/>
        </p:nvSpPr>
        <p:spPr>
          <a:xfrm>
            <a:off x="8898182" y="293627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2" name="object 9082"/>
          <p:cNvSpPr/>
          <p:nvPr/>
        </p:nvSpPr>
        <p:spPr>
          <a:xfrm>
            <a:off x="8963326" y="2955600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3" name="object 9083"/>
          <p:cNvSpPr/>
          <p:nvPr/>
        </p:nvSpPr>
        <p:spPr>
          <a:xfrm>
            <a:off x="9028113" y="297457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30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4" name="object 9084"/>
          <p:cNvSpPr/>
          <p:nvPr/>
        </p:nvSpPr>
        <p:spPr>
          <a:xfrm>
            <a:off x="9141579" y="300785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5" name="object 9085"/>
          <p:cNvSpPr/>
          <p:nvPr/>
        </p:nvSpPr>
        <p:spPr>
          <a:xfrm>
            <a:off x="9206723" y="302683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6" name="object 9086"/>
          <p:cNvSpPr/>
          <p:nvPr/>
        </p:nvSpPr>
        <p:spPr>
          <a:xfrm>
            <a:off x="9271510" y="304580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30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7" name="object 9087"/>
          <p:cNvSpPr/>
          <p:nvPr/>
        </p:nvSpPr>
        <p:spPr>
          <a:xfrm>
            <a:off x="9384975" y="307944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8" name="object 9088"/>
          <p:cNvSpPr/>
          <p:nvPr/>
        </p:nvSpPr>
        <p:spPr>
          <a:xfrm>
            <a:off x="9450120" y="309841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9" name="object 9089"/>
          <p:cNvSpPr/>
          <p:nvPr/>
        </p:nvSpPr>
        <p:spPr>
          <a:xfrm>
            <a:off x="9514906" y="3117388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30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0" name="object 9090"/>
          <p:cNvSpPr/>
          <p:nvPr/>
        </p:nvSpPr>
        <p:spPr>
          <a:xfrm>
            <a:off x="9628372" y="315067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1" name="object 9091"/>
          <p:cNvSpPr/>
          <p:nvPr/>
        </p:nvSpPr>
        <p:spPr>
          <a:xfrm>
            <a:off x="9693516" y="316964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2" name="object 9092"/>
          <p:cNvSpPr/>
          <p:nvPr/>
        </p:nvSpPr>
        <p:spPr>
          <a:xfrm>
            <a:off x="9758303" y="3188975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30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3" name="object 9093"/>
          <p:cNvSpPr/>
          <p:nvPr/>
        </p:nvSpPr>
        <p:spPr>
          <a:xfrm>
            <a:off x="9871769" y="322226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4" name="object 9094"/>
          <p:cNvSpPr/>
          <p:nvPr/>
        </p:nvSpPr>
        <p:spPr>
          <a:xfrm>
            <a:off x="9936913" y="324123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5" name="object 9095"/>
          <p:cNvSpPr/>
          <p:nvPr/>
        </p:nvSpPr>
        <p:spPr>
          <a:xfrm>
            <a:off x="10001700" y="3260204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6" name="object 9096"/>
          <p:cNvSpPr/>
          <p:nvPr/>
        </p:nvSpPr>
        <p:spPr>
          <a:xfrm>
            <a:off x="10115166" y="329349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7" name="object 9097"/>
          <p:cNvSpPr/>
          <p:nvPr/>
        </p:nvSpPr>
        <p:spPr>
          <a:xfrm>
            <a:off x="10180310" y="331246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8" name="object 9098"/>
          <p:cNvSpPr/>
          <p:nvPr/>
        </p:nvSpPr>
        <p:spPr>
          <a:xfrm>
            <a:off x="10245097" y="3331792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9" name="object 9099"/>
          <p:cNvSpPr/>
          <p:nvPr/>
        </p:nvSpPr>
        <p:spPr>
          <a:xfrm>
            <a:off x="10358563" y="336508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0" name="object 9100"/>
          <p:cNvSpPr/>
          <p:nvPr/>
        </p:nvSpPr>
        <p:spPr>
          <a:xfrm>
            <a:off x="10423707" y="338405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1" name="object 9101"/>
          <p:cNvSpPr/>
          <p:nvPr/>
        </p:nvSpPr>
        <p:spPr>
          <a:xfrm>
            <a:off x="10488493" y="340302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2" name="object 9102"/>
          <p:cNvSpPr/>
          <p:nvPr/>
        </p:nvSpPr>
        <p:spPr>
          <a:xfrm>
            <a:off x="10601959" y="343630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3" name="object 9103"/>
          <p:cNvSpPr/>
          <p:nvPr/>
        </p:nvSpPr>
        <p:spPr>
          <a:xfrm>
            <a:off x="10667104" y="345563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4" name="object 9104"/>
          <p:cNvSpPr/>
          <p:nvPr/>
        </p:nvSpPr>
        <p:spPr>
          <a:xfrm>
            <a:off x="10731890" y="3474608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5" name="object 9105"/>
          <p:cNvSpPr/>
          <p:nvPr/>
        </p:nvSpPr>
        <p:spPr>
          <a:xfrm>
            <a:off x="10845356" y="350789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6" name="object 9106"/>
          <p:cNvSpPr/>
          <p:nvPr/>
        </p:nvSpPr>
        <p:spPr>
          <a:xfrm>
            <a:off x="10910501" y="352686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7" name="object 9107"/>
          <p:cNvSpPr/>
          <p:nvPr/>
        </p:nvSpPr>
        <p:spPr>
          <a:xfrm>
            <a:off x="10975287" y="3545838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8" name="object 9108"/>
          <p:cNvSpPr/>
          <p:nvPr/>
        </p:nvSpPr>
        <p:spPr>
          <a:xfrm>
            <a:off x="11088753" y="357948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9" name="object 9109"/>
          <p:cNvSpPr/>
          <p:nvPr/>
        </p:nvSpPr>
        <p:spPr>
          <a:xfrm>
            <a:off x="11153898" y="359845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0" name="object 9110"/>
          <p:cNvSpPr/>
          <p:nvPr/>
        </p:nvSpPr>
        <p:spPr>
          <a:xfrm>
            <a:off x="11218684" y="3617425"/>
            <a:ext cx="66040" cy="19685"/>
          </a:xfrm>
          <a:custGeom>
            <a:avLst/>
            <a:gdLst/>
            <a:ahLst/>
            <a:cxnLst/>
            <a:rect l="l" t="t" r="r" b="b"/>
            <a:pathLst>
              <a:path w="66040" h="19685">
                <a:moveTo>
                  <a:pt x="0" y="0"/>
                </a:moveTo>
                <a:lnTo>
                  <a:pt x="65502" y="19328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1" name="object 9111"/>
          <p:cNvSpPr/>
          <p:nvPr/>
        </p:nvSpPr>
        <p:spPr>
          <a:xfrm>
            <a:off x="10867906" y="6751160"/>
            <a:ext cx="13970" cy="46355"/>
          </a:xfrm>
          <a:custGeom>
            <a:avLst/>
            <a:gdLst/>
            <a:ahLst/>
            <a:cxnLst/>
            <a:rect l="l" t="t" r="r" b="b"/>
            <a:pathLst>
              <a:path w="13970" h="46354">
                <a:moveTo>
                  <a:pt x="13601" y="0"/>
                </a:moveTo>
                <a:lnTo>
                  <a:pt x="0" y="46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2" name="object 9112"/>
          <p:cNvSpPr/>
          <p:nvPr/>
        </p:nvSpPr>
        <p:spPr>
          <a:xfrm>
            <a:off x="10848936" y="682990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3" name="object 9113"/>
          <p:cNvSpPr/>
          <p:nvPr/>
        </p:nvSpPr>
        <p:spPr>
          <a:xfrm>
            <a:off x="10829965" y="689469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4" name="object 9114"/>
          <p:cNvSpPr/>
          <p:nvPr/>
        </p:nvSpPr>
        <p:spPr>
          <a:xfrm>
            <a:off x="10810995" y="695947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5" name="object 9115"/>
          <p:cNvSpPr/>
          <p:nvPr/>
        </p:nvSpPr>
        <p:spPr>
          <a:xfrm>
            <a:off x="10791666" y="702462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6" name="object 9116"/>
          <p:cNvSpPr/>
          <p:nvPr/>
        </p:nvSpPr>
        <p:spPr>
          <a:xfrm>
            <a:off x="10772695" y="708940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7" name="object 9117"/>
          <p:cNvSpPr/>
          <p:nvPr/>
        </p:nvSpPr>
        <p:spPr>
          <a:xfrm>
            <a:off x="10753725" y="715419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8" name="object 9118"/>
          <p:cNvSpPr/>
          <p:nvPr/>
        </p:nvSpPr>
        <p:spPr>
          <a:xfrm>
            <a:off x="10734754" y="721934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9" name="object 9119"/>
          <p:cNvSpPr/>
          <p:nvPr/>
        </p:nvSpPr>
        <p:spPr>
          <a:xfrm>
            <a:off x="10715783" y="728412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0" name="object 9120"/>
          <p:cNvSpPr/>
          <p:nvPr/>
        </p:nvSpPr>
        <p:spPr>
          <a:xfrm>
            <a:off x="10696812" y="734891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1" name="object 9121"/>
          <p:cNvSpPr/>
          <p:nvPr/>
        </p:nvSpPr>
        <p:spPr>
          <a:xfrm>
            <a:off x="10677484" y="741405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2" name="object 9122"/>
          <p:cNvSpPr/>
          <p:nvPr/>
        </p:nvSpPr>
        <p:spPr>
          <a:xfrm>
            <a:off x="10658513" y="747884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3" name="object 9123"/>
          <p:cNvSpPr/>
          <p:nvPr/>
        </p:nvSpPr>
        <p:spPr>
          <a:xfrm>
            <a:off x="10639543" y="754398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4" name="object 9124"/>
          <p:cNvSpPr/>
          <p:nvPr/>
        </p:nvSpPr>
        <p:spPr>
          <a:xfrm>
            <a:off x="10620572" y="760877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5" name="object 9125"/>
          <p:cNvSpPr/>
          <p:nvPr/>
        </p:nvSpPr>
        <p:spPr>
          <a:xfrm>
            <a:off x="10601601" y="76735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6" name="object 9126"/>
          <p:cNvSpPr/>
          <p:nvPr/>
        </p:nvSpPr>
        <p:spPr>
          <a:xfrm>
            <a:off x="10582273" y="773870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7" name="object 9127"/>
          <p:cNvSpPr/>
          <p:nvPr/>
        </p:nvSpPr>
        <p:spPr>
          <a:xfrm>
            <a:off x="10563302" y="780349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8" name="object 9128"/>
          <p:cNvSpPr/>
          <p:nvPr/>
        </p:nvSpPr>
        <p:spPr>
          <a:xfrm>
            <a:off x="10544332" y="786827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9" name="object 9129"/>
          <p:cNvSpPr/>
          <p:nvPr/>
        </p:nvSpPr>
        <p:spPr>
          <a:xfrm>
            <a:off x="10525361" y="793342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0" name="object 9130"/>
          <p:cNvSpPr/>
          <p:nvPr/>
        </p:nvSpPr>
        <p:spPr>
          <a:xfrm>
            <a:off x="10506390" y="799821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1" name="object 9131"/>
          <p:cNvSpPr/>
          <p:nvPr/>
        </p:nvSpPr>
        <p:spPr>
          <a:xfrm>
            <a:off x="10487062" y="80629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2" name="object 9132"/>
          <p:cNvSpPr/>
          <p:nvPr/>
        </p:nvSpPr>
        <p:spPr>
          <a:xfrm>
            <a:off x="10468091" y="812814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3" name="object 9133"/>
          <p:cNvSpPr/>
          <p:nvPr/>
        </p:nvSpPr>
        <p:spPr>
          <a:xfrm>
            <a:off x="10449121" y="81929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4" name="object 9134"/>
          <p:cNvSpPr/>
          <p:nvPr/>
        </p:nvSpPr>
        <p:spPr>
          <a:xfrm>
            <a:off x="10430150" y="825771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5" name="object 9135"/>
          <p:cNvSpPr/>
          <p:nvPr/>
        </p:nvSpPr>
        <p:spPr>
          <a:xfrm>
            <a:off x="10411180" y="832285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6" name="object 9136"/>
          <p:cNvSpPr/>
          <p:nvPr/>
        </p:nvSpPr>
        <p:spPr>
          <a:xfrm>
            <a:off x="10391850" y="83876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7" name="object 9137"/>
          <p:cNvSpPr/>
          <p:nvPr/>
        </p:nvSpPr>
        <p:spPr>
          <a:xfrm>
            <a:off x="10372880" y="84524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8" name="object 9138"/>
          <p:cNvSpPr/>
          <p:nvPr/>
        </p:nvSpPr>
        <p:spPr>
          <a:xfrm>
            <a:off x="10353909" y="85175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9" name="object 9139"/>
          <p:cNvSpPr/>
          <p:nvPr/>
        </p:nvSpPr>
        <p:spPr>
          <a:xfrm>
            <a:off x="10334938" y="858236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0" name="object 9140"/>
          <p:cNvSpPr/>
          <p:nvPr/>
        </p:nvSpPr>
        <p:spPr>
          <a:xfrm>
            <a:off x="10311673" y="8647149"/>
            <a:ext cx="13970" cy="46355"/>
          </a:xfrm>
          <a:custGeom>
            <a:avLst/>
            <a:gdLst/>
            <a:ahLst/>
            <a:cxnLst/>
            <a:rect l="l" t="t" r="r" b="b"/>
            <a:pathLst>
              <a:path w="13970" h="46354">
                <a:moveTo>
                  <a:pt x="13601" y="0"/>
                </a:moveTo>
                <a:lnTo>
                  <a:pt x="0" y="46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1" name="object 9141"/>
          <p:cNvSpPr/>
          <p:nvPr/>
        </p:nvSpPr>
        <p:spPr>
          <a:xfrm>
            <a:off x="10257266" y="88637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4653" y="0"/>
                </a:moveTo>
                <a:lnTo>
                  <a:pt x="0" y="16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2" name="object 9142"/>
          <p:cNvSpPr/>
          <p:nvPr/>
        </p:nvSpPr>
        <p:spPr>
          <a:xfrm>
            <a:off x="10237938" y="89123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3" name="object 9143"/>
          <p:cNvSpPr/>
          <p:nvPr/>
        </p:nvSpPr>
        <p:spPr>
          <a:xfrm>
            <a:off x="10218967" y="89771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4" name="object 9144"/>
          <p:cNvSpPr/>
          <p:nvPr/>
        </p:nvSpPr>
        <p:spPr>
          <a:xfrm>
            <a:off x="10199997" y="904231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5" name="object 9145"/>
          <p:cNvSpPr/>
          <p:nvPr/>
        </p:nvSpPr>
        <p:spPr>
          <a:xfrm>
            <a:off x="10181026" y="910709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6" name="object 9146"/>
          <p:cNvSpPr/>
          <p:nvPr/>
        </p:nvSpPr>
        <p:spPr>
          <a:xfrm>
            <a:off x="10162055" y="917188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7" name="object 9147"/>
          <p:cNvSpPr/>
          <p:nvPr/>
        </p:nvSpPr>
        <p:spPr>
          <a:xfrm>
            <a:off x="10142727" y="923702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8" name="object 9148"/>
          <p:cNvSpPr/>
          <p:nvPr/>
        </p:nvSpPr>
        <p:spPr>
          <a:xfrm>
            <a:off x="10123756" y="930181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9" name="object 9149"/>
          <p:cNvSpPr/>
          <p:nvPr/>
        </p:nvSpPr>
        <p:spPr>
          <a:xfrm>
            <a:off x="10104786" y="93666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0" name="object 9150"/>
          <p:cNvSpPr/>
          <p:nvPr/>
        </p:nvSpPr>
        <p:spPr>
          <a:xfrm>
            <a:off x="10085815" y="943174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1" name="object 9151"/>
          <p:cNvSpPr/>
          <p:nvPr/>
        </p:nvSpPr>
        <p:spPr>
          <a:xfrm>
            <a:off x="10066845" y="94965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2" name="object 9152"/>
          <p:cNvSpPr/>
          <p:nvPr/>
        </p:nvSpPr>
        <p:spPr>
          <a:xfrm>
            <a:off x="10047516" y="95613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3" name="object 9153"/>
          <p:cNvSpPr/>
          <p:nvPr/>
        </p:nvSpPr>
        <p:spPr>
          <a:xfrm>
            <a:off x="10028546" y="96264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4" name="object 9154"/>
          <p:cNvSpPr/>
          <p:nvPr/>
        </p:nvSpPr>
        <p:spPr>
          <a:xfrm>
            <a:off x="10009575" y="969125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5" name="object 9155"/>
          <p:cNvSpPr/>
          <p:nvPr/>
        </p:nvSpPr>
        <p:spPr>
          <a:xfrm>
            <a:off x="9990604" y="975639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6" name="object 9156"/>
          <p:cNvSpPr/>
          <p:nvPr/>
        </p:nvSpPr>
        <p:spPr>
          <a:xfrm>
            <a:off x="9971633" y="982118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7" name="object 9157"/>
          <p:cNvSpPr/>
          <p:nvPr/>
        </p:nvSpPr>
        <p:spPr>
          <a:xfrm>
            <a:off x="9952304" y="98859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8" name="object 9158"/>
          <p:cNvSpPr/>
          <p:nvPr/>
        </p:nvSpPr>
        <p:spPr>
          <a:xfrm>
            <a:off x="9933334" y="995111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9" name="object 9159"/>
          <p:cNvSpPr/>
          <p:nvPr/>
        </p:nvSpPr>
        <p:spPr>
          <a:xfrm>
            <a:off x="9914363" y="1001589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0" name="object 9160"/>
          <p:cNvSpPr/>
          <p:nvPr/>
        </p:nvSpPr>
        <p:spPr>
          <a:xfrm>
            <a:off x="9895392" y="1008068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1" name="object 9161"/>
          <p:cNvSpPr/>
          <p:nvPr/>
        </p:nvSpPr>
        <p:spPr>
          <a:xfrm>
            <a:off x="9876422" y="1014582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2" name="object 9162"/>
          <p:cNvSpPr/>
          <p:nvPr/>
        </p:nvSpPr>
        <p:spPr>
          <a:xfrm>
            <a:off x="9857093" y="1021061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3" name="object 9163"/>
          <p:cNvSpPr/>
          <p:nvPr/>
        </p:nvSpPr>
        <p:spPr>
          <a:xfrm>
            <a:off x="9838123" y="1027540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4" name="object 9164"/>
          <p:cNvSpPr/>
          <p:nvPr/>
        </p:nvSpPr>
        <p:spPr>
          <a:xfrm>
            <a:off x="9819152" y="1034054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5" name="object 9165"/>
          <p:cNvSpPr/>
          <p:nvPr/>
        </p:nvSpPr>
        <p:spPr>
          <a:xfrm>
            <a:off x="9800182" y="1040533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6" name="object 9166"/>
          <p:cNvSpPr/>
          <p:nvPr/>
        </p:nvSpPr>
        <p:spPr>
          <a:xfrm>
            <a:off x="9785864" y="104701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4653" y="0"/>
                </a:moveTo>
                <a:lnTo>
                  <a:pt x="0" y="16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7" name="object 9167"/>
          <p:cNvSpPr/>
          <p:nvPr/>
        </p:nvSpPr>
        <p:spPr>
          <a:xfrm>
            <a:off x="8406019" y="2809563"/>
            <a:ext cx="151130" cy="27305"/>
          </a:xfrm>
          <a:custGeom>
            <a:avLst/>
            <a:gdLst/>
            <a:ahLst/>
            <a:cxnLst/>
            <a:rect l="l" t="t" r="r" b="b"/>
            <a:pathLst>
              <a:path w="151129" h="27305">
                <a:moveTo>
                  <a:pt x="151049" y="26845"/>
                </a:moveTo>
                <a:lnTo>
                  <a:pt x="121340" y="18612"/>
                </a:lnTo>
                <a:lnTo>
                  <a:pt x="91631" y="12169"/>
                </a:lnTo>
                <a:lnTo>
                  <a:pt x="61207" y="6800"/>
                </a:lnTo>
                <a:lnTo>
                  <a:pt x="30782" y="2863"/>
                </a:ln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8" name="object 9168"/>
          <p:cNvSpPr/>
          <p:nvPr/>
        </p:nvSpPr>
        <p:spPr>
          <a:xfrm>
            <a:off x="8338727" y="2808489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4" h="635">
                <a:moveTo>
                  <a:pt x="33646" y="0"/>
                </a:moveTo>
                <a:lnTo>
                  <a:pt x="6084" y="0"/>
                </a:lnTo>
                <a:lnTo>
                  <a:pt x="0" y="357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9" name="object 9169"/>
          <p:cNvSpPr/>
          <p:nvPr/>
        </p:nvSpPr>
        <p:spPr>
          <a:xfrm>
            <a:off x="8271077" y="2810994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10">
                <a:moveTo>
                  <a:pt x="33646" y="0"/>
                </a:moveTo>
                <a:lnTo>
                  <a:pt x="12169" y="2147"/>
                </a:lnTo>
                <a:lnTo>
                  <a:pt x="0" y="3579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0" name="object 9170"/>
          <p:cNvSpPr/>
          <p:nvPr/>
        </p:nvSpPr>
        <p:spPr>
          <a:xfrm>
            <a:off x="8155821" y="2819943"/>
            <a:ext cx="82550" cy="20955"/>
          </a:xfrm>
          <a:custGeom>
            <a:avLst/>
            <a:gdLst/>
            <a:ahLst/>
            <a:cxnLst/>
            <a:rect l="l" t="t" r="r" b="b"/>
            <a:pathLst>
              <a:path w="82550" h="20955">
                <a:moveTo>
                  <a:pt x="81967" y="0"/>
                </a:moveTo>
                <a:lnTo>
                  <a:pt x="66934" y="2863"/>
                </a:lnTo>
                <a:lnTo>
                  <a:pt x="36867" y="9664"/>
                </a:lnTo>
                <a:lnTo>
                  <a:pt x="7158" y="18254"/>
                </a:lnTo>
                <a:lnTo>
                  <a:pt x="0" y="2040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1" name="object 9171"/>
          <p:cNvSpPr/>
          <p:nvPr/>
        </p:nvSpPr>
        <p:spPr>
          <a:xfrm>
            <a:off x="8092467" y="2851441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31498" y="0"/>
                </a:moveTo>
                <a:lnTo>
                  <a:pt x="12885" y="7158"/>
                </a:lnTo>
                <a:lnTo>
                  <a:pt x="0" y="12527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2" name="object 9172"/>
          <p:cNvSpPr/>
          <p:nvPr/>
        </p:nvSpPr>
        <p:spPr>
          <a:xfrm>
            <a:off x="8031618" y="2877928"/>
            <a:ext cx="30480" cy="15875"/>
          </a:xfrm>
          <a:custGeom>
            <a:avLst/>
            <a:gdLst/>
            <a:ahLst/>
            <a:cxnLst/>
            <a:rect l="l" t="t" r="r" b="b"/>
            <a:pathLst>
              <a:path w="30479" h="15875">
                <a:moveTo>
                  <a:pt x="30066" y="0"/>
                </a:moveTo>
                <a:lnTo>
                  <a:pt x="17538" y="6084"/>
                </a:lnTo>
                <a:lnTo>
                  <a:pt x="0" y="15749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3" name="object 9173"/>
          <p:cNvSpPr/>
          <p:nvPr/>
        </p:nvSpPr>
        <p:spPr>
          <a:xfrm>
            <a:off x="7933185" y="2910501"/>
            <a:ext cx="69215" cy="48895"/>
          </a:xfrm>
          <a:custGeom>
            <a:avLst/>
            <a:gdLst/>
            <a:ahLst/>
            <a:cxnLst/>
            <a:rect l="l" t="t" r="r" b="b"/>
            <a:pathLst>
              <a:path w="69215" h="48894">
                <a:moveTo>
                  <a:pt x="69081" y="0"/>
                </a:moveTo>
                <a:lnTo>
                  <a:pt x="62638" y="3937"/>
                </a:lnTo>
                <a:lnTo>
                  <a:pt x="37225" y="20760"/>
                </a:lnTo>
                <a:lnTo>
                  <a:pt x="12169" y="39015"/>
                </a:lnTo>
                <a:lnTo>
                  <a:pt x="0" y="48679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4" name="object 9174"/>
          <p:cNvSpPr/>
          <p:nvPr/>
        </p:nvSpPr>
        <p:spPr>
          <a:xfrm>
            <a:off x="7882716" y="2980656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4">
                <a:moveTo>
                  <a:pt x="24697" y="0"/>
                </a:moveTo>
                <a:lnTo>
                  <a:pt x="15391" y="8232"/>
                </a:lnTo>
                <a:lnTo>
                  <a:pt x="0" y="23265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5" name="object 9175"/>
          <p:cNvSpPr/>
          <p:nvPr/>
        </p:nvSpPr>
        <p:spPr>
          <a:xfrm>
            <a:off x="7836542" y="3027904"/>
            <a:ext cx="22225" cy="26034"/>
          </a:xfrm>
          <a:custGeom>
            <a:avLst/>
            <a:gdLst/>
            <a:ahLst/>
            <a:cxnLst/>
            <a:rect l="l" t="t" r="r" b="b"/>
            <a:pathLst>
              <a:path w="22225" h="26035">
                <a:moveTo>
                  <a:pt x="22192" y="0"/>
                </a:moveTo>
                <a:lnTo>
                  <a:pt x="18254" y="4295"/>
                </a:lnTo>
                <a:lnTo>
                  <a:pt x="0" y="2541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6" name="object 9176"/>
          <p:cNvSpPr/>
          <p:nvPr/>
        </p:nvSpPr>
        <p:spPr>
          <a:xfrm>
            <a:off x="7736320" y="3079447"/>
            <a:ext cx="78740" cy="131445"/>
          </a:xfrm>
          <a:custGeom>
            <a:avLst/>
            <a:gdLst/>
            <a:ahLst/>
            <a:cxnLst/>
            <a:rect l="l" t="t" r="r" b="b"/>
            <a:pathLst>
              <a:path w="78740" h="131444">
                <a:moveTo>
                  <a:pt x="78746" y="0"/>
                </a:moveTo>
                <a:lnTo>
                  <a:pt x="60849" y="24697"/>
                </a:lnTo>
                <a:lnTo>
                  <a:pt x="44026" y="50469"/>
                </a:lnTo>
                <a:lnTo>
                  <a:pt x="28276" y="76598"/>
                </a:lnTo>
                <a:lnTo>
                  <a:pt x="13601" y="103801"/>
                </a:lnTo>
                <a:lnTo>
                  <a:pt x="0" y="13136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7" name="object 9177"/>
          <p:cNvSpPr/>
          <p:nvPr/>
        </p:nvSpPr>
        <p:spPr>
          <a:xfrm>
            <a:off x="11284187" y="3636754"/>
            <a:ext cx="48895" cy="12065"/>
          </a:xfrm>
          <a:custGeom>
            <a:avLst/>
            <a:gdLst/>
            <a:ahLst/>
            <a:cxnLst/>
            <a:rect l="l" t="t" r="r" b="b"/>
            <a:pathLst>
              <a:path w="48895" h="12064">
                <a:moveTo>
                  <a:pt x="0" y="0"/>
                </a:moveTo>
                <a:lnTo>
                  <a:pt x="25055" y="6442"/>
                </a:lnTo>
                <a:lnTo>
                  <a:pt x="48679" y="1145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8" name="object 9178"/>
          <p:cNvSpPr/>
          <p:nvPr/>
        </p:nvSpPr>
        <p:spPr>
          <a:xfrm>
            <a:off x="11366512" y="3653219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4" h="3175">
                <a:moveTo>
                  <a:pt x="0" y="0"/>
                </a:moveTo>
                <a:lnTo>
                  <a:pt x="19328" y="2147"/>
                </a:lnTo>
                <a:lnTo>
                  <a:pt x="33646" y="286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9" name="object 9179"/>
          <p:cNvSpPr/>
          <p:nvPr/>
        </p:nvSpPr>
        <p:spPr>
          <a:xfrm>
            <a:off x="11433804" y="3654650"/>
            <a:ext cx="34290" cy="1905"/>
          </a:xfrm>
          <a:custGeom>
            <a:avLst/>
            <a:gdLst/>
            <a:ahLst/>
            <a:cxnLst/>
            <a:rect l="l" t="t" r="r" b="b"/>
            <a:pathLst>
              <a:path w="34290" h="1904">
                <a:moveTo>
                  <a:pt x="0" y="1789"/>
                </a:moveTo>
                <a:lnTo>
                  <a:pt x="3579" y="1789"/>
                </a:lnTo>
                <a:lnTo>
                  <a:pt x="29708" y="357"/>
                </a:lnTo>
                <a:lnTo>
                  <a:pt x="34003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0" name="object 9180"/>
          <p:cNvSpPr/>
          <p:nvPr/>
        </p:nvSpPr>
        <p:spPr>
          <a:xfrm>
            <a:off x="11501096" y="3629953"/>
            <a:ext cx="82550" cy="20955"/>
          </a:xfrm>
          <a:custGeom>
            <a:avLst/>
            <a:gdLst/>
            <a:ahLst/>
            <a:cxnLst/>
            <a:rect l="l" t="t" r="r" b="b"/>
            <a:pathLst>
              <a:path w="82550" h="20954">
                <a:moveTo>
                  <a:pt x="0" y="20402"/>
                </a:moveTo>
                <a:lnTo>
                  <a:pt x="13601" y="18254"/>
                </a:lnTo>
                <a:lnTo>
                  <a:pt x="39015" y="12885"/>
                </a:lnTo>
                <a:lnTo>
                  <a:pt x="64070" y="6084"/>
                </a:lnTo>
                <a:lnTo>
                  <a:pt x="8196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1" name="object 9181"/>
          <p:cNvSpPr/>
          <p:nvPr/>
        </p:nvSpPr>
        <p:spPr>
          <a:xfrm>
            <a:off x="11614920" y="3603824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79" h="14604">
                <a:moveTo>
                  <a:pt x="0" y="14317"/>
                </a:moveTo>
                <a:lnTo>
                  <a:pt x="22549" y="3937"/>
                </a:lnTo>
                <a:lnTo>
                  <a:pt x="30424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2" name="object 9182"/>
          <p:cNvSpPr/>
          <p:nvPr/>
        </p:nvSpPr>
        <p:spPr>
          <a:xfrm>
            <a:off x="11675053" y="3569462"/>
            <a:ext cx="29209" cy="18415"/>
          </a:xfrm>
          <a:custGeom>
            <a:avLst/>
            <a:gdLst/>
            <a:ahLst/>
            <a:cxnLst/>
            <a:rect l="l" t="t" r="r" b="b"/>
            <a:pathLst>
              <a:path w="29209" h="18414">
                <a:moveTo>
                  <a:pt x="0" y="18254"/>
                </a:moveTo>
                <a:lnTo>
                  <a:pt x="7874" y="13601"/>
                </a:lnTo>
                <a:lnTo>
                  <a:pt x="28634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3" name="object 9183"/>
          <p:cNvSpPr/>
          <p:nvPr/>
        </p:nvSpPr>
        <p:spPr>
          <a:xfrm>
            <a:off x="11730891" y="3491431"/>
            <a:ext cx="61594" cy="58419"/>
          </a:xfrm>
          <a:custGeom>
            <a:avLst/>
            <a:gdLst/>
            <a:ahLst/>
            <a:cxnLst/>
            <a:rect l="l" t="t" r="r" b="b"/>
            <a:pathLst>
              <a:path w="61595" h="58420">
                <a:moveTo>
                  <a:pt x="0" y="57985"/>
                </a:moveTo>
                <a:lnTo>
                  <a:pt x="14675" y="45815"/>
                </a:lnTo>
                <a:lnTo>
                  <a:pt x="34003" y="28634"/>
                </a:lnTo>
                <a:lnTo>
                  <a:pt x="52258" y="10022"/>
                </a:lnTo>
                <a:lnTo>
                  <a:pt x="6120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4" name="object 9184"/>
          <p:cNvSpPr/>
          <p:nvPr/>
        </p:nvSpPr>
        <p:spPr>
          <a:xfrm>
            <a:off x="11813933" y="343809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27203"/>
                </a:moveTo>
                <a:lnTo>
                  <a:pt x="2505" y="23981"/>
                </a:lnTo>
                <a:lnTo>
                  <a:pt x="17896" y="2863"/>
                </a:lnTo>
                <a:lnTo>
                  <a:pt x="19686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5" name="object 9185"/>
          <p:cNvSpPr/>
          <p:nvPr/>
        </p:nvSpPr>
        <p:spPr>
          <a:xfrm>
            <a:off x="11851516" y="337939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29708"/>
                </a:moveTo>
                <a:lnTo>
                  <a:pt x="7158" y="17538"/>
                </a:lnTo>
                <a:lnTo>
                  <a:pt x="1610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6" name="object 9186"/>
          <p:cNvSpPr/>
          <p:nvPr/>
        </p:nvSpPr>
        <p:spPr>
          <a:xfrm>
            <a:off x="11881225" y="3301367"/>
            <a:ext cx="17145" cy="47625"/>
          </a:xfrm>
          <a:custGeom>
            <a:avLst/>
            <a:gdLst/>
            <a:ahLst/>
            <a:cxnLst/>
            <a:rect l="l" t="t" r="r" b="b"/>
            <a:pathLst>
              <a:path w="17145" h="47625">
                <a:moveTo>
                  <a:pt x="0" y="47247"/>
                </a:moveTo>
                <a:lnTo>
                  <a:pt x="8948" y="24339"/>
                </a:lnTo>
                <a:lnTo>
                  <a:pt x="16823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7" name="object 9187"/>
          <p:cNvSpPr/>
          <p:nvPr/>
        </p:nvSpPr>
        <p:spPr>
          <a:xfrm>
            <a:off x="7097761" y="5278251"/>
            <a:ext cx="3890645" cy="1124585"/>
          </a:xfrm>
          <a:custGeom>
            <a:avLst/>
            <a:gdLst/>
            <a:ahLst/>
            <a:cxnLst/>
            <a:rect l="l" t="t" r="r" b="b"/>
            <a:pathLst>
              <a:path w="3890645" h="1124585">
                <a:moveTo>
                  <a:pt x="0" y="0"/>
                </a:moveTo>
                <a:lnTo>
                  <a:pt x="3890411" y="11242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8" name="object 9188"/>
          <p:cNvSpPr/>
          <p:nvPr/>
        </p:nvSpPr>
        <p:spPr>
          <a:xfrm>
            <a:off x="7099909" y="5273597"/>
            <a:ext cx="109220" cy="31750"/>
          </a:xfrm>
          <a:custGeom>
            <a:avLst/>
            <a:gdLst/>
            <a:ahLst/>
            <a:cxnLst/>
            <a:rect l="l" t="t" r="r" b="b"/>
            <a:pathLst>
              <a:path w="109220" h="31750">
                <a:moveTo>
                  <a:pt x="0" y="0"/>
                </a:moveTo>
                <a:lnTo>
                  <a:pt x="10917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9" name="object 9189"/>
          <p:cNvSpPr/>
          <p:nvPr/>
        </p:nvSpPr>
        <p:spPr>
          <a:xfrm>
            <a:off x="7241294" y="531476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0" name="object 9190"/>
          <p:cNvSpPr/>
          <p:nvPr/>
        </p:nvSpPr>
        <p:spPr>
          <a:xfrm>
            <a:off x="7306438" y="533337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1" name="object 9191"/>
          <p:cNvSpPr/>
          <p:nvPr/>
        </p:nvSpPr>
        <p:spPr>
          <a:xfrm>
            <a:off x="7403796" y="536165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2" name="object 9192"/>
          <p:cNvSpPr/>
          <p:nvPr/>
        </p:nvSpPr>
        <p:spPr>
          <a:xfrm>
            <a:off x="7468941" y="538026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3" name="object 9193"/>
          <p:cNvSpPr/>
          <p:nvPr/>
        </p:nvSpPr>
        <p:spPr>
          <a:xfrm>
            <a:off x="7566300" y="540854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4" name="object 9194"/>
          <p:cNvSpPr/>
          <p:nvPr/>
        </p:nvSpPr>
        <p:spPr>
          <a:xfrm>
            <a:off x="7631445" y="542715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5" name="object 9195"/>
          <p:cNvSpPr/>
          <p:nvPr/>
        </p:nvSpPr>
        <p:spPr>
          <a:xfrm>
            <a:off x="7728803" y="545542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6" name="object 9196"/>
          <p:cNvSpPr/>
          <p:nvPr/>
        </p:nvSpPr>
        <p:spPr>
          <a:xfrm>
            <a:off x="7793948" y="547404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7" name="object 9197"/>
          <p:cNvSpPr/>
          <p:nvPr/>
        </p:nvSpPr>
        <p:spPr>
          <a:xfrm>
            <a:off x="7891306" y="550231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8" name="object 9198"/>
          <p:cNvSpPr/>
          <p:nvPr/>
        </p:nvSpPr>
        <p:spPr>
          <a:xfrm>
            <a:off x="7956451" y="552128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9" name="object 9199"/>
          <p:cNvSpPr/>
          <p:nvPr/>
        </p:nvSpPr>
        <p:spPr>
          <a:xfrm>
            <a:off x="8053809" y="554920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0" name="object 9200"/>
          <p:cNvSpPr/>
          <p:nvPr/>
        </p:nvSpPr>
        <p:spPr>
          <a:xfrm>
            <a:off x="8118596" y="556817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1" name="object 9201"/>
          <p:cNvSpPr/>
          <p:nvPr/>
        </p:nvSpPr>
        <p:spPr>
          <a:xfrm>
            <a:off x="8216313" y="559609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2" name="object 9202"/>
          <p:cNvSpPr/>
          <p:nvPr/>
        </p:nvSpPr>
        <p:spPr>
          <a:xfrm>
            <a:off x="8281099" y="561506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3" name="object 9203"/>
          <p:cNvSpPr/>
          <p:nvPr/>
        </p:nvSpPr>
        <p:spPr>
          <a:xfrm>
            <a:off x="8378816" y="564334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4" name="object 9204"/>
          <p:cNvSpPr/>
          <p:nvPr/>
        </p:nvSpPr>
        <p:spPr>
          <a:xfrm>
            <a:off x="8443602" y="566195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5" name="object 9205"/>
          <p:cNvSpPr/>
          <p:nvPr/>
        </p:nvSpPr>
        <p:spPr>
          <a:xfrm>
            <a:off x="8541319" y="569023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6" name="object 9206"/>
          <p:cNvSpPr/>
          <p:nvPr/>
        </p:nvSpPr>
        <p:spPr>
          <a:xfrm>
            <a:off x="8606105" y="570884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7" name="object 9207"/>
          <p:cNvSpPr/>
          <p:nvPr/>
        </p:nvSpPr>
        <p:spPr>
          <a:xfrm>
            <a:off x="8703464" y="573712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8" name="object 9208"/>
          <p:cNvSpPr/>
          <p:nvPr/>
        </p:nvSpPr>
        <p:spPr>
          <a:xfrm>
            <a:off x="8768608" y="575573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9" name="object 9209"/>
          <p:cNvSpPr/>
          <p:nvPr/>
        </p:nvSpPr>
        <p:spPr>
          <a:xfrm>
            <a:off x="8865968" y="578401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0" name="object 9210"/>
          <p:cNvSpPr/>
          <p:nvPr/>
        </p:nvSpPr>
        <p:spPr>
          <a:xfrm>
            <a:off x="8931112" y="580262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1" name="object 9211"/>
          <p:cNvSpPr/>
          <p:nvPr/>
        </p:nvSpPr>
        <p:spPr>
          <a:xfrm>
            <a:off x="9028471" y="583090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2" name="object 9212"/>
          <p:cNvSpPr/>
          <p:nvPr/>
        </p:nvSpPr>
        <p:spPr>
          <a:xfrm>
            <a:off x="9093615" y="584987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3" name="object 9213"/>
          <p:cNvSpPr/>
          <p:nvPr/>
        </p:nvSpPr>
        <p:spPr>
          <a:xfrm>
            <a:off x="9190973" y="587779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4" name="object 9214"/>
          <p:cNvSpPr/>
          <p:nvPr/>
        </p:nvSpPr>
        <p:spPr>
          <a:xfrm>
            <a:off x="9256118" y="589676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5" name="object 9215"/>
          <p:cNvSpPr/>
          <p:nvPr/>
        </p:nvSpPr>
        <p:spPr>
          <a:xfrm>
            <a:off x="9353477" y="592468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6" name="object 9216"/>
          <p:cNvSpPr/>
          <p:nvPr/>
        </p:nvSpPr>
        <p:spPr>
          <a:xfrm>
            <a:off x="9418263" y="594365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7" name="object 9217"/>
          <p:cNvSpPr/>
          <p:nvPr/>
        </p:nvSpPr>
        <p:spPr>
          <a:xfrm>
            <a:off x="9515980" y="597157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8" name="object 9218"/>
          <p:cNvSpPr/>
          <p:nvPr/>
        </p:nvSpPr>
        <p:spPr>
          <a:xfrm>
            <a:off x="9580767" y="599054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9" name="object 9219"/>
          <p:cNvSpPr/>
          <p:nvPr/>
        </p:nvSpPr>
        <p:spPr>
          <a:xfrm>
            <a:off x="9678483" y="601882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0" name="object 9220"/>
          <p:cNvSpPr/>
          <p:nvPr/>
        </p:nvSpPr>
        <p:spPr>
          <a:xfrm>
            <a:off x="9743270" y="603743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1" name="object 9221"/>
          <p:cNvSpPr/>
          <p:nvPr/>
        </p:nvSpPr>
        <p:spPr>
          <a:xfrm>
            <a:off x="9840986" y="606571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2" name="object 9222"/>
          <p:cNvSpPr/>
          <p:nvPr/>
        </p:nvSpPr>
        <p:spPr>
          <a:xfrm>
            <a:off x="9905773" y="608432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3" name="object 9223"/>
          <p:cNvSpPr/>
          <p:nvPr/>
        </p:nvSpPr>
        <p:spPr>
          <a:xfrm>
            <a:off x="10003132" y="611260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4" name="object 9224"/>
          <p:cNvSpPr/>
          <p:nvPr/>
        </p:nvSpPr>
        <p:spPr>
          <a:xfrm>
            <a:off x="10068276" y="613121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5" name="object 9225"/>
          <p:cNvSpPr/>
          <p:nvPr/>
        </p:nvSpPr>
        <p:spPr>
          <a:xfrm>
            <a:off x="10165635" y="615949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6" name="object 9226"/>
          <p:cNvSpPr/>
          <p:nvPr/>
        </p:nvSpPr>
        <p:spPr>
          <a:xfrm>
            <a:off x="10230779" y="617810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7" name="object 9227"/>
          <p:cNvSpPr/>
          <p:nvPr/>
        </p:nvSpPr>
        <p:spPr>
          <a:xfrm>
            <a:off x="10328138" y="620638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8" name="object 9228"/>
          <p:cNvSpPr/>
          <p:nvPr/>
        </p:nvSpPr>
        <p:spPr>
          <a:xfrm>
            <a:off x="10393282" y="622535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9" name="object 9229"/>
          <p:cNvSpPr/>
          <p:nvPr/>
        </p:nvSpPr>
        <p:spPr>
          <a:xfrm>
            <a:off x="10490641" y="625326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0" name="object 9230"/>
          <p:cNvSpPr/>
          <p:nvPr/>
        </p:nvSpPr>
        <p:spPr>
          <a:xfrm>
            <a:off x="10555785" y="627224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1" name="object 9231"/>
          <p:cNvSpPr/>
          <p:nvPr/>
        </p:nvSpPr>
        <p:spPr>
          <a:xfrm>
            <a:off x="10653145" y="630015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2" name="object 9232"/>
          <p:cNvSpPr/>
          <p:nvPr/>
        </p:nvSpPr>
        <p:spPr>
          <a:xfrm>
            <a:off x="10718289" y="631913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3" name="object 9233"/>
          <p:cNvSpPr/>
          <p:nvPr/>
        </p:nvSpPr>
        <p:spPr>
          <a:xfrm>
            <a:off x="10815648" y="634740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4" name="object 9234"/>
          <p:cNvSpPr/>
          <p:nvPr/>
        </p:nvSpPr>
        <p:spPr>
          <a:xfrm>
            <a:off x="10880434" y="6366019"/>
            <a:ext cx="109220" cy="31750"/>
          </a:xfrm>
          <a:custGeom>
            <a:avLst/>
            <a:gdLst/>
            <a:ahLst/>
            <a:cxnLst/>
            <a:rect l="l" t="t" r="r" b="b"/>
            <a:pathLst>
              <a:path w="109220" h="31750">
                <a:moveTo>
                  <a:pt x="0" y="0"/>
                </a:moveTo>
                <a:lnTo>
                  <a:pt x="10917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5" name="object 9235"/>
          <p:cNvSpPr/>
          <p:nvPr/>
        </p:nvSpPr>
        <p:spPr>
          <a:xfrm>
            <a:off x="7016867" y="5426794"/>
            <a:ext cx="3925570" cy="1134110"/>
          </a:xfrm>
          <a:custGeom>
            <a:avLst/>
            <a:gdLst/>
            <a:ahLst/>
            <a:cxnLst/>
            <a:rect l="l" t="t" r="r" b="b"/>
            <a:pathLst>
              <a:path w="3925570" h="1134109">
                <a:moveTo>
                  <a:pt x="0" y="0"/>
                </a:moveTo>
                <a:lnTo>
                  <a:pt x="3925131" y="1133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6" name="object 9236"/>
          <p:cNvSpPr/>
          <p:nvPr/>
        </p:nvSpPr>
        <p:spPr>
          <a:xfrm>
            <a:off x="10954169" y="65643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7" name="object 9237"/>
          <p:cNvSpPr/>
          <p:nvPr/>
        </p:nvSpPr>
        <p:spPr>
          <a:xfrm>
            <a:off x="7015436" y="5431447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20" h="13335">
                <a:moveTo>
                  <a:pt x="0" y="0"/>
                </a:moveTo>
                <a:lnTo>
                  <a:pt x="45457" y="132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8" name="object 9238"/>
          <p:cNvSpPr/>
          <p:nvPr/>
        </p:nvSpPr>
        <p:spPr>
          <a:xfrm>
            <a:off x="7093466" y="545399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9" name="object 9239"/>
          <p:cNvSpPr/>
          <p:nvPr/>
        </p:nvSpPr>
        <p:spPr>
          <a:xfrm>
            <a:off x="7158252" y="547296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0" name="object 9240"/>
          <p:cNvSpPr/>
          <p:nvPr/>
        </p:nvSpPr>
        <p:spPr>
          <a:xfrm>
            <a:off x="7255969" y="550088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1" name="object 9241"/>
          <p:cNvSpPr/>
          <p:nvPr/>
        </p:nvSpPr>
        <p:spPr>
          <a:xfrm>
            <a:off x="7320756" y="551985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2" name="object 9242"/>
          <p:cNvSpPr/>
          <p:nvPr/>
        </p:nvSpPr>
        <p:spPr>
          <a:xfrm>
            <a:off x="7418472" y="554777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3" name="object 9243"/>
          <p:cNvSpPr/>
          <p:nvPr/>
        </p:nvSpPr>
        <p:spPr>
          <a:xfrm>
            <a:off x="7483259" y="556674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4" name="object 9244"/>
          <p:cNvSpPr/>
          <p:nvPr/>
        </p:nvSpPr>
        <p:spPr>
          <a:xfrm>
            <a:off x="7580976" y="559466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5" name="object 9245"/>
          <p:cNvSpPr/>
          <p:nvPr/>
        </p:nvSpPr>
        <p:spPr>
          <a:xfrm>
            <a:off x="7645761" y="561363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6" name="object 9246"/>
          <p:cNvSpPr/>
          <p:nvPr/>
        </p:nvSpPr>
        <p:spPr>
          <a:xfrm>
            <a:off x="7743121" y="564191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7" name="object 9247"/>
          <p:cNvSpPr/>
          <p:nvPr/>
        </p:nvSpPr>
        <p:spPr>
          <a:xfrm>
            <a:off x="7808265" y="566052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8" name="object 9248"/>
          <p:cNvSpPr/>
          <p:nvPr/>
        </p:nvSpPr>
        <p:spPr>
          <a:xfrm>
            <a:off x="7905624" y="568880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9" name="object 9249"/>
          <p:cNvSpPr/>
          <p:nvPr/>
        </p:nvSpPr>
        <p:spPr>
          <a:xfrm>
            <a:off x="7970768" y="570741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0" name="object 9250"/>
          <p:cNvSpPr/>
          <p:nvPr/>
        </p:nvSpPr>
        <p:spPr>
          <a:xfrm>
            <a:off x="8068127" y="573569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1" name="object 9251"/>
          <p:cNvSpPr/>
          <p:nvPr/>
        </p:nvSpPr>
        <p:spPr>
          <a:xfrm>
            <a:off x="8133271" y="575430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2" name="object 9252"/>
          <p:cNvSpPr/>
          <p:nvPr/>
        </p:nvSpPr>
        <p:spPr>
          <a:xfrm>
            <a:off x="8230630" y="578258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3" name="object 9253"/>
          <p:cNvSpPr/>
          <p:nvPr/>
        </p:nvSpPr>
        <p:spPr>
          <a:xfrm>
            <a:off x="8295775" y="580119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4" name="object 9254"/>
          <p:cNvSpPr/>
          <p:nvPr/>
        </p:nvSpPr>
        <p:spPr>
          <a:xfrm>
            <a:off x="8393133" y="582947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5" name="object 9255"/>
          <p:cNvSpPr/>
          <p:nvPr/>
        </p:nvSpPr>
        <p:spPr>
          <a:xfrm>
            <a:off x="8457920" y="584844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6" name="object 9256"/>
          <p:cNvSpPr/>
          <p:nvPr/>
        </p:nvSpPr>
        <p:spPr>
          <a:xfrm>
            <a:off x="8555636" y="587636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7" name="object 9257"/>
          <p:cNvSpPr/>
          <p:nvPr/>
        </p:nvSpPr>
        <p:spPr>
          <a:xfrm>
            <a:off x="8620423" y="589533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8" name="object 9258"/>
          <p:cNvSpPr/>
          <p:nvPr/>
        </p:nvSpPr>
        <p:spPr>
          <a:xfrm>
            <a:off x="8718139" y="592325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9" name="object 9259"/>
          <p:cNvSpPr/>
          <p:nvPr/>
        </p:nvSpPr>
        <p:spPr>
          <a:xfrm>
            <a:off x="8782926" y="594222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0" name="object 9260"/>
          <p:cNvSpPr/>
          <p:nvPr/>
        </p:nvSpPr>
        <p:spPr>
          <a:xfrm>
            <a:off x="8880643" y="5970500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1" name="object 9261"/>
          <p:cNvSpPr/>
          <p:nvPr/>
        </p:nvSpPr>
        <p:spPr>
          <a:xfrm>
            <a:off x="8945429" y="598911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2" name="object 9262"/>
          <p:cNvSpPr/>
          <p:nvPr/>
        </p:nvSpPr>
        <p:spPr>
          <a:xfrm>
            <a:off x="9042788" y="601739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3" name="object 9263"/>
          <p:cNvSpPr/>
          <p:nvPr/>
        </p:nvSpPr>
        <p:spPr>
          <a:xfrm>
            <a:off x="9107933" y="603600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4" name="object 9264"/>
          <p:cNvSpPr/>
          <p:nvPr/>
        </p:nvSpPr>
        <p:spPr>
          <a:xfrm>
            <a:off x="9205291" y="606427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5" name="object 9265"/>
          <p:cNvSpPr/>
          <p:nvPr/>
        </p:nvSpPr>
        <p:spPr>
          <a:xfrm>
            <a:off x="9270436" y="608289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6" name="object 9266"/>
          <p:cNvSpPr/>
          <p:nvPr/>
        </p:nvSpPr>
        <p:spPr>
          <a:xfrm>
            <a:off x="9367794" y="611116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7" name="object 9267"/>
          <p:cNvSpPr/>
          <p:nvPr/>
        </p:nvSpPr>
        <p:spPr>
          <a:xfrm>
            <a:off x="9432938" y="612978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8" name="object 9268"/>
          <p:cNvSpPr/>
          <p:nvPr/>
        </p:nvSpPr>
        <p:spPr>
          <a:xfrm>
            <a:off x="9530298" y="615805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9" name="object 9269"/>
          <p:cNvSpPr/>
          <p:nvPr/>
        </p:nvSpPr>
        <p:spPr>
          <a:xfrm>
            <a:off x="9595442" y="617702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0" name="object 9270"/>
          <p:cNvSpPr/>
          <p:nvPr/>
        </p:nvSpPr>
        <p:spPr>
          <a:xfrm>
            <a:off x="9692801" y="620494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1" name="object 9271"/>
          <p:cNvSpPr/>
          <p:nvPr/>
        </p:nvSpPr>
        <p:spPr>
          <a:xfrm>
            <a:off x="9757945" y="622391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2" name="object 9272"/>
          <p:cNvSpPr/>
          <p:nvPr/>
        </p:nvSpPr>
        <p:spPr>
          <a:xfrm>
            <a:off x="9855304" y="625183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3" name="object 9273"/>
          <p:cNvSpPr/>
          <p:nvPr/>
        </p:nvSpPr>
        <p:spPr>
          <a:xfrm>
            <a:off x="9920090" y="627080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4" name="object 9274"/>
          <p:cNvSpPr/>
          <p:nvPr/>
        </p:nvSpPr>
        <p:spPr>
          <a:xfrm>
            <a:off x="10017807" y="629908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5" name="object 9275"/>
          <p:cNvSpPr/>
          <p:nvPr/>
        </p:nvSpPr>
        <p:spPr>
          <a:xfrm>
            <a:off x="10082593" y="631769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6" name="object 9276"/>
          <p:cNvSpPr/>
          <p:nvPr/>
        </p:nvSpPr>
        <p:spPr>
          <a:xfrm>
            <a:off x="10180310" y="634597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7" name="object 9277"/>
          <p:cNvSpPr/>
          <p:nvPr/>
        </p:nvSpPr>
        <p:spPr>
          <a:xfrm>
            <a:off x="10245097" y="636458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8" name="object 9278"/>
          <p:cNvSpPr/>
          <p:nvPr/>
        </p:nvSpPr>
        <p:spPr>
          <a:xfrm>
            <a:off x="10342456" y="639286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9" name="object 9279"/>
          <p:cNvSpPr/>
          <p:nvPr/>
        </p:nvSpPr>
        <p:spPr>
          <a:xfrm>
            <a:off x="10407600" y="641147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0" name="object 9280"/>
          <p:cNvSpPr/>
          <p:nvPr/>
        </p:nvSpPr>
        <p:spPr>
          <a:xfrm>
            <a:off x="10504958" y="643975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1" name="object 9281"/>
          <p:cNvSpPr/>
          <p:nvPr/>
        </p:nvSpPr>
        <p:spPr>
          <a:xfrm>
            <a:off x="10570103" y="645836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2" name="object 9282"/>
          <p:cNvSpPr/>
          <p:nvPr/>
        </p:nvSpPr>
        <p:spPr>
          <a:xfrm>
            <a:off x="10667462" y="648664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3" name="object 9283"/>
          <p:cNvSpPr/>
          <p:nvPr/>
        </p:nvSpPr>
        <p:spPr>
          <a:xfrm>
            <a:off x="10732606" y="650561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4" name="object 9284"/>
          <p:cNvSpPr/>
          <p:nvPr/>
        </p:nvSpPr>
        <p:spPr>
          <a:xfrm>
            <a:off x="10829965" y="653353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5" name="object 9285"/>
          <p:cNvSpPr/>
          <p:nvPr/>
        </p:nvSpPr>
        <p:spPr>
          <a:xfrm>
            <a:off x="10895110" y="6552504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20" h="13334">
                <a:moveTo>
                  <a:pt x="0" y="0"/>
                </a:moveTo>
                <a:lnTo>
                  <a:pt x="45457" y="128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6" name="object 9286"/>
          <p:cNvSpPr/>
          <p:nvPr/>
        </p:nvSpPr>
        <p:spPr>
          <a:xfrm>
            <a:off x="10952737" y="65689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7" name="object 9287"/>
          <p:cNvSpPr/>
          <p:nvPr/>
        </p:nvSpPr>
        <p:spPr>
          <a:xfrm>
            <a:off x="6103413" y="7455220"/>
            <a:ext cx="4208780" cy="1238250"/>
          </a:xfrm>
          <a:custGeom>
            <a:avLst/>
            <a:gdLst/>
            <a:ahLst/>
            <a:cxnLst/>
            <a:rect l="l" t="t" r="r" b="b"/>
            <a:pathLst>
              <a:path w="4208780" h="1238250">
                <a:moveTo>
                  <a:pt x="0" y="0"/>
                </a:moveTo>
                <a:lnTo>
                  <a:pt x="4208259" y="12381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8" name="object 9288"/>
          <p:cNvSpPr/>
          <p:nvPr/>
        </p:nvSpPr>
        <p:spPr>
          <a:xfrm>
            <a:off x="6104845" y="7450209"/>
            <a:ext cx="109220" cy="32384"/>
          </a:xfrm>
          <a:custGeom>
            <a:avLst/>
            <a:gdLst/>
            <a:ahLst/>
            <a:cxnLst/>
            <a:rect l="l" t="t" r="r" b="b"/>
            <a:pathLst>
              <a:path w="109220" h="32384">
                <a:moveTo>
                  <a:pt x="0" y="0"/>
                </a:moveTo>
                <a:lnTo>
                  <a:pt x="108812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9" name="object 9289"/>
          <p:cNvSpPr/>
          <p:nvPr/>
        </p:nvSpPr>
        <p:spPr>
          <a:xfrm>
            <a:off x="6245872" y="749208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0" name="object 9290"/>
          <p:cNvSpPr/>
          <p:nvPr/>
        </p:nvSpPr>
        <p:spPr>
          <a:xfrm>
            <a:off x="6311017" y="751105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1" name="object 9291"/>
          <p:cNvSpPr/>
          <p:nvPr/>
        </p:nvSpPr>
        <p:spPr>
          <a:xfrm>
            <a:off x="6408375" y="753969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2" name="object 9292"/>
          <p:cNvSpPr/>
          <p:nvPr/>
        </p:nvSpPr>
        <p:spPr>
          <a:xfrm>
            <a:off x="6473162" y="755866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3" name="object 9293"/>
          <p:cNvSpPr/>
          <p:nvPr/>
        </p:nvSpPr>
        <p:spPr>
          <a:xfrm>
            <a:off x="6570521" y="758729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4" name="object 9294"/>
          <p:cNvSpPr/>
          <p:nvPr/>
        </p:nvSpPr>
        <p:spPr>
          <a:xfrm>
            <a:off x="6635307" y="760662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5" name="object 9295"/>
          <p:cNvSpPr/>
          <p:nvPr/>
        </p:nvSpPr>
        <p:spPr>
          <a:xfrm>
            <a:off x="6732666" y="763526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6" name="object 9296"/>
          <p:cNvSpPr/>
          <p:nvPr/>
        </p:nvSpPr>
        <p:spPr>
          <a:xfrm>
            <a:off x="6797452" y="765423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7" name="object 9297"/>
          <p:cNvSpPr/>
          <p:nvPr/>
        </p:nvSpPr>
        <p:spPr>
          <a:xfrm>
            <a:off x="6894811" y="768286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8" name="object 9298"/>
          <p:cNvSpPr/>
          <p:nvPr/>
        </p:nvSpPr>
        <p:spPr>
          <a:xfrm>
            <a:off x="6959955" y="7701839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9" name="object 9299"/>
          <p:cNvSpPr/>
          <p:nvPr/>
        </p:nvSpPr>
        <p:spPr>
          <a:xfrm>
            <a:off x="7057314" y="773047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0" name="object 9300"/>
          <p:cNvSpPr/>
          <p:nvPr/>
        </p:nvSpPr>
        <p:spPr>
          <a:xfrm>
            <a:off x="7122100" y="774980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1" name="object 9301"/>
          <p:cNvSpPr/>
          <p:nvPr/>
        </p:nvSpPr>
        <p:spPr>
          <a:xfrm>
            <a:off x="7219460" y="777843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2" name="object 9302"/>
          <p:cNvSpPr/>
          <p:nvPr/>
        </p:nvSpPr>
        <p:spPr>
          <a:xfrm>
            <a:off x="7284246" y="779740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3" name="object 9303"/>
          <p:cNvSpPr/>
          <p:nvPr/>
        </p:nvSpPr>
        <p:spPr>
          <a:xfrm>
            <a:off x="7381605" y="782604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4" name="object 9304"/>
          <p:cNvSpPr/>
          <p:nvPr/>
        </p:nvSpPr>
        <p:spPr>
          <a:xfrm>
            <a:off x="7446391" y="7845013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5144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5" name="object 9305"/>
          <p:cNvSpPr/>
          <p:nvPr/>
        </p:nvSpPr>
        <p:spPr>
          <a:xfrm>
            <a:off x="7543750" y="787364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6" name="object 9306"/>
          <p:cNvSpPr/>
          <p:nvPr/>
        </p:nvSpPr>
        <p:spPr>
          <a:xfrm>
            <a:off x="7608895" y="789297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7" name="object 9307"/>
          <p:cNvSpPr/>
          <p:nvPr/>
        </p:nvSpPr>
        <p:spPr>
          <a:xfrm>
            <a:off x="7706253" y="792161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8" name="object 9308"/>
          <p:cNvSpPr/>
          <p:nvPr/>
        </p:nvSpPr>
        <p:spPr>
          <a:xfrm>
            <a:off x="7771040" y="794058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9" name="object 9309"/>
          <p:cNvSpPr/>
          <p:nvPr/>
        </p:nvSpPr>
        <p:spPr>
          <a:xfrm>
            <a:off x="7868398" y="796921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0" name="object 9310"/>
          <p:cNvSpPr/>
          <p:nvPr/>
        </p:nvSpPr>
        <p:spPr>
          <a:xfrm>
            <a:off x="7933185" y="7988188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1" name="object 9311"/>
          <p:cNvSpPr/>
          <p:nvPr/>
        </p:nvSpPr>
        <p:spPr>
          <a:xfrm>
            <a:off x="8030543" y="801682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2" name="object 9312"/>
          <p:cNvSpPr/>
          <p:nvPr/>
        </p:nvSpPr>
        <p:spPr>
          <a:xfrm>
            <a:off x="8095330" y="803615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3" name="object 9313"/>
          <p:cNvSpPr/>
          <p:nvPr/>
        </p:nvSpPr>
        <p:spPr>
          <a:xfrm>
            <a:off x="8192689" y="806478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4" name="object 9314"/>
          <p:cNvSpPr/>
          <p:nvPr/>
        </p:nvSpPr>
        <p:spPr>
          <a:xfrm>
            <a:off x="8257833" y="808375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5" name="object 9315"/>
          <p:cNvSpPr/>
          <p:nvPr/>
        </p:nvSpPr>
        <p:spPr>
          <a:xfrm>
            <a:off x="8355192" y="811239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6" name="object 9316"/>
          <p:cNvSpPr/>
          <p:nvPr/>
        </p:nvSpPr>
        <p:spPr>
          <a:xfrm>
            <a:off x="8419979" y="8131362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7" name="object 9317"/>
          <p:cNvSpPr/>
          <p:nvPr/>
        </p:nvSpPr>
        <p:spPr>
          <a:xfrm>
            <a:off x="8517337" y="815999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8" name="object 9318"/>
          <p:cNvSpPr/>
          <p:nvPr/>
        </p:nvSpPr>
        <p:spPr>
          <a:xfrm>
            <a:off x="8582124" y="817932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9" name="object 9319"/>
          <p:cNvSpPr/>
          <p:nvPr/>
        </p:nvSpPr>
        <p:spPr>
          <a:xfrm>
            <a:off x="8679482" y="820796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0" name="object 9320"/>
          <p:cNvSpPr/>
          <p:nvPr/>
        </p:nvSpPr>
        <p:spPr>
          <a:xfrm>
            <a:off x="8744269" y="822693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1" name="object 9321"/>
          <p:cNvSpPr/>
          <p:nvPr/>
        </p:nvSpPr>
        <p:spPr>
          <a:xfrm>
            <a:off x="8841628" y="82555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2" name="object 9322"/>
          <p:cNvSpPr/>
          <p:nvPr/>
        </p:nvSpPr>
        <p:spPr>
          <a:xfrm>
            <a:off x="8906772" y="827453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3" name="object 9323"/>
          <p:cNvSpPr/>
          <p:nvPr/>
        </p:nvSpPr>
        <p:spPr>
          <a:xfrm>
            <a:off x="9003773" y="830317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4" name="object 9324"/>
          <p:cNvSpPr/>
          <p:nvPr/>
        </p:nvSpPr>
        <p:spPr>
          <a:xfrm>
            <a:off x="9068917" y="832250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5" name="object 9325"/>
          <p:cNvSpPr/>
          <p:nvPr/>
        </p:nvSpPr>
        <p:spPr>
          <a:xfrm>
            <a:off x="9166276" y="835113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6" name="object 9326"/>
          <p:cNvSpPr/>
          <p:nvPr/>
        </p:nvSpPr>
        <p:spPr>
          <a:xfrm>
            <a:off x="9231062" y="837010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7" name="object 9327"/>
          <p:cNvSpPr/>
          <p:nvPr/>
        </p:nvSpPr>
        <p:spPr>
          <a:xfrm>
            <a:off x="9328422" y="839874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8" name="object 9328"/>
          <p:cNvSpPr/>
          <p:nvPr/>
        </p:nvSpPr>
        <p:spPr>
          <a:xfrm>
            <a:off x="9393208" y="8417711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5144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9" name="object 9329"/>
          <p:cNvSpPr/>
          <p:nvPr/>
        </p:nvSpPr>
        <p:spPr>
          <a:xfrm>
            <a:off x="9490567" y="844634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0" name="object 9330"/>
          <p:cNvSpPr/>
          <p:nvPr/>
        </p:nvSpPr>
        <p:spPr>
          <a:xfrm>
            <a:off x="9555711" y="846567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1" name="object 9331"/>
          <p:cNvSpPr/>
          <p:nvPr/>
        </p:nvSpPr>
        <p:spPr>
          <a:xfrm>
            <a:off x="9652712" y="849431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2" name="object 9332"/>
          <p:cNvSpPr/>
          <p:nvPr/>
        </p:nvSpPr>
        <p:spPr>
          <a:xfrm>
            <a:off x="9717856" y="851328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3" name="object 9333"/>
          <p:cNvSpPr/>
          <p:nvPr/>
        </p:nvSpPr>
        <p:spPr>
          <a:xfrm>
            <a:off x="9815215" y="854191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4" name="object 9334"/>
          <p:cNvSpPr/>
          <p:nvPr/>
        </p:nvSpPr>
        <p:spPr>
          <a:xfrm>
            <a:off x="9880002" y="856088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5" name="object 9335"/>
          <p:cNvSpPr/>
          <p:nvPr/>
        </p:nvSpPr>
        <p:spPr>
          <a:xfrm>
            <a:off x="9977360" y="858952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6" name="object 9336"/>
          <p:cNvSpPr/>
          <p:nvPr/>
        </p:nvSpPr>
        <p:spPr>
          <a:xfrm>
            <a:off x="10042147" y="860885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7" name="object 9337"/>
          <p:cNvSpPr/>
          <p:nvPr/>
        </p:nvSpPr>
        <p:spPr>
          <a:xfrm>
            <a:off x="10139505" y="863748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8" name="object 9338"/>
          <p:cNvSpPr/>
          <p:nvPr/>
        </p:nvSpPr>
        <p:spPr>
          <a:xfrm>
            <a:off x="10204292" y="8656455"/>
            <a:ext cx="109220" cy="32384"/>
          </a:xfrm>
          <a:custGeom>
            <a:avLst/>
            <a:gdLst/>
            <a:ahLst/>
            <a:cxnLst/>
            <a:rect l="l" t="t" r="r" b="b"/>
            <a:pathLst>
              <a:path w="109220" h="32384">
                <a:moveTo>
                  <a:pt x="0" y="0"/>
                </a:moveTo>
                <a:lnTo>
                  <a:pt x="108812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9" name="object 9339"/>
          <p:cNvSpPr/>
          <p:nvPr/>
        </p:nvSpPr>
        <p:spPr>
          <a:xfrm>
            <a:off x="6032900" y="7606269"/>
            <a:ext cx="4232910" cy="1245870"/>
          </a:xfrm>
          <a:custGeom>
            <a:avLst/>
            <a:gdLst/>
            <a:ahLst/>
            <a:cxnLst/>
            <a:rect l="l" t="t" r="r" b="b"/>
            <a:pathLst>
              <a:path w="4232909" h="1245870">
                <a:moveTo>
                  <a:pt x="0" y="0"/>
                </a:moveTo>
                <a:lnTo>
                  <a:pt x="4232599" y="12452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0" name="object 9340"/>
          <p:cNvSpPr/>
          <p:nvPr/>
        </p:nvSpPr>
        <p:spPr>
          <a:xfrm>
            <a:off x="6031468" y="7611281"/>
            <a:ext cx="40005" cy="12065"/>
          </a:xfrm>
          <a:custGeom>
            <a:avLst/>
            <a:gdLst/>
            <a:ahLst/>
            <a:cxnLst/>
            <a:rect l="l" t="t" r="r" b="b"/>
            <a:pathLst>
              <a:path w="40004" h="12065">
                <a:moveTo>
                  <a:pt x="0" y="0"/>
                </a:moveTo>
                <a:lnTo>
                  <a:pt x="39730" y="11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1" name="object 9341"/>
          <p:cNvSpPr/>
          <p:nvPr/>
        </p:nvSpPr>
        <p:spPr>
          <a:xfrm>
            <a:off x="6103772" y="763239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2" name="object 9342"/>
          <p:cNvSpPr/>
          <p:nvPr/>
        </p:nvSpPr>
        <p:spPr>
          <a:xfrm>
            <a:off x="6168558" y="765172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3" name="object 9343"/>
          <p:cNvSpPr/>
          <p:nvPr/>
        </p:nvSpPr>
        <p:spPr>
          <a:xfrm>
            <a:off x="6265917" y="768036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4" name="object 9344"/>
          <p:cNvSpPr/>
          <p:nvPr/>
        </p:nvSpPr>
        <p:spPr>
          <a:xfrm>
            <a:off x="6330703" y="769933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5" name="object 9345"/>
          <p:cNvSpPr/>
          <p:nvPr/>
        </p:nvSpPr>
        <p:spPr>
          <a:xfrm>
            <a:off x="6428062" y="772796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6" name="object 9346"/>
          <p:cNvSpPr/>
          <p:nvPr/>
        </p:nvSpPr>
        <p:spPr>
          <a:xfrm>
            <a:off x="6493206" y="7746938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7" name="object 9347"/>
          <p:cNvSpPr/>
          <p:nvPr/>
        </p:nvSpPr>
        <p:spPr>
          <a:xfrm>
            <a:off x="6590565" y="777557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8" name="object 9348"/>
          <p:cNvSpPr/>
          <p:nvPr/>
        </p:nvSpPr>
        <p:spPr>
          <a:xfrm>
            <a:off x="6655351" y="779490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9" name="object 9349"/>
          <p:cNvSpPr/>
          <p:nvPr/>
        </p:nvSpPr>
        <p:spPr>
          <a:xfrm>
            <a:off x="6752711" y="782353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0" name="object 9350"/>
          <p:cNvSpPr/>
          <p:nvPr/>
        </p:nvSpPr>
        <p:spPr>
          <a:xfrm>
            <a:off x="6817497" y="784250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1" name="object 9351"/>
          <p:cNvSpPr/>
          <p:nvPr/>
        </p:nvSpPr>
        <p:spPr>
          <a:xfrm>
            <a:off x="6914856" y="787114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2" name="object 9352"/>
          <p:cNvSpPr/>
          <p:nvPr/>
        </p:nvSpPr>
        <p:spPr>
          <a:xfrm>
            <a:off x="6979642" y="7890113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5144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3" name="object 9353"/>
          <p:cNvSpPr/>
          <p:nvPr/>
        </p:nvSpPr>
        <p:spPr>
          <a:xfrm>
            <a:off x="7077001" y="791874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4" name="object 9354"/>
          <p:cNvSpPr/>
          <p:nvPr/>
        </p:nvSpPr>
        <p:spPr>
          <a:xfrm>
            <a:off x="7142145" y="793807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5" name="object 9355"/>
          <p:cNvSpPr/>
          <p:nvPr/>
        </p:nvSpPr>
        <p:spPr>
          <a:xfrm>
            <a:off x="7239146" y="796671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6" name="object 9356"/>
          <p:cNvSpPr/>
          <p:nvPr/>
        </p:nvSpPr>
        <p:spPr>
          <a:xfrm>
            <a:off x="7304290" y="798568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7" name="object 9357"/>
          <p:cNvSpPr/>
          <p:nvPr/>
        </p:nvSpPr>
        <p:spPr>
          <a:xfrm>
            <a:off x="7401649" y="801431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8" name="object 9358"/>
          <p:cNvSpPr/>
          <p:nvPr/>
        </p:nvSpPr>
        <p:spPr>
          <a:xfrm>
            <a:off x="7466436" y="803328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9" name="object 9359"/>
          <p:cNvSpPr/>
          <p:nvPr/>
        </p:nvSpPr>
        <p:spPr>
          <a:xfrm>
            <a:off x="7563794" y="806192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0" name="object 9360"/>
          <p:cNvSpPr/>
          <p:nvPr/>
        </p:nvSpPr>
        <p:spPr>
          <a:xfrm>
            <a:off x="7628581" y="808125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1" name="object 9361"/>
          <p:cNvSpPr/>
          <p:nvPr/>
        </p:nvSpPr>
        <p:spPr>
          <a:xfrm>
            <a:off x="7725940" y="810988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2" name="object 9362"/>
          <p:cNvSpPr/>
          <p:nvPr/>
        </p:nvSpPr>
        <p:spPr>
          <a:xfrm>
            <a:off x="7790726" y="812885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3" name="object 9363"/>
          <p:cNvSpPr/>
          <p:nvPr/>
        </p:nvSpPr>
        <p:spPr>
          <a:xfrm>
            <a:off x="7888085" y="815749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4" name="object 9364"/>
          <p:cNvSpPr/>
          <p:nvPr/>
        </p:nvSpPr>
        <p:spPr>
          <a:xfrm>
            <a:off x="7953230" y="8176462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5" name="object 9365"/>
          <p:cNvSpPr/>
          <p:nvPr/>
        </p:nvSpPr>
        <p:spPr>
          <a:xfrm>
            <a:off x="8050588" y="820509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6" name="object 9366"/>
          <p:cNvSpPr/>
          <p:nvPr/>
        </p:nvSpPr>
        <p:spPr>
          <a:xfrm>
            <a:off x="8115375" y="822442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7" name="object 9367"/>
          <p:cNvSpPr/>
          <p:nvPr/>
        </p:nvSpPr>
        <p:spPr>
          <a:xfrm>
            <a:off x="8212733" y="825306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8" name="object 9368"/>
          <p:cNvSpPr/>
          <p:nvPr/>
        </p:nvSpPr>
        <p:spPr>
          <a:xfrm>
            <a:off x="8277520" y="827203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9" name="object 9369"/>
          <p:cNvSpPr/>
          <p:nvPr/>
        </p:nvSpPr>
        <p:spPr>
          <a:xfrm>
            <a:off x="8374878" y="83006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0" name="object 9370"/>
          <p:cNvSpPr/>
          <p:nvPr/>
        </p:nvSpPr>
        <p:spPr>
          <a:xfrm>
            <a:off x="8439665" y="831963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5144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1" name="object 9371"/>
          <p:cNvSpPr/>
          <p:nvPr/>
        </p:nvSpPr>
        <p:spPr>
          <a:xfrm>
            <a:off x="8537023" y="834827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2" name="object 9372"/>
          <p:cNvSpPr/>
          <p:nvPr/>
        </p:nvSpPr>
        <p:spPr>
          <a:xfrm>
            <a:off x="8602168" y="836760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3" name="object 9373"/>
          <p:cNvSpPr/>
          <p:nvPr/>
        </p:nvSpPr>
        <p:spPr>
          <a:xfrm>
            <a:off x="8699527" y="839623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4" name="object 9374"/>
          <p:cNvSpPr/>
          <p:nvPr/>
        </p:nvSpPr>
        <p:spPr>
          <a:xfrm>
            <a:off x="8764313" y="841520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5" name="object 9375"/>
          <p:cNvSpPr/>
          <p:nvPr/>
        </p:nvSpPr>
        <p:spPr>
          <a:xfrm>
            <a:off x="8861672" y="844384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6" name="object 9376"/>
          <p:cNvSpPr/>
          <p:nvPr/>
        </p:nvSpPr>
        <p:spPr>
          <a:xfrm>
            <a:off x="8926459" y="8462812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7" name="object 9377"/>
          <p:cNvSpPr/>
          <p:nvPr/>
        </p:nvSpPr>
        <p:spPr>
          <a:xfrm>
            <a:off x="9023818" y="849144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8" name="object 9378"/>
          <p:cNvSpPr/>
          <p:nvPr/>
        </p:nvSpPr>
        <p:spPr>
          <a:xfrm>
            <a:off x="9088604" y="851077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9" name="object 9379"/>
          <p:cNvSpPr/>
          <p:nvPr/>
        </p:nvSpPr>
        <p:spPr>
          <a:xfrm>
            <a:off x="9185963" y="853941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0" name="object 9380"/>
          <p:cNvSpPr/>
          <p:nvPr/>
        </p:nvSpPr>
        <p:spPr>
          <a:xfrm>
            <a:off x="9251107" y="855838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1" name="object 9381"/>
          <p:cNvSpPr/>
          <p:nvPr/>
        </p:nvSpPr>
        <p:spPr>
          <a:xfrm>
            <a:off x="9348466" y="858701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2" name="object 9382"/>
          <p:cNvSpPr/>
          <p:nvPr/>
        </p:nvSpPr>
        <p:spPr>
          <a:xfrm>
            <a:off x="9413252" y="860598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3" name="object 9383"/>
          <p:cNvSpPr/>
          <p:nvPr/>
        </p:nvSpPr>
        <p:spPr>
          <a:xfrm>
            <a:off x="9510611" y="863462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4" name="object 9384"/>
          <p:cNvSpPr/>
          <p:nvPr/>
        </p:nvSpPr>
        <p:spPr>
          <a:xfrm>
            <a:off x="9575397" y="865395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5" name="object 9385"/>
          <p:cNvSpPr/>
          <p:nvPr/>
        </p:nvSpPr>
        <p:spPr>
          <a:xfrm>
            <a:off x="9672756" y="868258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6" name="object 9386"/>
          <p:cNvSpPr/>
          <p:nvPr/>
        </p:nvSpPr>
        <p:spPr>
          <a:xfrm>
            <a:off x="9737543" y="870155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7" name="object 9387"/>
          <p:cNvSpPr/>
          <p:nvPr/>
        </p:nvSpPr>
        <p:spPr>
          <a:xfrm>
            <a:off x="9834902" y="873019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8" name="object 9388"/>
          <p:cNvSpPr/>
          <p:nvPr/>
        </p:nvSpPr>
        <p:spPr>
          <a:xfrm>
            <a:off x="9900046" y="8749161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9" name="object 9389"/>
          <p:cNvSpPr/>
          <p:nvPr/>
        </p:nvSpPr>
        <p:spPr>
          <a:xfrm>
            <a:off x="9997405" y="877779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0" name="object 9390"/>
          <p:cNvSpPr/>
          <p:nvPr/>
        </p:nvSpPr>
        <p:spPr>
          <a:xfrm>
            <a:off x="10062192" y="879712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1" name="object 9391"/>
          <p:cNvSpPr/>
          <p:nvPr/>
        </p:nvSpPr>
        <p:spPr>
          <a:xfrm>
            <a:off x="10159550" y="8825759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2" name="object 9392"/>
          <p:cNvSpPr/>
          <p:nvPr/>
        </p:nvSpPr>
        <p:spPr>
          <a:xfrm>
            <a:off x="10224337" y="8844729"/>
            <a:ext cx="40005" cy="12065"/>
          </a:xfrm>
          <a:custGeom>
            <a:avLst/>
            <a:gdLst/>
            <a:ahLst/>
            <a:cxnLst/>
            <a:rect l="l" t="t" r="r" b="b"/>
            <a:pathLst>
              <a:path w="40004" h="12065">
                <a:moveTo>
                  <a:pt x="0" y="0"/>
                </a:moveTo>
                <a:lnTo>
                  <a:pt x="39730" y="11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3" name="object 9393"/>
          <p:cNvSpPr/>
          <p:nvPr/>
        </p:nvSpPr>
        <p:spPr>
          <a:xfrm>
            <a:off x="9655217" y="10496607"/>
            <a:ext cx="105410" cy="31115"/>
          </a:xfrm>
          <a:custGeom>
            <a:avLst/>
            <a:gdLst/>
            <a:ahLst/>
            <a:cxnLst/>
            <a:rect l="l" t="t" r="r" b="b"/>
            <a:pathLst>
              <a:path w="105409" h="31115">
                <a:moveTo>
                  <a:pt x="105233" y="307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4" name="object 9394"/>
          <p:cNvSpPr/>
          <p:nvPr/>
        </p:nvSpPr>
        <p:spPr>
          <a:xfrm>
            <a:off x="9557859" y="1046797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5" name="object 9395"/>
          <p:cNvSpPr/>
          <p:nvPr/>
        </p:nvSpPr>
        <p:spPr>
          <a:xfrm>
            <a:off x="9395714" y="10420008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4">
                <a:moveTo>
                  <a:pt x="129573" y="382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6" name="object 9396"/>
          <p:cNvSpPr/>
          <p:nvPr/>
        </p:nvSpPr>
        <p:spPr>
          <a:xfrm>
            <a:off x="9298354" y="1039137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7" name="object 9397"/>
          <p:cNvSpPr/>
          <p:nvPr/>
        </p:nvSpPr>
        <p:spPr>
          <a:xfrm>
            <a:off x="9192763" y="10328019"/>
            <a:ext cx="73025" cy="54610"/>
          </a:xfrm>
          <a:custGeom>
            <a:avLst/>
            <a:gdLst/>
            <a:ahLst/>
            <a:cxnLst/>
            <a:rect l="l" t="t" r="r" b="b"/>
            <a:pathLst>
              <a:path w="73025" h="54609">
                <a:moveTo>
                  <a:pt x="73019" y="54048"/>
                </a:moveTo>
                <a:lnTo>
                  <a:pt x="0" y="32572"/>
                </a:ln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8" name="object 9398"/>
          <p:cNvSpPr/>
          <p:nvPr/>
        </p:nvSpPr>
        <p:spPr>
          <a:xfrm>
            <a:off x="9203144" y="10330524"/>
            <a:ext cx="560070" cy="189230"/>
          </a:xfrm>
          <a:custGeom>
            <a:avLst/>
            <a:gdLst/>
            <a:ahLst/>
            <a:cxnLst/>
            <a:rect l="l" t="t" r="r" b="b"/>
            <a:pathLst>
              <a:path w="560070" h="189229">
                <a:moveTo>
                  <a:pt x="559812" y="188990"/>
                </a:moveTo>
                <a:lnTo>
                  <a:pt x="0" y="24339"/>
                </a:lnTo>
                <a:lnTo>
                  <a:pt x="71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9" name="object 9399"/>
          <p:cNvSpPr/>
          <p:nvPr/>
        </p:nvSpPr>
        <p:spPr>
          <a:xfrm>
            <a:off x="11686865" y="3644270"/>
            <a:ext cx="92710" cy="169545"/>
          </a:xfrm>
          <a:custGeom>
            <a:avLst/>
            <a:gdLst/>
            <a:ahLst/>
            <a:cxnLst/>
            <a:rect l="l" t="t" r="r" b="b"/>
            <a:pathLst>
              <a:path w="92709" h="169545">
                <a:moveTo>
                  <a:pt x="92347" y="169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0" name="object 9400"/>
          <p:cNvSpPr txBox="1"/>
          <p:nvPr/>
        </p:nvSpPr>
        <p:spPr>
          <a:xfrm rot="3660000">
            <a:off x="11693782" y="370183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R6.00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9401" name="object 9401"/>
          <p:cNvSpPr/>
          <p:nvPr/>
        </p:nvSpPr>
        <p:spPr>
          <a:xfrm>
            <a:off x="11666463" y="3607045"/>
            <a:ext cx="26670" cy="41275"/>
          </a:xfrm>
          <a:custGeom>
            <a:avLst/>
            <a:gdLst/>
            <a:ahLst/>
            <a:cxnLst/>
            <a:rect l="l" t="t" r="r" b="b"/>
            <a:pathLst>
              <a:path w="26670" h="41275">
                <a:moveTo>
                  <a:pt x="26487" y="34003"/>
                </a:moveTo>
                <a:lnTo>
                  <a:pt x="14317" y="40804"/>
                </a:lnTo>
                <a:lnTo>
                  <a:pt x="0" y="0"/>
                </a:lnTo>
                <a:lnTo>
                  <a:pt x="26487" y="3400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2" name="object 9402"/>
          <p:cNvSpPr/>
          <p:nvPr/>
        </p:nvSpPr>
        <p:spPr>
          <a:xfrm>
            <a:off x="9256118" y="11801285"/>
            <a:ext cx="130810" cy="179070"/>
          </a:xfrm>
          <a:custGeom>
            <a:avLst/>
            <a:gdLst/>
            <a:ahLst/>
            <a:cxnLst/>
            <a:rect l="l" t="t" r="r" b="b"/>
            <a:pathLst>
              <a:path w="130809" h="179070">
                <a:moveTo>
                  <a:pt x="0" y="178610"/>
                </a:moveTo>
                <a:lnTo>
                  <a:pt x="32572" y="153912"/>
                </a:lnTo>
                <a:lnTo>
                  <a:pt x="61565" y="124919"/>
                </a:lnTo>
                <a:lnTo>
                  <a:pt x="86978" y="92347"/>
                </a:lnTo>
                <a:lnTo>
                  <a:pt x="108096" y="57269"/>
                </a:lnTo>
                <a:lnTo>
                  <a:pt x="124561" y="19686"/>
                </a:lnTo>
                <a:lnTo>
                  <a:pt x="130646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3" name="object 9403"/>
          <p:cNvSpPr/>
          <p:nvPr/>
        </p:nvSpPr>
        <p:spPr>
          <a:xfrm>
            <a:off x="12546986" y="2075435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5">
                <a:moveTo>
                  <a:pt x="5726" y="0"/>
                </a:moveTo>
                <a:lnTo>
                  <a:pt x="0" y="19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4" name="object 9404"/>
          <p:cNvSpPr/>
          <p:nvPr/>
        </p:nvSpPr>
        <p:spPr>
          <a:xfrm>
            <a:off x="12528015" y="212733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5" name="object 9405"/>
          <p:cNvSpPr/>
          <p:nvPr/>
        </p:nvSpPr>
        <p:spPr>
          <a:xfrm>
            <a:off x="12509045" y="219248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6" name="object 9406"/>
          <p:cNvSpPr/>
          <p:nvPr/>
        </p:nvSpPr>
        <p:spPr>
          <a:xfrm>
            <a:off x="12489716" y="22572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7" name="object 9407"/>
          <p:cNvSpPr/>
          <p:nvPr/>
        </p:nvSpPr>
        <p:spPr>
          <a:xfrm>
            <a:off x="12470746" y="23220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8" name="object 9408"/>
          <p:cNvSpPr/>
          <p:nvPr/>
        </p:nvSpPr>
        <p:spPr>
          <a:xfrm>
            <a:off x="12451775" y="238719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9" name="object 9409"/>
          <p:cNvSpPr/>
          <p:nvPr/>
        </p:nvSpPr>
        <p:spPr>
          <a:xfrm>
            <a:off x="12432805" y="245198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0" name="object 9410"/>
          <p:cNvSpPr/>
          <p:nvPr/>
        </p:nvSpPr>
        <p:spPr>
          <a:xfrm>
            <a:off x="12413834" y="251677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1" name="object 9411"/>
          <p:cNvSpPr/>
          <p:nvPr/>
        </p:nvSpPr>
        <p:spPr>
          <a:xfrm>
            <a:off x="12394506" y="258191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2" name="object 9412"/>
          <p:cNvSpPr/>
          <p:nvPr/>
        </p:nvSpPr>
        <p:spPr>
          <a:xfrm>
            <a:off x="12375535" y="26467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3" name="object 9413"/>
          <p:cNvSpPr/>
          <p:nvPr/>
        </p:nvSpPr>
        <p:spPr>
          <a:xfrm>
            <a:off x="12356564" y="271148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4" name="object 9414"/>
          <p:cNvSpPr/>
          <p:nvPr/>
        </p:nvSpPr>
        <p:spPr>
          <a:xfrm>
            <a:off x="12337594" y="277663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5" name="object 9415"/>
          <p:cNvSpPr/>
          <p:nvPr/>
        </p:nvSpPr>
        <p:spPr>
          <a:xfrm>
            <a:off x="12318623" y="284141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6" name="object 9416"/>
          <p:cNvSpPr/>
          <p:nvPr/>
        </p:nvSpPr>
        <p:spPr>
          <a:xfrm>
            <a:off x="12299652" y="290620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7" name="object 9417"/>
          <p:cNvSpPr/>
          <p:nvPr/>
        </p:nvSpPr>
        <p:spPr>
          <a:xfrm>
            <a:off x="12280324" y="297135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8" name="object 9418"/>
          <p:cNvSpPr/>
          <p:nvPr/>
        </p:nvSpPr>
        <p:spPr>
          <a:xfrm>
            <a:off x="12261353" y="30361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9" name="object 9419"/>
          <p:cNvSpPr/>
          <p:nvPr/>
        </p:nvSpPr>
        <p:spPr>
          <a:xfrm>
            <a:off x="12242382" y="310092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0" name="object 9420"/>
          <p:cNvSpPr/>
          <p:nvPr/>
        </p:nvSpPr>
        <p:spPr>
          <a:xfrm>
            <a:off x="12223412" y="316606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1" name="object 9421"/>
          <p:cNvSpPr/>
          <p:nvPr/>
        </p:nvSpPr>
        <p:spPr>
          <a:xfrm>
            <a:off x="12204441" y="323085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2" name="object 9422"/>
          <p:cNvSpPr/>
          <p:nvPr/>
        </p:nvSpPr>
        <p:spPr>
          <a:xfrm>
            <a:off x="12185112" y="32956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3" name="object 9423"/>
          <p:cNvSpPr/>
          <p:nvPr/>
        </p:nvSpPr>
        <p:spPr>
          <a:xfrm>
            <a:off x="12166142" y="336078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4" name="object 9424"/>
          <p:cNvSpPr/>
          <p:nvPr/>
        </p:nvSpPr>
        <p:spPr>
          <a:xfrm>
            <a:off x="12147171" y="342557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5" name="object 9425"/>
          <p:cNvSpPr/>
          <p:nvPr/>
        </p:nvSpPr>
        <p:spPr>
          <a:xfrm>
            <a:off x="12128200" y="349035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6" name="object 9426"/>
          <p:cNvSpPr/>
          <p:nvPr/>
        </p:nvSpPr>
        <p:spPr>
          <a:xfrm>
            <a:off x="12109230" y="355550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7" name="object 9427"/>
          <p:cNvSpPr/>
          <p:nvPr/>
        </p:nvSpPr>
        <p:spPr>
          <a:xfrm>
            <a:off x="12089901" y="362028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8" name="object 9428"/>
          <p:cNvSpPr/>
          <p:nvPr/>
        </p:nvSpPr>
        <p:spPr>
          <a:xfrm>
            <a:off x="12070931" y="368507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9" name="object 9429"/>
          <p:cNvSpPr/>
          <p:nvPr/>
        </p:nvSpPr>
        <p:spPr>
          <a:xfrm>
            <a:off x="12051960" y="375021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0" name="object 9430"/>
          <p:cNvSpPr/>
          <p:nvPr/>
        </p:nvSpPr>
        <p:spPr>
          <a:xfrm>
            <a:off x="12032990" y="381500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1" name="object 9431"/>
          <p:cNvSpPr/>
          <p:nvPr/>
        </p:nvSpPr>
        <p:spPr>
          <a:xfrm>
            <a:off x="12014019" y="387979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2" name="object 9432"/>
          <p:cNvSpPr/>
          <p:nvPr/>
        </p:nvSpPr>
        <p:spPr>
          <a:xfrm>
            <a:off x="11994691" y="394493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3" name="object 9433"/>
          <p:cNvSpPr/>
          <p:nvPr/>
        </p:nvSpPr>
        <p:spPr>
          <a:xfrm>
            <a:off x="11975720" y="40097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4" name="object 9434"/>
          <p:cNvSpPr/>
          <p:nvPr/>
        </p:nvSpPr>
        <p:spPr>
          <a:xfrm>
            <a:off x="11956749" y="407451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5" name="object 9435"/>
          <p:cNvSpPr/>
          <p:nvPr/>
        </p:nvSpPr>
        <p:spPr>
          <a:xfrm>
            <a:off x="11937779" y="413965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6" name="object 9436"/>
          <p:cNvSpPr/>
          <p:nvPr/>
        </p:nvSpPr>
        <p:spPr>
          <a:xfrm>
            <a:off x="11918808" y="42044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7" name="object 9437"/>
          <p:cNvSpPr/>
          <p:nvPr/>
        </p:nvSpPr>
        <p:spPr>
          <a:xfrm>
            <a:off x="11899479" y="42692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8" name="object 9438"/>
          <p:cNvSpPr/>
          <p:nvPr/>
        </p:nvSpPr>
        <p:spPr>
          <a:xfrm>
            <a:off x="11880508" y="433437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9" name="object 9439"/>
          <p:cNvSpPr/>
          <p:nvPr/>
        </p:nvSpPr>
        <p:spPr>
          <a:xfrm>
            <a:off x="11861538" y="43991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0" name="object 9440"/>
          <p:cNvSpPr/>
          <p:nvPr/>
        </p:nvSpPr>
        <p:spPr>
          <a:xfrm>
            <a:off x="11842567" y="446394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1" name="object 9441"/>
          <p:cNvSpPr/>
          <p:nvPr/>
        </p:nvSpPr>
        <p:spPr>
          <a:xfrm>
            <a:off x="11823596" y="452908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2" name="object 9442"/>
          <p:cNvSpPr/>
          <p:nvPr/>
        </p:nvSpPr>
        <p:spPr>
          <a:xfrm>
            <a:off x="11804268" y="45938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3" name="object 9443"/>
          <p:cNvSpPr/>
          <p:nvPr/>
        </p:nvSpPr>
        <p:spPr>
          <a:xfrm>
            <a:off x="11785297" y="46586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4" name="object 9444"/>
          <p:cNvSpPr/>
          <p:nvPr/>
        </p:nvSpPr>
        <p:spPr>
          <a:xfrm>
            <a:off x="11766327" y="472380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5" name="object 9445"/>
          <p:cNvSpPr/>
          <p:nvPr/>
        </p:nvSpPr>
        <p:spPr>
          <a:xfrm>
            <a:off x="11747356" y="478859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6" name="object 9446"/>
          <p:cNvSpPr/>
          <p:nvPr/>
        </p:nvSpPr>
        <p:spPr>
          <a:xfrm>
            <a:off x="11728386" y="485338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7" name="object 9447"/>
          <p:cNvSpPr/>
          <p:nvPr/>
        </p:nvSpPr>
        <p:spPr>
          <a:xfrm>
            <a:off x="11709057" y="491852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8" name="object 9448"/>
          <p:cNvSpPr/>
          <p:nvPr/>
        </p:nvSpPr>
        <p:spPr>
          <a:xfrm>
            <a:off x="11690087" y="498331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9" name="object 9449"/>
          <p:cNvSpPr/>
          <p:nvPr/>
        </p:nvSpPr>
        <p:spPr>
          <a:xfrm>
            <a:off x="11671116" y="504845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0" name="object 9450"/>
          <p:cNvSpPr/>
          <p:nvPr/>
        </p:nvSpPr>
        <p:spPr>
          <a:xfrm>
            <a:off x="11652145" y="51132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1" name="object 9451"/>
          <p:cNvSpPr/>
          <p:nvPr/>
        </p:nvSpPr>
        <p:spPr>
          <a:xfrm>
            <a:off x="11633175" y="51780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2" name="object 9452"/>
          <p:cNvSpPr/>
          <p:nvPr/>
        </p:nvSpPr>
        <p:spPr>
          <a:xfrm>
            <a:off x="11614204" y="524317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3" name="object 9453"/>
          <p:cNvSpPr/>
          <p:nvPr/>
        </p:nvSpPr>
        <p:spPr>
          <a:xfrm>
            <a:off x="11594875" y="530795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4" name="object 9454"/>
          <p:cNvSpPr/>
          <p:nvPr/>
        </p:nvSpPr>
        <p:spPr>
          <a:xfrm>
            <a:off x="11575905" y="537274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5" name="object 9455"/>
          <p:cNvSpPr/>
          <p:nvPr/>
        </p:nvSpPr>
        <p:spPr>
          <a:xfrm>
            <a:off x="11556934" y="543789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6" name="object 9456"/>
          <p:cNvSpPr/>
          <p:nvPr/>
        </p:nvSpPr>
        <p:spPr>
          <a:xfrm>
            <a:off x="11537963" y="550267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7" name="object 9457"/>
          <p:cNvSpPr/>
          <p:nvPr/>
        </p:nvSpPr>
        <p:spPr>
          <a:xfrm>
            <a:off x="11518993" y="55674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8" name="object 9458"/>
          <p:cNvSpPr/>
          <p:nvPr/>
        </p:nvSpPr>
        <p:spPr>
          <a:xfrm>
            <a:off x="11499664" y="563260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9" name="object 9459"/>
          <p:cNvSpPr/>
          <p:nvPr/>
        </p:nvSpPr>
        <p:spPr>
          <a:xfrm>
            <a:off x="11480693" y="56973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0" name="object 9460"/>
          <p:cNvSpPr/>
          <p:nvPr/>
        </p:nvSpPr>
        <p:spPr>
          <a:xfrm>
            <a:off x="11461723" y="576218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1" name="object 9461"/>
          <p:cNvSpPr/>
          <p:nvPr/>
        </p:nvSpPr>
        <p:spPr>
          <a:xfrm>
            <a:off x="11442752" y="582732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2" name="object 9462"/>
          <p:cNvSpPr/>
          <p:nvPr/>
        </p:nvSpPr>
        <p:spPr>
          <a:xfrm>
            <a:off x="11423781" y="589211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3" name="object 9463"/>
          <p:cNvSpPr/>
          <p:nvPr/>
        </p:nvSpPr>
        <p:spPr>
          <a:xfrm>
            <a:off x="11404453" y="595689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4" name="object 9464"/>
          <p:cNvSpPr/>
          <p:nvPr/>
        </p:nvSpPr>
        <p:spPr>
          <a:xfrm>
            <a:off x="11385482" y="602204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5" name="object 9465"/>
          <p:cNvSpPr/>
          <p:nvPr/>
        </p:nvSpPr>
        <p:spPr>
          <a:xfrm>
            <a:off x="11366512" y="608682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6" name="object 9466"/>
          <p:cNvSpPr/>
          <p:nvPr/>
        </p:nvSpPr>
        <p:spPr>
          <a:xfrm>
            <a:off x="11347541" y="615161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7" name="object 9467"/>
          <p:cNvSpPr/>
          <p:nvPr/>
        </p:nvSpPr>
        <p:spPr>
          <a:xfrm>
            <a:off x="11328571" y="621676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8" name="object 9468"/>
          <p:cNvSpPr/>
          <p:nvPr/>
        </p:nvSpPr>
        <p:spPr>
          <a:xfrm>
            <a:off x="11309242" y="62815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9" name="object 9469"/>
          <p:cNvSpPr/>
          <p:nvPr/>
        </p:nvSpPr>
        <p:spPr>
          <a:xfrm>
            <a:off x="11290272" y="634633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0" name="object 9470"/>
          <p:cNvSpPr/>
          <p:nvPr/>
        </p:nvSpPr>
        <p:spPr>
          <a:xfrm>
            <a:off x="11271301" y="64114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1" name="object 9471"/>
          <p:cNvSpPr/>
          <p:nvPr/>
        </p:nvSpPr>
        <p:spPr>
          <a:xfrm>
            <a:off x="11252330" y="647626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2" name="object 9472"/>
          <p:cNvSpPr/>
          <p:nvPr/>
        </p:nvSpPr>
        <p:spPr>
          <a:xfrm>
            <a:off x="11233360" y="654105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3" name="object 9473"/>
          <p:cNvSpPr/>
          <p:nvPr/>
        </p:nvSpPr>
        <p:spPr>
          <a:xfrm>
            <a:off x="11214031" y="660619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4" name="object 9474"/>
          <p:cNvSpPr/>
          <p:nvPr/>
        </p:nvSpPr>
        <p:spPr>
          <a:xfrm>
            <a:off x="11195060" y="667098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5" name="object 9475"/>
          <p:cNvSpPr/>
          <p:nvPr/>
        </p:nvSpPr>
        <p:spPr>
          <a:xfrm>
            <a:off x="11176089" y="67357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6" name="object 9476"/>
          <p:cNvSpPr/>
          <p:nvPr/>
        </p:nvSpPr>
        <p:spPr>
          <a:xfrm>
            <a:off x="11157119" y="680091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7" name="object 9477"/>
          <p:cNvSpPr/>
          <p:nvPr/>
        </p:nvSpPr>
        <p:spPr>
          <a:xfrm>
            <a:off x="11138148" y="686569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8" name="object 9478"/>
          <p:cNvSpPr/>
          <p:nvPr/>
        </p:nvSpPr>
        <p:spPr>
          <a:xfrm>
            <a:off x="11118820" y="693048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9" name="object 9479"/>
          <p:cNvSpPr/>
          <p:nvPr/>
        </p:nvSpPr>
        <p:spPr>
          <a:xfrm>
            <a:off x="11099849" y="699563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0" name="object 9480"/>
          <p:cNvSpPr/>
          <p:nvPr/>
        </p:nvSpPr>
        <p:spPr>
          <a:xfrm>
            <a:off x="11080878" y="70604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1" name="object 9481"/>
          <p:cNvSpPr/>
          <p:nvPr/>
        </p:nvSpPr>
        <p:spPr>
          <a:xfrm>
            <a:off x="11061908" y="71252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2" name="object 9482"/>
          <p:cNvSpPr/>
          <p:nvPr/>
        </p:nvSpPr>
        <p:spPr>
          <a:xfrm>
            <a:off x="11042937" y="719034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3" name="object 9483"/>
          <p:cNvSpPr/>
          <p:nvPr/>
        </p:nvSpPr>
        <p:spPr>
          <a:xfrm>
            <a:off x="11023967" y="72551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4" name="object 9484"/>
          <p:cNvSpPr/>
          <p:nvPr/>
        </p:nvSpPr>
        <p:spPr>
          <a:xfrm>
            <a:off x="11004638" y="731992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5" name="object 9485"/>
          <p:cNvSpPr/>
          <p:nvPr/>
        </p:nvSpPr>
        <p:spPr>
          <a:xfrm>
            <a:off x="10985668" y="738506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6" name="object 9486"/>
          <p:cNvSpPr/>
          <p:nvPr/>
        </p:nvSpPr>
        <p:spPr>
          <a:xfrm>
            <a:off x="10966697" y="744985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7" name="object 9487"/>
          <p:cNvSpPr/>
          <p:nvPr/>
        </p:nvSpPr>
        <p:spPr>
          <a:xfrm>
            <a:off x="10947726" y="751463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8" name="object 9488"/>
          <p:cNvSpPr/>
          <p:nvPr/>
        </p:nvSpPr>
        <p:spPr>
          <a:xfrm>
            <a:off x="10928756" y="757978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9" name="object 9489"/>
          <p:cNvSpPr/>
          <p:nvPr/>
        </p:nvSpPr>
        <p:spPr>
          <a:xfrm>
            <a:off x="10909427" y="764456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0" name="object 9490"/>
          <p:cNvSpPr/>
          <p:nvPr/>
        </p:nvSpPr>
        <p:spPr>
          <a:xfrm>
            <a:off x="10890456" y="770935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1" name="object 9491"/>
          <p:cNvSpPr/>
          <p:nvPr/>
        </p:nvSpPr>
        <p:spPr>
          <a:xfrm>
            <a:off x="10871486" y="777449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2" name="object 9492"/>
          <p:cNvSpPr/>
          <p:nvPr/>
        </p:nvSpPr>
        <p:spPr>
          <a:xfrm>
            <a:off x="10852515" y="783928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3" name="object 9493"/>
          <p:cNvSpPr/>
          <p:nvPr/>
        </p:nvSpPr>
        <p:spPr>
          <a:xfrm>
            <a:off x="10833544" y="790407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4" name="object 9494"/>
          <p:cNvSpPr/>
          <p:nvPr/>
        </p:nvSpPr>
        <p:spPr>
          <a:xfrm>
            <a:off x="10814215" y="796921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5" name="object 9495"/>
          <p:cNvSpPr/>
          <p:nvPr/>
        </p:nvSpPr>
        <p:spPr>
          <a:xfrm>
            <a:off x="10795245" y="803400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6" name="object 9496"/>
          <p:cNvSpPr/>
          <p:nvPr/>
        </p:nvSpPr>
        <p:spPr>
          <a:xfrm>
            <a:off x="10776274" y="809879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7" name="object 9497"/>
          <p:cNvSpPr/>
          <p:nvPr/>
        </p:nvSpPr>
        <p:spPr>
          <a:xfrm>
            <a:off x="10757304" y="816393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8" name="object 9498"/>
          <p:cNvSpPr/>
          <p:nvPr/>
        </p:nvSpPr>
        <p:spPr>
          <a:xfrm>
            <a:off x="10738333" y="822872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9" name="object 9499"/>
          <p:cNvSpPr/>
          <p:nvPr/>
        </p:nvSpPr>
        <p:spPr>
          <a:xfrm>
            <a:off x="10719005" y="829386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0" name="object 9500"/>
          <p:cNvSpPr/>
          <p:nvPr/>
        </p:nvSpPr>
        <p:spPr>
          <a:xfrm>
            <a:off x="10700034" y="835865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1" name="object 9501"/>
          <p:cNvSpPr/>
          <p:nvPr/>
        </p:nvSpPr>
        <p:spPr>
          <a:xfrm>
            <a:off x="10681063" y="842343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2" name="object 9502"/>
          <p:cNvSpPr/>
          <p:nvPr/>
        </p:nvSpPr>
        <p:spPr>
          <a:xfrm>
            <a:off x="10662093" y="848858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3" name="object 9503"/>
          <p:cNvSpPr/>
          <p:nvPr/>
        </p:nvSpPr>
        <p:spPr>
          <a:xfrm>
            <a:off x="10643122" y="855337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4" name="object 9504"/>
          <p:cNvSpPr/>
          <p:nvPr/>
        </p:nvSpPr>
        <p:spPr>
          <a:xfrm>
            <a:off x="10623794" y="861815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5" name="object 9505"/>
          <p:cNvSpPr/>
          <p:nvPr/>
        </p:nvSpPr>
        <p:spPr>
          <a:xfrm>
            <a:off x="10604823" y="868330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6" name="object 9506"/>
          <p:cNvSpPr/>
          <p:nvPr/>
        </p:nvSpPr>
        <p:spPr>
          <a:xfrm>
            <a:off x="10585853" y="874808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7" name="object 9507"/>
          <p:cNvSpPr/>
          <p:nvPr/>
        </p:nvSpPr>
        <p:spPr>
          <a:xfrm>
            <a:off x="10566882" y="881287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8" name="object 9508"/>
          <p:cNvSpPr/>
          <p:nvPr/>
        </p:nvSpPr>
        <p:spPr>
          <a:xfrm>
            <a:off x="10547911" y="887801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9" name="object 9509"/>
          <p:cNvSpPr/>
          <p:nvPr/>
        </p:nvSpPr>
        <p:spPr>
          <a:xfrm>
            <a:off x="10528582" y="894280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0" name="object 9510"/>
          <p:cNvSpPr/>
          <p:nvPr/>
        </p:nvSpPr>
        <p:spPr>
          <a:xfrm>
            <a:off x="10509611" y="900759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1" name="object 9511"/>
          <p:cNvSpPr/>
          <p:nvPr/>
        </p:nvSpPr>
        <p:spPr>
          <a:xfrm>
            <a:off x="10490641" y="907273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2" name="object 9512"/>
          <p:cNvSpPr/>
          <p:nvPr/>
        </p:nvSpPr>
        <p:spPr>
          <a:xfrm>
            <a:off x="10471670" y="913752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3" name="object 9513"/>
          <p:cNvSpPr/>
          <p:nvPr/>
        </p:nvSpPr>
        <p:spPr>
          <a:xfrm>
            <a:off x="10452700" y="920230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4" name="object 9514"/>
          <p:cNvSpPr/>
          <p:nvPr/>
        </p:nvSpPr>
        <p:spPr>
          <a:xfrm>
            <a:off x="10433371" y="926745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5" name="object 9515"/>
          <p:cNvSpPr/>
          <p:nvPr/>
        </p:nvSpPr>
        <p:spPr>
          <a:xfrm>
            <a:off x="10414401" y="933223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6" name="object 9516"/>
          <p:cNvSpPr/>
          <p:nvPr/>
        </p:nvSpPr>
        <p:spPr>
          <a:xfrm>
            <a:off x="10395430" y="939702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7" name="object 9517"/>
          <p:cNvSpPr/>
          <p:nvPr/>
        </p:nvSpPr>
        <p:spPr>
          <a:xfrm>
            <a:off x="10376459" y="94621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8" name="object 9518"/>
          <p:cNvSpPr/>
          <p:nvPr/>
        </p:nvSpPr>
        <p:spPr>
          <a:xfrm>
            <a:off x="10357489" y="95269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9" name="object 9519"/>
          <p:cNvSpPr/>
          <p:nvPr/>
        </p:nvSpPr>
        <p:spPr>
          <a:xfrm>
            <a:off x="10338518" y="959174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0" name="object 9520"/>
          <p:cNvSpPr/>
          <p:nvPr/>
        </p:nvSpPr>
        <p:spPr>
          <a:xfrm>
            <a:off x="10319190" y="965688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1" name="object 9521"/>
          <p:cNvSpPr/>
          <p:nvPr/>
        </p:nvSpPr>
        <p:spPr>
          <a:xfrm>
            <a:off x="10300219" y="97216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2" name="object 9522"/>
          <p:cNvSpPr/>
          <p:nvPr/>
        </p:nvSpPr>
        <p:spPr>
          <a:xfrm>
            <a:off x="10281249" y="978646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3" name="object 9523"/>
          <p:cNvSpPr/>
          <p:nvPr/>
        </p:nvSpPr>
        <p:spPr>
          <a:xfrm>
            <a:off x="10262278" y="985160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4" name="object 9524"/>
          <p:cNvSpPr/>
          <p:nvPr/>
        </p:nvSpPr>
        <p:spPr>
          <a:xfrm>
            <a:off x="10243307" y="991639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5" name="object 9525"/>
          <p:cNvSpPr/>
          <p:nvPr/>
        </p:nvSpPr>
        <p:spPr>
          <a:xfrm>
            <a:off x="10223979" y="99811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6" name="object 9526"/>
          <p:cNvSpPr/>
          <p:nvPr/>
        </p:nvSpPr>
        <p:spPr>
          <a:xfrm>
            <a:off x="10205008" y="1004632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7" name="object 9527"/>
          <p:cNvSpPr/>
          <p:nvPr/>
        </p:nvSpPr>
        <p:spPr>
          <a:xfrm>
            <a:off x="10186037" y="1011110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8" name="object 9528"/>
          <p:cNvSpPr/>
          <p:nvPr/>
        </p:nvSpPr>
        <p:spPr>
          <a:xfrm>
            <a:off x="10167067" y="1017589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9" name="object 9529"/>
          <p:cNvSpPr/>
          <p:nvPr/>
        </p:nvSpPr>
        <p:spPr>
          <a:xfrm>
            <a:off x="10148096" y="1024104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0" name="object 9530"/>
          <p:cNvSpPr/>
          <p:nvPr/>
        </p:nvSpPr>
        <p:spPr>
          <a:xfrm>
            <a:off x="10128767" y="1030582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1" name="object 9531"/>
          <p:cNvSpPr/>
          <p:nvPr/>
        </p:nvSpPr>
        <p:spPr>
          <a:xfrm>
            <a:off x="10109796" y="103706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2" name="object 9532"/>
          <p:cNvSpPr/>
          <p:nvPr/>
        </p:nvSpPr>
        <p:spPr>
          <a:xfrm>
            <a:off x="10090826" y="1043575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3" name="object 9533"/>
          <p:cNvSpPr/>
          <p:nvPr/>
        </p:nvSpPr>
        <p:spPr>
          <a:xfrm>
            <a:off x="10071855" y="1050054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4" name="object 9534"/>
          <p:cNvSpPr/>
          <p:nvPr/>
        </p:nvSpPr>
        <p:spPr>
          <a:xfrm>
            <a:off x="10052885" y="1056533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5" name="object 9535"/>
          <p:cNvSpPr/>
          <p:nvPr/>
        </p:nvSpPr>
        <p:spPr>
          <a:xfrm>
            <a:off x="10033556" y="1063047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6" name="object 9536"/>
          <p:cNvSpPr/>
          <p:nvPr/>
        </p:nvSpPr>
        <p:spPr>
          <a:xfrm>
            <a:off x="10014586" y="1069526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7" name="object 9537"/>
          <p:cNvSpPr/>
          <p:nvPr/>
        </p:nvSpPr>
        <p:spPr>
          <a:xfrm>
            <a:off x="9995615" y="1076004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8" name="object 9538"/>
          <p:cNvSpPr/>
          <p:nvPr/>
        </p:nvSpPr>
        <p:spPr>
          <a:xfrm>
            <a:off x="9976644" y="1082519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9" name="object 9539"/>
          <p:cNvSpPr/>
          <p:nvPr/>
        </p:nvSpPr>
        <p:spPr>
          <a:xfrm>
            <a:off x="9957674" y="1088997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0" name="object 9540"/>
          <p:cNvSpPr/>
          <p:nvPr/>
        </p:nvSpPr>
        <p:spPr>
          <a:xfrm>
            <a:off x="9938345" y="109547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1" name="object 9541"/>
          <p:cNvSpPr/>
          <p:nvPr/>
        </p:nvSpPr>
        <p:spPr>
          <a:xfrm>
            <a:off x="9919375" y="1101991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2" name="object 9542"/>
          <p:cNvSpPr/>
          <p:nvPr/>
        </p:nvSpPr>
        <p:spPr>
          <a:xfrm>
            <a:off x="9900404" y="110846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3" name="object 9543"/>
          <p:cNvSpPr/>
          <p:nvPr/>
        </p:nvSpPr>
        <p:spPr>
          <a:xfrm>
            <a:off x="9881434" y="1114948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4" name="object 9544"/>
          <p:cNvSpPr/>
          <p:nvPr/>
        </p:nvSpPr>
        <p:spPr>
          <a:xfrm>
            <a:off x="9862463" y="1121462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5" name="object 9545"/>
          <p:cNvSpPr/>
          <p:nvPr/>
        </p:nvSpPr>
        <p:spPr>
          <a:xfrm>
            <a:off x="9843134" y="1127941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6" name="object 9546"/>
          <p:cNvSpPr/>
          <p:nvPr/>
        </p:nvSpPr>
        <p:spPr>
          <a:xfrm>
            <a:off x="9824163" y="1134455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7" name="object 9547"/>
          <p:cNvSpPr/>
          <p:nvPr/>
        </p:nvSpPr>
        <p:spPr>
          <a:xfrm>
            <a:off x="9805192" y="114093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8" name="object 9548"/>
          <p:cNvSpPr/>
          <p:nvPr/>
        </p:nvSpPr>
        <p:spPr>
          <a:xfrm>
            <a:off x="9786222" y="1147413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9" name="object 9549"/>
          <p:cNvSpPr/>
          <p:nvPr/>
        </p:nvSpPr>
        <p:spPr>
          <a:xfrm>
            <a:off x="9767251" y="1153927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0" name="object 9550"/>
          <p:cNvSpPr/>
          <p:nvPr/>
        </p:nvSpPr>
        <p:spPr>
          <a:xfrm>
            <a:off x="9751860" y="11604063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4">
                <a:moveTo>
                  <a:pt x="5726" y="0"/>
                </a:moveTo>
                <a:lnTo>
                  <a:pt x="0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1" name="object 9551"/>
          <p:cNvSpPr/>
          <p:nvPr/>
        </p:nvSpPr>
        <p:spPr>
          <a:xfrm>
            <a:off x="10502095" y="2165993"/>
            <a:ext cx="2359025" cy="8041640"/>
          </a:xfrm>
          <a:custGeom>
            <a:avLst/>
            <a:gdLst/>
            <a:ahLst/>
            <a:cxnLst/>
            <a:rect l="l" t="t" r="r" b="b"/>
            <a:pathLst>
              <a:path w="2359025" h="8041640">
                <a:moveTo>
                  <a:pt x="2358801" y="0"/>
                </a:moveTo>
                <a:lnTo>
                  <a:pt x="0" y="80414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2" name="object 9552"/>
          <p:cNvSpPr/>
          <p:nvPr/>
        </p:nvSpPr>
        <p:spPr>
          <a:xfrm>
            <a:off x="12846222" y="2168140"/>
            <a:ext cx="23495" cy="78105"/>
          </a:xfrm>
          <a:custGeom>
            <a:avLst/>
            <a:gdLst/>
            <a:ahLst/>
            <a:cxnLst/>
            <a:rect l="l" t="t" r="r" b="b"/>
            <a:pathLst>
              <a:path w="23495" h="78105">
                <a:moveTo>
                  <a:pt x="22907" y="0"/>
                </a:moveTo>
                <a:lnTo>
                  <a:pt x="0" y="77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3" name="object 9553"/>
          <p:cNvSpPr/>
          <p:nvPr/>
        </p:nvSpPr>
        <p:spPr>
          <a:xfrm>
            <a:off x="12827251" y="227838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4" name="object 9554"/>
          <p:cNvSpPr/>
          <p:nvPr/>
        </p:nvSpPr>
        <p:spPr>
          <a:xfrm>
            <a:off x="12798616" y="234317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5" name="object 9555"/>
          <p:cNvSpPr/>
          <p:nvPr/>
        </p:nvSpPr>
        <p:spPr>
          <a:xfrm>
            <a:off x="12779645" y="244053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6" name="object 9556"/>
          <p:cNvSpPr/>
          <p:nvPr/>
        </p:nvSpPr>
        <p:spPr>
          <a:xfrm>
            <a:off x="12751010" y="2505674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7" name="object 9557"/>
          <p:cNvSpPr/>
          <p:nvPr/>
        </p:nvSpPr>
        <p:spPr>
          <a:xfrm>
            <a:off x="12732039" y="260303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8" name="object 9558"/>
          <p:cNvSpPr/>
          <p:nvPr/>
        </p:nvSpPr>
        <p:spPr>
          <a:xfrm>
            <a:off x="12703405" y="266782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9" name="object 9559"/>
          <p:cNvSpPr/>
          <p:nvPr/>
        </p:nvSpPr>
        <p:spPr>
          <a:xfrm>
            <a:off x="12684434" y="27651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0" name="object 9560"/>
          <p:cNvSpPr/>
          <p:nvPr/>
        </p:nvSpPr>
        <p:spPr>
          <a:xfrm>
            <a:off x="12655799" y="2829965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1" name="object 9561"/>
          <p:cNvSpPr/>
          <p:nvPr/>
        </p:nvSpPr>
        <p:spPr>
          <a:xfrm>
            <a:off x="12636828" y="29273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2" name="object 9562"/>
          <p:cNvSpPr/>
          <p:nvPr/>
        </p:nvSpPr>
        <p:spPr>
          <a:xfrm>
            <a:off x="12608193" y="299246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3" name="object 9563"/>
          <p:cNvSpPr/>
          <p:nvPr/>
        </p:nvSpPr>
        <p:spPr>
          <a:xfrm>
            <a:off x="12589223" y="308982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4" name="object 9564"/>
          <p:cNvSpPr/>
          <p:nvPr/>
        </p:nvSpPr>
        <p:spPr>
          <a:xfrm>
            <a:off x="12560588" y="3154613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5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5" name="object 9565"/>
          <p:cNvSpPr/>
          <p:nvPr/>
        </p:nvSpPr>
        <p:spPr>
          <a:xfrm>
            <a:off x="12541617" y="32519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6" name="object 9566"/>
          <p:cNvSpPr/>
          <p:nvPr/>
        </p:nvSpPr>
        <p:spPr>
          <a:xfrm>
            <a:off x="12512982" y="3316759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19328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7" name="object 9567"/>
          <p:cNvSpPr/>
          <p:nvPr/>
        </p:nvSpPr>
        <p:spPr>
          <a:xfrm>
            <a:off x="12494012" y="34141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8" name="object 9568"/>
          <p:cNvSpPr/>
          <p:nvPr/>
        </p:nvSpPr>
        <p:spPr>
          <a:xfrm>
            <a:off x="12465735" y="347926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9" name="object 9569"/>
          <p:cNvSpPr/>
          <p:nvPr/>
        </p:nvSpPr>
        <p:spPr>
          <a:xfrm>
            <a:off x="12446406" y="357662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0" name="object 9570"/>
          <p:cNvSpPr/>
          <p:nvPr/>
        </p:nvSpPr>
        <p:spPr>
          <a:xfrm>
            <a:off x="12418129" y="364140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1" name="object 9571"/>
          <p:cNvSpPr/>
          <p:nvPr/>
        </p:nvSpPr>
        <p:spPr>
          <a:xfrm>
            <a:off x="12398801" y="37387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2" name="object 9572"/>
          <p:cNvSpPr/>
          <p:nvPr/>
        </p:nvSpPr>
        <p:spPr>
          <a:xfrm>
            <a:off x="12370523" y="380355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3" name="object 9573"/>
          <p:cNvSpPr/>
          <p:nvPr/>
        </p:nvSpPr>
        <p:spPr>
          <a:xfrm>
            <a:off x="12351195" y="390126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4" name="object 9574"/>
          <p:cNvSpPr/>
          <p:nvPr/>
        </p:nvSpPr>
        <p:spPr>
          <a:xfrm>
            <a:off x="12322918" y="396605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5" name="object 9575"/>
          <p:cNvSpPr/>
          <p:nvPr/>
        </p:nvSpPr>
        <p:spPr>
          <a:xfrm>
            <a:off x="12303590" y="406341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6" name="object 9576"/>
          <p:cNvSpPr/>
          <p:nvPr/>
        </p:nvSpPr>
        <p:spPr>
          <a:xfrm>
            <a:off x="12275312" y="412820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7" name="object 9577"/>
          <p:cNvSpPr/>
          <p:nvPr/>
        </p:nvSpPr>
        <p:spPr>
          <a:xfrm>
            <a:off x="12255984" y="422555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8" name="object 9578"/>
          <p:cNvSpPr/>
          <p:nvPr/>
        </p:nvSpPr>
        <p:spPr>
          <a:xfrm>
            <a:off x="12227707" y="429070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9" name="object 9579"/>
          <p:cNvSpPr/>
          <p:nvPr/>
        </p:nvSpPr>
        <p:spPr>
          <a:xfrm>
            <a:off x="12208378" y="438806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0" name="object 9580"/>
          <p:cNvSpPr/>
          <p:nvPr/>
        </p:nvSpPr>
        <p:spPr>
          <a:xfrm>
            <a:off x="12180102" y="445284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1" name="object 9581"/>
          <p:cNvSpPr/>
          <p:nvPr/>
        </p:nvSpPr>
        <p:spPr>
          <a:xfrm>
            <a:off x="12160773" y="455020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2" name="object 9582"/>
          <p:cNvSpPr/>
          <p:nvPr/>
        </p:nvSpPr>
        <p:spPr>
          <a:xfrm>
            <a:off x="12132496" y="461499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3" name="object 9583"/>
          <p:cNvSpPr/>
          <p:nvPr/>
        </p:nvSpPr>
        <p:spPr>
          <a:xfrm>
            <a:off x="12113167" y="47123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4" name="object 9584"/>
          <p:cNvSpPr/>
          <p:nvPr/>
        </p:nvSpPr>
        <p:spPr>
          <a:xfrm>
            <a:off x="12084891" y="477749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5" name="object 9585"/>
          <p:cNvSpPr/>
          <p:nvPr/>
        </p:nvSpPr>
        <p:spPr>
          <a:xfrm>
            <a:off x="12065561" y="487485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6" name="object 9586"/>
          <p:cNvSpPr/>
          <p:nvPr/>
        </p:nvSpPr>
        <p:spPr>
          <a:xfrm>
            <a:off x="12037285" y="493964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7" name="object 9587"/>
          <p:cNvSpPr/>
          <p:nvPr/>
        </p:nvSpPr>
        <p:spPr>
          <a:xfrm>
            <a:off x="12017956" y="50370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8" name="object 9588"/>
          <p:cNvSpPr/>
          <p:nvPr/>
        </p:nvSpPr>
        <p:spPr>
          <a:xfrm>
            <a:off x="11989679" y="510178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9" name="object 9589"/>
          <p:cNvSpPr/>
          <p:nvPr/>
        </p:nvSpPr>
        <p:spPr>
          <a:xfrm>
            <a:off x="11970351" y="519914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0" name="object 9590"/>
          <p:cNvSpPr/>
          <p:nvPr/>
        </p:nvSpPr>
        <p:spPr>
          <a:xfrm>
            <a:off x="11942074" y="526429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1" name="object 9591"/>
          <p:cNvSpPr/>
          <p:nvPr/>
        </p:nvSpPr>
        <p:spPr>
          <a:xfrm>
            <a:off x="11922745" y="536165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2" name="object 9592"/>
          <p:cNvSpPr/>
          <p:nvPr/>
        </p:nvSpPr>
        <p:spPr>
          <a:xfrm>
            <a:off x="11894468" y="542643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3" name="object 9593"/>
          <p:cNvSpPr/>
          <p:nvPr/>
        </p:nvSpPr>
        <p:spPr>
          <a:xfrm>
            <a:off x="11875140" y="552379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4" name="object 9594"/>
          <p:cNvSpPr/>
          <p:nvPr/>
        </p:nvSpPr>
        <p:spPr>
          <a:xfrm>
            <a:off x="11846862" y="558858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5" name="object 9595"/>
          <p:cNvSpPr/>
          <p:nvPr/>
        </p:nvSpPr>
        <p:spPr>
          <a:xfrm>
            <a:off x="11827892" y="56859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6" name="object 9596"/>
          <p:cNvSpPr/>
          <p:nvPr/>
        </p:nvSpPr>
        <p:spPr>
          <a:xfrm>
            <a:off x="11799257" y="575108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7" name="object 9597"/>
          <p:cNvSpPr/>
          <p:nvPr/>
        </p:nvSpPr>
        <p:spPr>
          <a:xfrm>
            <a:off x="11780287" y="584844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8" name="object 9598"/>
          <p:cNvSpPr/>
          <p:nvPr/>
        </p:nvSpPr>
        <p:spPr>
          <a:xfrm>
            <a:off x="11751651" y="591323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9" name="object 9599"/>
          <p:cNvSpPr/>
          <p:nvPr/>
        </p:nvSpPr>
        <p:spPr>
          <a:xfrm>
            <a:off x="11732681" y="601058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0" name="object 9600"/>
          <p:cNvSpPr/>
          <p:nvPr/>
        </p:nvSpPr>
        <p:spPr>
          <a:xfrm>
            <a:off x="11704046" y="607537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1" name="object 9601"/>
          <p:cNvSpPr/>
          <p:nvPr/>
        </p:nvSpPr>
        <p:spPr>
          <a:xfrm>
            <a:off x="11685075" y="61727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2" name="object 9602"/>
          <p:cNvSpPr/>
          <p:nvPr/>
        </p:nvSpPr>
        <p:spPr>
          <a:xfrm>
            <a:off x="11656440" y="623787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3" name="object 9603"/>
          <p:cNvSpPr/>
          <p:nvPr/>
        </p:nvSpPr>
        <p:spPr>
          <a:xfrm>
            <a:off x="11637470" y="633523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4" name="object 9604"/>
          <p:cNvSpPr/>
          <p:nvPr/>
        </p:nvSpPr>
        <p:spPr>
          <a:xfrm>
            <a:off x="11608835" y="640002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5" name="object 9605"/>
          <p:cNvSpPr/>
          <p:nvPr/>
        </p:nvSpPr>
        <p:spPr>
          <a:xfrm>
            <a:off x="11589864" y="649738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6" name="object 9606"/>
          <p:cNvSpPr/>
          <p:nvPr/>
        </p:nvSpPr>
        <p:spPr>
          <a:xfrm>
            <a:off x="11561229" y="656216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7" name="object 9607"/>
          <p:cNvSpPr/>
          <p:nvPr/>
        </p:nvSpPr>
        <p:spPr>
          <a:xfrm>
            <a:off x="11542259" y="665952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8" name="object 9608"/>
          <p:cNvSpPr/>
          <p:nvPr/>
        </p:nvSpPr>
        <p:spPr>
          <a:xfrm>
            <a:off x="11513624" y="672467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9" name="object 9609"/>
          <p:cNvSpPr/>
          <p:nvPr/>
        </p:nvSpPr>
        <p:spPr>
          <a:xfrm>
            <a:off x="11494653" y="682203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0" name="object 9610"/>
          <p:cNvSpPr/>
          <p:nvPr/>
        </p:nvSpPr>
        <p:spPr>
          <a:xfrm>
            <a:off x="11466018" y="688681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1" name="object 9611"/>
          <p:cNvSpPr/>
          <p:nvPr/>
        </p:nvSpPr>
        <p:spPr>
          <a:xfrm>
            <a:off x="11447047" y="698417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2" name="object 9612"/>
          <p:cNvSpPr/>
          <p:nvPr/>
        </p:nvSpPr>
        <p:spPr>
          <a:xfrm>
            <a:off x="11418413" y="704932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3" name="object 9613"/>
          <p:cNvSpPr/>
          <p:nvPr/>
        </p:nvSpPr>
        <p:spPr>
          <a:xfrm>
            <a:off x="11399442" y="714667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4" name="object 9614"/>
          <p:cNvSpPr/>
          <p:nvPr/>
        </p:nvSpPr>
        <p:spPr>
          <a:xfrm>
            <a:off x="11370807" y="721146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5" name="object 9615"/>
          <p:cNvSpPr/>
          <p:nvPr/>
        </p:nvSpPr>
        <p:spPr>
          <a:xfrm>
            <a:off x="11351836" y="730882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6" name="object 9616"/>
          <p:cNvSpPr/>
          <p:nvPr/>
        </p:nvSpPr>
        <p:spPr>
          <a:xfrm>
            <a:off x="11323201" y="737361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7" name="object 9617"/>
          <p:cNvSpPr/>
          <p:nvPr/>
        </p:nvSpPr>
        <p:spPr>
          <a:xfrm>
            <a:off x="11304230" y="747097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8" name="object 9618"/>
          <p:cNvSpPr/>
          <p:nvPr/>
        </p:nvSpPr>
        <p:spPr>
          <a:xfrm>
            <a:off x="11275596" y="753611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9" name="object 9619"/>
          <p:cNvSpPr/>
          <p:nvPr/>
        </p:nvSpPr>
        <p:spPr>
          <a:xfrm>
            <a:off x="11256626" y="763347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0" name="object 9620"/>
          <p:cNvSpPr/>
          <p:nvPr/>
        </p:nvSpPr>
        <p:spPr>
          <a:xfrm>
            <a:off x="11227990" y="769825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1" name="object 9621"/>
          <p:cNvSpPr/>
          <p:nvPr/>
        </p:nvSpPr>
        <p:spPr>
          <a:xfrm>
            <a:off x="11209020" y="779561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2" name="object 9622"/>
          <p:cNvSpPr/>
          <p:nvPr/>
        </p:nvSpPr>
        <p:spPr>
          <a:xfrm>
            <a:off x="11180385" y="786040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3" name="object 9623"/>
          <p:cNvSpPr/>
          <p:nvPr/>
        </p:nvSpPr>
        <p:spPr>
          <a:xfrm>
            <a:off x="11161414" y="79577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4" name="object 9624"/>
          <p:cNvSpPr/>
          <p:nvPr/>
        </p:nvSpPr>
        <p:spPr>
          <a:xfrm>
            <a:off x="11132779" y="802290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5" name="object 9625"/>
          <p:cNvSpPr/>
          <p:nvPr/>
        </p:nvSpPr>
        <p:spPr>
          <a:xfrm>
            <a:off x="11113809" y="812026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6" name="object 9626"/>
          <p:cNvSpPr/>
          <p:nvPr/>
        </p:nvSpPr>
        <p:spPr>
          <a:xfrm>
            <a:off x="11085174" y="818505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7" name="object 9627"/>
          <p:cNvSpPr/>
          <p:nvPr/>
        </p:nvSpPr>
        <p:spPr>
          <a:xfrm>
            <a:off x="11066203" y="828241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8" name="object 9628"/>
          <p:cNvSpPr/>
          <p:nvPr/>
        </p:nvSpPr>
        <p:spPr>
          <a:xfrm>
            <a:off x="11037568" y="834719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9" name="object 9629"/>
          <p:cNvSpPr/>
          <p:nvPr/>
        </p:nvSpPr>
        <p:spPr>
          <a:xfrm>
            <a:off x="11018597" y="84445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0" name="object 9630"/>
          <p:cNvSpPr/>
          <p:nvPr/>
        </p:nvSpPr>
        <p:spPr>
          <a:xfrm>
            <a:off x="10989963" y="850970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1" name="object 9631"/>
          <p:cNvSpPr/>
          <p:nvPr/>
        </p:nvSpPr>
        <p:spPr>
          <a:xfrm>
            <a:off x="10970992" y="860706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2" name="object 9632"/>
          <p:cNvSpPr/>
          <p:nvPr/>
        </p:nvSpPr>
        <p:spPr>
          <a:xfrm>
            <a:off x="10942357" y="867184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3" name="object 9633"/>
          <p:cNvSpPr/>
          <p:nvPr/>
        </p:nvSpPr>
        <p:spPr>
          <a:xfrm>
            <a:off x="10923386" y="876920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4" name="object 9634"/>
          <p:cNvSpPr/>
          <p:nvPr/>
        </p:nvSpPr>
        <p:spPr>
          <a:xfrm>
            <a:off x="10894752" y="883399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5" name="object 9635"/>
          <p:cNvSpPr/>
          <p:nvPr/>
        </p:nvSpPr>
        <p:spPr>
          <a:xfrm>
            <a:off x="10875781" y="893135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6" name="object 9636"/>
          <p:cNvSpPr/>
          <p:nvPr/>
        </p:nvSpPr>
        <p:spPr>
          <a:xfrm>
            <a:off x="10847146" y="899649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7" name="object 9637"/>
          <p:cNvSpPr/>
          <p:nvPr/>
        </p:nvSpPr>
        <p:spPr>
          <a:xfrm>
            <a:off x="10828175" y="909385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8" name="object 9638"/>
          <p:cNvSpPr/>
          <p:nvPr/>
        </p:nvSpPr>
        <p:spPr>
          <a:xfrm>
            <a:off x="10799540" y="915864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9" name="object 9639"/>
          <p:cNvSpPr/>
          <p:nvPr/>
        </p:nvSpPr>
        <p:spPr>
          <a:xfrm>
            <a:off x="10780569" y="925599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0" name="object 9640"/>
          <p:cNvSpPr/>
          <p:nvPr/>
        </p:nvSpPr>
        <p:spPr>
          <a:xfrm>
            <a:off x="10751935" y="932078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1" name="object 9641"/>
          <p:cNvSpPr/>
          <p:nvPr/>
        </p:nvSpPr>
        <p:spPr>
          <a:xfrm>
            <a:off x="10732965" y="941814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2" name="object 9642"/>
          <p:cNvSpPr/>
          <p:nvPr/>
        </p:nvSpPr>
        <p:spPr>
          <a:xfrm>
            <a:off x="10704329" y="948328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3" name="object 9643"/>
          <p:cNvSpPr/>
          <p:nvPr/>
        </p:nvSpPr>
        <p:spPr>
          <a:xfrm>
            <a:off x="10685359" y="958064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4" name="object 9644"/>
          <p:cNvSpPr/>
          <p:nvPr/>
        </p:nvSpPr>
        <p:spPr>
          <a:xfrm>
            <a:off x="10656723" y="964543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5" name="object 9645"/>
          <p:cNvSpPr/>
          <p:nvPr/>
        </p:nvSpPr>
        <p:spPr>
          <a:xfrm>
            <a:off x="10637753" y="974279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6" name="object 9646"/>
          <p:cNvSpPr/>
          <p:nvPr/>
        </p:nvSpPr>
        <p:spPr>
          <a:xfrm>
            <a:off x="10609118" y="980757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7" name="object 9647"/>
          <p:cNvSpPr/>
          <p:nvPr/>
        </p:nvSpPr>
        <p:spPr>
          <a:xfrm>
            <a:off x="10590148" y="990493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8" name="object 9648"/>
          <p:cNvSpPr/>
          <p:nvPr/>
        </p:nvSpPr>
        <p:spPr>
          <a:xfrm>
            <a:off x="10561512" y="997008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9" name="object 9649"/>
          <p:cNvSpPr/>
          <p:nvPr/>
        </p:nvSpPr>
        <p:spPr>
          <a:xfrm>
            <a:off x="10542542" y="100674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0" name="object 9650"/>
          <p:cNvSpPr/>
          <p:nvPr/>
        </p:nvSpPr>
        <p:spPr>
          <a:xfrm>
            <a:off x="10510328" y="10132228"/>
            <a:ext cx="22860" cy="78105"/>
          </a:xfrm>
          <a:custGeom>
            <a:avLst/>
            <a:gdLst/>
            <a:ahLst/>
            <a:cxnLst/>
            <a:rect l="l" t="t" r="r" b="b"/>
            <a:pathLst>
              <a:path w="22859" h="78104">
                <a:moveTo>
                  <a:pt x="22549" y="0"/>
                </a:moveTo>
                <a:lnTo>
                  <a:pt x="0" y="77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1" name="object 9651"/>
          <p:cNvSpPr/>
          <p:nvPr/>
        </p:nvSpPr>
        <p:spPr>
          <a:xfrm>
            <a:off x="9677768" y="11888264"/>
            <a:ext cx="10160" cy="43815"/>
          </a:xfrm>
          <a:custGeom>
            <a:avLst/>
            <a:gdLst/>
            <a:ahLst/>
            <a:cxnLst/>
            <a:rect l="l" t="t" r="r" b="b"/>
            <a:pathLst>
              <a:path w="10159" h="43815">
                <a:moveTo>
                  <a:pt x="9664" y="0"/>
                </a:moveTo>
                <a:lnTo>
                  <a:pt x="4295" y="20760"/>
                </a:lnTo>
                <a:lnTo>
                  <a:pt x="357" y="41520"/>
                </a:lnTo>
                <a:lnTo>
                  <a:pt x="0" y="4331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2" name="object 9652"/>
          <p:cNvSpPr/>
          <p:nvPr/>
        </p:nvSpPr>
        <p:spPr>
          <a:xfrm>
            <a:off x="9674188" y="11965220"/>
            <a:ext cx="1270" cy="34290"/>
          </a:xfrm>
          <a:custGeom>
            <a:avLst/>
            <a:gdLst/>
            <a:ahLst/>
            <a:cxnLst/>
            <a:rect l="l" t="t" r="r" b="b"/>
            <a:pathLst>
              <a:path w="1270" h="34290">
                <a:moveTo>
                  <a:pt x="715" y="0"/>
                </a:moveTo>
                <a:lnTo>
                  <a:pt x="0" y="7158"/>
                </a:lnTo>
                <a:lnTo>
                  <a:pt x="357" y="28276"/>
                </a:lnTo>
                <a:lnTo>
                  <a:pt x="715" y="3400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3" name="object 9653"/>
          <p:cNvSpPr/>
          <p:nvPr/>
        </p:nvSpPr>
        <p:spPr>
          <a:xfrm>
            <a:off x="9678841" y="12032870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20">
                <a:moveTo>
                  <a:pt x="0" y="0"/>
                </a:moveTo>
                <a:lnTo>
                  <a:pt x="357" y="3221"/>
                </a:lnTo>
                <a:lnTo>
                  <a:pt x="4653" y="23981"/>
                </a:lnTo>
                <a:lnTo>
                  <a:pt x="7158" y="3293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4" name="object 9654"/>
          <p:cNvSpPr/>
          <p:nvPr/>
        </p:nvSpPr>
        <p:spPr>
          <a:xfrm>
            <a:off x="9696380" y="12098015"/>
            <a:ext cx="40640" cy="74295"/>
          </a:xfrm>
          <a:custGeom>
            <a:avLst/>
            <a:gdLst/>
            <a:ahLst/>
            <a:cxnLst/>
            <a:rect l="l" t="t" r="r" b="b"/>
            <a:pathLst>
              <a:path w="40640" h="74295">
                <a:moveTo>
                  <a:pt x="0" y="0"/>
                </a:moveTo>
                <a:lnTo>
                  <a:pt x="8232" y="19328"/>
                </a:lnTo>
                <a:lnTo>
                  <a:pt x="17896" y="38299"/>
                </a:lnTo>
                <a:lnTo>
                  <a:pt x="28634" y="56553"/>
                </a:lnTo>
                <a:lnTo>
                  <a:pt x="40446" y="7373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5" name="object 9655"/>
          <p:cNvSpPr/>
          <p:nvPr/>
        </p:nvSpPr>
        <p:spPr>
          <a:xfrm>
            <a:off x="9758303" y="1219787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0" y="0"/>
                </a:moveTo>
                <a:lnTo>
                  <a:pt x="6084" y="6800"/>
                </a:lnTo>
                <a:lnTo>
                  <a:pt x="21476" y="21834"/>
                </a:lnTo>
                <a:lnTo>
                  <a:pt x="2398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6" name="object 9656"/>
          <p:cNvSpPr/>
          <p:nvPr/>
        </p:nvSpPr>
        <p:spPr>
          <a:xfrm>
            <a:off x="9808414" y="12243337"/>
            <a:ext cx="29209" cy="18415"/>
          </a:xfrm>
          <a:custGeom>
            <a:avLst/>
            <a:gdLst/>
            <a:ahLst/>
            <a:cxnLst/>
            <a:rect l="l" t="t" r="r" b="b"/>
            <a:pathLst>
              <a:path w="29209" h="18415">
                <a:moveTo>
                  <a:pt x="0" y="0"/>
                </a:moveTo>
                <a:lnTo>
                  <a:pt x="4295" y="3221"/>
                </a:lnTo>
                <a:lnTo>
                  <a:pt x="22192" y="14675"/>
                </a:lnTo>
                <a:lnTo>
                  <a:pt x="28634" y="1825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7" name="object 9657"/>
          <p:cNvSpPr/>
          <p:nvPr/>
        </p:nvSpPr>
        <p:spPr>
          <a:xfrm>
            <a:off x="9866758" y="12276983"/>
            <a:ext cx="41910" cy="15875"/>
          </a:xfrm>
          <a:custGeom>
            <a:avLst/>
            <a:gdLst/>
            <a:ahLst/>
            <a:cxnLst/>
            <a:rect l="l" t="t" r="r" b="b"/>
            <a:pathLst>
              <a:path w="41909" h="15875">
                <a:moveTo>
                  <a:pt x="0" y="0"/>
                </a:moveTo>
                <a:lnTo>
                  <a:pt x="1789" y="715"/>
                </a:lnTo>
                <a:lnTo>
                  <a:pt x="21476" y="8948"/>
                </a:lnTo>
                <a:lnTo>
                  <a:pt x="41878" y="1539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8" name="object 9658"/>
          <p:cNvSpPr/>
          <p:nvPr/>
        </p:nvSpPr>
        <p:spPr>
          <a:xfrm>
            <a:off x="4392119" y="10564257"/>
            <a:ext cx="125730" cy="151765"/>
          </a:xfrm>
          <a:custGeom>
            <a:avLst/>
            <a:gdLst/>
            <a:ahLst/>
            <a:cxnLst/>
            <a:rect l="l" t="t" r="r" b="b"/>
            <a:pathLst>
              <a:path w="125729" h="151765">
                <a:moveTo>
                  <a:pt x="125635" y="1517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9" name="object 9659"/>
          <p:cNvSpPr txBox="1"/>
          <p:nvPr/>
        </p:nvSpPr>
        <p:spPr>
          <a:xfrm rot="3000000">
            <a:off x="4414098" y="10606280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0" dirty="0">
                <a:latin typeface="Arial"/>
                <a:cs typeface="Arial"/>
              </a:rPr>
              <a:t>R4.00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9660" name="object 9660"/>
          <p:cNvSpPr/>
          <p:nvPr/>
        </p:nvSpPr>
        <p:spPr>
          <a:xfrm>
            <a:off x="4365274" y="10531685"/>
            <a:ext cx="32384" cy="37465"/>
          </a:xfrm>
          <a:custGeom>
            <a:avLst/>
            <a:gdLst/>
            <a:ahLst/>
            <a:cxnLst/>
            <a:rect l="l" t="t" r="r" b="b"/>
            <a:pathLst>
              <a:path w="32385" h="37465">
                <a:moveTo>
                  <a:pt x="32214" y="28276"/>
                </a:moveTo>
                <a:lnTo>
                  <a:pt x="21476" y="37225"/>
                </a:lnTo>
                <a:lnTo>
                  <a:pt x="0" y="0"/>
                </a:lnTo>
                <a:lnTo>
                  <a:pt x="32214" y="2827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1" name="object 9661"/>
          <p:cNvSpPr/>
          <p:nvPr/>
        </p:nvSpPr>
        <p:spPr>
          <a:xfrm>
            <a:off x="4679900" y="10825908"/>
            <a:ext cx="127000" cy="151130"/>
          </a:xfrm>
          <a:custGeom>
            <a:avLst/>
            <a:gdLst/>
            <a:ahLst/>
            <a:cxnLst/>
            <a:rect l="l" t="t" r="r" b="b"/>
            <a:pathLst>
              <a:path w="127000" h="151129">
                <a:moveTo>
                  <a:pt x="0" y="150691"/>
                </a:moveTo>
                <a:lnTo>
                  <a:pt x="126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2" name="object 9662"/>
          <p:cNvSpPr txBox="1"/>
          <p:nvPr/>
        </p:nvSpPr>
        <p:spPr>
          <a:xfrm rot="18660000">
            <a:off x="4629423" y="10866423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0" dirty="0">
                <a:latin typeface="Arial"/>
                <a:cs typeface="Arial"/>
              </a:rPr>
              <a:t>R4.00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9663" name="object 9663"/>
          <p:cNvSpPr/>
          <p:nvPr/>
        </p:nvSpPr>
        <p:spPr>
          <a:xfrm>
            <a:off x="4801241" y="10793336"/>
            <a:ext cx="33020" cy="37465"/>
          </a:xfrm>
          <a:custGeom>
            <a:avLst/>
            <a:gdLst/>
            <a:ahLst/>
            <a:cxnLst/>
            <a:rect l="l" t="t" r="r" b="b"/>
            <a:pathLst>
              <a:path w="33020" h="37465">
                <a:moveTo>
                  <a:pt x="0" y="27919"/>
                </a:moveTo>
                <a:lnTo>
                  <a:pt x="10738" y="37225"/>
                </a:lnTo>
                <a:lnTo>
                  <a:pt x="32572" y="0"/>
                </a:lnTo>
                <a:lnTo>
                  <a:pt x="0" y="2791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4" name="object 9664"/>
          <p:cNvSpPr/>
          <p:nvPr/>
        </p:nvSpPr>
        <p:spPr>
          <a:xfrm>
            <a:off x="9305871" y="12012110"/>
            <a:ext cx="120014" cy="156845"/>
          </a:xfrm>
          <a:custGeom>
            <a:avLst/>
            <a:gdLst/>
            <a:ahLst/>
            <a:cxnLst/>
            <a:rect l="l" t="t" r="r" b="b"/>
            <a:pathLst>
              <a:path w="120015" h="156845">
                <a:moveTo>
                  <a:pt x="119550" y="156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5" name="object 9665"/>
          <p:cNvSpPr txBox="1"/>
          <p:nvPr/>
        </p:nvSpPr>
        <p:spPr>
          <a:xfrm rot="3120000">
            <a:off x="9324383" y="12057299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0" dirty="0">
                <a:latin typeface="Arial"/>
                <a:cs typeface="Arial"/>
              </a:rPr>
              <a:t>R4.00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9666" name="object 9666"/>
          <p:cNvSpPr/>
          <p:nvPr/>
        </p:nvSpPr>
        <p:spPr>
          <a:xfrm>
            <a:off x="9280100" y="11978464"/>
            <a:ext cx="31750" cy="38100"/>
          </a:xfrm>
          <a:custGeom>
            <a:avLst/>
            <a:gdLst/>
            <a:ahLst/>
            <a:cxnLst/>
            <a:rect l="l" t="t" r="r" b="b"/>
            <a:pathLst>
              <a:path w="31750" h="38100">
                <a:moveTo>
                  <a:pt x="31140" y="29350"/>
                </a:moveTo>
                <a:lnTo>
                  <a:pt x="20044" y="37941"/>
                </a:lnTo>
                <a:lnTo>
                  <a:pt x="0" y="0"/>
                </a:lnTo>
                <a:lnTo>
                  <a:pt x="31140" y="2935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7" name="object 9667"/>
          <p:cNvSpPr/>
          <p:nvPr/>
        </p:nvSpPr>
        <p:spPr>
          <a:xfrm>
            <a:off x="9481618" y="12148125"/>
            <a:ext cx="177165" cy="86995"/>
          </a:xfrm>
          <a:custGeom>
            <a:avLst/>
            <a:gdLst/>
            <a:ahLst/>
            <a:cxnLst/>
            <a:rect l="l" t="t" r="r" b="b"/>
            <a:pathLst>
              <a:path w="177165" h="86995">
                <a:moveTo>
                  <a:pt x="0" y="86978"/>
                </a:moveTo>
                <a:lnTo>
                  <a:pt x="176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8" name="object 9668"/>
          <p:cNvSpPr txBox="1"/>
          <p:nvPr/>
        </p:nvSpPr>
        <p:spPr>
          <a:xfrm rot="20040000">
            <a:off x="9460900" y="12142942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R4.00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9669" name="object 9669"/>
          <p:cNvSpPr/>
          <p:nvPr/>
        </p:nvSpPr>
        <p:spPr>
          <a:xfrm>
            <a:off x="9655217" y="12129513"/>
            <a:ext cx="41275" cy="24765"/>
          </a:xfrm>
          <a:custGeom>
            <a:avLst/>
            <a:gdLst/>
            <a:ahLst/>
            <a:cxnLst/>
            <a:rect l="l" t="t" r="r" b="b"/>
            <a:pathLst>
              <a:path w="41275" h="24765">
                <a:moveTo>
                  <a:pt x="0" y="12169"/>
                </a:moveTo>
                <a:lnTo>
                  <a:pt x="6442" y="24697"/>
                </a:lnTo>
                <a:lnTo>
                  <a:pt x="41162" y="0"/>
                </a:lnTo>
                <a:lnTo>
                  <a:pt x="0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0" name="object 9670"/>
          <p:cNvSpPr/>
          <p:nvPr/>
        </p:nvSpPr>
        <p:spPr>
          <a:xfrm>
            <a:off x="7345095" y="3828250"/>
            <a:ext cx="630555" cy="1304925"/>
          </a:xfrm>
          <a:custGeom>
            <a:avLst/>
            <a:gdLst/>
            <a:ahLst/>
            <a:cxnLst/>
            <a:rect l="l" t="t" r="r" b="b"/>
            <a:pathLst>
              <a:path w="630554" h="1304925">
                <a:moveTo>
                  <a:pt x="587731" y="0"/>
                </a:moveTo>
                <a:lnTo>
                  <a:pt x="630326" y="19328"/>
                </a:lnTo>
                <a:lnTo>
                  <a:pt x="42236" y="1304320"/>
                </a:lnTo>
                <a:lnTo>
                  <a:pt x="0" y="12849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1" name="object 9671"/>
          <p:cNvSpPr/>
          <p:nvPr/>
        </p:nvSpPr>
        <p:spPr>
          <a:xfrm>
            <a:off x="7936407" y="3820375"/>
            <a:ext cx="50165" cy="120014"/>
          </a:xfrm>
          <a:custGeom>
            <a:avLst/>
            <a:gdLst/>
            <a:ahLst/>
            <a:cxnLst/>
            <a:rect l="l" t="t" r="r" b="b"/>
            <a:pathLst>
              <a:path w="50165" h="120014">
                <a:moveTo>
                  <a:pt x="0" y="0"/>
                </a:moveTo>
                <a:lnTo>
                  <a:pt x="50111" y="22907"/>
                </a:lnTo>
                <a:lnTo>
                  <a:pt x="5726" y="1195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2" name="object 9672"/>
          <p:cNvSpPr/>
          <p:nvPr/>
        </p:nvSpPr>
        <p:spPr>
          <a:xfrm>
            <a:off x="7899897" y="3970709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28276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3" name="object 9673"/>
          <p:cNvSpPr/>
          <p:nvPr/>
        </p:nvSpPr>
        <p:spPr>
          <a:xfrm>
            <a:off x="7829741" y="4063056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56196" y="0"/>
                </a:moveTo>
                <a:lnTo>
                  <a:pt x="0" y="122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4" name="object 9674"/>
          <p:cNvSpPr/>
          <p:nvPr/>
        </p:nvSpPr>
        <p:spPr>
          <a:xfrm>
            <a:off x="7787505" y="4216611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28276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5" name="object 9675"/>
          <p:cNvSpPr/>
          <p:nvPr/>
        </p:nvSpPr>
        <p:spPr>
          <a:xfrm>
            <a:off x="7717349" y="4308959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56196" y="0"/>
                </a:moveTo>
                <a:lnTo>
                  <a:pt x="0" y="123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6" name="object 9676"/>
          <p:cNvSpPr/>
          <p:nvPr/>
        </p:nvSpPr>
        <p:spPr>
          <a:xfrm>
            <a:off x="7675112" y="4462871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27919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7" name="object 9677"/>
          <p:cNvSpPr/>
          <p:nvPr/>
        </p:nvSpPr>
        <p:spPr>
          <a:xfrm>
            <a:off x="7604599" y="4555219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56196" y="0"/>
                </a:moveTo>
                <a:lnTo>
                  <a:pt x="0" y="122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8" name="object 9678"/>
          <p:cNvSpPr/>
          <p:nvPr/>
        </p:nvSpPr>
        <p:spPr>
          <a:xfrm>
            <a:off x="7562363" y="4708774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28276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9" name="object 9679"/>
          <p:cNvSpPr/>
          <p:nvPr/>
        </p:nvSpPr>
        <p:spPr>
          <a:xfrm>
            <a:off x="7492207" y="4801121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56196" y="0"/>
                </a:moveTo>
                <a:lnTo>
                  <a:pt x="0" y="123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0" name="object 9680"/>
          <p:cNvSpPr/>
          <p:nvPr/>
        </p:nvSpPr>
        <p:spPr>
          <a:xfrm>
            <a:off x="7449970" y="4955034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28276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1" name="object 9681"/>
          <p:cNvSpPr/>
          <p:nvPr/>
        </p:nvSpPr>
        <p:spPr>
          <a:xfrm>
            <a:off x="7341516" y="5047381"/>
            <a:ext cx="94615" cy="97155"/>
          </a:xfrm>
          <a:custGeom>
            <a:avLst/>
            <a:gdLst/>
            <a:ahLst/>
            <a:cxnLst/>
            <a:rect l="l" t="t" r="r" b="b"/>
            <a:pathLst>
              <a:path w="94615" h="97154">
                <a:moveTo>
                  <a:pt x="94495" y="0"/>
                </a:moveTo>
                <a:lnTo>
                  <a:pt x="50111" y="96642"/>
                </a:lnTo>
                <a:lnTo>
                  <a:pt x="0" y="737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2" name="object 9682"/>
          <p:cNvSpPr/>
          <p:nvPr/>
        </p:nvSpPr>
        <p:spPr>
          <a:xfrm>
            <a:off x="7952513" y="3606687"/>
            <a:ext cx="81915" cy="179070"/>
          </a:xfrm>
          <a:custGeom>
            <a:avLst/>
            <a:gdLst/>
            <a:ahLst/>
            <a:cxnLst/>
            <a:rect l="l" t="t" r="r" b="b"/>
            <a:pathLst>
              <a:path w="81915" h="179070">
                <a:moveTo>
                  <a:pt x="0" y="178610"/>
                </a:moveTo>
                <a:lnTo>
                  <a:pt x="8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3" name="object 9683"/>
          <p:cNvSpPr/>
          <p:nvPr/>
        </p:nvSpPr>
        <p:spPr>
          <a:xfrm>
            <a:off x="8033777" y="3359804"/>
            <a:ext cx="504190" cy="247015"/>
          </a:xfrm>
          <a:custGeom>
            <a:avLst/>
            <a:gdLst/>
            <a:ahLst/>
            <a:cxnLst/>
            <a:rect l="l" t="t" r="r" b="b"/>
            <a:pathLst>
              <a:path w="504190" h="247014">
                <a:moveTo>
                  <a:pt x="503700" y="16669"/>
                </a:moveTo>
                <a:lnTo>
                  <a:pt x="456988" y="5766"/>
                </a:lnTo>
                <a:lnTo>
                  <a:pt x="410203" y="268"/>
                </a:lnTo>
                <a:lnTo>
                  <a:pt x="363725" y="0"/>
                </a:lnTo>
                <a:lnTo>
                  <a:pt x="317937" y="4786"/>
                </a:lnTo>
                <a:lnTo>
                  <a:pt x="273222" y="14454"/>
                </a:lnTo>
                <a:lnTo>
                  <a:pt x="229962" y="28828"/>
                </a:lnTo>
                <a:lnTo>
                  <a:pt x="188539" y="47734"/>
                </a:lnTo>
                <a:lnTo>
                  <a:pt x="149336" y="70997"/>
                </a:lnTo>
                <a:lnTo>
                  <a:pt x="112735" y="98443"/>
                </a:lnTo>
                <a:lnTo>
                  <a:pt x="79119" y="129897"/>
                </a:lnTo>
                <a:lnTo>
                  <a:pt x="48869" y="165184"/>
                </a:lnTo>
                <a:lnTo>
                  <a:pt x="22369" y="204131"/>
                </a:lnTo>
                <a:lnTo>
                  <a:pt x="0" y="2465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4" name="object 9684"/>
          <p:cNvSpPr/>
          <p:nvPr/>
        </p:nvSpPr>
        <p:spPr>
          <a:xfrm>
            <a:off x="8537740" y="3376892"/>
            <a:ext cx="3009265" cy="883285"/>
          </a:xfrm>
          <a:custGeom>
            <a:avLst/>
            <a:gdLst/>
            <a:ahLst/>
            <a:cxnLst/>
            <a:rect l="l" t="t" r="r" b="b"/>
            <a:pathLst>
              <a:path w="3009265" h="883285">
                <a:moveTo>
                  <a:pt x="0" y="0"/>
                </a:moveTo>
                <a:lnTo>
                  <a:pt x="3008814" y="8830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5" name="object 9685"/>
          <p:cNvSpPr/>
          <p:nvPr/>
        </p:nvSpPr>
        <p:spPr>
          <a:xfrm>
            <a:off x="7952871" y="3746998"/>
            <a:ext cx="24765" cy="53975"/>
          </a:xfrm>
          <a:custGeom>
            <a:avLst/>
            <a:gdLst/>
            <a:ahLst/>
            <a:cxnLst/>
            <a:rect l="l" t="t" r="r" b="b"/>
            <a:pathLst>
              <a:path w="24765" h="53975">
                <a:moveTo>
                  <a:pt x="0" y="53690"/>
                </a:moveTo>
                <a:lnTo>
                  <a:pt x="24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6" name="object 9686"/>
          <p:cNvSpPr/>
          <p:nvPr/>
        </p:nvSpPr>
        <p:spPr>
          <a:xfrm>
            <a:off x="7991529" y="368543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7" name="object 9687"/>
          <p:cNvSpPr/>
          <p:nvPr/>
        </p:nvSpPr>
        <p:spPr>
          <a:xfrm>
            <a:off x="8019805" y="3593443"/>
            <a:ext cx="29209" cy="61594"/>
          </a:xfrm>
          <a:custGeom>
            <a:avLst/>
            <a:gdLst/>
            <a:ahLst/>
            <a:cxnLst/>
            <a:rect l="l" t="t" r="r" b="b"/>
            <a:pathLst>
              <a:path w="29209" h="61595">
                <a:moveTo>
                  <a:pt x="0" y="61207"/>
                </a:moveTo>
                <a:lnTo>
                  <a:pt x="20402" y="16107"/>
                </a:lnTo>
                <a:lnTo>
                  <a:pt x="286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8" name="object 9688"/>
          <p:cNvSpPr/>
          <p:nvPr/>
        </p:nvSpPr>
        <p:spPr>
          <a:xfrm>
            <a:off x="8064906" y="3536174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27919"/>
                </a:moveTo>
                <a:lnTo>
                  <a:pt x="10380" y="11453"/>
                </a:ln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9" name="object 9689"/>
          <p:cNvSpPr/>
          <p:nvPr/>
        </p:nvSpPr>
        <p:spPr>
          <a:xfrm>
            <a:off x="8104995" y="346243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247"/>
                </a:moveTo>
                <a:lnTo>
                  <a:pt x="15391" y="30066"/>
                </a:lnTo>
                <a:lnTo>
                  <a:pt x="32572" y="13601"/>
                </a:lnTo>
                <a:lnTo>
                  <a:pt x="483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0" name="object 9690"/>
          <p:cNvSpPr/>
          <p:nvPr/>
        </p:nvSpPr>
        <p:spPr>
          <a:xfrm>
            <a:off x="8180161" y="3423782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4">
                <a:moveTo>
                  <a:pt x="0" y="18254"/>
                </a:moveTo>
                <a:lnTo>
                  <a:pt x="13601" y="8948"/>
                </a:ln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1" name="object 9691"/>
          <p:cNvSpPr/>
          <p:nvPr/>
        </p:nvSpPr>
        <p:spPr>
          <a:xfrm>
            <a:off x="8238504" y="3383335"/>
            <a:ext cx="63500" cy="24765"/>
          </a:xfrm>
          <a:custGeom>
            <a:avLst/>
            <a:gdLst/>
            <a:ahLst/>
            <a:cxnLst/>
            <a:rect l="l" t="t" r="r" b="b"/>
            <a:pathLst>
              <a:path w="63500" h="24764">
                <a:moveTo>
                  <a:pt x="0" y="24339"/>
                </a:moveTo>
                <a:lnTo>
                  <a:pt x="18254" y="16107"/>
                </a:lnTo>
                <a:lnTo>
                  <a:pt x="40446" y="7516"/>
                </a:lnTo>
                <a:lnTo>
                  <a:pt x="629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2" name="object 9692"/>
          <p:cNvSpPr/>
          <p:nvPr/>
        </p:nvSpPr>
        <p:spPr>
          <a:xfrm>
            <a:off x="8334432" y="3369733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4">
                <a:moveTo>
                  <a:pt x="0" y="5726"/>
                </a:moveTo>
                <a:lnTo>
                  <a:pt x="13243" y="2863"/>
                </a:lnTo>
                <a:lnTo>
                  <a:pt x="33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3" name="object 9693"/>
          <p:cNvSpPr/>
          <p:nvPr/>
        </p:nvSpPr>
        <p:spPr>
          <a:xfrm>
            <a:off x="8401366" y="3366512"/>
            <a:ext cx="67310" cy="3810"/>
          </a:xfrm>
          <a:custGeom>
            <a:avLst/>
            <a:gdLst/>
            <a:ahLst/>
            <a:cxnLst/>
            <a:rect l="l" t="t" r="r" b="b"/>
            <a:pathLst>
              <a:path w="67309" h="3810">
                <a:moveTo>
                  <a:pt x="0" y="715"/>
                </a:moveTo>
                <a:lnTo>
                  <a:pt x="17180" y="0"/>
                </a:lnTo>
                <a:lnTo>
                  <a:pt x="41162" y="715"/>
                </a:lnTo>
                <a:lnTo>
                  <a:pt x="64786" y="2863"/>
                </a:lnTo>
                <a:lnTo>
                  <a:pt x="67292" y="32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4" name="object 9694"/>
          <p:cNvSpPr/>
          <p:nvPr/>
        </p:nvSpPr>
        <p:spPr>
          <a:xfrm>
            <a:off x="8502304" y="3375102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0"/>
                </a:moveTo>
                <a:lnTo>
                  <a:pt x="10380" y="2147"/>
                </a:lnTo>
                <a:lnTo>
                  <a:pt x="32572" y="8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5" name="object 9695"/>
          <p:cNvSpPr/>
          <p:nvPr/>
        </p:nvSpPr>
        <p:spPr>
          <a:xfrm>
            <a:off x="8567449" y="339264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6" name="object 9696"/>
          <p:cNvSpPr/>
          <p:nvPr/>
        </p:nvSpPr>
        <p:spPr>
          <a:xfrm>
            <a:off x="8664807" y="342127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7" name="object 9697"/>
          <p:cNvSpPr/>
          <p:nvPr/>
        </p:nvSpPr>
        <p:spPr>
          <a:xfrm>
            <a:off x="8729594" y="344024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8" name="object 9698"/>
          <p:cNvSpPr/>
          <p:nvPr/>
        </p:nvSpPr>
        <p:spPr>
          <a:xfrm>
            <a:off x="8826952" y="346888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9" name="object 9699"/>
          <p:cNvSpPr/>
          <p:nvPr/>
        </p:nvSpPr>
        <p:spPr>
          <a:xfrm>
            <a:off x="8892097" y="3487852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0" name="object 9700"/>
          <p:cNvSpPr/>
          <p:nvPr/>
        </p:nvSpPr>
        <p:spPr>
          <a:xfrm>
            <a:off x="8989455" y="351648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1" name="object 9701"/>
          <p:cNvSpPr/>
          <p:nvPr/>
        </p:nvSpPr>
        <p:spPr>
          <a:xfrm>
            <a:off x="9054242" y="3535458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2" name="object 9702"/>
          <p:cNvSpPr/>
          <p:nvPr/>
        </p:nvSpPr>
        <p:spPr>
          <a:xfrm>
            <a:off x="9151601" y="356409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3" name="object 9703"/>
          <p:cNvSpPr/>
          <p:nvPr/>
        </p:nvSpPr>
        <p:spPr>
          <a:xfrm>
            <a:off x="9216387" y="3583063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5144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4" name="object 9704"/>
          <p:cNvSpPr/>
          <p:nvPr/>
        </p:nvSpPr>
        <p:spPr>
          <a:xfrm>
            <a:off x="9313746" y="361169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5" name="object 9705"/>
          <p:cNvSpPr/>
          <p:nvPr/>
        </p:nvSpPr>
        <p:spPr>
          <a:xfrm>
            <a:off x="9378891" y="3630669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6" name="object 9706"/>
          <p:cNvSpPr/>
          <p:nvPr/>
        </p:nvSpPr>
        <p:spPr>
          <a:xfrm>
            <a:off x="9476249" y="365930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7" name="object 9707"/>
          <p:cNvSpPr/>
          <p:nvPr/>
        </p:nvSpPr>
        <p:spPr>
          <a:xfrm>
            <a:off x="9541036" y="367827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64786" y="1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8" name="object 9708"/>
          <p:cNvSpPr/>
          <p:nvPr/>
        </p:nvSpPr>
        <p:spPr>
          <a:xfrm>
            <a:off x="9638394" y="370690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9" name="object 9709"/>
          <p:cNvSpPr/>
          <p:nvPr/>
        </p:nvSpPr>
        <p:spPr>
          <a:xfrm>
            <a:off x="9703181" y="372623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0" name="object 9710"/>
          <p:cNvSpPr/>
          <p:nvPr/>
        </p:nvSpPr>
        <p:spPr>
          <a:xfrm>
            <a:off x="9800539" y="375451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1" name="object 9711"/>
          <p:cNvSpPr/>
          <p:nvPr/>
        </p:nvSpPr>
        <p:spPr>
          <a:xfrm>
            <a:off x="9865684" y="377384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2" name="object 9712"/>
          <p:cNvSpPr/>
          <p:nvPr/>
        </p:nvSpPr>
        <p:spPr>
          <a:xfrm>
            <a:off x="9963043" y="380212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3" name="object 9713"/>
          <p:cNvSpPr/>
          <p:nvPr/>
        </p:nvSpPr>
        <p:spPr>
          <a:xfrm>
            <a:off x="10027829" y="382144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4" name="object 9714"/>
          <p:cNvSpPr/>
          <p:nvPr/>
        </p:nvSpPr>
        <p:spPr>
          <a:xfrm>
            <a:off x="10125188" y="384972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5" name="object 9715"/>
          <p:cNvSpPr/>
          <p:nvPr/>
        </p:nvSpPr>
        <p:spPr>
          <a:xfrm>
            <a:off x="10189974" y="386905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6" name="object 9716"/>
          <p:cNvSpPr/>
          <p:nvPr/>
        </p:nvSpPr>
        <p:spPr>
          <a:xfrm>
            <a:off x="10287334" y="389768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7" name="object 9717"/>
          <p:cNvSpPr/>
          <p:nvPr/>
        </p:nvSpPr>
        <p:spPr>
          <a:xfrm>
            <a:off x="10352478" y="391666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8" name="object 9718"/>
          <p:cNvSpPr/>
          <p:nvPr/>
        </p:nvSpPr>
        <p:spPr>
          <a:xfrm>
            <a:off x="10449836" y="394529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9" name="object 9719"/>
          <p:cNvSpPr/>
          <p:nvPr/>
        </p:nvSpPr>
        <p:spPr>
          <a:xfrm>
            <a:off x="10514623" y="396426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0" name="object 9720"/>
          <p:cNvSpPr/>
          <p:nvPr/>
        </p:nvSpPr>
        <p:spPr>
          <a:xfrm>
            <a:off x="10611982" y="399290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1" name="object 9721"/>
          <p:cNvSpPr/>
          <p:nvPr/>
        </p:nvSpPr>
        <p:spPr>
          <a:xfrm>
            <a:off x="10676768" y="401187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2" name="object 9722"/>
          <p:cNvSpPr/>
          <p:nvPr/>
        </p:nvSpPr>
        <p:spPr>
          <a:xfrm>
            <a:off x="10774127" y="404050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3" name="object 9723"/>
          <p:cNvSpPr/>
          <p:nvPr/>
        </p:nvSpPr>
        <p:spPr>
          <a:xfrm>
            <a:off x="10839271" y="405947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4" name="object 9724"/>
          <p:cNvSpPr/>
          <p:nvPr/>
        </p:nvSpPr>
        <p:spPr>
          <a:xfrm>
            <a:off x="10936630" y="4088112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5" name="object 9725"/>
          <p:cNvSpPr/>
          <p:nvPr/>
        </p:nvSpPr>
        <p:spPr>
          <a:xfrm>
            <a:off x="11001416" y="410708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6" name="object 9726"/>
          <p:cNvSpPr/>
          <p:nvPr/>
        </p:nvSpPr>
        <p:spPr>
          <a:xfrm>
            <a:off x="11098776" y="413571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7" name="object 9727"/>
          <p:cNvSpPr/>
          <p:nvPr/>
        </p:nvSpPr>
        <p:spPr>
          <a:xfrm>
            <a:off x="11163561" y="415468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8" name="object 9728"/>
          <p:cNvSpPr/>
          <p:nvPr/>
        </p:nvSpPr>
        <p:spPr>
          <a:xfrm>
            <a:off x="11260921" y="418332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9" name="object 9729"/>
          <p:cNvSpPr/>
          <p:nvPr/>
        </p:nvSpPr>
        <p:spPr>
          <a:xfrm>
            <a:off x="11326065" y="420229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0" name="object 9730"/>
          <p:cNvSpPr/>
          <p:nvPr/>
        </p:nvSpPr>
        <p:spPr>
          <a:xfrm>
            <a:off x="11423424" y="423092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1" name="object 9731"/>
          <p:cNvSpPr/>
          <p:nvPr/>
        </p:nvSpPr>
        <p:spPr>
          <a:xfrm>
            <a:off x="11488210" y="4249899"/>
            <a:ext cx="56515" cy="16510"/>
          </a:xfrm>
          <a:custGeom>
            <a:avLst/>
            <a:gdLst/>
            <a:ahLst/>
            <a:cxnLst/>
            <a:rect l="l" t="t" r="r" b="b"/>
            <a:pathLst>
              <a:path w="56515" h="16510">
                <a:moveTo>
                  <a:pt x="0" y="0"/>
                </a:moveTo>
                <a:lnTo>
                  <a:pt x="56196" y="16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2" name="object 9732"/>
          <p:cNvSpPr/>
          <p:nvPr/>
        </p:nvSpPr>
        <p:spPr>
          <a:xfrm>
            <a:off x="7823299" y="3164635"/>
            <a:ext cx="164465" cy="101600"/>
          </a:xfrm>
          <a:custGeom>
            <a:avLst/>
            <a:gdLst/>
            <a:ahLst/>
            <a:cxnLst/>
            <a:rect l="l" t="t" r="r" b="b"/>
            <a:pathLst>
              <a:path w="164465" h="101600">
                <a:moveTo>
                  <a:pt x="163934" y="1012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3" name="object 9733"/>
          <p:cNvSpPr txBox="1"/>
          <p:nvPr/>
        </p:nvSpPr>
        <p:spPr>
          <a:xfrm rot="1860000">
            <a:off x="7863189" y="3169747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5" dirty="0">
                <a:latin typeface="Arial"/>
                <a:cs typeface="Arial"/>
              </a:rPr>
              <a:t>R8.00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9734" name="object 9734"/>
          <p:cNvSpPr/>
          <p:nvPr/>
        </p:nvSpPr>
        <p:spPr>
          <a:xfrm>
            <a:off x="7787147" y="3142443"/>
            <a:ext cx="40005" cy="28575"/>
          </a:xfrm>
          <a:custGeom>
            <a:avLst/>
            <a:gdLst/>
            <a:ahLst/>
            <a:cxnLst/>
            <a:rect l="l" t="t" r="r" b="b"/>
            <a:pathLst>
              <a:path w="40004" h="28575">
                <a:moveTo>
                  <a:pt x="39730" y="16465"/>
                </a:moveTo>
                <a:lnTo>
                  <a:pt x="32572" y="28276"/>
                </a:lnTo>
                <a:lnTo>
                  <a:pt x="0" y="0"/>
                </a:lnTo>
                <a:lnTo>
                  <a:pt x="39730" y="164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5" name="object 9735"/>
          <p:cNvSpPr/>
          <p:nvPr/>
        </p:nvSpPr>
        <p:spPr>
          <a:xfrm>
            <a:off x="8421768" y="2844998"/>
            <a:ext cx="24130" cy="191135"/>
          </a:xfrm>
          <a:custGeom>
            <a:avLst/>
            <a:gdLst/>
            <a:ahLst/>
            <a:cxnLst/>
            <a:rect l="l" t="t" r="r" b="b"/>
            <a:pathLst>
              <a:path w="24129" h="191135">
                <a:moveTo>
                  <a:pt x="23981" y="0"/>
                </a:moveTo>
                <a:lnTo>
                  <a:pt x="0" y="1911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6" name="object 9736"/>
          <p:cNvSpPr txBox="1"/>
          <p:nvPr/>
        </p:nvSpPr>
        <p:spPr>
          <a:xfrm rot="16680000">
            <a:off x="8331507" y="288415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R5.00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9737" name="object 9737"/>
          <p:cNvSpPr/>
          <p:nvPr/>
        </p:nvSpPr>
        <p:spPr>
          <a:xfrm>
            <a:off x="8414609" y="3035420"/>
            <a:ext cx="13970" cy="43180"/>
          </a:xfrm>
          <a:custGeom>
            <a:avLst/>
            <a:gdLst/>
            <a:ahLst/>
            <a:cxnLst/>
            <a:rect l="l" t="t" r="r" b="b"/>
            <a:pathLst>
              <a:path w="13970" h="43180">
                <a:moveTo>
                  <a:pt x="0" y="0"/>
                </a:moveTo>
                <a:lnTo>
                  <a:pt x="13959" y="1789"/>
                </a:lnTo>
                <a:lnTo>
                  <a:pt x="1789" y="4259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8" name="object 9738"/>
          <p:cNvSpPr/>
          <p:nvPr/>
        </p:nvSpPr>
        <p:spPr>
          <a:xfrm>
            <a:off x="8236715" y="3149602"/>
            <a:ext cx="53340" cy="186690"/>
          </a:xfrm>
          <a:custGeom>
            <a:avLst/>
            <a:gdLst/>
            <a:ahLst/>
            <a:cxnLst/>
            <a:rect l="l" t="t" r="r" b="b"/>
            <a:pathLst>
              <a:path w="53340" h="186689">
                <a:moveTo>
                  <a:pt x="0" y="0"/>
                </a:moveTo>
                <a:lnTo>
                  <a:pt x="53332" y="1861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9" name="object 9739"/>
          <p:cNvSpPr txBox="1"/>
          <p:nvPr/>
        </p:nvSpPr>
        <p:spPr>
          <a:xfrm rot="4380000">
            <a:off x="8210109" y="3181993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5" dirty="0">
                <a:latin typeface="Arial"/>
                <a:cs typeface="Arial"/>
              </a:rPr>
              <a:t>R5.00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9740" name="object 9740"/>
          <p:cNvSpPr/>
          <p:nvPr/>
        </p:nvSpPr>
        <p:spPr>
          <a:xfrm>
            <a:off x="8283247" y="3333582"/>
            <a:ext cx="19050" cy="43180"/>
          </a:xfrm>
          <a:custGeom>
            <a:avLst/>
            <a:gdLst/>
            <a:ahLst/>
            <a:cxnLst/>
            <a:rect l="l" t="t" r="r" b="b"/>
            <a:pathLst>
              <a:path w="19050" h="43179">
                <a:moveTo>
                  <a:pt x="13601" y="0"/>
                </a:moveTo>
                <a:lnTo>
                  <a:pt x="0" y="3937"/>
                </a:lnTo>
                <a:lnTo>
                  <a:pt x="18612" y="42594"/>
                </a:lnTo>
                <a:lnTo>
                  <a:pt x="1360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1" name="object 9741"/>
          <p:cNvSpPr/>
          <p:nvPr/>
        </p:nvSpPr>
        <p:spPr>
          <a:xfrm>
            <a:off x="9082519" y="9513713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09" h="12700">
                <a:moveTo>
                  <a:pt x="0" y="0"/>
                </a:moveTo>
                <a:lnTo>
                  <a:pt x="41520" y="121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2" name="object 9742"/>
          <p:cNvSpPr/>
          <p:nvPr/>
        </p:nvSpPr>
        <p:spPr>
          <a:xfrm>
            <a:off x="9140147" y="953053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3" name="object 9743"/>
          <p:cNvSpPr/>
          <p:nvPr/>
        </p:nvSpPr>
        <p:spPr>
          <a:xfrm>
            <a:off x="9172719" y="9540200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0" y="0"/>
                </a:moveTo>
                <a:lnTo>
                  <a:pt x="81251" y="232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4" name="object 9744"/>
          <p:cNvSpPr/>
          <p:nvPr/>
        </p:nvSpPr>
        <p:spPr>
          <a:xfrm>
            <a:off x="9270078" y="956847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5" name="object 9745"/>
          <p:cNvSpPr/>
          <p:nvPr/>
        </p:nvSpPr>
        <p:spPr>
          <a:xfrm>
            <a:off x="9302650" y="9577784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6" name="object 9746"/>
          <p:cNvSpPr/>
          <p:nvPr/>
        </p:nvSpPr>
        <p:spPr>
          <a:xfrm>
            <a:off x="9400009" y="960606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7" name="object 9747"/>
          <p:cNvSpPr/>
          <p:nvPr/>
        </p:nvSpPr>
        <p:spPr>
          <a:xfrm>
            <a:off x="9432581" y="9615367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8" name="object 9748"/>
          <p:cNvSpPr/>
          <p:nvPr/>
        </p:nvSpPr>
        <p:spPr>
          <a:xfrm>
            <a:off x="9529940" y="964364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9" name="object 9749"/>
          <p:cNvSpPr/>
          <p:nvPr/>
        </p:nvSpPr>
        <p:spPr>
          <a:xfrm>
            <a:off x="9562512" y="9653308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0" y="0"/>
                </a:moveTo>
                <a:lnTo>
                  <a:pt x="81251" y="232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0" name="object 9750"/>
          <p:cNvSpPr/>
          <p:nvPr/>
        </p:nvSpPr>
        <p:spPr>
          <a:xfrm>
            <a:off x="9659870" y="968158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1" name="object 9751"/>
          <p:cNvSpPr/>
          <p:nvPr/>
        </p:nvSpPr>
        <p:spPr>
          <a:xfrm>
            <a:off x="9692443" y="9690892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2" name="object 9752"/>
          <p:cNvSpPr/>
          <p:nvPr/>
        </p:nvSpPr>
        <p:spPr>
          <a:xfrm>
            <a:off x="9789801" y="971916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3" name="object 9753"/>
          <p:cNvSpPr/>
          <p:nvPr/>
        </p:nvSpPr>
        <p:spPr>
          <a:xfrm>
            <a:off x="9822374" y="9728475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4" name="object 9754"/>
          <p:cNvSpPr/>
          <p:nvPr/>
        </p:nvSpPr>
        <p:spPr>
          <a:xfrm>
            <a:off x="9919733" y="975675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5" name="object 9755"/>
          <p:cNvSpPr/>
          <p:nvPr/>
        </p:nvSpPr>
        <p:spPr>
          <a:xfrm>
            <a:off x="9952304" y="9766417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6" name="object 9756"/>
          <p:cNvSpPr/>
          <p:nvPr/>
        </p:nvSpPr>
        <p:spPr>
          <a:xfrm>
            <a:off x="10049664" y="979469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7" name="object 9757"/>
          <p:cNvSpPr/>
          <p:nvPr/>
        </p:nvSpPr>
        <p:spPr>
          <a:xfrm>
            <a:off x="10082235" y="9804000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8" name="object 9758"/>
          <p:cNvSpPr/>
          <p:nvPr/>
        </p:nvSpPr>
        <p:spPr>
          <a:xfrm>
            <a:off x="10179594" y="983227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9" name="object 9759"/>
          <p:cNvSpPr/>
          <p:nvPr/>
        </p:nvSpPr>
        <p:spPr>
          <a:xfrm>
            <a:off x="10212167" y="9841583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0" name="object 9760"/>
          <p:cNvSpPr/>
          <p:nvPr/>
        </p:nvSpPr>
        <p:spPr>
          <a:xfrm>
            <a:off x="10309525" y="986986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1" name="object 9761"/>
          <p:cNvSpPr/>
          <p:nvPr/>
        </p:nvSpPr>
        <p:spPr>
          <a:xfrm>
            <a:off x="10342098" y="9879524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2" name="object 9762"/>
          <p:cNvSpPr/>
          <p:nvPr/>
        </p:nvSpPr>
        <p:spPr>
          <a:xfrm>
            <a:off x="10439456" y="990780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3" name="object 9763"/>
          <p:cNvSpPr/>
          <p:nvPr/>
        </p:nvSpPr>
        <p:spPr>
          <a:xfrm>
            <a:off x="10472029" y="9917107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4" name="object 9764"/>
          <p:cNvSpPr/>
          <p:nvPr/>
        </p:nvSpPr>
        <p:spPr>
          <a:xfrm>
            <a:off x="10569387" y="994538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5" name="object 9765"/>
          <p:cNvSpPr/>
          <p:nvPr/>
        </p:nvSpPr>
        <p:spPr>
          <a:xfrm>
            <a:off x="10601959" y="995469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6" name="object 9766"/>
          <p:cNvSpPr/>
          <p:nvPr/>
        </p:nvSpPr>
        <p:spPr>
          <a:xfrm>
            <a:off x="10699319" y="998296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7" name="object 9767"/>
          <p:cNvSpPr/>
          <p:nvPr/>
        </p:nvSpPr>
        <p:spPr>
          <a:xfrm>
            <a:off x="10731890" y="9992632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8" name="object 9768"/>
          <p:cNvSpPr/>
          <p:nvPr/>
        </p:nvSpPr>
        <p:spPr>
          <a:xfrm>
            <a:off x="10829249" y="1002090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9" name="object 9769"/>
          <p:cNvSpPr/>
          <p:nvPr/>
        </p:nvSpPr>
        <p:spPr>
          <a:xfrm>
            <a:off x="10861464" y="10030215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0" name="object 9770"/>
          <p:cNvSpPr/>
          <p:nvPr/>
        </p:nvSpPr>
        <p:spPr>
          <a:xfrm>
            <a:off x="10959180" y="1005849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1" name="object 9771"/>
          <p:cNvSpPr/>
          <p:nvPr/>
        </p:nvSpPr>
        <p:spPr>
          <a:xfrm>
            <a:off x="10991394" y="10067799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2" name="object 9772"/>
          <p:cNvSpPr/>
          <p:nvPr/>
        </p:nvSpPr>
        <p:spPr>
          <a:xfrm>
            <a:off x="11089111" y="1009607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3" name="object 9773"/>
          <p:cNvSpPr/>
          <p:nvPr/>
        </p:nvSpPr>
        <p:spPr>
          <a:xfrm>
            <a:off x="11121325" y="10105740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4" name="object 9774"/>
          <p:cNvSpPr/>
          <p:nvPr/>
        </p:nvSpPr>
        <p:spPr>
          <a:xfrm>
            <a:off x="11219042" y="1013401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5" name="object 9775"/>
          <p:cNvSpPr/>
          <p:nvPr/>
        </p:nvSpPr>
        <p:spPr>
          <a:xfrm>
            <a:off x="11251256" y="10143324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6" name="object 9776"/>
          <p:cNvSpPr/>
          <p:nvPr/>
        </p:nvSpPr>
        <p:spPr>
          <a:xfrm>
            <a:off x="11348973" y="1017160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7" name="object 9777"/>
          <p:cNvSpPr/>
          <p:nvPr/>
        </p:nvSpPr>
        <p:spPr>
          <a:xfrm>
            <a:off x="11381187" y="10181265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0" y="0"/>
                </a:moveTo>
                <a:lnTo>
                  <a:pt x="81251" y="232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8" name="object 9778"/>
          <p:cNvSpPr/>
          <p:nvPr/>
        </p:nvSpPr>
        <p:spPr>
          <a:xfrm>
            <a:off x="11478903" y="1020954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9" name="object 9779"/>
          <p:cNvSpPr/>
          <p:nvPr/>
        </p:nvSpPr>
        <p:spPr>
          <a:xfrm>
            <a:off x="11511118" y="10218848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0" name="object 9780"/>
          <p:cNvSpPr/>
          <p:nvPr/>
        </p:nvSpPr>
        <p:spPr>
          <a:xfrm>
            <a:off x="11608835" y="1024712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1" name="object 9781"/>
          <p:cNvSpPr/>
          <p:nvPr/>
        </p:nvSpPr>
        <p:spPr>
          <a:xfrm>
            <a:off x="11641049" y="10256432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2" name="object 9782"/>
          <p:cNvSpPr/>
          <p:nvPr/>
        </p:nvSpPr>
        <p:spPr>
          <a:xfrm>
            <a:off x="11738766" y="1028470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3" name="object 9783"/>
          <p:cNvSpPr/>
          <p:nvPr/>
        </p:nvSpPr>
        <p:spPr>
          <a:xfrm>
            <a:off x="11770980" y="10294373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5">
                <a:moveTo>
                  <a:pt x="0" y="0"/>
                </a:moveTo>
                <a:lnTo>
                  <a:pt x="81251" y="232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4" name="object 9784"/>
          <p:cNvSpPr/>
          <p:nvPr/>
        </p:nvSpPr>
        <p:spPr>
          <a:xfrm>
            <a:off x="11868697" y="1032264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5" name="object 9785"/>
          <p:cNvSpPr/>
          <p:nvPr/>
        </p:nvSpPr>
        <p:spPr>
          <a:xfrm>
            <a:off x="11900911" y="10331956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09" h="12700">
                <a:moveTo>
                  <a:pt x="0" y="0"/>
                </a:moveTo>
                <a:lnTo>
                  <a:pt x="41520" y="121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6" name="object 9786"/>
          <p:cNvSpPr/>
          <p:nvPr/>
        </p:nvSpPr>
        <p:spPr>
          <a:xfrm>
            <a:off x="5662078" y="5684151"/>
            <a:ext cx="69850" cy="30480"/>
          </a:xfrm>
          <a:custGeom>
            <a:avLst/>
            <a:gdLst/>
            <a:ahLst/>
            <a:cxnLst/>
            <a:rect l="l" t="t" r="r" b="b"/>
            <a:pathLst>
              <a:path w="69850" h="30479">
                <a:moveTo>
                  <a:pt x="0" y="0"/>
                </a:moveTo>
                <a:lnTo>
                  <a:pt x="69797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7" name="object 9787"/>
          <p:cNvSpPr/>
          <p:nvPr/>
        </p:nvSpPr>
        <p:spPr>
          <a:xfrm>
            <a:off x="5747267" y="5721376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8" name="object 9788"/>
          <p:cNvSpPr/>
          <p:nvPr/>
        </p:nvSpPr>
        <p:spPr>
          <a:xfrm>
            <a:off x="5778049" y="5734977"/>
            <a:ext cx="78105" cy="34290"/>
          </a:xfrm>
          <a:custGeom>
            <a:avLst/>
            <a:gdLst/>
            <a:ahLst/>
            <a:cxnLst/>
            <a:rect l="l" t="t" r="r" b="b"/>
            <a:pathLst>
              <a:path w="78104" h="34289">
                <a:moveTo>
                  <a:pt x="0" y="0"/>
                </a:moveTo>
                <a:lnTo>
                  <a:pt x="77672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9" name="object 9789"/>
          <p:cNvSpPr/>
          <p:nvPr/>
        </p:nvSpPr>
        <p:spPr>
          <a:xfrm>
            <a:off x="5871113" y="5775782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0" name="object 9790"/>
          <p:cNvSpPr/>
          <p:nvPr/>
        </p:nvSpPr>
        <p:spPr>
          <a:xfrm>
            <a:off x="5902253" y="5789384"/>
            <a:ext cx="77470" cy="34290"/>
          </a:xfrm>
          <a:custGeom>
            <a:avLst/>
            <a:gdLst/>
            <a:ahLst/>
            <a:cxnLst/>
            <a:rect l="l" t="t" r="r" b="b"/>
            <a:pathLst>
              <a:path w="77470" h="34289">
                <a:moveTo>
                  <a:pt x="0" y="0"/>
                </a:moveTo>
                <a:lnTo>
                  <a:pt x="77314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1" name="object 9791"/>
          <p:cNvSpPr/>
          <p:nvPr/>
        </p:nvSpPr>
        <p:spPr>
          <a:xfrm>
            <a:off x="5994959" y="5830189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2" name="object 9792"/>
          <p:cNvSpPr/>
          <p:nvPr/>
        </p:nvSpPr>
        <p:spPr>
          <a:xfrm>
            <a:off x="6026099" y="5843790"/>
            <a:ext cx="77470" cy="34290"/>
          </a:xfrm>
          <a:custGeom>
            <a:avLst/>
            <a:gdLst/>
            <a:ahLst/>
            <a:cxnLst/>
            <a:rect l="l" t="t" r="r" b="b"/>
            <a:pathLst>
              <a:path w="77470" h="34289">
                <a:moveTo>
                  <a:pt x="0" y="0"/>
                </a:moveTo>
                <a:lnTo>
                  <a:pt x="77314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3" name="object 9793"/>
          <p:cNvSpPr/>
          <p:nvPr/>
        </p:nvSpPr>
        <p:spPr>
          <a:xfrm>
            <a:off x="6118805" y="588459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4" name="object 9794"/>
          <p:cNvSpPr/>
          <p:nvPr/>
        </p:nvSpPr>
        <p:spPr>
          <a:xfrm>
            <a:off x="6149945" y="5898196"/>
            <a:ext cx="77470" cy="34290"/>
          </a:xfrm>
          <a:custGeom>
            <a:avLst/>
            <a:gdLst/>
            <a:ahLst/>
            <a:cxnLst/>
            <a:rect l="l" t="t" r="r" b="b"/>
            <a:pathLst>
              <a:path w="77470" h="34289">
                <a:moveTo>
                  <a:pt x="0" y="0"/>
                </a:moveTo>
                <a:lnTo>
                  <a:pt x="77314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5" name="object 9795"/>
          <p:cNvSpPr/>
          <p:nvPr/>
        </p:nvSpPr>
        <p:spPr>
          <a:xfrm>
            <a:off x="6242651" y="5939001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749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6" name="object 9796"/>
          <p:cNvSpPr/>
          <p:nvPr/>
        </p:nvSpPr>
        <p:spPr>
          <a:xfrm>
            <a:off x="6273791" y="5952603"/>
            <a:ext cx="77470" cy="34290"/>
          </a:xfrm>
          <a:custGeom>
            <a:avLst/>
            <a:gdLst/>
            <a:ahLst/>
            <a:cxnLst/>
            <a:rect l="l" t="t" r="r" b="b"/>
            <a:pathLst>
              <a:path w="77470" h="34289">
                <a:moveTo>
                  <a:pt x="0" y="0"/>
                </a:moveTo>
                <a:lnTo>
                  <a:pt x="77314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7" name="object 9797"/>
          <p:cNvSpPr/>
          <p:nvPr/>
        </p:nvSpPr>
        <p:spPr>
          <a:xfrm>
            <a:off x="6366497" y="5993408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749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8" name="object 9798"/>
          <p:cNvSpPr/>
          <p:nvPr/>
        </p:nvSpPr>
        <p:spPr>
          <a:xfrm>
            <a:off x="6397637" y="6007009"/>
            <a:ext cx="77470" cy="33655"/>
          </a:xfrm>
          <a:custGeom>
            <a:avLst/>
            <a:gdLst/>
            <a:ahLst/>
            <a:cxnLst/>
            <a:rect l="l" t="t" r="r" b="b"/>
            <a:pathLst>
              <a:path w="77470" h="33654">
                <a:moveTo>
                  <a:pt x="0" y="0"/>
                </a:moveTo>
                <a:lnTo>
                  <a:pt x="77314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9" name="object 9799"/>
          <p:cNvSpPr/>
          <p:nvPr/>
        </p:nvSpPr>
        <p:spPr>
          <a:xfrm>
            <a:off x="6490701" y="6047456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0" name="object 9800"/>
          <p:cNvSpPr/>
          <p:nvPr/>
        </p:nvSpPr>
        <p:spPr>
          <a:xfrm>
            <a:off x="6521484" y="6061057"/>
            <a:ext cx="77470" cy="34290"/>
          </a:xfrm>
          <a:custGeom>
            <a:avLst/>
            <a:gdLst/>
            <a:ahLst/>
            <a:cxnLst/>
            <a:rect l="l" t="t" r="r" b="b"/>
            <a:pathLst>
              <a:path w="77470" h="34289">
                <a:moveTo>
                  <a:pt x="0" y="0"/>
                </a:moveTo>
                <a:lnTo>
                  <a:pt x="77314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1" name="object 9801"/>
          <p:cNvSpPr/>
          <p:nvPr/>
        </p:nvSpPr>
        <p:spPr>
          <a:xfrm>
            <a:off x="6614547" y="6101862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2" name="object 9802"/>
          <p:cNvSpPr/>
          <p:nvPr/>
        </p:nvSpPr>
        <p:spPr>
          <a:xfrm>
            <a:off x="6645330" y="6115464"/>
            <a:ext cx="77470" cy="34290"/>
          </a:xfrm>
          <a:custGeom>
            <a:avLst/>
            <a:gdLst/>
            <a:ahLst/>
            <a:cxnLst/>
            <a:rect l="l" t="t" r="r" b="b"/>
            <a:pathLst>
              <a:path w="77470" h="34289">
                <a:moveTo>
                  <a:pt x="0" y="0"/>
                </a:moveTo>
                <a:lnTo>
                  <a:pt x="77314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3" name="object 9803"/>
          <p:cNvSpPr/>
          <p:nvPr/>
        </p:nvSpPr>
        <p:spPr>
          <a:xfrm>
            <a:off x="6738393" y="6156269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4" name="object 9804"/>
          <p:cNvSpPr/>
          <p:nvPr/>
        </p:nvSpPr>
        <p:spPr>
          <a:xfrm>
            <a:off x="6769175" y="6169870"/>
            <a:ext cx="78105" cy="34290"/>
          </a:xfrm>
          <a:custGeom>
            <a:avLst/>
            <a:gdLst/>
            <a:ahLst/>
            <a:cxnLst/>
            <a:rect l="l" t="t" r="r" b="b"/>
            <a:pathLst>
              <a:path w="78104" h="34289">
                <a:moveTo>
                  <a:pt x="0" y="0"/>
                </a:moveTo>
                <a:lnTo>
                  <a:pt x="77672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5" name="object 9805"/>
          <p:cNvSpPr/>
          <p:nvPr/>
        </p:nvSpPr>
        <p:spPr>
          <a:xfrm>
            <a:off x="6862239" y="621067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6" name="object 9806"/>
          <p:cNvSpPr/>
          <p:nvPr/>
        </p:nvSpPr>
        <p:spPr>
          <a:xfrm>
            <a:off x="6893021" y="6224277"/>
            <a:ext cx="78105" cy="34290"/>
          </a:xfrm>
          <a:custGeom>
            <a:avLst/>
            <a:gdLst/>
            <a:ahLst/>
            <a:cxnLst/>
            <a:rect l="l" t="t" r="r" b="b"/>
            <a:pathLst>
              <a:path w="78104" h="34289">
                <a:moveTo>
                  <a:pt x="0" y="0"/>
                </a:moveTo>
                <a:lnTo>
                  <a:pt x="77672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7" name="object 9807"/>
          <p:cNvSpPr/>
          <p:nvPr/>
        </p:nvSpPr>
        <p:spPr>
          <a:xfrm>
            <a:off x="6986085" y="6265081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8" name="object 9808"/>
          <p:cNvSpPr/>
          <p:nvPr/>
        </p:nvSpPr>
        <p:spPr>
          <a:xfrm>
            <a:off x="7016867" y="6278683"/>
            <a:ext cx="78105" cy="34290"/>
          </a:xfrm>
          <a:custGeom>
            <a:avLst/>
            <a:gdLst/>
            <a:ahLst/>
            <a:cxnLst/>
            <a:rect l="l" t="t" r="r" b="b"/>
            <a:pathLst>
              <a:path w="78104" h="34289">
                <a:moveTo>
                  <a:pt x="0" y="0"/>
                </a:moveTo>
                <a:lnTo>
                  <a:pt x="77672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9" name="object 9809"/>
          <p:cNvSpPr/>
          <p:nvPr/>
        </p:nvSpPr>
        <p:spPr>
          <a:xfrm>
            <a:off x="7109931" y="6319488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0" name="object 9810"/>
          <p:cNvSpPr/>
          <p:nvPr/>
        </p:nvSpPr>
        <p:spPr>
          <a:xfrm>
            <a:off x="7140713" y="6333089"/>
            <a:ext cx="78105" cy="34290"/>
          </a:xfrm>
          <a:custGeom>
            <a:avLst/>
            <a:gdLst/>
            <a:ahLst/>
            <a:cxnLst/>
            <a:rect l="l" t="t" r="r" b="b"/>
            <a:pathLst>
              <a:path w="78104" h="34289">
                <a:moveTo>
                  <a:pt x="0" y="0"/>
                </a:moveTo>
                <a:lnTo>
                  <a:pt x="77672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1" name="object 9811"/>
          <p:cNvSpPr/>
          <p:nvPr/>
        </p:nvSpPr>
        <p:spPr>
          <a:xfrm>
            <a:off x="7233777" y="6373894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2" name="object 9812"/>
          <p:cNvSpPr/>
          <p:nvPr/>
        </p:nvSpPr>
        <p:spPr>
          <a:xfrm>
            <a:off x="7264917" y="6387496"/>
            <a:ext cx="77470" cy="34290"/>
          </a:xfrm>
          <a:custGeom>
            <a:avLst/>
            <a:gdLst/>
            <a:ahLst/>
            <a:cxnLst/>
            <a:rect l="l" t="t" r="r" b="b"/>
            <a:pathLst>
              <a:path w="77470" h="34289">
                <a:moveTo>
                  <a:pt x="0" y="0"/>
                </a:moveTo>
                <a:lnTo>
                  <a:pt x="77314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3" name="object 9813"/>
          <p:cNvSpPr/>
          <p:nvPr/>
        </p:nvSpPr>
        <p:spPr>
          <a:xfrm>
            <a:off x="7357623" y="6428301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391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4" name="object 9814"/>
          <p:cNvSpPr/>
          <p:nvPr/>
        </p:nvSpPr>
        <p:spPr>
          <a:xfrm>
            <a:off x="7388763" y="6441902"/>
            <a:ext cx="77470" cy="34290"/>
          </a:xfrm>
          <a:custGeom>
            <a:avLst/>
            <a:gdLst/>
            <a:ahLst/>
            <a:cxnLst/>
            <a:rect l="l" t="t" r="r" b="b"/>
            <a:pathLst>
              <a:path w="77470" h="34289">
                <a:moveTo>
                  <a:pt x="0" y="0"/>
                </a:moveTo>
                <a:lnTo>
                  <a:pt x="77314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5" name="object 9815"/>
          <p:cNvSpPr/>
          <p:nvPr/>
        </p:nvSpPr>
        <p:spPr>
          <a:xfrm>
            <a:off x="7481469" y="6482707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749" y="6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6" name="object 9816"/>
          <p:cNvSpPr/>
          <p:nvPr/>
        </p:nvSpPr>
        <p:spPr>
          <a:xfrm>
            <a:off x="7512609" y="6496308"/>
            <a:ext cx="69850" cy="30480"/>
          </a:xfrm>
          <a:custGeom>
            <a:avLst/>
            <a:gdLst/>
            <a:ahLst/>
            <a:cxnLst/>
            <a:rect l="l" t="t" r="r" b="b"/>
            <a:pathLst>
              <a:path w="69850" h="30479">
                <a:moveTo>
                  <a:pt x="0" y="0"/>
                </a:moveTo>
                <a:lnTo>
                  <a:pt x="69439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7" name="object 9817"/>
          <p:cNvSpPr/>
          <p:nvPr/>
        </p:nvSpPr>
        <p:spPr>
          <a:xfrm>
            <a:off x="9085382" y="9350494"/>
            <a:ext cx="46990" cy="164465"/>
          </a:xfrm>
          <a:custGeom>
            <a:avLst/>
            <a:gdLst/>
            <a:ahLst/>
            <a:cxnLst/>
            <a:rect l="l" t="t" r="r" b="b"/>
            <a:pathLst>
              <a:path w="46990" h="164465">
                <a:moveTo>
                  <a:pt x="46889" y="1789"/>
                </a:moveTo>
                <a:lnTo>
                  <a:pt x="41162" y="0"/>
                </a:lnTo>
                <a:lnTo>
                  <a:pt x="0" y="164292"/>
                </a:lnTo>
                <a:lnTo>
                  <a:pt x="46889" y="178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8" name="object 9818"/>
          <p:cNvSpPr/>
          <p:nvPr/>
        </p:nvSpPr>
        <p:spPr>
          <a:xfrm>
            <a:off x="9079655" y="9350494"/>
            <a:ext cx="46990" cy="164465"/>
          </a:xfrm>
          <a:custGeom>
            <a:avLst/>
            <a:gdLst/>
            <a:ahLst/>
            <a:cxnLst/>
            <a:rect l="l" t="t" r="r" b="b"/>
            <a:pathLst>
              <a:path w="46990" h="164465">
                <a:moveTo>
                  <a:pt x="46889" y="0"/>
                </a:moveTo>
                <a:lnTo>
                  <a:pt x="5726" y="164292"/>
                </a:lnTo>
                <a:lnTo>
                  <a:pt x="0" y="162503"/>
                </a:lnTo>
                <a:lnTo>
                  <a:pt x="4688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9" name="object 9819"/>
          <p:cNvSpPr/>
          <p:nvPr/>
        </p:nvSpPr>
        <p:spPr>
          <a:xfrm>
            <a:off x="9128335" y="9355505"/>
            <a:ext cx="38735" cy="60325"/>
          </a:xfrm>
          <a:custGeom>
            <a:avLst/>
            <a:gdLst/>
            <a:ahLst/>
            <a:cxnLst/>
            <a:rect l="l" t="t" r="r" b="b"/>
            <a:pathLst>
              <a:path w="38734" h="60325">
                <a:moveTo>
                  <a:pt x="33288" y="60133"/>
                </a:moveTo>
                <a:lnTo>
                  <a:pt x="38299" y="57269"/>
                </a:lnTo>
                <a:lnTo>
                  <a:pt x="0" y="0"/>
                </a:lnTo>
                <a:lnTo>
                  <a:pt x="33288" y="6013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0" name="object 9820"/>
          <p:cNvSpPr/>
          <p:nvPr/>
        </p:nvSpPr>
        <p:spPr>
          <a:xfrm>
            <a:off x="9128335" y="9347272"/>
            <a:ext cx="38735" cy="66040"/>
          </a:xfrm>
          <a:custGeom>
            <a:avLst/>
            <a:gdLst/>
            <a:ahLst/>
            <a:cxnLst/>
            <a:rect l="l" t="t" r="r" b="b"/>
            <a:pathLst>
              <a:path w="38734" h="66040">
                <a:moveTo>
                  <a:pt x="38299" y="65502"/>
                </a:moveTo>
                <a:lnTo>
                  <a:pt x="0" y="8232"/>
                </a:lnTo>
                <a:lnTo>
                  <a:pt x="2505" y="0"/>
                </a:lnTo>
                <a:lnTo>
                  <a:pt x="38299" y="6550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1" name="object 9821"/>
          <p:cNvSpPr/>
          <p:nvPr/>
        </p:nvSpPr>
        <p:spPr>
          <a:xfrm>
            <a:off x="9068202" y="9347272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5" h="41909">
                <a:moveTo>
                  <a:pt x="60133" y="8232"/>
                </a:moveTo>
                <a:lnTo>
                  <a:pt x="62638" y="0"/>
                </a:lnTo>
                <a:lnTo>
                  <a:pt x="0" y="41520"/>
                </a:lnTo>
                <a:lnTo>
                  <a:pt x="60133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2" name="object 9822"/>
          <p:cNvSpPr/>
          <p:nvPr/>
        </p:nvSpPr>
        <p:spPr>
          <a:xfrm>
            <a:off x="9065338" y="9347272"/>
            <a:ext cx="66040" cy="41910"/>
          </a:xfrm>
          <a:custGeom>
            <a:avLst/>
            <a:gdLst/>
            <a:ahLst/>
            <a:cxnLst/>
            <a:rect l="l" t="t" r="r" b="b"/>
            <a:pathLst>
              <a:path w="66040" h="41909">
                <a:moveTo>
                  <a:pt x="65502" y="0"/>
                </a:moveTo>
                <a:lnTo>
                  <a:pt x="2863" y="41520"/>
                </a:lnTo>
                <a:lnTo>
                  <a:pt x="0" y="36151"/>
                </a:lnTo>
                <a:lnTo>
                  <a:pt x="6550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3" name="object 9823"/>
          <p:cNvSpPr txBox="1"/>
          <p:nvPr/>
        </p:nvSpPr>
        <p:spPr>
          <a:xfrm rot="960000">
            <a:off x="8894554" y="9512145"/>
            <a:ext cx="340116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90"/>
              </a:lnSpc>
            </a:pPr>
            <a:r>
              <a:rPr sz="1000" spc="-75" dirty="0">
                <a:latin typeface="Arial"/>
                <a:cs typeface="Arial"/>
              </a:rPr>
              <a:t>DP-03</a:t>
            </a:r>
            <a:endParaRPr sz="1000">
              <a:latin typeface="Arial"/>
              <a:cs typeface="Arial"/>
            </a:endParaRPr>
          </a:p>
        </p:txBody>
      </p:sp>
      <p:sp>
        <p:nvSpPr>
          <p:cNvPr id="9824" name="object 9824"/>
          <p:cNvSpPr/>
          <p:nvPr/>
        </p:nvSpPr>
        <p:spPr>
          <a:xfrm>
            <a:off x="11945295" y="10180907"/>
            <a:ext cx="47625" cy="164465"/>
          </a:xfrm>
          <a:custGeom>
            <a:avLst/>
            <a:gdLst/>
            <a:ahLst/>
            <a:cxnLst/>
            <a:rect l="l" t="t" r="r" b="b"/>
            <a:pathLst>
              <a:path w="47625" h="164465">
                <a:moveTo>
                  <a:pt x="47247" y="1431"/>
                </a:moveTo>
                <a:lnTo>
                  <a:pt x="41520" y="0"/>
                </a:lnTo>
                <a:lnTo>
                  <a:pt x="0" y="163934"/>
                </a:lnTo>
                <a:lnTo>
                  <a:pt x="47247" y="14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5" name="object 9825"/>
          <p:cNvSpPr/>
          <p:nvPr/>
        </p:nvSpPr>
        <p:spPr>
          <a:xfrm>
            <a:off x="11939568" y="10180907"/>
            <a:ext cx="47625" cy="164465"/>
          </a:xfrm>
          <a:custGeom>
            <a:avLst/>
            <a:gdLst/>
            <a:ahLst/>
            <a:cxnLst/>
            <a:rect l="l" t="t" r="r" b="b"/>
            <a:pathLst>
              <a:path w="47625" h="164465">
                <a:moveTo>
                  <a:pt x="47247" y="0"/>
                </a:moveTo>
                <a:lnTo>
                  <a:pt x="5726" y="163934"/>
                </a:lnTo>
                <a:lnTo>
                  <a:pt x="0" y="162145"/>
                </a:lnTo>
                <a:lnTo>
                  <a:pt x="472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6" name="object 9826"/>
          <p:cNvSpPr/>
          <p:nvPr/>
        </p:nvSpPr>
        <p:spPr>
          <a:xfrm>
            <a:off x="11988606" y="10185560"/>
            <a:ext cx="38735" cy="60325"/>
          </a:xfrm>
          <a:custGeom>
            <a:avLst/>
            <a:gdLst/>
            <a:ahLst/>
            <a:cxnLst/>
            <a:rect l="l" t="t" r="r" b="b"/>
            <a:pathLst>
              <a:path w="38734" h="60325">
                <a:moveTo>
                  <a:pt x="32930" y="60133"/>
                </a:moveTo>
                <a:lnTo>
                  <a:pt x="38299" y="57269"/>
                </a:lnTo>
                <a:lnTo>
                  <a:pt x="0" y="0"/>
                </a:lnTo>
                <a:lnTo>
                  <a:pt x="32930" y="6013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7" name="object 9827"/>
          <p:cNvSpPr/>
          <p:nvPr/>
        </p:nvSpPr>
        <p:spPr>
          <a:xfrm>
            <a:off x="11988606" y="10177685"/>
            <a:ext cx="38735" cy="65405"/>
          </a:xfrm>
          <a:custGeom>
            <a:avLst/>
            <a:gdLst/>
            <a:ahLst/>
            <a:cxnLst/>
            <a:rect l="l" t="t" r="r" b="b"/>
            <a:pathLst>
              <a:path w="38734" h="65404">
                <a:moveTo>
                  <a:pt x="38299" y="65144"/>
                </a:moveTo>
                <a:lnTo>
                  <a:pt x="0" y="7874"/>
                </a:lnTo>
                <a:lnTo>
                  <a:pt x="2147" y="0"/>
                </a:lnTo>
                <a:lnTo>
                  <a:pt x="38299" y="6514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8" name="object 9828"/>
          <p:cNvSpPr/>
          <p:nvPr/>
        </p:nvSpPr>
        <p:spPr>
          <a:xfrm>
            <a:off x="11928114" y="10177685"/>
            <a:ext cx="62865" cy="41275"/>
          </a:xfrm>
          <a:custGeom>
            <a:avLst/>
            <a:gdLst/>
            <a:ahLst/>
            <a:cxnLst/>
            <a:rect l="l" t="t" r="r" b="b"/>
            <a:pathLst>
              <a:path w="62865" h="41275">
                <a:moveTo>
                  <a:pt x="60491" y="7874"/>
                </a:moveTo>
                <a:lnTo>
                  <a:pt x="62638" y="0"/>
                </a:lnTo>
                <a:lnTo>
                  <a:pt x="0" y="41162"/>
                </a:lnTo>
                <a:lnTo>
                  <a:pt x="60491" y="787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9" name="object 9829"/>
          <p:cNvSpPr/>
          <p:nvPr/>
        </p:nvSpPr>
        <p:spPr>
          <a:xfrm>
            <a:off x="11925251" y="10177685"/>
            <a:ext cx="66040" cy="41275"/>
          </a:xfrm>
          <a:custGeom>
            <a:avLst/>
            <a:gdLst/>
            <a:ahLst/>
            <a:cxnLst/>
            <a:rect l="l" t="t" r="r" b="b"/>
            <a:pathLst>
              <a:path w="66040" h="41275">
                <a:moveTo>
                  <a:pt x="65502" y="0"/>
                </a:moveTo>
                <a:lnTo>
                  <a:pt x="2863" y="41162"/>
                </a:lnTo>
                <a:lnTo>
                  <a:pt x="0" y="35793"/>
                </a:lnTo>
                <a:lnTo>
                  <a:pt x="6550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0" name="object 9830"/>
          <p:cNvSpPr txBox="1"/>
          <p:nvPr/>
        </p:nvSpPr>
        <p:spPr>
          <a:xfrm rot="960000">
            <a:off x="11740902" y="10342582"/>
            <a:ext cx="367823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90"/>
              </a:lnSpc>
            </a:pPr>
            <a:r>
              <a:rPr sz="1000" spc="-55" dirty="0">
                <a:latin typeface="Arial"/>
                <a:cs typeface="Arial"/>
              </a:rPr>
              <a:t>DP-03'</a:t>
            </a:r>
            <a:endParaRPr sz="1000">
              <a:latin typeface="Arial"/>
              <a:cs typeface="Arial"/>
            </a:endParaRPr>
          </a:p>
        </p:txBody>
      </p:sp>
      <p:sp>
        <p:nvSpPr>
          <p:cNvPr id="9831" name="object 9831"/>
          <p:cNvSpPr/>
          <p:nvPr/>
        </p:nvSpPr>
        <p:spPr>
          <a:xfrm>
            <a:off x="5591564" y="5682719"/>
            <a:ext cx="68580" cy="157480"/>
          </a:xfrm>
          <a:custGeom>
            <a:avLst/>
            <a:gdLst/>
            <a:ahLst/>
            <a:cxnLst/>
            <a:rect l="l" t="t" r="r" b="b"/>
            <a:pathLst>
              <a:path w="68579" h="157479">
                <a:moveTo>
                  <a:pt x="0" y="154986"/>
                </a:moveTo>
                <a:lnTo>
                  <a:pt x="5369" y="157492"/>
                </a:lnTo>
                <a:lnTo>
                  <a:pt x="68007" y="0"/>
                </a:lnTo>
                <a:lnTo>
                  <a:pt x="0" y="15498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2" name="object 9832"/>
          <p:cNvSpPr/>
          <p:nvPr/>
        </p:nvSpPr>
        <p:spPr>
          <a:xfrm>
            <a:off x="5596933" y="5682719"/>
            <a:ext cx="68580" cy="157480"/>
          </a:xfrm>
          <a:custGeom>
            <a:avLst/>
            <a:gdLst/>
            <a:ahLst/>
            <a:cxnLst/>
            <a:rect l="l" t="t" r="r" b="b"/>
            <a:pathLst>
              <a:path w="68579" h="157479">
                <a:moveTo>
                  <a:pt x="0" y="157492"/>
                </a:moveTo>
                <a:lnTo>
                  <a:pt x="62638" y="0"/>
                </a:lnTo>
                <a:lnTo>
                  <a:pt x="68007" y="2505"/>
                </a:lnTo>
                <a:lnTo>
                  <a:pt x="0" y="15749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3" name="object 9833"/>
          <p:cNvSpPr/>
          <p:nvPr/>
        </p:nvSpPr>
        <p:spPr>
          <a:xfrm>
            <a:off x="5592638" y="5810144"/>
            <a:ext cx="69850" cy="33020"/>
          </a:xfrm>
          <a:custGeom>
            <a:avLst/>
            <a:gdLst/>
            <a:ahLst/>
            <a:cxnLst/>
            <a:rect l="l" t="t" r="r" b="b"/>
            <a:pathLst>
              <a:path w="69850" h="33020">
                <a:moveTo>
                  <a:pt x="69439" y="5369"/>
                </a:moveTo>
                <a:lnTo>
                  <a:pt x="67292" y="0"/>
                </a:lnTo>
                <a:lnTo>
                  <a:pt x="0" y="32572"/>
                </a:lnTo>
                <a:lnTo>
                  <a:pt x="69439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4" name="object 9834"/>
          <p:cNvSpPr/>
          <p:nvPr/>
        </p:nvSpPr>
        <p:spPr>
          <a:xfrm>
            <a:off x="5592638" y="5810144"/>
            <a:ext cx="67310" cy="33020"/>
          </a:xfrm>
          <a:custGeom>
            <a:avLst/>
            <a:gdLst/>
            <a:ahLst/>
            <a:cxnLst/>
            <a:rect l="l" t="t" r="r" b="b"/>
            <a:pathLst>
              <a:path w="67310" h="33020">
                <a:moveTo>
                  <a:pt x="67292" y="0"/>
                </a:moveTo>
                <a:lnTo>
                  <a:pt x="0" y="32572"/>
                </a:lnTo>
                <a:lnTo>
                  <a:pt x="3221" y="25055"/>
                </a:lnTo>
                <a:lnTo>
                  <a:pt x="6729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5" name="object 9835"/>
          <p:cNvSpPr/>
          <p:nvPr/>
        </p:nvSpPr>
        <p:spPr>
          <a:xfrm>
            <a:off x="5565435" y="5773277"/>
            <a:ext cx="30480" cy="69850"/>
          </a:xfrm>
          <a:custGeom>
            <a:avLst/>
            <a:gdLst/>
            <a:ahLst/>
            <a:cxnLst/>
            <a:rect l="l" t="t" r="r" b="b"/>
            <a:pathLst>
              <a:path w="30479" h="69850">
                <a:moveTo>
                  <a:pt x="27203" y="69439"/>
                </a:moveTo>
                <a:lnTo>
                  <a:pt x="30424" y="61923"/>
                </a:lnTo>
                <a:lnTo>
                  <a:pt x="0" y="0"/>
                </a:lnTo>
                <a:lnTo>
                  <a:pt x="27203" y="694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6" name="object 9836"/>
          <p:cNvSpPr/>
          <p:nvPr/>
        </p:nvSpPr>
        <p:spPr>
          <a:xfrm>
            <a:off x="5565435" y="5771129"/>
            <a:ext cx="30480" cy="64135"/>
          </a:xfrm>
          <a:custGeom>
            <a:avLst/>
            <a:gdLst/>
            <a:ahLst/>
            <a:cxnLst/>
            <a:rect l="l" t="t" r="r" b="b"/>
            <a:pathLst>
              <a:path w="30479" h="64135">
                <a:moveTo>
                  <a:pt x="30424" y="64070"/>
                </a:moveTo>
                <a:lnTo>
                  <a:pt x="0" y="2147"/>
                </a:lnTo>
                <a:lnTo>
                  <a:pt x="5369" y="0"/>
                </a:lnTo>
                <a:lnTo>
                  <a:pt x="30424" y="640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7" name="object 9837"/>
          <p:cNvSpPr txBox="1"/>
          <p:nvPr/>
        </p:nvSpPr>
        <p:spPr>
          <a:xfrm rot="1380000">
            <a:off x="5501748" y="5557314"/>
            <a:ext cx="376734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80"/>
              </a:lnSpc>
            </a:pPr>
            <a:r>
              <a:rPr sz="1000" spc="-45" dirty="0">
                <a:latin typeface="Arial"/>
                <a:cs typeface="Arial"/>
              </a:rPr>
              <a:t>DP-04'</a:t>
            </a:r>
            <a:endParaRPr sz="1000">
              <a:latin typeface="Arial"/>
              <a:cs typeface="Arial"/>
            </a:endParaRPr>
          </a:p>
        </p:txBody>
      </p:sp>
      <p:sp>
        <p:nvSpPr>
          <p:cNvPr id="9838" name="object 9838"/>
          <p:cNvSpPr/>
          <p:nvPr/>
        </p:nvSpPr>
        <p:spPr>
          <a:xfrm>
            <a:off x="7511536" y="6525659"/>
            <a:ext cx="68580" cy="157480"/>
          </a:xfrm>
          <a:custGeom>
            <a:avLst/>
            <a:gdLst/>
            <a:ahLst/>
            <a:cxnLst/>
            <a:rect l="l" t="t" r="r" b="b"/>
            <a:pathLst>
              <a:path w="68579" h="157479">
                <a:moveTo>
                  <a:pt x="0" y="154628"/>
                </a:moveTo>
                <a:lnTo>
                  <a:pt x="5369" y="157134"/>
                </a:lnTo>
                <a:lnTo>
                  <a:pt x="68007" y="0"/>
                </a:lnTo>
                <a:lnTo>
                  <a:pt x="0" y="15462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9" name="object 9839"/>
          <p:cNvSpPr/>
          <p:nvPr/>
        </p:nvSpPr>
        <p:spPr>
          <a:xfrm>
            <a:off x="7516905" y="6525659"/>
            <a:ext cx="68580" cy="157480"/>
          </a:xfrm>
          <a:custGeom>
            <a:avLst/>
            <a:gdLst/>
            <a:ahLst/>
            <a:cxnLst/>
            <a:rect l="l" t="t" r="r" b="b"/>
            <a:pathLst>
              <a:path w="68579" h="157479">
                <a:moveTo>
                  <a:pt x="0" y="157134"/>
                </a:moveTo>
                <a:lnTo>
                  <a:pt x="62638" y="0"/>
                </a:lnTo>
                <a:lnTo>
                  <a:pt x="68007" y="2147"/>
                </a:lnTo>
                <a:lnTo>
                  <a:pt x="0" y="1571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0" name="object 9840"/>
          <p:cNvSpPr/>
          <p:nvPr/>
        </p:nvSpPr>
        <p:spPr>
          <a:xfrm>
            <a:off x="7512609" y="6652727"/>
            <a:ext cx="69850" cy="33020"/>
          </a:xfrm>
          <a:custGeom>
            <a:avLst/>
            <a:gdLst/>
            <a:ahLst/>
            <a:cxnLst/>
            <a:rect l="l" t="t" r="r" b="b"/>
            <a:pathLst>
              <a:path w="69850" h="33020">
                <a:moveTo>
                  <a:pt x="69439" y="5369"/>
                </a:moveTo>
                <a:lnTo>
                  <a:pt x="67292" y="0"/>
                </a:lnTo>
                <a:lnTo>
                  <a:pt x="0" y="32572"/>
                </a:lnTo>
                <a:lnTo>
                  <a:pt x="69439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1" name="object 9841"/>
          <p:cNvSpPr/>
          <p:nvPr/>
        </p:nvSpPr>
        <p:spPr>
          <a:xfrm>
            <a:off x="7512609" y="6652727"/>
            <a:ext cx="67310" cy="33020"/>
          </a:xfrm>
          <a:custGeom>
            <a:avLst/>
            <a:gdLst/>
            <a:ahLst/>
            <a:cxnLst/>
            <a:rect l="l" t="t" r="r" b="b"/>
            <a:pathLst>
              <a:path w="67309" h="33020">
                <a:moveTo>
                  <a:pt x="67292" y="0"/>
                </a:moveTo>
                <a:lnTo>
                  <a:pt x="0" y="32572"/>
                </a:lnTo>
                <a:lnTo>
                  <a:pt x="3221" y="25055"/>
                </a:lnTo>
                <a:lnTo>
                  <a:pt x="6729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2" name="object 9842"/>
          <p:cNvSpPr/>
          <p:nvPr/>
        </p:nvSpPr>
        <p:spPr>
          <a:xfrm>
            <a:off x="7485406" y="6615859"/>
            <a:ext cx="30480" cy="69850"/>
          </a:xfrm>
          <a:custGeom>
            <a:avLst/>
            <a:gdLst/>
            <a:ahLst/>
            <a:cxnLst/>
            <a:rect l="l" t="t" r="r" b="b"/>
            <a:pathLst>
              <a:path w="30479" h="69850">
                <a:moveTo>
                  <a:pt x="27203" y="69439"/>
                </a:moveTo>
                <a:lnTo>
                  <a:pt x="30424" y="61923"/>
                </a:lnTo>
                <a:lnTo>
                  <a:pt x="0" y="0"/>
                </a:lnTo>
                <a:lnTo>
                  <a:pt x="27203" y="694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3" name="object 9843"/>
          <p:cNvSpPr/>
          <p:nvPr/>
        </p:nvSpPr>
        <p:spPr>
          <a:xfrm>
            <a:off x="7485406" y="6613711"/>
            <a:ext cx="30480" cy="64135"/>
          </a:xfrm>
          <a:custGeom>
            <a:avLst/>
            <a:gdLst/>
            <a:ahLst/>
            <a:cxnLst/>
            <a:rect l="l" t="t" r="r" b="b"/>
            <a:pathLst>
              <a:path w="30479" h="64134">
                <a:moveTo>
                  <a:pt x="30424" y="64070"/>
                </a:moveTo>
                <a:lnTo>
                  <a:pt x="0" y="2147"/>
                </a:lnTo>
                <a:lnTo>
                  <a:pt x="5369" y="0"/>
                </a:lnTo>
                <a:lnTo>
                  <a:pt x="30424" y="640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4" name="object 9844"/>
          <p:cNvSpPr txBox="1"/>
          <p:nvPr/>
        </p:nvSpPr>
        <p:spPr>
          <a:xfrm rot="1380000">
            <a:off x="7435618" y="6399917"/>
            <a:ext cx="34892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80"/>
              </a:lnSpc>
            </a:pPr>
            <a:r>
              <a:rPr sz="1000" spc="-65" dirty="0">
                <a:latin typeface="Arial"/>
                <a:cs typeface="Arial"/>
              </a:rPr>
              <a:t>DP-04</a:t>
            </a:r>
            <a:endParaRPr sz="1000">
              <a:latin typeface="Arial"/>
              <a:cs typeface="Arial"/>
            </a:endParaRPr>
          </a:p>
        </p:txBody>
      </p:sp>
      <p:sp>
        <p:nvSpPr>
          <p:cNvPr id="9845" name="object 9845"/>
          <p:cNvSpPr txBox="1"/>
          <p:nvPr/>
        </p:nvSpPr>
        <p:spPr>
          <a:xfrm rot="17700000">
            <a:off x="5476079" y="8013399"/>
            <a:ext cx="379018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700" spc="-40" dirty="0">
                <a:latin typeface="Arial"/>
                <a:cs typeface="Arial"/>
              </a:rPr>
              <a:t>Fresialaan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9846" name="object 9846"/>
          <p:cNvSpPr txBox="1"/>
          <p:nvPr/>
        </p:nvSpPr>
        <p:spPr>
          <a:xfrm rot="17160000">
            <a:off x="10334149" y="8254524"/>
            <a:ext cx="378402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0"/>
              </a:lnSpc>
            </a:pPr>
            <a:r>
              <a:rPr sz="700" spc="-40" dirty="0">
                <a:latin typeface="Arial"/>
                <a:cs typeface="Arial"/>
              </a:rPr>
              <a:t>Fresialaan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9847" name="object 9847"/>
          <p:cNvSpPr txBox="1"/>
          <p:nvPr/>
        </p:nvSpPr>
        <p:spPr>
          <a:xfrm rot="17220000">
            <a:off x="1620256" y="4027287"/>
            <a:ext cx="477589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700" spc="-65" dirty="0">
                <a:latin typeface="Arial"/>
                <a:cs typeface="Arial"/>
              </a:rPr>
              <a:t>Cyclamenlaan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9848" name="object 9848"/>
          <p:cNvSpPr txBox="1"/>
          <p:nvPr/>
        </p:nvSpPr>
        <p:spPr>
          <a:xfrm rot="960000">
            <a:off x="3100644" y="10496721"/>
            <a:ext cx="350143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0"/>
              </a:lnSpc>
            </a:pPr>
            <a:r>
              <a:rPr sz="700" spc="-35" dirty="0">
                <a:latin typeface="Arial"/>
                <a:cs typeface="Arial"/>
              </a:rPr>
              <a:t>Anjerlaan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9849" name="object 9849"/>
          <p:cNvSpPr txBox="1"/>
          <p:nvPr/>
        </p:nvSpPr>
        <p:spPr>
          <a:xfrm rot="17820000">
            <a:off x="15410050" y="8330609"/>
            <a:ext cx="559444" cy="92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5"/>
              </a:lnSpc>
            </a:pPr>
            <a:r>
              <a:rPr sz="700" spc="-45" dirty="0">
                <a:latin typeface="Arial"/>
                <a:cs typeface="Arial"/>
              </a:rPr>
              <a:t>Chrysantenlaan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9850" name="object 9850"/>
          <p:cNvSpPr/>
          <p:nvPr/>
        </p:nvSpPr>
        <p:spPr>
          <a:xfrm>
            <a:off x="4120803" y="2666388"/>
            <a:ext cx="3507104" cy="7421880"/>
          </a:xfrm>
          <a:custGeom>
            <a:avLst/>
            <a:gdLst/>
            <a:ahLst/>
            <a:cxnLst/>
            <a:rect l="l" t="t" r="r" b="b"/>
            <a:pathLst>
              <a:path w="3507104" h="7421880">
                <a:moveTo>
                  <a:pt x="0" y="7384587"/>
                </a:moveTo>
                <a:lnTo>
                  <a:pt x="112392" y="7421813"/>
                </a:lnTo>
                <a:lnTo>
                  <a:pt x="35067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1" name="object 9851"/>
          <p:cNvSpPr/>
          <p:nvPr/>
        </p:nvSpPr>
        <p:spPr>
          <a:xfrm>
            <a:off x="4122951" y="10044533"/>
            <a:ext cx="103505" cy="34925"/>
          </a:xfrm>
          <a:custGeom>
            <a:avLst/>
            <a:gdLst/>
            <a:ahLst/>
            <a:cxnLst/>
            <a:rect l="l" t="t" r="r" b="b"/>
            <a:pathLst>
              <a:path w="103504" h="34925">
                <a:moveTo>
                  <a:pt x="0" y="0"/>
                </a:moveTo>
                <a:lnTo>
                  <a:pt x="103443" y="343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2" name="object 9852"/>
          <p:cNvSpPr/>
          <p:nvPr/>
        </p:nvSpPr>
        <p:spPr>
          <a:xfrm>
            <a:off x="4242144" y="1002162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3" name="object 9853"/>
          <p:cNvSpPr/>
          <p:nvPr/>
        </p:nvSpPr>
        <p:spPr>
          <a:xfrm>
            <a:off x="4270421" y="9929277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4" name="object 9854"/>
          <p:cNvSpPr/>
          <p:nvPr/>
        </p:nvSpPr>
        <p:spPr>
          <a:xfrm>
            <a:off x="4312657" y="986771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5" name="object 9855"/>
          <p:cNvSpPr/>
          <p:nvPr/>
        </p:nvSpPr>
        <p:spPr>
          <a:xfrm>
            <a:off x="4340576" y="9775365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6" name="object 9856"/>
          <p:cNvSpPr/>
          <p:nvPr/>
        </p:nvSpPr>
        <p:spPr>
          <a:xfrm>
            <a:off x="4382813" y="9713800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7" name="object 9857"/>
          <p:cNvSpPr/>
          <p:nvPr/>
        </p:nvSpPr>
        <p:spPr>
          <a:xfrm>
            <a:off x="4411090" y="9621810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207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8" name="object 9858"/>
          <p:cNvSpPr/>
          <p:nvPr/>
        </p:nvSpPr>
        <p:spPr>
          <a:xfrm>
            <a:off x="4453326" y="956024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9" name="object 9859"/>
          <p:cNvSpPr/>
          <p:nvPr/>
        </p:nvSpPr>
        <p:spPr>
          <a:xfrm>
            <a:off x="4481245" y="9467898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0" name="object 9860"/>
          <p:cNvSpPr/>
          <p:nvPr/>
        </p:nvSpPr>
        <p:spPr>
          <a:xfrm>
            <a:off x="4523482" y="9406332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1" name="object 9861"/>
          <p:cNvSpPr/>
          <p:nvPr/>
        </p:nvSpPr>
        <p:spPr>
          <a:xfrm>
            <a:off x="4551759" y="9313984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2" name="object 9862"/>
          <p:cNvSpPr/>
          <p:nvPr/>
        </p:nvSpPr>
        <p:spPr>
          <a:xfrm>
            <a:off x="4593995" y="925241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3" name="object 9863"/>
          <p:cNvSpPr/>
          <p:nvPr/>
        </p:nvSpPr>
        <p:spPr>
          <a:xfrm>
            <a:off x="4621914" y="9160430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4" name="object 9864"/>
          <p:cNvSpPr/>
          <p:nvPr/>
        </p:nvSpPr>
        <p:spPr>
          <a:xfrm>
            <a:off x="4664151" y="9098865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5" name="object 9865"/>
          <p:cNvSpPr/>
          <p:nvPr/>
        </p:nvSpPr>
        <p:spPr>
          <a:xfrm>
            <a:off x="4692428" y="9006517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6" name="object 9866"/>
          <p:cNvSpPr/>
          <p:nvPr/>
        </p:nvSpPr>
        <p:spPr>
          <a:xfrm>
            <a:off x="4734664" y="894495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7" name="object 9867"/>
          <p:cNvSpPr/>
          <p:nvPr/>
        </p:nvSpPr>
        <p:spPr>
          <a:xfrm>
            <a:off x="4762583" y="8852604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8" name="object 9868"/>
          <p:cNvSpPr/>
          <p:nvPr/>
        </p:nvSpPr>
        <p:spPr>
          <a:xfrm>
            <a:off x="4804820" y="8791040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9" name="object 9869"/>
          <p:cNvSpPr/>
          <p:nvPr/>
        </p:nvSpPr>
        <p:spPr>
          <a:xfrm>
            <a:off x="4833097" y="8699050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0" name="object 9870"/>
          <p:cNvSpPr/>
          <p:nvPr/>
        </p:nvSpPr>
        <p:spPr>
          <a:xfrm>
            <a:off x="4875333" y="863748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1" name="object 9871"/>
          <p:cNvSpPr/>
          <p:nvPr/>
        </p:nvSpPr>
        <p:spPr>
          <a:xfrm>
            <a:off x="4903253" y="8545137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2" name="object 9872"/>
          <p:cNvSpPr/>
          <p:nvPr/>
        </p:nvSpPr>
        <p:spPr>
          <a:xfrm>
            <a:off x="4945489" y="8483572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3" name="object 9873"/>
          <p:cNvSpPr/>
          <p:nvPr/>
        </p:nvSpPr>
        <p:spPr>
          <a:xfrm>
            <a:off x="4973766" y="8391225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4" name="object 9874"/>
          <p:cNvSpPr/>
          <p:nvPr/>
        </p:nvSpPr>
        <p:spPr>
          <a:xfrm>
            <a:off x="5016002" y="833001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5" name="object 9875"/>
          <p:cNvSpPr/>
          <p:nvPr/>
        </p:nvSpPr>
        <p:spPr>
          <a:xfrm>
            <a:off x="5043921" y="8237670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6" name="object 9876"/>
          <p:cNvSpPr/>
          <p:nvPr/>
        </p:nvSpPr>
        <p:spPr>
          <a:xfrm>
            <a:off x="5086158" y="817610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7" name="object 9877"/>
          <p:cNvSpPr/>
          <p:nvPr/>
        </p:nvSpPr>
        <p:spPr>
          <a:xfrm>
            <a:off x="5114435" y="8083756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8" name="object 9878"/>
          <p:cNvSpPr/>
          <p:nvPr/>
        </p:nvSpPr>
        <p:spPr>
          <a:xfrm>
            <a:off x="5156672" y="802219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9" name="object 9879"/>
          <p:cNvSpPr/>
          <p:nvPr/>
        </p:nvSpPr>
        <p:spPr>
          <a:xfrm>
            <a:off x="5184590" y="7929844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0" name="object 9880"/>
          <p:cNvSpPr/>
          <p:nvPr/>
        </p:nvSpPr>
        <p:spPr>
          <a:xfrm>
            <a:off x="5226827" y="7868637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1" name="object 9881"/>
          <p:cNvSpPr/>
          <p:nvPr/>
        </p:nvSpPr>
        <p:spPr>
          <a:xfrm>
            <a:off x="5255104" y="7776289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2" name="object 9882"/>
          <p:cNvSpPr/>
          <p:nvPr/>
        </p:nvSpPr>
        <p:spPr>
          <a:xfrm>
            <a:off x="5297340" y="771472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3" name="object 9883"/>
          <p:cNvSpPr/>
          <p:nvPr/>
        </p:nvSpPr>
        <p:spPr>
          <a:xfrm>
            <a:off x="5325260" y="7622377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4" name="object 9884"/>
          <p:cNvSpPr/>
          <p:nvPr/>
        </p:nvSpPr>
        <p:spPr>
          <a:xfrm>
            <a:off x="5367496" y="7560812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5" name="object 9885"/>
          <p:cNvSpPr/>
          <p:nvPr/>
        </p:nvSpPr>
        <p:spPr>
          <a:xfrm>
            <a:off x="5395773" y="7468464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6" name="object 9886"/>
          <p:cNvSpPr/>
          <p:nvPr/>
        </p:nvSpPr>
        <p:spPr>
          <a:xfrm>
            <a:off x="5438009" y="740725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7" name="object 9887"/>
          <p:cNvSpPr/>
          <p:nvPr/>
        </p:nvSpPr>
        <p:spPr>
          <a:xfrm>
            <a:off x="5465929" y="7314909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8" name="object 9888"/>
          <p:cNvSpPr/>
          <p:nvPr/>
        </p:nvSpPr>
        <p:spPr>
          <a:xfrm>
            <a:off x="5508165" y="725334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9" name="object 9889"/>
          <p:cNvSpPr/>
          <p:nvPr/>
        </p:nvSpPr>
        <p:spPr>
          <a:xfrm>
            <a:off x="5536442" y="7160997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0" name="object 9890"/>
          <p:cNvSpPr/>
          <p:nvPr/>
        </p:nvSpPr>
        <p:spPr>
          <a:xfrm>
            <a:off x="5578679" y="709943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1" name="object 9891"/>
          <p:cNvSpPr/>
          <p:nvPr/>
        </p:nvSpPr>
        <p:spPr>
          <a:xfrm>
            <a:off x="5606598" y="7007083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2" name="object 9892"/>
          <p:cNvSpPr/>
          <p:nvPr/>
        </p:nvSpPr>
        <p:spPr>
          <a:xfrm>
            <a:off x="5648834" y="6945876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3" name="object 9893"/>
          <p:cNvSpPr/>
          <p:nvPr/>
        </p:nvSpPr>
        <p:spPr>
          <a:xfrm>
            <a:off x="5677111" y="6853529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4" name="object 9894"/>
          <p:cNvSpPr/>
          <p:nvPr/>
        </p:nvSpPr>
        <p:spPr>
          <a:xfrm>
            <a:off x="5719348" y="679196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5" name="object 9895"/>
          <p:cNvSpPr/>
          <p:nvPr/>
        </p:nvSpPr>
        <p:spPr>
          <a:xfrm>
            <a:off x="5747267" y="6699616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6" name="object 9896"/>
          <p:cNvSpPr/>
          <p:nvPr/>
        </p:nvSpPr>
        <p:spPr>
          <a:xfrm>
            <a:off x="5789503" y="6638051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7" name="object 9897"/>
          <p:cNvSpPr/>
          <p:nvPr/>
        </p:nvSpPr>
        <p:spPr>
          <a:xfrm>
            <a:off x="5817780" y="6546062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207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8" name="object 9898"/>
          <p:cNvSpPr/>
          <p:nvPr/>
        </p:nvSpPr>
        <p:spPr>
          <a:xfrm>
            <a:off x="5860017" y="648449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5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9" name="object 9899"/>
          <p:cNvSpPr/>
          <p:nvPr/>
        </p:nvSpPr>
        <p:spPr>
          <a:xfrm>
            <a:off x="5887936" y="6392149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0" name="object 9900"/>
          <p:cNvSpPr/>
          <p:nvPr/>
        </p:nvSpPr>
        <p:spPr>
          <a:xfrm>
            <a:off x="5930172" y="633058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1" name="object 9901"/>
          <p:cNvSpPr/>
          <p:nvPr/>
        </p:nvSpPr>
        <p:spPr>
          <a:xfrm>
            <a:off x="5958449" y="6238236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2" name="object 9902"/>
          <p:cNvSpPr/>
          <p:nvPr/>
        </p:nvSpPr>
        <p:spPr>
          <a:xfrm>
            <a:off x="6000686" y="617667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3" name="object 9903"/>
          <p:cNvSpPr/>
          <p:nvPr/>
        </p:nvSpPr>
        <p:spPr>
          <a:xfrm>
            <a:off x="6028605" y="6084682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207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4" name="object 9904"/>
          <p:cNvSpPr/>
          <p:nvPr/>
        </p:nvSpPr>
        <p:spPr>
          <a:xfrm>
            <a:off x="6070841" y="602311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5" name="object 9905"/>
          <p:cNvSpPr/>
          <p:nvPr/>
        </p:nvSpPr>
        <p:spPr>
          <a:xfrm>
            <a:off x="6099118" y="5930769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6" name="object 9906"/>
          <p:cNvSpPr/>
          <p:nvPr/>
        </p:nvSpPr>
        <p:spPr>
          <a:xfrm>
            <a:off x="6141355" y="586920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7" name="object 9907"/>
          <p:cNvSpPr/>
          <p:nvPr/>
        </p:nvSpPr>
        <p:spPr>
          <a:xfrm>
            <a:off x="6169274" y="5776856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8" name="object 9908"/>
          <p:cNvSpPr/>
          <p:nvPr/>
        </p:nvSpPr>
        <p:spPr>
          <a:xfrm>
            <a:off x="6211510" y="571529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9" name="object 9909"/>
          <p:cNvSpPr/>
          <p:nvPr/>
        </p:nvSpPr>
        <p:spPr>
          <a:xfrm>
            <a:off x="6239787" y="5623301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207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0" name="object 9910"/>
          <p:cNvSpPr/>
          <p:nvPr/>
        </p:nvSpPr>
        <p:spPr>
          <a:xfrm>
            <a:off x="6282024" y="556173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1" name="object 9911"/>
          <p:cNvSpPr/>
          <p:nvPr/>
        </p:nvSpPr>
        <p:spPr>
          <a:xfrm>
            <a:off x="6309943" y="5469389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2" name="object 9912"/>
          <p:cNvSpPr/>
          <p:nvPr/>
        </p:nvSpPr>
        <p:spPr>
          <a:xfrm>
            <a:off x="6352179" y="540782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3" name="object 9913"/>
          <p:cNvSpPr/>
          <p:nvPr/>
        </p:nvSpPr>
        <p:spPr>
          <a:xfrm>
            <a:off x="6380456" y="5315476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39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4" name="object 9914"/>
          <p:cNvSpPr/>
          <p:nvPr/>
        </p:nvSpPr>
        <p:spPr>
          <a:xfrm>
            <a:off x="6422693" y="525391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5" name="object 9915"/>
          <p:cNvSpPr/>
          <p:nvPr/>
        </p:nvSpPr>
        <p:spPr>
          <a:xfrm>
            <a:off x="6450612" y="5161921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6" name="object 9916"/>
          <p:cNvSpPr/>
          <p:nvPr/>
        </p:nvSpPr>
        <p:spPr>
          <a:xfrm>
            <a:off x="6492849" y="510035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7" name="object 9917"/>
          <p:cNvSpPr/>
          <p:nvPr/>
        </p:nvSpPr>
        <p:spPr>
          <a:xfrm>
            <a:off x="6521125" y="5008009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8" name="object 9918"/>
          <p:cNvSpPr/>
          <p:nvPr/>
        </p:nvSpPr>
        <p:spPr>
          <a:xfrm>
            <a:off x="6563362" y="494644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9" name="object 9919"/>
          <p:cNvSpPr/>
          <p:nvPr/>
        </p:nvSpPr>
        <p:spPr>
          <a:xfrm>
            <a:off x="6591281" y="4854096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0" name="object 9920"/>
          <p:cNvSpPr/>
          <p:nvPr/>
        </p:nvSpPr>
        <p:spPr>
          <a:xfrm>
            <a:off x="6633517" y="479253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1" name="object 9921"/>
          <p:cNvSpPr/>
          <p:nvPr/>
        </p:nvSpPr>
        <p:spPr>
          <a:xfrm>
            <a:off x="6661794" y="4700541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2" name="object 9922"/>
          <p:cNvSpPr/>
          <p:nvPr/>
        </p:nvSpPr>
        <p:spPr>
          <a:xfrm>
            <a:off x="6704031" y="463897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3" name="object 9923"/>
          <p:cNvSpPr/>
          <p:nvPr/>
        </p:nvSpPr>
        <p:spPr>
          <a:xfrm>
            <a:off x="6731950" y="4546628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4" name="object 9924"/>
          <p:cNvSpPr/>
          <p:nvPr/>
        </p:nvSpPr>
        <p:spPr>
          <a:xfrm>
            <a:off x="6774187" y="448506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5" name="object 9925"/>
          <p:cNvSpPr/>
          <p:nvPr/>
        </p:nvSpPr>
        <p:spPr>
          <a:xfrm>
            <a:off x="6802463" y="4392715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6" name="object 9926"/>
          <p:cNvSpPr/>
          <p:nvPr/>
        </p:nvSpPr>
        <p:spPr>
          <a:xfrm>
            <a:off x="6844700" y="4331508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7" name="object 9927"/>
          <p:cNvSpPr/>
          <p:nvPr/>
        </p:nvSpPr>
        <p:spPr>
          <a:xfrm>
            <a:off x="6872619" y="4239161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8" name="object 9928"/>
          <p:cNvSpPr/>
          <p:nvPr/>
        </p:nvSpPr>
        <p:spPr>
          <a:xfrm>
            <a:off x="6914856" y="417759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9" name="object 9929"/>
          <p:cNvSpPr/>
          <p:nvPr/>
        </p:nvSpPr>
        <p:spPr>
          <a:xfrm>
            <a:off x="6943132" y="4085248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0" name="object 9930"/>
          <p:cNvSpPr/>
          <p:nvPr/>
        </p:nvSpPr>
        <p:spPr>
          <a:xfrm>
            <a:off x="6985369" y="402368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1" name="object 9931"/>
          <p:cNvSpPr/>
          <p:nvPr/>
        </p:nvSpPr>
        <p:spPr>
          <a:xfrm>
            <a:off x="7013288" y="3931336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2" name="object 9932"/>
          <p:cNvSpPr/>
          <p:nvPr/>
        </p:nvSpPr>
        <p:spPr>
          <a:xfrm>
            <a:off x="7055525" y="3870128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3" name="object 9933"/>
          <p:cNvSpPr/>
          <p:nvPr/>
        </p:nvSpPr>
        <p:spPr>
          <a:xfrm>
            <a:off x="7083801" y="3777781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4" name="object 9934"/>
          <p:cNvSpPr/>
          <p:nvPr/>
        </p:nvSpPr>
        <p:spPr>
          <a:xfrm>
            <a:off x="7126038" y="3716216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5" name="object 9935"/>
          <p:cNvSpPr/>
          <p:nvPr/>
        </p:nvSpPr>
        <p:spPr>
          <a:xfrm>
            <a:off x="7153957" y="3623868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6" name="object 9936"/>
          <p:cNvSpPr/>
          <p:nvPr/>
        </p:nvSpPr>
        <p:spPr>
          <a:xfrm>
            <a:off x="7196194" y="356230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7" name="object 9937"/>
          <p:cNvSpPr/>
          <p:nvPr/>
        </p:nvSpPr>
        <p:spPr>
          <a:xfrm>
            <a:off x="7224471" y="3469955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8" name="object 9938"/>
          <p:cNvSpPr/>
          <p:nvPr/>
        </p:nvSpPr>
        <p:spPr>
          <a:xfrm>
            <a:off x="7266707" y="340874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9" name="object 9939"/>
          <p:cNvSpPr/>
          <p:nvPr/>
        </p:nvSpPr>
        <p:spPr>
          <a:xfrm>
            <a:off x="7294626" y="3316401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0" y="61565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0" name="object 9940"/>
          <p:cNvSpPr/>
          <p:nvPr/>
        </p:nvSpPr>
        <p:spPr>
          <a:xfrm>
            <a:off x="7336863" y="325483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1" name="object 9941"/>
          <p:cNvSpPr/>
          <p:nvPr/>
        </p:nvSpPr>
        <p:spPr>
          <a:xfrm>
            <a:off x="7365140" y="3162488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4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2" name="object 9942"/>
          <p:cNvSpPr/>
          <p:nvPr/>
        </p:nvSpPr>
        <p:spPr>
          <a:xfrm>
            <a:off x="7407376" y="310092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3" name="object 9943"/>
          <p:cNvSpPr/>
          <p:nvPr/>
        </p:nvSpPr>
        <p:spPr>
          <a:xfrm>
            <a:off x="7435295" y="3008933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4">
                <a:moveTo>
                  <a:pt x="0" y="61207"/>
                </a:moveTo>
                <a:lnTo>
                  <a:pt x="28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4" name="object 9944"/>
          <p:cNvSpPr/>
          <p:nvPr/>
        </p:nvSpPr>
        <p:spPr>
          <a:xfrm>
            <a:off x="7477531" y="294736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5" name="object 9945"/>
          <p:cNvSpPr/>
          <p:nvPr/>
        </p:nvSpPr>
        <p:spPr>
          <a:xfrm>
            <a:off x="7505809" y="2855020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4">
                <a:moveTo>
                  <a:pt x="0" y="61565"/>
                </a:moveTo>
                <a:lnTo>
                  <a:pt x="27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6" name="object 9946"/>
          <p:cNvSpPr/>
          <p:nvPr/>
        </p:nvSpPr>
        <p:spPr>
          <a:xfrm>
            <a:off x="7548045" y="2793455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7" name="object 9947"/>
          <p:cNvSpPr/>
          <p:nvPr/>
        </p:nvSpPr>
        <p:spPr>
          <a:xfrm>
            <a:off x="7575964" y="2663524"/>
            <a:ext cx="45720" cy="99695"/>
          </a:xfrm>
          <a:custGeom>
            <a:avLst/>
            <a:gdLst/>
            <a:ahLst/>
            <a:cxnLst/>
            <a:rect l="l" t="t" r="r" b="b"/>
            <a:pathLst>
              <a:path w="45720" h="99694">
                <a:moveTo>
                  <a:pt x="0" y="99148"/>
                </a:moveTo>
                <a:lnTo>
                  <a:pt x="454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8" name="object 9948"/>
          <p:cNvSpPr/>
          <p:nvPr/>
        </p:nvSpPr>
        <p:spPr>
          <a:xfrm>
            <a:off x="4169124" y="10282561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288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9" name="object 9949"/>
          <p:cNvSpPr/>
          <p:nvPr/>
        </p:nvSpPr>
        <p:spPr>
          <a:xfrm>
            <a:off x="4234985" y="1030188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0" name="object 9950"/>
          <p:cNvSpPr/>
          <p:nvPr/>
        </p:nvSpPr>
        <p:spPr>
          <a:xfrm>
            <a:off x="4299772" y="1032086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1" name="object 9951"/>
          <p:cNvSpPr/>
          <p:nvPr/>
        </p:nvSpPr>
        <p:spPr>
          <a:xfrm>
            <a:off x="4364558" y="1033983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2" name="object 9952"/>
          <p:cNvSpPr/>
          <p:nvPr/>
        </p:nvSpPr>
        <p:spPr>
          <a:xfrm>
            <a:off x="4429702" y="10359159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59">
                <a:moveTo>
                  <a:pt x="0" y="0"/>
                </a:moveTo>
                <a:lnTo>
                  <a:pt x="33288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3" name="object 9953"/>
          <p:cNvSpPr/>
          <p:nvPr/>
        </p:nvSpPr>
        <p:spPr>
          <a:xfrm>
            <a:off x="4823074" y="10252136"/>
            <a:ext cx="111125" cy="33020"/>
          </a:xfrm>
          <a:custGeom>
            <a:avLst/>
            <a:gdLst/>
            <a:ahLst/>
            <a:cxnLst/>
            <a:rect l="l" t="t" r="r" b="b"/>
            <a:pathLst>
              <a:path w="111125" h="33020">
                <a:moveTo>
                  <a:pt x="110602" y="3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4" name="object 9954"/>
          <p:cNvSpPr/>
          <p:nvPr/>
        </p:nvSpPr>
        <p:spPr>
          <a:xfrm>
            <a:off x="4812694" y="10465466"/>
            <a:ext cx="41275" cy="12700"/>
          </a:xfrm>
          <a:custGeom>
            <a:avLst/>
            <a:gdLst/>
            <a:ahLst/>
            <a:cxnLst/>
            <a:rect l="l" t="t" r="r" b="b"/>
            <a:pathLst>
              <a:path w="41275" h="12700">
                <a:moveTo>
                  <a:pt x="41162" y="12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5" name="object 9955"/>
          <p:cNvSpPr/>
          <p:nvPr/>
        </p:nvSpPr>
        <p:spPr>
          <a:xfrm>
            <a:off x="4739675" y="10442558"/>
            <a:ext cx="41275" cy="13335"/>
          </a:xfrm>
          <a:custGeom>
            <a:avLst/>
            <a:gdLst/>
            <a:ahLst/>
            <a:cxnLst/>
            <a:rect l="l" t="t" r="r" b="b"/>
            <a:pathLst>
              <a:path w="41275" h="13334">
                <a:moveTo>
                  <a:pt x="40804" y="128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6" name="object 9956"/>
          <p:cNvSpPr txBox="1"/>
          <p:nvPr/>
        </p:nvSpPr>
        <p:spPr>
          <a:xfrm rot="1080000">
            <a:off x="4063568" y="10015992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9957" name="object 9957"/>
          <p:cNvSpPr txBox="1"/>
          <p:nvPr/>
        </p:nvSpPr>
        <p:spPr>
          <a:xfrm rot="1080000">
            <a:off x="3964324" y="10099701"/>
            <a:ext cx="35356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" dirty="0">
                <a:latin typeface="Arial"/>
                <a:cs typeface="Arial"/>
              </a:rPr>
              <a:t>aansluiten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op</a:t>
            </a:r>
            <a:endParaRPr sz="500">
              <a:latin typeface="Arial"/>
              <a:cs typeface="Arial"/>
            </a:endParaRPr>
          </a:p>
        </p:txBody>
      </p:sp>
      <p:sp>
        <p:nvSpPr>
          <p:cNvPr id="9958" name="object 9958"/>
          <p:cNvSpPr txBox="1"/>
          <p:nvPr/>
        </p:nvSpPr>
        <p:spPr>
          <a:xfrm rot="1080000">
            <a:off x="3938013" y="10199664"/>
            <a:ext cx="56268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9959" name="object 9959"/>
          <p:cNvSpPr txBox="1"/>
          <p:nvPr/>
        </p:nvSpPr>
        <p:spPr>
          <a:xfrm rot="1080000">
            <a:off x="3945806" y="1019889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9960" name="object 9960"/>
          <p:cNvSpPr txBox="1"/>
          <p:nvPr/>
        </p:nvSpPr>
        <p:spPr>
          <a:xfrm rot="1080000">
            <a:off x="4841626" y="10350615"/>
            <a:ext cx="35356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" dirty="0">
                <a:latin typeface="Arial"/>
                <a:cs typeface="Arial"/>
              </a:rPr>
              <a:t>aansluiten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op</a:t>
            </a:r>
            <a:endParaRPr sz="500">
              <a:latin typeface="Arial"/>
              <a:cs typeface="Arial"/>
            </a:endParaRPr>
          </a:p>
        </p:txBody>
      </p:sp>
      <p:sp>
        <p:nvSpPr>
          <p:cNvPr id="9961" name="object 9961"/>
          <p:cNvSpPr txBox="1"/>
          <p:nvPr/>
        </p:nvSpPr>
        <p:spPr>
          <a:xfrm rot="1080000">
            <a:off x="4815654" y="10450629"/>
            <a:ext cx="56268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9962" name="object 9962"/>
          <p:cNvSpPr txBox="1"/>
          <p:nvPr/>
        </p:nvSpPr>
        <p:spPr>
          <a:xfrm rot="1080000">
            <a:off x="5208935" y="10566199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9963" name="object 9963"/>
          <p:cNvSpPr/>
          <p:nvPr/>
        </p:nvSpPr>
        <p:spPr>
          <a:xfrm>
            <a:off x="7627507" y="2649923"/>
            <a:ext cx="36195" cy="16510"/>
          </a:xfrm>
          <a:custGeom>
            <a:avLst/>
            <a:gdLst/>
            <a:ahLst/>
            <a:cxnLst/>
            <a:rect l="l" t="t" r="r" b="b"/>
            <a:pathLst>
              <a:path w="36195" h="16510">
                <a:moveTo>
                  <a:pt x="0" y="16465"/>
                </a:moveTo>
                <a:lnTo>
                  <a:pt x="357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4" name="object 9964"/>
          <p:cNvSpPr/>
          <p:nvPr/>
        </p:nvSpPr>
        <p:spPr>
          <a:xfrm>
            <a:off x="7694083" y="2622004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69">
                <a:moveTo>
                  <a:pt x="0" y="13959"/>
                </a:moveTo>
                <a:lnTo>
                  <a:pt x="30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5" name="object 9965"/>
          <p:cNvSpPr/>
          <p:nvPr/>
        </p:nvSpPr>
        <p:spPr>
          <a:xfrm>
            <a:off x="7755649" y="2593727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5" h="14605">
                <a:moveTo>
                  <a:pt x="0" y="14317"/>
                </a:moveTo>
                <a:lnTo>
                  <a:pt x="30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6" name="object 9966"/>
          <p:cNvSpPr/>
          <p:nvPr/>
        </p:nvSpPr>
        <p:spPr>
          <a:xfrm>
            <a:off x="7817214" y="2565808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69">
                <a:moveTo>
                  <a:pt x="0" y="13959"/>
                </a:moveTo>
                <a:lnTo>
                  <a:pt x="30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7" name="object 9967"/>
          <p:cNvSpPr/>
          <p:nvPr/>
        </p:nvSpPr>
        <p:spPr>
          <a:xfrm>
            <a:off x="7878778" y="2537531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5" h="14605">
                <a:moveTo>
                  <a:pt x="0" y="14317"/>
                </a:moveTo>
                <a:lnTo>
                  <a:pt x="30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8" name="object 9968"/>
          <p:cNvSpPr/>
          <p:nvPr/>
        </p:nvSpPr>
        <p:spPr>
          <a:xfrm>
            <a:off x="7940344" y="2507106"/>
            <a:ext cx="36195" cy="16510"/>
          </a:xfrm>
          <a:custGeom>
            <a:avLst/>
            <a:gdLst/>
            <a:ahLst/>
            <a:cxnLst/>
            <a:rect l="l" t="t" r="r" b="b"/>
            <a:pathLst>
              <a:path w="36195" h="16510">
                <a:moveTo>
                  <a:pt x="0" y="16465"/>
                </a:moveTo>
                <a:lnTo>
                  <a:pt x="36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9" name="object 9969"/>
          <p:cNvSpPr/>
          <p:nvPr/>
        </p:nvSpPr>
        <p:spPr>
          <a:xfrm>
            <a:off x="7735962" y="3112019"/>
            <a:ext cx="43180" cy="19685"/>
          </a:xfrm>
          <a:custGeom>
            <a:avLst/>
            <a:gdLst/>
            <a:ahLst/>
            <a:cxnLst/>
            <a:rect l="l" t="t" r="r" b="b"/>
            <a:pathLst>
              <a:path w="43179" h="19685">
                <a:moveTo>
                  <a:pt x="42952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0" name="object 9970"/>
          <p:cNvSpPr/>
          <p:nvPr/>
        </p:nvSpPr>
        <p:spPr>
          <a:xfrm>
            <a:off x="7674397" y="3084100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69">
                <a:moveTo>
                  <a:pt x="30782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1" name="object 9971"/>
          <p:cNvSpPr/>
          <p:nvPr/>
        </p:nvSpPr>
        <p:spPr>
          <a:xfrm>
            <a:off x="7612832" y="3055823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69">
                <a:moveTo>
                  <a:pt x="30782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2" name="object 9972"/>
          <p:cNvSpPr/>
          <p:nvPr/>
        </p:nvSpPr>
        <p:spPr>
          <a:xfrm>
            <a:off x="7551625" y="3027546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79" h="14605">
                <a:moveTo>
                  <a:pt x="30424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3" name="object 9973"/>
          <p:cNvSpPr/>
          <p:nvPr/>
        </p:nvSpPr>
        <p:spPr>
          <a:xfrm>
            <a:off x="7477531" y="2993900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5" h="19685">
                <a:moveTo>
                  <a:pt x="43310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4" name="object 9974"/>
          <p:cNvSpPr/>
          <p:nvPr/>
        </p:nvSpPr>
        <p:spPr>
          <a:xfrm>
            <a:off x="8379890" y="2773053"/>
            <a:ext cx="10795" cy="35560"/>
          </a:xfrm>
          <a:custGeom>
            <a:avLst/>
            <a:gdLst/>
            <a:ahLst/>
            <a:cxnLst/>
            <a:rect l="l" t="t" r="r" b="b"/>
            <a:pathLst>
              <a:path w="10795" h="35560">
                <a:moveTo>
                  <a:pt x="0" y="35435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5" name="object 9975"/>
          <p:cNvSpPr/>
          <p:nvPr/>
        </p:nvSpPr>
        <p:spPr>
          <a:xfrm>
            <a:off x="8399576" y="270790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6" name="object 9976"/>
          <p:cNvSpPr/>
          <p:nvPr/>
        </p:nvSpPr>
        <p:spPr>
          <a:xfrm>
            <a:off x="8418547" y="2639901"/>
            <a:ext cx="10795" cy="36195"/>
          </a:xfrm>
          <a:custGeom>
            <a:avLst/>
            <a:gdLst/>
            <a:ahLst/>
            <a:cxnLst/>
            <a:rect l="l" t="t" r="r" b="b"/>
            <a:pathLst>
              <a:path w="10795" h="36194">
                <a:moveTo>
                  <a:pt x="0" y="35793"/>
                </a:moveTo>
                <a:lnTo>
                  <a:pt x="103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7" name="object 9977"/>
          <p:cNvSpPr/>
          <p:nvPr/>
        </p:nvSpPr>
        <p:spPr>
          <a:xfrm>
            <a:off x="4978777" y="8458158"/>
            <a:ext cx="25400" cy="12065"/>
          </a:xfrm>
          <a:custGeom>
            <a:avLst/>
            <a:gdLst/>
            <a:ahLst/>
            <a:cxnLst/>
            <a:rect l="l" t="t" r="r" b="b"/>
            <a:pathLst>
              <a:path w="25400" h="12065">
                <a:moveTo>
                  <a:pt x="0" y="0"/>
                </a:moveTo>
                <a:lnTo>
                  <a:pt x="25055" y="11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8" name="object 9978"/>
          <p:cNvSpPr/>
          <p:nvPr/>
        </p:nvSpPr>
        <p:spPr>
          <a:xfrm>
            <a:off x="5034615" y="8483572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4" h="13970">
                <a:moveTo>
                  <a:pt x="0" y="0"/>
                </a:moveTo>
                <a:lnTo>
                  <a:pt x="30782" y="139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9" name="object 9979"/>
          <p:cNvSpPr/>
          <p:nvPr/>
        </p:nvSpPr>
        <p:spPr>
          <a:xfrm>
            <a:off x="5096180" y="8511849"/>
            <a:ext cx="24765" cy="12065"/>
          </a:xfrm>
          <a:custGeom>
            <a:avLst/>
            <a:gdLst/>
            <a:ahLst/>
            <a:cxnLst/>
            <a:rect l="l" t="t" r="r" b="b"/>
            <a:pathLst>
              <a:path w="24764" h="12065">
                <a:moveTo>
                  <a:pt x="0" y="0"/>
                </a:moveTo>
                <a:lnTo>
                  <a:pt x="24697" y="11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0" name="object 9980"/>
          <p:cNvSpPr/>
          <p:nvPr/>
        </p:nvSpPr>
        <p:spPr>
          <a:xfrm>
            <a:off x="4839182" y="9073451"/>
            <a:ext cx="25400" cy="12065"/>
          </a:xfrm>
          <a:custGeom>
            <a:avLst/>
            <a:gdLst/>
            <a:ahLst/>
            <a:cxnLst/>
            <a:rect l="l" t="t" r="r" b="b"/>
            <a:pathLst>
              <a:path w="25400" h="12065">
                <a:moveTo>
                  <a:pt x="25055" y="114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1" name="object 9981"/>
          <p:cNvSpPr/>
          <p:nvPr/>
        </p:nvSpPr>
        <p:spPr>
          <a:xfrm>
            <a:off x="4777617" y="9045175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4" h="13970">
                <a:moveTo>
                  <a:pt x="30782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2" name="object 9982"/>
          <p:cNvSpPr/>
          <p:nvPr/>
        </p:nvSpPr>
        <p:spPr>
          <a:xfrm>
            <a:off x="4721779" y="9019761"/>
            <a:ext cx="25400" cy="12065"/>
          </a:xfrm>
          <a:custGeom>
            <a:avLst/>
            <a:gdLst/>
            <a:ahLst/>
            <a:cxnLst/>
            <a:rect l="l" t="t" r="r" b="b"/>
            <a:pathLst>
              <a:path w="25400" h="12065">
                <a:moveTo>
                  <a:pt x="25055" y="114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3" name="object 9983"/>
          <p:cNvSpPr/>
          <p:nvPr/>
        </p:nvSpPr>
        <p:spPr>
          <a:xfrm>
            <a:off x="5000969" y="8616008"/>
            <a:ext cx="267970" cy="505459"/>
          </a:xfrm>
          <a:custGeom>
            <a:avLst/>
            <a:gdLst/>
            <a:ahLst/>
            <a:cxnLst/>
            <a:rect l="l" t="t" r="r" b="b"/>
            <a:pathLst>
              <a:path w="267970" h="505459">
                <a:moveTo>
                  <a:pt x="45457" y="505048"/>
                </a:moveTo>
                <a:lnTo>
                  <a:pt x="0" y="484646"/>
                </a:lnTo>
                <a:lnTo>
                  <a:pt x="221562" y="0"/>
                </a:lnTo>
                <a:lnTo>
                  <a:pt x="267736" y="211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4" name="object 9984"/>
          <p:cNvSpPr txBox="1"/>
          <p:nvPr/>
        </p:nvSpPr>
        <p:spPr>
          <a:xfrm rot="960000">
            <a:off x="10157004" y="12554498"/>
            <a:ext cx="350143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0"/>
              </a:lnSpc>
            </a:pPr>
            <a:r>
              <a:rPr sz="700" spc="-35" dirty="0">
                <a:latin typeface="Arial"/>
                <a:cs typeface="Arial"/>
              </a:rPr>
              <a:t>Anjerlaan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9985" name="object 9985"/>
          <p:cNvSpPr/>
          <p:nvPr/>
        </p:nvSpPr>
        <p:spPr>
          <a:xfrm>
            <a:off x="8730309" y="319398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6" name="object 9986"/>
          <p:cNvSpPr/>
          <p:nvPr/>
        </p:nvSpPr>
        <p:spPr>
          <a:xfrm>
            <a:off x="8710981" y="325913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7" name="object 9987"/>
          <p:cNvSpPr/>
          <p:nvPr/>
        </p:nvSpPr>
        <p:spPr>
          <a:xfrm>
            <a:off x="8723509" y="331246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8" name="object 9988"/>
          <p:cNvSpPr/>
          <p:nvPr/>
        </p:nvSpPr>
        <p:spPr>
          <a:xfrm>
            <a:off x="8788653" y="333179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9" name="object 9989"/>
          <p:cNvSpPr/>
          <p:nvPr/>
        </p:nvSpPr>
        <p:spPr>
          <a:xfrm>
            <a:off x="8854155" y="335076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0" name="object 9990"/>
          <p:cNvSpPr/>
          <p:nvPr/>
        </p:nvSpPr>
        <p:spPr>
          <a:xfrm>
            <a:off x="8919300" y="337009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1" name="object 9991"/>
          <p:cNvSpPr/>
          <p:nvPr/>
        </p:nvSpPr>
        <p:spPr>
          <a:xfrm>
            <a:off x="8984802" y="338906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2" name="object 9992"/>
          <p:cNvSpPr/>
          <p:nvPr/>
        </p:nvSpPr>
        <p:spPr>
          <a:xfrm>
            <a:off x="9049947" y="340839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3" name="object 9993"/>
          <p:cNvSpPr/>
          <p:nvPr/>
        </p:nvSpPr>
        <p:spPr>
          <a:xfrm>
            <a:off x="9092183" y="335255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4" name="object 9994"/>
          <p:cNvSpPr/>
          <p:nvPr/>
        </p:nvSpPr>
        <p:spPr>
          <a:xfrm>
            <a:off x="9098984" y="3299219"/>
            <a:ext cx="17145" cy="20955"/>
          </a:xfrm>
          <a:custGeom>
            <a:avLst/>
            <a:gdLst/>
            <a:ahLst/>
            <a:cxnLst/>
            <a:rect l="l" t="t" r="r" b="b"/>
            <a:pathLst>
              <a:path w="17145" h="20954">
                <a:moveTo>
                  <a:pt x="12527" y="20760"/>
                </a:moveTo>
                <a:lnTo>
                  <a:pt x="16823" y="50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5" name="object 9995"/>
          <p:cNvSpPr/>
          <p:nvPr/>
        </p:nvSpPr>
        <p:spPr>
          <a:xfrm>
            <a:off x="9033481" y="328024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930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6" name="object 9996"/>
          <p:cNvSpPr/>
          <p:nvPr/>
        </p:nvSpPr>
        <p:spPr>
          <a:xfrm>
            <a:off x="8968337" y="326092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7" name="object 9997"/>
          <p:cNvSpPr/>
          <p:nvPr/>
        </p:nvSpPr>
        <p:spPr>
          <a:xfrm>
            <a:off x="8903192" y="324195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8" name="object 9998"/>
          <p:cNvSpPr/>
          <p:nvPr/>
        </p:nvSpPr>
        <p:spPr>
          <a:xfrm>
            <a:off x="8837690" y="322262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9" name="object 9999"/>
          <p:cNvSpPr/>
          <p:nvPr/>
        </p:nvSpPr>
        <p:spPr>
          <a:xfrm>
            <a:off x="8772546" y="320365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0" name="object 10000"/>
          <p:cNvSpPr/>
          <p:nvPr/>
        </p:nvSpPr>
        <p:spPr>
          <a:xfrm>
            <a:off x="9163055" y="3321054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9664" y="0"/>
                </a:moveTo>
                <a:lnTo>
                  <a:pt x="0" y="33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1" name="object 10001"/>
          <p:cNvSpPr/>
          <p:nvPr/>
        </p:nvSpPr>
        <p:spPr>
          <a:xfrm>
            <a:off x="9143369" y="3387988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9664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2" name="object 10002"/>
          <p:cNvSpPr/>
          <p:nvPr/>
        </p:nvSpPr>
        <p:spPr>
          <a:xfrm>
            <a:off x="9159833" y="3440605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3" name="object 10003"/>
          <p:cNvSpPr/>
          <p:nvPr/>
        </p:nvSpPr>
        <p:spPr>
          <a:xfrm>
            <a:off x="9227125" y="3460291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288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4" name="object 10004"/>
          <p:cNvSpPr/>
          <p:nvPr/>
        </p:nvSpPr>
        <p:spPr>
          <a:xfrm>
            <a:off x="9294059" y="347997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5" name="object 10005"/>
          <p:cNvSpPr/>
          <p:nvPr/>
        </p:nvSpPr>
        <p:spPr>
          <a:xfrm>
            <a:off x="9360993" y="3499664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6" name="object 10006"/>
          <p:cNvSpPr/>
          <p:nvPr/>
        </p:nvSpPr>
        <p:spPr>
          <a:xfrm>
            <a:off x="9428285" y="3519351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7" name="object 10007"/>
          <p:cNvSpPr/>
          <p:nvPr/>
        </p:nvSpPr>
        <p:spPr>
          <a:xfrm>
            <a:off x="9495220" y="353903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8" name="object 10008"/>
          <p:cNvSpPr/>
          <p:nvPr/>
        </p:nvSpPr>
        <p:spPr>
          <a:xfrm>
            <a:off x="9538530" y="3481767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0" y="33646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9" name="object 10009"/>
          <p:cNvSpPr/>
          <p:nvPr/>
        </p:nvSpPr>
        <p:spPr>
          <a:xfrm>
            <a:off x="9541751" y="3429151"/>
            <a:ext cx="20955" cy="19050"/>
          </a:xfrm>
          <a:custGeom>
            <a:avLst/>
            <a:gdLst/>
            <a:ahLst/>
            <a:cxnLst/>
            <a:rect l="l" t="t" r="r" b="b"/>
            <a:pathLst>
              <a:path w="20954" h="19050">
                <a:moveTo>
                  <a:pt x="16465" y="18970"/>
                </a:moveTo>
                <a:lnTo>
                  <a:pt x="20402" y="608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0" name="object 10010"/>
          <p:cNvSpPr/>
          <p:nvPr/>
        </p:nvSpPr>
        <p:spPr>
          <a:xfrm>
            <a:off x="9474459" y="3409464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1" name="object 10011"/>
          <p:cNvSpPr/>
          <p:nvPr/>
        </p:nvSpPr>
        <p:spPr>
          <a:xfrm>
            <a:off x="9407525" y="338977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2" name="object 10012"/>
          <p:cNvSpPr/>
          <p:nvPr/>
        </p:nvSpPr>
        <p:spPr>
          <a:xfrm>
            <a:off x="9340233" y="3370091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3" name="object 10013"/>
          <p:cNvSpPr/>
          <p:nvPr/>
        </p:nvSpPr>
        <p:spPr>
          <a:xfrm>
            <a:off x="9273299" y="3350405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4" name="object 10014"/>
          <p:cNvSpPr/>
          <p:nvPr/>
        </p:nvSpPr>
        <p:spPr>
          <a:xfrm>
            <a:off x="9206365" y="3330718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288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5" name="object 10015"/>
          <p:cNvSpPr/>
          <p:nvPr/>
        </p:nvSpPr>
        <p:spPr>
          <a:xfrm>
            <a:off x="9172719" y="33210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6" name="object 10016"/>
          <p:cNvSpPr/>
          <p:nvPr/>
        </p:nvSpPr>
        <p:spPr>
          <a:xfrm>
            <a:off x="9609043" y="3452059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10022" y="0"/>
                </a:moveTo>
                <a:lnTo>
                  <a:pt x="0" y="33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7" name="object 10017"/>
          <p:cNvSpPr/>
          <p:nvPr/>
        </p:nvSpPr>
        <p:spPr>
          <a:xfrm>
            <a:off x="9589357" y="3518992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10022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8" name="object 10018"/>
          <p:cNvSpPr/>
          <p:nvPr/>
        </p:nvSpPr>
        <p:spPr>
          <a:xfrm>
            <a:off x="9606180" y="3571609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9" name="object 10019"/>
          <p:cNvSpPr/>
          <p:nvPr/>
        </p:nvSpPr>
        <p:spPr>
          <a:xfrm>
            <a:off x="9673114" y="3591296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0" name="object 10020"/>
          <p:cNvSpPr/>
          <p:nvPr/>
        </p:nvSpPr>
        <p:spPr>
          <a:xfrm>
            <a:off x="9740407" y="3610982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288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1" name="object 10021"/>
          <p:cNvSpPr/>
          <p:nvPr/>
        </p:nvSpPr>
        <p:spPr>
          <a:xfrm>
            <a:off x="9807340" y="3630669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2" name="object 10022"/>
          <p:cNvSpPr/>
          <p:nvPr/>
        </p:nvSpPr>
        <p:spPr>
          <a:xfrm>
            <a:off x="9874274" y="3650355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3" name="object 10023"/>
          <p:cNvSpPr/>
          <p:nvPr/>
        </p:nvSpPr>
        <p:spPr>
          <a:xfrm>
            <a:off x="9941566" y="3670042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4" name="object 10024"/>
          <p:cNvSpPr/>
          <p:nvPr/>
        </p:nvSpPr>
        <p:spPr>
          <a:xfrm>
            <a:off x="9984877" y="3612772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0" y="33646"/>
                </a:moveTo>
                <a:lnTo>
                  <a:pt x="100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5" name="object 10025"/>
          <p:cNvSpPr/>
          <p:nvPr/>
        </p:nvSpPr>
        <p:spPr>
          <a:xfrm>
            <a:off x="9987740" y="3560155"/>
            <a:ext cx="20955" cy="19050"/>
          </a:xfrm>
          <a:custGeom>
            <a:avLst/>
            <a:gdLst/>
            <a:ahLst/>
            <a:cxnLst/>
            <a:rect l="l" t="t" r="r" b="b"/>
            <a:pathLst>
              <a:path w="20954" h="19050">
                <a:moveTo>
                  <a:pt x="16823" y="18970"/>
                </a:moveTo>
                <a:lnTo>
                  <a:pt x="20760" y="608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6" name="object 10026"/>
          <p:cNvSpPr/>
          <p:nvPr/>
        </p:nvSpPr>
        <p:spPr>
          <a:xfrm>
            <a:off x="9920806" y="3540469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7" name="object 10027"/>
          <p:cNvSpPr/>
          <p:nvPr/>
        </p:nvSpPr>
        <p:spPr>
          <a:xfrm>
            <a:off x="9853514" y="3520782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8" name="object 10028"/>
          <p:cNvSpPr/>
          <p:nvPr/>
        </p:nvSpPr>
        <p:spPr>
          <a:xfrm>
            <a:off x="9786580" y="3501096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9" name="object 10029"/>
          <p:cNvSpPr/>
          <p:nvPr/>
        </p:nvSpPr>
        <p:spPr>
          <a:xfrm>
            <a:off x="9719646" y="3481409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288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0" name="object 10030"/>
          <p:cNvSpPr/>
          <p:nvPr/>
        </p:nvSpPr>
        <p:spPr>
          <a:xfrm>
            <a:off x="9652354" y="3461723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1" name="object 10031"/>
          <p:cNvSpPr/>
          <p:nvPr/>
        </p:nvSpPr>
        <p:spPr>
          <a:xfrm>
            <a:off x="9619066" y="34520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2" name="object 10032"/>
          <p:cNvSpPr/>
          <p:nvPr/>
        </p:nvSpPr>
        <p:spPr>
          <a:xfrm>
            <a:off x="10055390" y="3583063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9664" y="0"/>
                </a:moveTo>
                <a:lnTo>
                  <a:pt x="0" y="33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3" name="object 10033"/>
          <p:cNvSpPr/>
          <p:nvPr/>
        </p:nvSpPr>
        <p:spPr>
          <a:xfrm>
            <a:off x="10035704" y="3649997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9664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4" name="object 10034"/>
          <p:cNvSpPr/>
          <p:nvPr/>
        </p:nvSpPr>
        <p:spPr>
          <a:xfrm>
            <a:off x="10052527" y="3702614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288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5" name="object 10035"/>
          <p:cNvSpPr/>
          <p:nvPr/>
        </p:nvSpPr>
        <p:spPr>
          <a:xfrm>
            <a:off x="10119461" y="3722301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6" name="object 10036"/>
          <p:cNvSpPr/>
          <p:nvPr/>
        </p:nvSpPr>
        <p:spPr>
          <a:xfrm>
            <a:off x="10186395" y="374198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7" name="object 10037"/>
          <p:cNvSpPr/>
          <p:nvPr/>
        </p:nvSpPr>
        <p:spPr>
          <a:xfrm>
            <a:off x="10253688" y="3761674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288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8" name="object 10038"/>
          <p:cNvSpPr/>
          <p:nvPr/>
        </p:nvSpPr>
        <p:spPr>
          <a:xfrm>
            <a:off x="10320621" y="3781360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9" name="object 10039"/>
          <p:cNvSpPr/>
          <p:nvPr/>
        </p:nvSpPr>
        <p:spPr>
          <a:xfrm>
            <a:off x="10387555" y="380104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0" y="0"/>
                </a:moveTo>
                <a:lnTo>
                  <a:pt x="33646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0" name="object 10040"/>
          <p:cNvSpPr/>
          <p:nvPr/>
        </p:nvSpPr>
        <p:spPr>
          <a:xfrm>
            <a:off x="10431224" y="3743777"/>
            <a:ext cx="10160" cy="33655"/>
          </a:xfrm>
          <a:custGeom>
            <a:avLst/>
            <a:gdLst/>
            <a:ahLst/>
            <a:cxnLst/>
            <a:rect l="l" t="t" r="r" b="b"/>
            <a:pathLst>
              <a:path w="10159" h="33654">
                <a:moveTo>
                  <a:pt x="0" y="33288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1" name="object 10041"/>
          <p:cNvSpPr/>
          <p:nvPr/>
        </p:nvSpPr>
        <p:spPr>
          <a:xfrm>
            <a:off x="10434087" y="3691160"/>
            <a:ext cx="20955" cy="19050"/>
          </a:xfrm>
          <a:custGeom>
            <a:avLst/>
            <a:gdLst/>
            <a:ahLst/>
            <a:cxnLst/>
            <a:rect l="l" t="t" r="r" b="b"/>
            <a:pathLst>
              <a:path w="20954" h="19050">
                <a:moveTo>
                  <a:pt x="16823" y="18970"/>
                </a:moveTo>
                <a:lnTo>
                  <a:pt x="20402" y="608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2" name="object 10042"/>
          <p:cNvSpPr/>
          <p:nvPr/>
        </p:nvSpPr>
        <p:spPr>
          <a:xfrm>
            <a:off x="10366795" y="3671473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3" name="object 10043"/>
          <p:cNvSpPr/>
          <p:nvPr/>
        </p:nvSpPr>
        <p:spPr>
          <a:xfrm>
            <a:off x="10299861" y="365178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4" name="object 10044"/>
          <p:cNvSpPr/>
          <p:nvPr/>
        </p:nvSpPr>
        <p:spPr>
          <a:xfrm>
            <a:off x="10232927" y="3632101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288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5" name="object 10045"/>
          <p:cNvSpPr/>
          <p:nvPr/>
        </p:nvSpPr>
        <p:spPr>
          <a:xfrm>
            <a:off x="10165635" y="3612414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6" name="object 10046"/>
          <p:cNvSpPr/>
          <p:nvPr/>
        </p:nvSpPr>
        <p:spPr>
          <a:xfrm>
            <a:off x="10098701" y="3592727"/>
            <a:ext cx="33655" cy="10160"/>
          </a:xfrm>
          <a:custGeom>
            <a:avLst/>
            <a:gdLst/>
            <a:ahLst/>
            <a:cxnLst/>
            <a:rect l="l" t="t" r="r" b="b"/>
            <a:pathLst>
              <a:path w="33654" h="10160">
                <a:moveTo>
                  <a:pt x="33646" y="100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7" name="object 10047"/>
          <p:cNvSpPr/>
          <p:nvPr/>
        </p:nvSpPr>
        <p:spPr>
          <a:xfrm>
            <a:off x="10065055" y="35830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8" name="object 10048"/>
          <p:cNvSpPr/>
          <p:nvPr/>
        </p:nvSpPr>
        <p:spPr>
          <a:xfrm>
            <a:off x="10501738" y="371371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9" name="object 10049"/>
          <p:cNvSpPr/>
          <p:nvPr/>
        </p:nvSpPr>
        <p:spPr>
          <a:xfrm>
            <a:off x="10482767" y="377921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0" name="object 10050"/>
          <p:cNvSpPr/>
          <p:nvPr/>
        </p:nvSpPr>
        <p:spPr>
          <a:xfrm>
            <a:off x="10494936" y="383254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1" name="object 10051"/>
          <p:cNvSpPr/>
          <p:nvPr/>
        </p:nvSpPr>
        <p:spPr>
          <a:xfrm>
            <a:off x="10560439" y="385151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2" name="object 10052"/>
          <p:cNvSpPr/>
          <p:nvPr/>
        </p:nvSpPr>
        <p:spPr>
          <a:xfrm>
            <a:off x="10625583" y="387084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3" name="object 10053"/>
          <p:cNvSpPr/>
          <p:nvPr/>
        </p:nvSpPr>
        <p:spPr>
          <a:xfrm>
            <a:off x="10691086" y="388981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4" name="object 10054"/>
          <p:cNvSpPr/>
          <p:nvPr/>
        </p:nvSpPr>
        <p:spPr>
          <a:xfrm>
            <a:off x="10756230" y="390914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5" name="object 10055"/>
          <p:cNvSpPr/>
          <p:nvPr/>
        </p:nvSpPr>
        <p:spPr>
          <a:xfrm>
            <a:off x="10821375" y="392811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6" name="object 10056"/>
          <p:cNvSpPr/>
          <p:nvPr/>
        </p:nvSpPr>
        <p:spPr>
          <a:xfrm>
            <a:off x="10863611" y="387263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7" name="object 10057"/>
          <p:cNvSpPr/>
          <p:nvPr/>
        </p:nvSpPr>
        <p:spPr>
          <a:xfrm>
            <a:off x="10870412" y="3819301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79" h="20954">
                <a:moveTo>
                  <a:pt x="12527" y="20760"/>
                </a:moveTo>
                <a:lnTo>
                  <a:pt x="17180" y="50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8" name="object 10058"/>
          <p:cNvSpPr/>
          <p:nvPr/>
        </p:nvSpPr>
        <p:spPr>
          <a:xfrm>
            <a:off x="10805267" y="379997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9" name="object 10059"/>
          <p:cNvSpPr/>
          <p:nvPr/>
        </p:nvSpPr>
        <p:spPr>
          <a:xfrm>
            <a:off x="10739765" y="378100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930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0" name="object 10060"/>
          <p:cNvSpPr/>
          <p:nvPr/>
        </p:nvSpPr>
        <p:spPr>
          <a:xfrm>
            <a:off x="10674621" y="376167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1" name="object 10061"/>
          <p:cNvSpPr/>
          <p:nvPr/>
        </p:nvSpPr>
        <p:spPr>
          <a:xfrm>
            <a:off x="10609476" y="374270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2" name="object 10062"/>
          <p:cNvSpPr/>
          <p:nvPr/>
        </p:nvSpPr>
        <p:spPr>
          <a:xfrm>
            <a:off x="10543974" y="372337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3" name="object 10063"/>
          <p:cNvSpPr/>
          <p:nvPr/>
        </p:nvSpPr>
        <p:spPr>
          <a:xfrm>
            <a:off x="10511401" y="37137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4" name="object 10064"/>
          <p:cNvSpPr/>
          <p:nvPr/>
        </p:nvSpPr>
        <p:spPr>
          <a:xfrm>
            <a:off x="6693651" y="514402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5" name="object 10065"/>
          <p:cNvSpPr/>
          <p:nvPr/>
        </p:nvSpPr>
        <p:spPr>
          <a:xfrm>
            <a:off x="6664658" y="5207737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6" name="object 10066"/>
          <p:cNvSpPr/>
          <p:nvPr/>
        </p:nvSpPr>
        <p:spPr>
          <a:xfrm>
            <a:off x="6635665" y="5271092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7" name="object 10067"/>
          <p:cNvSpPr/>
          <p:nvPr/>
        </p:nvSpPr>
        <p:spPr>
          <a:xfrm>
            <a:off x="6606314" y="533480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8" name="object 10068"/>
          <p:cNvSpPr/>
          <p:nvPr/>
        </p:nvSpPr>
        <p:spPr>
          <a:xfrm>
            <a:off x="6577321" y="5398517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9" name="object 10069"/>
          <p:cNvSpPr/>
          <p:nvPr/>
        </p:nvSpPr>
        <p:spPr>
          <a:xfrm>
            <a:off x="6548328" y="5461872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0" name="object 10070"/>
          <p:cNvSpPr/>
          <p:nvPr/>
        </p:nvSpPr>
        <p:spPr>
          <a:xfrm>
            <a:off x="6551550" y="5518784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1" name="object 10071"/>
          <p:cNvSpPr/>
          <p:nvPr/>
        </p:nvSpPr>
        <p:spPr>
          <a:xfrm>
            <a:off x="6615262" y="5547777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2" name="object 10072"/>
          <p:cNvSpPr/>
          <p:nvPr/>
        </p:nvSpPr>
        <p:spPr>
          <a:xfrm>
            <a:off x="6661436" y="5498739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3" name="object 10073"/>
          <p:cNvSpPr/>
          <p:nvPr/>
        </p:nvSpPr>
        <p:spPr>
          <a:xfrm>
            <a:off x="6690787" y="5435385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4" name="object 10074"/>
          <p:cNvSpPr/>
          <p:nvPr/>
        </p:nvSpPr>
        <p:spPr>
          <a:xfrm>
            <a:off x="6719780" y="5371672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5" name="object 10075"/>
          <p:cNvSpPr/>
          <p:nvPr/>
        </p:nvSpPr>
        <p:spPr>
          <a:xfrm>
            <a:off x="6748773" y="5308317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6" name="object 10076"/>
          <p:cNvSpPr/>
          <p:nvPr/>
        </p:nvSpPr>
        <p:spPr>
          <a:xfrm>
            <a:off x="6777766" y="5244605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7" name="object 10077"/>
          <p:cNvSpPr/>
          <p:nvPr/>
        </p:nvSpPr>
        <p:spPr>
          <a:xfrm>
            <a:off x="6803537" y="5187693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579" y="25055"/>
                </a:moveTo>
                <a:lnTo>
                  <a:pt x="12169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8" name="object 10078"/>
          <p:cNvSpPr/>
          <p:nvPr/>
        </p:nvSpPr>
        <p:spPr>
          <a:xfrm>
            <a:off x="6739825" y="5158700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31856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9" name="object 10079"/>
          <p:cNvSpPr/>
          <p:nvPr/>
        </p:nvSpPr>
        <p:spPr>
          <a:xfrm>
            <a:off x="6886936" y="4721301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0" name="object 10080"/>
          <p:cNvSpPr/>
          <p:nvPr/>
        </p:nvSpPr>
        <p:spPr>
          <a:xfrm>
            <a:off x="6857944" y="4784656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1" name="object 10081"/>
          <p:cNvSpPr/>
          <p:nvPr/>
        </p:nvSpPr>
        <p:spPr>
          <a:xfrm>
            <a:off x="6828951" y="4848369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2" name="object 10082"/>
          <p:cNvSpPr/>
          <p:nvPr/>
        </p:nvSpPr>
        <p:spPr>
          <a:xfrm>
            <a:off x="6799958" y="4911724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3" name="object 10083"/>
          <p:cNvSpPr/>
          <p:nvPr/>
        </p:nvSpPr>
        <p:spPr>
          <a:xfrm>
            <a:off x="6770965" y="4975436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4" name="object 10084"/>
          <p:cNvSpPr/>
          <p:nvPr/>
        </p:nvSpPr>
        <p:spPr>
          <a:xfrm>
            <a:off x="6741614" y="5039149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5" name="object 10085"/>
          <p:cNvSpPr/>
          <p:nvPr/>
        </p:nvSpPr>
        <p:spPr>
          <a:xfrm>
            <a:off x="6745194" y="5096061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0" y="0"/>
                </a:moveTo>
                <a:lnTo>
                  <a:pt x="31856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6" name="object 10086"/>
          <p:cNvSpPr/>
          <p:nvPr/>
        </p:nvSpPr>
        <p:spPr>
          <a:xfrm>
            <a:off x="6808548" y="5125054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0" y="0"/>
                </a:moveTo>
                <a:lnTo>
                  <a:pt x="31856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7" name="object 10087"/>
          <p:cNvSpPr/>
          <p:nvPr/>
        </p:nvSpPr>
        <p:spPr>
          <a:xfrm>
            <a:off x="6855080" y="5076016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8" name="object 10088"/>
          <p:cNvSpPr/>
          <p:nvPr/>
        </p:nvSpPr>
        <p:spPr>
          <a:xfrm>
            <a:off x="6884073" y="501230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9" name="object 10089"/>
          <p:cNvSpPr/>
          <p:nvPr/>
        </p:nvSpPr>
        <p:spPr>
          <a:xfrm>
            <a:off x="6913066" y="4948949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0" name="object 10090"/>
          <p:cNvSpPr/>
          <p:nvPr/>
        </p:nvSpPr>
        <p:spPr>
          <a:xfrm>
            <a:off x="6942059" y="4885236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1" name="object 10091"/>
          <p:cNvSpPr/>
          <p:nvPr/>
        </p:nvSpPr>
        <p:spPr>
          <a:xfrm>
            <a:off x="6971410" y="4821523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2" name="object 10092"/>
          <p:cNvSpPr/>
          <p:nvPr/>
        </p:nvSpPr>
        <p:spPr>
          <a:xfrm>
            <a:off x="6996823" y="4764970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579" y="25055"/>
                </a:moveTo>
                <a:lnTo>
                  <a:pt x="12527" y="536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3" name="object 10093"/>
          <p:cNvSpPr/>
          <p:nvPr/>
        </p:nvSpPr>
        <p:spPr>
          <a:xfrm>
            <a:off x="6933469" y="473561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4" name="object 10094"/>
          <p:cNvSpPr/>
          <p:nvPr/>
        </p:nvSpPr>
        <p:spPr>
          <a:xfrm>
            <a:off x="7080580" y="4298220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5" name="object 10095"/>
          <p:cNvSpPr/>
          <p:nvPr/>
        </p:nvSpPr>
        <p:spPr>
          <a:xfrm>
            <a:off x="7051587" y="4361933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6" name="object 10096"/>
          <p:cNvSpPr/>
          <p:nvPr/>
        </p:nvSpPr>
        <p:spPr>
          <a:xfrm>
            <a:off x="7022237" y="4425288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7" name="object 10097"/>
          <p:cNvSpPr/>
          <p:nvPr/>
        </p:nvSpPr>
        <p:spPr>
          <a:xfrm>
            <a:off x="6993244" y="44890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8" name="object 10098"/>
          <p:cNvSpPr/>
          <p:nvPr/>
        </p:nvSpPr>
        <p:spPr>
          <a:xfrm>
            <a:off x="6964251" y="4552713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9" name="object 10099"/>
          <p:cNvSpPr/>
          <p:nvPr/>
        </p:nvSpPr>
        <p:spPr>
          <a:xfrm>
            <a:off x="6935258" y="4616068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0" name="object 10100"/>
          <p:cNvSpPr/>
          <p:nvPr/>
        </p:nvSpPr>
        <p:spPr>
          <a:xfrm>
            <a:off x="6938479" y="4672980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1" name="object 10101"/>
          <p:cNvSpPr/>
          <p:nvPr/>
        </p:nvSpPr>
        <p:spPr>
          <a:xfrm>
            <a:off x="7002192" y="4701973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2" name="object 10102"/>
          <p:cNvSpPr/>
          <p:nvPr/>
        </p:nvSpPr>
        <p:spPr>
          <a:xfrm>
            <a:off x="7048366" y="4652936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3" name="object 10103"/>
          <p:cNvSpPr/>
          <p:nvPr/>
        </p:nvSpPr>
        <p:spPr>
          <a:xfrm>
            <a:off x="7077359" y="4589581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4" name="object 10104"/>
          <p:cNvSpPr/>
          <p:nvPr/>
        </p:nvSpPr>
        <p:spPr>
          <a:xfrm>
            <a:off x="7106709" y="4525868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5" name="object 10105"/>
          <p:cNvSpPr/>
          <p:nvPr/>
        </p:nvSpPr>
        <p:spPr>
          <a:xfrm>
            <a:off x="7135703" y="4462513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6" name="object 10106"/>
          <p:cNvSpPr/>
          <p:nvPr/>
        </p:nvSpPr>
        <p:spPr>
          <a:xfrm>
            <a:off x="7164696" y="4398800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7" name="object 10107"/>
          <p:cNvSpPr/>
          <p:nvPr/>
        </p:nvSpPr>
        <p:spPr>
          <a:xfrm>
            <a:off x="7190467" y="4341889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221" y="25055"/>
                </a:moveTo>
                <a:lnTo>
                  <a:pt x="12169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8" name="object 10108"/>
          <p:cNvSpPr/>
          <p:nvPr/>
        </p:nvSpPr>
        <p:spPr>
          <a:xfrm>
            <a:off x="7126754" y="4312896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31856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9" name="object 10109"/>
          <p:cNvSpPr/>
          <p:nvPr/>
        </p:nvSpPr>
        <p:spPr>
          <a:xfrm>
            <a:off x="7273866" y="3875497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0" name="object 10110"/>
          <p:cNvSpPr/>
          <p:nvPr/>
        </p:nvSpPr>
        <p:spPr>
          <a:xfrm>
            <a:off x="7244873" y="3938852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1" name="object 10111"/>
          <p:cNvSpPr/>
          <p:nvPr/>
        </p:nvSpPr>
        <p:spPr>
          <a:xfrm>
            <a:off x="7215880" y="4002565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2" name="object 10112"/>
          <p:cNvSpPr/>
          <p:nvPr/>
        </p:nvSpPr>
        <p:spPr>
          <a:xfrm>
            <a:off x="7186529" y="4065920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3" name="object 10113"/>
          <p:cNvSpPr/>
          <p:nvPr/>
        </p:nvSpPr>
        <p:spPr>
          <a:xfrm>
            <a:off x="7157536" y="4129632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4" name="object 10114"/>
          <p:cNvSpPr/>
          <p:nvPr/>
        </p:nvSpPr>
        <p:spPr>
          <a:xfrm>
            <a:off x="7128543" y="4193345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5" name="object 10115"/>
          <p:cNvSpPr/>
          <p:nvPr/>
        </p:nvSpPr>
        <p:spPr>
          <a:xfrm>
            <a:off x="7131765" y="424989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6" name="object 10116"/>
          <p:cNvSpPr/>
          <p:nvPr/>
        </p:nvSpPr>
        <p:spPr>
          <a:xfrm>
            <a:off x="7195478" y="4279250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0" y="0"/>
                </a:moveTo>
                <a:lnTo>
                  <a:pt x="31856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7" name="object 10117"/>
          <p:cNvSpPr/>
          <p:nvPr/>
        </p:nvSpPr>
        <p:spPr>
          <a:xfrm>
            <a:off x="7241651" y="4230213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8" name="object 10118"/>
          <p:cNvSpPr/>
          <p:nvPr/>
        </p:nvSpPr>
        <p:spPr>
          <a:xfrm>
            <a:off x="7271002" y="4166500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9" name="object 10119"/>
          <p:cNvSpPr/>
          <p:nvPr/>
        </p:nvSpPr>
        <p:spPr>
          <a:xfrm>
            <a:off x="7299995" y="4103145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0" name="object 10120"/>
          <p:cNvSpPr/>
          <p:nvPr/>
        </p:nvSpPr>
        <p:spPr>
          <a:xfrm>
            <a:off x="7328988" y="4039432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1" name="object 10121"/>
          <p:cNvSpPr/>
          <p:nvPr/>
        </p:nvSpPr>
        <p:spPr>
          <a:xfrm>
            <a:off x="7357981" y="3975720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2" name="object 10122"/>
          <p:cNvSpPr/>
          <p:nvPr/>
        </p:nvSpPr>
        <p:spPr>
          <a:xfrm>
            <a:off x="7383753" y="3918808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5">
                <a:moveTo>
                  <a:pt x="3579" y="25413"/>
                </a:moveTo>
                <a:lnTo>
                  <a:pt x="12169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3" name="object 10123"/>
          <p:cNvSpPr/>
          <p:nvPr/>
        </p:nvSpPr>
        <p:spPr>
          <a:xfrm>
            <a:off x="7320040" y="3889815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4" name="object 10124"/>
          <p:cNvSpPr/>
          <p:nvPr/>
        </p:nvSpPr>
        <p:spPr>
          <a:xfrm>
            <a:off x="7471089" y="344597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601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5" name="object 10125"/>
          <p:cNvSpPr/>
          <p:nvPr/>
        </p:nvSpPr>
        <p:spPr>
          <a:xfrm>
            <a:off x="7443528" y="350610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601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6" name="object 10126"/>
          <p:cNvSpPr/>
          <p:nvPr/>
        </p:nvSpPr>
        <p:spPr>
          <a:xfrm>
            <a:off x="7415609" y="3566598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7" name="object 10127"/>
          <p:cNvSpPr/>
          <p:nvPr/>
        </p:nvSpPr>
        <p:spPr>
          <a:xfrm>
            <a:off x="7388048" y="3627089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8" name="object 10128"/>
          <p:cNvSpPr/>
          <p:nvPr/>
        </p:nvSpPr>
        <p:spPr>
          <a:xfrm>
            <a:off x="7360487" y="368758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9" name="object 10129"/>
          <p:cNvSpPr/>
          <p:nvPr/>
        </p:nvSpPr>
        <p:spPr>
          <a:xfrm>
            <a:off x="7332926" y="3748072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0" name="object 10130"/>
          <p:cNvSpPr/>
          <p:nvPr/>
        </p:nvSpPr>
        <p:spPr>
          <a:xfrm>
            <a:off x="7312881" y="3808205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79" h="21589">
                <a:moveTo>
                  <a:pt x="6084" y="0"/>
                </a:moveTo>
                <a:lnTo>
                  <a:pt x="0" y="13243"/>
                </a:lnTo>
                <a:lnTo>
                  <a:pt x="17180" y="211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1" name="object 10131"/>
          <p:cNvSpPr/>
          <p:nvPr/>
        </p:nvSpPr>
        <p:spPr>
          <a:xfrm>
            <a:off x="7360129" y="3843283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0" y="0"/>
                </a:moveTo>
                <a:lnTo>
                  <a:pt x="30424" y="13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2" name="object 10132"/>
          <p:cNvSpPr/>
          <p:nvPr/>
        </p:nvSpPr>
        <p:spPr>
          <a:xfrm>
            <a:off x="7420620" y="384042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3" name="object 10133"/>
          <p:cNvSpPr/>
          <p:nvPr/>
        </p:nvSpPr>
        <p:spPr>
          <a:xfrm>
            <a:off x="7448181" y="3780286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4" name="object 10134"/>
          <p:cNvSpPr/>
          <p:nvPr/>
        </p:nvSpPr>
        <p:spPr>
          <a:xfrm>
            <a:off x="7476100" y="371979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5" name="object 10135"/>
          <p:cNvSpPr/>
          <p:nvPr/>
        </p:nvSpPr>
        <p:spPr>
          <a:xfrm>
            <a:off x="7503661" y="365930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6" name="object 10136"/>
          <p:cNvSpPr/>
          <p:nvPr/>
        </p:nvSpPr>
        <p:spPr>
          <a:xfrm>
            <a:off x="7531222" y="3598812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7" name="object 10137"/>
          <p:cNvSpPr/>
          <p:nvPr/>
        </p:nvSpPr>
        <p:spPr>
          <a:xfrm>
            <a:off x="7558783" y="353832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8" name="object 10138"/>
          <p:cNvSpPr/>
          <p:nvPr/>
        </p:nvSpPr>
        <p:spPr>
          <a:xfrm>
            <a:off x="7575606" y="3487136"/>
            <a:ext cx="17145" cy="2159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10738" y="21118"/>
                </a:moveTo>
                <a:lnTo>
                  <a:pt x="16823" y="787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9" name="object 10139"/>
          <p:cNvSpPr/>
          <p:nvPr/>
        </p:nvSpPr>
        <p:spPr>
          <a:xfrm>
            <a:off x="7515115" y="3459575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30066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0" name="object 10140"/>
          <p:cNvSpPr/>
          <p:nvPr/>
        </p:nvSpPr>
        <p:spPr>
          <a:xfrm>
            <a:off x="7386258" y="464756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1" name="object 10141"/>
          <p:cNvSpPr/>
          <p:nvPr/>
        </p:nvSpPr>
        <p:spPr>
          <a:xfrm>
            <a:off x="7358697" y="4708058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2" name="object 10142"/>
          <p:cNvSpPr/>
          <p:nvPr/>
        </p:nvSpPr>
        <p:spPr>
          <a:xfrm>
            <a:off x="7331136" y="4768549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601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3" name="object 10143"/>
          <p:cNvSpPr/>
          <p:nvPr/>
        </p:nvSpPr>
        <p:spPr>
          <a:xfrm>
            <a:off x="7303575" y="482904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601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4" name="object 10144"/>
          <p:cNvSpPr/>
          <p:nvPr/>
        </p:nvSpPr>
        <p:spPr>
          <a:xfrm>
            <a:off x="7275655" y="488917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5" name="object 10145"/>
          <p:cNvSpPr/>
          <p:nvPr/>
        </p:nvSpPr>
        <p:spPr>
          <a:xfrm>
            <a:off x="7248094" y="494966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6" name="object 10146"/>
          <p:cNvSpPr/>
          <p:nvPr/>
        </p:nvSpPr>
        <p:spPr>
          <a:xfrm>
            <a:off x="7220533" y="5010156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7" name="object 10147"/>
          <p:cNvSpPr/>
          <p:nvPr/>
        </p:nvSpPr>
        <p:spPr>
          <a:xfrm>
            <a:off x="7231629" y="5061341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0" y="0"/>
                </a:moveTo>
                <a:lnTo>
                  <a:pt x="30066" y="139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8" name="object 10148"/>
          <p:cNvSpPr/>
          <p:nvPr/>
        </p:nvSpPr>
        <p:spPr>
          <a:xfrm>
            <a:off x="7291763" y="5088902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0" y="0"/>
                </a:moveTo>
                <a:lnTo>
                  <a:pt x="30424" y="139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9" name="object 10149"/>
          <p:cNvSpPr/>
          <p:nvPr/>
        </p:nvSpPr>
        <p:spPr>
          <a:xfrm>
            <a:off x="7335789" y="504237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0" name="object 10150"/>
          <p:cNvSpPr/>
          <p:nvPr/>
        </p:nvSpPr>
        <p:spPr>
          <a:xfrm>
            <a:off x="7363708" y="4981879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1" name="object 10151"/>
          <p:cNvSpPr/>
          <p:nvPr/>
        </p:nvSpPr>
        <p:spPr>
          <a:xfrm>
            <a:off x="7391269" y="4921388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2" name="object 10152"/>
          <p:cNvSpPr/>
          <p:nvPr/>
        </p:nvSpPr>
        <p:spPr>
          <a:xfrm>
            <a:off x="7418830" y="486125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3" name="object 10153"/>
          <p:cNvSpPr/>
          <p:nvPr/>
        </p:nvSpPr>
        <p:spPr>
          <a:xfrm>
            <a:off x="7446391" y="4800763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4" name="object 10154"/>
          <p:cNvSpPr/>
          <p:nvPr/>
        </p:nvSpPr>
        <p:spPr>
          <a:xfrm>
            <a:off x="7473953" y="4740272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5" name="object 10155"/>
          <p:cNvSpPr/>
          <p:nvPr/>
        </p:nvSpPr>
        <p:spPr>
          <a:xfrm>
            <a:off x="7490776" y="4689087"/>
            <a:ext cx="17145" cy="2159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11096" y="21118"/>
                </a:moveTo>
                <a:lnTo>
                  <a:pt x="16823" y="787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6" name="object 10156"/>
          <p:cNvSpPr/>
          <p:nvPr/>
        </p:nvSpPr>
        <p:spPr>
          <a:xfrm>
            <a:off x="7430284" y="4661526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30066" y="13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7" name="object 10157"/>
          <p:cNvSpPr/>
          <p:nvPr/>
        </p:nvSpPr>
        <p:spPr>
          <a:xfrm>
            <a:off x="7400218" y="46475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8" name="object 10158"/>
          <p:cNvSpPr/>
          <p:nvPr/>
        </p:nvSpPr>
        <p:spPr>
          <a:xfrm>
            <a:off x="7578828" y="422484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9" name="object 10159"/>
          <p:cNvSpPr/>
          <p:nvPr/>
        </p:nvSpPr>
        <p:spPr>
          <a:xfrm>
            <a:off x="7549835" y="4288198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0" name="object 10160"/>
          <p:cNvSpPr/>
          <p:nvPr/>
        </p:nvSpPr>
        <p:spPr>
          <a:xfrm>
            <a:off x="7520842" y="435191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1" name="object 10161"/>
          <p:cNvSpPr/>
          <p:nvPr/>
        </p:nvSpPr>
        <p:spPr>
          <a:xfrm>
            <a:off x="7491849" y="4415623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2" name="object 10162"/>
          <p:cNvSpPr/>
          <p:nvPr/>
        </p:nvSpPr>
        <p:spPr>
          <a:xfrm>
            <a:off x="7462856" y="4478978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3" name="object 10163"/>
          <p:cNvSpPr/>
          <p:nvPr/>
        </p:nvSpPr>
        <p:spPr>
          <a:xfrm>
            <a:off x="7433505" y="4542691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4" name="object 10164"/>
          <p:cNvSpPr/>
          <p:nvPr/>
        </p:nvSpPr>
        <p:spPr>
          <a:xfrm>
            <a:off x="7437085" y="4599603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0" y="0"/>
                </a:moveTo>
                <a:lnTo>
                  <a:pt x="31856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5" name="object 10165"/>
          <p:cNvSpPr/>
          <p:nvPr/>
        </p:nvSpPr>
        <p:spPr>
          <a:xfrm>
            <a:off x="7500439" y="4628596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0" y="0"/>
                </a:moveTo>
                <a:lnTo>
                  <a:pt x="31856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6" name="object 10166"/>
          <p:cNvSpPr/>
          <p:nvPr/>
        </p:nvSpPr>
        <p:spPr>
          <a:xfrm>
            <a:off x="7546971" y="4579558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7" name="object 10167"/>
          <p:cNvSpPr/>
          <p:nvPr/>
        </p:nvSpPr>
        <p:spPr>
          <a:xfrm>
            <a:off x="7575964" y="4515846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8" name="object 10168"/>
          <p:cNvSpPr/>
          <p:nvPr/>
        </p:nvSpPr>
        <p:spPr>
          <a:xfrm>
            <a:off x="7604957" y="4452491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9" name="object 10169"/>
          <p:cNvSpPr/>
          <p:nvPr/>
        </p:nvSpPr>
        <p:spPr>
          <a:xfrm>
            <a:off x="7633950" y="4388779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0" name="object 10170"/>
          <p:cNvSpPr/>
          <p:nvPr/>
        </p:nvSpPr>
        <p:spPr>
          <a:xfrm>
            <a:off x="7663301" y="4325423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1" name="object 10171"/>
          <p:cNvSpPr/>
          <p:nvPr/>
        </p:nvSpPr>
        <p:spPr>
          <a:xfrm>
            <a:off x="7688714" y="4268512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579" y="25055"/>
                </a:moveTo>
                <a:lnTo>
                  <a:pt x="12527" y="536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2" name="object 10172"/>
          <p:cNvSpPr/>
          <p:nvPr/>
        </p:nvSpPr>
        <p:spPr>
          <a:xfrm>
            <a:off x="7625360" y="4239161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3" name="object 10173"/>
          <p:cNvSpPr/>
          <p:nvPr/>
        </p:nvSpPr>
        <p:spPr>
          <a:xfrm>
            <a:off x="7776050" y="379532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4" name="object 10174"/>
          <p:cNvSpPr/>
          <p:nvPr/>
        </p:nvSpPr>
        <p:spPr>
          <a:xfrm>
            <a:off x="7748489" y="385581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5" name="object 10175"/>
          <p:cNvSpPr/>
          <p:nvPr/>
        </p:nvSpPr>
        <p:spPr>
          <a:xfrm>
            <a:off x="7720928" y="391594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601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6" name="object 10176"/>
          <p:cNvSpPr/>
          <p:nvPr/>
        </p:nvSpPr>
        <p:spPr>
          <a:xfrm>
            <a:off x="7693367" y="397643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601" y="0"/>
                </a:moveTo>
                <a:lnTo>
                  <a:pt x="0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7" name="object 10177"/>
          <p:cNvSpPr/>
          <p:nvPr/>
        </p:nvSpPr>
        <p:spPr>
          <a:xfrm>
            <a:off x="7665449" y="403692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8" name="object 10178"/>
          <p:cNvSpPr/>
          <p:nvPr/>
        </p:nvSpPr>
        <p:spPr>
          <a:xfrm>
            <a:off x="7637888" y="4097418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13959" y="0"/>
                </a:moveTo>
                <a:lnTo>
                  <a:pt x="0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9" name="object 10179"/>
          <p:cNvSpPr/>
          <p:nvPr/>
        </p:nvSpPr>
        <p:spPr>
          <a:xfrm>
            <a:off x="7618200" y="4157909"/>
            <a:ext cx="17145" cy="20955"/>
          </a:xfrm>
          <a:custGeom>
            <a:avLst/>
            <a:gdLst/>
            <a:ahLst/>
            <a:cxnLst/>
            <a:rect l="l" t="t" r="r" b="b"/>
            <a:pathLst>
              <a:path w="17145" h="20954">
                <a:moveTo>
                  <a:pt x="6084" y="0"/>
                </a:moveTo>
                <a:lnTo>
                  <a:pt x="0" y="12885"/>
                </a:lnTo>
                <a:lnTo>
                  <a:pt x="16823" y="207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0" name="object 10180"/>
          <p:cNvSpPr/>
          <p:nvPr/>
        </p:nvSpPr>
        <p:spPr>
          <a:xfrm>
            <a:off x="7665449" y="4192629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0" y="0"/>
                </a:moveTo>
                <a:lnTo>
                  <a:pt x="30066" y="13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1" name="object 10181"/>
          <p:cNvSpPr/>
          <p:nvPr/>
        </p:nvSpPr>
        <p:spPr>
          <a:xfrm>
            <a:off x="7725940" y="419012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2" name="object 10182"/>
          <p:cNvSpPr/>
          <p:nvPr/>
        </p:nvSpPr>
        <p:spPr>
          <a:xfrm>
            <a:off x="7753501" y="4129632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3" name="object 10183"/>
          <p:cNvSpPr/>
          <p:nvPr/>
        </p:nvSpPr>
        <p:spPr>
          <a:xfrm>
            <a:off x="7781062" y="406914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4" name="object 10184"/>
          <p:cNvSpPr/>
          <p:nvPr/>
        </p:nvSpPr>
        <p:spPr>
          <a:xfrm>
            <a:off x="7808623" y="400865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5" name="object 10185"/>
          <p:cNvSpPr/>
          <p:nvPr/>
        </p:nvSpPr>
        <p:spPr>
          <a:xfrm>
            <a:off x="7836184" y="3948159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424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6" name="object 10186"/>
          <p:cNvSpPr/>
          <p:nvPr/>
        </p:nvSpPr>
        <p:spPr>
          <a:xfrm>
            <a:off x="7864103" y="388802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70" h="30479">
                <a:moveTo>
                  <a:pt x="0" y="30066"/>
                </a:moveTo>
                <a:lnTo>
                  <a:pt x="13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7" name="object 10187"/>
          <p:cNvSpPr/>
          <p:nvPr/>
        </p:nvSpPr>
        <p:spPr>
          <a:xfrm>
            <a:off x="7880568" y="3836840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79" h="20954">
                <a:moveTo>
                  <a:pt x="11096" y="20760"/>
                </a:moveTo>
                <a:lnTo>
                  <a:pt x="17180" y="751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8" name="object 10188"/>
          <p:cNvSpPr/>
          <p:nvPr/>
        </p:nvSpPr>
        <p:spPr>
          <a:xfrm>
            <a:off x="7820077" y="3808921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79" h="13970">
                <a:moveTo>
                  <a:pt x="30424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9" name="object 10189"/>
          <p:cNvSpPr/>
          <p:nvPr/>
        </p:nvSpPr>
        <p:spPr>
          <a:xfrm>
            <a:off x="6924519" y="5656231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0" name="object 10190"/>
          <p:cNvSpPr/>
          <p:nvPr/>
        </p:nvSpPr>
        <p:spPr>
          <a:xfrm>
            <a:off x="6895527" y="5719228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1" name="object 10191"/>
          <p:cNvSpPr/>
          <p:nvPr/>
        </p:nvSpPr>
        <p:spPr>
          <a:xfrm>
            <a:off x="6866892" y="5782225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2" name="object 10192"/>
          <p:cNvSpPr/>
          <p:nvPr/>
        </p:nvSpPr>
        <p:spPr>
          <a:xfrm>
            <a:off x="6837899" y="5845222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3" name="object 10193"/>
          <p:cNvSpPr/>
          <p:nvPr/>
        </p:nvSpPr>
        <p:spPr>
          <a:xfrm>
            <a:off x="6809264" y="5908219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4" name="object 10194"/>
          <p:cNvSpPr/>
          <p:nvPr/>
        </p:nvSpPr>
        <p:spPr>
          <a:xfrm>
            <a:off x="6786357" y="5971573"/>
            <a:ext cx="13335" cy="24765"/>
          </a:xfrm>
          <a:custGeom>
            <a:avLst/>
            <a:gdLst/>
            <a:ahLst/>
            <a:cxnLst/>
            <a:rect l="l" t="t" r="r" b="b"/>
            <a:pathLst>
              <a:path w="13334" h="24764">
                <a:moveTo>
                  <a:pt x="8232" y="0"/>
                </a:moveTo>
                <a:lnTo>
                  <a:pt x="0" y="18254"/>
                </a:lnTo>
                <a:lnTo>
                  <a:pt x="12885" y="243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5" name="object 10195"/>
          <p:cNvSpPr/>
          <p:nvPr/>
        </p:nvSpPr>
        <p:spPr>
          <a:xfrm>
            <a:off x="6830741" y="6010231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0" y="0"/>
                </a:moveTo>
                <a:lnTo>
                  <a:pt x="31498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6" name="object 10196"/>
          <p:cNvSpPr/>
          <p:nvPr/>
        </p:nvSpPr>
        <p:spPr>
          <a:xfrm>
            <a:off x="6894095" y="6007725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7" name="object 10197"/>
          <p:cNvSpPr/>
          <p:nvPr/>
        </p:nvSpPr>
        <p:spPr>
          <a:xfrm>
            <a:off x="6922730" y="5944370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8" name="object 10198"/>
          <p:cNvSpPr/>
          <p:nvPr/>
        </p:nvSpPr>
        <p:spPr>
          <a:xfrm>
            <a:off x="6951723" y="5881373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9" name="object 10199"/>
          <p:cNvSpPr/>
          <p:nvPr/>
        </p:nvSpPr>
        <p:spPr>
          <a:xfrm>
            <a:off x="6980358" y="5818377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0" name="object 10200"/>
          <p:cNvSpPr/>
          <p:nvPr/>
        </p:nvSpPr>
        <p:spPr>
          <a:xfrm>
            <a:off x="7009351" y="5755380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1" name="object 10201"/>
          <p:cNvSpPr/>
          <p:nvPr/>
        </p:nvSpPr>
        <p:spPr>
          <a:xfrm>
            <a:off x="7033332" y="5699542"/>
            <a:ext cx="13335" cy="24765"/>
          </a:xfrm>
          <a:custGeom>
            <a:avLst/>
            <a:gdLst/>
            <a:ahLst/>
            <a:cxnLst/>
            <a:rect l="l" t="t" r="r" b="b"/>
            <a:pathLst>
              <a:path w="13334" h="24764">
                <a:moveTo>
                  <a:pt x="4653" y="24339"/>
                </a:moveTo>
                <a:lnTo>
                  <a:pt x="13243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2" name="object 10202"/>
          <p:cNvSpPr/>
          <p:nvPr/>
        </p:nvSpPr>
        <p:spPr>
          <a:xfrm>
            <a:off x="6970336" y="5670549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31498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3" name="object 10203"/>
          <p:cNvSpPr/>
          <p:nvPr/>
        </p:nvSpPr>
        <p:spPr>
          <a:xfrm>
            <a:off x="6746983" y="6043877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4" name="object 10204"/>
          <p:cNvSpPr/>
          <p:nvPr/>
        </p:nvSpPr>
        <p:spPr>
          <a:xfrm>
            <a:off x="6717990" y="610723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5" name="object 10205"/>
          <p:cNvSpPr/>
          <p:nvPr/>
        </p:nvSpPr>
        <p:spPr>
          <a:xfrm>
            <a:off x="6688997" y="617094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6" name="object 10206"/>
          <p:cNvSpPr/>
          <p:nvPr/>
        </p:nvSpPr>
        <p:spPr>
          <a:xfrm>
            <a:off x="6660005" y="6234299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7" name="object 10207"/>
          <p:cNvSpPr/>
          <p:nvPr/>
        </p:nvSpPr>
        <p:spPr>
          <a:xfrm>
            <a:off x="6631012" y="6298012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8" name="object 10208"/>
          <p:cNvSpPr/>
          <p:nvPr/>
        </p:nvSpPr>
        <p:spPr>
          <a:xfrm>
            <a:off x="6601661" y="6361724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9" name="object 10209"/>
          <p:cNvSpPr/>
          <p:nvPr/>
        </p:nvSpPr>
        <p:spPr>
          <a:xfrm>
            <a:off x="6605241" y="6418278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0" name="object 10210"/>
          <p:cNvSpPr/>
          <p:nvPr/>
        </p:nvSpPr>
        <p:spPr>
          <a:xfrm>
            <a:off x="6668596" y="6447629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0" y="0"/>
                </a:moveTo>
                <a:lnTo>
                  <a:pt x="31856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1" name="object 10211"/>
          <p:cNvSpPr/>
          <p:nvPr/>
        </p:nvSpPr>
        <p:spPr>
          <a:xfrm>
            <a:off x="6715127" y="6398592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2" name="object 10212"/>
          <p:cNvSpPr/>
          <p:nvPr/>
        </p:nvSpPr>
        <p:spPr>
          <a:xfrm>
            <a:off x="6744120" y="6334879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3" name="object 10213"/>
          <p:cNvSpPr/>
          <p:nvPr/>
        </p:nvSpPr>
        <p:spPr>
          <a:xfrm>
            <a:off x="6773112" y="6271524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4" name="object 10214"/>
          <p:cNvSpPr/>
          <p:nvPr/>
        </p:nvSpPr>
        <p:spPr>
          <a:xfrm>
            <a:off x="6802105" y="6207812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5" name="object 10215"/>
          <p:cNvSpPr/>
          <p:nvPr/>
        </p:nvSpPr>
        <p:spPr>
          <a:xfrm>
            <a:off x="6831456" y="6144099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6" name="object 10216"/>
          <p:cNvSpPr/>
          <p:nvPr/>
        </p:nvSpPr>
        <p:spPr>
          <a:xfrm>
            <a:off x="6856870" y="6087187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5">
                <a:moveTo>
                  <a:pt x="3579" y="25413"/>
                </a:moveTo>
                <a:lnTo>
                  <a:pt x="12527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7" name="object 10217"/>
          <p:cNvSpPr/>
          <p:nvPr/>
        </p:nvSpPr>
        <p:spPr>
          <a:xfrm>
            <a:off x="6793515" y="6058194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8" name="object 10218"/>
          <p:cNvSpPr/>
          <p:nvPr/>
        </p:nvSpPr>
        <p:spPr>
          <a:xfrm>
            <a:off x="6553698" y="6466600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9" name="object 10219"/>
          <p:cNvSpPr/>
          <p:nvPr/>
        </p:nvSpPr>
        <p:spPr>
          <a:xfrm>
            <a:off x="6524705" y="6530313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0" name="object 10220"/>
          <p:cNvSpPr/>
          <p:nvPr/>
        </p:nvSpPr>
        <p:spPr>
          <a:xfrm>
            <a:off x="6495712" y="6593667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1" name="object 10221"/>
          <p:cNvSpPr/>
          <p:nvPr/>
        </p:nvSpPr>
        <p:spPr>
          <a:xfrm>
            <a:off x="6466361" y="6657380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2" name="object 10222"/>
          <p:cNvSpPr/>
          <p:nvPr/>
        </p:nvSpPr>
        <p:spPr>
          <a:xfrm>
            <a:off x="6437368" y="672073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3" name="object 10223"/>
          <p:cNvSpPr/>
          <p:nvPr/>
        </p:nvSpPr>
        <p:spPr>
          <a:xfrm>
            <a:off x="6408375" y="6784447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4" name="object 10224"/>
          <p:cNvSpPr/>
          <p:nvPr/>
        </p:nvSpPr>
        <p:spPr>
          <a:xfrm>
            <a:off x="6411597" y="684135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5" name="object 10225"/>
          <p:cNvSpPr/>
          <p:nvPr/>
        </p:nvSpPr>
        <p:spPr>
          <a:xfrm>
            <a:off x="6475310" y="6870352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6" name="object 10226"/>
          <p:cNvSpPr/>
          <p:nvPr/>
        </p:nvSpPr>
        <p:spPr>
          <a:xfrm>
            <a:off x="6521484" y="6821315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7" name="object 10227"/>
          <p:cNvSpPr/>
          <p:nvPr/>
        </p:nvSpPr>
        <p:spPr>
          <a:xfrm>
            <a:off x="6550834" y="6757960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8" name="object 10228"/>
          <p:cNvSpPr/>
          <p:nvPr/>
        </p:nvSpPr>
        <p:spPr>
          <a:xfrm>
            <a:off x="6579827" y="6694247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9" name="object 10229"/>
          <p:cNvSpPr/>
          <p:nvPr/>
        </p:nvSpPr>
        <p:spPr>
          <a:xfrm>
            <a:off x="6608820" y="663053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0" name="object 10230"/>
          <p:cNvSpPr/>
          <p:nvPr/>
        </p:nvSpPr>
        <p:spPr>
          <a:xfrm>
            <a:off x="6637813" y="6567180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1" name="object 10231"/>
          <p:cNvSpPr/>
          <p:nvPr/>
        </p:nvSpPr>
        <p:spPr>
          <a:xfrm>
            <a:off x="6663584" y="6510268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579" y="25055"/>
                </a:moveTo>
                <a:lnTo>
                  <a:pt x="12169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2" name="object 10232"/>
          <p:cNvSpPr/>
          <p:nvPr/>
        </p:nvSpPr>
        <p:spPr>
          <a:xfrm>
            <a:off x="6599871" y="6481275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31856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3" name="object 10233"/>
          <p:cNvSpPr/>
          <p:nvPr/>
        </p:nvSpPr>
        <p:spPr>
          <a:xfrm>
            <a:off x="6360412" y="6889681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4" name="object 10234"/>
          <p:cNvSpPr/>
          <p:nvPr/>
        </p:nvSpPr>
        <p:spPr>
          <a:xfrm>
            <a:off x="6331061" y="6953036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5" name="object 10235"/>
          <p:cNvSpPr/>
          <p:nvPr/>
        </p:nvSpPr>
        <p:spPr>
          <a:xfrm>
            <a:off x="6302068" y="7016748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6" name="object 10236"/>
          <p:cNvSpPr/>
          <p:nvPr/>
        </p:nvSpPr>
        <p:spPr>
          <a:xfrm>
            <a:off x="6273076" y="7080103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7" name="object 10237"/>
          <p:cNvSpPr/>
          <p:nvPr/>
        </p:nvSpPr>
        <p:spPr>
          <a:xfrm>
            <a:off x="6244083" y="7143815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8" name="object 10238"/>
          <p:cNvSpPr/>
          <p:nvPr/>
        </p:nvSpPr>
        <p:spPr>
          <a:xfrm>
            <a:off x="6220459" y="7207170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4">
                <a:moveTo>
                  <a:pt x="8948" y="0"/>
                </a:moveTo>
                <a:lnTo>
                  <a:pt x="0" y="19686"/>
                </a:lnTo>
                <a:lnTo>
                  <a:pt x="12527" y="25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9" name="object 10239"/>
          <p:cNvSpPr/>
          <p:nvPr/>
        </p:nvSpPr>
        <p:spPr>
          <a:xfrm>
            <a:off x="6264843" y="7246901"/>
            <a:ext cx="31750" cy="15240"/>
          </a:xfrm>
          <a:custGeom>
            <a:avLst/>
            <a:gdLst/>
            <a:ahLst/>
            <a:cxnLst/>
            <a:rect l="l" t="t" r="r" b="b"/>
            <a:pathLst>
              <a:path w="31750" h="15240">
                <a:moveTo>
                  <a:pt x="0" y="0"/>
                </a:moveTo>
                <a:lnTo>
                  <a:pt x="31498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0" name="object 10240"/>
          <p:cNvSpPr/>
          <p:nvPr/>
        </p:nvSpPr>
        <p:spPr>
          <a:xfrm>
            <a:off x="6328198" y="7244396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1" name="object 10241"/>
          <p:cNvSpPr/>
          <p:nvPr/>
        </p:nvSpPr>
        <p:spPr>
          <a:xfrm>
            <a:off x="6357191" y="7180683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2" name="object 10242"/>
          <p:cNvSpPr/>
          <p:nvPr/>
        </p:nvSpPr>
        <p:spPr>
          <a:xfrm>
            <a:off x="6386541" y="7117328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3" name="object 10243"/>
          <p:cNvSpPr/>
          <p:nvPr/>
        </p:nvSpPr>
        <p:spPr>
          <a:xfrm>
            <a:off x="6415534" y="7053615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4" name="object 10244"/>
          <p:cNvSpPr/>
          <p:nvPr/>
        </p:nvSpPr>
        <p:spPr>
          <a:xfrm>
            <a:off x="6444527" y="6989903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5" name="object 10245"/>
          <p:cNvSpPr/>
          <p:nvPr/>
        </p:nvSpPr>
        <p:spPr>
          <a:xfrm>
            <a:off x="6470298" y="6932991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4">
                <a:moveTo>
                  <a:pt x="3221" y="25413"/>
                </a:moveTo>
                <a:lnTo>
                  <a:pt x="12169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6" name="object 10246"/>
          <p:cNvSpPr/>
          <p:nvPr/>
        </p:nvSpPr>
        <p:spPr>
          <a:xfrm>
            <a:off x="6406586" y="6903998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7" name="object 10247"/>
          <p:cNvSpPr/>
          <p:nvPr/>
        </p:nvSpPr>
        <p:spPr>
          <a:xfrm>
            <a:off x="6374729" y="68896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8" name="object 10248"/>
          <p:cNvSpPr/>
          <p:nvPr/>
        </p:nvSpPr>
        <p:spPr>
          <a:xfrm>
            <a:off x="5726507" y="7258713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9" name="object 10249"/>
          <p:cNvSpPr/>
          <p:nvPr/>
        </p:nvSpPr>
        <p:spPr>
          <a:xfrm>
            <a:off x="5697513" y="7322426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0" name="object 10250"/>
          <p:cNvSpPr/>
          <p:nvPr/>
        </p:nvSpPr>
        <p:spPr>
          <a:xfrm>
            <a:off x="5668521" y="7385780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1" name="object 10251"/>
          <p:cNvSpPr/>
          <p:nvPr/>
        </p:nvSpPr>
        <p:spPr>
          <a:xfrm>
            <a:off x="5639528" y="7449494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2" name="object 10252"/>
          <p:cNvSpPr/>
          <p:nvPr/>
        </p:nvSpPr>
        <p:spPr>
          <a:xfrm>
            <a:off x="5610177" y="7512848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3" name="object 10253"/>
          <p:cNvSpPr/>
          <p:nvPr/>
        </p:nvSpPr>
        <p:spPr>
          <a:xfrm>
            <a:off x="5581184" y="757656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4" name="object 10254"/>
          <p:cNvSpPr/>
          <p:nvPr/>
        </p:nvSpPr>
        <p:spPr>
          <a:xfrm>
            <a:off x="5584764" y="7633472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0" y="0"/>
                </a:moveTo>
                <a:lnTo>
                  <a:pt x="31498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5" name="object 10255"/>
          <p:cNvSpPr/>
          <p:nvPr/>
        </p:nvSpPr>
        <p:spPr>
          <a:xfrm>
            <a:off x="5648118" y="7662466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6" name="object 10256"/>
          <p:cNvSpPr/>
          <p:nvPr/>
        </p:nvSpPr>
        <p:spPr>
          <a:xfrm>
            <a:off x="5694650" y="7613429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7" name="object 10257"/>
          <p:cNvSpPr/>
          <p:nvPr/>
        </p:nvSpPr>
        <p:spPr>
          <a:xfrm>
            <a:off x="5723643" y="7550074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8" name="object 10258"/>
          <p:cNvSpPr/>
          <p:nvPr/>
        </p:nvSpPr>
        <p:spPr>
          <a:xfrm>
            <a:off x="5752636" y="748636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9" name="object 10259"/>
          <p:cNvSpPr/>
          <p:nvPr/>
        </p:nvSpPr>
        <p:spPr>
          <a:xfrm>
            <a:off x="5781629" y="7422648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0" name="object 10260"/>
          <p:cNvSpPr/>
          <p:nvPr/>
        </p:nvSpPr>
        <p:spPr>
          <a:xfrm>
            <a:off x="5810979" y="7359293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1" name="object 10261"/>
          <p:cNvSpPr/>
          <p:nvPr/>
        </p:nvSpPr>
        <p:spPr>
          <a:xfrm>
            <a:off x="5836393" y="7302382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579" y="25055"/>
                </a:moveTo>
                <a:lnTo>
                  <a:pt x="12527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2" name="object 10262"/>
          <p:cNvSpPr/>
          <p:nvPr/>
        </p:nvSpPr>
        <p:spPr>
          <a:xfrm>
            <a:off x="5773038" y="7273389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31498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3" name="object 10263"/>
          <p:cNvSpPr/>
          <p:nvPr/>
        </p:nvSpPr>
        <p:spPr>
          <a:xfrm>
            <a:off x="5920150" y="6835632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4" name="object 10264"/>
          <p:cNvSpPr/>
          <p:nvPr/>
        </p:nvSpPr>
        <p:spPr>
          <a:xfrm>
            <a:off x="5890799" y="6899345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5" name="object 10265"/>
          <p:cNvSpPr/>
          <p:nvPr/>
        </p:nvSpPr>
        <p:spPr>
          <a:xfrm>
            <a:off x="5861806" y="6963057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6" name="object 10266"/>
          <p:cNvSpPr/>
          <p:nvPr/>
        </p:nvSpPr>
        <p:spPr>
          <a:xfrm>
            <a:off x="5832814" y="7026412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7" name="object 10267"/>
          <p:cNvSpPr/>
          <p:nvPr/>
        </p:nvSpPr>
        <p:spPr>
          <a:xfrm>
            <a:off x="5803821" y="7090125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8" name="object 10268"/>
          <p:cNvSpPr/>
          <p:nvPr/>
        </p:nvSpPr>
        <p:spPr>
          <a:xfrm>
            <a:off x="5774828" y="7153480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9" name="object 10269"/>
          <p:cNvSpPr/>
          <p:nvPr/>
        </p:nvSpPr>
        <p:spPr>
          <a:xfrm>
            <a:off x="5778049" y="7210392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0" name="object 10270"/>
          <p:cNvSpPr/>
          <p:nvPr/>
        </p:nvSpPr>
        <p:spPr>
          <a:xfrm>
            <a:off x="5841762" y="7239743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0" y="0"/>
                </a:moveTo>
                <a:lnTo>
                  <a:pt x="31498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1" name="object 10271"/>
          <p:cNvSpPr/>
          <p:nvPr/>
        </p:nvSpPr>
        <p:spPr>
          <a:xfrm>
            <a:off x="5887936" y="7190706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2" name="object 10272"/>
          <p:cNvSpPr/>
          <p:nvPr/>
        </p:nvSpPr>
        <p:spPr>
          <a:xfrm>
            <a:off x="5916929" y="7126992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3" name="object 10273"/>
          <p:cNvSpPr/>
          <p:nvPr/>
        </p:nvSpPr>
        <p:spPr>
          <a:xfrm>
            <a:off x="5945921" y="7063280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4" name="object 10274"/>
          <p:cNvSpPr/>
          <p:nvPr/>
        </p:nvSpPr>
        <p:spPr>
          <a:xfrm>
            <a:off x="5975272" y="6999925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5" name="object 10275"/>
          <p:cNvSpPr/>
          <p:nvPr/>
        </p:nvSpPr>
        <p:spPr>
          <a:xfrm>
            <a:off x="6004265" y="6936213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6" name="object 10276"/>
          <p:cNvSpPr/>
          <p:nvPr/>
        </p:nvSpPr>
        <p:spPr>
          <a:xfrm>
            <a:off x="6030036" y="6879301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221" y="25055"/>
                </a:moveTo>
                <a:lnTo>
                  <a:pt x="12169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7" name="object 10277"/>
          <p:cNvSpPr/>
          <p:nvPr/>
        </p:nvSpPr>
        <p:spPr>
          <a:xfrm>
            <a:off x="5966324" y="6850308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8" name="object 10278"/>
          <p:cNvSpPr/>
          <p:nvPr/>
        </p:nvSpPr>
        <p:spPr>
          <a:xfrm>
            <a:off x="6113436" y="6412909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9" name="object 10279"/>
          <p:cNvSpPr/>
          <p:nvPr/>
        </p:nvSpPr>
        <p:spPr>
          <a:xfrm>
            <a:off x="6084443" y="6476264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0" name="object 10280"/>
          <p:cNvSpPr/>
          <p:nvPr/>
        </p:nvSpPr>
        <p:spPr>
          <a:xfrm>
            <a:off x="6055450" y="6539977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1" name="object 10281"/>
          <p:cNvSpPr/>
          <p:nvPr/>
        </p:nvSpPr>
        <p:spPr>
          <a:xfrm>
            <a:off x="6026099" y="6603689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2" name="object 10282"/>
          <p:cNvSpPr/>
          <p:nvPr/>
        </p:nvSpPr>
        <p:spPr>
          <a:xfrm>
            <a:off x="5997106" y="666704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3" name="object 10283"/>
          <p:cNvSpPr/>
          <p:nvPr/>
        </p:nvSpPr>
        <p:spPr>
          <a:xfrm>
            <a:off x="5968114" y="6730757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4" name="object 10284"/>
          <p:cNvSpPr/>
          <p:nvPr/>
        </p:nvSpPr>
        <p:spPr>
          <a:xfrm>
            <a:off x="5971335" y="6787669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5" h="14604">
                <a:moveTo>
                  <a:pt x="0" y="0"/>
                </a:moveTo>
                <a:lnTo>
                  <a:pt x="31856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5" name="object 10285"/>
          <p:cNvSpPr/>
          <p:nvPr/>
        </p:nvSpPr>
        <p:spPr>
          <a:xfrm>
            <a:off x="6035048" y="6816662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6" name="object 10286"/>
          <p:cNvSpPr/>
          <p:nvPr/>
        </p:nvSpPr>
        <p:spPr>
          <a:xfrm>
            <a:off x="6081221" y="676762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7" name="object 10287"/>
          <p:cNvSpPr/>
          <p:nvPr/>
        </p:nvSpPr>
        <p:spPr>
          <a:xfrm>
            <a:off x="6110572" y="6703911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8" name="object 10288"/>
          <p:cNvSpPr/>
          <p:nvPr/>
        </p:nvSpPr>
        <p:spPr>
          <a:xfrm>
            <a:off x="6139565" y="6640557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9" name="object 10289"/>
          <p:cNvSpPr/>
          <p:nvPr/>
        </p:nvSpPr>
        <p:spPr>
          <a:xfrm>
            <a:off x="6168558" y="6576844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0" name="object 10290"/>
          <p:cNvSpPr/>
          <p:nvPr/>
        </p:nvSpPr>
        <p:spPr>
          <a:xfrm>
            <a:off x="6197551" y="6513490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1" name="object 10291"/>
          <p:cNvSpPr/>
          <p:nvPr/>
        </p:nvSpPr>
        <p:spPr>
          <a:xfrm>
            <a:off x="6223322" y="6456577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221" y="25055"/>
                </a:moveTo>
                <a:lnTo>
                  <a:pt x="12169" y="536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2" name="object 10292"/>
          <p:cNvSpPr/>
          <p:nvPr/>
        </p:nvSpPr>
        <p:spPr>
          <a:xfrm>
            <a:off x="6159610" y="6427227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39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3" name="object 10293"/>
          <p:cNvSpPr/>
          <p:nvPr/>
        </p:nvSpPr>
        <p:spPr>
          <a:xfrm>
            <a:off x="6306722" y="5989828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4" name="object 10294"/>
          <p:cNvSpPr/>
          <p:nvPr/>
        </p:nvSpPr>
        <p:spPr>
          <a:xfrm>
            <a:off x="6277729" y="605354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5" name="object 10295"/>
          <p:cNvSpPr/>
          <p:nvPr/>
        </p:nvSpPr>
        <p:spPr>
          <a:xfrm>
            <a:off x="6248736" y="6117254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6" name="object 10296"/>
          <p:cNvSpPr/>
          <p:nvPr/>
        </p:nvSpPr>
        <p:spPr>
          <a:xfrm>
            <a:off x="6219743" y="6180608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7" name="object 10297"/>
          <p:cNvSpPr/>
          <p:nvPr/>
        </p:nvSpPr>
        <p:spPr>
          <a:xfrm>
            <a:off x="6190392" y="6244321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8" name="object 10298"/>
          <p:cNvSpPr/>
          <p:nvPr/>
        </p:nvSpPr>
        <p:spPr>
          <a:xfrm>
            <a:off x="6161399" y="6307676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9" name="object 10299"/>
          <p:cNvSpPr/>
          <p:nvPr/>
        </p:nvSpPr>
        <p:spPr>
          <a:xfrm>
            <a:off x="6164979" y="6364588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39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0" name="object 10300"/>
          <p:cNvSpPr/>
          <p:nvPr/>
        </p:nvSpPr>
        <p:spPr>
          <a:xfrm>
            <a:off x="6228333" y="6393581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39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1" name="object 10301"/>
          <p:cNvSpPr/>
          <p:nvPr/>
        </p:nvSpPr>
        <p:spPr>
          <a:xfrm>
            <a:off x="6274865" y="6344543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2" name="object 10302"/>
          <p:cNvSpPr/>
          <p:nvPr/>
        </p:nvSpPr>
        <p:spPr>
          <a:xfrm>
            <a:off x="6303858" y="6281189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3" name="object 10303"/>
          <p:cNvSpPr/>
          <p:nvPr/>
        </p:nvSpPr>
        <p:spPr>
          <a:xfrm>
            <a:off x="6332851" y="6217476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4" name="object 10304"/>
          <p:cNvSpPr/>
          <p:nvPr/>
        </p:nvSpPr>
        <p:spPr>
          <a:xfrm>
            <a:off x="6361844" y="6154121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5" name="object 10305"/>
          <p:cNvSpPr/>
          <p:nvPr/>
        </p:nvSpPr>
        <p:spPr>
          <a:xfrm>
            <a:off x="6391194" y="6090408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6" name="object 10306"/>
          <p:cNvSpPr/>
          <p:nvPr/>
        </p:nvSpPr>
        <p:spPr>
          <a:xfrm>
            <a:off x="6416608" y="6033496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579" y="25055"/>
                </a:moveTo>
                <a:lnTo>
                  <a:pt x="12527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7" name="object 10307"/>
          <p:cNvSpPr/>
          <p:nvPr/>
        </p:nvSpPr>
        <p:spPr>
          <a:xfrm>
            <a:off x="6353253" y="6004504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39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8" name="object 10308"/>
          <p:cNvSpPr/>
          <p:nvPr/>
        </p:nvSpPr>
        <p:spPr>
          <a:xfrm>
            <a:off x="6500365" y="5567105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9" name="object 10309"/>
          <p:cNvSpPr/>
          <p:nvPr/>
        </p:nvSpPr>
        <p:spPr>
          <a:xfrm>
            <a:off x="6471014" y="5630460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0" name="object 10310"/>
          <p:cNvSpPr/>
          <p:nvPr/>
        </p:nvSpPr>
        <p:spPr>
          <a:xfrm>
            <a:off x="6442021" y="5694173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1" name="object 10311"/>
          <p:cNvSpPr/>
          <p:nvPr/>
        </p:nvSpPr>
        <p:spPr>
          <a:xfrm>
            <a:off x="6413029" y="5757885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2" name="object 10312"/>
          <p:cNvSpPr/>
          <p:nvPr/>
        </p:nvSpPr>
        <p:spPr>
          <a:xfrm>
            <a:off x="6384036" y="5821240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3" name="object 10313"/>
          <p:cNvSpPr/>
          <p:nvPr/>
        </p:nvSpPr>
        <p:spPr>
          <a:xfrm>
            <a:off x="6355043" y="5884953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4" name="object 10314"/>
          <p:cNvSpPr/>
          <p:nvPr/>
        </p:nvSpPr>
        <p:spPr>
          <a:xfrm>
            <a:off x="6358264" y="5941865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5" h="14604">
                <a:moveTo>
                  <a:pt x="0" y="0"/>
                </a:moveTo>
                <a:lnTo>
                  <a:pt x="31856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5" name="object 10315"/>
          <p:cNvSpPr/>
          <p:nvPr/>
        </p:nvSpPr>
        <p:spPr>
          <a:xfrm>
            <a:off x="6421977" y="5970858"/>
            <a:ext cx="31750" cy="15240"/>
          </a:xfrm>
          <a:custGeom>
            <a:avLst/>
            <a:gdLst/>
            <a:ahLst/>
            <a:cxnLst/>
            <a:rect l="l" t="t" r="r" b="b"/>
            <a:pathLst>
              <a:path w="31750" h="15239">
                <a:moveTo>
                  <a:pt x="0" y="0"/>
                </a:moveTo>
                <a:lnTo>
                  <a:pt x="31498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6" name="object 10316"/>
          <p:cNvSpPr/>
          <p:nvPr/>
        </p:nvSpPr>
        <p:spPr>
          <a:xfrm>
            <a:off x="6468151" y="5921820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7" name="object 10317"/>
          <p:cNvSpPr/>
          <p:nvPr/>
        </p:nvSpPr>
        <p:spPr>
          <a:xfrm>
            <a:off x="6497144" y="5858108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40" h="32385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8" name="object 10318"/>
          <p:cNvSpPr/>
          <p:nvPr/>
        </p:nvSpPr>
        <p:spPr>
          <a:xfrm>
            <a:off x="6526494" y="5794753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9" name="object 10319"/>
          <p:cNvSpPr/>
          <p:nvPr/>
        </p:nvSpPr>
        <p:spPr>
          <a:xfrm>
            <a:off x="6555487" y="5731040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5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0" name="object 10320"/>
          <p:cNvSpPr/>
          <p:nvPr/>
        </p:nvSpPr>
        <p:spPr>
          <a:xfrm>
            <a:off x="6584481" y="5667685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40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1" name="object 10321"/>
          <p:cNvSpPr/>
          <p:nvPr/>
        </p:nvSpPr>
        <p:spPr>
          <a:xfrm>
            <a:off x="6610252" y="5610774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221" y="25055"/>
                </a:moveTo>
                <a:lnTo>
                  <a:pt x="12169" y="536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2" name="object 10322"/>
          <p:cNvSpPr/>
          <p:nvPr/>
        </p:nvSpPr>
        <p:spPr>
          <a:xfrm>
            <a:off x="6546539" y="5581423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3" name="object 10323"/>
          <p:cNvSpPr/>
          <p:nvPr/>
        </p:nvSpPr>
        <p:spPr>
          <a:xfrm>
            <a:off x="5339935" y="8104517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4" name="object 10324"/>
          <p:cNvSpPr/>
          <p:nvPr/>
        </p:nvSpPr>
        <p:spPr>
          <a:xfrm>
            <a:off x="5311300" y="8167156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5" name="object 10325"/>
          <p:cNvSpPr/>
          <p:nvPr/>
        </p:nvSpPr>
        <p:spPr>
          <a:xfrm>
            <a:off x="5283023" y="8229437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6" name="object 10326"/>
          <p:cNvSpPr/>
          <p:nvPr/>
        </p:nvSpPr>
        <p:spPr>
          <a:xfrm>
            <a:off x="5254388" y="8292076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7" name="object 10327"/>
          <p:cNvSpPr/>
          <p:nvPr/>
        </p:nvSpPr>
        <p:spPr>
          <a:xfrm>
            <a:off x="5225753" y="8354357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8" name="object 10328"/>
          <p:cNvSpPr/>
          <p:nvPr/>
        </p:nvSpPr>
        <p:spPr>
          <a:xfrm>
            <a:off x="5197118" y="8416996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14317" y="0"/>
                </a:moveTo>
                <a:lnTo>
                  <a:pt x="0" y="311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9" name="object 10329"/>
          <p:cNvSpPr/>
          <p:nvPr/>
        </p:nvSpPr>
        <p:spPr>
          <a:xfrm>
            <a:off x="5174926" y="8479277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7874" y="0"/>
                </a:moveTo>
                <a:lnTo>
                  <a:pt x="0" y="17538"/>
                </a:lnTo>
                <a:lnTo>
                  <a:pt x="13959" y="236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0" name="object 10330"/>
          <p:cNvSpPr/>
          <p:nvPr/>
        </p:nvSpPr>
        <p:spPr>
          <a:xfrm>
            <a:off x="5220026" y="8517218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0" y="0"/>
                </a:moveTo>
                <a:lnTo>
                  <a:pt x="31498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1" name="object 10331"/>
          <p:cNvSpPr/>
          <p:nvPr/>
        </p:nvSpPr>
        <p:spPr>
          <a:xfrm>
            <a:off x="5282665" y="8514712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140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2" name="object 10332"/>
          <p:cNvSpPr/>
          <p:nvPr/>
        </p:nvSpPr>
        <p:spPr>
          <a:xfrm>
            <a:off x="5311300" y="8452074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3" name="object 10333"/>
          <p:cNvSpPr/>
          <p:nvPr/>
        </p:nvSpPr>
        <p:spPr>
          <a:xfrm>
            <a:off x="5339935" y="8389793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0" y="31140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4" name="object 10334"/>
          <p:cNvSpPr/>
          <p:nvPr/>
        </p:nvSpPr>
        <p:spPr>
          <a:xfrm>
            <a:off x="5368212" y="8327153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498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5" name="object 10335"/>
          <p:cNvSpPr/>
          <p:nvPr/>
        </p:nvSpPr>
        <p:spPr>
          <a:xfrm>
            <a:off x="5396847" y="8264873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140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6" name="object 10336"/>
          <p:cNvSpPr/>
          <p:nvPr/>
        </p:nvSpPr>
        <p:spPr>
          <a:xfrm>
            <a:off x="5425482" y="8202234"/>
            <a:ext cx="14604" cy="31750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31140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7" name="object 10337"/>
          <p:cNvSpPr/>
          <p:nvPr/>
        </p:nvSpPr>
        <p:spPr>
          <a:xfrm>
            <a:off x="5448032" y="8147470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6084" y="23623"/>
                </a:moveTo>
                <a:lnTo>
                  <a:pt x="13959" y="644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8" name="object 10338"/>
          <p:cNvSpPr/>
          <p:nvPr/>
        </p:nvSpPr>
        <p:spPr>
          <a:xfrm>
            <a:off x="5385393" y="8118835"/>
            <a:ext cx="31750" cy="14604"/>
          </a:xfrm>
          <a:custGeom>
            <a:avLst/>
            <a:gdLst/>
            <a:ahLst/>
            <a:cxnLst/>
            <a:rect l="l" t="t" r="r" b="b"/>
            <a:pathLst>
              <a:path w="31750" h="14604">
                <a:moveTo>
                  <a:pt x="31498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9" name="object 10339"/>
          <p:cNvSpPr/>
          <p:nvPr/>
        </p:nvSpPr>
        <p:spPr>
          <a:xfrm>
            <a:off x="5354253" y="81045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0" name="object 10340"/>
          <p:cNvSpPr/>
          <p:nvPr/>
        </p:nvSpPr>
        <p:spPr>
          <a:xfrm>
            <a:off x="5533221" y="7681794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1" name="object 10341"/>
          <p:cNvSpPr/>
          <p:nvPr/>
        </p:nvSpPr>
        <p:spPr>
          <a:xfrm>
            <a:off x="5504228" y="7745149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2" name="object 10342"/>
          <p:cNvSpPr/>
          <p:nvPr/>
        </p:nvSpPr>
        <p:spPr>
          <a:xfrm>
            <a:off x="5474877" y="7808862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14675" y="0"/>
                </a:moveTo>
                <a:lnTo>
                  <a:pt x="0" y="3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3" name="object 10343"/>
          <p:cNvSpPr/>
          <p:nvPr/>
        </p:nvSpPr>
        <p:spPr>
          <a:xfrm>
            <a:off x="5445884" y="7872217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4" name="object 10344"/>
          <p:cNvSpPr/>
          <p:nvPr/>
        </p:nvSpPr>
        <p:spPr>
          <a:xfrm>
            <a:off x="5416891" y="7935929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14675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5" name="object 10345"/>
          <p:cNvSpPr/>
          <p:nvPr/>
        </p:nvSpPr>
        <p:spPr>
          <a:xfrm>
            <a:off x="5387899" y="7999284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4317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6" name="object 10346"/>
          <p:cNvSpPr/>
          <p:nvPr/>
        </p:nvSpPr>
        <p:spPr>
          <a:xfrm>
            <a:off x="5391120" y="8056195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0" y="0"/>
                </a:moveTo>
                <a:lnTo>
                  <a:pt x="31856" y="1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7" name="object 10347"/>
          <p:cNvSpPr/>
          <p:nvPr/>
        </p:nvSpPr>
        <p:spPr>
          <a:xfrm>
            <a:off x="5454832" y="8085546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5" h="14604">
                <a:moveTo>
                  <a:pt x="0" y="0"/>
                </a:moveTo>
                <a:lnTo>
                  <a:pt x="31856" y="143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8" name="object 10348"/>
          <p:cNvSpPr/>
          <p:nvPr/>
        </p:nvSpPr>
        <p:spPr>
          <a:xfrm>
            <a:off x="5501006" y="8036509"/>
            <a:ext cx="15240" cy="31750"/>
          </a:xfrm>
          <a:custGeom>
            <a:avLst/>
            <a:gdLst/>
            <a:ahLst/>
            <a:cxnLst/>
            <a:rect l="l" t="t" r="r" b="b"/>
            <a:pathLst>
              <a:path w="15239" h="31750">
                <a:moveTo>
                  <a:pt x="0" y="31498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9" name="object 10349"/>
          <p:cNvSpPr/>
          <p:nvPr/>
        </p:nvSpPr>
        <p:spPr>
          <a:xfrm>
            <a:off x="5530357" y="7972797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0" name="object 10350"/>
          <p:cNvSpPr/>
          <p:nvPr/>
        </p:nvSpPr>
        <p:spPr>
          <a:xfrm>
            <a:off x="5559350" y="7909083"/>
            <a:ext cx="14604" cy="32384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0" y="31856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1" name="object 10351"/>
          <p:cNvSpPr/>
          <p:nvPr/>
        </p:nvSpPr>
        <p:spPr>
          <a:xfrm>
            <a:off x="5588343" y="7845729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2" name="object 10352"/>
          <p:cNvSpPr/>
          <p:nvPr/>
        </p:nvSpPr>
        <p:spPr>
          <a:xfrm>
            <a:off x="5617336" y="7782016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4">
                <a:moveTo>
                  <a:pt x="0" y="31856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3" name="object 10353"/>
          <p:cNvSpPr/>
          <p:nvPr/>
        </p:nvSpPr>
        <p:spPr>
          <a:xfrm>
            <a:off x="5643107" y="7725105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3221" y="25055"/>
                </a:moveTo>
                <a:lnTo>
                  <a:pt x="12169" y="57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4" name="object 10354"/>
          <p:cNvSpPr/>
          <p:nvPr/>
        </p:nvSpPr>
        <p:spPr>
          <a:xfrm>
            <a:off x="5579395" y="7696112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31856" y="1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5" name="object 10355"/>
          <p:cNvSpPr/>
          <p:nvPr/>
        </p:nvSpPr>
        <p:spPr>
          <a:xfrm>
            <a:off x="10318115" y="9737781"/>
            <a:ext cx="13335" cy="45720"/>
          </a:xfrm>
          <a:custGeom>
            <a:avLst/>
            <a:gdLst/>
            <a:ahLst/>
            <a:cxnLst/>
            <a:rect l="l" t="t" r="r" b="b"/>
            <a:pathLst>
              <a:path w="13334" h="45720">
                <a:moveTo>
                  <a:pt x="13243" y="0"/>
                </a:moveTo>
                <a:lnTo>
                  <a:pt x="0" y="45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6" name="object 10356"/>
          <p:cNvSpPr/>
          <p:nvPr/>
        </p:nvSpPr>
        <p:spPr>
          <a:xfrm>
            <a:off x="10299145" y="981545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7" name="object 10357"/>
          <p:cNvSpPr/>
          <p:nvPr/>
        </p:nvSpPr>
        <p:spPr>
          <a:xfrm>
            <a:off x="10280174" y="98802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8" name="object 10358"/>
          <p:cNvSpPr/>
          <p:nvPr/>
        </p:nvSpPr>
        <p:spPr>
          <a:xfrm>
            <a:off x="10261204" y="994502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9" name="object 10359"/>
          <p:cNvSpPr/>
          <p:nvPr/>
        </p:nvSpPr>
        <p:spPr>
          <a:xfrm>
            <a:off x="10238296" y="10010171"/>
            <a:ext cx="41275" cy="57150"/>
          </a:xfrm>
          <a:custGeom>
            <a:avLst/>
            <a:gdLst/>
            <a:ahLst/>
            <a:cxnLst/>
            <a:rect l="l" t="t" r="r" b="b"/>
            <a:pathLst>
              <a:path w="41275" h="57150">
                <a:moveTo>
                  <a:pt x="13243" y="0"/>
                </a:moveTo>
                <a:lnTo>
                  <a:pt x="0" y="45099"/>
                </a:lnTo>
                <a:lnTo>
                  <a:pt x="40804" y="569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0" name="object 10360"/>
          <p:cNvSpPr/>
          <p:nvPr/>
        </p:nvSpPr>
        <p:spPr>
          <a:xfrm>
            <a:off x="10311315" y="10043459"/>
            <a:ext cx="54610" cy="45720"/>
          </a:xfrm>
          <a:custGeom>
            <a:avLst/>
            <a:gdLst/>
            <a:ahLst/>
            <a:cxnLst/>
            <a:rect l="l" t="t" r="r" b="b"/>
            <a:pathLst>
              <a:path w="54609" h="45720">
                <a:moveTo>
                  <a:pt x="0" y="33288"/>
                </a:moveTo>
                <a:lnTo>
                  <a:pt x="40804" y="45099"/>
                </a:lnTo>
                <a:lnTo>
                  <a:pt x="54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1" name="object 10361"/>
          <p:cNvSpPr/>
          <p:nvPr/>
        </p:nvSpPr>
        <p:spPr>
          <a:xfrm>
            <a:off x="10374669" y="997867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2" name="object 10362"/>
          <p:cNvSpPr/>
          <p:nvPr/>
        </p:nvSpPr>
        <p:spPr>
          <a:xfrm>
            <a:off x="10393640" y="99135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3" name="object 10363"/>
          <p:cNvSpPr/>
          <p:nvPr/>
        </p:nvSpPr>
        <p:spPr>
          <a:xfrm>
            <a:off x="10412969" y="984874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4" name="object 10364"/>
          <p:cNvSpPr/>
          <p:nvPr/>
        </p:nvSpPr>
        <p:spPr>
          <a:xfrm>
            <a:off x="10404378" y="9759257"/>
            <a:ext cx="41275" cy="57150"/>
          </a:xfrm>
          <a:custGeom>
            <a:avLst/>
            <a:gdLst/>
            <a:ahLst/>
            <a:cxnLst/>
            <a:rect l="l" t="t" r="r" b="b"/>
            <a:pathLst>
              <a:path w="41275" h="57150">
                <a:moveTo>
                  <a:pt x="27561" y="56911"/>
                </a:moveTo>
                <a:lnTo>
                  <a:pt x="40804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5" name="object 10365"/>
          <p:cNvSpPr/>
          <p:nvPr/>
        </p:nvSpPr>
        <p:spPr>
          <a:xfrm>
            <a:off x="10331360" y="9737781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5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6" name="object 10366"/>
          <p:cNvSpPr/>
          <p:nvPr/>
        </p:nvSpPr>
        <p:spPr>
          <a:xfrm>
            <a:off x="10448047" y="9291435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7" name="object 10367"/>
          <p:cNvSpPr/>
          <p:nvPr/>
        </p:nvSpPr>
        <p:spPr>
          <a:xfrm>
            <a:off x="10429076" y="937268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8" name="object 10368"/>
          <p:cNvSpPr/>
          <p:nvPr/>
        </p:nvSpPr>
        <p:spPr>
          <a:xfrm>
            <a:off x="10410105" y="943747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9" name="object 10369"/>
          <p:cNvSpPr/>
          <p:nvPr/>
        </p:nvSpPr>
        <p:spPr>
          <a:xfrm>
            <a:off x="10391135" y="950261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0" name="object 10370"/>
          <p:cNvSpPr/>
          <p:nvPr/>
        </p:nvSpPr>
        <p:spPr>
          <a:xfrm>
            <a:off x="10371806" y="956740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1" name="object 10371"/>
          <p:cNvSpPr/>
          <p:nvPr/>
        </p:nvSpPr>
        <p:spPr>
          <a:xfrm>
            <a:off x="10348183" y="9632190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14317" y="0"/>
                </a:moveTo>
                <a:lnTo>
                  <a:pt x="0" y="48679"/>
                </a:lnTo>
                <a:lnTo>
                  <a:pt x="40446" y="60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2" name="object 10372"/>
          <p:cNvSpPr/>
          <p:nvPr/>
        </p:nvSpPr>
        <p:spPr>
          <a:xfrm>
            <a:off x="10421201" y="9665479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446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3" name="object 10373"/>
          <p:cNvSpPr/>
          <p:nvPr/>
        </p:nvSpPr>
        <p:spPr>
          <a:xfrm>
            <a:off x="10485630" y="960069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4" name="object 10374"/>
          <p:cNvSpPr/>
          <p:nvPr/>
        </p:nvSpPr>
        <p:spPr>
          <a:xfrm>
            <a:off x="10504601" y="953590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5" name="object 10375"/>
          <p:cNvSpPr/>
          <p:nvPr/>
        </p:nvSpPr>
        <p:spPr>
          <a:xfrm>
            <a:off x="10523571" y="947076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6" name="object 10376"/>
          <p:cNvSpPr/>
          <p:nvPr/>
        </p:nvSpPr>
        <p:spPr>
          <a:xfrm>
            <a:off x="10542542" y="94059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7" name="object 10377"/>
          <p:cNvSpPr/>
          <p:nvPr/>
        </p:nvSpPr>
        <p:spPr>
          <a:xfrm>
            <a:off x="10535384" y="9312911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26487" y="60491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8" name="object 10378"/>
          <p:cNvSpPr/>
          <p:nvPr/>
        </p:nvSpPr>
        <p:spPr>
          <a:xfrm>
            <a:off x="10462364" y="9291435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5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9" name="object 10379"/>
          <p:cNvSpPr/>
          <p:nvPr/>
        </p:nvSpPr>
        <p:spPr>
          <a:xfrm>
            <a:off x="10579051" y="8845446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0" name="object 10380"/>
          <p:cNvSpPr/>
          <p:nvPr/>
        </p:nvSpPr>
        <p:spPr>
          <a:xfrm>
            <a:off x="10560081" y="89263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1" name="object 10381"/>
          <p:cNvSpPr/>
          <p:nvPr/>
        </p:nvSpPr>
        <p:spPr>
          <a:xfrm>
            <a:off x="10541110" y="899148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2" name="object 10382"/>
          <p:cNvSpPr/>
          <p:nvPr/>
        </p:nvSpPr>
        <p:spPr>
          <a:xfrm>
            <a:off x="10521781" y="90562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3" name="object 10383"/>
          <p:cNvSpPr/>
          <p:nvPr/>
        </p:nvSpPr>
        <p:spPr>
          <a:xfrm>
            <a:off x="10502811" y="912105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4" name="object 10384"/>
          <p:cNvSpPr/>
          <p:nvPr/>
        </p:nvSpPr>
        <p:spPr>
          <a:xfrm>
            <a:off x="10479187" y="9186202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14317" y="0"/>
                </a:moveTo>
                <a:lnTo>
                  <a:pt x="0" y="48679"/>
                </a:lnTo>
                <a:lnTo>
                  <a:pt x="40446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5" name="object 10385"/>
          <p:cNvSpPr/>
          <p:nvPr/>
        </p:nvSpPr>
        <p:spPr>
          <a:xfrm>
            <a:off x="10552207" y="9219489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509"/>
                </a:moveTo>
                <a:lnTo>
                  <a:pt x="40446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6" name="object 10386"/>
          <p:cNvSpPr/>
          <p:nvPr/>
        </p:nvSpPr>
        <p:spPr>
          <a:xfrm>
            <a:off x="10616277" y="91543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7" name="object 10387"/>
          <p:cNvSpPr/>
          <p:nvPr/>
        </p:nvSpPr>
        <p:spPr>
          <a:xfrm>
            <a:off x="10635605" y="908955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8" name="object 10388"/>
          <p:cNvSpPr/>
          <p:nvPr/>
        </p:nvSpPr>
        <p:spPr>
          <a:xfrm>
            <a:off x="10654576" y="902477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9" name="object 10389"/>
          <p:cNvSpPr/>
          <p:nvPr/>
        </p:nvSpPr>
        <p:spPr>
          <a:xfrm>
            <a:off x="10673546" y="89596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0" name="object 10390"/>
          <p:cNvSpPr/>
          <p:nvPr/>
        </p:nvSpPr>
        <p:spPr>
          <a:xfrm>
            <a:off x="10666388" y="8866564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26129" y="60849"/>
                </a:moveTo>
                <a:lnTo>
                  <a:pt x="40446" y="1216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1" name="object 10391"/>
          <p:cNvSpPr/>
          <p:nvPr/>
        </p:nvSpPr>
        <p:spPr>
          <a:xfrm>
            <a:off x="10593369" y="8845446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5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2" name="object 10392"/>
          <p:cNvSpPr/>
          <p:nvPr/>
        </p:nvSpPr>
        <p:spPr>
          <a:xfrm>
            <a:off x="10710056" y="8399098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3" name="object 10393"/>
          <p:cNvSpPr/>
          <p:nvPr/>
        </p:nvSpPr>
        <p:spPr>
          <a:xfrm>
            <a:off x="10690728" y="84799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4" name="object 10394"/>
          <p:cNvSpPr/>
          <p:nvPr/>
        </p:nvSpPr>
        <p:spPr>
          <a:xfrm>
            <a:off x="10671757" y="854513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5" name="object 10395"/>
          <p:cNvSpPr/>
          <p:nvPr/>
        </p:nvSpPr>
        <p:spPr>
          <a:xfrm>
            <a:off x="10652786" y="86099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6" name="object 10396"/>
          <p:cNvSpPr/>
          <p:nvPr/>
        </p:nvSpPr>
        <p:spPr>
          <a:xfrm>
            <a:off x="10633816" y="867471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7" name="object 10397"/>
          <p:cNvSpPr/>
          <p:nvPr/>
        </p:nvSpPr>
        <p:spPr>
          <a:xfrm>
            <a:off x="10609834" y="8739854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59">
                <a:moveTo>
                  <a:pt x="14317" y="0"/>
                </a:moveTo>
                <a:lnTo>
                  <a:pt x="0" y="48679"/>
                </a:lnTo>
                <a:lnTo>
                  <a:pt x="40804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8" name="object 10398"/>
          <p:cNvSpPr/>
          <p:nvPr/>
        </p:nvSpPr>
        <p:spPr>
          <a:xfrm>
            <a:off x="10682853" y="8773142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804" y="48679"/>
                </a:lnTo>
                <a:lnTo>
                  <a:pt x="551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9" name="object 10399"/>
          <p:cNvSpPr/>
          <p:nvPr/>
        </p:nvSpPr>
        <p:spPr>
          <a:xfrm>
            <a:off x="10747281" y="870835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0" name="object 10400"/>
          <p:cNvSpPr/>
          <p:nvPr/>
        </p:nvSpPr>
        <p:spPr>
          <a:xfrm>
            <a:off x="10766252" y="864321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1" name="object 10401"/>
          <p:cNvSpPr/>
          <p:nvPr/>
        </p:nvSpPr>
        <p:spPr>
          <a:xfrm>
            <a:off x="10785581" y="857842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2" name="object 10402"/>
          <p:cNvSpPr/>
          <p:nvPr/>
        </p:nvSpPr>
        <p:spPr>
          <a:xfrm>
            <a:off x="10804552" y="851363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3" name="object 10403"/>
          <p:cNvSpPr/>
          <p:nvPr/>
        </p:nvSpPr>
        <p:spPr>
          <a:xfrm>
            <a:off x="10797392" y="8420575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26129" y="60491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4" name="object 10404"/>
          <p:cNvSpPr/>
          <p:nvPr/>
        </p:nvSpPr>
        <p:spPr>
          <a:xfrm>
            <a:off x="10724374" y="8399098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5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5" name="object 10405"/>
          <p:cNvSpPr/>
          <p:nvPr/>
        </p:nvSpPr>
        <p:spPr>
          <a:xfrm>
            <a:off x="10840703" y="7952752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6" name="object 10406"/>
          <p:cNvSpPr/>
          <p:nvPr/>
        </p:nvSpPr>
        <p:spPr>
          <a:xfrm>
            <a:off x="10821733" y="803400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7" name="object 10407"/>
          <p:cNvSpPr/>
          <p:nvPr/>
        </p:nvSpPr>
        <p:spPr>
          <a:xfrm>
            <a:off x="10802762" y="809879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8" name="object 10408"/>
          <p:cNvSpPr/>
          <p:nvPr/>
        </p:nvSpPr>
        <p:spPr>
          <a:xfrm>
            <a:off x="10783791" y="816357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9" name="object 10409"/>
          <p:cNvSpPr/>
          <p:nvPr/>
        </p:nvSpPr>
        <p:spPr>
          <a:xfrm>
            <a:off x="10764821" y="822872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0" name="object 10410"/>
          <p:cNvSpPr/>
          <p:nvPr/>
        </p:nvSpPr>
        <p:spPr>
          <a:xfrm>
            <a:off x="10740838" y="8293507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14317" y="0"/>
                </a:moveTo>
                <a:lnTo>
                  <a:pt x="0" y="48679"/>
                </a:lnTo>
                <a:lnTo>
                  <a:pt x="40446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1" name="object 10411"/>
          <p:cNvSpPr/>
          <p:nvPr/>
        </p:nvSpPr>
        <p:spPr>
          <a:xfrm>
            <a:off x="10813858" y="8326796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446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2" name="object 10412"/>
          <p:cNvSpPr/>
          <p:nvPr/>
        </p:nvSpPr>
        <p:spPr>
          <a:xfrm>
            <a:off x="10878287" y="826200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3" name="object 10413"/>
          <p:cNvSpPr/>
          <p:nvPr/>
        </p:nvSpPr>
        <p:spPr>
          <a:xfrm>
            <a:off x="10897257" y="819722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4" name="object 10414"/>
          <p:cNvSpPr/>
          <p:nvPr/>
        </p:nvSpPr>
        <p:spPr>
          <a:xfrm>
            <a:off x="10916228" y="81320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5" name="object 10415"/>
          <p:cNvSpPr/>
          <p:nvPr/>
        </p:nvSpPr>
        <p:spPr>
          <a:xfrm>
            <a:off x="10935198" y="806729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6" name="object 10416"/>
          <p:cNvSpPr/>
          <p:nvPr/>
        </p:nvSpPr>
        <p:spPr>
          <a:xfrm>
            <a:off x="10928039" y="7974228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59">
                <a:moveTo>
                  <a:pt x="26487" y="60491"/>
                </a:moveTo>
                <a:lnTo>
                  <a:pt x="40804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7" name="object 10417"/>
          <p:cNvSpPr/>
          <p:nvPr/>
        </p:nvSpPr>
        <p:spPr>
          <a:xfrm>
            <a:off x="10855021" y="7952752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5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8" name="object 10418"/>
          <p:cNvSpPr/>
          <p:nvPr/>
        </p:nvSpPr>
        <p:spPr>
          <a:xfrm>
            <a:off x="10971708" y="7506405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9" name="object 10419"/>
          <p:cNvSpPr/>
          <p:nvPr/>
        </p:nvSpPr>
        <p:spPr>
          <a:xfrm>
            <a:off x="10952737" y="75876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0" name="object 10420"/>
          <p:cNvSpPr/>
          <p:nvPr/>
        </p:nvSpPr>
        <p:spPr>
          <a:xfrm>
            <a:off x="10933766" y="765244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1" name="object 10421"/>
          <p:cNvSpPr/>
          <p:nvPr/>
        </p:nvSpPr>
        <p:spPr>
          <a:xfrm>
            <a:off x="10914438" y="771758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2" name="object 10422"/>
          <p:cNvSpPr/>
          <p:nvPr/>
        </p:nvSpPr>
        <p:spPr>
          <a:xfrm>
            <a:off x="10895467" y="77823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3" name="object 10423"/>
          <p:cNvSpPr/>
          <p:nvPr/>
        </p:nvSpPr>
        <p:spPr>
          <a:xfrm>
            <a:off x="10871844" y="7847161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14317" y="0"/>
                </a:moveTo>
                <a:lnTo>
                  <a:pt x="0" y="48679"/>
                </a:lnTo>
                <a:lnTo>
                  <a:pt x="40446" y="60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4" name="object 10424"/>
          <p:cNvSpPr/>
          <p:nvPr/>
        </p:nvSpPr>
        <p:spPr>
          <a:xfrm>
            <a:off x="10944862" y="7880449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446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5" name="object 10425"/>
          <p:cNvSpPr/>
          <p:nvPr/>
        </p:nvSpPr>
        <p:spPr>
          <a:xfrm>
            <a:off x="11009291" y="781566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6" name="object 10426"/>
          <p:cNvSpPr/>
          <p:nvPr/>
        </p:nvSpPr>
        <p:spPr>
          <a:xfrm>
            <a:off x="11028262" y="775087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7" name="object 10427"/>
          <p:cNvSpPr/>
          <p:nvPr/>
        </p:nvSpPr>
        <p:spPr>
          <a:xfrm>
            <a:off x="11047232" y="768573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8" name="object 10428"/>
          <p:cNvSpPr/>
          <p:nvPr/>
        </p:nvSpPr>
        <p:spPr>
          <a:xfrm>
            <a:off x="11066203" y="76209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9" name="object 10429"/>
          <p:cNvSpPr/>
          <p:nvPr/>
        </p:nvSpPr>
        <p:spPr>
          <a:xfrm>
            <a:off x="11059045" y="7527881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26129" y="60491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0" name="object 10430"/>
          <p:cNvSpPr/>
          <p:nvPr/>
        </p:nvSpPr>
        <p:spPr>
          <a:xfrm>
            <a:off x="10986025" y="7506405"/>
            <a:ext cx="40640" cy="12700"/>
          </a:xfrm>
          <a:custGeom>
            <a:avLst/>
            <a:gdLst/>
            <a:ahLst/>
            <a:cxnLst/>
            <a:rect l="l" t="t" r="r" b="b"/>
            <a:pathLst>
              <a:path w="40640" h="12700">
                <a:moveTo>
                  <a:pt x="40446" y="121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1" name="object 10431"/>
          <p:cNvSpPr/>
          <p:nvPr/>
        </p:nvSpPr>
        <p:spPr>
          <a:xfrm>
            <a:off x="11102713" y="7060417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2" name="object 10432"/>
          <p:cNvSpPr/>
          <p:nvPr/>
        </p:nvSpPr>
        <p:spPr>
          <a:xfrm>
            <a:off x="11083742" y="714131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3" name="object 10433"/>
          <p:cNvSpPr/>
          <p:nvPr/>
        </p:nvSpPr>
        <p:spPr>
          <a:xfrm>
            <a:off x="11064413" y="720645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4" name="object 10434"/>
          <p:cNvSpPr/>
          <p:nvPr/>
        </p:nvSpPr>
        <p:spPr>
          <a:xfrm>
            <a:off x="11045442" y="72712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5" name="object 10435"/>
          <p:cNvSpPr/>
          <p:nvPr/>
        </p:nvSpPr>
        <p:spPr>
          <a:xfrm>
            <a:off x="11026472" y="73360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6" name="object 10436"/>
          <p:cNvSpPr/>
          <p:nvPr/>
        </p:nvSpPr>
        <p:spPr>
          <a:xfrm>
            <a:off x="11002491" y="7401172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59">
                <a:moveTo>
                  <a:pt x="14317" y="0"/>
                </a:moveTo>
                <a:lnTo>
                  <a:pt x="0" y="48679"/>
                </a:lnTo>
                <a:lnTo>
                  <a:pt x="40804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7" name="object 10437"/>
          <p:cNvSpPr/>
          <p:nvPr/>
        </p:nvSpPr>
        <p:spPr>
          <a:xfrm>
            <a:off x="11075510" y="7434460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804" y="48679"/>
                </a:lnTo>
                <a:lnTo>
                  <a:pt x="551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8" name="object 10438"/>
          <p:cNvSpPr/>
          <p:nvPr/>
        </p:nvSpPr>
        <p:spPr>
          <a:xfrm>
            <a:off x="11139938" y="736931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9" name="object 10439"/>
          <p:cNvSpPr/>
          <p:nvPr/>
        </p:nvSpPr>
        <p:spPr>
          <a:xfrm>
            <a:off x="11159266" y="730452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0" name="object 10440"/>
          <p:cNvSpPr/>
          <p:nvPr/>
        </p:nvSpPr>
        <p:spPr>
          <a:xfrm>
            <a:off x="11178237" y="723974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1" name="object 10441"/>
          <p:cNvSpPr/>
          <p:nvPr/>
        </p:nvSpPr>
        <p:spPr>
          <a:xfrm>
            <a:off x="11197208" y="717459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2" name="object 10442"/>
          <p:cNvSpPr/>
          <p:nvPr/>
        </p:nvSpPr>
        <p:spPr>
          <a:xfrm>
            <a:off x="11190049" y="7081535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26129" y="60849"/>
                </a:moveTo>
                <a:lnTo>
                  <a:pt x="40446" y="1216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3" name="object 10443"/>
          <p:cNvSpPr/>
          <p:nvPr/>
        </p:nvSpPr>
        <p:spPr>
          <a:xfrm>
            <a:off x="11117030" y="7060417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5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4" name="object 10444"/>
          <p:cNvSpPr/>
          <p:nvPr/>
        </p:nvSpPr>
        <p:spPr>
          <a:xfrm>
            <a:off x="11233360" y="6614069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5" name="object 10445"/>
          <p:cNvSpPr/>
          <p:nvPr/>
        </p:nvSpPr>
        <p:spPr>
          <a:xfrm>
            <a:off x="11214389" y="669532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6" name="object 10446"/>
          <p:cNvSpPr/>
          <p:nvPr/>
        </p:nvSpPr>
        <p:spPr>
          <a:xfrm>
            <a:off x="11195418" y="676010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7" name="object 10447"/>
          <p:cNvSpPr/>
          <p:nvPr/>
        </p:nvSpPr>
        <p:spPr>
          <a:xfrm>
            <a:off x="11176448" y="682489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8" name="object 10448"/>
          <p:cNvSpPr/>
          <p:nvPr/>
        </p:nvSpPr>
        <p:spPr>
          <a:xfrm>
            <a:off x="11157477" y="689003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9" name="object 10449"/>
          <p:cNvSpPr/>
          <p:nvPr/>
        </p:nvSpPr>
        <p:spPr>
          <a:xfrm>
            <a:off x="11133495" y="6954825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59">
                <a:moveTo>
                  <a:pt x="14317" y="0"/>
                </a:moveTo>
                <a:lnTo>
                  <a:pt x="0" y="48679"/>
                </a:lnTo>
                <a:lnTo>
                  <a:pt x="40804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0" name="object 10450"/>
          <p:cNvSpPr/>
          <p:nvPr/>
        </p:nvSpPr>
        <p:spPr>
          <a:xfrm>
            <a:off x="11206514" y="6988113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804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1" name="object 10451"/>
          <p:cNvSpPr/>
          <p:nvPr/>
        </p:nvSpPr>
        <p:spPr>
          <a:xfrm>
            <a:off x="11270943" y="692332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2" name="object 10452"/>
          <p:cNvSpPr/>
          <p:nvPr/>
        </p:nvSpPr>
        <p:spPr>
          <a:xfrm>
            <a:off x="11289913" y="68581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3" name="object 10453"/>
          <p:cNvSpPr/>
          <p:nvPr/>
        </p:nvSpPr>
        <p:spPr>
          <a:xfrm>
            <a:off x="11308884" y="67933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4" name="object 10454"/>
          <p:cNvSpPr/>
          <p:nvPr/>
        </p:nvSpPr>
        <p:spPr>
          <a:xfrm>
            <a:off x="11328213" y="672860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5" name="object 10455"/>
          <p:cNvSpPr/>
          <p:nvPr/>
        </p:nvSpPr>
        <p:spPr>
          <a:xfrm>
            <a:off x="11320696" y="6635546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59">
                <a:moveTo>
                  <a:pt x="26487" y="60491"/>
                </a:moveTo>
                <a:lnTo>
                  <a:pt x="40804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6" name="object 10456"/>
          <p:cNvSpPr/>
          <p:nvPr/>
        </p:nvSpPr>
        <p:spPr>
          <a:xfrm>
            <a:off x="11247677" y="6614069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5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7" name="object 10457"/>
          <p:cNvSpPr/>
          <p:nvPr/>
        </p:nvSpPr>
        <p:spPr>
          <a:xfrm>
            <a:off x="11364364" y="6167723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8" name="object 10458"/>
          <p:cNvSpPr/>
          <p:nvPr/>
        </p:nvSpPr>
        <p:spPr>
          <a:xfrm>
            <a:off x="11345394" y="62489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9" name="object 10459"/>
          <p:cNvSpPr/>
          <p:nvPr/>
        </p:nvSpPr>
        <p:spPr>
          <a:xfrm>
            <a:off x="11326423" y="63137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0" name="object 10460"/>
          <p:cNvSpPr/>
          <p:nvPr/>
        </p:nvSpPr>
        <p:spPr>
          <a:xfrm>
            <a:off x="11307452" y="637890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1" name="object 10461"/>
          <p:cNvSpPr/>
          <p:nvPr/>
        </p:nvSpPr>
        <p:spPr>
          <a:xfrm>
            <a:off x="11288124" y="644369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2" name="object 10462"/>
          <p:cNvSpPr/>
          <p:nvPr/>
        </p:nvSpPr>
        <p:spPr>
          <a:xfrm>
            <a:off x="11264500" y="6508478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59">
                <a:moveTo>
                  <a:pt x="14317" y="0"/>
                </a:moveTo>
                <a:lnTo>
                  <a:pt x="0" y="48679"/>
                </a:lnTo>
                <a:lnTo>
                  <a:pt x="40446" y="60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3" name="object 10463"/>
          <p:cNvSpPr/>
          <p:nvPr/>
        </p:nvSpPr>
        <p:spPr>
          <a:xfrm>
            <a:off x="11337519" y="6541766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446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4" name="object 10464"/>
          <p:cNvSpPr/>
          <p:nvPr/>
        </p:nvSpPr>
        <p:spPr>
          <a:xfrm>
            <a:off x="11401948" y="647698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5" name="object 10465"/>
          <p:cNvSpPr/>
          <p:nvPr/>
        </p:nvSpPr>
        <p:spPr>
          <a:xfrm>
            <a:off x="11420918" y="641219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6" name="object 10466"/>
          <p:cNvSpPr/>
          <p:nvPr/>
        </p:nvSpPr>
        <p:spPr>
          <a:xfrm>
            <a:off x="11439889" y="634704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7" name="object 10467"/>
          <p:cNvSpPr/>
          <p:nvPr/>
        </p:nvSpPr>
        <p:spPr>
          <a:xfrm>
            <a:off x="11458860" y="62822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8" name="object 10468"/>
          <p:cNvSpPr/>
          <p:nvPr/>
        </p:nvSpPr>
        <p:spPr>
          <a:xfrm>
            <a:off x="11451701" y="6189199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26487" y="60491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9" name="object 10469"/>
          <p:cNvSpPr/>
          <p:nvPr/>
        </p:nvSpPr>
        <p:spPr>
          <a:xfrm>
            <a:off x="11378682" y="6167723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0" name="object 10470"/>
          <p:cNvSpPr/>
          <p:nvPr/>
        </p:nvSpPr>
        <p:spPr>
          <a:xfrm>
            <a:off x="11495369" y="5721734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1" name="object 10471"/>
          <p:cNvSpPr/>
          <p:nvPr/>
        </p:nvSpPr>
        <p:spPr>
          <a:xfrm>
            <a:off x="11476398" y="580262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2" name="object 10472"/>
          <p:cNvSpPr/>
          <p:nvPr/>
        </p:nvSpPr>
        <p:spPr>
          <a:xfrm>
            <a:off x="11457070" y="586777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3" name="object 10473"/>
          <p:cNvSpPr/>
          <p:nvPr/>
        </p:nvSpPr>
        <p:spPr>
          <a:xfrm>
            <a:off x="11438099" y="593255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4" name="object 10474"/>
          <p:cNvSpPr/>
          <p:nvPr/>
        </p:nvSpPr>
        <p:spPr>
          <a:xfrm>
            <a:off x="11419128" y="59973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5" name="object 10475"/>
          <p:cNvSpPr/>
          <p:nvPr/>
        </p:nvSpPr>
        <p:spPr>
          <a:xfrm>
            <a:off x="11395505" y="6062490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14317" y="0"/>
                </a:moveTo>
                <a:lnTo>
                  <a:pt x="0" y="48679"/>
                </a:lnTo>
                <a:lnTo>
                  <a:pt x="40446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6" name="object 10476"/>
          <p:cNvSpPr/>
          <p:nvPr/>
        </p:nvSpPr>
        <p:spPr>
          <a:xfrm>
            <a:off x="11468524" y="6095777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509"/>
                </a:moveTo>
                <a:lnTo>
                  <a:pt x="40446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7" name="object 10477"/>
          <p:cNvSpPr/>
          <p:nvPr/>
        </p:nvSpPr>
        <p:spPr>
          <a:xfrm>
            <a:off x="11532594" y="603063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8" name="object 10478"/>
          <p:cNvSpPr/>
          <p:nvPr/>
        </p:nvSpPr>
        <p:spPr>
          <a:xfrm>
            <a:off x="11551923" y="596584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9" name="object 10479"/>
          <p:cNvSpPr/>
          <p:nvPr/>
        </p:nvSpPr>
        <p:spPr>
          <a:xfrm>
            <a:off x="11570893" y="590106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0" name="object 10480"/>
          <p:cNvSpPr/>
          <p:nvPr/>
        </p:nvSpPr>
        <p:spPr>
          <a:xfrm>
            <a:off x="11589864" y="583591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1" name="object 10481"/>
          <p:cNvSpPr/>
          <p:nvPr/>
        </p:nvSpPr>
        <p:spPr>
          <a:xfrm>
            <a:off x="11582706" y="5742852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26129" y="60849"/>
                </a:moveTo>
                <a:lnTo>
                  <a:pt x="40446" y="1216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2" name="object 10482"/>
          <p:cNvSpPr/>
          <p:nvPr/>
        </p:nvSpPr>
        <p:spPr>
          <a:xfrm>
            <a:off x="11509686" y="5721734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3" name="object 10483"/>
          <p:cNvSpPr/>
          <p:nvPr/>
        </p:nvSpPr>
        <p:spPr>
          <a:xfrm>
            <a:off x="11626374" y="5275387"/>
            <a:ext cx="13970" cy="48895"/>
          </a:xfrm>
          <a:custGeom>
            <a:avLst/>
            <a:gdLst/>
            <a:ahLst/>
            <a:cxnLst/>
            <a:rect l="l" t="t" r="r" b="b"/>
            <a:pathLst>
              <a:path w="13970" h="48895">
                <a:moveTo>
                  <a:pt x="13959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4" name="object 10484"/>
          <p:cNvSpPr/>
          <p:nvPr/>
        </p:nvSpPr>
        <p:spPr>
          <a:xfrm>
            <a:off x="11607045" y="535628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5" name="object 10485"/>
          <p:cNvSpPr/>
          <p:nvPr/>
        </p:nvSpPr>
        <p:spPr>
          <a:xfrm>
            <a:off x="11588074" y="542142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6" name="object 10486"/>
          <p:cNvSpPr/>
          <p:nvPr/>
        </p:nvSpPr>
        <p:spPr>
          <a:xfrm>
            <a:off x="11569104" y="54862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7" name="object 10487"/>
          <p:cNvSpPr/>
          <p:nvPr/>
        </p:nvSpPr>
        <p:spPr>
          <a:xfrm>
            <a:off x="11550133" y="555099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8" name="object 10488"/>
          <p:cNvSpPr/>
          <p:nvPr/>
        </p:nvSpPr>
        <p:spPr>
          <a:xfrm>
            <a:off x="11526152" y="5616143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60">
                <a:moveTo>
                  <a:pt x="14317" y="0"/>
                </a:moveTo>
                <a:lnTo>
                  <a:pt x="0" y="48679"/>
                </a:lnTo>
                <a:lnTo>
                  <a:pt x="40804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9" name="object 10489"/>
          <p:cNvSpPr/>
          <p:nvPr/>
        </p:nvSpPr>
        <p:spPr>
          <a:xfrm>
            <a:off x="11599171" y="5649431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804" y="48679"/>
                </a:lnTo>
                <a:lnTo>
                  <a:pt x="551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0" name="object 10490"/>
          <p:cNvSpPr/>
          <p:nvPr/>
        </p:nvSpPr>
        <p:spPr>
          <a:xfrm>
            <a:off x="11663599" y="55846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1" name="object 10491"/>
          <p:cNvSpPr/>
          <p:nvPr/>
        </p:nvSpPr>
        <p:spPr>
          <a:xfrm>
            <a:off x="11682569" y="551950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2" name="object 10492"/>
          <p:cNvSpPr/>
          <p:nvPr/>
        </p:nvSpPr>
        <p:spPr>
          <a:xfrm>
            <a:off x="11701898" y="545471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3" name="object 10493"/>
          <p:cNvSpPr/>
          <p:nvPr/>
        </p:nvSpPr>
        <p:spPr>
          <a:xfrm>
            <a:off x="11720869" y="538992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4" name="object 10494"/>
          <p:cNvSpPr/>
          <p:nvPr/>
        </p:nvSpPr>
        <p:spPr>
          <a:xfrm>
            <a:off x="11713352" y="5296863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60">
                <a:moveTo>
                  <a:pt x="26487" y="60491"/>
                </a:moveTo>
                <a:lnTo>
                  <a:pt x="40804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5" name="object 10495"/>
          <p:cNvSpPr/>
          <p:nvPr/>
        </p:nvSpPr>
        <p:spPr>
          <a:xfrm>
            <a:off x="11640333" y="5275387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6" name="object 10496"/>
          <p:cNvSpPr/>
          <p:nvPr/>
        </p:nvSpPr>
        <p:spPr>
          <a:xfrm>
            <a:off x="11757021" y="4829040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7" name="object 10497"/>
          <p:cNvSpPr/>
          <p:nvPr/>
        </p:nvSpPr>
        <p:spPr>
          <a:xfrm>
            <a:off x="11738050" y="491029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8" name="object 10498"/>
          <p:cNvSpPr/>
          <p:nvPr/>
        </p:nvSpPr>
        <p:spPr>
          <a:xfrm>
            <a:off x="11719080" y="49750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9" name="object 10499"/>
          <p:cNvSpPr/>
          <p:nvPr/>
        </p:nvSpPr>
        <p:spPr>
          <a:xfrm>
            <a:off x="11700109" y="503986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0" name="object 10500"/>
          <p:cNvSpPr/>
          <p:nvPr/>
        </p:nvSpPr>
        <p:spPr>
          <a:xfrm>
            <a:off x="11681138" y="510500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1" name="object 10501"/>
          <p:cNvSpPr/>
          <p:nvPr/>
        </p:nvSpPr>
        <p:spPr>
          <a:xfrm>
            <a:off x="11657156" y="5169796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14317" y="0"/>
                </a:moveTo>
                <a:lnTo>
                  <a:pt x="0" y="48679"/>
                </a:lnTo>
                <a:lnTo>
                  <a:pt x="40446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2" name="object 10502"/>
          <p:cNvSpPr/>
          <p:nvPr/>
        </p:nvSpPr>
        <p:spPr>
          <a:xfrm>
            <a:off x="11730175" y="5203084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446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3" name="object 10503"/>
          <p:cNvSpPr/>
          <p:nvPr/>
        </p:nvSpPr>
        <p:spPr>
          <a:xfrm>
            <a:off x="11794604" y="513829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4" name="object 10504"/>
          <p:cNvSpPr/>
          <p:nvPr/>
        </p:nvSpPr>
        <p:spPr>
          <a:xfrm>
            <a:off x="11813575" y="507351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5" name="object 10505"/>
          <p:cNvSpPr/>
          <p:nvPr/>
        </p:nvSpPr>
        <p:spPr>
          <a:xfrm>
            <a:off x="11832545" y="50083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6" name="object 10506"/>
          <p:cNvSpPr/>
          <p:nvPr/>
        </p:nvSpPr>
        <p:spPr>
          <a:xfrm>
            <a:off x="11851516" y="49435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7" name="object 10507"/>
          <p:cNvSpPr/>
          <p:nvPr/>
        </p:nvSpPr>
        <p:spPr>
          <a:xfrm>
            <a:off x="11844357" y="4850516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60">
                <a:moveTo>
                  <a:pt x="26487" y="60491"/>
                </a:moveTo>
                <a:lnTo>
                  <a:pt x="40804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8" name="object 10508"/>
          <p:cNvSpPr/>
          <p:nvPr/>
        </p:nvSpPr>
        <p:spPr>
          <a:xfrm>
            <a:off x="11771338" y="4829040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9" name="object 10509"/>
          <p:cNvSpPr/>
          <p:nvPr/>
        </p:nvSpPr>
        <p:spPr>
          <a:xfrm>
            <a:off x="11888025" y="4382693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0" name="object 10510"/>
          <p:cNvSpPr/>
          <p:nvPr/>
        </p:nvSpPr>
        <p:spPr>
          <a:xfrm>
            <a:off x="11869055" y="446394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1" name="object 10511"/>
          <p:cNvSpPr/>
          <p:nvPr/>
        </p:nvSpPr>
        <p:spPr>
          <a:xfrm>
            <a:off x="11850084" y="45287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2" name="object 10512"/>
          <p:cNvSpPr/>
          <p:nvPr/>
        </p:nvSpPr>
        <p:spPr>
          <a:xfrm>
            <a:off x="11830756" y="45938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3" name="object 10513"/>
          <p:cNvSpPr/>
          <p:nvPr/>
        </p:nvSpPr>
        <p:spPr>
          <a:xfrm>
            <a:off x="11811785" y="46586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4" name="object 10514"/>
          <p:cNvSpPr/>
          <p:nvPr/>
        </p:nvSpPr>
        <p:spPr>
          <a:xfrm>
            <a:off x="11788161" y="4723449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14317" y="0"/>
                </a:moveTo>
                <a:lnTo>
                  <a:pt x="0" y="48679"/>
                </a:lnTo>
                <a:lnTo>
                  <a:pt x="40446" y="60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5" name="object 10515"/>
          <p:cNvSpPr/>
          <p:nvPr/>
        </p:nvSpPr>
        <p:spPr>
          <a:xfrm>
            <a:off x="11861180" y="4756737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446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6" name="object 10516"/>
          <p:cNvSpPr/>
          <p:nvPr/>
        </p:nvSpPr>
        <p:spPr>
          <a:xfrm>
            <a:off x="11925609" y="469195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7" name="object 10517"/>
          <p:cNvSpPr/>
          <p:nvPr/>
        </p:nvSpPr>
        <p:spPr>
          <a:xfrm>
            <a:off x="11944579" y="462716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8" name="object 10518"/>
          <p:cNvSpPr/>
          <p:nvPr/>
        </p:nvSpPr>
        <p:spPr>
          <a:xfrm>
            <a:off x="11963550" y="45620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9" name="object 10519"/>
          <p:cNvSpPr/>
          <p:nvPr/>
        </p:nvSpPr>
        <p:spPr>
          <a:xfrm>
            <a:off x="11982521" y="449723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0" name="object 10520"/>
          <p:cNvSpPr/>
          <p:nvPr/>
        </p:nvSpPr>
        <p:spPr>
          <a:xfrm>
            <a:off x="11975362" y="4404169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26129" y="60491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1" name="object 10521"/>
          <p:cNvSpPr/>
          <p:nvPr/>
        </p:nvSpPr>
        <p:spPr>
          <a:xfrm>
            <a:off x="11902343" y="4382693"/>
            <a:ext cx="40640" cy="12700"/>
          </a:xfrm>
          <a:custGeom>
            <a:avLst/>
            <a:gdLst/>
            <a:ahLst/>
            <a:cxnLst/>
            <a:rect l="l" t="t" r="r" b="b"/>
            <a:pathLst>
              <a:path w="40640" h="12700">
                <a:moveTo>
                  <a:pt x="40446" y="121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2" name="object 10522"/>
          <p:cNvSpPr/>
          <p:nvPr/>
        </p:nvSpPr>
        <p:spPr>
          <a:xfrm>
            <a:off x="12019030" y="3936705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3" name="object 10523"/>
          <p:cNvSpPr/>
          <p:nvPr/>
        </p:nvSpPr>
        <p:spPr>
          <a:xfrm>
            <a:off x="12000059" y="401759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4" name="object 10524"/>
          <p:cNvSpPr/>
          <p:nvPr/>
        </p:nvSpPr>
        <p:spPr>
          <a:xfrm>
            <a:off x="11980731" y="408274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5" name="object 10525"/>
          <p:cNvSpPr/>
          <p:nvPr/>
        </p:nvSpPr>
        <p:spPr>
          <a:xfrm>
            <a:off x="11961760" y="414752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6" name="object 10526"/>
          <p:cNvSpPr/>
          <p:nvPr/>
        </p:nvSpPr>
        <p:spPr>
          <a:xfrm>
            <a:off x="11942790" y="421231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7" name="object 10527"/>
          <p:cNvSpPr/>
          <p:nvPr/>
        </p:nvSpPr>
        <p:spPr>
          <a:xfrm>
            <a:off x="11918808" y="4277460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60">
                <a:moveTo>
                  <a:pt x="14317" y="0"/>
                </a:moveTo>
                <a:lnTo>
                  <a:pt x="0" y="48679"/>
                </a:lnTo>
                <a:lnTo>
                  <a:pt x="40804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8" name="object 10528"/>
          <p:cNvSpPr/>
          <p:nvPr/>
        </p:nvSpPr>
        <p:spPr>
          <a:xfrm>
            <a:off x="11991826" y="4310748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804" y="48679"/>
                </a:lnTo>
                <a:lnTo>
                  <a:pt x="551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9" name="object 10529"/>
          <p:cNvSpPr/>
          <p:nvPr/>
        </p:nvSpPr>
        <p:spPr>
          <a:xfrm>
            <a:off x="12056255" y="424560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0" name="object 10530"/>
          <p:cNvSpPr/>
          <p:nvPr/>
        </p:nvSpPr>
        <p:spPr>
          <a:xfrm>
            <a:off x="12075226" y="41808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1" name="object 10531"/>
          <p:cNvSpPr/>
          <p:nvPr/>
        </p:nvSpPr>
        <p:spPr>
          <a:xfrm>
            <a:off x="12094554" y="411603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2" name="object 10532"/>
          <p:cNvSpPr/>
          <p:nvPr/>
        </p:nvSpPr>
        <p:spPr>
          <a:xfrm>
            <a:off x="12113525" y="405088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3" name="object 10533"/>
          <p:cNvSpPr/>
          <p:nvPr/>
        </p:nvSpPr>
        <p:spPr>
          <a:xfrm>
            <a:off x="12106367" y="3957823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26129" y="60849"/>
                </a:moveTo>
                <a:lnTo>
                  <a:pt x="40446" y="1216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4" name="object 10534"/>
          <p:cNvSpPr/>
          <p:nvPr/>
        </p:nvSpPr>
        <p:spPr>
          <a:xfrm>
            <a:off x="12033347" y="3936705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5" name="object 10535"/>
          <p:cNvSpPr/>
          <p:nvPr/>
        </p:nvSpPr>
        <p:spPr>
          <a:xfrm>
            <a:off x="12149677" y="3490358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6" name="object 10536"/>
          <p:cNvSpPr/>
          <p:nvPr/>
        </p:nvSpPr>
        <p:spPr>
          <a:xfrm>
            <a:off x="12130706" y="357160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7" name="object 10537"/>
          <p:cNvSpPr/>
          <p:nvPr/>
        </p:nvSpPr>
        <p:spPr>
          <a:xfrm>
            <a:off x="12111735" y="36363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8" name="object 10538"/>
          <p:cNvSpPr/>
          <p:nvPr/>
        </p:nvSpPr>
        <p:spPr>
          <a:xfrm>
            <a:off x="12092765" y="370118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9" name="object 10539"/>
          <p:cNvSpPr/>
          <p:nvPr/>
        </p:nvSpPr>
        <p:spPr>
          <a:xfrm>
            <a:off x="12073794" y="376632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0" name="object 10540"/>
          <p:cNvSpPr/>
          <p:nvPr/>
        </p:nvSpPr>
        <p:spPr>
          <a:xfrm>
            <a:off x="12049813" y="3831113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60">
                <a:moveTo>
                  <a:pt x="14317" y="0"/>
                </a:moveTo>
                <a:lnTo>
                  <a:pt x="0" y="48679"/>
                </a:lnTo>
                <a:lnTo>
                  <a:pt x="40804" y="60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1" name="object 10541"/>
          <p:cNvSpPr/>
          <p:nvPr/>
        </p:nvSpPr>
        <p:spPr>
          <a:xfrm>
            <a:off x="12122832" y="3864401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804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2" name="object 10542"/>
          <p:cNvSpPr/>
          <p:nvPr/>
        </p:nvSpPr>
        <p:spPr>
          <a:xfrm>
            <a:off x="12187260" y="379961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3" name="object 10543"/>
          <p:cNvSpPr/>
          <p:nvPr/>
        </p:nvSpPr>
        <p:spPr>
          <a:xfrm>
            <a:off x="12206230" y="37344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4" name="object 10544"/>
          <p:cNvSpPr/>
          <p:nvPr/>
        </p:nvSpPr>
        <p:spPr>
          <a:xfrm>
            <a:off x="12225201" y="366968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5" name="object 10545"/>
          <p:cNvSpPr/>
          <p:nvPr/>
        </p:nvSpPr>
        <p:spPr>
          <a:xfrm>
            <a:off x="12244530" y="360489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6" name="object 10546"/>
          <p:cNvSpPr/>
          <p:nvPr/>
        </p:nvSpPr>
        <p:spPr>
          <a:xfrm>
            <a:off x="12237013" y="3511834"/>
            <a:ext cx="41275" cy="60960"/>
          </a:xfrm>
          <a:custGeom>
            <a:avLst/>
            <a:gdLst/>
            <a:ahLst/>
            <a:cxnLst/>
            <a:rect l="l" t="t" r="r" b="b"/>
            <a:pathLst>
              <a:path w="41275" h="60960">
                <a:moveTo>
                  <a:pt x="26487" y="60491"/>
                </a:moveTo>
                <a:lnTo>
                  <a:pt x="40804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7" name="object 10547"/>
          <p:cNvSpPr/>
          <p:nvPr/>
        </p:nvSpPr>
        <p:spPr>
          <a:xfrm>
            <a:off x="12163994" y="3490358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8" name="object 10548"/>
          <p:cNvSpPr/>
          <p:nvPr/>
        </p:nvSpPr>
        <p:spPr>
          <a:xfrm>
            <a:off x="12280682" y="3044011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4">
                <a:moveTo>
                  <a:pt x="14317" y="0"/>
                </a:moveTo>
                <a:lnTo>
                  <a:pt x="0" y="486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9" name="object 10549"/>
          <p:cNvSpPr/>
          <p:nvPr/>
        </p:nvSpPr>
        <p:spPr>
          <a:xfrm>
            <a:off x="12261711" y="31252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0" name="object 10550"/>
          <p:cNvSpPr/>
          <p:nvPr/>
        </p:nvSpPr>
        <p:spPr>
          <a:xfrm>
            <a:off x="12242741" y="319004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1" name="object 10551"/>
          <p:cNvSpPr/>
          <p:nvPr/>
        </p:nvSpPr>
        <p:spPr>
          <a:xfrm>
            <a:off x="12223770" y="325519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2" name="object 10552"/>
          <p:cNvSpPr/>
          <p:nvPr/>
        </p:nvSpPr>
        <p:spPr>
          <a:xfrm>
            <a:off x="12204441" y="33199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3" name="object 10553"/>
          <p:cNvSpPr/>
          <p:nvPr/>
        </p:nvSpPr>
        <p:spPr>
          <a:xfrm>
            <a:off x="12180817" y="3384767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14317" y="0"/>
                </a:moveTo>
                <a:lnTo>
                  <a:pt x="0" y="48679"/>
                </a:lnTo>
                <a:lnTo>
                  <a:pt x="40446" y="60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4" name="object 10554"/>
          <p:cNvSpPr/>
          <p:nvPr/>
        </p:nvSpPr>
        <p:spPr>
          <a:xfrm>
            <a:off x="12253836" y="3418054"/>
            <a:ext cx="55244" cy="48895"/>
          </a:xfrm>
          <a:custGeom>
            <a:avLst/>
            <a:gdLst/>
            <a:ahLst/>
            <a:cxnLst/>
            <a:rect l="l" t="t" r="r" b="b"/>
            <a:pathLst>
              <a:path w="55245" h="48895">
                <a:moveTo>
                  <a:pt x="0" y="36867"/>
                </a:moveTo>
                <a:lnTo>
                  <a:pt x="40446" y="48679"/>
                </a:ln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5" name="object 10555"/>
          <p:cNvSpPr/>
          <p:nvPr/>
        </p:nvSpPr>
        <p:spPr>
          <a:xfrm>
            <a:off x="12318265" y="335326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6" name="object 10556"/>
          <p:cNvSpPr/>
          <p:nvPr/>
        </p:nvSpPr>
        <p:spPr>
          <a:xfrm>
            <a:off x="12337236" y="328848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7" name="object 10557"/>
          <p:cNvSpPr/>
          <p:nvPr/>
        </p:nvSpPr>
        <p:spPr>
          <a:xfrm>
            <a:off x="12356207" y="322333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8" name="object 10558"/>
          <p:cNvSpPr/>
          <p:nvPr/>
        </p:nvSpPr>
        <p:spPr>
          <a:xfrm>
            <a:off x="12375177" y="315855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9" name="object 10559"/>
          <p:cNvSpPr/>
          <p:nvPr/>
        </p:nvSpPr>
        <p:spPr>
          <a:xfrm>
            <a:off x="12368018" y="3065487"/>
            <a:ext cx="40640" cy="60960"/>
          </a:xfrm>
          <a:custGeom>
            <a:avLst/>
            <a:gdLst/>
            <a:ahLst/>
            <a:cxnLst/>
            <a:rect l="l" t="t" r="r" b="b"/>
            <a:pathLst>
              <a:path w="40640" h="60960">
                <a:moveTo>
                  <a:pt x="26129" y="60491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0" name="object 10560"/>
          <p:cNvSpPr/>
          <p:nvPr/>
        </p:nvSpPr>
        <p:spPr>
          <a:xfrm>
            <a:off x="12294999" y="3044011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1" name="object 10561"/>
          <p:cNvSpPr/>
          <p:nvPr/>
        </p:nvSpPr>
        <p:spPr>
          <a:xfrm>
            <a:off x="12427077" y="2557217"/>
            <a:ext cx="10795" cy="36830"/>
          </a:xfrm>
          <a:custGeom>
            <a:avLst/>
            <a:gdLst/>
            <a:ahLst/>
            <a:cxnLst/>
            <a:rect l="l" t="t" r="r" b="b"/>
            <a:pathLst>
              <a:path w="10795" h="36830">
                <a:moveTo>
                  <a:pt x="10738" y="0"/>
                </a:moveTo>
                <a:lnTo>
                  <a:pt x="0" y="3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2" name="object 10562"/>
          <p:cNvSpPr/>
          <p:nvPr/>
        </p:nvSpPr>
        <p:spPr>
          <a:xfrm>
            <a:off x="12408107" y="262629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3" name="object 10563"/>
          <p:cNvSpPr/>
          <p:nvPr/>
        </p:nvSpPr>
        <p:spPr>
          <a:xfrm>
            <a:off x="12389136" y="269108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4" name="object 10564"/>
          <p:cNvSpPr/>
          <p:nvPr/>
        </p:nvSpPr>
        <p:spPr>
          <a:xfrm>
            <a:off x="12369808" y="275623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5" name="object 10565"/>
          <p:cNvSpPr/>
          <p:nvPr/>
        </p:nvSpPr>
        <p:spPr>
          <a:xfrm>
            <a:off x="12350837" y="282101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6" name="object 10566"/>
          <p:cNvSpPr/>
          <p:nvPr/>
        </p:nvSpPr>
        <p:spPr>
          <a:xfrm>
            <a:off x="12331866" y="288580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7" name="object 10567"/>
          <p:cNvSpPr/>
          <p:nvPr/>
        </p:nvSpPr>
        <p:spPr>
          <a:xfrm>
            <a:off x="12311822" y="2950947"/>
            <a:ext cx="40640" cy="48895"/>
          </a:xfrm>
          <a:custGeom>
            <a:avLst/>
            <a:gdLst/>
            <a:ahLst/>
            <a:cxnLst/>
            <a:rect l="l" t="t" r="r" b="b"/>
            <a:pathLst>
              <a:path w="40640" h="48894">
                <a:moveTo>
                  <a:pt x="10738" y="0"/>
                </a:moveTo>
                <a:lnTo>
                  <a:pt x="0" y="36509"/>
                </a:lnTo>
                <a:lnTo>
                  <a:pt x="40446" y="483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8" name="object 10568"/>
          <p:cNvSpPr/>
          <p:nvPr/>
        </p:nvSpPr>
        <p:spPr>
          <a:xfrm>
            <a:off x="12384841" y="2984236"/>
            <a:ext cx="51435" cy="36830"/>
          </a:xfrm>
          <a:custGeom>
            <a:avLst/>
            <a:gdLst/>
            <a:ahLst/>
            <a:cxnLst/>
            <a:rect l="l" t="t" r="r" b="b"/>
            <a:pathLst>
              <a:path w="51434" h="36830">
                <a:moveTo>
                  <a:pt x="0" y="24339"/>
                </a:moveTo>
                <a:lnTo>
                  <a:pt x="40446" y="36509"/>
                </a:lnTo>
                <a:lnTo>
                  <a:pt x="511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9" name="object 10569"/>
          <p:cNvSpPr/>
          <p:nvPr/>
        </p:nvSpPr>
        <p:spPr>
          <a:xfrm>
            <a:off x="12445332" y="291909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0" name="object 10570"/>
          <p:cNvSpPr/>
          <p:nvPr/>
        </p:nvSpPr>
        <p:spPr>
          <a:xfrm>
            <a:off x="12464661" y="285430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1" name="object 10571"/>
          <p:cNvSpPr/>
          <p:nvPr/>
        </p:nvSpPr>
        <p:spPr>
          <a:xfrm>
            <a:off x="12483631" y="278951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2" name="object 10572"/>
          <p:cNvSpPr/>
          <p:nvPr/>
        </p:nvSpPr>
        <p:spPr>
          <a:xfrm>
            <a:off x="12502602" y="272437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3" name="object 10573"/>
          <p:cNvSpPr/>
          <p:nvPr/>
        </p:nvSpPr>
        <p:spPr>
          <a:xfrm>
            <a:off x="12521573" y="265958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4" name="object 10574"/>
          <p:cNvSpPr/>
          <p:nvPr/>
        </p:nvSpPr>
        <p:spPr>
          <a:xfrm>
            <a:off x="12510835" y="2578693"/>
            <a:ext cx="40640" cy="48895"/>
          </a:xfrm>
          <a:custGeom>
            <a:avLst/>
            <a:gdLst/>
            <a:ahLst/>
            <a:cxnLst/>
            <a:rect l="l" t="t" r="r" b="b"/>
            <a:pathLst>
              <a:path w="40640" h="48894">
                <a:moveTo>
                  <a:pt x="29708" y="48321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5" name="object 10575"/>
          <p:cNvSpPr/>
          <p:nvPr/>
        </p:nvSpPr>
        <p:spPr>
          <a:xfrm>
            <a:off x="12437816" y="2557217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6" name="object 10576"/>
          <p:cNvSpPr/>
          <p:nvPr/>
        </p:nvSpPr>
        <p:spPr>
          <a:xfrm>
            <a:off x="10329212" y="8079819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4" h="44450">
                <a:moveTo>
                  <a:pt x="12885" y="0"/>
                </a:moveTo>
                <a:lnTo>
                  <a:pt x="0" y="440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7" name="object 10577"/>
          <p:cNvSpPr/>
          <p:nvPr/>
        </p:nvSpPr>
        <p:spPr>
          <a:xfrm>
            <a:off x="10310241" y="815606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8" name="object 10578"/>
          <p:cNvSpPr/>
          <p:nvPr/>
        </p:nvSpPr>
        <p:spPr>
          <a:xfrm>
            <a:off x="10290912" y="822120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9" name="object 10579"/>
          <p:cNvSpPr/>
          <p:nvPr/>
        </p:nvSpPr>
        <p:spPr>
          <a:xfrm>
            <a:off x="10271942" y="828599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0" name="object 10580"/>
          <p:cNvSpPr/>
          <p:nvPr/>
        </p:nvSpPr>
        <p:spPr>
          <a:xfrm>
            <a:off x="10249392" y="8350777"/>
            <a:ext cx="41275" cy="56515"/>
          </a:xfrm>
          <a:custGeom>
            <a:avLst/>
            <a:gdLst/>
            <a:ahLst/>
            <a:cxnLst/>
            <a:rect l="l" t="t" r="r" b="b"/>
            <a:pathLst>
              <a:path w="41275" h="56515">
                <a:moveTo>
                  <a:pt x="13243" y="0"/>
                </a:moveTo>
                <a:lnTo>
                  <a:pt x="0" y="44384"/>
                </a:lnTo>
                <a:lnTo>
                  <a:pt x="40804" y="56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1" name="object 10581"/>
          <p:cNvSpPr/>
          <p:nvPr/>
        </p:nvSpPr>
        <p:spPr>
          <a:xfrm>
            <a:off x="10322411" y="8384423"/>
            <a:ext cx="53975" cy="44450"/>
          </a:xfrm>
          <a:custGeom>
            <a:avLst/>
            <a:gdLst/>
            <a:ahLst/>
            <a:cxnLst/>
            <a:rect l="l" t="t" r="r" b="b"/>
            <a:pathLst>
              <a:path w="53975" h="44450">
                <a:moveTo>
                  <a:pt x="0" y="31856"/>
                </a:moveTo>
                <a:lnTo>
                  <a:pt x="40804" y="44026"/>
                </a:lnTo>
                <a:lnTo>
                  <a:pt x="536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2" name="object 10582"/>
          <p:cNvSpPr/>
          <p:nvPr/>
        </p:nvSpPr>
        <p:spPr>
          <a:xfrm>
            <a:off x="10385407" y="831927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3" name="object 10583"/>
          <p:cNvSpPr/>
          <p:nvPr/>
        </p:nvSpPr>
        <p:spPr>
          <a:xfrm>
            <a:off x="10404736" y="825449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4" name="object 10584"/>
          <p:cNvSpPr/>
          <p:nvPr/>
        </p:nvSpPr>
        <p:spPr>
          <a:xfrm>
            <a:off x="10423707" y="818970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5" name="object 10585"/>
          <p:cNvSpPr/>
          <p:nvPr/>
        </p:nvSpPr>
        <p:spPr>
          <a:xfrm>
            <a:off x="10415116" y="8101296"/>
            <a:ext cx="40640" cy="55880"/>
          </a:xfrm>
          <a:custGeom>
            <a:avLst/>
            <a:gdLst/>
            <a:ahLst/>
            <a:cxnLst/>
            <a:rect l="l" t="t" r="r" b="b"/>
            <a:pathLst>
              <a:path w="40640" h="55879">
                <a:moveTo>
                  <a:pt x="27561" y="55838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6" name="object 10586"/>
          <p:cNvSpPr/>
          <p:nvPr/>
        </p:nvSpPr>
        <p:spPr>
          <a:xfrm>
            <a:off x="10342098" y="8079819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5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7" name="object 10587"/>
          <p:cNvSpPr/>
          <p:nvPr/>
        </p:nvSpPr>
        <p:spPr>
          <a:xfrm>
            <a:off x="10449836" y="7694322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5" h="18415">
                <a:moveTo>
                  <a:pt x="5369" y="0"/>
                </a:moveTo>
                <a:lnTo>
                  <a:pt x="0" y="18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8" name="object 10588"/>
          <p:cNvSpPr/>
          <p:nvPr/>
        </p:nvSpPr>
        <p:spPr>
          <a:xfrm>
            <a:off x="10430866" y="774514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9" name="object 10589"/>
          <p:cNvSpPr/>
          <p:nvPr/>
        </p:nvSpPr>
        <p:spPr>
          <a:xfrm>
            <a:off x="10411537" y="780993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0" name="object 10590"/>
          <p:cNvSpPr/>
          <p:nvPr/>
        </p:nvSpPr>
        <p:spPr>
          <a:xfrm>
            <a:off x="10392567" y="787472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1" name="object 10591"/>
          <p:cNvSpPr/>
          <p:nvPr/>
        </p:nvSpPr>
        <p:spPr>
          <a:xfrm>
            <a:off x="10373596" y="793986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2" name="object 10592"/>
          <p:cNvSpPr/>
          <p:nvPr/>
        </p:nvSpPr>
        <p:spPr>
          <a:xfrm>
            <a:off x="10358563" y="8004653"/>
            <a:ext cx="41275" cy="30480"/>
          </a:xfrm>
          <a:custGeom>
            <a:avLst/>
            <a:gdLst/>
            <a:ahLst/>
            <a:cxnLst/>
            <a:rect l="l" t="t" r="r" b="b"/>
            <a:pathLst>
              <a:path w="41275" h="30479">
                <a:moveTo>
                  <a:pt x="5369" y="0"/>
                </a:moveTo>
                <a:lnTo>
                  <a:pt x="0" y="18254"/>
                </a:lnTo>
                <a:lnTo>
                  <a:pt x="40804" y="30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3" name="object 10593"/>
          <p:cNvSpPr/>
          <p:nvPr/>
        </p:nvSpPr>
        <p:spPr>
          <a:xfrm>
            <a:off x="10431581" y="8037941"/>
            <a:ext cx="46355" cy="18415"/>
          </a:xfrm>
          <a:custGeom>
            <a:avLst/>
            <a:gdLst/>
            <a:ahLst/>
            <a:cxnLst/>
            <a:rect l="l" t="t" r="r" b="b"/>
            <a:pathLst>
              <a:path w="46354" h="18415">
                <a:moveTo>
                  <a:pt x="0" y="6442"/>
                </a:moveTo>
                <a:lnTo>
                  <a:pt x="40804" y="18254"/>
                </a:lnTo>
                <a:lnTo>
                  <a:pt x="46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4" name="object 10594"/>
          <p:cNvSpPr/>
          <p:nvPr/>
        </p:nvSpPr>
        <p:spPr>
          <a:xfrm>
            <a:off x="10487062" y="797315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5" name="object 10595"/>
          <p:cNvSpPr/>
          <p:nvPr/>
        </p:nvSpPr>
        <p:spPr>
          <a:xfrm>
            <a:off x="10506033" y="790801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6" name="object 10596"/>
          <p:cNvSpPr/>
          <p:nvPr/>
        </p:nvSpPr>
        <p:spPr>
          <a:xfrm>
            <a:off x="10525361" y="78432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7" name="object 10597"/>
          <p:cNvSpPr/>
          <p:nvPr/>
        </p:nvSpPr>
        <p:spPr>
          <a:xfrm>
            <a:off x="10544332" y="777843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8" name="object 10598"/>
          <p:cNvSpPr/>
          <p:nvPr/>
        </p:nvSpPr>
        <p:spPr>
          <a:xfrm>
            <a:off x="10528224" y="7715798"/>
            <a:ext cx="40640" cy="30480"/>
          </a:xfrm>
          <a:custGeom>
            <a:avLst/>
            <a:gdLst/>
            <a:ahLst/>
            <a:cxnLst/>
            <a:rect l="l" t="t" r="r" b="b"/>
            <a:pathLst>
              <a:path w="40640" h="30479">
                <a:moveTo>
                  <a:pt x="35077" y="30066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9" name="object 10599"/>
          <p:cNvSpPr/>
          <p:nvPr/>
        </p:nvSpPr>
        <p:spPr>
          <a:xfrm>
            <a:off x="10455206" y="7694322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5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0" name="object 10600"/>
          <p:cNvSpPr/>
          <p:nvPr/>
        </p:nvSpPr>
        <p:spPr>
          <a:xfrm>
            <a:off x="10562945" y="7308824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5" h="18415">
                <a:moveTo>
                  <a:pt x="5369" y="0"/>
                </a:moveTo>
                <a:lnTo>
                  <a:pt x="0" y="18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1" name="object 10601"/>
          <p:cNvSpPr/>
          <p:nvPr/>
        </p:nvSpPr>
        <p:spPr>
          <a:xfrm>
            <a:off x="10543616" y="735965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2" name="object 10602"/>
          <p:cNvSpPr/>
          <p:nvPr/>
        </p:nvSpPr>
        <p:spPr>
          <a:xfrm>
            <a:off x="10524645" y="742443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3" name="object 10603"/>
          <p:cNvSpPr/>
          <p:nvPr/>
        </p:nvSpPr>
        <p:spPr>
          <a:xfrm>
            <a:off x="10505675" y="748958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4" name="object 10604"/>
          <p:cNvSpPr/>
          <p:nvPr/>
        </p:nvSpPr>
        <p:spPr>
          <a:xfrm>
            <a:off x="10486704" y="755436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5" name="object 10605"/>
          <p:cNvSpPr/>
          <p:nvPr/>
        </p:nvSpPr>
        <p:spPr>
          <a:xfrm>
            <a:off x="10471670" y="7619155"/>
            <a:ext cx="41275" cy="30480"/>
          </a:xfrm>
          <a:custGeom>
            <a:avLst/>
            <a:gdLst/>
            <a:ahLst/>
            <a:cxnLst/>
            <a:rect l="l" t="t" r="r" b="b"/>
            <a:pathLst>
              <a:path w="41275" h="30479">
                <a:moveTo>
                  <a:pt x="5369" y="0"/>
                </a:moveTo>
                <a:lnTo>
                  <a:pt x="0" y="18254"/>
                </a:lnTo>
                <a:lnTo>
                  <a:pt x="40804" y="30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6" name="object 10606"/>
          <p:cNvSpPr/>
          <p:nvPr/>
        </p:nvSpPr>
        <p:spPr>
          <a:xfrm>
            <a:off x="10544689" y="7652443"/>
            <a:ext cx="46355" cy="18415"/>
          </a:xfrm>
          <a:custGeom>
            <a:avLst/>
            <a:gdLst/>
            <a:ahLst/>
            <a:cxnLst/>
            <a:rect l="l" t="t" r="r" b="b"/>
            <a:pathLst>
              <a:path w="46354" h="18415">
                <a:moveTo>
                  <a:pt x="0" y="6442"/>
                </a:moveTo>
                <a:lnTo>
                  <a:pt x="40804" y="18254"/>
                </a:lnTo>
                <a:lnTo>
                  <a:pt x="46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7" name="object 10607"/>
          <p:cNvSpPr/>
          <p:nvPr/>
        </p:nvSpPr>
        <p:spPr>
          <a:xfrm>
            <a:off x="10600170" y="758765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8" name="object 10608"/>
          <p:cNvSpPr/>
          <p:nvPr/>
        </p:nvSpPr>
        <p:spPr>
          <a:xfrm>
            <a:off x="10619140" y="752287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9" name="object 10609"/>
          <p:cNvSpPr/>
          <p:nvPr/>
        </p:nvSpPr>
        <p:spPr>
          <a:xfrm>
            <a:off x="10638469" y="745772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0" name="object 10610"/>
          <p:cNvSpPr/>
          <p:nvPr/>
        </p:nvSpPr>
        <p:spPr>
          <a:xfrm>
            <a:off x="10657440" y="73929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1" name="object 10611"/>
          <p:cNvSpPr/>
          <p:nvPr/>
        </p:nvSpPr>
        <p:spPr>
          <a:xfrm>
            <a:off x="10641332" y="7330300"/>
            <a:ext cx="40640" cy="30480"/>
          </a:xfrm>
          <a:custGeom>
            <a:avLst/>
            <a:gdLst/>
            <a:ahLst/>
            <a:cxnLst/>
            <a:rect l="l" t="t" r="r" b="b"/>
            <a:pathLst>
              <a:path w="40640" h="30479">
                <a:moveTo>
                  <a:pt x="35077" y="30066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2" name="object 10612"/>
          <p:cNvSpPr/>
          <p:nvPr/>
        </p:nvSpPr>
        <p:spPr>
          <a:xfrm>
            <a:off x="10568313" y="7308824"/>
            <a:ext cx="40640" cy="12700"/>
          </a:xfrm>
          <a:custGeom>
            <a:avLst/>
            <a:gdLst/>
            <a:ahLst/>
            <a:cxnLst/>
            <a:rect l="l" t="t" r="r" b="b"/>
            <a:pathLst>
              <a:path w="40640" h="12700">
                <a:moveTo>
                  <a:pt x="40446" y="121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3" name="object 10613"/>
          <p:cNvSpPr/>
          <p:nvPr/>
        </p:nvSpPr>
        <p:spPr>
          <a:xfrm>
            <a:off x="10664240" y="6936571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4" h="44450">
                <a:moveTo>
                  <a:pt x="13243" y="0"/>
                </a:moveTo>
                <a:lnTo>
                  <a:pt x="0" y="4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4" name="object 10614"/>
          <p:cNvSpPr/>
          <p:nvPr/>
        </p:nvSpPr>
        <p:spPr>
          <a:xfrm>
            <a:off x="10645270" y="701316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5" name="object 10615"/>
          <p:cNvSpPr/>
          <p:nvPr/>
        </p:nvSpPr>
        <p:spPr>
          <a:xfrm>
            <a:off x="10626299" y="707831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6" name="object 10616"/>
          <p:cNvSpPr/>
          <p:nvPr/>
        </p:nvSpPr>
        <p:spPr>
          <a:xfrm>
            <a:off x="10607329" y="714310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7" name="object 10617"/>
          <p:cNvSpPr/>
          <p:nvPr/>
        </p:nvSpPr>
        <p:spPr>
          <a:xfrm>
            <a:off x="10584778" y="7207886"/>
            <a:ext cx="40640" cy="56515"/>
          </a:xfrm>
          <a:custGeom>
            <a:avLst/>
            <a:gdLst/>
            <a:ahLst/>
            <a:cxnLst/>
            <a:rect l="l" t="t" r="r" b="b"/>
            <a:pathLst>
              <a:path w="40640" h="56515">
                <a:moveTo>
                  <a:pt x="12885" y="0"/>
                </a:moveTo>
                <a:lnTo>
                  <a:pt x="0" y="44384"/>
                </a:lnTo>
                <a:lnTo>
                  <a:pt x="40446" y="56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8" name="object 10618"/>
          <p:cNvSpPr/>
          <p:nvPr/>
        </p:nvSpPr>
        <p:spPr>
          <a:xfrm>
            <a:off x="10657798" y="7241175"/>
            <a:ext cx="53975" cy="44450"/>
          </a:xfrm>
          <a:custGeom>
            <a:avLst/>
            <a:gdLst/>
            <a:ahLst/>
            <a:cxnLst/>
            <a:rect l="l" t="t" r="r" b="b"/>
            <a:pathLst>
              <a:path w="53975" h="44450">
                <a:moveTo>
                  <a:pt x="0" y="32572"/>
                </a:moveTo>
                <a:lnTo>
                  <a:pt x="40446" y="44384"/>
                </a:lnTo>
                <a:lnTo>
                  <a:pt x="536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9" name="object 10619"/>
          <p:cNvSpPr/>
          <p:nvPr/>
        </p:nvSpPr>
        <p:spPr>
          <a:xfrm>
            <a:off x="10720794" y="717638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0" name="object 10620"/>
          <p:cNvSpPr/>
          <p:nvPr/>
        </p:nvSpPr>
        <p:spPr>
          <a:xfrm>
            <a:off x="10739765" y="711160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1" name="object 10621"/>
          <p:cNvSpPr/>
          <p:nvPr/>
        </p:nvSpPr>
        <p:spPr>
          <a:xfrm>
            <a:off x="10759093" y="70464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2" name="object 10622"/>
          <p:cNvSpPr/>
          <p:nvPr/>
        </p:nvSpPr>
        <p:spPr>
          <a:xfrm>
            <a:off x="10750503" y="6958047"/>
            <a:ext cx="40640" cy="56515"/>
          </a:xfrm>
          <a:custGeom>
            <a:avLst/>
            <a:gdLst/>
            <a:ahLst/>
            <a:cxnLst/>
            <a:rect l="l" t="t" r="r" b="b"/>
            <a:pathLst>
              <a:path w="40640" h="56515">
                <a:moveTo>
                  <a:pt x="27561" y="56196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3" name="object 10623"/>
          <p:cNvSpPr/>
          <p:nvPr/>
        </p:nvSpPr>
        <p:spPr>
          <a:xfrm>
            <a:off x="10677484" y="6936571"/>
            <a:ext cx="40640" cy="12700"/>
          </a:xfrm>
          <a:custGeom>
            <a:avLst/>
            <a:gdLst/>
            <a:ahLst/>
            <a:cxnLst/>
            <a:rect l="l" t="t" r="r" b="b"/>
            <a:pathLst>
              <a:path w="40640" h="12700">
                <a:moveTo>
                  <a:pt x="40446" y="121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4" name="object 10624"/>
          <p:cNvSpPr/>
          <p:nvPr/>
        </p:nvSpPr>
        <p:spPr>
          <a:xfrm>
            <a:off x="12293210" y="1999194"/>
            <a:ext cx="40640" cy="12700"/>
          </a:xfrm>
          <a:custGeom>
            <a:avLst/>
            <a:gdLst/>
            <a:ahLst/>
            <a:cxnLst/>
            <a:rect l="l" t="t" r="r" b="b"/>
            <a:pathLst>
              <a:path w="40640" h="12700">
                <a:moveTo>
                  <a:pt x="0" y="0"/>
                </a:moveTo>
                <a:lnTo>
                  <a:pt x="40446" y="121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5" name="object 10625"/>
          <p:cNvSpPr/>
          <p:nvPr/>
        </p:nvSpPr>
        <p:spPr>
          <a:xfrm>
            <a:off x="12366228" y="202067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6" name="object 10626"/>
          <p:cNvSpPr/>
          <p:nvPr/>
        </p:nvSpPr>
        <p:spPr>
          <a:xfrm>
            <a:off x="12431015" y="203964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7" name="object 10627"/>
          <p:cNvSpPr/>
          <p:nvPr/>
        </p:nvSpPr>
        <p:spPr>
          <a:xfrm>
            <a:off x="12495801" y="205897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8" name="object 10628"/>
          <p:cNvSpPr/>
          <p:nvPr/>
        </p:nvSpPr>
        <p:spPr>
          <a:xfrm>
            <a:off x="12560946" y="2077940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9" name="object 10629"/>
          <p:cNvSpPr/>
          <p:nvPr/>
        </p:nvSpPr>
        <p:spPr>
          <a:xfrm>
            <a:off x="12625733" y="209691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0" name="object 10630"/>
          <p:cNvSpPr/>
          <p:nvPr/>
        </p:nvSpPr>
        <p:spPr>
          <a:xfrm>
            <a:off x="12690519" y="211588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1" name="object 10631"/>
          <p:cNvSpPr/>
          <p:nvPr/>
        </p:nvSpPr>
        <p:spPr>
          <a:xfrm>
            <a:off x="12755664" y="213485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2" name="object 10632"/>
          <p:cNvSpPr/>
          <p:nvPr/>
        </p:nvSpPr>
        <p:spPr>
          <a:xfrm>
            <a:off x="12820450" y="2154181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0" y="0"/>
                </a:moveTo>
                <a:lnTo>
                  <a:pt x="40446" y="11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3" name="object 10633"/>
          <p:cNvSpPr/>
          <p:nvPr/>
        </p:nvSpPr>
        <p:spPr>
          <a:xfrm>
            <a:off x="6350390" y="5694173"/>
            <a:ext cx="774065" cy="1638935"/>
          </a:xfrm>
          <a:custGeom>
            <a:avLst/>
            <a:gdLst/>
            <a:ahLst/>
            <a:cxnLst/>
            <a:rect l="l" t="t" r="r" b="b"/>
            <a:pathLst>
              <a:path w="774065" h="1638934">
                <a:moveTo>
                  <a:pt x="743076" y="0"/>
                </a:moveTo>
                <a:lnTo>
                  <a:pt x="773858" y="14317"/>
                </a:lnTo>
                <a:lnTo>
                  <a:pt x="30782" y="1638633"/>
                </a:lnTo>
                <a:lnTo>
                  <a:pt x="0" y="1624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4" name="object 10634"/>
          <p:cNvSpPr/>
          <p:nvPr/>
        </p:nvSpPr>
        <p:spPr>
          <a:xfrm>
            <a:off x="7069842" y="5686656"/>
            <a:ext cx="66040" cy="161290"/>
          </a:xfrm>
          <a:custGeom>
            <a:avLst/>
            <a:gdLst/>
            <a:ahLst/>
            <a:cxnLst/>
            <a:rect l="l" t="t" r="r" b="b"/>
            <a:pathLst>
              <a:path w="66040" h="161289">
                <a:moveTo>
                  <a:pt x="27203" y="0"/>
                </a:moveTo>
                <a:lnTo>
                  <a:pt x="65502" y="17538"/>
                </a:lnTo>
                <a:lnTo>
                  <a:pt x="0" y="160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5" name="object 10635"/>
          <p:cNvSpPr/>
          <p:nvPr/>
        </p:nvSpPr>
        <p:spPr>
          <a:xfrm>
            <a:off x="7027605" y="5878152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28276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6" name="object 10636"/>
          <p:cNvSpPr/>
          <p:nvPr/>
        </p:nvSpPr>
        <p:spPr>
          <a:xfrm>
            <a:off x="6957450" y="5970500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89">
                <a:moveTo>
                  <a:pt x="56196" y="0"/>
                </a:moveTo>
                <a:lnTo>
                  <a:pt x="0" y="123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7" name="object 10637"/>
          <p:cNvSpPr/>
          <p:nvPr/>
        </p:nvSpPr>
        <p:spPr>
          <a:xfrm>
            <a:off x="6915214" y="6124412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28276" y="0"/>
                </a:moveTo>
                <a:lnTo>
                  <a:pt x="0" y="612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8" name="object 10638"/>
          <p:cNvSpPr/>
          <p:nvPr/>
        </p:nvSpPr>
        <p:spPr>
          <a:xfrm>
            <a:off x="6844700" y="6216402"/>
            <a:ext cx="57150" cy="123189"/>
          </a:xfrm>
          <a:custGeom>
            <a:avLst/>
            <a:gdLst/>
            <a:ahLst/>
            <a:cxnLst/>
            <a:rect l="l" t="t" r="r" b="b"/>
            <a:pathLst>
              <a:path w="57150" h="123189">
                <a:moveTo>
                  <a:pt x="56553" y="0"/>
                </a:moveTo>
                <a:lnTo>
                  <a:pt x="0" y="123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9" name="object 10639"/>
          <p:cNvSpPr/>
          <p:nvPr/>
        </p:nvSpPr>
        <p:spPr>
          <a:xfrm>
            <a:off x="6802821" y="6370315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27919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0" name="object 10640"/>
          <p:cNvSpPr/>
          <p:nvPr/>
        </p:nvSpPr>
        <p:spPr>
          <a:xfrm>
            <a:off x="6732308" y="6462662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90">
                <a:moveTo>
                  <a:pt x="56196" y="0"/>
                </a:moveTo>
                <a:lnTo>
                  <a:pt x="0" y="123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1" name="object 10641"/>
          <p:cNvSpPr/>
          <p:nvPr/>
        </p:nvSpPr>
        <p:spPr>
          <a:xfrm>
            <a:off x="6690072" y="6616217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28276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2" name="object 10642"/>
          <p:cNvSpPr/>
          <p:nvPr/>
        </p:nvSpPr>
        <p:spPr>
          <a:xfrm>
            <a:off x="6619916" y="6708564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90">
                <a:moveTo>
                  <a:pt x="56196" y="0"/>
                </a:moveTo>
                <a:lnTo>
                  <a:pt x="0" y="123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3" name="object 10643"/>
          <p:cNvSpPr/>
          <p:nvPr/>
        </p:nvSpPr>
        <p:spPr>
          <a:xfrm>
            <a:off x="6577679" y="6862478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27919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4" name="object 10644"/>
          <p:cNvSpPr/>
          <p:nvPr/>
        </p:nvSpPr>
        <p:spPr>
          <a:xfrm>
            <a:off x="6507166" y="6954825"/>
            <a:ext cx="56515" cy="123189"/>
          </a:xfrm>
          <a:custGeom>
            <a:avLst/>
            <a:gdLst/>
            <a:ahLst/>
            <a:cxnLst/>
            <a:rect l="l" t="t" r="r" b="b"/>
            <a:pathLst>
              <a:path w="56515" h="123190">
                <a:moveTo>
                  <a:pt x="56196" y="0"/>
                </a:moveTo>
                <a:lnTo>
                  <a:pt x="0" y="122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5" name="object 10645"/>
          <p:cNvSpPr/>
          <p:nvPr/>
        </p:nvSpPr>
        <p:spPr>
          <a:xfrm>
            <a:off x="6464929" y="7108380"/>
            <a:ext cx="28575" cy="61594"/>
          </a:xfrm>
          <a:custGeom>
            <a:avLst/>
            <a:gdLst/>
            <a:ahLst/>
            <a:cxnLst/>
            <a:rect l="l" t="t" r="r" b="b"/>
            <a:pathLst>
              <a:path w="28575" h="61595">
                <a:moveTo>
                  <a:pt x="28276" y="0"/>
                </a:moveTo>
                <a:lnTo>
                  <a:pt x="0" y="61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6" name="object 10646"/>
          <p:cNvSpPr/>
          <p:nvPr/>
        </p:nvSpPr>
        <p:spPr>
          <a:xfrm>
            <a:off x="6347168" y="7200727"/>
            <a:ext cx="104139" cy="143510"/>
          </a:xfrm>
          <a:custGeom>
            <a:avLst/>
            <a:gdLst/>
            <a:ahLst/>
            <a:cxnLst/>
            <a:rect l="l" t="t" r="r" b="b"/>
            <a:pathLst>
              <a:path w="104139" h="143509">
                <a:moveTo>
                  <a:pt x="103801" y="0"/>
                </a:moveTo>
                <a:lnTo>
                  <a:pt x="38299" y="143174"/>
                </a:lnTo>
                <a:lnTo>
                  <a:pt x="0" y="125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7" name="object 10647"/>
          <p:cNvSpPr/>
          <p:nvPr/>
        </p:nvSpPr>
        <p:spPr>
          <a:xfrm>
            <a:off x="10077225" y="11190288"/>
            <a:ext cx="20955" cy="5715"/>
          </a:xfrm>
          <a:custGeom>
            <a:avLst/>
            <a:gdLst/>
            <a:ahLst/>
            <a:cxnLst/>
            <a:rect l="l" t="t" r="r" b="b"/>
            <a:pathLst>
              <a:path w="20954" h="5715">
                <a:moveTo>
                  <a:pt x="20402" y="57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8" name="object 10648"/>
          <p:cNvSpPr/>
          <p:nvPr/>
        </p:nvSpPr>
        <p:spPr>
          <a:xfrm>
            <a:off x="10012438" y="1117131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9" name="object 10649"/>
          <p:cNvSpPr/>
          <p:nvPr/>
        </p:nvSpPr>
        <p:spPr>
          <a:xfrm>
            <a:off x="9947294" y="1115198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0" name="object 10650"/>
          <p:cNvSpPr/>
          <p:nvPr/>
        </p:nvSpPr>
        <p:spPr>
          <a:xfrm>
            <a:off x="9894677" y="11136597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20402" y="60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1" name="object 10651"/>
          <p:cNvSpPr/>
          <p:nvPr/>
        </p:nvSpPr>
        <p:spPr>
          <a:xfrm>
            <a:off x="9285111" y="10148692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90">
                <a:moveTo>
                  <a:pt x="10022" y="0"/>
                </a:moveTo>
                <a:lnTo>
                  <a:pt x="0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2" name="object 10652"/>
          <p:cNvSpPr/>
          <p:nvPr/>
        </p:nvSpPr>
        <p:spPr>
          <a:xfrm>
            <a:off x="9265783" y="1021526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3" name="object 10653"/>
          <p:cNvSpPr/>
          <p:nvPr/>
        </p:nvSpPr>
        <p:spPr>
          <a:xfrm>
            <a:off x="9246454" y="10280055"/>
            <a:ext cx="44450" cy="47625"/>
          </a:xfrm>
          <a:custGeom>
            <a:avLst/>
            <a:gdLst/>
            <a:ahLst/>
            <a:cxnLst/>
            <a:rect l="l" t="t" r="r" b="b"/>
            <a:pathLst>
              <a:path w="44450" h="47625">
                <a:moveTo>
                  <a:pt x="10022" y="0"/>
                </a:moveTo>
                <a:lnTo>
                  <a:pt x="0" y="34361"/>
                </a:lnTo>
                <a:lnTo>
                  <a:pt x="44384" y="476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4" name="object 10654"/>
          <p:cNvSpPr/>
          <p:nvPr/>
        </p:nvSpPr>
        <p:spPr>
          <a:xfrm>
            <a:off x="9323052" y="1033696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5" name="object 10655"/>
          <p:cNvSpPr/>
          <p:nvPr/>
        </p:nvSpPr>
        <p:spPr>
          <a:xfrm>
            <a:off x="9388197" y="1035629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6" name="object 10656"/>
          <p:cNvSpPr/>
          <p:nvPr/>
        </p:nvSpPr>
        <p:spPr>
          <a:xfrm>
            <a:off x="9452983" y="103752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7" name="object 10657"/>
          <p:cNvSpPr/>
          <p:nvPr/>
        </p:nvSpPr>
        <p:spPr>
          <a:xfrm>
            <a:off x="9517770" y="1039423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8" name="object 10658"/>
          <p:cNvSpPr/>
          <p:nvPr/>
        </p:nvSpPr>
        <p:spPr>
          <a:xfrm>
            <a:off x="9582915" y="10392089"/>
            <a:ext cx="54610" cy="34925"/>
          </a:xfrm>
          <a:custGeom>
            <a:avLst/>
            <a:gdLst/>
            <a:ahLst/>
            <a:cxnLst/>
            <a:rect l="l" t="t" r="r" b="b"/>
            <a:pathLst>
              <a:path w="54609" h="34925">
                <a:moveTo>
                  <a:pt x="0" y="21476"/>
                </a:moveTo>
                <a:lnTo>
                  <a:pt x="44384" y="34361"/>
                </a:lnTo>
                <a:lnTo>
                  <a:pt x="5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9" name="object 10659"/>
          <p:cNvSpPr/>
          <p:nvPr/>
        </p:nvSpPr>
        <p:spPr>
          <a:xfrm>
            <a:off x="9646627" y="1032730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0" name="object 10660"/>
          <p:cNvSpPr/>
          <p:nvPr/>
        </p:nvSpPr>
        <p:spPr>
          <a:xfrm>
            <a:off x="9631594" y="10247483"/>
            <a:ext cx="44450" cy="47625"/>
          </a:xfrm>
          <a:custGeom>
            <a:avLst/>
            <a:gdLst/>
            <a:ahLst/>
            <a:cxnLst/>
            <a:rect l="l" t="t" r="r" b="b"/>
            <a:pathLst>
              <a:path w="44450" h="47625">
                <a:moveTo>
                  <a:pt x="34361" y="47247"/>
                </a:moveTo>
                <a:lnTo>
                  <a:pt x="44384" y="132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1" name="object 10661"/>
          <p:cNvSpPr/>
          <p:nvPr/>
        </p:nvSpPr>
        <p:spPr>
          <a:xfrm>
            <a:off x="9566449" y="1022851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2" name="object 10662"/>
          <p:cNvSpPr/>
          <p:nvPr/>
        </p:nvSpPr>
        <p:spPr>
          <a:xfrm>
            <a:off x="9501663" y="1020954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3" name="object 10663"/>
          <p:cNvSpPr/>
          <p:nvPr/>
        </p:nvSpPr>
        <p:spPr>
          <a:xfrm>
            <a:off x="9436876" y="1019021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4" name="object 10664"/>
          <p:cNvSpPr/>
          <p:nvPr/>
        </p:nvSpPr>
        <p:spPr>
          <a:xfrm>
            <a:off x="9371731" y="1017124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5" name="object 10665"/>
          <p:cNvSpPr/>
          <p:nvPr/>
        </p:nvSpPr>
        <p:spPr>
          <a:xfrm>
            <a:off x="9295133" y="10148692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384" y="128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6" name="object 10666"/>
          <p:cNvSpPr/>
          <p:nvPr/>
        </p:nvSpPr>
        <p:spPr>
          <a:xfrm>
            <a:off x="9346318" y="9945743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40">
                <a:moveTo>
                  <a:pt x="8232" y="0"/>
                </a:moveTo>
                <a:lnTo>
                  <a:pt x="0" y="279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7" name="object 10667"/>
          <p:cNvSpPr/>
          <p:nvPr/>
        </p:nvSpPr>
        <p:spPr>
          <a:xfrm>
            <a:off x="9327347" y="100062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8" name="object 10668"/>
          <p:cNvSpPr/>
          <p:nvPr/>
        </p:nvSpPr>
        <p:spPr>
          <a:xfrm>
            <a:off x="9309451" y="10071020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8232" y="0"/>
                </a:moveTo>
                <a:lnTo>
                  <a:pt x="0" y="27919"/>
                </a:lnTo>
                <a:lnTo>
                  <a:pt x="44384" y="411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9" name="object 10669"/>
          <p:cNvSpPr/>
          <p:nvPr/>
        </p:nvSpPr>
        <p:spPr>
          <a:xfrm>
            <a:off x="9386407" y="1012184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0" name="object 10670"/>
          <p:cNvSpPr/>
          <p:nvPr/>
        </p:nvSpPr>
        <p:spPr>
          <a:xfrm>
            <a:off x="9451194" y="1014081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1" name="object 10671"/>
          <p:cNvSpPr/>
          <p:nvPr/>
        </p:nvSpPr>
        <p:spPr>
          <a:xfrm>
            <a:off x="9516338" y="1015978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2" name="object 10672"/>
          <p:cNvSpPr/>
          <p:nvPr/>
        </p:nvSpPr>
        <p:spPr>
          <a:xfrm>
            <a:off x="9581125" y="1017911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3" name="object 10673"/>
          <p:cNvSpPr/>
          <p:nvPr/>
        </p:nvSpPr>
        <p:spPr>
          <a:xfrm>
            <a:off x="9645911" y="10183055"/>
            <a:ext cx="52705" cy="27940"/>
          </a:xfrm>
          <a:custGeom>
            <a:avLst/>
            <a:gdLst/>
            <a:ahLst/>
            <a:cxnLst/>
            <a:rect l="l" t="t" r="r" b="b"/>
            <a:pathLst>
              <a:path w="52704" h="27940">
                <a:moveTo>
                  <a:pt x="0" y="15033"/>
                </a:moveTo>
                <a:lnTo>
                  <a:pt x="44384" y="27919"/>
                </a:lnTo>
                <a:lnTo>
                  <a:pt x="526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4" name="object 10674"/>
          <p:cNvSpPr/>
          <p:nvPr/>
        </p:nvSpPr>
        <p:spPr>
          <a:xfrm>
            <a:off x="9708192" y="1011826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5" name="object 10675"/>
          <p:cNvSpPr/>
          <p:nvPr/>
        </p:nvSpPr>
        <p:spPr>
          <a:xfrm>
            <a:off x="9691011" y="10044891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36151" y="40804"/>
                </a:moveTo>
                <a:lnTo>
                  <a:pt x="44384" y="1288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6" name="object 10676"/>
          <p:cNvSpPr/>
          <p:nvPr/>
        </p:nvSpPr>
        <p:spPr>
          <a:xfrm>
            <a:off x="9626224" y="1002556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7" name="object 10677"/>
          <p:cNvSpPr/>
          <p:nvPr/>
        </p:nvSpPr>
        <p:spPr>
          <a:xfrm>
            <a:off x="9561080" y="1000659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8" name="object 10678"/>
          <p:cNvSpPr/>
          <p:nvPr/>
        </p:nvSpPr>
        <p:spPr>
          <a:xfrm>
            <a:off x="9496294" y="998762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9" name="object 10679"/>
          <p:cNvSpPr/>
          <p:nvPr/>
        </p:nvSpPr>
        <p:spPr>
          <a:xfrm>
            <a:off x="9431507" y="996829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0" name="object 10680"/>
          <p:cNvSpPr/>
          <p:nvPr/>
        </p:nvSpPr>
        <p:spPr>
          <a:xfrm>
            <a:off x="9354551" y="9945743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384" y="132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1" name="object 10681"/>
          <p:cNvSpPr/>
          <p:nvPr/>
        </p:nvSpPr>
        <p:spPr>
          <a:xfrm>
            <a:off x="9405735" y="9742792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4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2" name="object 10682"/>
          <p:cNvSpPr/>
          <p:nvPr/>
        </p:nvSpPr>
        <p:spPr>
          <a:xfrm>
            <a:off x="9386765" y="980328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3" name="object 10683"/>
          <p:cNvSpPr/>
          <p:nvPr/>
        </p:nvSpPr>
        <p:spPr>
          <a:xfrm>
            <a:off x="9368868" y="9868428"/>
            <a:ext cx="45085" cy="41275"/>
          </a:xfrm>
          <a:custGeom>
            <a:avLst/>
            <a:gdLst/>
            <a:ahLst/>
            <a:cxnLst/>
            <a:rect l="l" t="t" r="r" b="b"/>
            <a:pathLst>
              <a:path w="45084" h="41275">
                <a:moveTo>
                  <a:pt x="8232" y="0"/>
                </a:moveTo>
                <a:lnTo>
                  <a:pt x="0" y="27919"/>
                </a:lnTo>
                <a:lnTo>
                  <a:pt x="44742" y="408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4" name="object 10684"/>
          <p:cNvSpPr/>
          <p:nvPr/>
        </p:nvSpPr>
        <p:spPr>
          <a:xfrm>
            <a:off x="9445824" y="991889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5" name="object 10685"/>
          <p:cNvSpPr/>
          <p:nvPr/>
        </p:nvSpPr>
        <p:spPr>
          <a:xfrm>
            <a:off x="9510969" y="993786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6" name="object 10686"/>
          <p:cNvSpPr/>
          <p:nvPr/>
        </p:nvSpPr>
        <p:spPr>
          <a:xfrm>
            <a:off x="9575755" y="995719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7" name="object 10687"/>
          <p:cNvSpPr/>
          <p:nvPr/>
        </p:nvSpPr>
        <p:spPr>
          <a:xfrm>
            <a:off x="9640542" y="997616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8" name="object 10688"/>
          <p:cNvSpPr/>
          <p:nvPr/>
        </p:nvSpPr>
        <p:spPr>
          <a:xfrm>
            <a:off x="9705329" y="9980462"/>
            <a:ext cx="52705" cy="27940"/>
          </a:xfrm>
          <a:custGeom>
            <a:avLst/>
            <a:gdLst/>
            <a:ahLst/>
            <a:cxnLst/>
            <a:rect l="l" t="t" r="r" b="b"/>
            <a:pathLst>
              <a:path w="52704" h="27940">
                <a:moveTo>
                  <a:pt x="0" y="14675"/>
                </a:moveTo>
                <a:lnTo>
                  <a:pt x="44384" y="27919"/>
                </a:lnTo>
                <a:lnTo>
                  <a:pt x="526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9" name="object 10689"/>
          <p:cNvSpPr/>
          <p:nvPr/>
        </p:nvSpPr>
        <p:spPr>
          <a:xfrm>
            <a:off x="9767609" y="991531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0" name="object 10690"/>
          <p:cNvSpPr/>
          <p:nvPr/>
        </p:nvSpPr>
        <p:spPr>
          <a:xfrm>
            <a:off x="9750428" y="9841941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36151" y="41162"/>
                </a:moveTo>
                <a:lnTo>
                  <a:pt x="44384" y="1288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1" name="object 10691"/>
          <p:cNvSpPr/>
          <p:nvPr/>
        </p:nvSpPr>
        <p:spPr>
          <a:xfrm>
            <a:off x="9685642" y="982261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2" name="object 10692"/>
          <p:cNvSpPr/>
          <p:nvPr/>
        </p:nvSpPr>
        <p:spPr>
          <a:xfrm>
            <a:off x="9620498" y="980364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3" name="object 10693"/>
          <p:cNvSpPr/>
          <p:nvPr/>
        </p:nvSpPr>
        <p:spPr>
          <a:xfrm>
            <a:off x="9555711" y="978467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4" name="object 10694"/>
          <p:cNvSpPr/>
          <p:nvPr/>
        </p:nvSpPr>
        <p:spPr>
          <a:xfrm>
            <a:off x="9490925" y="976534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5" name="object 10695"/>
          <p:cNvSpPr/>
          <p:nvPr/>
        </p:nvSpPr>
        <p:spPr>
          <a:xfrm>
            <a:off x="9413968" y="9742792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384" y="132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6" name="object 10696"/>
          <p:cNvSpPr/>
          <p:nvPr/>
        </p:nvSpPr>
        <p:spPr>
          <a:xfrm>
            <a:off x="9465153" y="9540200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40">
                <a:moveTo>
                  <a:pt x="8232" y="0"/>
                </a:moveTo>
                <a:lnTo>
                  <a:pt x="0" y="279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7" name="object 10697"/>
          <p:cNvSpPr/>
          <p:nvPr/>
        </p:nvSpPr>
        <p:spPr>
          <a:xfrm>
            <a:off x="9446183" y="960069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8" name="object 10698"/>
          <p:cNvSpPr/>
          <p:nvPr/>
        </p:nvSpPr>
        <p:spPr>
          <a:xfrm>
            <a:off x="9428643" y="9665479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8232" y="0"/>
                </a:moveTo>
                <a:lnTo>
                  <a:pt x="0" y="27919"/>
                </a:lnTo>
                <a:lnTo>
                  <a:pt x="44384" y="411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9" name="object 10699"/>
          <p:cNvSpPr/>
          <p:nvPr/>
        </p:nvSpPr>
        <p:spPr>
          <a:xfrm>
            <a:off x="9505242" y="971594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0" name="object 10700"/>
          <p:cNvSpPr/>
          <p:nvPr/>
        </p:nvSpPr>
        <p:spPr>
          <a:xfrm>
            <a:off x="9570387" y="973527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1" name="object 10701"/>
          <p:cNvSpPr/>
          <p:nvPr/>
        </p:nvSpPr>
        <p:spPr>
          <a:xfrm>
            <a:off x="9635173" y="975424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2" name="object 10702"/>
          <p:cNvSpPr/>
          <p:nvPr/>
        </p:nvSpPr>
        <p:spPr>
          <a:xfrm>
            <a:off x="9699959" y="977321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3" name="object 10703"/>
          <p:cNvSpPr/>
          <p:nvPr/>
        </p:nvSpPr>
        <p:spPr>
          <a:xfrm>
            <a:off x="9765104" y="9777512"/>
            <a:ext cx="52705" cy="27940"/>
          </a:xfrm>
          <a:custGeom>
            <a:avLst/>
            <a:gdLst/>
            <a:ahLst/>
            <a:cxnLst/>
            <a:rect l="l" t="t" r="r" b="b"/>
            <a:pathLst>
              <a:path w="52704" h="27940">
                <a:moveTo>
                  <a:pt x="0" y="15033"/>
                </a:moveTo>
                <a:lnTo>
                  <a:pt x="44384" y="27919"/>
                </a:lnTo>
                <a:lnTo>
                  <a:pt x="526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4" name="object 10704"/>
          <p:cNvSpPr/>
          <p:nvPr/>
        </p:nvSpPr>
        <p:spPr>
          <a:xfrm>
            <a:off x="9827027" y="971272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5" name="object 10705"/>
          <p:cNvSpPr/>
          <p:nvPr/>
        </p:nvSpPr>
        <p:spPr>
          <a:xfrm>
            <a:off x="9809846" y="9638991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36151" y="41162"/>
                </a:moveTo>
                <a:lnTo>
                  <a:pt x="44384" y="132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6" name="object 10706"/>
          <p:cNvSpPr/>
          <p:nvPr/>
        </p:nvSpPr>
        <p:spPr>
          <a:xfrm>
            <a:off x="9745060" y="962002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7" name="object 10707"/>
          <p:cNvSpPr/>
          <p:nvPr/>
        </p:nvSpPr>
        <p:spPr>
          <a:xfrm>
            <a:off x="9680273" y="960069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8" name="object 10708"/>
          <p:cNvSpPr/>
          <p:nvPr/>
        </p:nvSpPr>
        <p:spPr>
          <a:xfrm>
            <a:off x="9615128" y="958172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9" name="object 10709"/>
          <p:cNvSpPr/>
          <p:nvPr/>
        </p:nvSpPr>
        <p:spPr>
          <a:xfrm>
            <a:off x="9550342" y="956275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0" name="object 10710"/>
          <p:cNvSpPr/>
          <p:nvPr/>
        </p:nvSpPr>
        <p:spPr>
          <a:xfrm>
            <a:off x="9473386" y="9540200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384" y="128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1" name="object 10711"/>
          <p:cNvSpPr/>
          <p:nvPr/>
        </p:nvSpPr>
        <p:spPr>
          <a:xfrm>
            <a:off x="9524928" y="9337250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40">
                <a:moveTo>
                  <a:pt x="8232" y="0"/>
                </a:moveTo>
                <a:lnTo>
                  <a:pt x="0" y="279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2" name="object 10712"/>
          <p:cNvSpPr/>
          <p:nvPr/>
        </p:nvSpPr>
        <p:spPr>
          <a:xfrm>
            <a:off x="9505958" y="939774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3" name="object 10713"/>
          <p:cNvSpPr/>
          <p:nvPr/>
        </p:nvSpPr>
        <p:spPr>
          <a:xfrm>
            <a:off x="9488061" y="9462528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8232" y="0"/>
                </a:moveTo>
                <a:lnTo>
                  <a:pt x="0" y="27919"/>
                </a:lnTo>
                <a:lnTo>
                  <a:pt x="44384" y="411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4" name="object 10714"/>
          <p:cNvSpPr/>
          <p:nvPr/>
        </p:nvSpPr>
        <p:spPr>
          <a:xfrm>
            <a:off x="9565017" y="951335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5" name="object 10715"/>
          <p:cNvSpPr/>
          <p:nvPr/>
        </p:nvSpPr>
        <p:spPr>
          <a:xfrm>
            <a:off x="9629804" y="953232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6" name="object 10716"/>
          <p:cNvSpPr/>
          <p:nvPr/>
        </p:nvSpPr>
        <p:spPr>
          <a:xfrm>
            <a:off x="9694591" y="955129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7" name="object 10717"/>
          <p:cNvSpPr/>
          <p:nvPr/>
        </p:nvSpPr>
        <p:spPr>
          <a:xfrm>
            <a:off x="9759735" y="957062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8" name="object 10718"/>
          <p:cNvSpPr/>
          <p:nvPr/>
        </p:nvSpPr>
        <p:spPr>
          <a:xfrm>
            <a:off x="9824522" y="9574562"/>
            <a:ext cx="52705" cy="27940"/>
          </a:xfrm>
          <a:custGeom>
            <a:avLst/>
            <a:gdLst/>
            <a:ahLst/>
            <a:cxnLst/>
            <a:rect l="l" t="t" r="r" b="b"/>
            <a:pathLst>
              <a:path w="52704" h="27940">
                <a:moveTo>
                  <a:pt x="0" y="15033"/>
                </a:moveTo>
                <a:lnTo>
                  <a:pt x="44384" y="27919"/>
                </a:lnTo>
                <a:lnTo>
                  <a:pt x="526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9" name="object 10719"/>
          <p:cNvSpPr/>
          <p:nvPr/>
        </p:nvSpPr>
        <p:spPr>
          <a:xfrm>
            <a:off x="9886444" y="95097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0" name="object 10720"/>
          <p:cNvSpPr/>
          <p:nvPr/>
        </p:nvSpPr>
        <p:spPr>
          <a:xfrm>
            <a:off x="9869621" y="9436041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36151" y="41162"/>
                </a:moveTo>
                <a:lnTo>
                  <a:pt x="44384" y="132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1" name="object 10721"/>
          <p:cNvSpPr/>
          <p:nvPr/>
        </p:nvSpPr>
        <p:spPr>
          <a:xfrm>
            <a:off x="9804477" y="941707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2" name="object 10722"/>
          <p:cNvSpPr/>
          <p:nvPr/>
        </p:nvSpPr>
        <p:spPr>
          <a:xfrm>
            <a:off x="9739690" y="939809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3" name="object 10723"/>
          <p:cNvSpPr/>
          <p:nvPr/>
        </p:nvSpPr>
        <p:spPr>
          <a:xfrm>
            <a:off x="9674904" y="937877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4" name="object 10724"/>
          <p:cNvSpPr/>
          <p:nvPr/>
        </p:nvSpPr>
        <p:spPr>
          <a:xfrm>
            <a:off x="9609759" y="935980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5" name="object 10725"/>
          <p:cNvSpPr/>
          <p:nvPr/>
        </p:nvSpPr>
        <p:spPr>
          <a:xfrm>
            <a:off x="9533161" y="9337250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384" y="128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6" name="object 10726"/>
          <p:cNvSpPr/>
          <p:nvPr/>
        </p:nvSpPr>
        <p:spPr>
          <a:xfrm>
            <a:off x="9584346" y="9134300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40">
                <a:moveTo>
                  <a:pt x="8232" y="0"/>
                </a:moveTo>
                <a:lnTo>
                  <a:pt x="0" y="279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7" name="object 10727"/>
          <p:cNvSpPr/>
          <p:nvPr/>
        </p:nvSpPr>
        <p:spPr>
          <a:xfrm>
            <a:off x="9565375" y="919479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8" name="object 10728"/>
          <p:cNvSpPr/>
          <p:nvPr/>
        </p:nvSpPr>
        <p:spPr>
          <a:xfrm>
            <a:off x="9547479" y="9259578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8232" y="0"/>
                </a:moveTo>
                <a:lnTo>
                  <a:pt x="0" y="28276"/>
                </a:lnTo>
                <a:lnTo>
                  <a:pt x="44384" y="411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9" name="object 10729"/>
          <p:cNvSpPr/>
          <p:nvPr/>
        </p:nvSpPr>
        <p:spPr>
          <a:xfrm>
            <a:off x="9624435" y="931040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0" name="object 10730"/>
          <p:cNvSpPr/>
          <p:nvPr/>
        </p:nvSpPr>
        <p:spPr>
          <a:xfrm>
            <a:off x="9689221" y="932937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1" name="object 10731"/>
          <p:cNvSpPr/>
          <p:nvPr/>
        </p:nvSpPr>
        <p:spPr>
          <a:xfrm>
            <a:off x="9754366" y="934870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2" name="object 10732"/>
          <p:cNvSpPr/>
          <p:nvPr/>
        </p:nvSpPr>
        <p:spPr>
          <a:xfrm>
            <a:off x="9819152" y="936767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3" name="object 10733"/>
          <p:cNvSpPr/>
          <p:nvPr/>
        </p:nvSpPr>
        <p:spPr>
          <a:xfrm>
            <a:off x="9883939" y="9371612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4" h="28575">
                <a:moveTo>
                  <a:pt x="0" y="15033"/>
                </a:moveTo>
                <a:lnTo>
                  <a:pt x="44384" y="28276"/>
                </a:lnTo>
                <a:lnTo>
                  <a:pt x="526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4" name="object 10734"/>
          <p:cNvSpPr/>
          <p:nvPr/>
        </p:nvSpPr>
        <p:spPr>
          <a:xfrm>
            <a:off x="9946220" y="930682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5" name="object 10735"/>
          <p:cNvSpPr/>
          <p:nvPr/>
        </p:nvSpPr>
        <p:spPr>
          <a:xfrm>
            <a:off x="9929038" y="9233449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36151" y="40804"/>
                </a:moveTo>
                <a:lnTo>
                  <a:pt x="44384" y="1288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6" name="object 10736"/>
          <p:cNvSpPr/>
          <p:nvPr/>
        </p:nvSpPr>
        <p:spPr>
          <a:xfrm>
            <a:off x="9863894" y="921412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7" name="object 10737"/>
          <p:cNvSpPr/>
          <p:nvPr/>
        </p:nvSpPr>
        <p:spPr>
          <a:xfrm>
            <a:off x="9799108" y="919515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8" name="object 10738"/>
          <p:cNvSpPr/>
          <p:nvPr/>
        </p:nvSpPr>
        <p:spPr>
          <a:xfrm>
            <a:off x="9734322" y="917617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9" name="object 10739"/>
          <p:cNvSpPr/>
          <p:nvPr/>
        </p:nvSpPr>
        <p:spPr>
          <a:xfrm>
            <a:off x="9669535" y="915685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0" name="object 10740"/>
          <p:cNvSpPr/>
          <p:nvPr/>
        </p:nvSpPr>
        <p:spPr>
          <a:xfrm>
            <a:off x="9592578" y="9134300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384" y="132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1" name="object 10741"/>
          <p:cNvSpPr/>
          <p:nvPr/>
        </p:nvSpPr>
        <p:spPr>
          <a:xfrm>
            <a:off x="9643764" y="8931709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40">
                <a:moveTo>
                  <a:pt x="8232" y="0"/>
                </a:moveTo>
                <a:lnTo>
                  <a:pt x="0" y="279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2" name="object 10742"/>
          <p:cNvSpPr/>
          <p:nvPr/>
        </p:nvSpPr>
        <p:spPr>
          <a:xfrm>
            <a:off x="9624793" y="89918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3" name="object 10743"/>
          <p:cNvSpPr/>
          <p:nvPr/>
        </p:nvSpPr>
        <p:spPr>
          <a:xfrm>
            <a:off x="9606896" y="9056986"/>
            <a:ext cx="45085" cy="41275"/>
          </a:xfrm>
          <a:custGeom>
            <a:avLst/>
            <a:gdLst/>
            <a:ahLst/>
            <a:cxnLst/>
            <a:rect l="l" t="t" r="r" b="b"/>
            <a:pathLst>
              <a:path w="45084" h="41275">
                <a:moveTo>
                  <a:pt x="8232" y="0"/>
                </a:moveTo>
                <a:lnTo>
                  <a:pt x="0" y="27919"/>
                </a:lnTo>
                <a:lnTo>
                  <a:pt x="44742" y="408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4" name="object 10744"/>
          <p:cNvSpPr/>
          <p:nvPr/>
        </p:nvSpPr>
        <p:spPr>
          <a:xfrm>
            <a:off x="9683853" y="910745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5" name="object 10745"/>
          <p:cNvSpPr/>
          <p:nvPr/>
        </p:nvSpPr>
        <p:spPr>
          <a:xfrm>
            <a:off x="9748639" y="912642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6" name="object 10746"/>
          <p:cNvSpPr/>
          <p:nvPr/>
        </p:nvSpPr>
        <p:spPr>
          <a:xfrm>
            <a:off x="9813783" y="914575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7" name="object 10747"/>
          <p:cNvSpPr/>
          <p:nvPr/>
        </p:nvSpPr>
        <p:spPr>
          <a:xfrm>
            <a:off x="9878569" y="916472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8" name="object 10748"/>
          <p:cNvSpPr/>
          <p:nvPr/>
        </p:nvSpPr>
        <p:spPr>
          <a:xfrm>
            <a:off x="9943356" y="9169020"/>
            <a:ext cx="52705" cy="27940"/>
          </a:xfrm>
          <a:custGeom>
            <a:avLst/>
            <a:gdLst/>
            <a:ahLst/>
            <a:cxnLst/>
            <a:rect l="l" t="t" r="r" b="b"/>
            <a:pathLst>
              <a:path w="52704" h="27940">
                <a:moveTo>
                  <a:pt x="0" y="14675"/>
                </a:moveTo>
                <a:lnTo>
                  <a:pt x="44384" y="27919"/>
                </a:lnTo>
                <a:lnTo>
                  <a:pt x="526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9" name="object 10749"/>
          <p:cNvSpPr/>
          <p:nvPr/>
        </p:nvSpPr>
        <p:spPr>
          <a:xfrm>
            <a:off x="10005637" y="91038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0" name="object 10750"/>
          <p:cNvSpPr/>
          <p:nvPr/>
        </p:nvSpPr>
        <p:spPr>
          <a:xfrm>
            <a:off x="9988456" y="9030499"/>
            <a:ext cx="44450" cy="41275"/>
          </a:xfrm>
          <a:custGeom>
            <a:avLst/>
            <a:gdLst/>
            <a:ahLst/>
            <a:cxnLst/>
            <a:rect l="l" t="t" r="r" b="b"/>
            <a:pathLst>
              <a:path w="44450" h="41275">
                <a:moveTo>
                  <a:pt x="36151" y="41162"/>
                </a:moveTo>
                <a:lnTo>
                  <a:pt x="44384" y="132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1" name="object 10751"/>
          <p:cNvSpPr/>
          <p:nvPr/>
        </p:nvSpPr>
        <p:spPr>
          <a:xfrm>
            <a:off x="9923670" y="9011529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2" name="object 10752"/>
          <p:cNvSpPr/>
          <p:nvPr/>
        </p:nvSpPr>
        <p:spPr>
          <a:xfrm>
            <a:off x="9858526" y="899219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3" name="object 10753"/>
          <p:cNvSpPr/>
          <p:nvPr/>
        </p:nvSpPr>
        <p:spPr>
          <a:xfrm>
            <a:off x="9793739" y="897322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4" name="object 10754"/>
          <p:cNvSpPr/>
          <p:nvPr/>
        </p:nvSpPr>
        <p:spPr>
          <a:xfrm>
            <a:off x="9728952" y="895425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5" name="object 10755"/>
          <p:cNvSpPr/>
          <p:nvPr/>
        </p:nvSpPr>
        <p:spPr>
          <a:xfrm>
            <a:off x="9651996" y="8931709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384" y="128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6" name="object 10756"/>
          <p:cNvSpPr/>
          <p:nvPr/>
        </p:nvSpPr>
        <p:spPr>
          <a:xfrm>
            <a:off x="9705329" y="8716230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10022" y="0"/>
                </a:moveTo>
                <a:lnTo>
                  <a:pt x="0" y="343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7" name="object 10757"/>
          <p:cNvSpPr/>
          <p:nvPr/>
        </p:nvSpPr>
        <p:spPr>
          <a:xfrm>
            <a:off x="9686000" y="878280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8" name="object 10758"/>
          <p:cNvSpPr/>
          <p:nvPr/>
        </p:nvSpPr>
        <p:spPr>
          <a:xfrm>
            <a:off x="9666671" y="8847951"/>
            <a:ext cx="44450" cy="47625"/>
          </a:xfrm>
          <a:custGeom>
            <a:avLst/>
            <a:gdLst/>
            <a:ahLst/>
            <a:cxnLst/>
            <a:rect l="l" t="t" r="r" b="b"/>
            <a:pathLst>
              <a:path w="44450" h="47625">
                <a:moveTo>
                  <a:pt x="10022" y="0"/>
                </a:moveTo>
                <a:lnTo>
                  <a:pt x="0" y="34003"/>
                </a:lnTo>
                <a:lnTo>
                  <a:pt x="44384" y="472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9" name="object 10759"/>
          <p:cNvSpPr/>
          <p:nvPr/>
        </p:nvSpPr>
        <p:spPr>
          <a:xfrm>
            <a:off x="9743270" y="890450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0" name="object 10760"/>
          <p:cNvSpPr/>
          <p:nvPr/>
        </p:nvSpPr>
        <p:spPr>
          <a:xfrm>
            <a:off x="9808414" y="892383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1" name="object 10761"/>
          <p:cNvSpPr/>
          <p:nvPr/>
        </p:nvSpPr>
        <p:spPr>
          <a:xfrm>
            <a:off x="9873201" y="894280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2" name="object 10762"/>
          <p:cNvSpPr/>
          <p:nvPr/>
        </p:nvSpPr>
        <p:spPr>
          <a:xfrm>
            <a:off x="9937987" y="896177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3" name="object 10763"/>
          <p:cNvSpPr/>
          <p:nvPr/>
        </p:nvSpPr>
        <p:spPr>
          <a:xfrm>
            <a:off x="10003132" y="8959985"/>
            <a:ext cx="54610" cy="34290"/>
          </a:xfrm>
          <a:custGeom>
            <a:avLst/>
            <a:gdLst/>
            <a:ahLst/>
            <a:cxnLst/>
            <a:rect l="l" t="t" r="r" b="b"/>
            <a:pathLst>
              <a:path w="54609" h="34290">
                <a:moveTo>
                  <a:pt x="0" y="21118"/>
                </a:moveTo>
                <a:lnTo>
                  <a:pt x="44384" y="34003"/>
                </a:lnTo>
                <a:lnTo>
                  <a:pt x="5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4" name="object 10764"/>
          <p:cNvSpPr/>
          <p:nvPr/>
        </p:nvSpPr>
        <p:spPr>
          <a:xfrm>
            <a:off x="10066845" y="88948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5" name="object 10765"/>
          <p:cNvSpPr/>
          <p:nvPr/>
        </p:nvSpPr>
        <p:spPr>
          <a:xfrm>
            <a:off x="10051811" y="8815021"/>
            <a:ext cx="44450" cy="47625"/>
          </a:xfrm>
          <a:custGeom>
            <a:avLst/>
            <a:gdLst/>
            <a:ahLst/>
            <a:cxnLst/>
            <a:rect l="l" t="t" r="r" b="b"/>
            <a:pathLst>
              <a:path w="44450" h="47625">
                <a:moveTo>
                  <a:pt x="34361" y="47605"/>
                </a:moveTo>
                <a:lnTo>
                  <a:pt x="44384" y="132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6" name="object 10766"/>
          <p:cNvSpPr/>
          <p:nvPr/>
        </p:nvSpPr>
        <p:spPr>
          <a:xfrm>
            <a:off x="9986667" y="879605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7" name="object 10767"/>
          <p:cNvSpPr/>
          <p:nvPr/>
        </p:nvSpPr>
        <p:spPr>
          <a:xfrm>
            <a:off x="9921880" y="877708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8" name="object 10768"/>
          <p:cNvSpPr/>
          <p:nvPr/>
        </p:nvSpPr>
        <p:spPr>
          <a:xfrm>
            <a:off x="9857093" y="875775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9" name="object 10769"/>
          <p:cNvSpPr/>
          <p:nvPr/>
        </p:nvSpPr>
        <p:spPr>
          <a:xfrm>
            <a:off x="9791949" y="873878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0" name="object 10770"/>
          <p:cNvSpPr/>
          <p:nvPr/>
        </p:nvSpPr>
        <p:spPr>
          <a:xfrm>
            <a:off x="9715351" y="8716230"/>
            <a:ext cx="44450" cy="13335"/>
          </a:xfrm>
          <a:custGeom>
            <a:avLst/>
            <a:gdLst/>
            <a:ahLst/>
            <a:cxnLst/>
            <a:rect l="l" t="t" r="r" b="b"/>
            <a:pathLst>
              <a:path w="44450" h="13334">
                <a:moveTo>
                  <a:pt x="44384" y="128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1" name="object 10771"/>
          <p:cNvSpPr/>
          <p:nvPr/>
        </p:nvSpPr>
        <p:spPr>
          <a:xfrm>
            <a:off x="4227826" y="10088202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5369" y="0"/>
                </a:moveTo>
                <a:lnTo>
                  <a:pt x="0" y="16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2" name="object 10772"/>
          <p:cNvSpPr/>
          <p:nvPr/>
        </p:nvSpPr>
        <p:spPr>
          <a:xfrm>
            <a:off x="4206350" y="10137238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5" h="32384">
                <a:moveTo>
                  <a:pt x="10738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3" name="object 10773"/>
          <p:cNvSpPr/>
          <p:nvPr/>
        </p:nvSpPr>
        <p:spPr>
          <a:xfrm>
            <a:off x="4185232" y="10201309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5" h="32384">
                <a:moveTo>
                  <a:pt x="10738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4" name="object 10774"/>
          <p:cNvSpPr/>
          <p:nvPr/>
        </p:nvSpPr>
        <p:spPr>
          <a:xfrm>
            <a:off x="4169124" y="10265738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5726" y="0"/>
                </a:moveTo>
                <a:lnTo>
                  <a:pt x="0" y="16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5" name="object 10775"/>
          <p:cNvSpPr/>
          <p:nvPr/>
        </p:nvSpPr>
        <p:spPr>
          <a:xfrm>
            <a:off x="9488061" y="11502050"/>
            <a:ext cx="276225" cy="186690"/>
          </a:xfrm>
          <a:custGeom>
            <a:avLst/>
            <a:gdLst/>
            <a:ahLst/>
            <a:cxnLst/>
            <a:rect l="l" t="t" r="r" b="b"/>
            <a:pathLst>
              <a:path w="276225" h="186690">
                <a:moveTo>
                  <a:pt x="275611" y="80893"/>
                </a:moveTo>
                <a:lnTo>
                  <a:pt x="94853" y="18648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6" name="object 10776"/>
          <p:cNvSpPr/>
          <p:nvPr/>
        </p:nvSpPr>
        <p:spPr>
          <a:xfrm>
            <a:off x="9891455" y="12304544"/>
            <a:ext cx="13335" cy="45085"/>
          </a:xfrm>
          <a:custGeom>
            <a:avLst/>
            <a:gdLst/>
            <a:ahLst/>
            <a:cxnLst/>
            <a:rect l="l" t="t" r="r" b="b"/>
            <a:pathLst>
              <a:path w="13334" h="45084">
                <a:moveTo>
                  <a:pt x="13243" y="0"/>
                </a:moveTo>
                <a:lnTo>
                  <a:pt x="0" y="447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7" name="object 10777"/>
          <p:cNvSpPr/>
          <p:nvPr/>
        </p:nvSpPr>
        <p:spPr>
          <a:xfrm>
            <a:off x="9868906" y="12381500"/>
            <a:ext cx="13335" cy="45085"/>
          </a:xfrm>
          <a:custGeom>
            <a:avLst/>
            <a:gdLst/>
            <a:ahLst/>
            <a:cxnLst/>
            <a:rect l="l" t="t" r="r" b="b"/>
            <a:pathLst>
              <a:path w="13334" h="45084">
                <a:moveTo>
                  <a:pt x="13243" y="0"/>
                </a:moveTo>
                <a:lnTo>
                  <a:pt x="0" y="447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8" name="object 10778"/>
          <p:cNvSpPr/>
          <p:nvPr/>
        </p:nvSpPr>
        <p:spPr>
          <a:xfrm>
            <a:off x="9853156" y="1242123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107" y="5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9" name="object 10779"/>
          <p:cNvSpPr/>
          <p:nvPr/>
        </p:nvSpPr>
        <p:spPr>
          <a:xfrm>
            <a:off x="9790517" y="12395102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5" h="14604">
                <a:moveTo>
                  <a:pt x="30782" y="14317"/>
                </a:moveTo>
                <a:lnTo>
                  <a:pt x="30424" y="14317"/>
                </a:lnTo>
                <a:lnTo>
                  <a:pt x="7158" y="357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0" name="object 10780"/>
          <p:cNvSpPr/>
          <p:nvPr/>
        </p:nvSpPr>
        <p:spPr>
          <a:xfrm>
            <a:off x="9732532" y="12360382"/>
            <a:ext cx="29209" cy="19050"/>
          </a:xfrm>
          <a:custGeom>
            <a:avLst/>
            <a:gdLst/>
            <a:ahLst/>
            <a:cxnLst/>
            <a:rect l="l" t="t" r="r" b="b"/>
            <a:pathLst>
              <a:path w="29209" h="19050">
                <a:moveTo>
                  <a:pt x="28634" y="18612"/>
                </a:moveTo>
                <a:lnTo>
                  <a:pt x="20044" y="1360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1" name="object 10781"/>
          <p:cNvSpPr/>
          <p:nvPr/>
        </p:nvSpPr>
        <p:spPr>
          <a:xfrm>
            <a:off x="9680273" y="12317788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4" h="22225">
                <a:moveTo>
                  <a:pt x="25413" y="22192"/>
                </a:moveTo>
                <a:lnTo>
                  <a:pt x="10738" y="1002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2" name="object 10782"/>
          <p:cNvSpPr/>
          <p:nvPr/>
        </p:nvSpPr>
        <p:spPr>
          <a:xfrm>
            <a:off x="9634815" y="12267676"/>
            <a:ext cx="22225" cy="26670"/>
          </a:xfrm>
          <a:custGeom>
            <a:avLst/>
            <a:gdLst/>
            <a:ahLst/>
            <a:cxnLst/>
            <a:rect l="l" t="t" r="r" b="b"/>
            <a:pathLst>
              <a:path w="22225" h="26670">
                <a:moveTo>
                  <a:pt x="21834" y="26129"/>
                </a:moveTo>
                <a:lnTo>
                  <a:pt x="19686" y="23981"/>
                </a:lnTo>
                <a:lnTo>
                  <a:pt x="3221" y="429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3" name="object 10783"/>
          <p:cNvSpPr/>
          <p:nvPr/>
        </p:nvSpPr>
        <p:spPr>
          <a:xfrm>
            <a:off x="9596873" y="12211839"/>
            <a:ext cx="18415" cy="29209"/>
          </a:xfrm>
          <a:custGeom>
            <a:avLst/>
            <a:gdLst/>
            <a:ahLst/>
            <a:cxnLst/>
            <a:rect l="l" t="t" r="r" b="b"/>
            <a:pathLst>
              <a:path w="18415" h="29209">
                <a:moveTo>
                  <a:pt x="17896" y="28634"/>
                </a:moveTo>
                <a:lnTo>
                  <a:pt x="11096" y="186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4" name="object 10784"/>
          <p:cNvSpPr/>
          <p:nvPr/>
        </p:nvSpPr>
        <p:spPr>
          <a:xfrm>
            <a:off x="9567523" y="12150989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601" y="31140"/>
                </a:moveTo>
                <a:lnTo>
                  <a:pt x="4295" y="1145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5" name="object 10785"/>
          <p:cNvSpPr/>
          <p:nvPr/>
        </p:nvSpPr>
        <p:spPr>
          <a:xfrm>
            <a:off x="9547121" y="120865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32572"/>
                </a:moveTo>
                <a:lnTo>
                  <a:pt x="7516" y="27561"/>
                </a:lnTo>
                <a:lnTo>
                  <a:pt x="715" y="250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6" name="object 10786"/>
          <p:cNvSpPr/>
          <p:nvPr/>
        </p:nvSpPr>
        <p:spPr>
          <a:xfrm>
            <a:off x="9499515" y="1205148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7" name="object 10787"/>
          <p:cNvSpPr/>
          <p:nvPr/>
        </p:nvSpPr>
        <p:spPr>
          <a:xfrm>
            <a:off x="9434728" y="1203251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8" name="object 10788"/>
          <p:cNvSpPr/>
          <p:nvPr/>
        </p:nvSpPr>
        <p:spPr>
          <a:xfrm>
            <a:off x="9369584" y="1201354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9" name="object 10789"/>
          <p:cNvSpPr/>
          <p:nvPr/>
        </p:nvSpPr>
        <p:spPr>
          <a:xfrm>
            <a:off x="9304797" y="1199421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0" name="object 10790"/>
          <p:cNvSpPr/>
          <p:nvPr/>
        </p:nvSpPr>
        <p:spPr>
          <a:xfrm>
            <a:off x="9256118" y="1197989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107" y="5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1" name="object 10791"/>
          <p:cNvSpPr/>
          <p:nvPr/>
        </p:nvSpPr>
        <p:spPr>
          <a:xfrm>
            <a:off x="4719989" y="10648729"/>
            <a:ext cx="27305" cy="10160"/>
          </a:xfrm>
          <a:custGeom>
            <a:avLst/>
            <a:gdLst/>
            <a:ahLst/>
            <a:cxnLst/>
            <a:rect l="l" t="t" r="r" b="b"/>
            <a:pathLst>
              <a:path w="27304" h="10159">
                <a:moveTo>
                  <a:pt x="26845" y="0"/>
                </a:moveTo>
                <a:lnTo>
                  <a:pt x="0" y="10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2" name="object 10792"/>
          <p:cNvSpPr/>
          <p:nvPr/>
        </p:nvSpPr>
        <p:spPr>
          <a:xfrm>
            <a:off x="4656634" y="10670564"/>
            <a:ext cx="32384" cy="12065"/>
          </a:xfrm>
          <a:custGeom>
            <a:avLst/>
            <a:gdLst/>
            <a:ahLst/>
            <a:cxnLst/>
            <a:rect l="l" t="t" r="r" b="b"/>
            <a:pathLst>
              <a:path w="32385" h="12065">
                <a:moveTo>
                  <a:pt x="31856" y="0"/>
                </a:moveTo>
                <a:lnTo>
                  <a:pt x="0" y="11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3" name="object 10793"/>
          <p:cNvSpPr/>
          <p:nvPr/>
        </p:nvSpPr>
        <p:spPr>
          <a:xfrm>
            <a:off x="4593280" y="10694188"/>
            <a:ext cx="32384" cy="12065"/>
          </a:xfrm>
          <a:custGeom>
            <a:avLst/>
            <a:gdLst/>
            <a:ahLst/>
            <a:cxnLst/>
            <a:rect l="l" t="t" r="r" b="b"/>
            <a:pathLst>
              <a:path w="32385" h="12065">
                <a:moveTo>
                  <a:pt x="31856" y="0"/>
                </a:moveTo>
                <a:lnTo>
                  <a:pt x="0" y="11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4" name="object 10794"/>
          <p:cNvSpPr/>
          <p:nvPr/>
        </p:nvSpPr>
        <p:spPr>
          <a:xfrm>
            <a:off x="4531356" y="10689177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4" h="13970">
                <a:moveTo>
                  <a:pt x="30782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5" name="object 10795"/>
          <p:cNvSpPr/>
          <p:nvPr/>
        </p:nvSpPr>
        <p:spPr>
          <a:xfrm>
            <a:off x="4469791" y="10661257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4" h="13970">
                <a:moveTo>
                  <a:pt x="30782" y="13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6" name="object 10796"/>
          <p:cNvSpPr/>
          <p:nvPr/>
        </p:nvSpPr>
        <p:spPr>
          <a:xfrm>
            <a:off x="4408584" y="10632981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4" h="13970">
                <a:moveTo>
                  <a:pt x="30782" y="13959"/>
                </a:moveTo>
                <a:lnTo>
                  <a:pt x="21118" y="966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7" name="object 10797"/>
          <p:cNvSpPr/>
          <p:nvPr/>
        </p:nvSpPr>
        <p:spPr>
          <a:xfrm>
            <a:off x="4347019" y="10604703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4" h="14604">
                <a:moveTo>
                  <a:pt x="30782" y="143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8" name="object 10798"/>
          <p:cNvSpPr/>
          <p:nvPr/>
        </p:nvSpPr>
        <p:spPr>
          <a:xfrm>
            <a:off x="4290107" y="10578932"/>
            <a:ext cx="26670" cy="12065"/>
          </a:xfrm>
          <a:custGeom>
            <a:avLst/>
            <a:gdLst/>
            <a:ahLst/>
            <a:cxnLst/>
            <a:rect l="l" t="t" r="r" b="b"/>
            <a:pathLst>
              <a:path w="26670" h="12065">
                <a:moveTo>
                  <a:pt x="26129" y="11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9" name="object 10799"/>
          <p:cNvSpPr txBox="1"/>
          <p:nvPr/>
        </p:nvSpPr>
        <p:spPr>
          <a:xfrm>
            <a:off x="10263895" y="11952709"/>
            <a:ext cx="583565" cy="155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560"/>
              </a:lnSpc>
            </a:pPr>
            <a:r>
              <a:rPr sz="500" spc="-25" dirty="0">
                <a:latin typeface="Arial"/>
                <a:cs typeface="Arial"/>
              </a:rPr>
              <a:t>aansluiten </a:t>
            </a:r>
            <a:r>
              <a:rPr sz="500" spc="-50" dirty="0">
                <a:latin typeface="Arial"/>
                <a:cs typeface="Arial"/>
              </a:rPr>
              <a:t>op  </a:t>
            </a: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00" name="object 10800"/>
          <p:cNvSpPr/>
          <p:nvPr/>
        </p:nvSpPr>
        <p:spPr>
          <a:xfrm>
            <a:off x="9902910" y="11852828"/>
            <a:ext cx="38735" cy="31750"/>
          </a:xfrm>
          <a:custGeom>
            <a:avLst/>
            <a:gdLst/>
            <a:ahLst/>
            <a:cxnLst/>
            <a:rect l="l" t="t" r="r" b="b"/>
            <a:pathLst>
              <a:path w="38734" h="31750">
                <a:moveTo>
                  <a:pt x="29708" y="31140"/>
                </a:moveTo>
                <a:lnTo>
                  <a:pt x="0" y="0"/>
                </a:lnTo>
                <a:lnTo>
                  <a:pt x="38299" y="19686"/>
                </a:lnTo>
                <a:lnTo>
                  <a:pt x="29708" y="3114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1" name="object 10801"/>
          <p:cNvSpPr/>
          <p:nvPr/>
        </p:nvSpPr>
        <p:spPr>
          <a:xfrm>
            <a:off x="9936913" y="11878242"/>
            <a:ext cx="893444" cy="215265"/>
          </a:xfrm>
          <a:custGeom>
            <a:avLst/>
            <a:gdLst/>
            <a:ahLst/>
            <a:cxnLst/>
            <a:rect l="l" t="t" r="r" b="b"/>
            <a:pathLst>
              <a:path w="893445" h="215265">
                <a:moveTo>
                  <a:pt x="0" y="0"/>
                </a:moveTo>
                <a:lnTo>
                  <a:pt x="286349" y="214761"/>
                </a:lnTo>
                <a:lnTo>
                  <a:pt x="328585" y="214761"/>
                </a:lnTo>
                <a:lnTo>
                  <a:pt x="893409" y="214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2" name="object 10802"/>
          <p:cNvSpPr txBox="1"/>
          <p:nvPr/>
        </p:nvSpPr>
        <p:spPr>
          <a:xfrm>
            <a:off x="8256587" y="11423620"/>
            <a:ext cx="583565" cy="154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550"/>
              </a:lnSpc>
            </a:pPr>
            <a:r>
              <a:rPr sz="500" spc="-25" dirty="0">
                <a:latin typeface="Arial"/>
                <a:cs typeface="Arial"/>
              </a:rPr>
              <a:t>aansluiten </a:t>
            </a:r>
            <a:r>
              <a:rPr sz="500" spc="-50" dirty="0">
                <a:latin typeface="Arial"/>
                <a:cs typeface="Arial"/>
              </a:rPr>
              <a:t>op  </a:t>
            </a: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03" name="object 10803"/>
          <p:cNvSpPr/>
          <p:nvPr/>
        </p:nvSpPr>
        <p:spPr>
          <a:xfrm>
            <a:off x="9154822" y="11654532"/>
            <a:ext cx="42545" cy="21590"/>
          </a:xfrm>
          <a:custGeom>
            <a:avLst/>
            <a:gdLst/>
            <a:ahLst/>
            <a:cxnLst/>
            <a:rect l="l" t="t" r="r" b="b"/>
            <a:pathLst>
              <a:path w="42545" h="21590">
                <a:moveTo>
                  <a:pt x="4653" y="0"/>
                </a:moveTo>
                <a:lnTo>
                  <a:pt x="42236" y="21118"/>
                </a:lnTo>
                <a:lnTo>
                  <a:pt x="0" y="13601"/>
                </a:lnTo>
                <a:lnTo>
                  <a:pt x="46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4" name="object 10804"/>
          <p:cNvSpPr/>
          <p:nvPr/>
        </p:nvSpPr>
        <p:spPr>
          <a:xfrm>
            <a:off x="8273583" y="11562542"/>
            <a:ext cx="883919" cy="99060"/>
          </a:xfrm>
          <a:custGeom>
            <a:avLst/>
            <a:gdLst/>
            <a:ahLst/>
            <a:cxnLst/>
            <a:rect l="l" t="t" r="r" b="b"/>
            <a:pathLst>
              <a:path w="883920" h="99059">
                <a:moveTo>
                  <a:pt x="883745" y="98790"/>
                </a:moveTo>
                <a:lnTo>
                  <a:pt x="607060" y="0"/>
                </a:lnTo>
                <a:lnTo>
                  <a:pt x="56482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5" name="object 10805"/>
          <p:cNvSpPr txBox="1"/>
          <p:nvPr/>
        </p:nvSpPr>
        <p:spPr>
          <a:xfrm>
            <a:off x="11109341" y="10961063"/>
            <a:ext cx="37211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0" dirty="0">
                <a:latin typeface="Arial"/>
                <a:cs typeface="Arial"/>
              </a:rPr>
              <a:t>parkeerboxen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06" name="object 10806"/>
          <p:cNvSpPr/>
          <p:nvPr/>
        </p:nvSpPr>
        <p:spPr>
          <a:xfrm>
            <a:off x="10923028" y="10882462"/>
            <a:ext cx="34925" cy="35560"/>
          </a:xfrm>
          <a:custGeom>
            <a:avLst/>
            <a:gdLst/>
            <a:ahLst/>
            <a:cxnLst/>
            <a:rect l="l" t="t" r="r" b="b"/>
            <a:pathLst>
              <a:path w="34925" h="35559">
                <a:moveTo>
                  <a:pt x="23981" y="35435"/>
                </a:moveTo>
                <a:lnTo>
                  <a:pt x="0" y="0"/>
                </a:lnTo>
                <a:lnTo>
                  <a:pt x="34361" y="25771"/>
                </a:lnTo>
                <a:lnTo>
                  <a:pt x="23981" y="3543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7" name="object 10807"/>
          <p:cNvSpPr/>
          <p:nvPr/>
        </p:nvSpPr>
        <p:spPr>
          <a:xfrm>
            <a:off x="10952021" y="10913245"/>
            <a:ext cx="512445" cy="124460"/>
          </a:xfrm>
          <a:custGeom>
            <a:avLst/>
            <a:gdLst/>
            <a:ahLst/>
            <a:cxnLst/>
            <a:rect l="l" t="t" r="r" b="b"/>
            <a:pathLst>
              <a:path w="512445" h="124459">
                <a:moveTo>
                  <a:pt x="0" y="0"/>
                </a:moveTo>
                <a:lnTo>
                  <a:pt x="116687" y="123846"/>
                </a:lnTo>
                <a:lnTo>
                  <a:pt x="158923" y="123846"/>
                </a:lnTo>
                <a:lnTo>
                  <a:pt x="512207" y="1238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8" name="object 10808"/>
          <p:cNvSpPr txBox="1"/>
          <p:nvPr/>
        </p:nvSpPr>
        <p:spPr>
          <a:xfrm>
            <a:off x="4553734" y="11031022"/>
            <a:ext cx="583565" cy="155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560"/>
              </a:lnSpc>
            </a:pPr>
            <a:r>
              <a:rPr sz="500" spc="-25" dirty="0">
                <a:latin typeface="Arial"/>
                <a:cs typeface="Arial"/>
              </a:rPr>
              <a:t>aansluiten </a:t>
            </a:r>
            <a:r>
              <a:rPr sz="500" spc="-50" dirty="0">
                <a:latin typeface="Arial"/>
                <a:cs typeface="Arial"/>
              </a:rPr>
              <a:t>op  </a:t>
            </a: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09" name="object 10809"/>
          <p:cNvSpPr/>
          <p:nvPr/>
        </p:nvSpPr>
        <p:spPr>
          <a:xfrm>
            <a:off x="4602228" y="10596829"/>
            <a:ext cx="15240" cy="43180"/>
          </a:xfrm>
          <a:custGeom>
            <a:avLst/>
            <a:gdLst/>
            <a:ahLst/>
            <a:cxnLst/>
            <a:rect l="l" t="t" r="r" b="b"/>
            <a:pathLst>
              <a:path w="15239" h="43179">
                <a:moveTo>
                  <a:pt x="0" y="40446"/>
                </a:moveTo>
                <a:lnTo>
                  <a:pt x="14675" y="0"/>
                </a:lnTo>
                <a:lnTo>
                  <a:pt x="13959" y="42952"/>
                </a:lnTo>
                <a:lnTo>
                  <a:pt x="0" y="404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0" name="object 10810"/>
          <p:cNvSpPr/>
          <p:nvPr/>
        </p:nvSpPr>
        <p:spPr>
          <a:xfrm>
            <a:off x="4513102" y="10638349"/>
            <a:ext cx="607060" cy="532765"/>
          </a:xfrm>
          <a:custGeom>
            <a:avLst/>
            <a:gdLst/>
            <a:ahLst/>
            <a:cxnLst/>
            <a:rect l="l" t="t" r="r" b="b"/>
            <a:pathLst>
              <a:path w="607060" h="532765">
                <a:moveTo>
                  <a:pt x="96284" y="0"/>
                </a:moveTo>
                <a:lnTo>
                  <a:pt x="0" y="532609"/>
                </a:lnTo>
                <a:lnTo>
                  <a:pt x="42236" y="532609"/>
                </a:lnTo>
                <a:lnTo>
                  <a:pt x="607060" y="532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1" name="object 10811"/>
          <p:cNvSpPr txBox="1"/>
          <p:nvPr/>
        </p:nvSpPr>
        <p:spPr>
          <a:xfrm>
            <a:off x="6617596" y="2235090"/>
            <a:ext cx="583565" cy="155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560"/>
              </a:lnSpc>
            </a:pPr>
            <a:r>
              <a:rPr sz="500" spc="-25" dirty="0">
                <a:latin typeface="Arial"/>
                <a:cs typeface="Arial"/>
              </a:rPr>
              <a:t>aansluiten </a:t>
            </a:r>
            <a:r>
              <a:rPr sz="500" spc="-50" dirty="0">
                <a:latin typeface="Arial"/>
                <a:cs typeface="Arial"/>
              </a:rPr>
              <a:t>op  </a:t>
            </a: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12" name="object 10812"/>
          <p:cNvSpPr/>
          <p:nvPr/>
        </p:nvSpPr>
        <p:spPr>
          <a:xfrm>
            <a:off x="7720571" y="2515339"/>
            <a:ext cx="43180" cy="19050"/>
          </a:xfrm>
          <a:custGeom>
            <a:avLst/>
            <a:gdLst/>
            <a:ahLst/>
            <a:cxnLst/>
            <a:rect l="l" t="t" r="r" b="b"/>
            <a:pathLst>
              <a:path w="43179" h="19050">
                <a:moveTo>
                  <a:pt x="4295" y="0"/>
                </a:moveTo>
                <a:lnTo>
                  <a:pt x="42594" y="18970"/>
                </a:lnTo>
                <a:lnTo>
                  <a:pt x="0" y="13601"/>
                </a:lnTo>
                <a:lnTo>
                  <a:pt x="42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3" name="object 10813"/>
          <p:cNvSpPr/>
          <p:nvPr/>
        </p:nvSpPr>
        <p:spPr>
          <a:xfrm>
            <a:off x="6634591" y="2375028"/>
            <a:ext cx="1088390" cy="147320"/>
          </a:xfrm>
          <a:custGeom>
            <a:avLst/>
            <a:gdLst/>
            <a:ahLst/>
            <a:cxnLst/>
            <a:rect l="l" t="t" r="r" b="b"/>
            <a:pathLst>
              <a:path w="1088390" h="147319">
                <a:moveTo>
                  <a:pt x="1088126" y="147111"/>
                </a:moveTo>
                <a:lnTo>
                  <a:pt x="607060" y="0"/>
                </a:lnTo>
                <a:lnTo>
                  <a:pt x="56482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4" name="object 10814"/>
          <p:cNvSpPr/>
          <p:nvPr/>
        </p:nvSpPr>
        <p:spPr>
          <a:xfrm>
            <a:off x="10324200" y="9737781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58" y="0"/>
                </a:moveTo>
                <a:lnTo>
                  <a:pt x="0" y="24339"/>
                </a:lnTo>
                <a:lnTo>
                  <a:pt x="24339" y="31498"/>
                </a:lnTo>
                <a:lnTo>
                  <a:pt x="31498" y="7158"/>
                </a:lnTo>
                <a:lnTo>
                  <a:pt x="71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5" name="object 10815"/>
          <p:cNvSpPr txBox="1"/>
          <p:nvPr/>
        </p:nvSpPr>
        <p:spPr>
          <a:xfrm rot="6360000">
            <a:off x="10323656" y="9740727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0816" name="object 10816"/>
          <p:cNvSpPr/>
          <p:nvPr/>
        </p:nvSpPr>
        <p:spPr>
          <a:xfrm>
            <a:off x="9891814" y="1121283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58" y="0"/>
                </a:moveTo>
                <a:lnTo>
                  <a:pt x="0" y="24339"/>
                </a:lnTo>
                <a:lnTo>
                  <a:pt x="24339" y="31498"/>
                </a:lnTo>
                <a:lnTo>
                  <a:pt x="31498" y="7158"/>
                </a:lnTo>
                <a:lnTo>
                  <a:pt x="71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7" name="object 10817"/>
          <p:cNvSpPr txBox="1"/>
          <p:nvPr/>
        </p:nvSpPr>
        <p:spPr>
          <a:xfrm rot="6360000">
            <a:off x="9890911" y="11215784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0818" name="object 10818"/>
          <p:cNvSpPr/>
          <p:nvPr/>
        </p:nvSpPr>
        <p:spPr>
          <a:xfrm>
            <a:off x="9735753" y="11723255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20" h="6350">
                <a:moveTo>
                  <a:pt x="0" y="0"/>
                </a:moveTo>
                <a:lnTo>
                  <a:pt x="20044" y="60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9" name="object 10819"/>
          <p:cNvSpPr/>
          <p:nvPr/>
        </p:nvSpPr>
        <p:spPr>
          <a:xfrm>
            <a:off x="9773694" y="1174151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0" name="object 10820"/>
          <p:cNvSpPr/>
          <p:nvPr/>
        </p:nvSpPr>
        <p:spPr>
          <a:xfrm>
            <a:off x="9754723" y="118062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1" name="object 10821"/>
          <p:cNvSpPr/>
          <p:nvPr/>
        </p:nvSpPr>
        <p:spPr>
          <a:xfrm>
            <a:off x="9735753" y="1187144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2" name="object 10822"/>
          <p:cNvSpPr/>
          <p:nvPr/>
        </p:nvSpPr>
        <p:spPr>
          <a:xfrm>
            <a:off x="9685642" y="11894349"/>
            <a:ext cx="20955" cy="5715"/>
          </a:xfrm>
          <a:custGeom>
            <a:avLst/>
            <a:gdLst/>
            <a:ahLst/>
            <a:cxnLst/>
            <a:rect l="l" t="t" r="r" b="b"/>
            <a:pathLst>
              <a:path w="20954" h="5715">
                <a:moveTo>
                  <a:pt x="20402" y="57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3" name="object 10823"/>
          <p:cNvSpPr/>
          <p:nvPr/>
        </p:nvSpPr>
        <p:spPr>
          <a:xfrm>
            <a:off x="9347392" y="11793053"/>
            <a:ext cx="38735" cy="10795"/>
          </a:xfrm>
          <a:custGeom>
            <a:avLst/>
            <a:gdLst/>
            <a:ahLst/>
            <a:cxnLst/>
            <a:rect l="l" t="t" r="r" b="b"/>
            <a:pathLst>
              <a:path w="38734" h="10795">
                <a:moveTo>
                  <a:pt x="38657" y="107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4" name="object 10824"/>
          <p:cNvSpPr/>
          <p:nvPr/>
        </p:nvSpPr>
        <p:spPr>
          <a:xfrm>
            <a:off x="9343813" y="117350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5" name="object 10825"/>
          <p:cNvSpPr/>
          <p:nvPr/>
        </p:nvSpPr>
        <p:spPr>
          <a:xfrm>
            <a:off x="9362783" y="1167028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6" name="object 10826"/>
          <p:cNvSpPr/>
          <p:nvPr/>
        </p:nvSpPr>
        <p:spPr>
          <a:xfrm>
            <a:off x="9381754" y="1160513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7" name="object 10827"/>
          <p:cNvSpPr/>
          <p:nvPr/>
        </p:nvSpPr>
        <p:spPr>
          <a:xfrm>
            <a:off x="9407883" y="11586165"/>
            <a:ext cx="38735" cy="12065"/>
          </a:xfrm>
          <a:custGeom>
            <a:avLst/>
            <a:gdLst/>
            <a:ahLst/>
            <a:cxnLst/>
            <a:rect l="l" t="t" r="r" b="b"/>
            <a:pathLst>
              <a:path w="38734" h="12065">
                <a:moveTo>
                  <a:pt x="0" y="0"/>
                </a:moveTo>
                <a:lnTo>
                  <a:pt x="38657" y="11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8" name="object 10828"/>
          <p:cNvSpPr/>
          <p:nvPr/>
        </p:nvSpPr>
        <p:spPr>
          <a:xfrm>
            <a:off x="10172436" y="6888249"/>
            <a:ext cx="476884" cy="1524635"/>
          </a:xfrm>
          <a:custGeom>
            <a:avLst/>
            <a:gdLst/>
            <a:ahLst/>
            <a:cxnLst/>
            <a:rect l="l" t="t" r="r" b="b"/>
            <a:pathLst>
              <a:path w="476884" h="1524634">
                <a:moveTo>
                  <a:pt x="32214" y="1524451"/>
                </a:moveTo>
                <a:lnTo>
                  <a:pt x="0" y="1514787"/>
                </a:lnTo>
                <a:lnTo>
                  <a:pt x="444199" y="0"/>
                </a:lnTo>
                <a:lnTo>
                  <a:pt x="476771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9" name="object 10829"/>
          <p:cNvSpPr txBox="1"/>
          <p:nvPr/>
        </p:nvSpPr>
        <p:spPr>
          <a:xfrm rot="17700000">
            <a:off x="4507717" y="9974610"/>
            <a:ext cx="20591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525" i="1" spc="-7" baseline="-23809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r>
              <a:rPr sz="525" i="1" spc="-157" baseline="-23809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277" baseline="-23809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30" name="object 10830"/>
          <p:cNvSpPr txBox="1"/>
          <p:nvPr/>
        </p:nvSpPr>
        <p:spPr>
          <a:xfrm rot="17700000">
            <a:off x="4632581" y="989152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31" name="object 10831"/>
          <p:cNvSpPr txBox="1"/>
          <p:nvPr/>
        </p:nvSpPr>
        <p:spPr>
          <a:xfrm rot="17700000">
            <a:off x="4727077" y="993876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32" name="object 10832"/>
          <p:cNvSpPr txBox="1"/>
          <p:nvPr/>
        </p:nvSpPr>
        <p:spPr>
          <a:xfrm rot="17700000">
            <a:off x="4823361" y="998279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33" name="object 10833"/>
          <p:cNvSpPr txBox="1"/>
          <p:nvPr/>
        </p:nvSpPr>
        <p:spPr>
          <a:xfrm rot="17700000">
            <a:off x="4887385" y="10011011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34" name="object 10834"/>
          <p:cNvSpPr txBox="1"/>
          <p:nvPr/>
        </p:nvSpPr>
        <p:spPr>
          <a:xfrm rot="17700000">
            <a:off x="4478596" y="982131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35" name="object 10835"/>
          <p:cNvSpPr txBox="1"/>
          <p:nvPr/>
        </p:nvSpPr>
        <p:spPr>
          <a:xfrm rot="17700000">
            <a:off x="4323994" y="9749001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36" name="object 10836"/>
          <p:cNvSpPr txBox="1"/>
          <p:nvPr/>
        </p:nvSpPr>
        <p:spPr>
          <a:xfrm rot="17700000">
            <a:off x="4412404" y="9789448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37" name="object 10837"/>
          <p:cNvSpPr txBox="1"/>
          <p:nvPr/>
        </p:nvSpPr>
        <p:spPr>
          <a:xfrm rot="17700000">
            <a:off x="5107848" y="844576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38" name="object 10838"/>
          <p:cNvSpPr txBox="1"/>
          <p:nvPr/>
        </p:nvSpPr>
        <p:spPr>
          <a:xfrm rot="17700000">
            <a:off x="5201413" y="851996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39" name="object 10839"/>
          <p:cNvSpPr txBox="1"/>
          <p:nvPr/>
        </p:nvSpPr>
        <p:spPr>
          <a:xfrm rot="17700000">
            <a:off x="5262005" y="851608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40" name="object 10840"/>
          <p:cNvSpPr txBox="1"/>
          <p:nvPr/>
        </p:nvSpPr>
        <p:spPr>
          <a:xfrm rot="17700000">
            <a:off x="5356328" y="856321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41" name="object 10841"/>
          <p:cNvSpPr txBox="1"/>
          <p:nvPr/>
        </p:nvSpPr>
        <p:spPr>
          <a:xfrm rot="17700000">
            <a:off x="5438452" y="8711567"/>
            <a:ext cx="101154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r>
              <a:rPr sz="350" i="1" spc="-10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9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42" name="object 10842"/>
          <p:cNvSpPr txBox="1"/>
          <p:nvPr/>
        </p:nvSpPr>
        <p:spPr>
          <a:xfrm rot="17700000">
            <a:off x="5436725" y="8600443"/>
            <a:ext cx="15136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43" name="object 10843"/>
          <p:cNvSpPr txBox="1"/>
          <p:nvPr/>
        </p:nvSpPr>
        <p:spPr>
          <a:xfrm rot="17700000">
            <a:off x="5479576" y="8731886"/>
            <a:ext cx="10339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r>
              <a:rPr sz="350" i="1" spc="-105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350" i="1" spc="-180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44" name="object 10844"/>
          <p:cNvSpPr txBox="1"/>
          <p:nvPr/>
        </p:nvSpPr>
        <p:spPr>
          <a:xfrm rot="17700000">
            <a:off x="5502227" y="8630151"/>
            <a:ext cx="15136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45" name="object 10845"/>
          <p:cNvSpPr txBox="1"/>
          <p:nvPr/>
        </p:nvSpPr>
        <p:spPr>
          <a:xfrm rot="17700000">
            <a:off x="4928602" y="8491273"/>
            <a:ext cx="121734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40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46" name="object 10846"/>
          <p:cNvSpPr txBox="1"/>
          <p:nvPr/>
        </p:nvSpPr>
        <p:spPr>
          <a:xfrm rot="17700000">
            <a:off x="4952735" y="8373133"/>
            <a:ext cx="15536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47" name="object 10847"/>
          <p:cNvSpPr txBox="1"/>
          <p:nvPr/>
        </p:nvSpPr>
        <p:spPr>
          <a:xfrm rot="17700000">
            <a:off x="5058173" y="8519077"/>
            <a:ext cx="8401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10" dirty="0">
                <a:solidFill>
                  <a:srgbClr val="ACACAC"/>
                </a:solidFill>
                <a:latin typeface="Arial"/>
                <a:cs typeface="Arial"/>
              </a:rPr>
              <a:t>-4.5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48" name="object 10848"/>
          <p:cNvSpPr txBox="1"/>
          <p:nvPr/>
        </p:nvSpPr>
        <p:spPr>
          <a:xfrm rot="17700000">
            <a:off x="5056722" y="8476871"/>
            <a:ext cx="6605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6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49" name="object 10849"/>
          <p:cNvSpPr txBox="1"/>
          <p:nvPr/>
        </p:nvSpPr>
        <p:spPr>
          <a:xfrm rot="17700000">
            <a:off x="5097492" y="8469927"/>
            <a:ext cx="5153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50" name="object 10850"/>
          <p:cNvSpPr txBox="1"/>
          <p:nvPr/>
        </p:nvSpPr>
        <p:spPr>
          <a:xfrm rot="17700000">
            <a:off x="5060589" y="8400610"/>
            <a:ext cx="12904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4.46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51" name="object 10851"/>
          <p:cNvSpPr txBox="1"/>
          <p:nvPr/>
        </p:nvSpPr>
        <p:spPr>
          <a:xfrm rot="17700000">
            <a:off x="5073988" y="854179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52" name="object 10852"/>
          <p:cNvSpPr txBox="1"/>
          <p:nvPr/>
        </p:nvSpPr>
        <p:spPr>
          <a:xfrm rot="17700000">
            <a:off x="6262358" y="720276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53" name="object 10853"/>
          <p:cNvSpPr txBox="1"/>
          <p:nvPr/>
        </p:nvSpPr>
        <p:spPr>
          <a:xfrm rot="17700000">
            <a:off x="6326290" y="7230559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54" name="object 10854"/>
          <p:cNvSpPr txBox="1"/>
          <p:nvPr/>
        </p:nvSpPr>
        <p:spPr>
          <a:xfrm rot="17700000">
            <a:off x="7713294" y="3659069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-4.48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55" name="object 10855"/>
          <p:cNvSpPr txBox="1"/>
          <p:nvPr/>
        </p:nvSpPr>
        <p:spPr>
          <a:xfrm rot="17700000">
            <a:off x="7792265" y="3847319"/>
            <a:ext cx="15855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" dirty="0">
                <a:latin typeface="Arial"/>
                <a:cs typeface="Arial"/>
              </a:rPr>
              <a:t>-4.44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56" name="object 10856"/>
          <p:cNvSpPr txBox="1"/>
          <p:nvPr/>
        </p:nvSpPr>
        <p:spPr>
          <a:xfrm rot="17700000">
            <a:off x="7860406" y="3875621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-4.34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57" name="object 10857"/>
          <p:cNvSpPr txBox="1"/>
          <p:nvPr/>
        </p:nvSpPr>
        <p:spPr>
          <a:xfrm rot="960000">
            <a:off x="8679285" y="3122837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0" dirty="0">
                <a:latin typeface="Arial"/>
                <a:cs typeface="Arial"/>
              </a:rPr>
              <a:t>-4.48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58" name="object 10858"/>
          <p:cNvSpPr txBox="1"/>
          <p:nvPr/>
        </p:nvSpPr>
        <p:spPr>
          <a:xfrm rot="960000">
            <a:off x="8789767" y="2758255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-4.35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59" name="object 10859"/>
          <p:cNvSpPr txBox="1"/>
          <p:nvPr/>
        </p:nvSpPr>
        <p:spPr>
          <a:xfrm rot="960000">
            <a:off x="8762645" y="285109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-4.37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0" name="object 10860"/>
          <p:cNvSpPr txBox="1"/>
          <p:nvPr/>
        </p:nvSpPr>
        <p:spPr>
          <a:xfrm rot="960000">
            <a:off x="8742309" y="2920905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0" dirty="0">
                <a:latin typeface="Arial"/>
                <a:cs typeface="Arial"/>
              </a:rPr>
              <a:t>-4.48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1" name="object 10861"/>
          <p:cNvSpPr txBox="1"/>
          <p:nvPr/>
        </p:nvSpPr>
        <p:spPr>
          <a:xfrm rot="960000">
            <a:off x="8709159" y="3022050"/>
            <a:ext cx="15913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" dirty="0">
                <a:latin typeface="Arial"/>
                <a:cs typeface="Arial"/>
              </a:rPr>
              <a:t>-4.44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2" name="object 10862"/>
          <p:cNvSpPr txBox="1"/>
          <p:nvPr/>
        </p:nvSpPr>
        <p:spPr>
          <a:xfrm rot="960000">
            <a:off x="8639912" y="3269949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0" dirty="0">
                <a:latin typeface="Arial"/>
                <a:cs typeface="Arial"/>
              </a:rPr>
              <a:t>-4.43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3" name="object 10863"/>
          <p:cNvSpPr txBox="1"/>
          <p:nvPr/>
        </p:nvSpPr>
        <p:spPr>
          <a:xfrm rot="960000">
            <a:off x="8619828" y="333788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-4.33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4" name="object 10864"/>
          <p:cNvSpPr txBox="1"/>
          <p:nvPr/>
        </p:nvSpPr>
        <p:spPr>
          <a:xfrm rot="960000">
            <a:off x="10821414" y="3750454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-4.53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5" name="object 10865"/>
          <p:cNvSpPr txBox="1"/>
          <p:nvPr/>
        </p:nvSpPr>
        <p:spPr>
          <a:xfrm rot="960000">
            <a:off x="10932012" y="338637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-4.39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6" name="object 10866"/>
          <p:cNvSpPr txBox="1"/>
          <p:nvPr/>
        </p:nvSpPr>
        <p:spPr>
          <a:xfrm rot="960000">
            <a:off x="10900639" y="3478983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0" dirty="0">
                <a:latin typeface="Arial"/>
                <a:cs typeface="Arial"/>
              </a:rPr>
              <a:t>-4.43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7" name="object 10867"/>
          <p:cNvSpPr txBox="1"/>
          <p:nvPr/>
        </p:nvSpPr>
        <p:spPr>
          <a:xfrm rot="960000">
            <a:off x="10884492" y="354835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-4.53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8" name="object 10868"/>
          <p:cNvSpPr txBox="1"/>
          <p:nvPr/>
        </p:nvSpPr>
        <p:spPr>
          <a:xfrm rot="960000">
            <a:off x="10851118" y="364910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69" name="object 10869"/>
          <p:cNvSpPr txBox="1"/>
          <p:nvPr/>
        </p:nvSpPr>
        <p:spPr>
          <a:xfrm rot="960000">
            <a:off x="10777893" y="3896998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0" dirty="0">
                <a:latin typeface="Arial"/>
                <a:cs typeface="Arial"/>
              </a:rPr>
              <a:t>-4.49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0" name="object 10870"/>
          <p:cNvSpPr txBox="1"/>
          <p:nvPr/>
        </p:nvSpPr>
        <p:spPr>
          <a:xfrm rot="960000">
            <a:off x="10761639" y="3966648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-4.39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1" name="object 10871"/>
          <p:cNvSpPr txBox="1"/>
          <p:nvPr/>
        </p:nvSpPr>
        <p:spPr>
          <a:xfrm rot="19620000">
            <a:off x="7885649" y="2862495"/>
            <a:ext cx="15509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-4.47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2" name="object 10872"/>
          <p:cNvSpPr txBox="1"/>
          <p:nvPr/>
        </p:nvSpPr>
        <p:spPr>
          <a:xfrm rot="19620000">
            <a:off x="7925860" y="2922339"/>
            <a:ext cx="15509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3" name="object 10873"/>
          <p:cNvSpPr txBox="1"/>
          <p:nvPr/>
        </p:nvSpPr>
        <p:spPr>
          <a:xfrm rot="19620000">
            <a:off x="7979749" y="3012070"/>
            <a:ext cx="159130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" dirty="0">
                <a:latin typeface="Arial"/>
                <a:cs typeface="Arial"/>
              </a:rPr>
              <a:t>-4.44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4" name="object 10874"/>
          <p:cNvSpPr txBox="1"/>
          <p:nvPr/>
        </p:nvSpPr>
        <p:spPr>
          <a:xfrm rot="19620000">
            <a:off x="8040399" y="3099876"/>
            <a:ext cx="15509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5" name="object 10875"/>
          <p:cNvSpPr txBox="1"/>
          <p:nvPr/>
        </p:nvSpPr>
        <p:spPr>
          <a:xfrm rot="19620000">
            <a:off x="8074811" y="314429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-4.39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6" name="object 10876"/>
          <p:cNvSpPr txBox="1"/>
          <p:nvPr/>
        </p:nvSpPr>
        <p:spPr>
          <a:xfrm rot="19920000">
            <a:off x="8147853" y="333464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-4.28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7" name="object 10877"/>
          <p:cNvSpPr txBox="1"/>
          <p:nvPr/>
        </p:nvSpPr>
        <p:spPr>
          <a:xfrm rot="20160000">
            <a:off x="7731804" y="257998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-4.30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8" name="object 10878"/>
          <p:cNvSpPr txBox="1"/>
          <p:nvPr/>
        </p:nvSpPr>
        <p:spPr>
          <a:xfrm rot="17220000">
            <a:off x="11832907" y="3233251"/>
            <a:ext cx="7996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-4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79" name="object 10879"/>
          <p:cNvSpPr txBox="1"/>
          <p:nvPr/>
        </p:nvSpPr>
        <p:spPr>
          <a:xfrm rot="17220000">
            <a:off x="11872002" y="3216101"/>
            <a:ext cx="586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80" name="object 10880"/>
          <p:cNvSpPr txBox="1"/>
          <p:nvPr/>
        </p:nvSpPr>
        <p:spPr>
          <a:xfrm rot="17220000">
            <a:off x="11853202" y="3181136"/>
            <a:ext cx="7146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10" dirty="0">
                <a:latin typeface="Arial"/>
                <a:cs typeface="Arial"/>
              </a:rPr>
              <a:t>.5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81" name="object 10881"/>
          <p:cNvSpPr txBox="1"/>
          <p:nvPr/>
        </p:nvSpPr>
        <p:spPr>
          <a:xfrm rot="17220000">
            <a:off x="11886913" y="3172648"/>
            <a:ext cx="5553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.5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82" name="object 10882"/>
          <p:cNvSpPr txBox="1"/>
          <p:nvPr/>
        </p:nvSpPr>
        <p:spPr>
          <a:xfrm rot="17220000">
            <a:off x="11865583" y="3146623"/>
            <a:ext cx="6792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70" dirty="0">
                <a:latin typeface="Arial"/>
                <a:cs typeface="Arial"/>
              </a:rPr>
              <a:t>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83" name="object 10883"/>
          <p:cNvSpPr txBox="1"/>
          <p:nvPr/>
        </p:nvSpPr>
        <p:spPr>
          <a:xfrm rot="17220000">
            <a:off x="11895896" y="3143606"/>
            <a:ext cx="5521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75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84" name="object 10884"/>
          <p:cNvSpPr txBox="1"/>
          <p:nvPr/>
        </p:nvSpPr>
        <p:spPr>
          <a:xfrm rot="17220000">
            <a:off x="12089242" y="327500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85" name="object 10885"/>
          <p:cNvSpPr txBox="1"/>
          <p:nvPr/>
        </p:nvSpPr>
        <p:spPr>
          <a:xfrm rot="17220000">
            <a:off x="11879371" y="320944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86" name="object 10886"/>
          <p:cNvSpPr txBox="1"/>
          <p:nvPr/>
        </p:nvSpPr>
        <p:spPr>
          <a:xfrm rot="17220000">
            <a:off x="12011947" y="3306061"/>
            <a:ext cx="668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9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87" name="object 10887"/>
          <p:cNvSpPr txBox="1"/>
          <p:nvPr/>
        </p:nvSpPr>
        <p:spPr>
          <a:xfrm rot="17220000">
            <a:off x="12009586" y="3296162"/>
            <a:ext cx="5943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20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88" name="object 10888"/>
          <p:cNvSpPr txBox="1"/>
          <p:nvPr/>
        </p:nvSpPr>
        <p:spPr>
          <a:xfrm rot="17220000">
            <a:off x="12019832" y="3281777"/>
            <a:ext cx="6606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7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89" name="object 10889"/>
          <p:cNvSpPr txBox="1"/>
          <p:nvPr/>
        </p:nvSpPr>
        <p:spPr>
          <a:xfrm rot="17220000">
            <a:off x="12024400" y="3258037"/>
            <a:ext cx="5310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.5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90" name="object 10890"/>
          <p:cNvSpPr txBox="1"/>
          <p:nvPr/>
        </p:nvSpPr>
        <p:spPr>
          <a:xfrm rot="17220000">
            <a:off x="12030797" y="3239450"/>
            <a:ext cx="6988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25" dirty="0">
                <a:latin typeface="Arial"/>
                <a:cs typeface="Arial"/>
              </a:rPr>
              <a:t>.5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91" name="object 10891"/>
          <p:cNvSpPr txBox="1"/>
          <p:nvPr/>
        </p:nvSpPr>
        <p:spPr>
          <a:xfrm rot="17220000">
            <a:off x="12033045" y="3221754"/>
            <a:ext cx="5795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4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92" name="object 10892"/>
          <p:cNvSpPr txBox="1"/>
          <p:nvPr/>
        </p:nvSpPr>
        <p:spPr>
          <a:xfrm rot="17220000">
            <a:off x="12042646" y="3195424"/>
            <a:ext cx="7273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93" name="object 10893"/>
          <p:cNvSpPr txBox="1"/>
          <p:nvPr/>
        </p:nvSpPr>
        <p:spPr>
          <a:xfrm rot="17220000">
            <a:off x="12268655" y="3370710"/>
            <a:ext cx="7075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2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94" name="object 10894"/>
          <p:cNvSpPr txBox="1"/>
          <p:nvPr/>
        </p:nvSpPr>
        <p:spPr>
          <a:xfrm rot="17220000">
            <a:off x="12290318" y="3364126"/>
            <a:ext cx="508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8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95" name="object 10895"/>
          <p:cNvSpPr txBox="1"/>
          <p:nvPr/>
        </p:nvSpPr>
        <p:spPr>
          <a:xfrm rot="17220000">
            <a:off x="12277429" y="3346426"/>
            <a:ext cx="6822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6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96" name="object 10896"/>
          <p:cNvSpPr txBox="1"/>
          <p:nvPr/>
        </p:nvSpPr>
        <p:spPr>
          <a:xfrm rot="17220000">
            <a:off x="12295456" y="3337835"/>
            <a:ext cx="5654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6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97" name="object 10897"/>
          <p:cNvSpPr txBox="1"/>
          <p:nvPr/>
        </p:nvSpPr>
        <p:spPr>
          <a:xfrm rot="17220000">
            <a:off x="12286898" y="3318602"/>
            <a:ext cx="6647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90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98" name="object 10898"/>
          <p:cNvSpPr txBox="1"/>
          <p:nvPr/>
        </p:nvSpPr>
        <p:spPr>
          <a:xfrm rot="17220000">
            <a:off x="12303550" y="3320281"/>
            <a:ext cx="5129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endParaRPr sz="350">
              <a:latin typeface="Arial"/>
              <a:cs typeface="Arial"/>
            </a:endParaRPr>
          </a:p>
        </p:txBody>
      </p:sp>
      <p:sp>
        <p:nvSpPr>
          <p:cNvPr id="10899" name="object 10899"/>
          <p:cNvSpPr txBox="1"/>
          <p:nvPr/>
        </p:nvSpPr>
        <p:spPr>
          <a:xfrm rot="17220000">
            <a:off x="12290276" y="3308072"/>
            <a:ext cx="6614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60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00" name="object 10900"/>
          <p:cNvSpPr txBox="1"/>
          <p:nvPr/>
        </p:nvSpPr>
        <p:spPr>
          <a:xfrm rot="17220000">
            <a:off x="12303881" y="3301680"/>
            <a:ext cx="6179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58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01" name="object 10901"/>
          <p:cNvSpPr txBox="1"/>
          <p:nvPr/>
        </p:nvSpPr>
        <p:spPr>
          <a:xfrm rot="17220000">
            <a:off x="12299287" y="3267012"/>
            <a:ext cx="7273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02" name="object 10902"/>
          <p:cNvSpPr txBox="1"/>
          <p:nvPr/>
        </p:nvSpPr>
        <p:spPr>
          <a:xfrm rot="17220000">
            <a:off x="12311693" y="3334548"/>
            <a:ext cx="15509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03" name="object 10903"/>
          <p:cNvSpPr txBox="1"/>
          <p:nvPr/>
        </p:nvSpPr>
        <p:spPr>
          <a:xfrm rot="17220000">
            <a:off x="12389179" y="3357500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04" name="object 10904"/>
          <p:cNvSpPr txBox="1"/>
          <p:nvPr/>
        </p:nvSpPr>
        <p:spPr>
          <a:xfrm rot="17220000">
            <a:off x="11391678" y="461550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-4.53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05" name="object 10905"/>
          <p:cNvSpPr txBox="1"/>
          <p:nvPr/>
        </p:nvSpPr>
        <p:spPr>
          <a:xfrm rot="17220000">
            <a:off x="11666680" y="4694063"/>
            <a:ext cx="144295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06" name="object 10906"/>
          <p:cNvSpPr txBox="1"/>
          <p:nvPr/>
        </p:nvSpPr>
        <p:spPr>
          <a:xfrm rot="17220000">
            <a:off x="11721944" y="4579331"/>
            <a:ext cx="11451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07" name="object 10907"/>
          <p:cNvSpPr txBox="1"/>
          <p:nvPr/>
        </p:nvSpPr>
        <p:spPr>
          <a:xfrm rot="17220000">
            <a:off x="11569160" y="467131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-4.57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08" name="object 10908"/>
          <p:cNvSpPr txBox="1"/>
          <p:nvPr/>
        </p:nvSpPr>
        <p:spPr>
          <a:xfrm rot="17220000">
            <a:off x="11371980" y="454338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09" name="object 10909"/>
          <p:cNvSpPr txBox="1"/>
          <p:nvPr/>
        </p:nvSpPr>
        <p:spPr>
          <a:xfrm rot="17220000">
            <a:off x="11450688" y="455552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10" name="object 10910"/>
          <p:cNvSpPr txBox="1"/>
          <p:nvPr/>
        </p:nvSpPr>
        <p:spPr>
          <a:xfrm rot="17220000">
            <a:off x="11465079" y="4631498"/>
            <a:ext cx="144000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11" name="object 10911"/>
          <p:cNvSpPr txBox="1"/>
          <p:nvPr/>
        </p:nvSpPr>
        <p:spPr>
          <a:xfrm rot="17220000">
            <a:off x="11501162" y="4518775"/>
            <a:ext cx="122901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12" name="object 10912"/>
          <p:cNvSpPr txBox="1"/>
          <p:nvPr/>
        </p:nvSpPr>
        <p:spPr>
          <a:xfrm rot="17220000">
            <a:off x="11825575" y="4742609"/>
            <a:ext cx="15136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13" name="object 10913"/>
          <p:cNvSpPr txBox="1"/>
          <p:nvPr/>
        </p:nvSpPr>
        <p:spPr>
          <a:xfrm rot="17220000">
            <a:off x="11884615" y="4633945"/>
            <a:ext cx="11998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14" name="object 10914"/>
          <p:cNvSpPr txBox="1"/>
          <p:nvPr/>
        </p:nvSpPr>
        <p:spPr>
          <a:xfrm rot="17220000">
            <a:off x="11892006" y="4765264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15" name="object 10915"/>
          <p:cNvSpPr txBox="1"/>
          <p:nvPr/>
        </p:nvSpPr>
        <p:spPr>
          <a:xfrm rot="17220000">
            <a:off x="11968752" y="4787496"/>
            <a:ext cx="15564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16" name="object 10916"/>
          <p:cNvSpPr txBox="1"/>
          <p:nvPr/>
        </p:nvSpPr>
        <p:spPr>
          <a:xfrm rot="17220000">
            <a:off x="12040241" y="4679377"/>
            <a:ext cx="12290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17" name="object 10917"/>
          <p:cNvSpPr txBox="1"/>
          <p:nvPr/>
        </p:nvSpPr>
        <p:spPr>
          <a:xfrm rot="17220000">
            <a:off x="10550633" y="6961426"/>
            <a:ext cx="9564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20" dirty="0">
                <a:latin typeface="Arial"/>
                <a:cs typeface="Arial"/>
              </a:rPr>
              <a:t>-</a:t>
            </a:r>
            <a:r>
              <a:rPr sz="500" spc="25" dirty="0">
                <a:latin typeface="Arial"/>
                <a:cs typeface="Arial"/>
              </a:rPr>
              <a:t>4</a:t>
            </a:r>
            <a:r>
              <a:rPr sz="500" spc="-105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18" name="object 10918"/>
          <p:cNvSpPr txBox="1"/>
          <p:nvPr/>
        </p:nvSpPr>
        <p:spPr>
          <a:xfrm rot="17220000">
            <a:off x="10588531" y="6932244"/>
            <a:ext cx="5203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19" name="object 10919"/>
          <p:cNvSpPr txBox="1"/>
          <p:nvPr/>
        </p:nvSpPr>
        <p:spPr>
          <a:xfrm rot="17220000">
            <a:off x="10579028" y="6915030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8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20" name="object 10920"/>
          <p:cNvSpPr txBox="1"/>
          <p:nvPr/>
        </p:nvSpPr>
        <p:spPr>
          <a:xfrm rot="17220000">
            <a:off x="10593412" y="6905956"/>
            <a:ext cx="5831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3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21" name="object 10921"/>
          <p:cNvSpPr txBox="1"/>
          <p:nvPr/>
        </p:nvSpPr>
        <p:spPr>
          <a:xfrm rot="17220000">
            <a:off x="10588267" y="6887205"/>
            <a:ext cx="6618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4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22" name="object 10922"/>
          <p:cNvSpPr txBox="1"/>
          <p:nvPr/>
        </p:nvSpPr>
        <p:spPr>
          <a:xfrm rot="17220000">
            <a:off x="10593935" y="6867917"/>
            <a:ext cx="8039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23" name="object 10923"/>
          <p:cNvSpPr txBox="1"/>
          <p:nvPr/>
        </p:nvSpPr>
        <p:spPr>
          <a:xfrm rot="17220000">
            <a:off x="10942168" y="7171358"/>
            <a:ext cx="11998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24" name="object 10924"/>
          <p:cNvSpPr txBox="1"/>
          <p:nvPr/>
        </p:nvSpPr>
        <p:spPr>
          <a:xfrm rot="17220000">
            <a:off x="10970359" y="7056284"/>
            <a:ext cx="15136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25" name="object 10925"/>
          <p:cNvSpPr txBox="1"/>
          <p:nvPr/>
        </p:nvSpPr>
        <p:spPr>
          <a:xfrm rot="17220000">
            <a:off x="10877507" y="702933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26" name="object 10926"/>
          <p:cNvSpPr txBox="1"/>
          <p:nvPr/>
        </p:nvSpPr>
        <p:spPr>
          <a:xfrm rot="17220000">
            <a:off x="10594499" y="694242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27" name="object 10927"/>
          <p:cNvSpPr txBox="1"/>
          <p:nvPr/>
        </p:nvSpPr>
        <p:spPr>
          <a:xfrm rot="17220000">
            <a:off x="11133450" y="710054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28" name="object 10928"/>
          <p:cNvSpPr txBox="1"/>
          <p:nvPr/>
        </p:nvSpPr>
        <p:spPr>
          <a:xfrm rot="17220000">
            <a:off x="11200472" y="7122992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-4.48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29" name="object 10929"/>
          <p:cNvSpPr txBox="1"/>
          <p:nvPr/>
        </p:nvSpPr>
        <p:spPr>
          <a:xfrm rot="17220000">
            <a:off x="11277429" y="7145542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30" name="object 10930"/>
          <p:cNvSpPr txBox="1"/>
          <p:nvPr/>
        </p:nvSpPr>
        <p:spPr>
          <a:xfrm rot="17220000">
            <a:off x="10755883" y="7092653"/>
            <a:ext cx="91479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31" name="object 10931"/>
          <p:cNvSpPr txBox="1"/>
          <p:nvPr/>
        </p:nvSpPr>
        <p:spPr>
          <a:xfrm rot="17220000">
            <a:off x="10780331" y="7051453"/>
            <a:ext cx="6702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9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32" name="object 10932"/>
          <p:cNvSpPr txBox="1"/>
          <p:nvPr/>
        </p:nvSpPr>
        <p:spPr>
          <a:xfrm rot="17220000">
            <a:off x="10788621" y="7042553"/>
            <a:ext cx="5723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33" name="object 10933"/>
          <p:cNvSpPr txBox="1"/>
          <p:nvPr/>
        </p:nvSpPr>
        <p:spPr>
          <a:xfrm rot="17220000">
            <a:off x="10785001" y="7001987"/>
            <a:ext cx="8733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</a:t>
            </a:r>
            <a:r>
              <a:rPr sz="500" spc="-25" dirty="0">
                <a:latin typeface="Arial"/>
                <a:cs typeface="Arial"/>
              </a:rPr>
              <a:t>.</a:t>
            </a:r>
            <a:r>
              <a:rPr sz="500" spc="-210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34" name="object 10934"/>
          <p:cNvSpPr txBox="1"/>
          <p:nvPr/>
        </p:nvSpPr>
        <p:spPr>
          <a:xfrm rot="17220000">
            <a:off x="10789477" y="6966197"/>
            <a:ext cx="590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20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35" name="object 10935"/>
          <p:cNvSpPr txBox="1"/>
          <p:nvPr/>
        </p:nvSpPr>
        <p:spPr>
          <a:xfrm rot="17220000">
            <a:off x="10810713" y="6942125"/>
            <a:ext cx="7273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36" name="object 10936"/>
          <p:cNvSpPr txBox="1"/>
          <p:nvPr/>
        </p:nvSpPr>
        <p:spPr>
          <a:xfrm rot="17220000">
            <a:off x="10796451" y="6908368"/>
            <a:ext cx="7988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37" name="object 10937"/>
          <p:cNvSpPr txBox="1"/>
          <p:nvPr/>
        </p:nvSpPr>
        <p:spPr>
          <a:xfrm rot="17220000">
            <a:off x="10115264" y="8300988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38" name="object 10938"/>
          <p:cNvSpPr txBox="1"/>
          <p:nvPr/>
        </p:nvSpPr>
        <p:spPr>
          <a:xfrm rot="17220000">
            <a:off x="10472443" y="841103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39" name="object 10939"/>
          <p:cNvSpPr txBox="1"/>
          <p:nvPr/>
        </p:nvSpPr>
        <p:spPr>
          <a:xfrm rot="17220000">
            <a:off x="10565405" y="843851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40" name="object 10940"/>
          <p:cNvSpPr txBox="1"/>
          <p:nvPr/>
        </p:nvSpPr>
        <p:spPr>
          <a:xfrm rot="17220000">
            <a:off x="10347761" y="837088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41" name="object 10941"/>
          <p:cNvSpPr txBox="1"/>
          <p:nvPr/>
        </p:nvSpPr>
        <p:spPr>
          <a:xfrm rot="17220000">
            <a:off x="10729137" y="848264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42" name="object 10942"/>
          <p:cNvSpPr txBox="1"/>
          <p:nvPr/>
        </p:nvSpPr>
        <p:spPr>
          <a:xfrm rot="17220000">
            <a:off x="10796720" y="8501047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-4.48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43" name="object 10943"/>
          <p:cNvSpPr txBox="1"/>
          <p:nvPr/>
        </p:nvSpPr>
        <p:spPr>
          <a:xfrm rot="17220000">
            <a:off x="10873676" y="8523598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44" name="object 10944"/>
          <p:cNvSpPr txBox="1"/>
          <p:nvPr/>
        </p:nvSpPr>
        <p:spPr>
          <a:xfrm rot="17220000">
            <a:off x="10185258" y="832327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45" name="object 10945"/>
          <p:cNvSpPr txBox="1"/>
          <p:nvPr/>
        </p:nvSpPr>
        <p:spPr>
          <a:xfrm rot="17220000">
            <a:off x="10022158" y="994622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46" name="object 10946"/>
          <p:cNvSpPr txBox="1"/>
          <p:nvPr/>
        </p:nvSpPr>
        <p:spPr>
          <a:xfrm rot="17220000">
            <a:off x="10129201" y="10077039"/>
            <a:ext cx="88249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47" name="object 10947"/>
          <p:cNvSpPr txBox="1"/>
          <p:nvPr/>
        </p:nvSpPr>
        <p:spPr>
          <a:xfrm rot="17220000">
            <a:off x="10139808" y="10032039"/>
            <a:ext cx="6777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48" name="object 10948"/>
          <p:cNvSpPr txBox="1"/>
          <p:nvPr/>
        </p:nvSpPr>
        <p:spPr>
          <a:xfrm rot="17220000">
            <a:off x="10161281" y="10026936"/>
            <a:ext cx="5521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80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49" name="object 10949"/>
          <p:cNvSpPr txBox="1"/>
          <p:nvPr/>
        </p:nvSpPr>
        <p:spPr>
          <a:xfrm rot="17220000">
            <a:off x="10132251" y="9959935"/>
            <a:ext cx="12580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0" dirty="0">
                <a:latin typeface="Arial"/>
                <a:cs typeface="Arial"/>
              </a:rPr>
              <a:t>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50" name="object 10950"/>
          <p:cNvSpPr txBox="1"/>
          <p:nvPr/>
        </p:nvSpPr>
        <p:spPr>
          <a:xfrm rot="17220000">
            <a:off x="10152094" y="1007168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51" name="object 10951"/>
          <p:cNvSpPr txBox="1"/>
          <p:nvPr/>
        </p:nvSpPr>
        <p:spPr>
          <a:xfrm rot="17220000">
            <a:off x="9897137" y="990569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52" name="object 10952"/>
          <p:cNvSpPr txBox="1"/>
          <p:nvPr/>
        </p:nvSpPr>
        <p:spPr>
          <a:xfrm rot="17220000">
            <a:off x="9125156" y="10174043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53" name="object 10953"/>
          <p:cNvSpPr txBox="1"/>
          <p:nvPr/>
        </p:nvSpPr>
        <p:spPr>
          <a:xfrm rot="17220000">
            <a:off x="9195205" y="1019636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54" name="object 10954"/>
          <p:cNvSpPr txBox="1"/>
          <p:nvPr/>
        </p:nvSpPr>
        <p:spPr>
          <a:xfrm rot="17220000">
            <a:off x="9557544" y="8742655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55" name="object 10955"/>
          <p:cNvSpPr txBox="1"/>
          <p:nvPr/>
        </p:nvSpPr>
        <p:spPr>
          <a:xfrm rot="17220000">
            <a:off x="9621324" y="875861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56" name="object 10956"/>
          <p:cNvSpPr txBox="1"/>
          <p:nvPr/>
        </p:nvSpPr>
        <p:spPr>
          <a:xfrm rot="17220000">
            <a:off x="10115332" y="11223586"/>
            <a:ext cx="9881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525" i="1" spc="-209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09" baseline="7936" dirty="0">
                <a:solidFill>
                  <a:srgbClr val="ACACAC"/>
                </a:solidFill>
                <a:latin typeface="Arial"/>
                <a:cs typeface="Arial"/>
              </a:rPr>
              <a:t>4.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09" baseline="7936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09" baseline="7936" dirty="0">
                <a:solidFill>
                  <a:srgbClr val="ACACAC"/>
                </a:solidFill>
                <a:latin typeface="Arial"/>
                <a:cs typeface="Arial"/>
              </a:rPr>
              <a:t>3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10957" name="object 10957"/>
          <p:cNvSpPr txBox="1"/>
          <p:nvPr/>
        </p:nvSpPr>
        <p:spPr>
          <a:xfrm rot="17220000">
            <a:off x="10143049" y="11184687"/>
            <a:ext cx="663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3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58" name="object 10958"/>
          <p:cNvSpPr txBox="1"/>
          <p:nvPr/>
        </p:nvSpPr>
        <p:spPr>
          <a:xfrm rot="17220000">
            <a:off x="10154037" y="11176106"/>
            <a:ext cx="590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60" dirty="0">
                <a:solidFill>
                  <a:srgbClr val="ACACAC"/>
                </a:solidFill>
                <a:latin typeface="Arial"/>
                <a:cs typeface="Arial"/>
              </a:rPr>
              <a:t>55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59" name="object 10959"/>
          <p:cNvSpPr txBox="1"/>
          <p:nvPr/>
        </p:nvSpPr>
        <p:spPr>
          <a:xfrm rot="17220000">
            <a:off x="10134543" y="11105276"/>
            <a:ext cx="129920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500" spc="-30" dirty="0">
                <a:latin typeface="Arial"/>
                <a:cs typeface="Arial"/>
              </a:rPr>
              <a:t>4.47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60" name="object 10960"/>
          <p:cNvSpPr txBox="1"/>
          <p:nvPr/>
        </p:nvSpPr>
        <p:spPr>
          <a:xfrm rot="17220000">
            <a:off x="10247006" y="10677489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61" name="object 10961"/>
          <p:cNvSpPr txBox="1"/>
          <p:nvPr/>
        </p:nvSpPr>
        <p:spPr>
          <a:xfrm rot="17220000">
            <a:off x="10278574" y="10017520"/>
            <a:ext cx="15136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62" name="object 10962"/>
          <p:cNvSpPr txBox="1"/>
          <p:nvPr/>
        </p:nvSpPr>
        <p:spPr>
          <a:xfrm rot="17220000">
            <a:off x="10382875" y="9783875"/>
            <a:ext cx="11420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63" name="object 10963"/>
          <p:cNvSpPr txBox="1"/>
          <p:nvPr/>
        </p:nvSpPr>
        <p:spPr>
          <a:xfrm rot="17220000">
            <a:off x="10372154" y="10092756"/>
            <a:ext cx="6967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64" name="object 10964"/>
          <p:cNvSpPr txBox="1"/>
          <p:nvPr/>
        </p:nvSpPr>
        <p:spPr>
          <a:xfrm rot="17220000">
            <a:off x="10370135" y="10079705"/>
            <a:ext cx="5203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65" name="object 10965"/>
          <p:cNvSpPr txBox="1"/>
          <p:nvPr/>
        </p:nvSpPr>
        <p:spPr>
          <a:xfrm rot="17220000">
            <a:off x="10380745" y="10068471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8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66" name="object 10966"/>
          <p:cNvSpPr txBox="1"/>
          <p:nvPr/>
        </p:nvSpPr>
        <p:spPr>
          <a:xfrm rot="17220000">
            <a:off x="10373957" y="10054710"/>
            <a:ext cx="5943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10" dirty="0">
                <a:solidFill>
                  <a:srgbClr val="ACACAC"/>
                </a:solidFill>
                <a:latin typeface="Arial"/>
                <a:cs typeface="Arial"/>
              </a:rPr>
              <a:t>4.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67" name="object 10967"/>
          <p:cNvSpPr txBox="1"/>
          <p:nvPr/>
        </p:nvSpPr>
        <p:spPr>
          <a:xfrm rot="17220000">
            <a:off x="10389984" y="10040646"/>
            <a:ext cx="6618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14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68" name="object 10968"/>
          <p:cNvSpPr txBox="1"/>
          <p:nvPr/>
        </p:nvSpPr>
        <p:spPr>
          <a:xfrm rot="17220000">
            <a:off x="10385500" y="10032897"/>
            <a:ext cx="5000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80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69" name="object 10969"/>
          <p:cNvSpPr txBox="1"/>
          <p:nvPr/>
        </p:nvSpPr>
        <p:spPr>
          <a:xfrm rot="17220000">
            <a:off x="10393263" y="10030433"/>
            <a:ext cx="6605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8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70" name="object 10970"/>
          <p:cNvSpPr txBox="1"/>
          <p:nvPr/>
        </p:nvSpPr>
        <p:spPr>
          <a:xfrm rot="17220000">
            <a:off x="10391998" y="10004994"/>
            <a:ext cx="5397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71" name="object 10971"/>
          <p:cNvSpPr txBox="1"/>
          <p:nvPr/>
        </p:nvSpPr>
        <p:spPr>
          <a:xfrm rot="17220000">
            <a:off x="10403879" y="9983878"/>
            <a:ext cx="7273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72" name="object 10972"/>
          <p:cNvSpPr txBox="1"/>
          <p:nvPr/>
        </p:nvSpPr>
        <p:spPr>
          <a:xfrm rot="17220000">
            <a:off x="10420459" y="9808573"/>
            <a:ext cx="11420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73" name="object 10973"/>
          <p:cNvSpPr txBox="1"/>
          <p:nvPr/>
        </p:nvSpPr>
        <p:spPr>
          <a:xfrm rot="17220000">
            <a:off x="10384283" y="10261652"/>
            <a:ext cx="12580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10" dirty="0">
                <a:latin typeface="Arial"/>
                <a:cs typeface="Arial"/>
              </a:rPr>
              <a:t>.</a:t>
            </a:r>
            <a:r>
              <a:rPr sz="500" spc="-5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74" name="object 10974"/>
          <p:cNvSpPr txBox="1"/>
          <p:nvPr/>
        </p:nvSpPr>
        <p:spPr>
          <a:xfrm rot="17220000">
            <a:off x="10462724" y="10222219"/>
            <a:ext cx="5061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8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75" name="object 10975"/>
          <p:cNvSpPr txBox="1"/>
          <p:nvPr/>
        </p:nvSpPr>
        <p:spPr>
          <a:xfrm rot="17220000">
            <a:off x="10432469" y="10199199"/>
            <a:ext cx="6839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5" dirty="0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76" name="object 10976"/>
          <p:cNvSpPr txBox="1"/>
          <p:nvPr/>
        </p:nvSpPr>
        <p:spPr>
          <a:xfrm rot="17220000">
            <a:off x="10451762" y="10173645"/>
            <a:ext cx="98230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4-.448.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77" name="object 10977"/>
          <p:cNvSpPr txBox="1"/>
          <p:nvPr/>
        </p:nvSpPr>
        <p:spPr>
          <a:xfrm rot="17220000">
            <a:off x="10448796" y="10122015"/>
            <a:ext cx="6663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78" name="object 10978"/>
          <p:cNvSpPr txBox="1"/>
          <p:nvPr/>
        </p:nvSpPr>
        <p:spPr>
          <a:xfrm rot="17220000">
            <a:off x="10486245" y="10122549"/>
            <a:ext cx="586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79" name="object 10979"/>
          <p:cNvSpPr txBox="1"/>
          <p:nvPr/>
        </p:nvSpPr>
        <p:spPr>
          <a:xfrm rot="17220000">
            <a:off x="10456964" y="10096314"/>
            <a:ext cx="6614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6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80" name="object 10980"/>
          <p:cNvSpPr txBox="1"/>
          <p:nvPr/>
        </p:nvSpPr>
        <p:spPr>
          <a:xfrm rot="17220000">
            <a:off x="10493355" y="10099326"/>
            <a:ext cx="586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81" name="object 10981"/>
          <p:cNvSpPr txBox="1"/>
          <p:nvPr/>
        </p:nvSpPr>
        <p:spPr>
          <a:xfrm rot="17220000">
            <a:off x="10459482" y="10028893"/>
            <a:ext cx="10173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82" name="object 10982"/>
          <p:cNvSpPr txBox="1"/>
          <p:nvPr/>
        </p:nvSpPr>
        <p:spPr>
          <a:xfrm rot="17220000">
            <a:off x="10515431" y="9907398"/>
            <a:ext cx="12290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83" name="object 10983"/>
          <p:cNvSpPr txBox="1"/>
          <p:nvPr/>
        </p:nvSpPr>
        <p:spPr>
          <a:xfrm rot="17220000">
            <a:off x="10559770" y="1012112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84" name="object 10984"/>
          <p:cNvSpPr txBox="1"/>
          <p:nvPr/>
        </p:nvSpPr>
        <p:spPr>
          <a:xfrm rot="17220000">
            <a:off x="9674656" y="1147642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85" name="object 10985"/>
          <p:cNvSpPr txBox="1"/>
          <p:nvPr/>
        </p:nvSpPr>
        <p:spPr>
          <a:xfrm rot="17220000">
            <a:off x="9581061" y="1144913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86" name="object 10986"/>
          <p:cNvSpPr txBox="1"/>
          <p:nvPr/>
        </p:nvSpPr>
        <p:spPr>
          <a:xfrm rot="17220000">
            <a:off x="9864530" y="11623104"/>
            <a:ext cx="7636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80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87" name="object 10987"/>
          <p:cNvSpPr txBox="1"/>
          <p:nvPr/>
        </p:nvSpPr>
        <p:spPr>
          <a:xfrm rot="17220000">
            <a:off x="9859932" y="11589068"/>
            <a:ext cx="6606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6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88" name="object 10988"/>
          <p:cNvSpPr txBox="1"/>
          <p:nvPr/>
        </p:nvSpPr>
        <p:spPr>
          <a:xfrm rot="17220000">
            <a:off x="9885524" y="11582971"/>
            <a:ext cx="590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60" dirty="0">
                <a:solidFill>
                  <a:srgbClr val="ACACAC"/>
                </a:solidFill>
                <a:latin typeface="Arial"/>
                <a:cs typeface="Arial"/>
              </a:rPr>
              <a:t>62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89" name="object 10989"/>
          <p:cNvSpPr txBox="1"/>
          <p:nvPr/>
        </p:nvSpPr>
        <p:spPr>
          <a:xfrm rot="17220000">
            <a:off x="9853866" y="11510539"/>
            <a:ext cx="12546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" dirty="0">
                <a:latin typeface="Arial"/>
                <a:cs typeface="Arial"/>
              </a:rPr>
              <a:t>4</a:t>
            </a:r>
            <a:r>
              <a:rPr sz="500" spc="-45" dirty="0">
                <a:latin typeface="Arial"/>
                <a:cs typeface="Arial"/>
              </a:rPr>
              <a:t>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90" name="object 10990"/>
          <p:cNvSpPr txBox="1"/>
          <p:nvPr/>
        </p:nvSpPr>
        <p:spPr>
          <a:xfrm rot="17220000">
            <a:off x="9904439" y="11542461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-4.46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91" name="object 10991"/>
          <p:cNvSpPr txBox="1"/>
          <p:nvPr/>
        </p:nvSpPr>
        <p:spPr>
          <a:xfrm rot="17220000">
            <a:off x="9585802" y="11778123"/>
            <a:ext cx="151646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92" name="object 10992"/>
          <p:cNvSpPr txBox="1"/>
          <p:nvPr/>
        </p:nvSpPr>
        <p:spPr>
          <a:xfrm rot="17220000">
            <a:off x="9648390" y="11688813"/>
            <a:ext cx="11420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93" name="object 10993"/>
          <p:cNvSpPr txBox="1"/>
          <p:nvPr/>
        </p:nvSpPr>
        <p:spPr>
          <a:xfrm rot="17220000">
            <a:off x="9488706" y="11756671"/>
            <a:ext cx="13784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dirty="0">
                <a:latin typeface="Arial"/>
                <a:cs typeface="Arial"/>
              </a:rPr>
              <a:t>-4.</a:t>
            </a:r>
            <a:r>
              <a:rPr sz="500" spc="-5" dirty="0">
                <a:latin typeface="Arial"/>
                <a:cs typeface="Arial"/>
              </a:rPr>
              <a:t>4</a:t>
            </a:r>
            <a:r>
              <a:rPr sz="500" spc="-204" dirty="0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94" name="object 10994"/>
          <p:cNvSpPr txBox="1"/>
          <p:nvPr/>
        </p:nvSpPr>
        <p:spPr>
          <a:xfrm rot="17220000">
            <a:off x="9514549" y="11653229"/>
            <a:ext cx="11451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95" name="object 10995"/>
          <p:cNvSpPr txBox="1"/>
          <p:nvPr/>
        </p:nvSpPr>
        <p:spPr>
          <a:xfrm rot="17220000">
            <a:off x="9649524" y="11895361"/>
            <a:ext cx="91479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96" name="object 10996"/>
          <p:cNvSpPr txBox="1"/>
          <p:nvPr/>
        </p:nvSpPr>
        <p:spPr>
          <a:xfrm rot="17220000">
            <a:off x="9680164" y="11854347"/>
            <a:ext cx="6763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6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97" name="object 10997"/>
          <p:cNvSpPr txBox="1"/>
          <p:nvPr/>
        </p:nvSpPr>
        <p:spPr>
          <a:xfrm rot="17220000">
            <a:off x="9683536" y="11843738"/>
            <a:ext cx="5553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75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10998" name="object 10998"/>
          <p:cNvSpPr txBox="1"/>
          <p:nvPr/>
        </p:nvSpPr>
        <p:spPr>
          <a:xfrm rot="17220000">
            <a:off x="9679975" y="11795473"/>
            <a:ext cx="10317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4.</a:t>
            </a:r>
            <a:r>
              <a:rPr sz="500" spc="-50" dirty="0">
                <a:latin typeface="Arial"/>
                <a:cs typeface="Arial"/>
              </a:rPr>
              <a:t>5</a:t>
            </a:r>
            <a:r>
              <a:rPr sz="500" spc="-270" dirty="0">
                <a:latin typeface="Arial"/>
                <a:cs typeface="Arial"/>
              </a:rPr>
              <a:t>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999" name="object 10999"/>
          <p:cNvSpPr txBox="1"/>
          <p:nvPr/>
        </p:nvSpPr>
        <p:spPr>
          <a:xfrm rot="17220000">
            <a:off x="9604845" y="11594370"/>
            <a:ext cx="36083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-23809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525" baseline="-23809">
              <a:latin typeface="Arial"/>
              <a:cs typeface="Arial"/>
            </a:endParaRPr>
          </a:p>
        </p:txBody>
      </p:sp>
      <p:sp>
        <p:nvSpPr>
          <p:cNvPr id="11000" name="object 11000"/>
          <p:cNvSpPr txBox="1"/>
          <p:nvPr/>
        </p:nvSpPr>
        <p:spPr>
          <a:xfrm rot="17220000">
            <a:off x="9321786" y="11801645"/>
            <a:ext cx="9019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3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001" name="object 11001"/>
          <p:cNvSpPr txBox="1"/>
          <p:nvPr/>
        </p:nvSpPr>
        <p:spPr>
          <a:xfrm rot="17220000">
            <a:off x="9322356" y="11751869"/>
            <a:ext cx="680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02" name="object 11002"/>
          <p:cNvSpPr txBox="1"/>
          <p:nvPr/>
        </p:nvSpPr>
        <p:spPr>
          <a:xfrm rot="17220000">
            <a:off x="9355462" y="11750042"/>
            <a:ext cx="5458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90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11003" name="object 11003"/>
          <p:cNvSpPr txBox="1"/>
          <p:nvPr/>
        </p:nvSpPr>
        <p:spPr>
          <a:xfrm rot="17220000">
            <a:off x="9315030" y="11680134"/>
            <a:ext cx="12580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0" dirty="0">
                <a:latin typeface="Arial"/>
                <a:cs typeface="Arial"/>
              </a:rPr>
              <a:t>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04" name="object 11004"/>
          <p:cNvSpPr txBox="1"/>
          <p:nvPr/>
        </p:nvSpPr>
        <p:spPr>
          <a:xfrm rot="17220000">
            <a:off x="9310764" y="11515036"/>
            <a:ext cx="279268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    </a:t>
            </a:r>
            <a:r>
              <a:rPr sz="350" i="1" spc="-5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11005" name="object 11005"/>
          <p:cNvSpPr txBox="1"/>
          <p:nvPr/>
        </p:nvSpPr>
        <p:spPr>
          <a:xfrm rot="17220000">
            <a:off x="9376876" y="11726571"/>
            <a:ext cx="12419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5" dirty="0">
                <a:latin typeface="Arial"/>
                <a:cs typeface="Arial"/>
              </a:rPr>
              <a:t>.</a:t>
            </a:r>
            <a:r>
              <a:rPr sz="500" spc="-65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06" name="object 11006"/>
          <p:cNvSpPr txBox="1"/>
          <p:nvPr/>
        </p:nvSpPr>
        <p:spPr>
          <a:xfrm rot="17220000">
            <a:off x="9421110" y="11679187"/>
            <a:ext cx="4981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1007" name="object 11007"/>
          <p:cNvSpPr txBox="1"/>
          <p:nvPr/>
        </p:nvSpPr>
        <p:spPr>
          <a:xfrm rot="17220000">
            <a:off x="9423080" y="11665900"/>
            <a:ext cx="6909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30" dirty="0">
                <a:latin typeface="Arial"/>
                <a:cs typeface="Arial"/>
              </a:rPr>
              <a:t>2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08" name="object 11008"/>
          <p:cNvSpPr txBox="1"/>
          <p:nvPr/>
        </p:nvSpPr>
        <p:spPr>
          <a:xfrm rot="17220000">
            <a:off x="9373550" y="11566280"/>
            <a:ext cx="208993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4.54  </a:t>
            </a: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7" baseline="7936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525" i="1" spc="-142" baseline="7936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11009" name="object 11009"/>
          <p:cNvSpPr txBox="1"/>
          <p:nvPr/>
        </p:nvSpPr>
        <p:spPr>
          <a:xfrm rot="17220000">
            <a:off x="9480892" y="11467204"/>
            <a:ext cx="6777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6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10" name="object 11010"/>
          <p:cNvSpPr txBox="1"/>
          <p:nvPr/>
        </p:nvSpPr>
        <p:spPr>
          <a:xfrm rot="17220000">
            <a:off x="9482985" y="11455941"/>
            <a:ext cx="5521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8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11011" name="object 11011"/>
          <p:cNvSpPr txBox="1"/>
          <p:nvPr/>
        </p:nvSpPr>
        <p:spPr>
          <a:xfrm rot="17220000">
            <a:off x="9473596" y="11394858"/>
            <a:ext cx="12580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0" dirty="0">
                <a:latin typeface="Arial"/>
                <a:cs typeface="Arial"/>
              </a:rPr>
              <a:t>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12" name="object 11012"/>
          <p:cNvSpPr txBox="1"/>
          <p:nvPr/>
        </p:nvSpPr>
        <p:spPr>
          <a:xfrm rot="17220000">
            <a:off x="12305334" y="253577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13" name="object 11013"/>
          <p:cNvSpPr txBox="1"/>
          <p:nvPr/>
        </p:nvSpPr>
        <p:spPr>
          <a:xfrm rot="17220000">
            <a:off x="12044382" y="2561344"/>
            <a:ext cx="9695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11014" name="object 11014"/>
          <p:cNvSpPr txBox="1"/>
          <p:nvPr/>
        </p:nvSpPr>
        <p:spPr>
          <a:xfrm rot="17220000">
            <a:off x="12050635" y="2513302"/>
            <a:ext cx="6623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3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15" name="object 11015"/>
          <p:cNvSpPr txBox="1"/>
          <p:nvPr/>
        </p:nvSpPr>
        <p:spPr>
          <a:xfrm rot="17220000">
            <a:off x="12078567" y="2513069"/>
            <a:ext cx="586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endParaRPr sz="350">
              <a:latin typeface="Arial"/>
              <a:cs typeface="Arial"/>
            </a:endParaRPr>
          </a:p>
        </p:txBody>
      </p:sp>
      <p:sp>
        <p:nvSpPr>
          <p:cNvPr id="11016" name="object 11016"/>
          <p:cNvSpPr txBox="1"/>
          <p:nvPr/>
        </p:nvSpPr>
        <p:spPr>
          <a:xfrm rot="17220000">
            <a:off x="12043938" y="2436423"/>
            <a:ext cx="12580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0" dirty="0">
                <a:latin typeface="Arial"/>
                <a:cs typeface="Arial"/>
              </a:rPr>
              <a:t>4.52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17" name="object 11017"/>
          <p:cNvSpPr txBox="1"/>
          <p:nvPr/>
        </p:nvSpPr>
        <p:spPr>
          <a:xfrm rot="17220000">
            <a:off x="12096043" y="247036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18" name="object 11018"/>
          <p:cNvSpPr txBox="1"/>
          <p:nvPr/>
        </p:nvSpPr>
        <p:spPr>
          <a:xfrm rot="17220000">
            <a:off x="12204552" y="250618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19" name="object 11019"/>
          <p:cNvSpPr txBox="1"/>
          <p:nvPr/>
        </p:nvSpPr>
        <p:spPr>
          <a:xfrm rot="17220000">
            <a:off x="12461192" y="257776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20" name="object 11020"/>
          <p:cNvSpPr txBox="1"/>
          <p:nvPr/>
        </p:nvSpPr>
        <p:spPr>
          <a:xfrm rot="17220000">
            <a:off x="12528058" y="2597958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21" name="object 11021"/>
          <p:cNvSpPr txBox="1"/>
          <p:nvPr/>
        </p:nvSpPr>
        <p:spPr>
          <a:xfrm rot="17220000">
            <a:off x="12605070" y="2620536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22" name="object 11022"/>
          <p:cNvSpPr/>
          <p:nvPr/>
        </p:nvSpPr>
        <p:spPr>
          <a:xfrm>
            <a:off x="11540827" y="4518351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12169" y="3579"/>
                </a:moveTo>
                <a:lnTo>
                  <a:pt x="12169" y="3937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EB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3" name="object 11023"/>
          <p:cNvSpPr/>
          <p:nvPr/>
        </p:nvSpPr>
        <p:spPr>
          <a:xfrm>
            <a:off x="11517203" y="4518351"/>
            <a:ext cx="24130" cy="85090"/>
          </a:xfrm>
          <a:custGeom>
            <a:avLst/>
            <a:gdLst/>
            <a:ahLst/>
            <a:cxnLst/>
            <a:rect l="l" t="t" r="r" b="b"/>
            <a:pathLst>
              <a:path w="24129" h="85089">
                <a:moveTo>
                  <a:pt x="23623" y="0"/>
                </a:moveTo>
                <a:lnTo>
                  <a:pt x="0" y="80535"/>
                </a:lnTo>
                <a:lnTo>
                  <a:pt x="12169" y="84473"/>
                </a:lnTo>
                <a:lnTo>
                  <a:pt x="23623" y="0"/>
                </a:lnTo>
                <a:close/>
              </a:path>
            </a:pathLst>
          </a:custGeom>
          <a:ln w="3175">
            <a:solidFill>
              <a:srgbClr val="EB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4" name="object 11024"/>
          <p:cNvSpPr/>
          <p:nvPr/>
        </p:nvSpPr>
        <p:spPr>
          <a:xfrm>
            <a:off x="11517203" y="4598887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0"/>
                </a:moveTo>
                <a:lnTo>
                  <a:pt x="12169" y="3937"/>
                </a:lnTo>
                <a:lnTo>
                  <a:pt x="0" y="35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EB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5" name="object 11025"/>
          <p:cNvSpPr/>
          <p:nvPr/>
        </p:nvSpPr>
        <p:spPr>
          <a:xfrm>
            <a:off x="11529373" y="4518351"/>
            <a:ext cx="24130" cy="85090"/>
          </a:xfrm>
          <a:custGeom>
            <a:avLst/>
            <a:gdLst/>
            <a:ahLst/>
            <a:cxnLst/>
            <a:rect l="l" t="t" r="r" b="b"/>
            <a:pathLst>
              <a:path w="24129" h="85089">
                <a:moveTo>
                  <a:pt x="11453" y="0"/>
                </a:moveTo>
                <a:lnTo>
                  <a:pt x="23623" y="3937"/>
                </a:lnTo>
                <a:lnTo>
                  <a:pt x="0" y="84473"/>
                </a:lnTo>
                <a:lnTo>
                  <a:pt x="11453" y="0"/>
                </a:lnTo>
                <a:close/>
              </a:path>
            </a:pathLst>
          </a:custGeom>
          <a:ln w="3175">
            <a:solidFill>
              <a:srgbClr val="EB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6" name="object 11026"/>
          <p:cNvSpPr/>
          <p:nvPr/>
        </p:nvSpPr>
        <p:spPr>
          <a:xfrm>
            <a:off x="11517203" y="4518351"/>
            <a:ext cx="36195" cy="85090"/>
          </a:xfrm>
          <a:custGeom>
            <a:avLst/>
            <a:gdLst/>
            <a:ahLst/>
            <a:cxnLst/>
            <a:rect l="l" t="t" r="r" b="b"/>
            <a:pathLst>
              <a:path w="36195" h="85089">
                <a:moveTo>
                  <a:pt x="23623" y="0"/>
                </a:moveTo>
                <a:lnTo>
                  <a:pt x="0" y="80893"/>
                </a:lnTo>
                <a:lnTo>
                  <a:pt x="12169" y="84473"/>
                </a:lnTo>
                <a:lnTo>
                  <a:pt x="35793" y="3579"/>
                </a:lnTo>
                <a:lnTo>
                  <a:pt x="23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7" name="object 11027"/>
          <p:cNvSpPr/>
          <p:nvPr/>
        </p:nvSpPr>
        <p:spPr>
          <a:xfrm>
            <a:off x="11525794" y="4529805"/>
            <a:ext cx="25400" cy="63500"/>
          </a:xfrm>
          <a:custGeom>
            <a:avLst/>
            <a:gdLst/>
            <a:ahLst/>
            <a:cxnLst/>
            <a:rect l="l" t="t" r="r" b="b"/>
            <a:pathLst>
              <a:path w="25400" h="63500">
                <a:moveTo>
                  <a:pt x="0" y="63354"/>
                </a:moveTo>
                <a:lnTo>
                  <a:pt x="25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8" name="object 11028"/>
          <p:cNvSpPr/>
          <p:nvPr/>
        </p:nvSpPr>
        <p:spPr>
          <a:xfrm>
            <a:off x="11525794" y="4526226"/>
            <a:ext cx="13335" cy="67310"/>
          </a:xfrm>
          <a:custGeom>
            <a:avLst/>
            <a:gdLst/>
            <a:ahLst/>
            <a:cxnLst/>
            <a:rect l="l" t="t" r="r" b="b"/>
            <a:pathLst>
              <a:path w="13334" h="67310">
                <a:moveTo>
                  <a:pt x="0" y="66934"/>
                </a:moveTo>
                <a:lnTo>
                  <a:pt x="128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9" name="object 11029"/>
          <p:cNvSpPr/>
          <p:nvPr/>
        </p:nvSpPr>
        <p:spPr>
          <a:xfrm>
            <a:off x="11538679" y="452622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169" y="3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0" name="object 11030"/>
          <p:cNvSpPr/>
          <p:nvPr/>
        </p:nvSpPr>
        <p:spPr>
          <a:xfrm>
            <a:off x="11519709" y="459137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12169" y="3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1" name="object 11031"/>
          <p:cNvSpPr/>
          <p:nvPr/>
        </p:nvSpPr>
        <p:spPr>
          <a:xfrm>
            <a:off x="11280965" y="3922387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6084" y="0"/>
                </a:moveTo>
                <a:lnTo>
                  <a:pt x="59059" y="31140"/>
                </a:lnTo>
                <a:lnTo>
                  <a:pt x="0" y="10738"/>
                </a:lnTo>
                <a:lnTo>
                  <a:pt x="6084" y="0"/>
                </a:lnTo>
                <a:close/>
              </a:path>
            </a:pathLst>
          </a:custGeom>
          <a:ln w="3175">
            <a:solidFill>
              <a:srgbClr val="EB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2" name="object 11032"/>
          <p:cNvSpPr/>
          <p:nvPr/>
        </p:nvSpPr>
        <p:spPr>
          <a:xfrm>
            <a:off x="11280965" y="3933125"/>
            <a:ext cx="79375" cy="32384"/>
          </a:xfrm>
          <a:custGeom>
            <a:avLst/>
            <a:gdLst/>
            <a:ahLst/>
            <a:cxnLst/>
            <a:rect l="l" t="t" r="r" b="b"/>
            <a:pathLst>
              <a:path w="79375" h="32385">
                <a:moveTo>
                  <a:pt x="0" y="0"/>
                </a:moveTo>
                <a:lnTo>
                  <a:pt x="19686" y="11811"/>
                </a:lnTo>
                <a:lnTo>
                  <a:pt x="79103" y="318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EB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3" name="object 11033"/>
          <p:cNvSpPr/>
          <p:nvPr/>
        </p:nvSpPr>
        <p:spPr>
          <a:xfrm>
            <a:off x="11300652" y="3944937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0"/>
                </a:moveTo>
                <a:lnTo>
                  <a:pt x="59417" y="20044"/>
                </a:lnTo>
                <a:lnTo>
                  <a:pt x="52974" y="311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EB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4" name="object 11034"/>
          <p:cNvSpPr/>
          <p:nvPr/>
        </p:nvSpPr>
        <p:spPr>
          <a:xfrm>
            <a:off x="11280965" y="3933125"/>
            <a:ext cx="79375" cy="32384"/>
          </a:xfrm>
          <a:custGeom>
            <a:avLst/>
            <a:gdLst/>
            <a:ahLst/>
            <a:cxnLst/>
            <a:rect l="l" t="t" r="r" b="b"/>
            <a:pathLst>
              <a:path w="79375" h="32385">
                <a:moveTo>
                  <a:pt x="0" y="0"/>
                </a:moveTo>
                <a:lnTo>
                  <a:pt x="59059" y="20402"/>
                </a:lnTo>
                <a:lnTo>
                  <a:pt x="79103" y="3185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EB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5" name="object 11035"/>
          <p:cNvSpPr/>
          <p:nvPr/>
        </p:nvSpPr>
        <p:spPr>
          <a:xfrm>
            <a:off x="11280965" y="3922387"/>
            <a:ext cx="79375" cy="53975"/>
          </a:xfrm>
          <a:custGeom>
            <a:avLst/>
            <a:gdLst/>
            <a:ahLst/>
            <a:cxnLst/>
            <a:rect l="l" t="t" r="r" b="b"/>
            <a:pathLst>
              <a:path w="79375" h="53975">
                <a:moveTo>
                  <a:pt x="72661" y="53690"/>
                </a:moveTo>
                <a:lnTo>
                  <a:pt x="0" y="10738"/>
                </a:lnTo>
                <a:lnTo>
                  <a:pt x="6084" y="0"/>
                </a:lnTo>
                <a:lnTo>
                  <a:pt x="79103" y="42594"/>
                </a:lnTo>
                <a:lnTo>
                  <a:pt x="72661" y="536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6" name="object 11036"/>
          <p:cNvSpPr/>
          <p:nvPr/>
        </p:nvSpPr>
        <p:spPr>
          <a:xfrm>
            <a:off x="11291345" y="3932051"/>
            <a:ext cx="61594" cy="29209"/>
          </a:xfrm>
          <a:custGeom>
            <a:avLst/>
            <a:gdLst/>
            <a:ahLst/>
            <a:cxnLst/>
            <a:rect l="l" t="t" r="r" b="b"/>
            <a:pathLst>
              <a:path w="61595" h="29210">
                <a:moveTo>
                  <a:pt x="0" y="0"/>
                </a:moveTo>
                <a:lnTo>
                  <a:pt x="61565" y="286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7" name="object 11037"/>
          <p:cNvSpPr/>
          <p:nvPr/>
        </p:nvSpPr>
        <p:spPr>
          <a:xfrm>
            <a:off x="11291345" y="3932051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0" y="0"/>
                </a:moveTo>
                <a:lnTo>
                  <a:pt x="55122" y="397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8" name="object 11038"/>
          <p:cNvSpPr/>
          <p:nvPr/>
        </p:nvSpPr>
        <p:spPr>
          <a:xfrm>
            <a:off x="11346467" y="3960686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0" y="11096"/>
                </a:moveTo>
                <a:lnTo>
                  <a:pt x="6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9" name="object 11039"/>
          <p:cNvSpPr/>
          <p:nvPr/>
        </p:nvSpPr>
        <p:spPr>
          <a:xfrm>
            <a:off x="11288124" y="3926682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0" y="10738"/>
                </a:moveTo>
                <a:lnTo>
                  <a:pt x="6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0" name="object 11040"/>
          <p:cNvSpPr/>
          <p:nvPr/>
        </p:nvSpPr>
        <p:spPr>
          <a:xfrm>
            <a:off x="9926175" y="11224649"/>
            <a:ext cx="119380" cy="406400"/>
          </a:xfrm>
          <a:custGeom>
            <a:avLst/>
            <a:gdLst/>
            <a:ahLst/>
            <a:cxnLst/>
            <a:rect l="l" t="t" r="r" b="b"/>
            <a:pathLst>
              <a:path w="119379" h="406400">
                <a:moveTo>
                  <a:pt x="118834" y="0"/>
                </a:moveTo>
                <a:lnTo>
                  <a:pt x="0" y="4058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1" name="object 11041"/>
          <p:cNvSpPr/>
          <p:nvPr/>
        </p:nvSpPr>
        <p:spPr>
          <a:xfrm>
            <a:off x="10044935" y="11194491"/>
            <a:ext cx="52705" cy="30480"/>
          </a:xfrm>
          <a:custGeom>
            <a:avLst/>
            <a:gdLst/>
            <a:ahLst/>
            <a:cxnLst/>
            <a:rect l="l" t="t" r="r" b="b"/>
            <a:pathLst>
              <a:path w="52704" h="30479">
                <a:moveTo>
                  <a:pt x="52639" y="1448"/>
                </a:moveTo>
                <a:lnTo>
                  <a:pt x="35858" y="0"/>
                </a:lnTo>
                <a:lnTo>
                  <a:pt x="20362" y="4927"/>
                </a:lnTo>
                <a:lnTo>
                  <a:pt x="7845" y="15306"/>
                </a:lnTo>
                <a:lnTo>
                  <a:pt x="0" y="302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2" name="object 11042"/>
          <p:cNvSpPr/>
          <p:nvPr/>
        </p:nvSpPr>
        <p:spPr>
          <a:xfrm>
            <a:off x="11910217" y="1999194"/>
            <a:ext cx="383540" cy="1306195"/>
          </a:xfrm>
          <a:custGeom>
            <a:avLst/>
            <a:gdLst/>
            <a:ahLst/>
            <a:cxnLst/>
            <a:rect l="l" t="t" r="r" b="b"/>
            <a:pathLst>
              <a:path w="383540" h="1306195">
                <a:moveTo>
                  <a:pt x="382992" y="0"/>
                </a:moveTo>
                <a:lnTo>
                  <a:pt x="0" y="1305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3" name="object 11043"/>
          <p:cNvSpPr/>
          <p:nvPr/>
        </p:nvSpPr>
        <p:spPr>
          <a:xfrm>
            <a:off x="12255984" y="1995615"/>
            <a:ext cx="25400" cy="85090"/>
          </a:xfrm>
          <a:custGeom>
            <a:avLst/>
            <a:gdLst/>
            <a:ahLst/>
            <a:cxnLst/>
            <a:rect l="l" t="t" r="r" b="b"/>
            <a:pathLst>
              <a:path w="25400" h="85089">
                <a:moveTo>
                  <a:pt x="25055" y="0"/>
                </a:moveTo>
                <a:lnTo>
                  <a:pt x="0" y="8483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4" name="object 11044"/>
          <p:cNvSpPr/>
          <p:nvPr/>
        </p:nvSpPr>
        <p:spPr>
          <a:xfrm>
            <a:off x="12237013" y="211301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5" name="object 11045"/>
          <p:cNvSpPr/>
          <p:nvPr/>
        </p:nvSpPr>
        <p:spPr>
          <a:xfrm>
            <a:off x="12218043" y="217780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6" name="object 11046"/>
          <p:cNvSpPr/>
          <p:nvPr/>
        </p:nvSpPr>
        <p:spPr>
          <a:xfrm>
            <a:off x="12184755" y="224294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7" name="object 11047"/>
          <p:cNvSpPr/>
          <p:nvPr/>
        </p:nvSpPr>
        <p:spPr>
          <a:xfrm>
            <a:off x="12165426" y="235641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8" name="object 11048"/>
          <p:cNvSpPr/>
          <p:nvPr/>
        </p:nvSpPr>
        <p:spPr>
          <a:xfrm>
            <a:off x="12146456" y="24212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9" name="object 11049"/>
          <p:cNvSpPr/>
          <p:nvPr/>
        </p:nvSpPr>
        <p:spPr>
          <a:xfrm>
            <a:off x="12113167" y="248634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0" name="object 11050"/>
          <p:cNvSpPr/>
          <p:nvPr/>
        </p:nvSpPr>
        <p:spPr>
          <a:xfrm>
            <a:off x="12094197" y="25998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1" name="object 11051"/>
          <p:cNvSpPr/>
          <p:nvPr/>
        </p:nvSpPr>
        <p:spPr>
          <a:xfrm>
            <a:off x="12075226" y="266459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2" name="object 11052"/>
          <p:cNvSpPr/>
          <p:nvPr/>
        </p:nvSpPr>
        <p:spPr>
          <a:xfrm>
            <a:off x="12041938" y="272974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3" name="object 11053"/>
          <p:cNvSpPr/>
          <p:nvPr/>
        </p:nvSpPr>
        <p:spPr>
          <a:xfrm>
            <a:off x="12022967" y="284320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4" name="object 11054"/>
          <p:cNvSpPr/>
          <p:nvPr/>
        </p:nvSpPr>
        <p:spPr>
          <a:xfrm>
            <a:off x="12003639" y="290799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5" name="object 11055"/>
          <p:cNvSpPr/>
          <p:nvPr/>
        </p:nvSpPr>
        <p:spPr>
          <a:xfrm>
            <a:off x="11970351" y="297314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80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6" name="object 11056"/>
          <p:cNvSpPr/>
          <p:nvPr/>
        </p:nvSpPr>
        <p:spPr>
          <a:xfrm>
            <a:off x="11951380" y="30866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19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7" name="object 11057"/>
          <p:cNvSpPr/>
          <p:nvPr/>
        </p:nvSpPr>
        <p:spPr>
          <a:xfrm>
            <a:off x="11932409" y="315139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8" name="object 11058"/>
          <p:cNvSpPr/>
          <p:nvPr/>
        </p:nvSpPr>
        <p:spPr>
          <a:xfrm>
            <a:off x="11898048" y="3216536"/>
            <a:ext cx="24765" cy="85090"/>
          </a:xfrm>
          <a:custGeom>
            <a:avLst/>
            <a:gdLst/>
            <a:ahLst/>
            <a:cxnLst/>
            <a:rect l="l" t="t" r="r" b="b"/>
            <a:pathLst>
              <a:path w="24765" h="85089">
                <a:moveTo>
                  <a:pt x="24697" y="0"/>
                </a:moveTo>
                <a:lnTo>
                  <a:pt x="0" y="8483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9" name="object 11059"/>
          <p:cNvSpPr/>
          <p:nvPr/>
        </p:nvSpPr>
        <p:spPr>
          <a:xfrm>
            <a:off x="10911933" y="4521931"/>
            <a:ext cx="641350" cy="2185670"/>
          </a:xfrm>
          <a:custGeom>
            <a:avLst/>
            <a:gdLst/>
            <a:ahLst/>
            <a:cxnLst/>
            <a:rect l="l" t="t" r="r" b="b"/>
            <a:pathLst>
              <a:path w="641350" h="2185670">
                <a:moveTo>
                  <a:pt x="641064" y="0"/>
                </a:moveTo>
                <a:lnTo>
                  <a:pt x="0" y="21855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0" name="object 11060"/>
          <p:cNvSpPr/>
          <p:nvPr/>
        </p:nvSpPr>
        <p:spPr>
          <a:xfrm>
            <a:off x="11517203" y="4518351"/>
            <a:ext cx="24130" cy="80645"/>
          </a:xfrm>
          <a:custGeom>
            <a:avLst/>
            <a:gdLst/>
            <a:ahLst/>
            <a:cxnLst/>
            <a:rect l="l" t="t" r="r" b="b"/>
            <a:pathLst>
              <a:path w="24129" h="80645">
                <a:moveTo>
                  <a:pt x="23623" y="0"/>
                </a:moveTo>
                <a:lnTo>
                  <a:pt x="0" y="80535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1" name="object 11061"/>
          <p:cNvSpPr/>
          <p:nvPr/>
        </p:nvSpPr>
        <p:spPr>
          <a:xfrm>
            <a:off x="11498233" y="463145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2" name="object 11062"/>
          <p:cNvSpPr/>
          <p:nvPr/>
        </p:nvSpPr>
        <p:spPr>
          <a:xfrm>
            <a:off x="11479262" y="469624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3" name="object 11063"/>
          <p:cNvSpPr/>
          <p:nvPr/>
        </p:nvSpPr>
        <p:spPr>
          <a:xfrm>
            <a:off x="11445974" y="476103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4" name="object 11064"/>
          <p:cNvSpPr/>
          <p:nvPr/>
        </p:nvSpPr>
        <p:spPr>
          <a:xfrm>
            <a:off x="11427003" y="487485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5" name="object 11065"/>
          <p:cNvSpPr/>
          <p:nvPr/>
        </p:nvSpPr>
        <p:spPr>
          <a:xfrm>
            <a:off x="11407675" y="49396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6" name="object 11066"/>
          <p:cNvSpPr/>
          <p:nvPr/>
        </p:nvSpPr>
        <p:spPr>
          <a:xfrm>
            <a:off x="11374387" y="500442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7" name="object 11067"/>
          <p:cNvSpPr/>
          <p:nvPr/>
        </p:nvSpPr>
        <p:spPr>
          <a:xfrm>
            <a:off x="11355416" y="511825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8" name="object 11068"/>
          <p:cNvSpPr/>
          <p:nvPr/>
        </p:nvSpPr>
        <p:spPr>
          <a:xfrm>
            <a:off x="11336445" y="518303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9" name="object 11069"/>
          <p:cNvSpPr/>
          <p:nvPr/>
        </p:nvSpPr>
        <p:spPr>
          <a:xfrm>
            <a:off x="11303157" y="524818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0" name="object 11070"/>
          <p:cNvSpPr/>
          <p:nvPr/>
        </p:nvSpPr>
        <p:spPr>
          <a:xfrm>
            <a:off x="11284187" y="536165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1" name="object 11071"/>
          <p:cNvSpPr/>
          <p:nvPr/>
        </p:nvSpPr>
        <p:spPr>
          <a:xfrm>
            <a:off x="11264858" y="54264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2" name="object 11072"/>
          <p:cNvSpPr/>
          <p:nvPr/>
        </p:nvSpPr>
        <p:spPr>
          <a:xfrm>
            <a:off x="11231570" y="549158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3" name="object 11073"/>
          <p:cNvSpPr/>
          <p:nvPr/>
        </p:nvSpPr>
        <p:spPr>
          <a:xfrm>
            <a:off x="11212599" y="56050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4" name="object 11074"/>
          <p:cNvSpPr/>
          <p:nvPr/>
        </p:nvSpPr>
        <p:spPr>
          <a:xfrm>
            <a:off x="11193629" y="566983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5" name="object 11075"/>
          <p:cNvSpPr/>
          <p:nvPr/>
        </p:nvSpPr>
        <p:spPr>
          <a:xfrm>
            <a:off x="11160340" y="5734977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6" name="object 11076"/>
          <p:cNvSpPr/>
          <p:nvPr/>
        </p:nvSpPr>
        <p:spPr>
          <a:xfrm>
            <a:off x="11141370" y="584844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7" name="object 11077"/>
          <p:cNvSpPr/>
          <p:nvPr/>
        </p:nvSpPr>
        <p:spPr>
          <a:xfrm>
            <a:off x="11122041" y="591323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8" name="object 11078"/>
          <p:cNvSpPr/>
          <p:nvPr/>
        </p:nvSpPr>
        <p:spPr>
          <a:xfrm>
            <a:off x="11088753" y="597837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9" name="object 11079"/>
          <p:cNvSpPr/>
          <p:nvPr/>
        </p:nvSpPr>
        <p:spPr>
          <a:xfrm>
            <a:off x="11069783" y="60918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0" name="object 11080"/>
          <p:cNvSpPr/>
          <p:nvPr/>
        </p:nvSpPr>
        <p:spPr>
          <a:xfrm>
            <a:off x="11050812" y="61566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1" name="object 11081"/>
          <p:cNvSpPr/>
          <p:nvPr/>
        </p:nvSpPr>
        <p:spPr>
          <a:xfrm>
            <a:off x="11017524" y="622177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2" name="object 11082"/>
          <p:cNvSpPr/>
          <p:nvPr/>
        </p:nvSpPr>
        <p:spPr>
          <a:xfrm>
            <a:off x="10998553" y="633523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3" name="object 11083"/>
          <p:cNvSpPr/>
          <p:nvPr/>
        </p:nvSpPr>
        <p:spPr>
          <a:xfrm>
            <a:off x="10979582" y="640002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4" name="object 11084"/>
          <p:cNvSpPr/>
          <p:nvPr/>
        </p:nvSpPr>
        <p:spPr>
          <a:xfrm>
            <a:off x="10945936" y="646516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5" name="object 11085"/>
          <p:cNvSpPr/>
          <p:nvPr/>
        </p:nvSpPr>
        <p:spPr>
          <a:xfrm>
            <a:off x="10926966" y="657863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6" name="object 11086"/>
          <p:cNvSpPr/>
          <p:nvPr/>
        </p:nvSpPr>
        <p:spPr>
          <a:xfrm>
            <a:off x="10907995" y="664342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7" name="object 11087"/>
          <p:cNvSpPr/>
          <p:nvPr/>
        </p:nvSpPr>
        <p:spPr>
          <a:xfrm>
            <a:off x="10836408" y="6708207"/>
            <a:ext cx="62230" cy="54610"/>
          </a:xfrm>
          <a:custGeom>
            <a:avLst/>
            <a:gdLst/>
            <a:ahLst/>
            <a:cxnLst/>
            <a:rect l="l" t="t" r="r" b="b"/>
            <a:pathLst>
              <a:path w="62229" h="54609">
                <a:moveTo>
                  <a:pt x="61923" y="0"/>
                </a:moveTo>
                <a:lnTo>
                  <a:pt x="36867" y="33288"/>
                </a:lnTo>
                <a:lnTo>
                  <a:pt x="28992" y="38299"/>
                </a:lnTo>
                <a:lnTo>
                  <a:pt x="0" y="544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8" name="object 11088"/>
          <p:cNvSpPr/>
          <p:nvPr/>
        </p:nvSpPr>
        <p:spPr>
          <a:xfrm>
            <a:off x="10776991" y="6778721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708" y="0"/>
                </a:moveTo>
                <a:lnTo>
                  <a:pt x="0" y="16465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9" name="object 11089"/>
          <p:cNvSpPr/>
          <p:nvPr/>
        </p:nvSpPr>
        <p:spPr>
          <a:xfrm>
            <a:off x="10717931" y="6811292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708" y="0"/>
                </a:moveTo>
                <a:lnTo>
                  <a:pt x="0" y="16465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0" name="object 11090"/>
          <p:cNvSpPr/>
          <p:nvPr/>
        </p:nvSpPr>
        <p:spPr>
          <a:xfrm>
            <a:off x="10644196" y="6844223"/>
            <a:ext cx="44450" cy="69850"/>
          </a:xfrm>
          <a:custGeom>
            <a:avLst/>
            <a:gdLst/>
            <a:ahLst/>
            <a:cxnLst/>
            <a:rect l="l" t="t" r="r" b="b"/>
            <a:pathLst>
              <a:path w="44450" h="69850">
                <a:moveTo>
                  <a:pt x="44384" y="0"/>
                </a:moveTo>
                <a:lnTo>
                  <a:pt x="13243" y="33288"/>
                </a:lnTo>
                <a:lnTo>
                  <a:pt x="5011" y="53332"/>
                </a:lnTo>
                <a:lnTo>
                  <a:pt x="0" y="69797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1" name="object 11091"/>
          <p:cNvSpPr/>
          <p:nvPr/>
        </p:nvSpPr>
        <p:spPr>
          <a:xfrm>
            <a:off x="10625225" y="694623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2" name="object 11092"/>
          <p:cNvSpPr/>
          <p:nvPr/>
        </p:nvSpPr>
        <p:spPr>
          <a:xfrm>
            <a:off x="10606254" y="701137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3" name="object 11093"/>
          <p:cNvSpPr/>
          <p:nvPr/>
        </p:nvSpPr>
        <p:spPr>
          <a:xfrm>
            <a:off x="10572967" y="707616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4" name="object 11094"/>
          <p:cNvSpPr/>
          <p:nvPr/>
        </p:nvSpPr>
        <p:spPr>
          <a:xfrm>
            <a:off x="10553996" y="718963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5" name="object 11095"/>
          <p:cNvSpPr/>
          <p:nvPr/>
        </p:nvSpPr>
        <p:spPr>
          <a:xfrm>
            <a:off x="10535025" y="725477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6" name="object 11096"/>
          <p:cNvSpPr/>
          <p:nvPr/>
        </p:nvSpPr>
        <p:spPr>
          <a:xfrm>
            <a:off x="10501738" y="731956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7" name="object 11097"/>
          <p:cNvSpPr/>
          <p:nvPr/>
        </p:nvSpPr>
        <p:spPr>
          <a:xfrm>
            <a:off x="10482409" y="74330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8" name="object 11098"/>
          <p:cNvSpPr/>
          <p:nvPr/>
        </p:nvSpPr>
        <p:spPr>
          <a:xfrm>
            <a:off x="10463438" y="749817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9" name="object 11099"/>
          <p:cNvSpPr/>
          <p:nvPr/>
        </p:nvSpPr>
        <p:spPr>
          <a:xfrm>
            <a:off x="10430150" y="756295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0" name="object 11100"/>
          <p:cNvSpPr/>
          <p:nvPr/>
        </p:nvSpPr>
        <p:spPr>
          <a:xfrm>
            <a:off x="10411180" y="767642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1" name="object 11101"/>
          <p:cNvSpPr/>
          <p:nvPr/>
        </p:nvSpPr>
        <p:spPr>
          <a:xfrm>
            <a:off x="10392209" y="77415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2" name="object 11102"/>
          <p:cNvSpPr/>
          <p:nvPr/>
        </p:nvSpPr>
        <p:spPr>
          <a:xfrm>
            <a:off x="10358921" y="780635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3" name="object 11103"/>
          <p:cNvSpPr/>
          <p:nvPr/>
        </p:nvSpPr>
        <p:spPr>
          <a:xfrm>
            <a:off x="10339592" y="791982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4" name="object 11104"/>
          <p:cNvSpPr/>
          <p:nvPr/>
        </p:nvSpPr>
        <p:spPr>
          <a:xfrm>
            <a:off x="10320621" y="798496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5" name="object 11105"/>
          <p:cNvSpPr/>
          <p:nvPr/>
        </p:nvSpPr>
        <p:spPr>
          <a:xfrm>
            <a:off x="10287334" y="804975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6" name="object 11106"/>
          <p:cNvSpPr/>
          <p:nvPr/>
        </p:nvSpPr>
        <p:spPr>
          <a:xfrm>
            <a:off x="10268363" y="81632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7" name="object 11107"/>
          <p:cNvSpPr/>
          <p:nvPr/>
        </p:nvSpPr>
        <p:spPr>
          <a:xfrm>
            <a:off x="10249392" y="822836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8" name="object 11108"/>
          <p:cNvSpPr/>
          <p:nvPr/>
        </p:nvSpPr>
        <p:spPr>
          <a:xfrm>
            <a:off x="10216104" y="829315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9" name="object 11109"/>
          <p:cNvSpPr/>
          <p:nvPr/>
        </p:nvSpPr>
        <p:spPr>
          <a:xfrm>
            <a:off x="10201071" y="8406616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5" h="33654">
                <a:moveTo>
                  <a:pt x="5369" y="0"/>
                </a:moveTo>
                <a:lnTo>
                  <a:pt x="3579" y="6084"/>
                </a:lnTo>
                <a:lnTo>
                  <a:pt x="1073" y="16823"/>
                </a:lnTo>
                <a:lnTo>
                  <a:pt x="0" y="27561"/>
                </a:lnTo>
                <a:lnTo>
                  <a:pt x="0" y="33288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0" name="object 11110"/>
          <p:cNvSpPr/>
          <p:nvPr/>
        </p:nvSpPr>
        <p:spPr>
          <a:xfrm>
            <a:off x="10206797" y="8473192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40" h="30479">
                <a:moveTo>
                  <a:pt x="0" y="0"/>
                </a:moveTo>
                <a:lnTo>
                  <a:pt x="1073" y="3579"/>
                </a:lnTo>
                <a:lnTo>
                  <a:pt x="5726" y="13601"/>
                </a:lnTo>
                <a:lnTo>
                  <a:pt x="15033" y="3006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1" name="object 11111"/>
          <p:cNvSpPr/>
          <p:nvPr/>
        </p:nvSpPr>
        <p:spPr>
          <a:xfrm>
            <a:off x="10237938" y="8532967"/>
            <a:ext cx="40640" cy="74295"/>
          </a:xfrm>
          <a:custGeom>
            <a:avLst/>
            <a:gdLst/>
            <a:ahLst/>
            <a:cxnLst/>
            <a:rect l="l" t="t" r="r" b="b"/>
            <a:pathLst>
              <a:path w="40640" h="74295">
                <a:moveTo>
                  <a:pt x="0" y="0"/>
                </a:moveTo>
                <a:lnTo>
                  <a:pt x="40446" y="7409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2" name="object 11112"/>
          <p:cNvSpPr/>
          <p:nvPr/>
        </p:nvSpPr>
        <p:spPr>
          <a:xfrm>
            <a:off x="10294492" y="8637127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4" h="33020">
                <a:moveTo>
                  <a:pt x="0" y="0"/>
                </a:moveTo>
                <a:lnTo>
                  <a:pt x="3221" y="6442"/>
                </a:lnTo>
                <a:lnTo>
                  <a:pt x="6084" y="15391"/>
                </a:lnTo>
                <a:lnTo>
                  <a:pt x="7516" y="24697"/>
                </a:lnTo>
                <a:lnTo>
                  <a:pt x="7874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3" name="object 11113"/>
          <p:cNvSpPr/>
          <p:nvPr/>
        </p:nvSpPr>
        <p:spPr>
          <a:xfrm>
            <a:off x="10286259" y="870262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4" name="object 11114"/>
          <p:cNvSpPr/>
          <p:nvPr/>
        </p:nvSpPr>
        <p:spPr>
          <a:xfrm>
            <a:off x="10253329" y="8767416"/>
            <a:ext cx="24130" cy="80645"/>
          </a:xfrm>
          <a:custGeom>
            <a:avLst/>
            <a:gdLst/>
            <a:ahLst/>
            <a:cxnLst/>
            <a:rect l="l" t="t" r="r" b="b"/>
            <a:pathLst>
              <a:path w="24129" h="80645">
                <a:moveTo>
                  <a:pt x="23623" y="0"/>
                </a:moveTo>
                <a:lnTo>
                  <a:pt x="0" y="80535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5" name="object 11115"/>
          <p:cNvSpPr/>
          <p:nvPr/>
        </p:nvSpPr>
        <p:spPr>
          <a:xfrm>
            <a:off x="10261920" y="8693322"/>
            <a:ext cx="50165" cy="170815"/>
          </a:xfrm>
          <a:custGeom>
            <a:avLst/>
            <a:gdLst/>
            <a:ahLst/>
            <a:cxnLst/>
            <a:rect l="l" t="t" r="r" b="b"/>
            <a:pathLst>
              <a:path w="50165" h="170815">
                <a:moveTo>
                  <a:pt x="49753" y="0"/>
                </a:moveTo>
                <a:lnTo>
                  <a:pt x="0" y="1703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6" name="object 11116"/>
          <p:cNvSpPr/>
          <p:nvPr/>
        </p:nvSpPr>
        <p:spPr>
          <a:xfrm>
            <a:off x="9398935" y="10486584"/>
            <a:ext cx="387350" cy="1318895"/>
          </a:xfrm>
          <a:custGeom>
            <a:avLst/>
            <a:gdLst/>
            <a:ahLst/>
            <a:cxnLst/>
            <a:rect l="l" t="t" r="r" b="b"/>
            <a:pathLst>
              <a:path w="387350" h="1318895">
                <a:moveTo>
                  <a:pt x="386929" y="0"/>
                </a:moveTo>
                <a:lnTo>
                  <a:pt x="0" y="13182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7" name="object 11117"/>
          <p:cNvSpPr/>
          <p:nvPr/>
        </p:nvSpPr>
        <p:spPr>
          <a:xfrm>
            <a:off x="10121609" y="8809294"/>
            <a:ext cx="144145" cy="42545"/>
          </a:xfrm>
          <a:custGeom>
            <a:avLst/>
            <a:gdLst/>
            <a:ahLst/>
            <a:cxnLst/>
            <a:rect l="l" t="t" r="r" b="b"/>
            <a:pathLst>
              <a:path w="144145" h="42545">
                <a:moveTo>
                  <a:pt x="143890" y="42236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8" name="object 11118"/>
          <p:cNvSpPr/>
          <p:nvPr/>
        </p:nvSpPr>
        <p:spPr>
          <a:xfrm>
            <a:off x="10056464" y="878996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9" name="object 11119"/>
          <p:cNvSpPr/>
          <p:nvPr/>
        </p:nvSpPr>
        <p:spPr>
          <a:xfrm>
            <a:off x="9991678" y="877099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0" name="object 11120"/>
          <p:cNvSpPr/>
          <p:nvPr/>
        </p:nvSpPr>
        <p:spPr>
          <a:xfrm>
            <a:off x="9878212" y="873770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80893" y="23623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1" name="object 11121"/>
          <p:cNvSpPr/>
          <p:nvPr/>
        </p:nvSpPr>
        <p:spPr>
          <a:xfrm>
            <a:off x="9813067" y="871837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2" name="object 11122"/>
          <p:cNvSpPr/>
          <p:nvPr/>
        </p:nvSpPr>
        <p:spPr>
          <a:xfrm>
            <a:off x="9748281" y="869940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3" name="object 11123"/>
          <p:cNvSpPr/>
          <p:nvPr/>
        </p:nvSpPr>
        <p:spPr>
          <a:xfrm>
            <a:off x="9670608" y="8680795"/>
            <a:ext cx="45720" cy="51435"/>
          </a:xfrm>
          <a:custGeom>
            <a:avLst/>
            <a:gdLst/>
            <a:ahLst/>
            <a:cxnLst/>
            <a:rect l="l" t="t" r="r" b="b"/>
            <a:pathLst>
              <a:path w="45720" h="51434">
                <a:moveTo>
                  <a:pt x="45099" y="8948"/>
                </a:moveTo>
                <a:lnTo>
                  <a:pt x="14675" y="0"/>
                </a:lnTo>
                <a:lnTo>
                  <a:pt x="0" y="5082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4" name="object 11124"/>
          <p:cNvSpPr/>
          <p:nvPr/>
        </p:nvSpPr>
        <p:spPr>
          <a:xfrm>
            <a:off x="9651638" y="876419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5" name="object 11125"/>
          <p:cNvSpPr/>
          <p:nvPr/>
        </p:nvSpPr>
        <p:spPr>
          <a:xfrm>
            <a:off x="9632667" y="882898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6" name="object 11126"/>
          <p:cNvSpPr/>
          <p:nvPr/>
        </p:nvSpPr>
        <p:spPr>
          <a:xfrm>
            <a:off x="9599021" y="8893767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7" name="object 11127"/>
          <p:cNvSpPr/>
          <p:nvPr/>
        </p:nvSpPr>
        <p:spPr>
          <a:xfrm>
            <a:off x="9580050" y="900759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8" name="object 11128"/>
          <p:cNvSpPr/>
          <p:nvPr/>
        </p:nvSpPr>
        <p:spPr>
          <a:xfrm>
            <a:off x="9561080" y="90723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9" name="object 11129"/>
          <p:cNvSpPr/>
          <p:nvPr/>
        </p:nvSpPr>
        <p:spPr>
          <a:xfrm>
            <a:off x="9527792" y="913716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0" name="object 11130"/>
          <p:cNvSpPr/>
          <p:nvPr/>
        </p:nvSpPr>
        <p:spPr>
          <a:xfrm>
            <a:off x="9508821" y="925098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1" name="object 11131"/>
          <p:cNvSpPr/>
          <p:nvPr/>
        </p:nvSpPr>
        <p:spPr>
          <a:xfrm>
            <a:off x="9489850" y="93157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2" name="object 11132"/>
          <p:cNvSpPr/>
          <p:nvPr/>
        </p:nvSpPr>
        <p:spPr>
          <a:xfrm>
            <a:off x="9456204" y="938091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3" name="object 11133"/>
          <p:cNvSpPr/>
          <p:nvPr/>
        </p:nvSpPr>
        <p:spPr>
          <a:xfrm>
            <a:off x="9437234" y="949438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4" name="object 11134"/>
          <p:cNvSpPr/>
          <p:nvPr/>
        </p:nvSpPr>
        <p:spPr>
          <a:xfrm>
            <a:off x="9418263" y="955917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5" name="object 11135"/>
          <p:cNvSpPr/>
          <p:nvPr/>
        </p:nvSpPr>
        <p:spPr>
          <a:xfrm>
            <a:off x="9384975" y="962431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6" name="object 11136"/>
          <p:cNvSpPr/>
          <p:nvPr/>
        </p:nvSpPr>
        <p:spPr>
          <a:xfrm>
            <a:off x="9366005" y="973778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7" name="object 11137"/>
          <p:cNvSpPr/>
          <p:nvPr/>
        </p:nvSpPr>
        <p:spPr>
          <a:xfrm>
            <a:off x="9347034" y="980256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8" name="object 11138"/>
          <p:cNvSpPr/>
          <p:nvPr/>
        </p:nvSpPr>
        <p:spPr>
          <a:xfrm>
            <a:off x="9313746" y="986771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9" name="object 11139"/>
          <p:cNvSpPr/>
          <p:nvPr/>
        </p:nvSpPr>
        <p:spPr>
          <a:xfrm>
            <a:off x="9294417" y="99811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0" name="object 11140"/>
          <p:cNvSpPr/>
          <p:nvPr/>
        </p:nvSpPr>
        <p:spPr>
          <a:xfrm>
            <a:off x="9275447" y="100459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1" name="object 11141"/>
          <p:cNvSpPr/>
          <p:nvPr/>
        </p:nvSpPr>
        <p:spPr>
          <a:xfrm>
            <a:off x="9242159" y="1011110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2" name="object 11142"/>
          <p:cNvSpPr/>
          <p:nvPr/>
        </p:nvSpPr>
        <p:spPr>
          <a:xfrm>
            <a:off x="9223188" y="1022457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3" name="object 11143"/>
          <p:cNvSpPr/>
          <p:nvPr/>
        </p:nvSpPr>
        <p:spPr>
          <a:xfrm>
            <a:off x="9204218" y="102893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4" name="object 11144"/>
          <p:cNvSpPr/>
          <p:nvPr/>
        </p:nvSpPr>
        <p:spPr>
          <a:xfrm>
            <a:off x="9228557" y="10335893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5" name="object 11145"/>
          <p:cNvSpPr/>
          <p:nvPr/>
        </p:nvSpPr>
        <p:spPr>
          <a:xfrm>
            <a:off x="9342381" y="1036918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6" name="object 11146"/>
          <p:cNvSpPr/>
          <p:nvPr/>
        </p:nvSpPr>
        <p:spPr>
          <a:xfrm>
            <a:off x="9407167" y="1038815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7" name="object 11147"/>
          <p:cNvSpPr/>
          <p:nvPr/>
        </p:nvSpPr>
        <p:spPr>
          <a:xfrm>
            <a:off x="9471954" y="1040748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8" name="object 11148"/>
          <p:cNvSpPr/>
          <p:nvPr/>
        </p:nvSpPr>
        <p:spPr>
          <a:xfrm>
            <a:off x="9585420" y="1044076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9" name="object 11149"/>
          <p:cNvSpPr/>
          <p:nvPr/>
        </p:nvSpPr>
        <p:spPr>
          <a:xfrm>
            <a:off x="9650564" y="1045973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0" name="object 11150"/>
          <p:cNvSpPr/>
          <p:nvPr/>
        </p:nvSpPr>
        <p:spPr>
          <a:xfrm>
            <a:off x="9715351" y="10479068"/>
            <a:ext cx="55244" cy="42545"/>
          </a:xfrm>
          <a:custGeom>
            <a:avLst/>
            <a:gdLst/>
            <a:ahLst/>
            <a:cxnLst/>
            <a:rect l="l" t="t" r="r" b="b"/>
            <a:pathLst>
              <a:path w="55245" h="42545">
                <a:moveTo>
                  <a:pt x="0" y="0"/>
                </a:moveTo>
                <a:lnTo>
                  <a:pt x="54764" y="16107"/>
                </a:lnTo>
                <a:lnTo>
                  <a:pt x="46889" y="4223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1" name="object 11151"/>
          <p:cNvSpPr/>
          <p:nvPr/>
        </p:nvSpPr>
        <p:spPr>
          <a:xfrm>
            <a:off x="9743270" y="105538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2" name="object 11152"/>
          <p:cNvSpPr/>
          <p:nvPr/>
        </p:nvSpPr>
        <p:spPr>
          <a:xfrm>
            <a:off x="9724299" y="106186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3" name="object 11153"/>
          <p:cNvSpPr/>
          <p:nvPr/>
        </p:nvSpPr>
        <p:spPr>
          <a:xfrm>
            <a:off x="9691011" y="1068380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4" name="object 11154"/>
          <p:cNvSpPr/>
          <p:nvPr/>
        </p:nvSpPr>
        <p:spPr>
          <a:xfrm>
            <a:off x="9672040" y="1079727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5" name="object 11155"/>
          <p:cNvSpPr/>
          <p:nvPr/>
        </p:nvSpPr>
        <p:spPr>
          <a:xfrm>
            <a:off x="9653070" y="1086206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6" name="object 11156"/>
          <p:cNvSpPr/>
          <p:nvPr/>
        </p:nvSpPr>
        <p:spPr>
          <a:xfrm>
            <a:off x="9619424" y="1092720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7" name="object 11157"/>
          <p:cNvSpPr/>
          <p:nvPr/>
        </p:nvSpPr>
        <p:spPr>
          <a:xfrm>
            <a:off x="9600453" y="1104067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8" name="object 11158"/>
          <p:cNvSpPr/>
          <p:nvPr/>
        </p:nvSpPr>
        <p:spPr>
          <a:xfrm>
            <a:off x="9581482" y="1110545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9" name="object 11159"/>
          <p:cNvSpPr/>
          <p:nvPr/>
        </p:nvSpPr>
        <p:spPr>
          <a:xfrm>
            <a:off x="9548194" y="1117060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0" name="object 11160"/>
          <p:cNvSpPr/>
          <p:nvPr/>
        </p:nvSpPr>
        <p:spPr>
          <a:xfrm>
            <a:off x="9529224" y="1128406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1" name="object 11161"/>
          <p:cNvSpPr/>
          <p:nvPr/>
        </p:nvSpPr>
        <p:spPr>
          <a:xfrm>
            <a:off x="9510253" y="1134885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2" name="object 11162"/>
          <p:cNvSpPr/>
          <p:nvPr/>
        </p:nvSpPr>
        <p:spPr>
          <a:xfrm>
            <a:off x="9476607" y="1141399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3" name="object 11163"/>
          <p:cNvSpPr/>
          <p:nvPr/>
        </p:nvSpPr>
        <p:spPr>
          <a:xfrm>
            <a:off x="9457636" y="1152746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4" name="object 11164"/>
          <p:cNvSpPr/>
          <p:nvPr/>
        </p:nvSpPr>
        <p:spPr>
          <a:xfrm>
            <a:off x="9438666" y="1159225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5" name="object 11165"/>
          <p:cNvSpPr/>
          <p:nvPr/>
        </p:nvSpPr>
        <p:spPr>
          <a:xfrm>
            <a:off x="9386765" y="11657395"/>
            <a:ext cx="42545" cy="144145"/>
          </a:xfrm>
          <a:custGeom>
            <a:avLst/>
            <a:gdLst/>
            <a:ahLst/>
            <a:cxnLst/>
            <a:rect l="l" t="t" r="r" b="b"/>
            <a:pathLst>
              <a:path w="42545" h="144145">
                <a:moveTo>
                  <a:pt x="42236" y="0"/>
                </a:moveTo>
                <a:lnTo>
                  <a:pt x="0" y="14389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6" name="object 11166"/>
          <p:cNvSpPr/>
          <p:nvPr/>
        </p:nvSpPr>
        <p:spPr>
          <a:xfrm>
            <a:off x="10216820" y="6901135"/>
            <a:ext cx="445134" cy="1515745"/>
          </a:xfrm>
          <a:custGeom>
            <a:avLst/>
            <a:gdLst/>
            <a:ahLst/>
            <a:cxnLst/>
            <a:rect l="l" t="t" r="r" b="b"/>
            <a:pathLst>
              <a:path w="445134" h="1515745">
                <a:moveTo>
                  <a:pt x="444557" y="0"/>
                </a:moveTo>
                <a:lnTo>
                  <a:pt x="0" y="15151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7" name="object 11167"/>
          <p:cNvSpPr/>
          <p:nvPr/>
        </p:nvSpPr>
        <p:spPr>
          <a:xfrm>
            <a:off x="10213568" y="8415898"/>
            <a:ext cx="10160" cy="64769"/>
          </a:xfrm>
          <a:custGeom>
            <a:avLst/>
            <a:gdLst/>
            <a:ahLst/>
            <a:cxnLst/>
            <a:rect l="l" t="t" r="r" b="b"/>
            <a:pathLst>
              <a:path w="10159" h="64770">
                <a:moveTo>
                  <a:pt x="3094" y="0"/>
                </a:moveTo>
                <a:lnTo>
                  <a:pt x="0" y="16383"/>
                </a:lnTo>
                <a:lnTo>
                  <a:pt x="160" y="32898"/>
                </a:lnTo>
                <a:lnTo>
                  <a:pt x="3523" y="49069"/>
                </a:lnTo>
                <a:lnTo>
                  <a:pt x="10038" y="644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8" name="object 11168"/>
          <p:cNvSpPr/>
          <p:nvPr/>
        </p:nvSpPr>
        <p:spPr>
          <a:xfrm>
            <a:off x="10660862" y="6850733"/>
            <a:ext cx="40640" cy="50800"/>
          </a:xfrm>
          <a:custGeom>
            <a:avLst/>
            <a:gdLst/>
            <a:ahLst/>
            <a:cxnLst/>
            <a:rect l="l" t="t" r="r" b="b"/>
            <a:pathLst>
              <a:path w="40640" h="50800">
                <a:moveTo>
                  <a:pt x="40490" y="0"/>
                </a:moveTo>
                <a:lnTo>
                  <a:pt x="26769" y="9396"/>
                </a:lnTo>
                <a:lnTo>
                  <a:pt x="15247" y="21172"/>
                </a:lnTo>
                <a:lnTo>
                  <a:pt x="6225" y="34956"/>
                </a:lnTo>
                <a:lnTo>
                  <a:pt x="0" y="503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9" name="object 11169"/>
          <p:cNvSpPr/>
          <p:nvPr/>
        </p:nvSpPr>
        <p:spPr>
          <a:xfrm>
            <a:off x="7978298" y="3074886"/>
            <a:ext cx="504190" cy="247015"/>
          </a:xfrm>
          <a:custGeom>
            <a:avLst/>
            <a:gdLst/>
            <a:ahLst/>
            <a:cxnLst/>
            <a:rect l="l" t="t" r="r" b="b"/>
            <a:pathLst>
              <a:path w="504190" h="247014">
                <a:moveTo>
                  <a:pt x="503700" y="16669"/>
                </a:moveTo>
                <a:lnTo>
                  <a:pt x="456988" y="5766"/>
                </a:lnTo>
                <a:lnTo>
                  <a:pt x="410203" y="268"/>
                </a:lnTo>
                <a:lnTo>
                  <a:pt x="363725" y="0"/>
                </a:lnTo>
                <a:lnTo>
                  <a:pt x="317937" y="4786"/>
                </a:lnTo>
                <a:lnTo>
                  <a:pt x="273222" y="14454"/>
                </a:lnTo>
                <a:lnTo>
                  <a:pt x="229962" y="28828"/>
                </a:lnTo>
                <a:lnTo>
                  <a:pt x="188539" y="47734"/>
                </a:lnTo>
                <a:lnTo>
                  <a:pt x="149336" y="70997"/>
                </a:lnTo>
                <a:lnTo>
                  <a:pt x="112735" y="98443"/>
                </a:lnTo>
                <a:lnTo>
                  <a:pt x="79119" y="129897"/>
                </a:lnTo>
                <a:lnTo>
                  <a:pt x="48869" y="165184"/>
                </a:lnTo>
                <a:lnTo>
                  <a:pt x="22369" y="204131"/>
                </a:lnTo>
                <a:lnTo>
                  <a:pt x="0" y="2465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0" name="object 11170"/>
          <p:cNvSpPr/>
          <p:nvPr/>
        </p:nvSpPr>
        <p:spPr>
          <a:xfrm>
            <a:off x="7747837" y="2820936"/>
            <a:ext cx="805815" cy="395605"/>
          </a:xfrm>
          <a:custGeom>
            <a:avLst/>
            <a:gdLst/>
            <a:ahLst/>
            <a:cxnLst/>
            <a:rect l="l" t="t" r="r" b="b"/>
            <a:pathLst>
              <a:path w="805815" h="395605">
                <a:moveTo>
                  <a:pt x="805536" y="27459"/>
                </a:moveTo>
                <a:lnTo>
                  <a:pt x="759339" y="15631"/>
                </a:lnTo>
                <a:lnTo>
                  <a:pt x="713007" y="7156"/>
                </a:lnTo>
                <a:lnTo>
                  <a:pt x="666685" y="1967"/>
                </a:lnTo>
                <a:lnTo>
                  <a:pt x="620518" y="0"/>
                </a:lnTo>
                <a:lnTo>
                  <a:pt x="574652" y="1186"/>
                </a:lnTo>
                <a:lnTo>
                  <a:pt x="529231" y="5460"/>
                </a:lnTo>
                <a:lnTo>
                  <a:pt x="484400" y="12756"/>
                </a:lnTo>
                <a:lnTo>
                  <a:pt x="440305" y="23008"/>
                </a:lnTo>
                <a:lnTo>
                  <a:pt x="397090" y="36149"/>
                </a:lnTo>
                <a:lnTo>
                  <a:pt x="354901" y="52113"/>
                </a:lnTo>
                <a:lnTo>
                  <a:pt x="313883" y="70835"/>
                </a:lnTo>
                <a:lnTo>
                  <a:pt x="274180" y="92247"/>
                </a:lnTo>
                <a:lnTo>
                  <a:pt x="235938" y="116283"/>
                </a:lnTo>
                <a:lnTo>
                  <a:pt x="199302" y="142878"/>
                </a:lnTo>
                <a:lnTo>
                  <a:pt x="164417" y="171965"/>
                </a:lnTo>
                <a:lnTo>
                  <a:pt x="131428" y="203478"/>
                </a:lnTo>
                <a:lnTo>
                  <a:pt x="100480" y="237351"/>
                </a:lnTo>
                <a:lnTo>
                  <a:pt x="71718" y="273517"/>
                </a:lnTo>
                <a:lnTo>
                  <a:pt x="45287" y="311910"/>
                </a:lnTo>
                <a:lnTo>
                  <a:pt x="21333" y="352465"/>
                </a:lnTo>
                <a:lnTo>
                  <a:pt x="0" y="3951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1" name="object 11171"/>
          <p:cNvSpPr/>
          <p:nvPr/>
        </p:nvSpPr>
        <p:spPr>
          <a:xfrm>
            <a:off x="8539529" y="3134569"/>
            <a:ext cx="81280" cy="148590"/>
          </a:xfrm>
          <a:custGeom>
            <a:avLst/>
            <a:gdLst/>
            <a:ahLst/>
            <a:cxnLst/>
            <a:rect l="l" t="t" r="r" b="b"/>
            <a:pathLst>
              <a:path w="81279" h="148589">
                <a:moveTo>
                  <a:pt x="0" y="0"/>
                </a:moveTo>
                <a:lnTo>
                  <a:pt x="80893" y="1481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2" name="object 11172"/>
          <p:cNvSpPr/>
          <p:nvPr/>
        </p:nvSpPr>
        <p:spPr>
          <a:xfrm>
            <a:off x="7101699" y="5194851"/>
            <a:ext cx="146050" cy="74930"/>
          </a:xfrm>
          <a:custGeom>
            <a:avLst/>
            <a:gdLst/>
            <a:ahLst/>
            <a:cxnLst/>
            <a:rect l="l" t="t" r="r" b="b"/>
            <a:pathLst>
              <a:path w="146050" h="74929">
                <a:moveTo>
                  <a:pt x="0" y="74808"/>
                </a:moveTo>
                <a:lnTo>
                  <a:pt x="2863" y="70155"/>
                </a:lnTo>
                <a:lnTo>
                  <a:pt x="6084" y="65860"/>
                </a:lnTo>
                <a:lnTo>
                  <a:pt x="10022" y="62638"/>
                </a:lnTo>
                <a:lnTo>
                  <a:pt x="14675" y="60133"/>
                </a:lnTo>
                <a:lnTo>
                  <a:pt x="14568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3" name="object 11173"/>
          <p:cNvSpPr/>
          <p:nvPr/>
        </p:nvSpPr>
        <p:spPr>
          <a:xfrm>
            <a:off x="7278161" y="5166574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70">
                <a:moveTo>
                  <a:pt x="0" y="13959"/>
                </a:moveTo>
                <a:lnTo>
                  <a:pt x="30782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4" name="object 11174"/>
          <p:cNvSpPr/>
          <p:nvPr/>
        </p:nvSpPr>
        <p:spPr>
          <a:xfrm>
            <a:off x="7336504" y="5120042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27203"/>
                </a:moveTo>
                <a:lnTo>
                  <a:pt x="715" y="26845"/>
                </a:lnTo>
                <a:lnTo>
                  <a:pt x="8232" y="18254"/>
                </a:lnTo>
                <a:lnTo>
                  <a:pt x="14675" y="8590"/>
                </a:lnTo>
                <a:lnTo>
                  <a:pt x="19686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5" name="object 11175"/>
          <p:cNvSpPr/>
          <p:nvPr/>
        </p:nvSpPr>
        <p:spPr>
          <a:xfrm>
            <a:off x="7370150" y="5012304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6" name="object 11176"/>
          <p:cNvSpPr/>
          <p:nvPr/>
        </p:nvSpPr>
        <p:spPr>
          <a:xfrm>
            <a:off x="7419546" y="4950739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7" name="object 11177"/>
          <p:cNvSpPr/>
          <p:nvPr/>
        </p:nvSpPr>
        <p:spPr>
          <a:xfrm>
            <a:off x="7447465" y="488917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8" name="object 11178"/>
          <p:cNvSpPr/>
          <p:nvPr/>
        </p:nvSpPr>
        <p:spPr>
          <a:xfrm>
            <a:off x="7475742" y="4781435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9" name="object 11179"/>
          <p:cNvSpPr/>
          <p:nvPr/>
        </p:nvSpPr>
        <p:spPr>
          <a:xfrm>
            <a:off x="7524779" y="472022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0" name="object 11180"/>
          <p:cNvSpPr/>
          <p:nvPr/>
        </p:nvSpPr>
        <p:spPr>
          <a:xfrm>
            <a:off x="7553056" y="465866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1" name="object 11181"/>
          <p:cNvSpPr/>
          <p:nvPr/>
        </p:nvSpPr>
        <p:spPr>
          <a:xfrm>
            <a:off x="7581334" y="4550924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2" name="object 11182"/>
          <p:cNvSpPr/>
          <p:nvPr/>
        </p:nvSpPr>
        <p:spPr>
          <a:xfrm>
            <a:off x="7630371" y="448935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3" name="object 11183"/>
          <p:cNvSpPr/>
          <p:nvPr/>
        </p:nvSpPr>
        <p:spPr>
          <a:xfrm>
            <a:off x="7658648" y="4427794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4" name="object 11184"/>
          <p:cNvSpPr/>
          <p:nvPr/>
        </p:nvSpPr>
        <p:spPr>
          <a:xfrm>
            <a:off x="7686567" y="4320054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435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5" name="object 11185"/>
          <p:cNvSpPr/>
          <p:nvPr/>
        </p:nvSpPr>
        <p:spPr>
          <a:xfrm>
            <a:off x="7735962" y="425884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6" name="object 11186"/>
          <p:cNvSpPr/>
          <p:nvPr/>
        </p:nvSpPr>
        <p:spPr>
          <a:xfrm>
            <a:off x="7764239" y="419728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7" name="object 11187"/>
          <p:cNvSpPr/>
          <p:nvPr/>
        </p:nvSpPr>
        <p:spPr>
          <a:xfrm>
            <a:off x="7792158" y="4089543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8" name="object 11188"/>
          <p:cNvSpPr/>
          <p:nvPr/>
        </p:nvSpPr>
        <p:spPr>
          <a:xfrm>
            <a:off x="7841553" y="4027978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70" h="31114">
                <a:moveTo>
                  <a:pt x="0" y="30782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9" name="object 11189"/>
          <p:cNvSpPr/>
          <p:nvPr/>
        </p:nvSpPr>
        <p:spPr>
          <a:xfrm>
            <a:off x="7869472" y="3966413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0" name="object 11190"/>
          <p:cNvSpPr/>
          <p:nvPr/>
        </p:nvSpPr>
        <p:spPr>
          <a:xfrm>
            <a:off x="7897749" y="3859032"/>
            <a:ext cx="35560" cy="76835"/>
          </a:xfrm>
          <a:custGeom>
            <a:avLst/>
            <a:gdLst/>
            <a:ahLst/>
            <a:cxnLst/>
            <a:rect l="l" t="t" r="r" b="b"/>
            <a:pathLst>
              <a:path w="35559" h="76835">
                <a:moveTo>
                  <a:pt x="0" y="76598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1" name="object 11191"/>
          <p:cNvSpPr/>
          <p:nvPr/>
        </p:nvSpPr>
        <p:spPr>
          <a:xfrm>
            <a:off x="7946787" y="3794962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20">
                <a:moveTo>
                  <a:pt x="0" y="32930"/>
                </a:moveTo>
                <a:lnTo>
                  <a:pt x="1789" y="28276"/>
                </a:lnTo>
                <a:lnTo>
                  <a:pt x="4653" y="17896"/>
                </a:lnTo>
                <a:lnTo>
                  <a:pt x="6084" y="6800"/>
                </a:lnTo>
                <a:lnTo>
                  <a:pt x="6442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2" name="object 11192"/>
          <p:cNvSpPr/>
          <p:nvPr/>
        </p:nvSpPr>
        <p:spPr>
          <a:xfrm>
            <a:off x="7936407" y="3730175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11811" y="31498"/>
                </a:moveTo>
                <a:lnTo>
                  <a:pt x="10738" y="28992"/>
                </a:ln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3" name="object 11193"/>
          <p:cNvSpPr/>
          <p:nvPr/>
        </p:nvSpPr>
        <p:spPr>
          <a:xfrm>
            <a:off x="7895244" y="3619215"/>
            <a:ext cx="29845" cy="79375"/>
          </a:xfrm>
          <a:custGeom>
            <a:avLst/>
            <a:gdLst/>
            <a:ahLst/>
            <a:cxnLst/>
            <a:rect l="l" t="t" r="r" b="b"/>
            <a:pathLst>
              <a:path w="29845" h="79375">
                <a:moveTo>
                  <a:pt x="29350" y="79103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4" name="object 11194"/>
          <p:cNvSpPr/>
          <p:nvPr/>
        </p:nvSpPr>
        <p:spPr>
          <a:xfrm>
            <a:off x="7883790" y="355371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4">
                <a:moveTo>
                  <a:pt x="1073" y="33288"/>
                </a:moveTo>
                <a:lnTo>
                  <a:pt x="357" y="28634"/>
                </a:lnTo>
                <a:lnTo>
                  <a:pt x="0" y="18970"/>
                </a:lnTo>
                <a:lnTo>
                  <a:pt x="715" y="9664"/>
                </a:lnTo>
                <a:lnTo>
                  <a:pt x="3221" y="715"/>
                </a:lnTo>
                <a:lnTo>
                  <a:pt x="3221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5" name="object 11195"/>
          <p:cNvSpPr/>
          <p:nvPr/>
        </p:nvSpPr>
        <p:spPr>
          <a:xfrm>
            <a:off x="7900613" y="3491789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0" y="30782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6" name="object 11196"/>
          <p:cNvSpPr/>
          <p:nvPr/>
        </p:nvSpPr>
        <p:spPr>
          <a:xfrm>
            <a:off x="7928890" y="3384051"/>
            <a:ext cx="35560" cy="77470"/>
          </a:xfrm>
          <a:custGeom>
            <a:avLst/>
            <a:gdLst/>
            <a:ahLst/>
            <a:cxnLst/>
            <a:rect l="l" t="t" r="r" b="b"/>
            <a:pathLst>
              <a:path w="35559" h="77470">
                <a:moveTo>
                  <a:pt x="0" y="76956"/>
                </a:moveTo>
                <a:lnTo>
                  <a:pt x="3507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7" name="object 11197"/>
          <p:cNvSpPr/>
          <p:nvPr/>
        </p:nvSpPr>
        <p:spPr>
          <a:xfrm>
            <a:off x="7977927" y="3322844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12169" y="3937"/>
                </a:lnTo>
                <a:lnTo>
                  <a:pt x="14317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8" name="object 11198"/>
          <p:cNvSpPr/>
          <p:nvPr/>
        </p:nvSpPr>
        <p:spPr>
          <a:xfrm>
            <a:off x="8007994" y="3264142"/>
            <a:ext cx="18415" cy="29209"/>
          </a:xfrm>
          <a:custGeom>
            <a:avLst/>
            <a:gdLst/>
            <a:ahLst/>
            <a:cxnLst/>
            <a:rect l="l" t="t" r="r" b="b"/>
            <a:pathLst>
              <a:path w="18415" h="29210">
                <a:moveTo>
                  <a:pt x="0" y="28634"/>
                </a:moveTo>
                <a:lnTo>
                  <a:pt x="3937" y="21476"/>
                </a:lnTo>
                <a:lnTo>
                  <a:pt x="16823" y="1789"/>
                </a:lnTo>
                <a:lnTo>
                  <a:pt x="17896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9" name="object 11199"/>
          <p:cNvSpPr/>
          <p:nvPr/>
        </p:nvSpPr>
        <p:spPr>
          <a:xfrm>
            <a:off x="8046293" y="3177879"/>
            <a:ext cx="60325" cy="59690"/>
          </a:xfrm>
          <a:custGeom>
            <a:avLst/>
            <a:gdLst/>
            <a:ahLst/>
            <a:cxnLst/>
            <a:rect l="l" t="t" r="r" b="b"/>
            <a:pathLst>
              <a:path w="60325" h="59689">
                <a:moveTo>
                  <a:pt x="0" y="59417"/>
                </a:moveTo>
                <a:lnTo>
                  <a:pt x="7158" y="50826"/>
                </a:lnTo>
                <a:lnTo>
                  <a:pt x="22907" y="33646"/>
                </a:lnTo>
                <a:lnTo>
                  <a:pt x="39730" y="17538"/>
                </a:lnTo>
                <a:lnTo>
                  <a:pt x="57269" y="2147"/>
                </a:lnTo>
                <a:lnTo>
                  <a:pt x="60133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0" name="object 11200"/>
          <p:cNvSpPr/>
          <p:nvPr/>
        </p:nvSpPr>
        <p:spPr>
          <a:xfrm>
            <a:off x="8133629" y="3139938"/>
            <a:ext cx="29209" cy="18415"/>
          </a:xfrm>
          <a:custGeom>
            <a:avLst/>
            <a:gdLst/>
            <a:ahLst/>
            <a:cxnLst/>
            <a:rect l="l" t="t" r="r" b="b"/>
            <a:pathLst>
              <a:path w="29209" h="18414">
                <a:moveTo>
                  <a:pt x="0" y="17896"/>
                </a:moveTo>
                <a:lnTo>
                  <a:pt x="7874" y="12527"/>
                </a:lnTo>
                <a:lnTo>
                  <a:pt x="27919" y="357"/>
                </a:lnTo>
                <a:lnTo>
                  <a:pt x="28634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1" name="object 11201"/>
          <p:cNvSpPr/>
          <p:nvPr/>
        </p:nvSpPr>
        <p:spPr>
          <a:xfrm>
            <a:off x="8192331" y="3112019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5">
                <a:moveTo>
                  <a:pt x="0" y="12885"/>
                </a:moveTo>
                <a:lnTo>
                  <a:pt x="11096" y="7874"/>
                </a:lnTo>
                <a:lnTo>
                  <a:pt x="31498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2" name="object 11202"/>
          <p:cNvSpPr/>
          <p:nvPr/>
        </p:nvSpPr>
        <p:spPr>
          <a:xfrm>
            <a:off x="8256044" y="3088037"/>
            <a:ext cx="83820" cy="13970"/>
          </a:xfrm>
          <a:custGeom>
            <a:avLst/>
            <a:gdLst/>
            <a:ahLst/>
            <a:cxnLst/>
            <a:rect l="l" t="t" r="r" b="b"/>
            <a:pathLst>
              <a:path w="83820" h="13969">
                <a:moveTo>
                  <a:pt x="0" y="13601"/>
                </a:moveTo>
                <a:lnTo>
                  <a:pt x="14317" y="10022"/>
                </a:lnTo>
                <a:lnTo>
                  <a:pt x="37225" y="5369"/>
                </a:lnTo>
                <a:lnTo>
                  <a:pt x="60491" y="2147"/>
                </a:lnTo>
                <a:lnTo>
                  <a:pt x="83399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3" name="object 11203"/>
          <p:cNvSpPr/>
          <p:nvPr/>
        </p:nvSpPr>
        <p:spPr>
          <a:xfrm>
            <a:off x="8373089" y="3087679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4" h="2539">
                <a:moveTo>
                  <a:pt x="0" y="0"/>
                </a:moveTo>
                <a:lnTo>
                  <a:pt x="13243" y="357"/>
                </a:lnTo>
                <a:lnTo>
                  <a:pt x="33646" y="2147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4" name="object 11204"/>
          <p:cNvSpPr/>
          <p:nvPr/>
        </p:nvSpPr>
        <p:spPr>
          <a:xfrm>
            <a:off x="8440381" y="3094838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5">
                <a:moveTo>
                  <a:pt x="0" y="0"/>
                </a:moveTo>
                <a:lnTo>
                  <a:pt x="15391" y="3221"/>
                </a:lnTo>
                <a:lnTo>
                  <a:pt x="32930" y="787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5" name="object 11205"/>
          <p:cNvSpPr/>
          <p:nvPr/>
        </p:nvSpPr>
        <p:spPr>
          <a:xfrm>
            <a:off x="8504452" y="3114882"/>
            <a:ext cx="47625" cy="69215"/>
          </a:xfrm>
          <a:custGeom>
            <a:avLst/>
            <a:gdLst/>
            <a:ahLst/>
            <a:cxnLst/>
            <a:rect l="l" t="t" r="r" b="b"/>
            <a:pathLst>
              <a:path w="47625" h="69214">
                <a:moveTo>
                  <a:pt x="0" y="0"/>
                </a:moveTo>
                <a:lnTo>
                  <a:pt x="6084" y="4295"/>
                </a:lnTo>
                <a:lnTo>
                  <a:pt x="12885" y="10380"/>
                </a:lnTo>
                <a:lnTo>
                  <a:pt x="18970" y="17896"/>
                </a:lnTo>
                <a:lnTo>
                  <a:pt x="23981" y="25771"/>
                </a:lnTo>
                <a:lnTo>
                  <a:pt x="47605" y="687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6" name="object 11206"/>
          <p:cNvSpPr/>
          <p:nvPr/>
        </p:nvSpPr>
        <p:spPr>
          <a:xfrm>
            <a:off x="8568164" y="3213315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4">
                <a:moveTo>
                  <a:pt x="0" y="0"/>
                </a:moveTo>
                <a:lnTo>
                  <a:pt x="16107" y="29708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7" name="object 11207"/>
          <p:cNvSpPr/>
          <p:nvPr/>
        </p:nvSpPr>
        <p:spPr>
          <a:xfrm>
            <a:off x="8600737" y="3272732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0" y="0"/>
                </a:moveTo>
                <a:lnTo>
                  <a:pt x="8590" y="16107"/>
                </a:lnTo>
                <a:lnTo>
                  <a:pt x="14317" y="25413"/>
                </a:lnTo>
                <a:lnTo>
                  <a:pt x="17180" y="2899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8" name="object 11208"/>
          <p:cNvSpPr/>
          <p:nvPr/>
        </p:nvSpPr>
        <p:spPr>
          <a:xfrm>
            <a:off x="8642615" y="3324275"/>
            <a:ext cx="80010" cy="27940"/>
          </a:xfrm>
          <a:custGeom>
            <a:avLst/>
            <a:gdLst/>
            <a:ahLst/>
            <a:cxnLst/>
            <a:rect l="l" t="t" r="r" b="b"/>
            <a:pathLst>
              <a:path w="80009" h="27939">
                <a:moveTo>
                  <a:pt x="0" y="0"/>
                </a:moveTo>
                <a:lnTo>
                  <a:pt x="4653" y="2863"/>
                </a:lnTo>
                <a:lnTo>
                  <a:pt x="14675" y="7874"/>
                </a:lnTo>
                <a:lnTo>
                  <a:pt x="24697" y="11453"/>
                </a:lnTo>
                <a:lnTo>
                  <a:pt x="79819" y="2756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9" name="object 11209"/>
          <p:cNvSpPr/>
          <p:nvPr/>
        </p:nvSpPr>
        <p:spPr>
          <a:xfrm>
            <a:off x="8755007" y="336150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0" name="object 11210"/>
          <p:cNvSpPr/>
          <p:nvPr/>
        </p:nvSpPr>
        <p:spPr>
          <a:xfrm>
            <a:off x="8819794" y="338047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1" name="object 11211"/>
          <p:cNvSpPr/>
          <p:nvPr/>
        </p:nvSpPr>
        <p:spPr>
          <a:xfrm>
            <a:off x="8884580" y="3399442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2" name="object 11212"/>
          <p:cNvSpPr/>
          <p:nvPr/>
        </p:nvSpPr>
        <p:spPr>
          <a:xfrm>
            <a:off x="8998404" y="343273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3" name="object 11213"/>
          <p:cNvSpPr/>
          <p:nvPr/>
        </p:nvSpPr>
        <p:spPr>
          <a:xfrm>
            <a:off x="9063190" y="345170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4" name="object 11214"/>
          <p:cNvSpPr/>
          <p:nvPr/>
        </p:nvSpPr>
        <p:spPr>
          <a:xfrm>
            <a:off x="9127977" y="3471029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5" name="object 11215"/>
          <p:cNvSpPr/>
          <p:nvPr/>
        </p:nvSpPr>
        <p:spPr>
          <a:xfrm>
            <a:off x="9241801" y="350431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6" name="object 11216"/>
          <p:cNvSpPr/>
          <p:nvPr/>
        </p:nvSpPr>
        <p:spPr>
          <a:xfrm>
            <a:off x="9306587" y="352328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7" name="object 11217"/>
          <p:cNvSpPr/>
          <p:nvPr/>
        </p:nvSpPr>
        <p:spPr>
          <a:xfrm>
            <a:off x="9371374" y="3542258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8" name="object 11218"/>
          <p:cNvSpPr/>
          <p:nvPr/>
        </p:nvSpPr>
        <p:spPr>
          <a:xfrm>
            <a:off x="9485197" y="357554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9" name="object 11219"/>
          <p:cNvSpPr/>
          <p:nvPr/>
        </p:nvSpPr>
        <p:spPr>
          <a:xfrm>
            <a:off x="9549984" y="359487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0" name="object 11220"/>
          <p:cNvSpPr/>
          <p:nvPr/>
        </p:nvSpPr>
        <p:spPr>
          <a:xfrm>
            <a:off x="9614771" y="361384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1" name="object 11221"/>
          <p:cNvSpPr/>
          <p:nvPr/>
        </p:nvSpPr>
        <p:spPr>
          <a:xfrm>
            <a:off x="9728594" y="364713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2" name="object 11222"/>
          <p:cNvSpPr/>
          <p:nvPr/>
        </p:nvSpPr>
        <p:spPr>
          <a:xfrm>
            <a:off x="9793381" y="366610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3" name="object 11223"/>
          <p:cNvSpPr/>
          <p:nvPr/>
        </p:nvSpPr>
        <p:spPr>
          <a:xfrm>
            <a:off x="9858168" y="3685075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4" name="object 11224"/>
          <p:cNvSpPr/>
          <p:nvPr/>
        </p:nvSpPr>
        <p:spPr>
          <a:xfrm>
            <a:off x="9971991" y="371836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5" name="object 11225"/>
          <p:cNvSpPr/>
          <p:nvPr/>
        </p:nvSpPr>
        <p:spPr>
          <a:xfrm>
            <a:off x="10036778" y="373769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6" name="object 11226"/>
          <p:cNvSpPr/>
          <p:nvPr/>
        </p:nvSpPr>
        <p:spPr>
          <a:xfrm>
            <a:off x="10101564" y="3756662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7" name="object 11227"/>
          <p:cNvSpPr/>
          <p:nvPr/>
        </p:nvSpPr>
        <p:spPr>
          <a:xfrm>
            <a:off x="10215388" y="378995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8" name="object 11228"/>
          <p:cNvSpPr/>
          <p:nvPr/>
        </p:nvSpPr>
        <p:spPr>
          <a:xfrm>
            <a:off x="10280174" y="380892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9" name="object 11229"/>
          <p:cNvSpPr/>
          <p:nvPr/>
        </p:nvSpPr>
        <p:spPr>
          <a:xfrm>
            <a:off x="10344961" y="3827892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0" name="object 11230"/>
          <p:cNvSpPr/>
          <p:nvPr/>
        </p:nvSpPr>
        <p:spPr>
          <a:xfrm>
            <a:off x="10458785" y="386153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1" name="object 11231"/>
          <p:cNvSpPr/>
          <p:nvPr/>
        </p:nvSpPr>
        <p:spPr>
          <a:xfrm>
            <a:off x="10523571" y="388050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2" name="object 11232"/>
          <p:cNvSpPr/>
          <p:nvPr/>
        </p:nvSpPr>
        <p:spPr>
          <a:xfrm>
            <a:off x="10588358" y="3899479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3" name="object 11233"/>
          <p:cNvSpPr/>
          <p:nvPr/>
        </p:nvSpPr>
        <p:spPr>
          <a:xfrm>
            <a:off x="10702182" y="393276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4" name="object 11234"/>
          <p:cNvSpPr/>
          <p:nvPr/>
        </p:nvSpPr>
        <p:spPr>
          <a:xfrm>
            <a:off x="10766968" y="395173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5" name="object 11235"/>
          <p:cNvSpPr/>
          <p:nvPr/>
        </p:nvSpPr>
        <p:spPr>
          <a:xfrm>
            <a:off x="10831755" y="3971066"/>
            <a:ext cx="83185" cy="15875"/>
          </a:xfrm>
          <a:custGeom>
            <a:avLst/>
            <a:gdLst/>
            <a:ahLst/>
            <a:cxnLst/>
            <a:rect l="l" t="t" r="r" b="b"/>
            <a:pathLst>
              <a:path w="83184" h="15875">
                <a:moveTo>
                  <a:pt x="0" y="0"/>
                </a:moveTo>
                <a:lnTo>
                  <a:pt x="40088" y="11453"/>
                </a:lnTo>
                <a:lnTo>
                  <a:pt x="50826" y="13959"/>
                </a:lnTo>
                <a:lnTo>
                  <a:pt x="61565" y="15391"/>
                </a:lnTo>
                <a:lnTo>
                  <a:pt x="72303" y="15391"/>
                </a:lnTo>
                <a:lnTo>
                  <a:pt x="82683" y="14317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6" name="object 11236"/>
          <p:cNvSpPr/>
          <p:nvPr/>
        </p:nvSpPr>
        <p:spPr>
          <a:xfrm>
            <a:off x="10946294" y="3958181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16465"/>
                </a:moveTo>
                <a:lnTo>
                  <a:pt x="29708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7" name="object 11237"/>
          <p:cNvSpPr/>
          <p:nvPr/>
        </p:nvSpPr>
        <p:spPr>
          <a:xfrm>
            <a:off x="11005354" y="3925966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16107"/>
                </a:moveTo>
                <a:lnTo>
                  <a:pt x="29708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8" name="object 11238"/>
          <p:cNvSpPr/>
          <p:nvPr/>
        </p:nvSpPr>
        <p:spPr>
          <a:xfrm>
            <a:off x="11064771" y="3884804"/>
            <a:ext cx="79375" cy="25400"/>
          </a:xfrm>
          <a:custGeom>
            <a:avLst/>
            <a:gdLst/>
            <a:ahLst/>
            <a:cxnLst/>
            <a:rect l="l" t="t" r="r" b="b"/>
            <a:pathLst>
              <a:path w="79375" h="25400">
                <a:moveTo>
                  <a:pt x="0" y="25055"/>
                </a:moveTo>
                <a:lnTo>
                  <a:pt x="37941" y="5011"/>
                </a:lnTo>
                <a:lnTo>
                  <a:pt x="65502" y="0"/>
                </a:lnTo>
                <a:lnTo>
                  <a:pt x="74808" y="1073"/>
                </a:lnTo>
                <a:lnTo>
                  <a:pt x="79103" y="1789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9" name="object 11239"/>
          <p:cNvSpPr/>
          <p:nvPr/>
        </p:nvSpPr>
        <p:spPr>
          <a:xfrm>
            <a:off x="11176448" y="389590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29350" y="8590"/>
                </a:lnTo>
                <a:lnTo>
                  <a:pt x="32214" y="9664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0" name="object 11240"/>
          <p:cNvSpPr/>
          <p:nvPr/>
        </p:nvSpPr>
        <p:spPr>
          <a:xfrm>
            <a:off x="11240876" y="3916302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5">
                <a:moveTo>
                  <a:pt x="0" y="0"/>
                </a:moveTo>
                <a:lnTo>
                  <a:pt x="13601" y="5369"/>
                </a:lnTo>
                <a:lnTo>
                  <a:pt x="31140" y="12885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1" name="object 11241"/>
          <p:cNvSpPr/>
          <p:nvPr/>
        </p:nvSpPr>
        <p:spPr>
          <a:xfrm>
            <a:off x="11302083" y="3944221"/>
            <a:ext cx="71120" cy="46990"/>
          </a:xfrm>
          <a:custGeom>
            <a:avLst/>
            <a:gdLst/>
            <a:ahLst/>
            <a:cxnLst/>
            <a:rect l="l" t="t" r="r" b="b"/>
            <a:pathLst>
              <a:path w="71120" h="46989">
                <a:moveTo>
                  <a:pt x="0" y="0"/>
                </a:moveTo>
                <a:lnTo>
                  <a:pt x="21476" y="12527"/>
                </a:lnTo>
                <a:lnTo>
                  <a:pt x="43310" y="26487"/>
                </a:lnTo>
                <a:lnTo>
                  <a:pt x="64428" y="41520"/>
                </a:lnTo>
                <a:lnTo>
                  <a:pt x="70513" y="4653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2" name="object 11242"/>
          <p:cNvSpPr/>
          <p:nvPr/>
        </p:nvSpPr>
        <p:spPr>
          <a:xfrm>
            <a:off x="11398368" y="4012587"/>
            <a:ext cx="24765" cy="24130"/>
          </a:xfrm>
          <a:custGeom>
            <a:avLst/>
            <a:gdLst/>
            <a:ahLst/>
            <a:cxnLst/>
            <a:rect l="l" t="t" r="r" b="b"/>
            <a:pathLst>
              <a:path w="24765" h="24129">
                <a:moveTo>
                  <a:pt x="0" y="0"/>
                </a:moveTo>
                <a:lnTo>
                  <a:pt x="7516" y="6800"/>
                </a:lnTo>
                <a:lnTo>
                  <a:pt x="24339" y="2362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3" name="object 11243"/>
          <p:cNvSpPr/>
          <p:nvPr/>
        </p:nvSpPr>
        <p:spPr>
          <a:xfrm>
            <a:off x="11445257" y="4061266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4" h="27304">
                <a:moveTo>
                  <a:pt x="0" y="0"/>
                </a:moveTo>
                <a:lnTo>
                  <a:pt x="12885" y="15749"/>
                </a:lnTo>
                <a:lnTo>
                  <a:pt x="20760" y="26845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4" name="object 11244"/>
          <p:cNvSpPr/>
          <p:nvPr/>
        </p:nvSpPr>
        <p:spPr>
          <a:xfrm>
            <a:off x="11484988" y="4116031"/>
            <a:ext cx="38735" cy="75565"/>
          </a:xfrm>
          <a:custGeom>
            <a:avLst/>
            <a:gdLst/>
            <a:ahLst/>
            <a:cxnLst/>
            <a:rect l="l" t="t" r="r" b="b"/>
            <a:pathLst>
              <a:path w="38734" h="75564">
                <a:moveTo>
                  <a:pt x="0" y="0"/>
                </a:moveTo>
                <a:lnTo>
                  <a:pt x="2505" y="3579"/>
                </a:lnTo>
                <a:lnTo>
                  <a:pt x="15391" y="25771"/>
                </a:lnTo>
                <a:lnTo>
                  <a:pt x="27203" y="49037"/>
                </a:lnTo>
                <a:lnTo>
                  <a:pt x="37941" y="72661"/>
                </a:lnTo>
                <a:lnTo>
                  <a:pt x="38657" y="75166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5" name="object 11245"/>
          <p:cNvSpPr/>
          <p:nvPr/>
        </p:nvSpPr>
        <p:spPr>
          <a:xfrm>
            <a:off x="11535458" y="42226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0"/>
                </a:moveTo>
                <a:lnTo>
                  <a:pt x="4653" y="14675"/>
                </a:lnTo>
                <a:lnTo>
                  <a:pt x="9664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6" name="object 11246"/>
          <p:cNvSpPr/>
          <p:nvPr/>
        </p:nvSpPr>
        <p:spPr>
          <a:xfrm>
            <a:off x="11552639" y="4288198"/>
            <a:ext cx="5080" cy="33655"/>
          </a:xfrm>
          <a:custGeom>
            <a:avLst/>
            <a:gdLst/>
            <a:ahLst/>
            <a:cxnLst/>
            <a:rect l="l" t="t" r="r" b="b"/>
            <a:pathLst>
              <a:path w="5079" h="33654">
                <a:moveTo>
                  <a:pt x="0" y="0"/>
                </a:moveTo>
                <a:lnTo>
                  <a:pt x="3937" y="25055"/>
                </a:lnTo>
                <a:lnTo>
                  <a:pt x="5011" y="33288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7" name="object 11247"/>
          <p:cNvSpPr/>
          <p:nvPr/>
        </p:nvSpPr>
        <p:spPr>
          <a:xfrm>
            <a:off x="11540827" y="4355490"/>
            <a:ext cx="20320" cy="163195"/>
          </a:xfrm>
          <a:custGeom>
            <a:avLst/>
            <a:gdLst/>
            <a:ahLst/>
            <a:cxnLst/>
            <a:rect l="l" t="t" r="r" b="b"/>
            <a:pathLst>
              <a:path w="20320" h="163195">
                <a:moveTo>
                  <a:pt x="19328" y="0"/>
                </a:moveTo>
                <a:lnTo>
                  <a:pt x="20044" y="9306"/>
                </a:lnTo>
                <a:lnTo>
                  <a:pt x="20044" y="35077"/>
                </a:lnTo>
                <a:lnTo>
                  <a:pt x="18612" y="61207"/>
                </a:lnTo>
                <a:lnTo>
                  <a:pt x="16107" y="86978"/>
                </a:lnTo>
                <a:lnTo>
                  <a:pt x="12169" y="112392"/>
                </a:lnTo>
                <a:lnTo>
                  <a:pt x="6800" y="137805"/>
                </a:lnTo>
                <a:lnTo>
                  <a:pt x="0" y="16286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8" name="object 11248"/>
          <p:cNvSpPr/>
          <p:nvPr/>
        </p:nvSpPr>
        <p:spPr>
          <a:xfrm>
            <a:off x="8620401" y="3282705"/>
            <a:ext cx="50800" cy="40640"/>
          </a:xfrm>
          <a:custGeom>
            <a:avLst/>
            <a:gdLst/>
            <a:ahLst/>
            <a:cxnLst/>
            <a:rect l="l" t="t" r="r" b="b"/>
            <a:pathLst>
              <a:path w="50800" h="40639">
                <a:moveTo>
                  <a:pt x="0" y="0"/>
                </a:moveTo>
                <a:lnTo>
                  <a:pt x="9393" y="13774"/>
                </a:lnTo>
                <a:lnTo>
                  <a:pt x="21182" y="25342"/>
                </a:lnTo>
                <a:lnTo>
                  <a:pt x="34993" y="34400"/>
                </a:lnTo>
                <a:lnTo>
                  <a:pt x="50451" y="40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9" name="object 11249"/>
          <p:cNvSpPr/>
          <p:nvPr/>
        </p:nvSpPr>
        <p:spPr>
          <a:xfrm>
            <a:off x="11208925" y="3892100"/>
            <a:ext cx="365125" cy="629920"/>
          </a:xfrm>
          <a:custGeom>
            <a:avLst/>
            <a:gdLst/>
            <a:ahLst/>
            <a:cxnLst/>
            <a:rect l="l" t="t" r="r" b="b"/>
            <a:pathLst>
              <a:path w="365125" h="629920">
                <a:moveTo>
                  <a:pt x="343960" y="629643"/>
                </a:moveTo>
                <a:lnTo>
                  <a:pt x="355484" y="582107"/>
                </a:lnTo>
                <a:lnTo>
                  <a:pt x="362317" y="534565"/>
                </a:lnTo>
                <a:lnTo>
                  <a:pt x="364605" y="487280"/>
                </a:lnTo>
                <a:lnTo>
                  <a:pt x="362490" y="440516"/>
                </a:lnTo>
                <a:lnTo>
                  <a:pt x="356118" y="394536"/>
                </a:lnTo>
                <a:lnTo>
                  <a:pt x="345632" y="349605"/>
                </a:lnTo>
                <a:lnTo>
                  <a:pt x="331177" y="305986"/>
                </a:lnTo>
                <a:lnTo>
                  <a:pt x="312896" y="263942"/>
                </a:lnTo>
                <a:lnTo>
                  <a:pt x="290933" y="223739"/>
                </a:lnTo>
                <a:lnTo>
                  <a:pt x="265434" y="185639"/>
                </a:lnTo>
                <a:lnTo>
                  <a:pt x="236541" y="149907"/>
                </a:lnTo>
                <a:lnTo>
                  <a:pt x="204400" y="116806"/>
                </a:lnTo>
                <a:lnTo>
                  <a:pt x="169153" y="86599"/>
                </a:lnTo>
                <a:lnTo>
                  <a:pt x="130946" y="59552"/>
                </a:lnTo>
                <a:lnTo>
                  <a:pt x="89922" y="35927"/>
                </a:lnTo>
                <a:lnTo>
                  <a:pt x="46225" y="159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0" name="object 11250"/>
          <p:cNvSpPr/>
          <p:nvPr/>
        </p:nvSpPr>
        <p:spPr>
          <a:xfrm>
            <a:off x="11280343" y="3304759"/>
            <a:ext cx="629920" cy="365125"/>
          </a:xfrm>
          <a:custGeom>
            <a:avLst/>
            <a:gdLst/>
            <a:ahLst/>
            <a:cxnLst/>
            <a:rect l="l" t="t" r="r" b="b"/>
            <a:pathLst>
              <a:path w="629920" h="365125">
                <a:moveTo>
                  <a:pt x="0" y="344026"/>
                </a:moveTo>
                <a:lnTo>
                  <a:pt x="48823" y="355769"/>
                </a:lnTo>
                <a:lnTo>
                  <a:pt x="98203" y="362596"/>
                </a:lnTo>
                <a:lnTo>
                  <a:pt x="147784" y="364544"/>
                </a:lnTo>
                <a:lnTo>
                  <a:pt x="197205" y="361652"/>
                </a:lnTo>
                <a:lnTo>
                  <a:pt x="246110" y="353959"/>
                </a:lnTo>
                <a:lnTo>
                  <a:pt x="294140" y="341503"/>
                </a:lnTo>
                <a:lnTo>
                  <a:pt x="340936" y="324324"/>
                </a:lnTo>
                <a:lnTo>
                  <a:pt x="386142" y="302459"/>
                </a:lnTo>
                <a:lnTo>
                  <a:pt x="428966" y="276235"/>
                </a:lnTo>
                <a:lnTo>
                  <a:pt x="468707" y="246141"/>
                </a:lnTo>
                <a:lnTo>
                  <a:pt x="505140" y="212456"/>
                </a:lnTo>
                <a:lnTo>
                  <a:pt x="538038" y="175462"/>
                </a:lnTo>
                <a:lnTo>
                  <a:pt x="567175" y="135439"/>
                </a:lnTo>
                <a:lnTo>
                  <a:pt x="592326" y="92667"/>
                </a:lnTo>
                <a:lnTo>
                  <a:pt x="613264" y="47427"/>
                </a:lnTo>
                <a:lnTo>
                  <a:pt x="629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1" name="object 11251"/>
          <p:cNvSpPr/>
          <p:nvPr/>
        </p:nvSpPr>
        <p:spPr>
          <a:xfrm>
            <a:off x="10097627" y="11196015"/>
            <a:ext cx="142240" cy="41910"/>
          </a:xfrm>
          <a:custGeom>
            <a:avLst/>
            <a:gdLst/>
            <a:ahLst/>
            <a:cxnLst/>
            <a:rect l="l" t="t" r="r" b="b"/>
            <a:pathLst>
              <a:path w="142240" h="41909">
                <a:moveTo>
                  <a:pt x="142100" y="418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2" name="object 11252"/>
          <p:cNvSpPr/>
          <p:nvPr/>
        </p:nvSpPr>
        <p:spPr>
          <a:xfrm>
            <a:off x="9804477" y="11594756"/>
            <a:ext cx="121920" cy="36195"/>
          </a:xfrm>
          <a:custGeom>
            <a:avLst/>
            <a:gdLst/>
            <a:ahLst/>
            <a:cxnLst/>
            <a:rect l="l" t="t" r="r" b="b"/>
            <a:pathLst>
              <a:path w="121920" h="36195">
                <a:moveTo>
                  <a:pt x="121698" y="357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3" name="object 11253"/>
          <p:cNvSpPr/>
          <p:nvPr/>
        </p:nvSpPr>
        <p:spPr>
          <a:xfrm>
            <a:off x="10168856" y="11230377"/>
            <a:ext cx="67310" cy="19685"/>
          </a:xfrm>
          <a:custGeom>
            <a:avLst/>
            <a:gdLst/>
            <a:ahLst/>
            <a:cxnLst/>
            <a:rect l="l" t="t" r="r" b="b"/>
            <a:pathLst>
              <a:path w="67309" h="19684">
                <a:moveTo>
                  <a:pt x="66934" y="19686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4" name="object 11254"/>
          <p:cNvSpPr/>
          <p:nvPr/>
        </p:nvSpPr>
        <p:spPr>
          <a:xfrm>
            <a:off x="10104070" y="1121140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5" name="object 11255"/>
          <p:cNvSpPr/>
          <p:nvPr/>
        </p:nvSpPr>
        <p:spPr>
          <a:xfrm>
            <a:off x="10054317" y="11211048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40">
                <a:moveTo>
                  <a:pt x="17180" y="0"/>
                </a:moveTo>
                <a:lnTo>
                  <a:pt x="2863" y="17180"/>
                </a:lnTo>
                <a:lnTo>
                  <a:pt x="0" y="27561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6" name="object 11256"/>
          <p:cNvSpPr/>
          <p:nvPr/>
        </p:nvSpPr>
        <p:spPr>
          <a:xfrm>
            <a:off x="10021028" y="1127118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7" name="object 11257"/>
          <p:cNvSpPr/>
          <p:nvPr/>
        </p:nvSpPr>
        <p:spPr>
          <a:xfrm>
            <a:off x="10002058" y="1138464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8" name="object 11258"/>
          <p:cNvSpPr/>
          <p:nvPr/>
        </p:nvSpPr>
        <p:spPr>
          <a:xfrm>
            <a:off x="9982729" y="1144943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9" name="object 11259"/>
          <p:cNvSpPr/>
          <p:nvPr/>
        </p:nvSpPr>
        <p:spPr>
          <a:xfrm>
            <a:off x="9949441" y="1151457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0" name="object 11260"/>
          <p:cNvSpPr/>
          <p:nvPr/>
        </p:nvSpPr>
        <p:spPr>
          <a:xfrm>
            <a:off x="9920448" y="11628044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5">
                <a:moveTo>
                  <a:pt x="19686" y="0"/>
                </a:moveTo>
                <a:lnTo>
                  <a:pt x="14317" y="18254"/>
                </a:lnTo>
                <a:lnTo>
                  <a:pt x="0" y="13959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1" name="object 11261"/>
          <p:cNvSpPr/>
          <p:nvPr/>
        </p:nvSpPr>
        <p:spPr>
          <a:xfrm>
            <a:off x="9855304" y="1162303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2" name="object 11262"/>
          <p:cNvSpPr/>
          <p:nvPr/>
        </p:nvSpPr>
        <p:spPr>
          <a:xfrm>
            <a:off x="9764030" y="11605852"/>
            <a:ext cx="59055" cy="21590"/>
          </a:xfrm>
          <a:custGeom>
            <a:avLst/>
            <a:gdLst/>
            <a:ahLst/>
            <a:cxnLst/>
            <a:rect l="l" t="t" r="r" b="b"/>
            <a:pathLst>
              <a:path w="59054" h="21590">
                <a:moveTo>
                  <a:pt x="59059" y="7516"/>
                </a:moveTo>
                <a:lnTo>
                  <a:pt x="36867" y="1073"/>
                </a:lnTo>
                <a:lnTo>
                  <a:pt x="31140" y="0"/>
                </a:lnTo>
                <a:lnTo>
                  <a:pt x="25413" y="0"/>
                </a:lnTo>
                <a:lnTo>
                  <a:pt x="2147" y="15749"/>
                </a:lnTo>
                <a:lnTo>
                  <a:pt x="0" y="21118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3" name="object 11263"/>
          <p:cNvSpPr/>
          <p:nvPr/>
        </p:nvSpPr>
        <p:spPr>
          <a:xfrm>
            <a:off x="10939851" y="3882656"/>
            <a:ext cx="148590" cy="81280"/>
          </a:xfrm>
          <a:custGeom>
            <a:avLst/>
            <a:gdLst/>
            <a:ahLst/>
            <a:cxnLst/>
            <a:rect l="l" t="t" r="r" b="b"/>
            <a:pathLst>
              <a:path w="148590" h="81279">
                <a:moveTo>
                  <a:pt x="0" y="80893"/>
                </a:moveTo>
                <a:lnTo>
                  <a:pt x="148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4" name="object 11264"/>
          <p:cNvSpPr/>
          <p:nvPr/>
        </p:nvSpPr>
        <p:spPr>
          <a:xfrm>
            <a:off x="10875026" y="3963572"/>
            <a:ext cx="64769" cy="10160"/>
          </a:xfrm>
          <a:custGeom>
            <a:avLst/>
            <a:gdLst/>
            <a:ahLst/>
            <a:cxnLst/>
            <a:rect l="l" t="t" r="r" b="b"/>
            <a:pathLst>
              <a:path w="64770" h="10160">
                <a:moveTo>
                  <a:pt x="0" y="6931"/>
                </a:moveTo>
                <a:lnTo>
                  <a:pt x="16382" y="10029"/>
                </a:lnTo>
                <a:lnTo>
                  <a:pt x="32898" y="9872"/>
                </a:lnTo>
                <a:lnTo>
                  <a:pt x="49069" y="6512"/>
                </a:lnTo>
                <a:lnTo>
                  <a:pt x="64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5" name="object 11265"/>
          <p:cNvSpPr/>
          <p:nvPr/>
        </p:nvSpPr>
        <p:spPr>
          <a:xfrm>
            <a:off x="11088087" y="3872247"/>
            <a:ext cx="64769" cy="10160"/>
          </a:xfrm>
          <a:custGeom>
            <a:avLst/>
            <a:gdLst/>
            <a:ahLst/>
            <a:cxnLst/>
            <a:rect l="l" t="t" r="r" b="b"/>
            <a:pathLst>
              <a:path w="64770" h="10160">
                <a:moveTo>
                  <a:pt x="64417" y="3097"/>
                </a:moveTo>
                <a:lnTo>
                  <a:pt x="48035" y="0"/>
                </a:lnTo>
                <a:lnTo>
                  <a:pt x="31519" y="156"/>
                </a:lnTo>
                <a:lnTo>
                  <a:pt x="15348" y="3517"/>
                </a:lnTo>
                <a:lnTo>
                  <a:pt x="0" y="100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6" name="object 11266"/>
          <p:cNvSpPr/>
          <p:nvPr/>
        </p:nvSpPr>
        <p:spPr>
          <a:xfrm>
            <a:off x="10701824" y="6757602"/>
            <a:ext cx="170180" cy="93980"/>
          </a:xfrm>
          <a:custGeom>
            <a:avLst/>
            <a:gdLst/>
            <a:ahLst/>
            <a:cxnLst/>
            <a:rect l="l" t="t" r="r" b="b"/>
            <a:pathLst>
              <a:path w="170179" h="93979">
                <a:moveTo>
                  <a:pt x="169661" y="0"/>
                </a:moveTo>
                <a:lnTo>
                  <a:pt x="0" y="934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7" name="object 11267"/>
          <p:cNvSpPr/>
          <p:nvPr/>
        </p:nvSpPr>
        <p:spPr>
          <a:xfrm>
            <a:off x="10871599" y="6707157"/>
            <a:ext cx="40640" cy="50800"/>
          </a:xfrm>
          <a:custGeom>
            <a:avLst/>
            <a:gdLst/>
            <a:ahLst/>
            <a:cxnLst/>
            <a:rect l="l" t="t" r="r" b="b"/>
            <a:pathLst>
              <a:path w="40640" h="50800">
                <a:moveTo>
                  <a:pt x="0" y="50377"/>
                </a:moveTo>
                <a:lnTo>
                  <a:pt x="13720" y="40981"/>
                </a:lnTo>
                <a:lnTo>
                  <a:pt x="25242" y="29205"/>
                </a:lnTo>
                <a:lnTo>
                  <a:pt x="34264" y="15420"/>
                </a:lnTo>
                <a:lnTo>
                  <a:pt x="40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8" name="object 11268"/>
          <p:cNvSpPr/>
          <p:nvPr/>
        </p:nvSpPr>
        <p:spPr>
          <a:xfrm>
            <a:off x="8979683" y="11804629"/>
            <a:ext cx="419734" cy="243204"/>
          </a:xfrm>
          <a:custGeom>
            <a:avLst/>
            <a:gdLst/>
            <a:ahLst/>
            <a:cxnLst/>
            <a:rect l="l" t="t" r="r" b="b"/>
            <a:pathLst>
              <a:path w="419734" h="243204">
                <a:moveTo>
                  <a:pt x="0" y="229357"/>
                </a:moveTo>
                <a:lnTo>
                  <a:pt x="44863" y="239250"/>
                </a:lnTo>
                <a:lnTo>
                  <a:pt x="89583" y="242960"/>
                </a:lnTo>
                <a:lnTo>
                  <a:pt x="133661" y="240760"/>
                </a:lnTo>
                <a:lnTo>
                  <a:pt x="176598" y="232922"/>
                </a:lnTo>
                <a:lnTo>
                  <a:pt x="217896" y="219719"/>
                </a:lnTo>
                <a:lnTo>
                  <a:pt x="257055" y="201424"/>
                </a:lnTo>
                <a:lnTo>
                  <a:pt x="293577" y="178309"/>
                </a:lnTo>
                <a:lnTo>
                  <a:pt x="326964" y="150649"/>
                </a:lnTo>
                <a:lnTo>
                  <a:pt x="356717" y="118715"/>
                </a:lnTo>
                <a:lnTo>
                  <a:pt x="382337" y="82780"/>
                </a:lnTo>
                <a:lnTo>
                  <a:pt x="403326" y="43117"/>
                </a:lnTo>
                <a:lnTo>
                  <a:pt x="419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9" name="object 11269"/>
          <p:cNvSpPr/>
          <p:nvPr/>
        </p:nvSpPr>
        <p:spPr>
          <a:xfrm>
            <a:off x="10367869" y="2123040"/>
            <a:ext cx="2347595" cy="8001000"/>
          </a:xfrm>
          <a:custGeom>
            <a:avLst/>
            <a:gdLst/>
            <a:ahLst/>
            <a:cxnLst/>
            <a:rect l="l" t="t" r="r" b="b"/>
            <a:pathLst>
              <a:path w="2347595" h="8001000">
                <a:moveTo>
                  <a:pt x="2346989" y="0"/>
                </a:moveTo>
                <a:lnTo>
                  <a:pt x="0" y="80009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0" name="object 11270"/>
          <p:cNvSpPr/>
          <p:nvPr/>
        </p:nvSpPr>
        <p:spPr>
          <a:xfrm>
            <a:off x="421172" y="254612"/>
            <a:ext cx="16047009" cy="1371362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1" name="object 11271"/>
          <p:cNvSpPr/>
          <p:nvPr/>
        </p:nvSpPr>
        <p:spPr>
          <a:xfrm>
            <a:off x="9495578" y="11139819"/>
            <a:ext cx="548358" cy="116441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2" name="object 11272"/>
          <p:cNvSpPr/>
          <p:nvPr/>
        </p:nvSpPr>
        <p:spPr>
          <a:xfrm>
            <a:off x="8482259" y="3091974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5">
                <a:moveTo>
                  <a:pt x="0" y="0"/>
                </a:moveTo>
                <a:lnTo>
                  <a:pt x="6800" y="17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3" name="object 11273"/>
          <p:cNvSpPr/>
          <p:nvPr/>
        </p:nvSpPr>
        <p:spPr>
          <a:xfrm>
            <a:off x="8489100" y="3093612"/>
            <a:ext cx="50800" cy="40640"/>
          </a:xfrm>
          <a:custGeom>
            <a:avLst/>
            <a:gdLst/>
            <a:ahLst/>
            <a:cxnLst/>
            <a:rect l="l" t="t" r="r" b="b"/>
            <a:pathLst>
              <a:path w="50800" h="40639">
                <a:moveTo>
                  <a:pt x="50451" y="40649"/>
                </a:moveTo>
                <a:lnTo>
                  <a:pt x="41057" y="26874"/>
                </a:lnTo>
                <a:lnTo>
                  <a:pt x="29268" y="15306"/>
                </a:lnTo>
                <a:lnTo>
                  <a:pt x="15457" y="6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4" name="object 11274"/>
          <p:cNvSpPr txBox="1"/>
          <p:nvPr/>
        </p:nvSpPr>
        <p:spPr>
          <a:xfrm rot="15900000">
            <a:off x="4676646" y="1052963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75" name="object 11275"/>
          <p:cNvSpPr txBox="1"/>
          <p:nvPr/>
        </p:nvSpPr>
        <p:spPr>
          <a:xfrm rot="18420000">
            <a:off x="4308168" y="1041186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76" name="object 11276"/>
          <p:cNvSpPr txBox="1"/>
          <p:nvPr/>
        </p:nvSpPr>
        <p:spPr>
          <a:xfrm rot="17700000">
            <a:off x="4670141" y="10329254"/>
            <a:ext cx="1400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</a:t>
            </a:r>
            <a:r>
              <a:rPr sz="500" spc="-15" dirty="0">
                <a:latin typeface="Arial"/>
                <a:cs typeface="Arial"/>
              </a:rPr>
              <a:t>5</a:t>
            </a:r>
            <a:r>
              <a:rPr sz="500" spc="-155" dirty="0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77" name="object 11277"/>
          <p:cNvSpPr txBox="1"/>
          <p:nvPr/>
        </p:nvSpPr>
        <p:spPr>
          <a:xfrm rot="17700000">
            <a:off x="4738402" y="10236985"/>
            <a:ext cx="11998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11278" name="object 11278"/>
          <p:cNvSpPr txBox="1"/>
          <p:nvPr/>
        </p:nvSpPr>
        <p:spPr>
          <a:xfrm rot="17700000">
            <a:off x="4433396" y="10368524"/>
            <a:ext cx="11992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11279" name="object 11279"/>
          <p:cNvSpPr txBox="1"/>
          <p:nvPr/>
        </p:nvSpPr>
        <p:spPr>
          <a:xfrm rot="17700000">
            <a:off x="4483752" y="10247423"/>
            <a:ext cx="12224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5" dirty="0">
                <a:latin typeface="Arial"/>
                <a:cs typeface="Arial"/>
              </a:rPr>
              <a:t>.</a:t>
            </a:r>
            <a:r>
              <a:rPr sz="500" spc="-80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80" name="object 11280"/>
          <p:cNvSpPr txBox="1"/>
          <p:nvPr/>
        </p:nvSpPr>
        <p:spPr>
          <a:xfrm rot="17700000">
            <a:off x="4541515" y="10204366"/>
            <a:ext cx="5020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9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1281" name="object 11281"/>
          <p:cNvSpPr txBox="1"/>
          <p:nvPr/>
        </p:nvSpPr>
        <p:spPr>
          <a:xfrm rot="17700000">
            <a:off x="4537683" y="10189923"/>
            <a:ext cx="6855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45" dirty="0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82" name="object 11282"/>
          <p:cNvSpPr txBox="1"/>
          <p:nvPr/>
        </p:nvSpPr>
        <p:spPr>
          <a:xfrm rot="17700000">
            <a:off x="4539891" y="10151826"/>
            <a:ext cx="100903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11283" name="object 11283"/>
          <p:cNvSpPr txBox="1"/>
          <p:nvPr/>
        </p:nvSpPr>
        <p:spPr>
          <a:xfrm rot="17700000">
            <a:off x="4531515" y="10393046"/>
            <a:ext cx="11998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11284" name="object 11284"/>
          <p:cNvSpPr txBox="1"/>
          <p:nvPr/>
        </p:nvSpPr>
        <p:spPr>
          <a:xfrm rot="17700000">
            <a:off x="4576630" y="10290324"/>
            <a:ext cx="12959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</a:t>
            </a:r>
            <a:r>
              <a:rPr sz="500" spc="-15" dirty="0">
                <a:latin typeface="Arial"/>
                <a:cs typeface="Arial"/>
              </a:rPr>
              <a:t>5</a:t>
            </a:r>
            <a:r>
              <a:rPr sz="500" spc="-245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85" name="object 11285"/>
          <p:cNvSpPr txBox="1"/>
          <p:nvPr/>
        </p:nvSpPr>
        <p:spPr>
          <a:xfrm rot="17700000">
            <a:off x="4611174" y="1019157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11286" name="object 11286"/>
          <p:cNvSpPr txBox="1"/>
          <p:nvPr/>
        </p:nvSpPr>
        <p:spPr>
          <a:xfrm rot="17700000">
            <a:off x="6946998" y="570437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87" name="object 11287"/>
          <p:cNvSpPr txBox="1"/>
          <p:nvPr/>
        </p:nvSpPr>
        <p:spPr>
          <a:xfrm rot="17700000">
            <a:off x="7009233" y="5736175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88" name="object 11288"/>
          <p:cNvSpPr txBox="1"/>
          <p:nvPr/>
        </p:nvSpPr>
        <p:spPr>
          <a:xfrm rot="17700000">
            <a:off x="7128399" y="494264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89" name="object 11289"/>
          <p:cNvSpPr txBox="1"/>
          <p:nvPr/>
        </p:nvSpPr>
        <p:spPr>
          <a:xfrm rot="17700000">
            <a:off x="7289396" y="5101862"/>
            <a:ext cx="7775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1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8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endParaRPr sz="350">
              <a:latin typeface="Arial"/>
              <a:cs typeface="Arial"/>
            </a:endParaRPr>
          </a:p>
        </p:txBody>
      </p:sp>
      <p:sp>
        <p:nvSpPr>
          <p:cNvPr id="11290" name="object 11290"/>
          <p:cNvSpPr txBox="1"/>
          <p:nvPr/>
        </p:nvSpPr>
        <p:spPr>
          <a:xfrm rot="17700000">
            <a:off x="7283709" y="5061103"/>
            <a:ext cx="6640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2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91" name="object 11291"/>
          <p:cNvSpPr txBox="1"/>
          <p:nvPr/>
        </p:nvSpPr>
        <p:spPr>
          <a:xfrm rot="17700000">
            <a:off x="7316259" y="5063563"/>
            <a:ext cx="5943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55" dirty="0">
                <a:solidFill>
                  <a:srgbClr val="ACACAC"/>
                </a:solidFill>
                <a:latin typeface="Arial"/>
                <a:cs typeface="Arial"/>
              </a:rPr>
              <a:t>53</a:t>
            </a:r>
            <a:endParaRPr sz="350">
              <a:latin typeface="Arial"/>
              <a:cs typeface="Arial"/>
            </a:endParaRPr>
          </a:p>
        </p:txBody>
      </p:sp>
      <p:sp>
        <p:nvSpPr>
          <p:cNvPr id="11292" name="object 11292"/>
          <p:cNvSpPr txBox="1"/>
          <p:nvPr/>
        </p:nvSpPr>
        <p:spPr>
          <a:xfrm rot="17700000">
            <a:off x="7286596" y="4987328"/>
            <a:ext cx="12904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4.54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93" name="object 11293"/>
          <p:cNvSpPr txBox="1"/>
          <p:nvPr/>
        </p:nvSpPr>
        <p:spPr>
          <a:xfrm rot="17700000">
            <a:off x="7331676" y="5028559"/>
            <a:ext cx="15855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" dirty="0">
                <a:latin typeface="Arial"/>
                <a:cs typeface="Arial"/>
              </a:rPr>
              <a:t>-4.44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94" name="object 11294"/>
          <p:cNvSpPr txBox="1"/>
          <p:nvPr/>
        </p:nvSpPr>
        <p:spPr>
          <a:xfrm rot="17700000">
            <a:off x="5042776" y="924795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95" name="object 11295"/>
          <p:cNvSpPr txBox="1"/>
          <p:nvPr/>
        </p:nvSpPr>
        <p:spPr>
          <a:xfrm rot="17700000">
            <a:off x="4644387" y="9074844"/>
            <a:ext cx="13013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dirty="0">
                <a:latin typeface="Arial"/>
                <a:cs typeface="Arial"/>
              </a:rPr>
              <a:t>-4.</a:t>
            </a:r>
            <a:r>
              <a:rPr sz="500" spc="-5" dirty="0">
                <a:latin typeface="Arial"/>
                <a:cs typeface="Arial"/>
              </a:rPr>
              <a:t>4</a:t>
            </a:r>
            <a:r>
              <a:rPr sz="500" spc="-275" dirty="0">
                <a:latin typeface="Arial"/>
                <a:cs typeface="Arial"/>
              </a:rPr>
              <a:t>2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96" name="object 11296"/>
          <p:cNvSpPr txBox="1"/>
          <p:nvPr/>
        </p:nvSpPr>
        <p:spPr>
          <a:xfrm rot="17700000">
            <a:off x="4690806" y="8980010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11297" name="object 11297"/>
          <p:cNvSpPr txBox="1"/>
          <p:nvPr/>
        </p:nvSpPr>
        <p:spPr>
          <a:xfrm rot="17700000">
            <a:off x="4726314" y="9102209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98" name="object 11298"/>
          <p:cNvSpPr txBox="1"/>
          <p:nvPr/>
        </p:nvSpPr>
        <p:spPr>
          <a:xfrm rot="17700000">
            <a:off x="4802834" y="9148028"/>
            <a:ext cx="11747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5" dirty="0">
                <a:latin typeface="Arial"/>
                <a:cs typeface="Arial"/>
              </a:rPr>
              <a:t>.</a:t>
            </a:r>
            <a:r>
              <a:rPr sz="500" spc="-125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99" name="object 11299"/>
          <p:cNvSpPr txBox="1"/>
          <p:nvPr/>
        </p:nvSpPr>
        <p:spPr>
          <a:xfrm rot="17700000">
            <a:off x="4853832" y="9103615"/>
            <a:ext cx="5229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00" name="object 11300"/>
          <p:cNvSpPr txBox="1"/>
          <p:nvPr/>
        </p:nvSpPr>
        <p:spPr>
          <a:xfrm rot="17700000">
            <a:off x="4855059" y="9090533"/>
            <a:ext cx="6725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90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01" name="object 11301"/>
          <p:cNvSpPr txBox="1"/>
          <p:nvPr/>
        </p:nvSpPr>
        <p:spPr>
          <a:xfrm rot="17700000">
            <a:off x="4852366" y="9053868"/>
            <a:ext cx="101154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02" name="object 11302"/>
          <p:cNvSpPr txBox="1"/>
          <p:nvPr/>
        </p:nvSpPr>
        <p:spPr>
          <a:xfrm rot="17700000">
            <a:off x="4935547" y="910516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03" name="object 11303"/>
          <p:cNvSpPr txBox="1"/>
          <p:nvPr/>
        </p:nvSpPr>
        <p:spPr>
          <a:xfrm rot="17700000">
            <a:off x="4948281" y="920070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04" name="object 11304"/>
          <p:cNvSpPr txBox="1"/>
          <p:nvPr/>
        </p:nvSpPr>
        <p:spPr>
          <a:xfrm rot="17700000">
            <a:off x="5159744" y="9376142"/>
            <a:ext cx="6219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05" name="object 11305"/>
          <p:cNvSpPr txBox="1"/>
          <p:nvPr/>
        </p:nvSpPr>
        <p:spPr>
          <a:xfrm rot="17700000">
            <a:off x="5140190" y="9338240"/>
            <a:ext cx="6873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06" name="object 11306"/>
          <p:cNvSpPr txBox="1"/>
          <p:nvPr/>
        </p:nvSpPr>
        <p:spPr>
          <a:xfrm rot="17700000">
            <a:off x="5180125" y="9342481"/>
            <a:ext cx="5338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.6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07" name="object 11307"/>
          <p:cNvSpPr txBox="1"/>
          <p:nvPr/>
        </p:nvSpPr>
        <p:spPr>
          <a:xfrm rot="17700000">
            <a:off x="5152767" y="9310981"/>
            <a:ext cx="6891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3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08" name="object 11308"/>
          <p:cNvSpPr txBox="1"/>
          <p:nvPr/>
        </p:nvSpPr>
        <p:spPr>
          <a:xfrm rot="17700000">
            <a:off x="5192901" y="9313235"/>
            <a:ext cx="5489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85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09" name="object 11309"/>
          <p:cNvSpPr txBox="1"/>
          <p:nvPr/>
        </p:nvSpPr>
        <p:spPr>
          <a:xfrm rot="17700000">
            <a:off x="5163387" y="9256332"/>
            <a:ext cx="979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10" name="object 11310"/>
          <p:cNvSpPr txBox="1"/>
          <p:nvPr/>
        </p:nvSpPr>
        <p:spPr>
          <a:xfrm rot="17700000">
            <a:off x="5178522" y="9406769"/>
            <a:ext cx="8490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9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80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11" name="object 11311"/>
          <p:cNvSpPr txBox="1"/>
          <p:nvPr/>
        </p:nvSpPr>
        <p:spPr>
          <a:xfrm rot="17700000">
            <a:off x="5205486" y="9368340"/>
            <a:ext cx="6873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12" name="object 11312"/>
          <p:cNvSpPr txBox="1"/>
          <p:nvPr/>
        </p:nvSpPr>
        <p:spPr>
          <a:xfrm rot="17700000">
            <a:off x="5216916" y="9359076"/>
            <a:ext cx="5310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13" name="object 11313"/>
          <p:cNvSpPr txBox="1"/>
          <p:nvPr/>
        </p:nvSpPr>
        <p:spPr>
          <a:xfrm rot="17700000">
            <a:off x="5206972" y="9300098"/>
            <a:ext cx="12872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4.49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14" name="object 11314"/>
          <p:cNvSpPr txBox="1"/>
          <p:nvPr/>
        </p:nvSpPr>
        <p:spPr>
          <a:xfrm rot="960000">
            <a:off x="8411124" y="265105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-4.32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15" name="object 11315"/>
          <p:cNvSpPr txBox="1"/>
          <p:nvPr/>
        </p:nvSpPr>
        <p:spPr>
          <a:xfrm rot="960000">
            <a:off x="8383588" y="2744568"/>
            <a:ext cx="1522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-4.37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16" name="object 11316"/>
          <p:cNvSpPr txBox="1"/>
          <p:nvPr/>
        </p:nvSpPr>
        <p:spPr>
          <a:xfrm rot="960000">
            <a:off x="8514967" y="2806928"/>
            <a:ext cx="12056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17" name="object 11317"/>
          <p:cNvSpPr txBox="1"/>
          <p:nvPr/>
        </p:nvSpPr>
        <p:spPr>
          <a:xfrm rot="960000">
            <a:off x="8499249" y="2846496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18" name="object 11318"/>
          <p:cNvSpPr txBox="1"/>
          <p:nvPr/>
        </p:nvSpPr>
        <p:spPr>
          <a:xfrm rot="17700000">
            <a:off x="7622782" y="318021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-4.39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19" name="object 11319"/>
          <p:cNvSpPr/>
          <p:nvPr/>
        </p:nvSpPr>
        <p:spPr>
          <a:xfrm>
            <a:off x="8379890" y="2808489"/>
            <a:ext cx="635" cy="13335"/>
          </a:xfrm>
          <a:custGeom>
            <a:avLst/>
            <a:gdLst/>
            <a:ahLst/>
            <a:cxnLst/>
            <a:rect l="l" t="t" r="r" b="b"/>
            <a:pathLst>
              <a:path w="634" h="13335">
                <a:moveTo>
                  <a:pt x="357" y="0"/>
                </a:moveTo>
                <a:lnTo>
                  <a:pt x="0" y="128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0" name="object 11320"/>
          <p:cNvSpPr/>
          <p:nvPr/>
        </p:nvSpPr>
        <p:spPr>
          <a:xfrm>
            <a:off x="8379638" y="2819980"/>
            <a:ext cx="84455" cy="2540"/>
          </a:xfrm>
          <a:custGeom>
            <a:avLst/>
            <a:gdLst/>
            <a:ahLst/>
            <a:cxnLst/>
            <a:rect l="l" t="t" r="r" b="b"/>
            <a:pathLst>
              <a:path w="84454" h="2539">
                <a:moveTo>
                  <a:pt x="84293" y="2153"/>
                </a:moveTo>
                <a:lnTo>
                  <a:pt x="63246" y="662"/>
                </a:lnTo>
                <a:lnTo>
                  <a:pt x="42166" y="0"/>
                </a:lnTo>
                <a:lnTo>
                  <a:pt x="21075" y="166"/>
                </a:lnTo>
                <a:lnTo>
                  <a:pt x="0" y="11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1" name="object 11321"/>
          <p:cNvSpPr/>
          <p:nvPr/>
        </p:nvSpPr>
        <p:spPr>
          <a:xfrm>
            <a:off x="8380093" y="2808170"/>
            <a:ext cx="84455" cy="13970"/>
          </a:xfrm>
          <a:custGeom>
            <a:avLst/>
            <a:gdLst/>
            <a:ahLst/>
            <a:cxnLst/>
            <a:rect l="l" t="t" r="r" b="b"/>
            <a:pathLst>
              <a:path w="84454" h="13969">
                <a:moveTo>
                  <a:pt x="83963" y="13662"/>
                </a:moveTo>
                <a:lnTo>
                  <a:pt x="63090" y="9544"/>
                </a:lnTo>
                <a:lnTo>
                  <a:pt x="42134" y="5894"/>
                </a:lnTo>
                <a:lnTo>
                  <a:pt x="21101" y="27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2" name="object 11322"/>
          <p:cNvSpPr/>
          <p:nvPr/>
        </p:nvSpPr>
        <p:spPr>
          <a:xfrm>
            <a:off x="8463289" y="2816005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789" y="0"/>
                </a:moveTo>
                <a:lnTo>
                  <a:pt x="0" y="12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3" name="object 11323"/>
          <p:cNvSpPr txBox="1"/>
          <p:nvPr/>
        </p:nvSpPr>
        <p:spPr>
          <a:xfrm rot="6360000">
            <a:off x="10454661" y="9294380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24" name="object 11324"/>
          <p:cNvSpPr txBox="1"/>
          <p:nvPr/>
        </p:nvSpPr>
        <p:spPr>
          <a:xfrm rot="6300000">
            <a:off x="10585733" y="8848111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25" name="object 11325"/>
          <p:cNvSpPr txBox="1"/>
          <p:nvPr/>
        </p:nvSpPr>
        <p:spPr>
          <a:xfrm rot="6360000">
            <a:off x="10716312" y="8402045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26" name="object 11326"/>
          <p:cNvSpPr txBox="1"/>
          <p:nvPr/>
        </p:nvSpPr>
        <p:spPr>
          <a:xfrm rot="6360000">
            <a:off x="10847317" y="7955698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27" name="object 11327"/>
          <p:cNvSpPr txBox="1"/>
          <p:nvPr/>
        </p:nvSpPr>
        <p:spPr>
          <a:xfrm rot="6300000">
            <a:off x="10978689" y="7509372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28" name="object 11328"/>
          <p:cNvSpPr txBox="1"/>
          <p:nvPr/>
        </p:nvSpPr>
        <p:spPr>
          <a:xfrm rot="6300000">
            <a:off x="11109336" y="7063024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29" name="object 11329"/>
          <p:cNvSpPr txBox="1"/>
          <p:nvPr/>
        </p:nvSpPr>
        <p:spPr>
          <a:xfrm rot="6360000">
            <a:off x="11239973" y="6617016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0" name="object 11330"/>
          <p:cNvSpPr txBox="1"/>
          <p:nvPr/>
        </p:nvSpPr>
        <p:spPr>
          <a:xfrm rot="6360000">
            <a:off x="11370978" y="6170668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1" name="object 11331"/>
          <p:cNvSpPr txBox="1"/>
          <p:nvPr/>
        </p:nvSpPr>
        <p:spPr>
          <a:xfrm rot="6300000">
            <a:off x="11502051" y="5724399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2" name="object 11332"/>
          <p:cNvSpPr txBox="1"/>
          <p:nvPr/>
        </p:nvSpPr>
        <p:spPr>
          <a:xfrm rot="6360000">
            <a:off x="11632629" y="5278333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3" name="object 11333"/>
          <p:cNvSpPr txBox="1"/>
          <p:nvPr/>
        </p:nvSpPr>
        <p:spPr>
          <a:xfrm rot="6360000">
            <a:off x="11763634" y="4831986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4" name="object 11334"/>
          <p:cNvSpPr txBox="1"/>
          <p:nvPr/>
        </p:nvSpPr>
        <p:spPr>
          <a:xfrm rot="6300000">
            <a:off x="11895007" y="4385659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5" name="object 11335"/>
          <p:cNvSpPr txBox="1"/>
          <p:nvPr/>
        </p:nvSpPr>
        <p:spPr>
          <a:xfrm rot="6300000">
            <a:off x="12025653" y="3939313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6" name="object 11336"/>
          <p:cNvSpPr txBox="1"/>
          <p:nvPr/>
        </p:nvSpPr>
        <p:spPr>
          <a:xfrm rot="6360000">
            <a:off x="12156290" y="3493304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7" name="object 11337"/>
          <p:cNvSpPr txBox="1"/>
          <p:nvPr/>
        </p:nvSpPr>
        <p:spPr>
          <a:xfrm rot="6360000">
            <a:off x="12287296" y="3046957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8" name="object 11338"/>
          <p:cNvSpPr txBox="1"/>
          <p:nvPr/>
        </p:nvSpPr>
        <p:spPr>
          <a:xfrm rot="6360000">
            <a:off x="12430112" y="2560163"/>
            <a:ext cx="304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39" name="object 11339"/>
          <p:cNvSpPr txBox="1"/>
          <p:nvPr/>
        </p:nvSpPr>
        <p:spPr>
          <a:xfrm rot="11760000">
            <a:off x="10857433" y="3818970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0" name="object 11340"/>
          <p:cNvSpPr txBox="1"/>
          <p:nvPr/>
        </p:nvSpPr>
        <p:spPr>
          <a:xfrm rot="11820000">
            <a:off x="10424670" y="3690969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1" name="object 11341"/>
          <p:cNvSpPr txBox="1"/>
          <p:nvPr/>
        </p:nvSpPr>
        <p:spPr>
          <a:xfrm rot="11760000">
            <a:off x="9977983" y="3561256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2" name="object 11342"/>
          <p:cNvSpPr txBox="1"/>
          <p:nvPr/>
        </p:nvSpPr>
        <p:spPr>
          <a:xfrm rot="11820000">
            <a:off x="9531976" y="3430034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3" name="object 11343"/>
          <p:cNvSpPr txBox="1"/>
          <p:nvPr/>
        </p:nvSpPr>
        <p:spPr>
          <a:xfrm rot="11820000">
            <a:off x="9085630" y="3299029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4" name="object 11344"/>
          <p:cNvSpPr txBox="1"/>
          <p:nvPr/>
        </p:nvSpPr>
        <p:spPr>
          <a:xfrm rot="6900000">
            <a:off x="7780114" y="3799080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5" name="object 11345"/>
          <p:cNvSpPr txBox="1"/>
          <p:nvPr/>
        </p:nvSpPr>
        <p:spPr>
          <a:xfrm rot="6900000">
            <a:off x="7583607" y="4228604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6" name="object 11346"/>
          <p:cNvSpPr txBox="1"/>
          <p:nvPr/>
        </p:nvSpPr>
        <p:spPr>
          <a:xfrm rot="6780000">
            <a:off x="7390639" y="4651199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7" name="object 11347"/>
          <p:cNvSpPr txBox="1"/>
          <p:nvPr/>
        </p:nvSpPr>
        <p:spPr>
          <a:xfrm rot="6900000">
            <a:off x="6928942" y="5659992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8" name="object 11348"/>
          <p:cNvSpPr txBox="1"/>
          <p:nvPr/>
        </p:nvSpPr>
        <p:spPr>
          <a:xfrm rot="6900000">
            <a:off x="6751762" y="6047637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49" name="object 11349"/>
          <p:cNvSpPr txBox="1"/>
          <p:nvPr/>
        </p:nvSpPr>
        <p:spPr>
          <a:xfrm rot="6780000">
            <a:off x="6558794" y="6470233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0" name="object 11350"/>
          <p:cNvSpPr txBox="1"/>
          <p:nvPr/>
        </p:nvSpPr>
        <p:spPr>
          <a:xfrm rot="6900000">
            <a:off x="6364833" y="6893441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1" name="object 11351"/>
          <p:cNvSpPr txBox="1"/>
          <p:nvPr/>
        </p:nvSpPr>
        <p:spPr>
          <a:xfrm rot="17640000">
            <a:off x="4614086" y="9935265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2" name="object 11352"/>
          <p:cNvSpPr txBox="1"/>
          <p:nvPr/>
        </p:nvSpPr>
        <p:spPr>
          <a:xfrm rot="17640000">
            <a:off x="4805128" y="9517097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3" name="object 11353"/>
          <p:cNvSpPr txBox="1"/>
          <p:nvPr/>
        </p:nvSpPr>
        <p:spPr>
          <a:xfrm rot="17760000">
            <a:off x="5262888" y="8516895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4" name="object 11354"/>
          <p:cNvSpPr txBox="1"/>
          <p:nvPr/>
        </p:nvSpPr>
        <p:spPr>
          <a:xfrm rot="17760000">
            <a:off x="5466911" y="8070906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5" name="object 11355"/>
          <p:cNvSpPr txBox="1"/>
          <p:nvPr/>
        </p:nvSpPr>
        <p:spPr>
          <a:xfrm rot="17700000">
            <a:off x="5660096" y="7648305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6" name="object 11356"/>
          <p:cNvSpPr txBox="1"/>
          <p:nvPr/>
        </p:nvSpPr>
        <p:spPr>
          <a:xfrm rot="17640000">
            <a:off x="5853620" y="7225328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7" name="object 11357"/>
          <p:cNvSpPr txBox="1"/>
          <p:nvPr/>
        </p:nvSpPr>
        <p:spPr>
          <a:xfrm rot="17700000">
            <a:off x="6047025" y="6802501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8" name="object 11358"/>
          <p:cNvSpPr txBox="1"/>
          <p:nvPr/>
        </p:nvSpPr>
        <p:spPr>
          <a:xfrm rot="17760000">
            <a:off x="6240412" y="6379299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59" name="object 11359"/>
          <p:cNvSpPr txBox="1"/>
          <p:nvPr/>
        </p:nvSpPr>
        <p:spPr>
          <a:xfrm rot="17760000">
            <a:off x="6434055" y="5956576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60" name="object 11360"/>
          <p:cNvSpPr txBox="1"/>
          <p:nvPr/>
        </p:nvSpPr>
        <p:spPr>
          <a:xfrm rot="17700000">
            <a:off x="6269218" y="543739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-4.36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61" name="object 11361"/>
          <p:cNvSpPr txBox="1"/>
          <p:nvPr/>
        </p:nvSpPr>
        <p:spPr>
          <a:xfrm rot="17700000">
            <a:off x="6308798" y="541266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-4.36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62" name="object 11362"/>
          <p:cNvSpPr txBox="1"/>
          <p:nvPr/>
        </p:nvSpPr>
        <p:spPr>
          <a:xfrm rot="17700000">
            <a:off x="6431039" y="5531641"/>
            <a:ext cx="5000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63" name="object 11363"/>
          <p:cNvSpPr txBox="1"/>
          <p:nvPr/>
        </p:nvSpPr>
        <p:spPr>
          <a:xfrm rot="17700000">
            <a:off x="6412051" y="5509766"/>
            <a:ext cx="6873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64" name="object 11364"/>
          <p:cNvSpPr txBox="1"/>
          <p:nvPr/>
        </p:nvSpPr>
        <p:spPr>
          <a:xfrm rot="17700000">
            <a:off x="6440156" y="5508239"/>
            <a:ext cx="5310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65" name="object 11365"/>
          <p:cNvSpPr txBox="1"/>
          <p:nvPr/>
        </p:nvSpPr>
        <p:spPr>
          <a:xfrm rot="17700000">
            <a:off x="6424086" y="5485413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8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66" name="object 11366"/>
          <p:cNvSpPr txBox="1"/>
          <p:nvPr/>
        </p:nvSpPr>
        <p:spPr>
          <a:xfrm rot="17700000">
            <a:off x="6450024" y="5481882"/>
            <a:ext cx="5795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5" dirty="0">
                <a:solidFill>
                  <a:srgbClr val="ACACAC"/>
                </a:solidFill>
                <a:latin typeface="Arial"/>
                <a:cs typeface="Arial"/>
              </a:rPr>
              <a:t>.4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67" name="object 11367"/>
          <p:cNvSpPr txBox="1"/>
          <p:nvPr/>
        </p:nvSpPr>
        <p:spPr>
          <a:xfrm rot="17700000">
            <a:off x="6438304" y="5455112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68" name="object 11368"/>
          <p:cNvSpPr txBox="1"/>
          <p:nvPr/>
        </p:nvSpPr>
        <p:spPr>
          <a:xfrm rot="17700000">
            <a:off x="6463279" y="5462611"/>
            <a:ext cx="4981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80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69" name="object 11369"/>
          <p:cNvSpPr txBox="1"/>
          <p:nvPr/>
        </p:nvSpPr>
        <p:spPr>
          <a:xfrm rot="17700000">
            <a:off x="6442033" y="5420631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0" dirty="0">
                <a:latin typeface="Arial"/>
                <a:cs typeface="Arial"/>
              </a:rPr>
              <a:t>4</a:t>
            </a:r>
            <a:r>
              <a:rPr sz="500" spc="-50" dirty="0">
                <a:latin typeface="Arial"/>
                <a:cs typeface="Arial"/>
              </a:rPr>
              <a:t>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70" name="object 11370"/>
          <p:cNvSpPr txBox="1"/>
          <p:nvPr/>
        </p:nvSpPr>
        <p:spPr>
          <a:xfrm rot="17700000">
            <a:off x="6467292" y="5550519"/>
            <a:ext cx="54584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71" name="object 11371"/>
          <p:cNvSpPr txBox="1"/>
          <p:nvPr/>
        </p:nvSpPr>
        <p:spPr>
          <a:xfrm rot="17700000">
            <a:off x="6477691" y="5541369"/>
            <a:ext cx="6647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14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72" name="object 11372"/>
          <p:cNvSpPr txBox="1"/>
          <p:nvPr/>
        </p:nvSpPr>
        <p:spPr>
          <a:xfrm rot="17700000">
            <a:off x="6474130" y="5529114"/>
            <a:ext cx="60989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4.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73" name="object 11373"/>
          <p:cNvSpPr txBox="1"/>
          <p:nvPr/>
        </p:nvSpPr>
        <p:spPr>
          <a:xfrm rot="17700000">
            <a:off x="6489790" y="5515596"/>
            <a:ext cx="663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4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74" name="object 11374"/>
          <p:cNvSpPr txBox="1"/>
          <p:nvPr/>
        </p:nvSpPr>
        <p:spPr>
          <a:xfrm rot="17700000">
            <a:off x="6488206" y="5498502"/>
            <a:ext cx="6138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50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75" name="object 11375"/>
          <p:cNvSpPr txBox="1"/>
          <p:nvPr/>
        </p:nvSpPr>
        <p:spPr>
          <a:xfrm rot="17700000">
            <a:off x="6502171" y="5454315"/>
            <a:ext cx="979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76" name="object 11376"/>
          <p:cNvSpPr txBox="1"/>
          <p:nvPr/>
        </p:nvSpPr>
        <p:spPr>
          <a:xfrm rot="17700000">
            <a:off x="6627189" y="5533616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77" name="object 11377"/>
          <p:cNvSpPr txBox="1"/>
          <p:nvPr/>
        </p:nvSpPr>
        <p:spPr>
          <a:xfrm rot="17700000">
            <a:off x="6591439" y="5468197"/>
            <a:ext cx="11998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78" name="object 11378"/>
          <p:cNvSpPr txBox="1"/>
          <p:nvPr/>
        </p:nvSpPr>
        <p:spPr>
          <a:xfrm rot="17700000">
            <a:off x="6590003" y="5635119"/>
            <a:ext cx="7775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1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8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79" name="object 11379"/>
          <p:cNvSpPr txBox="1"/>
          <p:nvPr/>
        </p:nvSpPr>
        <p:spPr>
          <a:xfrm rot="17700000">
            <a:off x="6629745" y="5615615"/>
            <a:ext cx="6640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2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80" name="object 11380"/>
          <p:cNvSpPr txBox="1"/>
          <p:nvPr/>
        </p:nvSpPr>
        <p:spPr>
          <a:xfrm rot="17700000">
            <a:off x="6616866" y="5596820"/>
            <a:ext cx="5943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55" dirty="0">
                <a:solidFill>
                  <a:srgbClr val="ACACAC"/>
                </a:solidFill>
                <a:latin typeface="Arial"/>
                <a:cs typeface="Arial"/>
              </a:rPr>
              <a:t>59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81" name="object 11381"/>
          <p:cNvSpPr txBox="1"/>
          <p:nvPr/>
        </p:nvSpPr>
        <p:spPr>
          <a:xfrm rot="17700000">
            <a:off x="6632646" y="5541772"/>
            <a:ext cx="12904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4.54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82" name="object 11382"/>
          <p:cNvSpPr txBox="1"/>
          <p:nvPr/>
        </p:nvSpPr>
        <p:spPr>
          <a:xfrm rot="17700000">
            <a:off x="6695342" y="5674863"/>
            <a:ext cx="7925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1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6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83" name="object 11383"/>
          <p:cNvSpPr txBox="1"/>
          <p:nvPr/>
        </p:nvSpPr>
        <p:spPr>
          <a:xfrm rot="17700000">
            <a:off x="6729239" y="5652477"/>
            <a:ext cx="6623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3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84" name="object 11384"/>
          <p:cNvSpPr txBox="1"/>
          <p:nvPr/>
        </p:nvSpPr>
        <p:spPr>
          <a:xfrm rot="17700000">
            <a:off x="6722154" y="5636882"/>
            <a:ext cx="60989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51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85" name="object 11385"/>
          <p:cNvSpPr txBox="1"/>
          <p:nvPr/>
        </p:nvSpPr>
        <p:spPr>
          <a:xfrm rot="17700000">
            <a:off x="6735144" y="5583363"/>
            <a:ext cx="1183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4.51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86" name="object 11386"/>
          <p:cNvSpPr txBox="1"/>
          <p:nvPr/>
        </p:nvSpPr>
        <p:spPr>
          <a:xfrm rot="17700000">
            <a:off x="6823829" y="5744996"/>
            <a:ext cx="7626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1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87" name="object 11387"/>
          <p:cNvSpPr txBox="1"/>
          <p:nvPr/>
        </p:nvSpPr>
        <p:spPr>
          <a:xfrm rot="17700000">
            <a:off x="6820776" y="5706157"/>
            <a:ext cx="6663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88" name="object 11388"/>
          <p:cNvSpPr txBox="1"/>
          <p:nvPr/>
        </p:nvSpPr>
        <p:spPr>
          <a:xfrm rot="17700000">
            <a:off x="6850290" y="5707006"/>
            <a:ext cx="586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65" dirty="0">
                <a:solidFill>
                  <a:srgbClr val="ACACAC"/>
                </a:solidFill>
                <a:latin typeface="Arial"/>
                <a:cs typeface="Arial"/>
              </a:rPr>
              <a:t>59</a:t>
            </a:r>
            <a:endParaRPr sz="350">
              <a:latin typeface="Arial"/>
              <a:cs typeface="Arial"/>
            </a:endParaRPr>
          </a:p>
        </p:txBody>
      </p:sp>
      <p:sp>
        <p:nvSpPr>
          <p:cNvPr id="11389" name="object 11389"/>
          <p:cNvSpPr txBox="1"/>
          <p:nvPr/>
        </p:nvSpPr>
        <p:spPr>
          <a:xfrm rot="17700000">
            <a:off x="6823427" y="5633046"/>
            <a:ext cx="12904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4.54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90" name="object 11390"/>
          <p:cNvSpPr txBox="1"/>
          <p:nvPr/>
        </p:nvSpPr>
        <p:spPr>
          <a:xfrm rot="17760000">
            <a:off x="6820627" y="5110414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91" name="object 11391"/>
          <p:cNvSpPr txBox="1"/>
          <p:nvPr/>
        </p:nvSpPr>
        <p:spPr>
          <a:xfrm rot="17700000">
            <a:off x="7014170" y="4687812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92" name="object 11392"/>
          <p:cNvSpPr txBox="1"/>
          <p:nvPr/>
        </p:nvSpPr>
        <p:spPr>
          <a:xfrm rot="17760000">
            <a:off x="7207556" y="4264610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93" name="object 11393"/>
          <p:cNvSpPr txBox="1"/>
          <p:nvPr/>
        </p:nvSpPr>
        <p:spPr>
          <a:xfrm rot="17640000">
            <a:off x="7400525" y="3842014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11394" name="object 11394"/>
          <p:cNvSpPr txBox="1"/>
          <p:nvPr/>
        </p:nvSpPr>
        <p:spPr>
          <a:xfrm rot="960000">
            <a:off x="8850697" y="3211369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95" name="object 11395"/>
          <p:cNvSpPr txBox="1"/>
          <p:nvPr/>
        </p:nvSpPr>
        <p:spPr>
          <a:xfrm rot="17700000">
            <a:off x="7319917" y="4853537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96" name="object 11396"/>
          <p:cNvSpPr txBox="1"/>
          <p:nvPr/>
        </p:nvSpPr>
        <p:spPr>
          <a:xfrm rot="17700000">
            <a:off x="6303459" y="7076380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97" name="object 11397"/>
          <p:cNvSpPr txBox="1"/>
          <p:nvPr/>
        </p:nvSpPr>
        <p:spPr>
          <a:xfrm rot="17700000">
            <a:off x="4564522" y="9711094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98" name="object 11398"/>
          <p:cNvSpPr txBox="1"/>
          <p:nvPr/>
        </p:nvSpPr>
        <p:spPr>
          <a:xfrm rot="17700000">
            <a:off x="5248896" y="8298676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99" name="object 11399"/>
          <p:cNvSpPr txBox="1"/>
          <p:nvPr/>
        </p:nvSpPr>
        <p:spPr>
          <a:xfrm rot="960000">
            <a:off x="9439502" y="10077665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00" name="object 11400"/>
          <p:cNvSpPr txBox="1"/>
          <p:nvPr/>
        </p:nvSpPr>
        <p:spPr>
          <a:xfrm rot="960000">
            <a:off x="10309288" y="9785947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01" name="object 11401"/>
          <p:cNvSpPr txBox="1"/>
          <p:nvPr/>
        </p:nvSpPr>
        <p:spPr>
          <a:xfrm rot="17220000">
            <a:off x="10046274" y="8690383"/>
            <a:ext cx="14370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(1.95)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02" name="object 11402"/>
          <p:cNvSpPr txBox="1"/>
          <p:nvPr/>
        </p:nvSpPr>
        <p:spPr>
          <a:xfrm rot="17220000">
            <a:off x="10251186" y="10099919"/>
            <a:ext cx="119734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03" name="object 11403"/>
          <p:cNvSpPr txBox="1"/>
          <p:nvPr/>
        </p:nvSpPr>
        <p:spPr>
          <a:xfrm rot="17220000">
            <a:off x="10288464" y="9900564"/>
            <a:ext cx="12205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04" name="object 11404"/>
          <p:cNvSpPr txBox="1"/>
          <p:nvPr/>
        </p:nvSpPr>
        <p:spPr>
          <a:xfrm rot="17220000">
            <a:off x="10346676" y="9774965"/>
            <a:ext cx="11998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05" name="object 11405"/>
          <p:cNvSpPr txBox="1"/>
          <p:nvPr/>
        </p:nvSpPr>
        <p:spPr>
          <a:xfrm rot="17220000">
            <a:off x="12206257" y="1957354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06" name="object 11406"/>
          <p:cNvSpPr txBox="1"/>
          <p:nvPr/>
        </p:nvSpPr>
        <p:spPr>
          <a:xfrm rot="17220000">
            <a:off x="12219677" y="2089752"/>
            <a:ext cx="126880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</a:t>
            </a:r>
            <a:r>
              <a:rPr sz="500" spc="-15" dirty="0">
                <a:latin typeface="Arial"/>
                <a:cs typeface="Arial"/>
              </a:rPr>
              <a:t>6</a:t>
            </a:r>
            <a:r>
              <a:rPr sz="500" spc="-275" dirty="0">
                <a:latin typeface="Arial"/>
                <a:cs typeface="Arial"/>
              </a:rPr>
              <a:t>3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07" name="object 11407"/>
          <p:cNvSpPr txBox="1"/>
          <p:nvPr/>
        </p:nvSpPr>
        <p:spPr>
          <a:xfrm rot="17220000">
            <a:off x="12247485" y="1991631"/>
            <a:ext cx="12290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08" name="object 11408"/>
          <p:cNvSpPr txBox="1"/>
          <p:nvPr/>
        </p:nvSpPr>
        <p:spPr>
          <a:xfrm rot="17220000">
            <a:off x="12320165" y="211173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09" name="object 11409"/>
          <p:cNvSpPr txBox="1"/>
          <p:nvPr/>
        </p:nvSpPr>
        <p:spPr>
          <a:xfrm rot="17220000">
            <a:off x="12424464" y="2147406"/>
            <a:ext cx="140634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</a:t>
            </a:r>
            <a:r>
              <a:rPr sz="500" spc="-20" dirty="0">
                <a:latin typeface="Arial"/>
                <a:cs typeface="Arial"/>
              </a:rPr>
              <a:t>6</a:t>
            </a:r>
            <a:r>
              <a:rPr sz="500" spc="-150" dirty="0">
                <a:latin typeface="Arial"/>
                <a:cs typeface="Arial"/>
              </a:rPr>
              <a:t>3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10" name="object 11410"/>
          <p:cNvSpPr txBox="1"/>
          <p:nvPr/>
        </p:nvSpPr>
        <p:spPr>
          <a:xfrm rot="17220000">
            <a:off x="12465023" y="2043842"/>
            <a:ext cx="119734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11" name="object 11411"/>
          <p:cNvSpPr txBox="1"/>
          <p:nvPr/>
        </p:nvSpPr>
        <p:spPr>
          <a:xfrm rot="17220000">
            <a:off x="12471755" y="2280353"/>
            <a:ext cx="122934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12" name="object 11412"/>
          <p:cNvSpPr txBox="1"/>
          <p:nvPr/>
        </p:nvSpPr>
        <p:spPr>
          <a:xfrm rot="17220000">
            <a:off x="12546432" y="2059260"/>
            <a:ext cx="1255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13" name="object 11413"/>
          <p:cNvSpPr txBox="1"/>
          <p:nvPr/>
        </p:nvSpPr>
        <p:spPr>
          <a:xfrm rot="960000">
            <a:off x="12160178" y="2694867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3.20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14" name="object 11414"/>
          <p:cNvSpPr txBox="1"/>
          <p:nvPr/>
        </p:nvSpPr>
        <p:spPr>
          <a:xfrm rot="960000">
            <a:off x="11481172" y="5009642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3.20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15" name="object 11415"/>
          <p:cNvSpPr txBox="1"/>
          <p:nvPr/>
        </p:nvSpPr>
        <p:spPr>
          <a:xfrm rot="960000">
            <a:off x="10371928" y="7949017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16" name="object 11416"/>
          <p:cNvSpPr txBox="1"/>
          <p:nvPr/>
        </p:nvSpPr>
        <p:spPr>
          <a:xfrm rot="1440000">
            <a:off x="6405715" y="6799828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17" name="object 11417"/>
          <p:cNvSpPr txBox="1"/>
          <p:nvPr/>
        </p:nvSpPr>
        <p:spPr>
          <a:xfrm rot="17220000">
            <a:off x="9841528" y="11496685"/>
            <a:ext cx="12290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18" name="object 11418"/>
          <p:cNvSpPr txBox="1"/>
          <p:nvPr/>
        </p:nvSpPr>
        <p:spPr>
          <a:xfrm rot="17220000">
            <a:off x="9861804" y="11355219"/>
            <a:ext cx="12205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19" name="object 11419"/>
          <p:cNvSpPr txBox="1"/>
          <p:nvPr/>
        </p:nvSpPr>
        <p:spPr>
          <a:xfrm rot="17700000">
            <a:off x="4792556" y="8732473"/>
            <a:ext cx="14710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" dirty="0">
                <a:latin typeface="Arial"/>
                <a:cs typeface="Arial"/>
              </a:rPr>
              <a:t>-4.41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0" name="object 11420"/>
          <p:cNvSpPr txBox="1"/>
          <p:nvPr/>
        </p:nvSpPr>
        <p:spPr>
          <a:xfrm rot="17700000">
            <a:off x="4878795" y="8769329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1" name="object 11421"/>
          <p:cNvSpPr txBox="1"/>
          <p:nvPr/>
        </p:nvSpPr>
        <p:spPr>
          <a:xfrm rot="17700000">
            <a:off x="4983031" y="8795908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7.30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2" name="object 11422"/>
          <p:cNvSpPr txBox="1"/>
          <p:nvPr/>
        </p:nvSpPr>
        <p:spPr>
          <a:xfrm rot="17700000">
            <a:off x="5014499" y="883274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3" name="object 11423"/>
          <p:cNvSpPr txBox="1"/>
          <p:nvPr/>
        </p:nvSpPr>
        <p:spPr>
          <a:xfrm rot="17700000">
            <a:off x="5100404" y="886889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4" name="object 11424"/>
          <p:cNvSpPr txBox="1"/>
          <p:nvPr/>
        </p:nvSpPr>
        <p:spPr>
          <a:xfrm rot="17700000">
            <a:off x="5194899" y="891614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5" name="object 11425"/>
          <p:cNvSpPr txBox="1"/>
          <p:nvPr/>
        </p:nvSpPr>
        <p:spPr>
          <a:xfrm rot="17700000">
            <a:off x="5275607" y="895348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6" name="object 11426"/>
          <p:cNvSpPr txBox="1"/>
          <p:nvPr/>
        </p:nvSpPr>
        <p:spPr>
          <a:xfrm rot="17700000">
            <a:off x="5340937" y="898307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7" name="object 11427"/>
          <p:cNvSpPr txBox="1"/>
          <p:nvPr/>
        </p:nvSpPr>
        <p:spPr>
          <a:xfrm rot="960000">
            <a:off x="9877975" y="11255634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8" name="object 11428"/>
          <p:cNvSpPr txBox="1"/>
          <p:nvPr/>
        </p:nvSpPr>
        <p:spPr>
          <a:xfrm rot="17220000">
            <a:off x="6350938" y="7602615"/>
            <a:ext cx="14370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(1.97)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29" name="object 11429"/>
          <p:cNvSpPr txBox="1"/>
          <p:nvPr/>
        </p:nvSpPr>
        <p:spPr>
          <a:xfrm rot="17220000">
            <a:off x="7302765" y="5404308"/>
            <a:ext cx="1442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(1.99)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0" name="object 11430"/>
          <p:cNvSpPr txBox="1"/>
          <p:nvPr/>
        </p:nvSpPr>
        <p:spPr>
          <a:xfrm rot="960000">
            <a:off x="9307066" y="3345238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1" name="object 11431"/>
          <p:cNvSpPr txBox="1"/>
          <p:nvPr/>
        </p:nvSpPr>
        <p:spPr>
          <a:xfrm rot="960000">
            <a:off x="9753413" y="3476243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2" name="object 11432"/>
          <p:cNvSpPr txBox="1"/>
          <p:nvPr/>
        </p:nvSpPr>
        <p:spPr>
          <a:xfrm rot="960000">
            <a:off x="10199760" y="3607247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3" name="object 11433"/>
          <p:cNvSpPr txBox="1"/>
          <p:nvPr/>
        </p:nvSpPr>
        <p:spPr>
          <a:xfrm rot="960000">
            <a:off x="10656129" y="3741116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4" name="object 11434"/>
          <p:cNvSpPr txBox="1"/>
          <p:nvPr/>
        </p:nvSpPr>
        <p:spPr>
          <a:xfrm rot="17700000">
            <a:off x="7724386" y="3969434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5" name="object 11435"/>
          <p:cNvSpPr txBox="1"/>
          <p:nvPr/>
        </p:nvSpPr>
        <p:spPr>
          <a:xfrm rot="17700000">
            <a:off x="6496663" y="6653242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6" name="object 11436"/>
          <p:cNvSpPr txBox="1"/>
          <p:nvPr/>
        </p:nvSpPr>
        <p:spPr>
          <a:xfrm rot="17700000">
            <a:off x="6690306" y="6230519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7" name="object 11437"/>
          <p:cNvSpPr txBox="1"/>
          <p:nvPr/>
        </p:nvSpPr>
        <p:spPr>
          <a:xfrm rot="17700000">
            <a:off x="6883592" y="5807438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8" name="object 11438"/>
          <p:cNvSpPr txBox="1"/>
          <p:nvPr/>
        </p:nvSpPr>
        <p:spPr>
          <a:xfrm rot="17700000">
            <a:off x="4757807" y="9288013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39" name="object 11439"/>
          <p:cNvSpPr txBox="1"/>
          <p:nvPr/>
        </p:nvSpPr>
        <p:spPr>
          <a:xfrm rot="17700000">
            <a:off x="5450962" y="7856506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40" name="object 11440"/>
          <p:cNvSpPr txBox="1"/>
          <p:nvPr/>
        </p:nvSpPr>
        <p:spPr>
          <a:xfrm rot="17700000">
            <a:off x="5644499" y="7433959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41" name="object 11441"/>
          <p:cNvSpPr txBox="1"/>
          <p:nvPr/>
        </p:nvSpPr>
        <p:spPr>
          <a:xfrm rot="17700000">
            <a:off x="5623395" y="6908921"/>
            <a:ext cx="15452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-4.42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42" name="object 11442"/>
          <p:cNvSpPr txBox="1"/>
          <p:nvPr/>
        </p:nvSpPr>
        <p:spPr>
          <a:xfrm rot="17700000">
            <a:off x="5711355" y="6949222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43" name="object 11443"/>
          <p:cNvSpPr txBox="1"/>
          <p:nvPr/>
        </p:nvSpPr>
        <p:spPr>
          <a:xfrm rot="17700000">
            <a:off x="5777620" y="698113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44" name="object 11444"/>
          <p:cNvSpPr txBox="1"/>
          <p:nvPr/>
        </p:nvSpPr>
        <p:spPr>
          <a:xfrm rot="17700000">
            <a:off x="5837702" y="7010821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45" name="object 11445"/>
          <p:cNvSpPr txBox="1"/>
          <p:nvPr/>
        </p:nvSpPr>
        <p:spPr>
          <a:xfrm rot="17700000">
            <a:off x="5896249" y="703414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46" name="object 11446"/>
          <p:cNvSpPr txBox="1"/>
          <p:nvPr/>
        </p:nvSpPr>
        <p:spPr>
          <a:xfrm rot="17700000">
            <a:off x="5931532" y="705129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47" name="object 11447"/>
          <p:cNvSpPr txBox="1"/>
          <p:nvPr/>
        </p:nvSpPr>
        <p:spPr>
          <a:xfrm rot="17700000">
            <a:off x="6026028" y="709889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48" name="object 11448"/>
          <p:cNvSpPr txBox="1"/>
          <p:nvPr/>
        </p:nvSpPr>
        <p:spPr>
          <a:xfrm rot="17700000">
            <a:off x="6162092" y="7232629"/>
            <a:ext cx="5943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20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49" name="object 11449"/>
          <p:cNvSpPr txBox="1"/>
          <p:nvPr/>
        </p:nvSpPr>
        <p:spPr>
          <a:xfrm rot="17700000">
            <a:off x="6139343" y="7193954"/>
            <a:ext cx="6988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1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50" name="object 11450"/>
          <p:cNvSpPr txBox="1"/>
          <p:nvPr/>
        </p:nvSpPr>
        <p:spPr>
          <a:xfrm rot="17700000">
            <a:off x="6180885" y="7200214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.6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51" name="object 11451"/>
          <p:cNvSpPr txBox="1"/>
          <p:nvPr/>
        </p:nvSpPr>
        <p:spPr>
          <a:xfrm rot="17700000">
            <a:off x="6149460" y="7176511"/>
            <a:ext cx="6608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6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52" name="object 11452"/>
          <p:cNvSpPr txBox="1"/>
          <p:nvPr/>
        </p:nvSpPr>
        <p:spPr>
          <a:xfrm rot="17700000">
            <a:off x="6194923" y="7169723"/>
            <a:ext cx="5282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2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53" name="object 11453"/>
          <p:cNvSpPr txBox="1"/>
          <p:nvPr/>
        </p:nvSpPr>
        <p:spPr>
          <a:xfrm rot="17700000">
            <a:off x="6162374" y="7114390"/>
            <a:ext cx="979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54" name="object 11454"/>
          <p:cNvSpPr txBox="1"/>
          <p:nvPr/>
        </p:nvSpPr>
        <p:spPr>
          <a:xfrm rot="17700000">
            <a:off x="6058907" y="6527248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55" name="object 11455"/>
          <p:cNvSpPr txBox="1"/>
          <p:nvPr/>
        </p:nvSpPr>
        <p:spPr>
          <a:xfrm rot="17700000">
            <a:off x="6224631" y="6165017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56" name="object 11456"/>
          <p:cNvSpPr txBox="1"/>
          <p:nvPr/>
        </p:nvSpPr>
        <p:spPr>
          <a:xfrm rot="17700000">
            <a:off x="6417917" y="5741936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57" name="object 11457"/>
          <p:cNvSpPr txBox="1"/>
          <p:nvPr/>
        </p:nvSpPr>
        <p:spPr>
          <a:xfrm rot="17700000">
            <a:off x="6611561" y="5319212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58" name="object 11458"/>
          <p:cNvSpPr txBox="1"/>
          <p:nvPr/>
        </p:nvSpPr>
        <p:spPr>
          <a:xfrm rot="17700000">
            <a:off x="6629105" y="4708897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59" name="object 11459"/>
          <p:cNvSpPr txBox="1"/>
          <p:nvPr/>
        </p:nvSpPr>
        <p:spPr>
          <a:xfrm rot="17700000">
            <a:off x="6717515" y="4749344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0" name="object 11460"/>
          <p:cNvSpPr txBox="1"/>
          <p:nvPr/>
        </p:nvSpPr>
        <p:spPr>
          <a:xfrm rot="17700000">
            <a:off x="6783779" y="478090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1" name="object 11461"/>
          <p:cNvSpPr txBox="1"/>
          <p:nvPr/>
        </p:nvSpPr>
        <p:spPr>
          <a:xfrm rot="17700000">
            <a:off x="6804847" y="4896132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2" name="object 11462"/>
          <p:cNvSpPr txBox="1"/>
          <p:nvPr/>
        </p:nvSpPr>
        <p:spPr>
          <a:xfrm rot="17700000">
            <a:off x="6937692" y="485141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3" name="object 11463"/>
          <p:cNvSpPr txBox="1"/>
          <p:nvPr/>
        </p:nvSpPr>
        <p:spPr>
          <a:xfrm rot="17700000">
            <a:off x="6982673" y="501264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64" name="object 11464"/>
          <p:cNvSpPr txBox="1"/>
          <p:nvPr/>
        </p:nvSpPr>
        <p:spPr>
          <a:xfrm rot="17700000">
            <a:off x="7030915" y="4896496"/>
            <a:ext cx="15536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-4.49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5" name="object 11465"/>
          <p:cNvSpPr txBox="1"/>
          <p:nvPr/>
        </p:nvSpPr>
        <p:spPr>
          <a:xfrm rot="17700000">
            <a:off x="6998214" y="4473466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6" name="object 11466"/>
          <p:cNvSpPr txBox="1"/>
          <p:nvPr/>
        </p:nvSpPr>
        <p:spPr>
          <a:xfrm rot="17700000">
            <a:off x="7191776" y="4050328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7" name="object 11467"/>
          <p:cNvSpPr txBox="1"/>
          <p:nvPr/>
        </p:nvSpPr>
        <p:spPr>
          <a:xfrm rot="17700000">
            <a:off x="7215883" y="3428612"/>
            <a:ext cx="15136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-4.37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8" name="object 11468"/>
          <p:cNvSpPr txBox="1"/>
          <p:nvPr/>
        </p:nvSpPr>
        <p:spPr>
          <a:xfrm rot="17700000">
            <a:off x="7271519" y="3301965"/>
            <a:ext cx="11998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69" name="object 11469"/>
          <p:cNvSpPr txBox="1"/>
          <p:nvPr/>
        </p:nvSpPr>
        <p:spPr>
          <a:xfrm rot="17700000">
            <a:off x="7303456" y="3467573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-4.42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0" name="object 11470"/>
          <p:cNvSpPr txBox="1"/>
          <p:nvPr/>
        </p:nvSpPr>
        <p:spPr>
          <a:xfrm rot="17700000">
            <a:off x="7370079" y="349913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-4.52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1" name="object 11471"/>
          <p:cNvSpPr txBox="1"/>
          <p:nvPr/>
        </p:nvSpPr>
        <p:spPr>
          <a:xfrm rot="17700000">
            <a:off x="7394010" y="3608276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2" name="object 11472"/>
          <p:cNvSpPr txBox="1"/>
          <p:nvPr/>
        </p:nvSpPr>
        <p:spPr>
          <a:xfrm rot="17700000">
            <a:off x="7523322" y="3567584"/>
            <a:ext cx="15452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-4.48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3" name="object 11473"/>
          <p:cNvSpPr txBox="1"/>
          <p:nvPr/>
        </p:nvSpPr>
        <p:spPr>
          <a:xfrm rot="17700000">
            <a:off x="7617214" y="3614726"/>
            <a:ext cx="15536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-4.43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4" name="object 11474"/>
          <p:cNvSpPr txBox="1"/>
          <p:nvPr/>
        </p:nvSpPr>
        <p:spPr>
          <a:xfrm rot="17700000">
            <a:off x="7679745" y="3473232"/>
            <a:ext cx="12582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475" name="object 11475"/>
          <p:cNvSpPr txBox="1"/>
          <p:nvPr/>
        </p:nvSpPr>
        <p:spPr>
          <a:xfrm rot="960000">
            <a:off x="9723449" y="10160522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6" name="object 11476"/>
          <p:cNvSpPr txBox="1"/>
          <p:nvPr/>
        </p:nvSpPr>
        <p:spPr>
          <a:xfrm rot="960000">
            <a:off x="9940438" y="10225160"/>
            <a:ext cx="12546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3.40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7" name="object 11477"/>
          <p:cNvSpPr txBox="1"/>
          <p:nvPr/>
        </p:nvSpPr>
        <p:spPr>
          <a:xfrm rot="960000">
            <a:off x="10234479" y="10310682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3.80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8" name="object 11478"/>
          <p:cNvSpPr txBox="1"/>
          <p:nvPr/>
        </p:nvSpPr>
        <p:spPr>
          <a:xfrm rot="17220000">
            <a:off x="10723025" y="6401222"/>
            <a:ext cx="13642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65" dirty="0">
                <a:latin typeface="Arial"/>
                <a:cs typeface="Arial"/>
              </a:rPr>
              <a:t>(2.11)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9" name="object 11479"/>
          <p:cNvSpPr txBox="1"/>
          <p:nvPr/>
        </p:nvSpPr>
        <p:spPr>
          <a:xfrm rot="17220000">
            <a:off x="9571552" y="10079134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2.50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80" name="object 11480"/>
          <p:cNvSpPr txBox="1"/>
          <p:nvPr/>
        </p:nvSpPr>
        <p:spPr>
          <a:xfrm rot="1440000">
            <a:off x="7102840" y="3815220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(2.13)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81" name="object 11481"/>
          <p:cNvSpPr txBox="1"/>
          <p:nvPr/>
        </p:nvSpPr>
        <p:spPr>
          <a:xfrm rot="17220000">
            <a:off x="10337634" y="3749786"/>
            <a:ext cx="14370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(1.05)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82" name="object 11482"/>
          <p:cNvSpPr txBox="1"/>
          <p:nvPr/>
        </p:nvSpPr>
        <p:spPr>
          <a:xfrm rot="17220000">
            <a:off x="10437664" y="3739978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83" name="object 11483"/>
          <p:cNvSpPr txBox="1"/>
          <p:nvPr/>
        </p:nvSpPr>
        <p:spPr>
          <a:xfrm rot="17220000">
            <a:off x="10497891" y="3537487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84" name="object 11484"/>
          <p:cNvSpPr txBox="1"/>
          <p:nvPr/>
        </p:nvSpPr>
        <p:spPr>
          <a:xfrm rot="17220000">
            <a:off x="10539046" y="3334805"/>
            <a:ext cx="1442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(1.95)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85" name="object 11485"/>
          <p:cNvSpPr txBox="1"/>
          <p:nvPr/>
        </p:nvSpPr>
        <p:spPr>
          <a:xfrm rot="960000">
            <a:off x="12374273" y="2776696"/>
            <a:ext cx="280922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45" dirty="0">
                <a:latin typeface="Arial"/>
                <a:cs typeface="Arial"/>
              </a:rPr>
              <a:t>2.00 </a:t>
            </a:r>
            <a:r>
              <a:rPr sz="500" spc="35" dirty="0">
                <a:latin typeface="Arial"/>
                <a:cs typeface="Arial"/>
              </a:rPr>
              <a:t> </a:t>
            </a:r>
            <a:r>
              <a:rPr sz="750" spc="-82" baseline="5555" dirty="0">
                <a:latin typeface="Arial"/>
                <a:cs typeface="Arial"/>
              </a:rPr>
              <a:t>(1.75)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11486" name="object 11486"/>
          <p:cNvSpPr txBox="1"/>
          <p:nvPr/>
        </p:nvSpPr>
        <p:spPr>
          <a:xfrm rot="960000">
            <a:off x="11695223" y="5091829"/>
            <a:ext cx="282774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45" dirty="0">
                <a:latin typeface="Arial"/>
                <a:cs typeface="Arial"/>
              </a:rPr>
              <a:t>2.00   </a:t>
            </a:r>
            <a:r>
              <a:rPr sz="750" spc="-82" baseline="5555" dirty="0">
                <a:latin typeface="Arial"/>
                <a:cs typeface="Arial"/>
              </a:rPr>
              <a:t>(1.79)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11487" name="object 11487"/>
          <p:cNvSpPr txBox="1"/>
          <p:nvPr/>
        </p:nvSpPr>
        <p:spPr>
          <a:xfrm rot="960000">
            <a:off x="10589475" y="8013289"/>
            <a:ext cx="12546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3.40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88" name="object 11488"/>
          <p:cNvSpPr txBox="1"/>
          <p:nvPr/>
        </p:nvSpPr>
        <p:spPr>
          <a:xfrm rot="960000">
            <a:off x="10813225" y="8098317"/>
            <a:ext cx="285862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45" dirty="0">
                <a:latin typeface="Arial"/>
                <a:cs typeface="Arial"/>
              </a:rPr>
              <a:t>2.00  </a:t>
            </a:r>
            <a:r>
              <a:rPr sz="500" spc="-20" dirty="0">
                <a:latin typeface="Arial"/>
                <a:cs typeface="Arial"/>
              </a:rPr>
              <a:t> </a:t>
            </a:r>
            <a:r>
              <a:rPr sz="750" spc="-82" baseline="5555" dirty="0">
                <a:latin typeface="Arial"/>
                <a:cs typeface="Arial"/>
              </a:rPr>
              <a:t>(1.86)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11489" name="object 11489"/>
          <p:cNvSpPr txBox="1"/>
          <p:nvPr/>
        </p:nvSpPr>
        <p:spPr>
          <a:xfrm rot="17220000">
            <a:off x="10413776" y="9474938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90" name="object 11490"/>
          <p:cNvSpPr txBox="1"/>
          <p:nvPr/>
        </p:nvSpPr>
        <p:spPr>
          <a:xfrm rot="1440000">
            <a:off x="5843208" y="6625458"/>
            <a:ext cx="504089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750" spc="-67" baseline="11111" dirty="0">
                <a:latin typeface="Arial"/>
                <a:cs typeface="Arial"/>
              </a:rPr>
              <a:t>(2.00)    </a:t>
            </a:r>
            <a:r>
              <a:rPr sz="500" spc="-45" dirty="0">
                <a:latin typeface="Arial"/>
                <a:cs typeface="Arial"/>
              </a:rPr>
              <a:t>2.00       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45" dirty="0">
                <a:latin typeface="Arial"/>
                <a:cs typeface="Arial"/>
              </a:rPr>
              <a:t>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91" name="object 11491"/>
          <p:cNvSpPr txBox="1"/>
          <p:nvPr/>
        </p:nvSpPr>
        <p:spPr>
          <a:xfrm rot="1440000">
            <a:off x="7258605" y="3980801"/>
            <a:ext cx="529281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750" spc="-67" baseline="5555" dirty="0">
                <a:latin typeface="Arial"/>
                <a:cs typeface="Arial"/>
              </a:rPr>
              <a:t>2.00         </a:t>
            </a:r>
            <a:r>
              <a:rPr sz="500" spc="-45" dirty="0">
                <a:latin typeface="Arial"/>
                <a:cs typeface="Arial"/>
              </a:rPr>
              <a:t>3.00       </a:t>
            </a:r>
            <a:r>
              <a:rPr sz="500" spc="-10" dirty="0">
                <a:latin typeface="Arial"/>
                <a:cs typeface="Arial"/>
              </a:rPr>
              <a:t> </a:t>
            </a: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92" name="object 11492"/>
          <p:cNvSpPr txBox="1"/>
          <p:nvPr/>
        </p:nvSpPr>
        <p:spPr>
          <a:xfrm rot="1440000">
            <a:off x="4511261" y="9557136"/>
            <a:ext cx="495906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750" spc="-82" baseline="11111" dirty="0">
                <a:latin typeface="Arial"/>
                <a:cs typeface="Arial"/>
              </a:rPr>
              <a:t>(1.89)    </a:t>
            </a:r>
            <a:r>
              <a:rPr sz="500" spc="-45" dirty="0">
                <a:latin typeface="Arial"/>
                <a:cs typeface="Arial"/>
              </a:rPr>
              <a:t>2.00         3.00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93" name="object 11493"/>
          <p:cNvSpPr txBox="1"/>
          <p:nvPr/>
        </p:nvSpPr>
        <p:spPr>
          <a:xfrm rot="17220000">
            <a:off x="12381353" y="2593966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94" name="object 11494"/>
          <p:cNvSpPr/>
          <p:nvPr/>
        </p:nvSpPr>
        <p:spPr>
          <a:xfrm>
            <a:off x="9815454" y="10757900"/>
            <a:ext cx="76359" cy="7624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5" name="object 11495"/>
          <p:cNvSpPr txBox="1"/>
          <p:nvPr/>
        </p:nvSpPr>
        <p:spPr>
          <a:xfrm rot="17220000">
            <a:off x="9812638" y="10765714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96" name="object 11496"/>
          <p:cNvSpPr/>
          <p:nvPr/>
        </p:nvSpPr>
        <p:spPr>
          <a:xfrm>
            <a:off x="10099416" y="10841181"/>
            <a:ext cx="76240" cy="763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7" name="object 11497"/>
          <p:cNvSpPr txBox="1"/>
          <p:nvPr/>
        </p:nvSpPr>
        <p:spPr>
          <a:xfrm rot="17220000">
            <a:off x="10097980" y="10848788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98" name="object 11498"/>
          <p:cNvSpPr txBox="1"/>
          <p:nvPr/>
        </p:nvSpPr>
        <p:spPr>
          <a:xfrm rot="17220000">
            <a:off x="11100817" y="7752448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99" name="object 11499"/>
          <p:cNvSpPr txBox="1"/>
          <p:nvPr/>
        </p:nvSpPr>
        <p:spPr>
          <a:xfrm rot="17220000">
            <a:off x="9667998" y="8564963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00" name="object 11500"/>
          <p:cNvSpPr txBox="1"/>
          <p:nvPr/>
        </p:nvSpPr>
        <p:spPr>
          <a:xfrm rot="17220000">
            <a:off x="10338412" y="6280255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01" name="object 11501"/>
          <p:cNvSpPr txBox="1"/>
          <p:nvPr/>
        </p:nvSpPr>
        <p:spPr>
          <a:xfrm rot="17220000">
            <a:off x="12194313" y="4024897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02" name="object 11502"/>
          <p:cNvSpPr txBox="1"/>
          <p:nvPr/>
        </p:nvSpPr>
        <p:spPr>
          <a:xfrm rot="17220000">
            <a:off x="11344826" y="3775473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03" name="object 11503"/>
          <p:cNvSpPr txBox="1"/>
          <p:nvPr/>
        </p:nvSpPr>
        <p:spPr>
          <a:xfrm rot="17220000">
            <a:off x="11265468" y="4042435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04" name="object 11504"/>
          <p:cNvSpPr txBox="1"/>
          <p:nvPr/>
        </p:nvSpPr>
        <p:spPr>
          <a:xfrm rot="17220000">
            <a:off x="11407386" y="3572082"/>
            <a:ext cx="8409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" dirty="0">
                <a:latin typeface="Arial"/>
                <a:cs typeface="Arial"/>
              </a:rPr>
              <a:t>4</a:t>
            </a:r>
            <a:r>
              <a:rPr sz="500" spc="-150" dirty="0">
                <a:latin typeface="Arial"/>
                <a:cs typeface="Arial"/>
              </a:rPr>
              <a:t>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05" name="object 11505"/>
          <p:cNvSpPr txBox="1"/>
          <p:nvPr/>
        </p:nvSpPr>
        <p:spPr>
          <a:xfrm rot="17220000">
            <a:off x="11418537" y="350447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06" name="object 11506"/>
          <p:cNvSpPr txBox="1"/>
          <p:nvPr/>
        </p:nvSpPr>
        <p:spPr>
          <a:xfrm rot="17220000">
            <a:off x="8496668" y="2940008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07" name="object 11507"/>
          <p:cNvSpPr txBox="1"/>
          <p:nvPr/>
        </p:nvSpPr>
        <p:spPr>
          <a:xfrm rot="17220000">
            <a:off x="8417368" y="3207012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08" name="object 11508"/>
          <p:cNvSpPr txBox="1"/>
          <p:nvPr/>
        </p:nvSpPr>
        <p:spPr>
          <a:xfrm rot="17220000">
            <a:off x="8553383" y="2742052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09" name="object 11509"/>
          <p:cNvSpPr/>
          <p:nvPr/>
        </p:nvSpPr>
        <p:spPr>
          <a:xfrm>
            <a:off x="7935332" y="2616874"/>
            <a:ext cx="246260" cy="3856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0" name="object 11510"/>
          <p:cNvSpPr txBox="1"/>
          <p:nvPr/>
        </p:nvSpPr>
        <p:spPr>
          <a:xfrm rot="17220000">
            <a:off x="8039072" y="2624080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11" name="object 11511"/>
          <p:cNvSpPr txBox="1"/>
          <p:nvPr/>
        </p:nvSpPr>
        <p:spPr>
          <a:xfrm rot="17700000">
            <a:off x="4800154" y="8912907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12" name="object 11512"/>
          <p:cNvSpPr txBox="1"/>
          <p:nvPr/>
        </p:nvSpPr>
        <p:spPr>
          <a:xfrm rot="17700000">
            <a:off x="5154164" y="9074115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13" name="object 11513"/>
          <p:cNvSpPr txBox="1"/>
          <p:nvPr/>
        </p:nvSpPr>
        <p:spPr>
          <a:xfrm rot="17700000">
            <a:off x="4586108" y="9378941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14" name="object 11514"/>
          <p:cNvSpPr txBox="1"/>
          <p:nvPr/>
        </p:nvSpPr>
        <p:spPr>
          <a:xfrm rot="17700000">
            <a:off x="7396302" y="303423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-4.36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15" name="object 11515"/>
          <p:cNvSpPr txBox="1"/>
          <p:nvPr/>
        </p:nvSpPr>
        <p:spPr>
          <a:xfrm rot="17700000">
            <a:off x="7444319" y="3131588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16" name="object 11516"/>
          <p:cNvSpPr txBox="1"/>
          <p:nvPr/>
        </p:nvSpPr>
        <p:spPr>
          <a:xfrm rot="17220000">
            <a:off x="9991510" y="9319471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17" name="object 11517"/>
          <p:cNvSpPr txBox="1"/>
          <p:nvPr/>
        </p:nvSpPr>
        <p:spPr>
          <a:xfrm rot="17220000">
            <a:off x="9721731" y="9232965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18" name="object 11518"/>
          <p:cNvSpPr txBox="1"/>
          <p:nvPr/>
        </p:nvSpPr>
        <p:spPr>
          <a:xfrm rot="17340000">
            <a:off x="9997796" y="7411090"/>
            <a:ext cx="524871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30" dirty="0">
                <a:latin typeface="Arial"/>
                <a:cs typeface="Arial"/>
              </a:rPr>
              <a:t>groenvak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plantklaar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19" name="object 11519"/>
          <p:cNvSpPr txBox="1"/>
          <p:nvPr/>
        </p:nvSpPr>
        <p:spPr>
          <a:xfrm rot="17340000">
            <a:off x="10184670" y="7606683"/>
            <a:ext cx="170766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maken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20" name="object 11520"/>
          <p:cNvSpPr txBox="1"/>
          <p:nvPr/>
        </p:nvSpPr>
        <p:spPr>
          <a:xfrm rot="17340000">
            <a:off x="9101038" y="8964073"/>
            <a:ext cx="525501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30" dirty="0">
                <a:latin typeface="Arial"/>
                <a:cs typeface="Arial"/>
              </a:rPr>
              <a:t>groenvak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plantklaar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21" name="object 11521"/>
          <p:cNvSpPr txBox="1"/>
          <p:nvPr/>
        </p:nvSpPr>
        <p:spPr>
          <a:xfrm rot="17340000">
            <a:off x="9288229" y="9159327"/>
            <a:ext cx="170766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maken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22" name="object 11522"/>
          <p:cNvSpPr txBox="1"/>
          <p:nvPr/>
        </p:nvSpPr>
        <p:spPr>
          <a:xfrm rot="17700000">
            <a:off x="4743325" y="9434382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23" name="object 11523"/>
          <p:cNvSpPr txBox="1"/>
          <p:nvPr/>
        </p:nvSpPr>
        <p:spPr>
          <a:xfrm rot="17700000">
            <a:off x="5077667" y="8044816"/>
            <a:ext cx="1260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24" name="object 11524"/>
          <p:cNvSpPr txBox="1"/>
          <p:nvPr/>
        </p:nvSpPr>
        <p:spPr>
          <a:xfrm rot="17700000">
            <a:off x="5172137" y="8098315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25" name="object 11525"/>
          <p:cNvSpPr txBox="1"/>
          <p:nvPr/>
        </p:nvSpPr>
        <p:spPr>
          <a:xfrm rot="17700000">
            <a:off x="5225079" y="810123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26" name="object 11526"/>
          <p:cNvSpPr txBox="1"/>
          <p:nvPr/>
        </p:nvSpPr>
        <p:spPr>
          <a:xfrm rot="17700000">
            <a:off x="5263165" y="8120593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27" name="object 11527"/>
          <p:cNvSpPr txBox="1"/>
          <p:nvPr/>
        </p:nvSpPr>
        <p:spPr>
          <a:xfrm rot="17700000">
            <a:off x="5336930" y="8168115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28" name="object 11528"/>
          <p:cNvSpPr txBox="1"/>
          <p:nvPr/>
        </p:nvSpPr>
        <p:spPr>
          <a:xfrm rot="17700000">
            <a:off x="5385032" y="811303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29" name="object 11529"/>
          <p:cNvSpPr txBox="1"/>
          <p:nvPr/>
        </p:nvSpPr>
        <p:spPr>
          <a:xfrm rot="17700000">
            <a:off x="6637109" y="6349082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30" name="object 11530"/>
          <p:cNvSpPr txBox="1"/>
          <p:nvPr/>
        </p:nvSpPr>
        <p:spPr>
          <a:xfrm rot="17700000">
            <a:off x="7514040" y="418141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31" name="object 11531"/>
          <p:cNvSpPr txBox="1"/>
          <p:nvPr/>
        </p:nvSpPr>
        <p:spPr>
          <a:xfrm rot="17700000">
            <a:off x="7531302" y="426694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32" name="object 11532"/>
          <p:cNvSpPr txBox="1"/>
          <p:nvPr/>
        </p:nvSpPr>
        <p:spPr>
          <a:xfrm rot="17700000">
            <a:off x="7522081" y="4411543"/>
            <a:ext cx="12205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33" name="object 11533"/>
          <p:cNvSpPr txBox="1"/>
          <p:nvPr/>
        </p:nvSpPr>
        <p:spPr>
          <a:xfrm rot="17700000">
            <a:off x="7608445" y="4334355"/>
            <a:ext cx="5654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2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34" name="object 11534"/>
          <p:cNvSpPr txBox="1"/>
          <p:nvPr/>
        </p:nvSpPr>
        <p:spPr>
          <a:xfrm rot="17700000">
            <a:off x="7588255" y="4310176"/>
            <a:ext cx="6618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4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35" name="object 11535"/>
          <p:cNvSpPr txBox="1"/>
          <p:nvPr/>
        </p:nvSpPr>
        <p:spPr>
          <a:xfrm rot="17700000">
            <a:off x="7616163" y="4309428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80" dirty="0">
                <a:solidFill>
                  <a:srgbClr val="ACACAC"/>
                </a:solidFill>
                <a:latin typeface="Arial"/>
                <a:cs typeface="Arial"/>
              </a:rPr>
              <a:t>4.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36" name="object 11536"/>
          <p:cNvSpPr txBox="1"/>
          <p:nvPr/>
        </p:nvSpPr>
        <p:spPr>
          <a:xfrm rot="17700000">
            <a:off x="7602480" y="4279880"/>
            <a:ext cx="6618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35" dirty="0">
                <a:latin typeface="Arial"/>
                <a:cs typeface="Arial"/>
              </a:rPr>
              <a:t>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37" name="object 11537"/>
          <p:cNvSpPr txBox="1"/>
          <p:nvPr/>
        </p:nvSpPr>
        <p:spPr>
          <a:xfrm rot="17700000">
            <a:off x="7627908" y="4272141"/>
            <a:ext cx="7577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54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38" name="object 11538"/>
          <p:cNvSpPr txBox="1"/>
          <p:nvPr/>
        </p:nvSpPr>
        <p:spPr>
          <a:xfrm rot="17700000">
            <a:off x="7627507" y="430526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39" name="object 11539"/>
          <p:cNvSpPr txBox="1"/>
          <p:nvPr/>
        </p:nvSpPr>
        <p:spPr>
          <a:xfrm rot="17700000">
            <a:off x="9764042" y="3547155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0" name="object 11540"/>
          <p:cNvSpPr txBox="1"/>
          <p:nvPr/>
        </p:nvSpPr>
        <p:spPr>
          <a:xfrm rot="17700000">
            <a:off x="10497096" y="7572509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1" name="object 11541"/>
          <p:cNvSpPr txBox="1"/>
          <p:nvPr/>
        </p:nvSpPr>
        <p:spPr>
          <a:xfrm rot="17700000">
            <a:off x="10931273" y="7702797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2" name="object 11542"/>
          <p:cNvSpPr txBox="1"/>
          <p:nvPr/>
        </p:nvSpPr>
        <p:spPr>
          <a:xfrm rot="17220000">
            <a:off x="10712848" y="7637706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3" name="object 11543"/>
          <p:cNvSpPr txBox="1"/>
          <p:nvPr/>
        </p:nvSpPr>
        <p:spPr>
          <a:xfrm rot="17220000">
            <a:off x="9830544" y="11443939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4" name="object 11544"/>
          <p:cNvSpPr txBox="1"/>
          <p:nvPr/>
        </p:nvSpPr>
        <p:spPr>
          <a:xfrm rot="17220000">
            <a:off x="8611054" y="3185682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5" name="object 11545"/>
          <p:cNvSpPr txBox="1"/>
          <p:nvPr/>
        </p:nvSpPr>
        <p:spPr>
          <a:xfrm rot="17220000">
            <a:off x="4534873" y="9971801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6" name="object 11546"/>
          <p:cNvSpPr txBox="1"/>
          <p:nvPr/>
        </p:nvSpPr>
        <p:spPr>
          <a:xfrm rot="17220000">
            <a:off x="6178217" y="7293762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7" name="object 11547"/>
          <p:cNvSpPr txBox="1"/>
          <p:nvPr/>
        </p:nvSpPr>
        <p:spPr>
          <a:xfrm rot="17220000">
            <a:off x="7176339" y="5102620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8" name="object 11548"/>
          <p:cNvSpPr txBox="1"/>
          <p:nvPr/>
        </p:nvSpPr>
        <p:spPr>
          <a:xfrm rot="17220000">
            <a:off x="12587786" y="2163816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49" name="object 11549"/>
          <p:cNvSpPr txBox="1"/>
          <p:nvPr/>
        </p:nvSpPr>
        <p:spPr>
          <a:xfrm rot="17220000">
            <a:off x="10254951" y="8476172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50" name="object 11550"/>
          <p:cNvSpPr txBox="1"/>
          <p:nvPr/>
        </p:nvSpPr>
        <p:spPr>
          <a:xfrm>
            <a:off x="12692495" y="1812541"/>
            <a:ext cx="839469" cy="163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590"/>
              </a:lnSpc>
            </a:pPr>
            <a:r>
              <a:rPr sz="500" spc="-25" dirty="0">
                <a:latin typeface="Arial"/>
                <a:cs typeface="Arial"/>
              </a:rPr>
              <a:t>aansluiting </a:t>
            </a:r>
            <a:r>
              <a:rPr sz="500" spc="-50" dirty="0">
                <a:latin typeface="Arial"/>
                <a:cs typeface="Arial"/>
              </a:rPr>
              <a:t>op </a:t>
            </a:r>
            <a:r>
              <a:rPr sz="500" spc="-35" dirty="0">
                <a:latin typeface="Arial"/>
                <a:cs typeface="Arial"/>
              </a:rPr>
              <a:t>plangebied </a:t>
            </a:r>
            <a:r>
              <a:rPr sz="500" spc="-40" dirty="0">
                <a:latin typeface="Arial"/>
                <a:cs typeface="Arial"/>
              </a:rPr>
              <a:t>'De  </a:t>
            </a:r>
            <a:r>
              <a:rPr sz="500" spc="-20" dirty="0">
                <a:latin typeface="Arial"/>
                <a:cs typeface="Arial"/>
              </a:rPr>
              <a:t>Rietkraag'  </a:t>
            </a:r>
            <a:r>
              <a:rPr sz="500" spc="-45" dirty="0">
                <a:latin typeface="Arial"/>
                <a:cs typeface="Arial"/>
              </a:rPr>
              <a:t>(nog  </a:t>
            </a:r>
            <a:r>
              <a:rPr sz="500" spc="-30" dirty="0">
                <a:latin typeface="Arial"/>
                <a:cs typeface="Arial"/>
              </a:rPr>
              <a:t>in</a:t>
            </a:r>
            <a:r>
              <a:rPr sz="500" spc="-1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ontwikkeling)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51" name="object 11551"/>
          <p:cNvSpPr txBox="1"/>
          <p:nvPr/>
        </p:nvSpPr>
        <p:spPr>
          <a:xfrm rot="17220000">
            <a:off x="7538018" y="3375073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52" name="object 11552"/>
          <p:cNvSpPr txBox="1"/>
          <p:nvPr/>
        </p:nvSpPr>
        <p:spPr>
          <a:xfrm>
            <a:off x="10888495" y="6622873"/>
            <a:ext cx="977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5" dirty="0">
                <a:latin typeface="Arial"/>
                <a:cs typeface="Arial"/>
              </a:rPr>
              <a:t>VB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53" name="object 11553"/>
          <p:cNvSpPr txBox="1"/>
          <p:nvPr/>
        </p:nvSpPr>
        <p:spPr>
          <a:xfrm>
            <a:off x="10729213" y="6090621"/>
            <a:ext cx="977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5" dirty="0">
                <a:latin typeface="Arial"/>
                <a:cs typeface="Arial"/>
              </a:rPr>
              <a:t>VB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54" name="object 11554"/>
          <p:cNvSpPr txBox="1"/>
          <p:nvPr/>
        </p:nvSpPr>
        <p:spPr>
          <a:xfrm>
            <a:off x="6105031" y="7483710"/>
            <a:ext cx="977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5" dirty="0">
                <a:latin typeface="Arial"/>
                <a:cs typeface="Arial"/>
              </a:rPr>
              <a:t>VB</a:t>
            </a:r>
            <a:endParaRPr sz="500">
              <a:latin typeface="Arial"/>
              <a:cs typeface="Arial"/>
            </a:endParaRPr>
          </a:p>
        </p:txBody>
      </p:sp>
      <p:sp>
        <p:nvSpPr>
          <p:cNvPr id="11555" name="object 11555"/>
          <p:cNvSpPr txBox="1"/>
          <p:nvPr/>
        </p:nvSpPr>
        <p:spPr>
          <a:xfrm rot="17340000">
            <a:off x="10225292" y="8737027"/>
            <a:ext cx="71034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VB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56" name="object 11556"/>
          <p:cNvSpPr txBox="1"/>
          <p:nvPr/>
        </p:nvSpPr>
        <p:spPr>
          <a:xfrm rot="6900000">
            <a:off x="6045701" y="7504944"/>
            <a:ext cx="7103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VB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57" name="object 11557"/>
          <p:cNvSpPr txBox="1"/>
          <p:nvPr/>
        </p:nvSpPr>
        <p:spPr>
          <a:xfrm rot="17400000">
            <a:off x="10917078" y="6453517"/>
            <a:ext cx="71034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VB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58" name="object 11558"/>
          <p:cNvSpPr txBox="1"/>
          <p:nvPr/>
        </p:nvSpPr>
        <p:spPr>
          <a:xfrm rot="6900000">
            <a:off x="7045955" y="5330982"/>
            <a:ext cx="7103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VB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59" name="object 11559"/>
          <p:cNvSpPr/>
          <p:nvPr/>
        </p:nvSpPr>
        <p:spPr>
          <a:xfrm>
            <a:off x="7578828" y="2241159"/>
            <a:ext cx="122555" cy="122555"/>
          </a:xfrm>
          <a:custGeom>
            <a:avLst/>
            <a:gdLst/>
            <a:ahLst/>
            <a:cxnLst/>
            <a:rect l="l" t="t" r="r" b="b"/>
            <a:pathLst>
              <a:path w="122554" h="122555">
                <a:moveTo>
                  <a:pt x="85546" y="122056"/>
                </a:moveTo>
                <a:lnTo>
                  <a:pt x="122056" y="36151"/>
                </a:lnTo>
                <a:lnTo>
                  <a:pt x="36151" y="0"/>
                </a:lnTo>
                <a:lnTo>
                  <a:pt x="0" y="85546"/>
                </a:lnTo>
                <a:lnTo>
                  <a:pt x="85546" y="12205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0" name="object 11560"/>
          <p:cNvSpPr/>
          <p:nvPr/>
        </p:nvSpPr>
        <p:spPr>
          <a:xfrm>
            <a:off x="7593134" y="2255465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5" h="93344">
                <a:moveTo>
                  <a:pt x="89067" y="64393"/>
                </a:moveTo>
                <a:lnTo>
                  <a:pt x="92729" y="46355"/>
                </a:lnTo>
                <a:lnTo>
                  <a:pt x="89308" y="28918"/>
                </a:lnTo>
                <a:lnTo>
                  <a:pt x="79598" y="14035"/>
                </a:lnTo>
                <a:lnTo>
                  <a:pt x="64393" y="3662"/>
                </a:lnTo>
                <a:lnTo>
                  <a:pt x="46355" y="0"/>
                </a:lnTo>
                <a:lnTo>
                  <a:pt x="28918" y="3420"/>
                </a:lnTo>
                <a:lnTo>
                  <a:pt x="14035" y="13130"/>
                </a:lnTo>
                <a:lnTo>
                  <a:pt x="3662" y="28335"/>
                </a:lnTo>
                <a:lnTo>
                  <a:pt x="0" y="46373"/>
                </a:lnTo>
                <a:lnTo>
                  <a:pt x="3420" y="63811"/>
                </a:lnTo>
                <a:lnTo>
                  <a:pt x="13130" y="78693"/>
                </a:lnTo>
                <a:lnTo>
                  <a:pt x="28335" y="89067"/>
                </a:lnTo>
                <a:lnTo>
                  <a:pt x="46373" y="92729"/>
                </a:lnTo>
                <a:lnTo>
                  <a:pt x="63811" y="89308"/>
                </a:lnTo>
                <a:lnTo>
                  <a:pt x="78693" y="79598"/>
                </a:lnTo>
                <a:lnTo>
                  <a:pt x="89067" y="6439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1" name="object 11561"/>
          <p:cNvSpPr/>
          <p:nvPr/>
        </p:nvSpPr>
        <p:spPr>
          <a:xfrm>
            <a:off x="7596725" y="2284470"/>
            <a:ext cx="86360" cy="35560"/>
          </a:xfrm>
          <a:custGeom>
            <a:avLst/>
            <a:gdLst/>
            <a:ahLst/>
            <a:cxnLst/>
            <a:rect l="l" t="t" r="r" b="b"/>
            <a:pathLst>
              <a:path w="86359" h="35560">
                <a:moveTo>
                  <a:pt x="0" y="35077"/>
                </a:moveTo>
                <a:lnTo>
                  <a:pt x="86262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2" name="object 11562"/>
          <p:cNvSpPr txBox="1"/>
          <p:nvPr/>
        </p:nvSpPr>
        <p:spPr>
          <a:xfrm rot="960000">
            <a:off x="11914021" y="3518728"/>
            <a:ext cx="102536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85"/>
              </a:lnSpc>
            </a:pPr>
            <a:r>
              <a:rPr sz="700" spc="-140" dirty="0"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sp>
        <p:nvSpPr>
          <p:cNvPr id="11563" name="object 11563"/>
          <p:cNvSpPr txBox="1"/>
          <p:nvPr/>
        </p:nvSpPr>
        <p:spPr>
          <a:xfrm rot="1380000">
            <a:off x="6878029" y="5440278"/>
            <a:ext cx="102242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85"/>
              </a:lnSpc>
            </a:pPr>
            <a:r>
              <a:rPr sz="700" spc="-140" dirty="0"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sp>
        <p:nvSpPr>
          <p:cNvPr id="11564" name="object 11564"/>
          <p:cNvSpPr txBox="1"/>
          <p:nvPr/>
        </p:nvSpPr>
        <p:spPr>
          <a:xfrm rot="1380000">
            <a:off x="5855404" y="7622617"/>
            <a:ext cx="102242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85"/>
              </a:lnSpc>
            </a:pPr>
            <a:r>
              <a:rPr sz="700" spc="-140" dirty="0"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sp>
        <p:nvSpPr>
          <p:cNvPr id="11565" name="object 11565"/>
          <p:cNvSpPr/>
          <p:nvPr/>
        </p:nvSpPr>
        <p:spPr>
          <a:xfrm>
            <a:off x="16869785" y="2468807"/>
            <a:ext cx="423080" cy="9485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6" name="object 11566"/>
          <p:cNvSpPr/>
          <p:nvPr/>
        </p:nvSpPr>
        <p:spPr>
          <a:xfrm>
            <a:off x="16869785" y="3039358"/>
            <a:ext cx="423080" cy="952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7" name="object 11567"/>
          <p:cNvSpPr/>
          <p:nvPr/>
        </p:nvSpPr>
        <p:spPr>
          <a:xfrm>
            <a:off x="16869785" y="2849293"/>
            <a:ext cx="423080" cy="9485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8" name="object 11568"/>
          <p:cNvSpPr/>
          <p:nvPr/>
        </p:nvSpPr>
        <p:spPr>
          <a:xfrm>
            <a:off x="16869785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9" name="object 11569"/>
          <p:cNvSpPr/>
          <p:nvPr/>
        </p:nvSpPr>
        <p:spPr>
          <a:xfrm>
            <a:off x="16881597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0" name="object 11570"/>
          <p:cNvSpPr/>
          <p:nvPr/>
        </p:nvSpPr>
        <p:spPr>
          <a:xfrm>
            <a:off x="16893051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1" name="object 11571"/>
          <p:cNvSpPr/>
          <p:nvPr/>
        </p:nvSpPr>
        <p:spPr>
          <a:xfrm>
            <a:off x="16904864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2" name="object 11572"/>
          <p:cNvSpPr/>
          <p:nvPr/>
        </p:nvSpPr>
        <p:spPr>
          <a:xfrm>
            <a:off x="16916317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3" name="object 11573"/>
          <p:cNvSpPr/>
          <p:nvPr/>
        </p:nvSpPr>
        <p:spPr>
          <a:xfrm>
            <a:off x="16928129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4" name="object 11574"/>
          <p:cNvSpPr/>
          <p:nvPr/>
        </p:nvSpPr>
        <p:spPr>
          <a:xfrm>
            <a:off x="16939941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5" name="object 11575"/>
          <p:cNvSpPr/>
          <p:nvPr/>
        </p:nvSpPr>
        <p:spPr>
          <a:xfrm>
            <a:off x="16951394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6" name="object 11576"/>
          <p:cNvSpPr/>
          <p:nvPr/>
        </p:nvSpPr>
        <p:spPr>
          <a:xfrm>
            <a:off x="16963207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7" name="object 11577"/>
          <p:cNvSpPr/>
          <p:nvPr/>
        </p:nvSpPr>
        <p:spPr>
          <a:xfrm>
            <a:off x="16974661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8" name="object 11578"/>
          <p:cNvSpPr/>
          <p:nvPr/>
        </p:nvSpPr>
        <p:spPr>
          <a:xfrm>
            <a:off x="16986473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9" name="object 11579"/>
          <p:cNvSpPr/>
          <p:nvPr/>
        </p:nvSpPr>
        <p:spPr>
          <a:xfrm>
            <a:off x="16998284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0" name="object 11580"/>
          <p:cNvSpPr/>
          <p:nvPr/>
        </p:nvSpPr>
        <p:spPr>
          <a:xfrm>
            <a:off x="17009738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1" name="object 11581"/>
          <p:cNvSpPr/>
          <p:nvPr/>
        </p:nvSpPr>
        <p:spPr>
          <a:xfrm>
            <a:off x="17021551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2" name="object 11582"/>
          <p:cNvSpPr/>
          <p:nvPr/>
        </p:nvSpPr>
        <p:spPr>
          <a:xfrm>
            <a:off x="17033005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3" name="object 11583"/>
          <p:cNvSpPr/>
          <p:nvPr/>
        </p:nvSpPr>
        <p:spPr>
          <a:xfrm>
            <a:off x="17044816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4" name="object 11584"/>
          <p:cNvSpPr/>
          <p:nvPr/>
        </p:nvSpPr>
        <p:spPr>
          <a:xfrm>
            <a:off x="17056628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5" name="object 11585"/>
          <p:cNvSpPr/>
          <p:nvPr/>
        </p:nvSpPr>
        <p:spPr>
          <a:xfrm>
            <a:off x="17068082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6" name="object 11586"/>
          <p:cNvSpPr/>
          <p:nvPr/>
        </p:nvSpPr>
        <p:spPr>
          <a:xfrm>
            <a:off x="17079893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7" name="object 11587"/>
          <p:cNvSpPr/>
          <p:nvPr/>
        </p:nvSpPr>
        <p:spPr>
          <a:xfrm>
            <a:off x="17091349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8" name="object 11588"/>
          <p:cNvSpPr/>
          <p:nvPr/>
        </p:nvSpPr>
        <p:spPr>
          <a:xfrm>
            <a:off x="17103160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9" name="object 11589"/>
          <p:cNvSpPr/>
          <p:nvPr/>
        </p:nvSpPr>
        <p:spPr>
          <a:xfrm>
            <a:off x="17114972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0" name="object 11590"/>
          <p:cNvSpPr/>
          <p:nvPr/>
        </p:nvSpPr>
        <p:spPr>
          <a:xfrm>
            <a:off x="17126425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1" name="object 11591"/>
          <p:cNvSpPr/>
          <p:nvPr/>
        </p:nvSpPr>
        <p:spPr>
          <a:xfrm>
            <a:off x="17138237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2" name="object 11592"/>
          <p:cNvSpPr/>
          <p:nvPr/>
        </p:nvSpPr>
        <p:spPr>
          <a:xfrm>
            <a:off x="17149692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3" name="object 11593"/>
          <p:cNvSpPr/>
          <p:nvPr/>
        </p:nvSpPr>
        <p:spPr>
          <a:xfrm>
            <a:off x="17161504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4" name="object 11594"/>
          <p:cNvSpPr/>
          <p:nvPr/>
        </p:nvSpPr>
        <p:spPr>
          <a:xfrm>
            <a:off x="17173316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5" name="object 11595"/>
          <p:cNvSpPr/>
          <p:nvPr/>
        </p:nvSpPr>
        <p:spPr>
          <a:xfrm>
            <a:off x="17184769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6" name="object 11596"/>
          <p:cNvSpPr/>
          <p:nvPr/>
        </p:nvSpPr>
        <p:spPr>
          <a:xfrm>
            <a:off x="17196581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7" name="object 11597"/>
          <p:cNvSpPr/>
          <p:nvPr/>
        </p:nvSpPr>
        <p:spPr>
          <a:xfrm>
            <a:off x="17208036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8" name="object 11598"/>
          <p:cNvSpPr/>
          <p:nvPr/>
        </p:nvSpPr>
        <p:spPr>
          <a:xfrm>
            <a:off x="17219848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9" name="object 11599"/>
          <p:cNvSpPr/>
          <p:nvPr/>
        </p:nvSpPr>
        <p:spPr>
          <a:xfrm>
            <a:off x="17231659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0" name="object 11600"/>
          <p:cNvSpPr/>
          <p:nvPr/>
        </p:nvSpPr>
        <p:spPr>
          <a:xfrm>
            <a:off x="17243113" y="26685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1" name="object 11601"/>
          <p:cNvSpPr/>
          <p:nvPr/>
        </p:nvSpPr>
        <p:spPr>
          <a:xfrm>
            <a:off x="17254925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2" name="object 11602"/>
          <p:cNvSpPr/>
          <p:nvPr/>
        </p:nvSpPr>
        <p:spPr>
          <a:xfrm>
            <a:off x="17266736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3" name="object 11603"/>
          <p:cNvSpPr/>
          <p:nvPr/>
        </p:nvSpPr>
        <p:spPr>
          <a:xfrm>
            <a:off x="17278191" y="266853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4" name="object 11604"/>
          <p:cNvSpPr/>
          <p:nvPr/>
        </p:nvSpPr>
        <p:spPr>
          <a:xfrm>
            <a:off x="17290003" y="266853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5" name="object 11605"/>
          <p:cNvSpPr/>
          <p:nvPr/>
        </p:nvSpPr>
        <p:spPr>
          <a:xfrm>
            <a:off x="16875512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6" name="object 11606"/>
          <p:cNvSpPr/>
          <p:nvPr/>
        </p:nvSpPr>
        <p:spPr>
          <a:xfrm>
            <a:off x="16887324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7" name="object 11607"/>
          <p:cNvSpPr/>
          <p:nvPr/>
        </p:nvSpPr>
        <p:spPr>
          <a:xfrm>
            <a:off x="16898779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8" name="object 11608"/>
          <p:cNvSpPr/>
          <p:nvPr/>
        </p:nvSpPr>
        <p:spPr>
          <a:xfrm>
            <a:off x="16910591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9" name="object 11609"/>
          <p:cNvSpPr/>
          <p:nvPr/>
        </p:nvSpPr>
        <p:spPr>
          <a:xfrm>
            <a:off x="16922402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0" name="object 11610"/>
          <p:cNvSpPr/>
          <p:nvPr/>
        </p:nvSpPr>
        <p:spPr>
          <a:xfrm>
            <a:off x="16933856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1" name="object 11611"/>
          <p:cNvSpPr/>
          <p:nvPr/>
        </p:nvSpPr>
        <p:spPr>
          <a:xfrm>
            <a:off x="16945667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2" name="object 11612"/>
          <p:cNvSpPr/>
          <p:nvPr/>
        </p:nvSpPr>
        <p:spPr>
          <a:xfrm>
            <a:off x="16957123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3" name="object 11613"/>
          <p:cNvSpPr/>
          <p:nvPr/>
        </p:nvSpPr>
        <p:spPr>
          <a:xfrm>
            <a:off x="16968934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4" name="object 11614"/>
          <p:cNvSpPr/>
          <p:nvPr/>
        </p:nvSpPr>
        <p:spPr>
          <a:xfrm>
            <a:off x="16980746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5" name="object 11615"/>
          <p:cNvSpPr/>
          <p:nvPr/>
        </p:nvSpPr>
        <p:spPr>
          <a:xfrm>
            <a:off x="16992200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6" name="object 11616"/>
          <p:cNvSpPr/>
          <p:nvPr/>
        </p:nvSpPr>
        <p:spPr>
          <a:xfrm>
            <a:off x="17004011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7" name="object 11617"/>
          <p:cNvSpPr/>
          <p:nvPr/>
        </p:nvSpPr>
        <p:spPr>
          <a:xfrm>
            <a:off x="17015823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8" name="object 11618"/>
          <p:cNvSpPr/>
          <p:nvPr/>
        </p:nvSpPr>
        <p:spPr>
          <a:xfrm>
            <a:off x="17027278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9" name="object 11619"/>
          <p:cNvSpPr/>
          <p:nvPr/>
        </p:nvSpPr>
        <p:spPr>
          <a:xfrm>
            <a:off x="17039090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0" name="object 11620"/>
          <p:cNvSpPr/>
          <p:nvPr/>
        </p:nvSpPr>
        <p:spPr>
          <a:xfrm>
            <a:off x="17050543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1" name="object 11621"/>
          <p:cNvSpPr/>
          <p:nvPr/>
        </p:nvSpPr>
        <p:spPr>
          <a:xfrm>
            <a:off x="17062355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2" name="object 11622"/>
          <p:cNvSpPr/>
          <p:nvPr/>
        </p:nvSpPr>
        <p:spPr>
          <a:xfrm>
            <a:off x="17074167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3" name="object 11623"/>
          <p:cNvSpPr/>
          <p:nvPr/>
        </p:nvSpPr>
        <p:spPr>
          <a:xfrm>
            <a:off x="17085622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4" name="object 11624"/>
          <p:cNvSpPr/>
          <p:nvPr/>
        </p:nvSpPr>
        <p:spPr>
          <a:xfrm>
            <a:off x="17097433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5" name="object 11625"/>
          <p:cNvSpPr/>
          <p:nvPr/>
        </p:nvSpPr>
        <p:spPr>
          <a:xfrm>
            <a:off x="17108887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6" name="object 11626"/>
          <p:cNvSpPr/>
          <p:nvPr/>
        </p:nvSpPr>
        <p:spPr>
          <a:xfrm>
            <a:off x="17120699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7" name="object 11627"/>
          <p:cNvSpPr/>
          <p:nvPr/>
        </p:nvSpPr>
        <p:spPr>
          <a:xfrm>
            <a:off x="17132510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8" name="object 11628"/>
          <p:cNvSpPr/>
          <p:nvPr/>
        </p:nvSpPr>
        <p:spPr>
          <a:xfrm>
            <a:off x="17143965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9" name="object 11629"/>
          <p:cNvSpPr/>
          <p:nvPr/>
        </p:nvSpPr>
        <p:spPr>
          <a:xfrm>
            <a:off x="17155777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0" name="object 11630"/>
          <p:cNvSpPr/>
          <p:nvPr/>
        </p:nvSpPr>
        <p:spPr>
          <a:xfrm>
            <a:off x="17167231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1" name="object 11631"/>
          <p:cNvSpPr/>
          <p:nvPr/>
        </p:nvSpPr>
        <p:spPr>
          <a:xfrm>
            <a:off x="17179042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2" name="object 11632"/>
          <p:cNvSpPr/>
          <p:nvPr/>
        </p:nvSpPr>
        <p:spPr>
          <a:xfrm>
            <a:off x="17190854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3" name="object 11633"/>
          <p:cNvSpPr/>
          <p:nvPr/>
        </p:nvSpPr>
        <p:spPr>
          <a:xfrm>
            <a:off x="17202309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4" name="object 11634"/>
          <p:cNvSpPr/>
          <p:nvPr/>
        </p:nvSpPr>
        <p:spPr>
          <a:xfrm>
            <a:off x="17214121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5" name="object 11635"/>
          <p:cNvSpPr/>
          <p:nvPr/>
        </p:nvSpPr>
        <p:spPr>
          <a:xfrm>
            <a:off x="17225574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6" name="object 11636"/>
          <p:cNvSpPr/>
          <p:nvPr/>
        </p:nvSpPr>
        <p:spPr>
          <a:xfrm>
            <a:off x="17237386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7" name="object 11637"/>
          <p:cNvSpPr/>
          <p:nvPr/>
        </p:nvSpPr>
        <p:spPr>
          <a:xfrm>
            <a:off x="17249198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8" name="object 11638"/>
          <p:cNvSpPr/>
          <p:nvPr/>
        </p:nvSpPr>
        <p:spPr>
          <a:xfrm>
            <a:off x="17260651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9" name="object 11639"/>
          <p:cNvSpPr/>
          <p:nvPr/>
        </p:nvSpPr>
        <p:spPr>
          <a:xfrm>
            <a:off x="17272465" y="267748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0" name="object 11640"/>
          <p:cNvSpPr/>
          <p:nvPr/>
        </p:nvSpPr>
        <p:spPr>
          <a:xfrm>
            <a:off x="17283918" y="2677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1" name="object 11641"/>
          <p:cNvSpPr/>
          <p:nvPr/>
        </p:nvSpPr>
        <p:spPr>
          <a:xfrm>
            <a:off x="16869785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2" name="object 11642"/>
          <p:cNvSpPr/>
          <p:nvPr/>
        </p:nvSpPr>
        <p:spPr>
          <a:xfrm>
            <a:off x="16881597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3" name="object 11643"/>
          <p:cNvSpPr/>
          <p:nvPr/>
        </p:nvSpPr>
        <p:spPr>
          <a:xfrm>
            <a:off x="16893051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4" name="object 11644"/>
          <p:cNvSpPr/>
          <p:nvPr/>
        </p:nvSpPr>
        <p:spPr>
          <a:xfrm>
            <a:off x="16904864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5" name="object 11645"/>
          <p:cNvSpPr/>
          <p:nvPr/>
        </p:nvSpPr>
        <p:spPr>
          <a:xfrm>
            <a:off x="16916317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6" name="object 11646"/>
          <p:cNvSpPr/>
          <p:nvPr/>
        </p:nvSpPr>
        <p:spPr>
          <a:xfrm>
            <a:off x="16928129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7" name="object 11647"/>
          <p:cNvSpPr/>
          <p:nvPr/>
        </p:nvSpPr>
        <p:spPr>
          <a:xfrm>
            <a:off x="16939941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8" name="object 11648"/>
          <p:cNvSpPr/>
          <p:nvPr/>
        </p:nvSpPr>
        <p:spPr>
          <a:xfrm>
            <a:off x="16951394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9" name="object 11649"/>
          <p:cNvSpPr/>
          <p:nvPr/>
        </p:nvSpPr>
        <p:spPr>
          <a:xfrm>
            <a:off x="16963207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0" name="object 11650"/>
          <p:cNvSpPr/>
          <p:nvPr/>
        </p:nvSpPr>
        <p:spPr>
          <a:xfrm>
            <a:off x="16974661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1" name="object 11651"/>
          <p:cNvSpPr/>
          <p:nvPr/>
        </p:nvSpPr>
        <p:spPr>
          <a:xfrm>
            <a:off x="16986473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2" name="object 11652"/>
          <p:cNvSpPr/>
          <p:nvPr/>
        </p:nvSpPr>
        <p:spPr>
          <a:xfrm>
            <a:off x="16998284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3" name="object 11653"/>
          <p:cNvSpPr/>
          <p:nvPr/>
        </p:nvSpPr>
        <p:spPr>
          <a:xfrm>
            <a:off x="17009738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4" name="object 11654"/>
          <p:cNvSpPr/>
          <p:nvPr/>
        </p:nvSpPr>
        <p:spPr>
          <a:xfrm>
            <a:off x="17021551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5" name="object 11655"/>
          <p:cNvSpPr/>
          <p:nvPr/>
        </p:nvSpPr>
        <p:spPr>
          <a:xfrm>
            <a:off x="17033005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6" name="object 11656"/>
          <p:cNvSpPr/>
          <p:nvPr/>
        </p:nvSpPr>
        <p:spPr>
          <a:xfrm>
            <a:off x="17044816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7" name="object 11657"/>
          <p:cNvSpPr/>
          <p:nvPr/>
        </p:nvSpPr>
        <p:spPr>
          <a:xfrm>
            <a:off x="17056628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8" name="object 11658"/>
          <p:cNvSpPr/>
          <p:nvPr/>
        </p:nvSpPr>
        <p:spPr>
          <a:xfrm>
            <a:off x="17068082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9" name="object 11659"/>
          <p:cNvSpPr/>
          <p:nvPr/>
        </p:nvSpPr>
        <p:spPr>
          <a:xfrm>
            <a:off x="17079893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0" name="object 11660"/>
          <p:cNvSpPr/>
          <p:nvPr/>
        </p:nvSpPr>
        <p:spPr>
          <a:xfrm>
            <a:off x="17091349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1" name="object 11661"/>
          <p:cNvSpPr/>
          <p:nvPr/>
        </p:nvSpPr>
        <p:spPr>
          <a:xfrm>
            <a:off x="17103160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2" name="object 11662"/>
          <p:cNvSpPr/>
          <p:nvPr/>
        </p:nvSpPr>
        <p:spPr>
          <a:xfrm>
            <a:off x="17114972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3" name="object 11663"/>
          <p:cNvSpPr/>
          <p:nvPr/>
        </p:nvSpPr>
        <p:spPr>
          <a:xfrm>
            <a:off x="17126425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4" name="object 11664"/>
          <p:cNvSpPr/>
          <p:nvPr/>
        </p:nvSpPr>
        <p:spPr>
          <a:xfrm>
            <a:off x="17138237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5" name="object 11665"/>
          <p:cNvSpPr/>
          <p:nvPr/>
        </p:nvSpPr>
        <p:spPr>
          <a:xfrm>
            <a:off x="17149692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6" name="object 11666"/>
          <p:cNvSpPr/>
          <p:nvPr/>
        </p:nvSpPr>
        <p:spPr>
          <a:xfrm>
            <a:off x="17161504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7" name="object 11667"/>
          <p:cNvSpPr/>
          <p:nvPr/>
        </p:nvSpPr>
        <p:spPr>
          <a:xfrm>
            <a:off x="17173316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8" name="object 11668"/>
          <p:cNvSpPr/>
          <p:nvPr/>
        </p:nvSpPr>
        <p:spPr>
          <a:xfrm>
            <a:off x="17184769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9" name="object 11669"/>
          <p:cNvSpPr/>
          <p:nvPr/>
        </p:nvSpPr>
        <p:spPr>
          <a:xfrm>
            <a:off x="17196581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0" name="object 11670"/>
          <p:cNvSpPr/>
          <p:nvPr/>
        </p:nvSpPr>
        <p:spPr>
          <a:xfrm>
            <a:off x="17208036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1" name="object 11671"/>
          <p:cNvSpPr/>
          <p:nvPr/>
        </p:nvSpPr>
        <p:spPr>
          <a:xfrm>
            <a:off x="17219848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2" name="object 11672"/>
          <p:cNvSpPr/>
          <p:nvPr/>
        </p:nvSpPr>
        <p:spPr>
          <a:xfrm>
            <a:off x="17231659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3" name="object 11673"/>
          <p:cNvSpPr/>
          <p:nvPr/>
        </p:nvSpPr>
        <p:spPr>
          <a:xfrm>
            <a:off x="17243113" y="268607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4" name="object 11674"/>
          <p:cNvSpPr/>
          <p:nvPr/>
        </p:nvSpPr>
        <p:spPr>
          <a:xfrm>
            <a:off x="17254925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5" name="object 11675"/>
          <p:cNvSpPr/>
          <p:nvPr/>
        </p:nvSpPr>
        <p:spPr>
          <a:xfrm>
            <a:off x="17266736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6" name="object 11676"/>
          <p:cNvSpPr/>
          <p:nvPr/>
        </p:nvSpPr>
        <p:spPr>
          <a:xfrm>
            <a:off x="17278191" y="268607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7" name="object 11677"/>
          <p:cNvSpPr/>
          <p:nvPr/>
        </p:nvSpPr>
        <p:spPr>
          <a:xfrm>
            <a:off x="17290003" y="268607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8" name="object 11678"/>
          <p:cNvSpPr/>
          <p:nvPr/>
        </p:nvSpPr>
        <p:spPr>
          <a:xfrm>
            <a:off x="16875512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9" name="object 11679"/>
          <p:cNvSpPr/>
          <p:nvPr/>
        </p:nvSpPr>
        <p:spPr>
          <a:xfrm>
            <a:off x="16887324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0" name="object 11680"/>
          <p:cNvSpPr/>
          <p:nvPr/>
        </p:nvSpPr>
        <p:spPr>
          <a:xfrm>
            <a:off x="16898779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1" name="object 11681"/>
          <p:cNvSpPr/>
          <p:nvPr/>
        </p:nvSpPr>
        <p:spPr>
          <a:xfrm>
            <a:off x="16910591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2" name="object 11682"/>
          <p:cNvSpPr/>
          <p:nvPr/>
        </p:nvSpPr>
        <p:spPr>
          <a:xfrm>
            <a:off x="16922402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3" name="object 11683"/>
          <p:cNvSpPr/>
          <p:nvPr/>
        </p:nvSpPr>
        <p:spPr>
          <a:xfrm>
            <a:off x="16933856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4" name="object 11684"/>
          <p:cNvSpPr/>
          <p:nvPr/>
        </p:nvSpPr>
        <p:spPr>
          <a:xfrm>
            <a:off x="16945667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5" name="object 11685"/>
          <p:cNvSpPr/>
          <p:nvPr/>
        </p:nvSpPr>
        <p:spPr>
          <a:xfrm>
            <a:off x="16957123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6" name="object 11686"/>
          <p:cNvSpPr/>
          <p:nvPr/>
        </p:nvSpPr>
        <p:spPr>
          <a:xfrm>
            <a:off x="16968934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7" name="object 11687"/>
          <p:cNvSpPr/>
          <p:nvPr/>
        </p:nvSpPr>
        <p:spPr>
          <a:xfrm>
            <a:off x="16980746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8" name="object 11688"/>
          <p:cNvSpPr/>
          <p:nvPr/>
        </p:nvSpPr>
        <p:spPr>
          <a:xfrm>
            <a:off x="16992200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9" name="object 11689"/>
          <p:cNvSpPr/>
          <p:nvPr/>
        </p:nvSpPr>
        <p:spPr>
          <a:xfrm>
            <a:off x="17004011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0" name="object 11690"/>
          <p:cNvSpPr/>
          <p:nvPr/>
        </p:nvSpPr>
        <p:spPr>
          <a:xfrm>
            <a:off x="17015823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1" name="object 11691"/>
          <p:cNvSpPr/>
          <p:nvPr/>
        </p:nvSpPr>
        <p:spPr>
          <a:xfrm>
            <a:off x="17027278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2" name="object 11692"/>
          <p:cNvSpPr/>
          <p:nvPr/>
        </p:nvSpPr>
        <p:spPr>
          <a:xfrm>
            <a:off x="17039090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3" name="object 11693"/>
          <p:cNvSpPr/>
          <p:nvPr/>
        </p:nvSpPr>
        <p:spPr>
          <a:xfrm>
            <a:off x="17050543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4" name="object 11694"/>
          <p:cNvSpPr/>
          <p:nvPr/>
        </p:nvSpPr>
        <p:spPr>
          <a:xfrm>
            <a:off x="17062355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5" name="object 11695"/>
          <p:cNvSpPr/>
          <p:nvPr/>
        </p:nvSpPr>
        <p:spPr>
          <a:xfrm>
            <a:off x="17074167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6" name="object 11696"/>
          <p:cNvSpPr/>
          <p:nvPr/>
        </p:nvSpPr>
        <p:spPr>
          <a:xfrm>
            <a:off x="17085622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7" name="object 11697"/>
          <p:cNvSpPr/>
          <p:nvPr/>
        </p:nvSpPr>
        <p:spPr>
          <a:xfrm>
            <a:off x="17097433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8" name="object 11698"/>
          <p:cNvSpPr/>
          <p:nvPr/>
        </p:nvSpPr>
        <p:spPr>
          <a:xfrm>
            <a:off x="17108887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9" name="object 11699"/>
          <p:cNvSpPr/>
          <p:nvPr/>
        </p:nvSpPr>
        <p:spPr>
          <a:xfrm>
            <a:off x="17120699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0" name="object 11700"/>
          <p:cNvSpPr/>
          <p:nvPr/>
        </p:nvSpPr>
        <p:spPr>
          <a:xfrm>
            <a:off x="17132510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1" name="object 11701"/>
          <p:cNvSpPr/>
          <p:nvPr/>
        </p:nvSpPr>
        <p:spPr>
          <a:xfrm>
            <a:off x="17143965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2" name="object 11702"/>
          <p:cNvSpPr/>
          <p:nvPr/>
        </p:nvSpPr>
        <p:spPr>
          <a:xfrm>
            <a:off x="17155777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3" name="object 11703"/>
          <p:cNvSpPr/>
          <p:nvPr/>
        </p:nvSpPr>
        <p:spPr>
          <a:xfrm>
            <a:off x="17167231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4" name="object 11704"/>
          <p:cNvSpPr/>
          <p:nvPr/>
        </p:nvSpPr>
        <p:spPr>
          <a:xfrm>
            <a:off x="17179042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5" name="object 11705"/>
          <p:cNvSpPr/>
          <p:nvPr/>
        </p:nvSpPr>
        <p:spPr>
          <a:xfrm>
            <a:off x="17190854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6" name="object 11706"/>
          <p:cNvSpPr/>
          <p:nvPr/>
        </p:nvSpPr>
        <p:spPr>
          <a:xfrm>
            <a:off x="17202309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7" name="object 11707"/>
          <p:cNvSpPr/>
          <p:nvPr/>
        </p:nvSpPr>
        <p:spPr>
          <a:xfrm>
            <a:off x="17214121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8" name="object 11708"/>
          <p:cNvSpPr/>
          <p:nvPr/>
        </p:nvSpPr>
        <p:spPr>
          <a:xfrm>
            <a:off x="17225574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9" name="object 11709"/>
          <p:cNvSpPr/>
          <p:nvPr/>
        </p:nvSpPr>
        <p:spPr>
          <a:xfrm>
            <a:off x="17237386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0" name="object 11710"/>
          <p:cNvSpPr/>
          <p:nvPr/>
        </p:nvSpPr>
        <p:spPr>
          <a:xfrm>
            <a:off x="17249198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1" name="object 11711"/>
          <p:cNvSpPr/>
          <p:nvPr/>
        </p:nvSpPr>
        <p:spPr>
          <a:xfrm>
            <a:off x="17260651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2" name="object 11712"/>
          <p:cNvSpPr/>
          <p:nvPr/>
        </p:nvSpPr>
        <p:spPr>
          <a:xfrm>
            <a:off x="17272465" y="269502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3" name="object 11713"/>
          <p:cNvSpPr/>
          <p:nvPr/>
        </p:nvSpPr>
        <p:spPr>
          <a:xfrm>
            <a:off x="17283918" y="26950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4" name="object 11714"/>
          <p:cNvSpPr/>
          <p:nvPr/>
        </p:nvSpPr>
        <p:spPr>
          <a:xfrm>
            <a:off x="16869785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5" name="object 11715"/>
          <p:cNvSpPr/>
          <p:nvPr/>
        </p:nvSpPr>
        <p:spPr>
          <a:xfrm>
            <a:off x="16881597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6" name="object 11716"/>
          <p:cNvSpPr/>
          <p:nvPr/>
        </p:nvSpPr>
        <p:spPr>
          <a:xfrm>
            <a:off x="16893051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7" name="object 11717"/>
          <p:cNvSpPr/>
          <p:nvPr/>
        </p:nvSpPr>
        <p:spPr>
          <a:xfrm>
            <a:off x="16904864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8" name="object 11718"/>
          <p:cNvSpPr/>
          <p:nvPr/>
        </p:nvSpPr>
        <p:spPr>
          <a:xfrm>
            <a:off x="16916317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9" name="object 11719"/>
          <p:cNvSpPr/>
          <p:nvPr/>
        </p:nvSpPr>
        <p:spPr>
          <a:xfrm>
            <a:off x="16928129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0" name="object 11720"/>
          <p:cNvSpPr/>
          <p:nvPr/>
        </p:nvSpPr>
        <p:spPr>
          <a:xfrm>
            <a:off x="16939941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1" name="object 11721"/>
          <p:cNvSpPr/>
          <p:nvPr/>
        </p:nvSpPr>
        <p:spPr>
          <a:xfrm>
            <a:off x="16951394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2" name="object 11722"/>
          <p:cNvSpPr/>
          <p:nvPr/>
        </p:nvSpPr>
        <p:spPr>
          <a:xfrm>
            <a:off x="16963207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3" name="object 11723"/>
          <p:cNvSpPr/>
          <p:nvPr/>
        </p:nvSpPr>
        <p:spPr>
          <a:xfrm>
            <a:off x="16974661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4" name="object 11724"/>
          <p:cNvSpPr/>
          <p:nvPr/>
        </p:nvSpPr>
        <p:spPr>
          <a:xfrm>
            <a:off x="16986473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5" name="object 11725"/>
          <p:cNvSpPr/>
          <p:nvPr/>
        </p:nvSpPr>
        <p:spPr>
          <a:xfrm>
            <a:off x="16998284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6" name="object 11726"/>
          <p:cNvSpPr/>
          <p:nvPr/>
        </p:nvSpPr>
        <p:spPr>
          <a:xfrm>
            <a:off x="17009738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7" name="object 11727"/>
          <p:cNvSpPr/>
          <p:nvPr/>
        </p:nvSpPr>
        <p:spPr>
          <a:xfrm>
            <a:off x="17021551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8" name="object 11728"/>
          <p:cNvSpPr/>
          <p:nvPr/>
        </p:nvSpPr>
        <p:spPr>
          <a:xfrm>
            <a:off x="17033005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9" name="object 11729"/>
          <p:cNvSpPr/>
          <p:nvPr/>
        </p:nvSpPr>
        <p:spPr>
          <a:xfrm>
            <a:off x="17044816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0" name="object 11730"/>
          <p:cNvSpPr/>
          <p:nvPr/>
        </p:nvSpPr>
        <p:spPr>
          <a:xfrm>
            <a:off x="17056628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1" name="object 11731"/>
          <p:cNvSpPr/>
          <p:nvPr/>
        </p:nvSpPr>
        <p:spPr>
          <a:xfrm>
            <a:off x="17068082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2" name="object 11732"/>
          <p:cNvSpPr/>
          <p:nvPr/>
        </p:nvSpPr>
        <p:spPr>
          <a:xfrm>
            <a:off x="17079893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3" name="object 11733"/>
          <p:cNvSpPr/>
          <p:nvPr/>
        </p:nvSpPr>
        <p:spPr>
          <a:xfrm>
            <a:off x="17091349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4" name="object 11734"/>
          <p:cNvSpPr/>
          <p:nvPr/>
        </p:nvSpPr>
        <p:spPr>
          <a:xfrm>
            <a:off x="17103160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5" name="object 11735"/>
          <p:cNvSpPr/>
          <p:nvPr/>
        </p:nvSpPr>
        <p:spPr>
          <a:xfrm>
            <a:off x="17114972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6" name="object 11736"/>
          <p:cNvSpPr/>
          <p:nvPr/>
        </p:nvSpPr>
        <p:spPr>
          <a:xfrm>
            <a:off x="17126425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7" name="object 11737"/>
          <p:cNvSpPr/>
          <p:nvPr/>
        </p:nvSpPr>
        <p:spPr>
          <a:xfrm>
            <a:off x="17138237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8" name="object 11738"/>
          <p:cNvSpPr/>
          <p:nvPr/>
        </p:nvSpPr>
        <p:spPr>
          <a:xfrm>
            <a:off x="17149692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9" name="object 11739"/>
          <p:cNvSpPr/>
          <p:nvPr/>
        </p:nvSpPr>
        <p:spPr>
          <a:xfrm>
            <a:off x="17161504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0" name="object 11740"/>
          <p:cNvSpPr/>
          <p:nvPr/>
        </p:nvSpPr>
        <p:spPr>
          <a:xfrm>
            <a:off x="17173316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1" name="object 11741"/>
          <p:cNvSpPr/>
          <p:nvPr/>
        </p:nvSpPr>
        <p:spPr>
          <a:xfrm>
            <a:off x="17184769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2" name="object 11742"/>
          <p:cNvSpPr/>
          <p:nvPr/>
        </p:nvSpPr>
        <p:spPr>
          <a:xfrm>
            <a:off x="17196581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3" name="object 11743"/>
          <p:cNvSpPr/>
          <p:nvPr/>
        </p:nvSpPr>
        <p:spPr>
          <a:xfrm>
            <a:off x="17208036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4" name="object 11744"/>
          <p:cNvSpPr/>
          <p:nvPr/>
        </p:nvSpPr>
        <p:spPr>
          <a:xfrm>
            <a:off x="17219848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5" name="object 11745"/>
          <p:cNvSpPr/>
          <p:nvPr/>
        </p:nvSpPr>
        <p:spPr>
          <a:xfrm>
            <a:off x="17231659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6" name="object 11746"/>
          <p:cNvSpPr/>
          <p:nvPr/>
        </p:nvSpPr>
        <p:spPr>
          <a:xfrm>
            <a:off x="17243113" y="270361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7" name="object 11747"/>
          <p:cNvSpPr/>
          <p:nvPr/>
        </p:nvSpPr>
        <p:spPr>
          <a:xfrm>
            <a:off x="17254925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8" name="object 11748"/>
          <p:cNvSpPr/>
          <p:nvPr/>
        </p:nvSpPr>
        <p:spPr>
          <a:xfrm>
            <a:off x="17266736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9" name="object 11749"/>
          <p:cNvSpPr/>
          <p:nvPr/>
        </p:nvSpPr>
        <p:spPr>
          <a:xfrm>
            <a:off x="17278191" y="270361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0" name="object 11750"/>
          <p:cNvSpPr/>
          <p:nvPr/>
        </p:nvSpPr>
        <p:spPr>
          <a:xfrm>
            <a:off x="17290003" y="270361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1" name="object 11751"/>
          <p:cNvSpPr/>
          <p:nvPr/>
        </p:nvSpPr>
        <p:spPr>
          <a:xfrm>
            <a:off x="16875512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2" name="object 11752"/>
          <p:cNvSpPr/>
          <p:nvPr/>
        </p:nvSpPr>
        <p:spPr>
          <a:xfrm>
            <a:off x="16887324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3" name="object 11753"/>
          <p:cNvSpPr/>
          <p:nvPr/>
        </p:nvSpPr>
        <p:spPr>
          <a:xfrm>
            <a:off x="16898779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4" name="object 11754"/>
          <p:cNvSpPr/>
          <p:nvPr/>
        </p:nvSpPr>
        <p:spPr>
          <a:xfrm>
            <a:off x="16910591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5" name="object 11755"/>
          <p:cNvSpPr/>
          <p:nvPr/>
        </p:nvSpPr>
        <p:spPr>
          <a:xfrm>
            <a:off x="16922402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6" name="object 11756"/>
          <p:cNvSpPr/>
          <p:nvPr/>
        </p:nvSpPr>
        <p:spPr>
          <a:xfrm>
            <a:off x="16933856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7" name="object 11757"/>
          <p:cNvSpPr/>
          <p:nvPr/>
        </p:nvSpPr>
        <p:spPr>
          <a:xfrm>
            <a:off x="16945667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8" name="object 11758"/>
          <p:cNvSpPr/>
          <p:nvPr/>
        </p:nvSpPr>
        <p:spPr>
          <a:xfrm>
            <a:off x="16957123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9" name="object 11759"/>
          <p:cNvSpPr/>
          <p:nvPr/>
        </p:nvSpPr>
        <p:spPr>
          <a:xfrm>
            <a:off x="16968934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0" name="object 11760"/>
          <p:cNvSpPr/>
          <p:nvPr/>
        </p:nvSpPr>
        <p:spPr>
          <a:xfrm>
            <a:off x="16980746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1" name="object 11761"/>
          <p:cNvSpPr/>
          <p:nvPr/>
        </p:nvSpPr>
        <p:spPr>
          <a:xfrm>
            <a:off x="16992200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2" name="object 11762"/>
          <p:cNvSpPr/>
          <p:nvPr/>
        </p:nvSpPr>
        <p:spPr>
          <a:xfrm>
            <a:off x="17004011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3" name="object 11763"/>
          <p:cNvSpPr/>
          <p:nvPr/>
        </p:nvSpPr>
        <p:spPr>
          <a:xfrm>
            <a:off x="17015823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4" name="object 11764"/>
          <p:cNvSpPr/>
          <p:nvPr/>
        </p:nvSpPr>
        <p:spPr>
          <a:xfrm>
            <a:off x="17027278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5" name="object 11765"/>
          <p:cNvSpPr/>
          <p:nvPr/>
        </p:nvSpPr>
        <p:spPr>
          <a:xfrm>
            <a:off x="17039090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6" name="object 11766"/>
          <p:cNvSpPr/>
          <p:nvPr/>
        </p:nvSpPr>
        <p:spPr>
          <a:xfrm>
            <a:off x="17050543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7" name="object 11767"/>
          <p:cNvSpPr/>
          <p:nvPr/>
        </p:nvSpPr>
        <p:spPr>
          <a:xfrm>
            <a:off x="17062355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8" name="object 11768"/>
          <p:cNvSpPr/>
          <p:nvPr/>
        </p:nvSpPr>
        <p:spPr>
          <a:xfrm>
            <a:off x="17074167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9" name="object 11769"/>
          <p:cNvSpPr/>
          <p:nvPr/>
        </p:nvSpPr>
        <p:spPr>
          <a:xfrm>
            <a:off x="17085622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0" name="object 11770"/>
          <p:cNvSpPr/>
          <p:nvPr/>
        </p:nvSpPr>
        <p:spPr>
          <a:xfrm>
            <a:off x="17097433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1" name="object 11771"/>
          <p:cNvSpPr/>
          <p:nvPr/>
        </p:nvSpPr>
        <p:spPr>
          <a:xfrm>
            <a:off x="17108887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2" name="object 11772"/>
          <p:cNvSpPr/>
          <p:nvPr/>
        </p:nvSpPr>
        <p:spPr>
          <a:xfrm>
            <a:off x="17120699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3" name="object 11773"/>
          <p:cNvSpPr/>
          <p:nvPr/>
        </p:nvSpPr>
        <p:spPr>
          <a:xfrm>
            <a:off x="17132510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4" name="object 11774"/>
          <p:cNvSpPr/>
          <p:nvPr/>
        </p:nvSpPr>
        <p:spPr>
          <a:xfrm>
            <a:off x="17143965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5" name="object 11775"/>
          <p:cNvSpPr/>
          <p:nvPr/>
        </p:nvSpPr>
        <p:spPr>
          <a:xfrm>
            <a:off x="17155777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6" name="object 11776"/>
          <p:cNvSpPr/>
          <p:nvPr/>
        </p:nvSpPr>
        <p:spPr>
          <a:xfrm>
            <a:off x="17167231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7" name="object 11777"/>
          <p:cNvSpPr/>
          <p:nvPr/>
        </p:nvSpPr>
        <p:spPr>
          <a:xfrm>
            <a:off x="17179042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8" name="object 11778"/>
          <p:cNvSpPr/>
          <p:nvPr/>
        </p:nvSpPr>
        <p:spPr>
          <a:xfrm>
            <a:off x="17190854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9" name="object 11779"/>
          <p:cNvSpPr/>
          <p:nvPr/>
        </p:nvSpPr>
        <p:spPr>
          <a:xfrm>
            <a:off x="17202309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0" name="object 11780"/>
          <p:cNvSpPr/>
          <p:nvPr/>
        </p:nvSpPr>
        <p:spPr>
          <a:xfrm>
            <a:off x="17214121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1" name="object 11781"/>
          <p:cNvSpPr/>
          <p:nvPr/>
        </p:nvSpPr>
        <p:spPr>
          <a:xfrm>
            <a:off x="17225574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2" name="object 11782"/>
          <p:cNvSpPr/>
          <p:nvPr/>
        </p:nvSpPr>
        <p:spPr>
          <a:xfrm>
            <a:off x="17237386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3" name="object 11783"/>
          <p:cNvSpPr/>
          <p:nvPr/>
        </p:nvSpPr>
        <p:spPr>
          <a:xfrm>
            <a:off x="17249198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4" name="object 11784"/>
          <p:cNvSpPr/>
          <p:nvPr/>
        </p:nvSpPr>
        <p:spPr>
          <a:xfrm>
            <a:off x="17260651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5" name="object 11785"/>
          <p:cNvSpPr/>
          <p:nvPr/>
        </p:nvSpPr>
        <p:spPr>
          <a:xfrm>
            <a:off x="17272465" y="2712204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6" name="object 11786"/>
          <p:cNvSpPr/>
          <p:nvPr/>
        </p:nvSpPr>
        <p:spPr>
          <a:xfrm>
            <a:off x="17283918" y="2712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7" name="object 11787"/>
          <p:cNvSpPr/>
          <p:nvPr/>
        </p:nvSpPr>
        <p:spPr>
          <a:xfrm>
            <a:off x="16869785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8" name="object 11788"/>
          <p:cNvSpPr/>
          <p:nvPr/>
        </p:nvSpPr>
        <p:spPr>
          <a:xfrm>
            <a:off x="16881597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9" name="object 11789"/>
          <p:cNvSpPr/>
          <p:nvPr/>
        </p:nvSpPr>
        <p:spPr>
          <a:xfrm>
            <a:off x="16893051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0" name="object 11790"/>
          <p:cNvSpPr/>
          <p:nvPr/>
        </p:nvSpPr>
        <p:spPr>
          <a:xfrm>
            <a:off x="16904864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1" name="object 11791"/>
          <p:cNvSpPr/>
          <p:nvPr/>
        </p:nvSpPr>
        <p:spPr>
          <a:xfrm>
            <a:off x="16916317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2" name="object 11792"/>
          <p:cNvSpPr/>
          <p:nvPr/>
        </p:nvSpPr>
        <p:spPr>
          <a:xfrm>
            <a:off x="16928129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3" name="object 11793"/>
          <p:cNvSpPr/>
          <p:nvPr/>
        </p:nvSpPr>
        <p:spPr>
          <a:xfrm>
            <a:off x="16939941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4" name="object 11794"/>
          <p:cNvSpPr/>
          <p:nvPr/>
        </p:nvSpPr>
        <p:spPr>
          <a:xfrm>
            <a:off x="16951394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5" name="object 11795"/>
          <p:cNvSpPr/>
          <p:nvPr/>
        </p:nvSpPr>
        <p:spPr>
          <a:xfrm>
            <a:off x="16963207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6" name="object 11796"/>
          <p:cNvSpPr/>
          <p:nvPr/>
        </p:nvSpPr>
        <p:spPr>
          <a:xfrm>
            <a:off x="16974661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7" name="object 11797"/>
          <p:cNvSpPr/>
          <p:nvPr/>
        </p:nvSpPr>
        <p:spPr>
          <a:xfrm>
            <a:off x="16986473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8" name="object 11798"/>
          <p:cNvSpPr/>
          <p:nvPr/>
        </p:nvSpPr>
        <p:spPr>
          <a:xfrm>
            <a:off x="16998284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9" name="object 11799"/>
          <p:cNvSpPr/>
          <p:nvPr/>
        </p:nvSpPr>
        <p:spPr>
          <a:xfrm>
            <a:off x="17009738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0" name="object 11800"/>
          <p:cNvSpPr/>
          <p:nvPr/>
        </p:nvSpPr>
        <p:spPr>
          <a:xfrm>
            <a:off x="17021551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1" name="object 11801"/>
          <p:cNvSpPr/>
          <p:nvPr/>
        </p:nvSpPr>
        <p:spPr>
          <a:xfrm>
            <a:off x="17033005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2" name="object 11802"/>
          <p:cNvSpPr/>
          <p:nvPr/>
        </p:nvSpPr>
        <p:spPr>
          <a:xfrm>
            <a:off x="17044816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3" name="object 11803"/>
          <p:cNvSpPr/>
          <p:nvPr/>
        </p:nvSpPr>
        <p:spPr>
          <a:xfrm>
            <a:off x="17056628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4" name="object 11804"/>
          <p:cNvSpPr/>
          <p:nvPr/>
        </p:nvSpPr>
        <p:spPr>
          <a:xfrm>
            <a:off x="17068082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5" name="object 11805"/>
          <p:cNvSpPr/>
          <p:nvPr/>
        </p:nvSpPr>
        <p:spPr>
          <a:xfrm>
            <a:off x="17079893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6" name="object 11806"/>
          <p:cNvSpPr/>
          <p:nvPr/>
        </p:nvSpPr>
        <p:spPr>
          <a:xfrm>
            <a:off x="17091349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7" name="object 11807"/>
          <p:cNvSpPr/>
          <p:nvPr/>
        </p:nvSpPr>
        <p:spPr>
          <a:xfrm>
            <a:off x="17103160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8" name="object 11808"/>
          <p:cNvSpPr/>
          <p:nvPr/>
        </p:nvSpPr>
        <p:spPr>
          <a:xfrm>
            <a:off x="17114972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9" name="object 11809"/>
          <p:cNvSpPr/>
          <p:nvPr/>
        </p:nvSpPr>
        <p:spPr>
          <a:xfrm>
            <a:off x="17126425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0" name="object 11810"/>
          <p:cNvSpPr/>
          <p:nvPr/>
        </p:nvSpPr>
        <p:spPr>
          <a:xfrm>
            <a:off x="17138237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1" name="object 11811"/>
          <p:cNvSpPr/>
          <p:nvPr/>
        </p:nvSpPr>
        <p:spPr>
          <a:xfrm>
            <a:off x="17149692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2" name="object 11812"/>
          <p:cNvSpPr/>
          <p:nvPr/>
        </p:nvSpPr>
        <p:spPr>
          <a:xfrm>
            <a:off x="17161504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3" name="object 11813"/>
          <p:cNvSpPr/>
          <p:nvPr/>
        </p:nvSpPr>
        <p:spPr>
          <a:xfrm>
            <a:off x="17173316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4" name="object 11814"/>
          <p:cNvSpPr/>
          <p:nvPr/>
        </p:nvSpPr>
        <p:spPr>
          <a:xfrm>
            <a:off x="17184769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5" name="object 11815"/>
          <p:cNvSpPr/>
          <p:nvPr/>
        </p:nvSpPr>
        <p:spPr>
          <a:xfrm>
            <a:off x="17196581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6" name="object 11816"/>
          <p:cNvSpPr/>
          <p:nvPr/>
        </p:nvSpPr>
        <p:spPr>
          <a:xfrm>
            <a:off x="17208036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7" name="object 11817"/>
          <p:cNvSpPr/>
          <p:nvPr/>
        </p:nvSpPr>
        <p:spPr>
          <a:xfrm>
            <a:off x="17219848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8" name="object 11818"/>
          <p:cNvSpPr/>
          <p:nvPr/>
        </p:nvSpPr>
        <p:spPr>
          <a:xfrm>
            <a:off x="17231659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9" name="object 11819"/>
          <p:cNvSpPr/>
          <p:nvPr/>
        </p:nvSpPr>
        <p:spPr>
          <a:xfrm>
            <a:off x="17243113" y="27211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0" name="object 11820"/>
          <p:cNvSpPr/>
          <p:nvPr/>
        </p:nvSpPr>
        <p:spPr>
          <a:xfrm>
            <a:off x="17254925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1" name="object 11821"/>
          <p:cNvSpPr/>
          <p:nvPr/>
        </p:nvSpPr>
        <p:spPr>
          <a:xfrm>
            <a:off x="17266736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2" name="object 11822"/>
          <p:cNvSpPr/>
          <p:nvPr/>
        </p:nvSpPr>
        <p:spPr>
          <a:xfrm>
            <a:off x="17278191" y="272115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3" name="object 11823"/>
          <p:cNvSpPr/>
          <p:nvPr/>
        </p:nvSpPr>
        <p:spPr>
          <a:xfrm>
            <a:off x="17290003" y="272115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4" name="object 11824"/>
          <p:cNvSpPr/>
          <p:nvPr/>
        </p:nvSpPr>
        <p:spPr>
          <a:xfrm>
            <a:off x="16875512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5" name="object 11825"/>
          <p:cNvSpPr/>
          <p:nvPr/>
        </p:nvSpPr>
        <p:spPr>
          <a:xfrm>
            <a:off x="16887324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6" name="object 11826"/>
          <p:cNvSpPr/>
          <p:nvPr/>
        </p:nvSpPr>
        <p:spPr>
          <a:xfrm>
            <a:off x="16898779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7" name="object 11827"/>
          <p:cNvSpPr/>
          <p:nvPr/>
        </p:nvSpPr>
        <p:spPr>
          <a:xfrm>
            <a:off x="16910591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8" name="object 11828"/>
          <p:cNvSpPr/>
          <p:nvPr/>
        </p:nvSpPr>
        <p:spPr>
          <a:xfrm>
            <a:off x="16922402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9" name="object 11829"/>
          <p:cNvSpPr/>
          <p:nvPr/>
        </p:nvSpPr>
        <p:spPr>
          <a:xfrm>
            <a:off x="16933856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0" name="object 11830"/>
          <p:cNvSpPr/>
          <p:nvPr/>
        </p:nvSpPr>
        <p:spPr>
          <a:xfrm>
            <a:off x="16945667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1" name="object 11831"/>
          <p:cNvSpPr/>
          <p:nvPr/>
        </p:nvSpPr>
        <p:spPr>
          <a:xfrm>
            <a:off x="16957123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2" name="object 11832"/>
          <p:cNvSpPr/>
          <p:nvPr/>
        </p:nvSpPr>
        <p:spPr>
          <a:xfrm>
            <a:off x="16968934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3" name="object 11833"/>
          <p:cNvSpPr/>
          <p:nvPr/>
        </p:nvSpPr>
        <p:spPr>
          <a:xfrm>
            <a:off x="16980746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4" name="object 11834"/>
          <p:cNvSpPr/>
          <p:nvPr/>
        </p:nvSpPr>
        <p:spPr>
          <a:xfrm>
            <a:off x="16992200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5" name="object 11835"/>
          <p:cNvSpPr/>
          <p:nvPr/>
        </p:nvSpPr>
        <p:spPr>
          <a:xfrm>
            <a:off x="17004011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6" name="object 11836"/>
          <p:cNvSpPr/>
          <p:nvPr/>
        </p:nvSpPr>
        <p:spPr>
          <a:xfrm>
            <a:off x="17015823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7" name="object 11837"/>
          <p:cNvSpPr/>
          <p:nvPr/>
        </p:nvSpPr>
        <p:spPr>
          <a:xfrm>
            <a:off x="17027278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8" name="object 11838"/>
          <p:cNvSpPr/>
          <p:nvPr/>
        </p:nvSpPr>
        <p:spPr>
          <a:xfrm>
            <a:off x="17039090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9" name="object 11839"/>
          <p:cNvSpPr/>
          <p:nvPr/>
        </p:nvSpPr>
        <p:spPr>
          <a:xfrm>
            <a:off x="17050543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0" name="object 11840"/>
          <p:cNvSpPr/>
          <p:nvPr/>
        </p:nvSpPr>
        <p:spPr>
          <a:xfrm>
            <a:off x="17062355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1" name="object 11841"/>
          <p:cNvSpPr/>
          <p:nvPr/>
        </p:nvSpPr>
        <p:spPr>
          <a:xfrm>
            <a:off x="17074167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2" name="object 11842"/>
          <p:cNvSpPr/>
          <p:nvPr/>
        </p:nvSpPr>
        <p:spPr>
          <a:xfrm>
            <a:off x="17085622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3" name="object 11843"/>
          <p:cNvSpPr/>
          <p:nvPr/>
        </p:nvSpPr>
        <p:spPr>
          <a:xfrm>
            <a:off x="17097433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4" name="object 11844"/>
          <p:cNvSpPr/>
          <p:nvPr/>
        </p:nvSpPr>
        <p:spPr>
          <a:xfrm>
            <a:off x="17108887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5" name="object 11845"/>
          <p:cNvSpPr/>
          <p:nvPr/>
        </p:nvSpPr>
        <p:spPr>
          <a:xfrm>
            <a:off x="17120699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6" name="object 11846"/>
          <p:cNvSpPr/>
          <p:nvPr/>
        </p:nvSpPr>
        <p:spPr>
          <a:xfrm>
            <a:off x="17132510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7" name="object 11847"/>
          <p:cNvSpPr/>
          <p:nvPr/>
        </p:nvSpPr>
        <p:spPr>
          <a:xfrm>
            <a:off x="17143965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8" name="object 11848"/>
          <p:cNvSpPr/>
          <p:nvPr/>
        </p:nvSpPr>
        <p:spPr>
          <a:xfrm>
            <a:off x="17155777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9" name="object 11849"/>
          <p:cNvSpPr/>
          <p:nvPr/>
        </p:nvSpPr>
        <p:spPr>
          <a:xfrm>
            <a:off x="17167231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0" name="object 11850"/>
          <p:cNvSpPr/>
          <p:nvPr/>
        </p:nvSpPr>
        <p:spPr>
          <a:xfrm>
            <a:off x="17179042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1" name="object 11851"/>
          <p:cNvSpPr/>
          <p:nvPr/>
        </p:nvSpPr>
        <p:spPr>
          <a:xfrm>
            <a:off x="17190854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2" name="object 11852"/>
          <p:cNvSpPr/>
          <p:nvPr/>
        </p:nvSpPr>
        <p:spPr>
          <a:xfrm>
            <a:off x="17202309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3" name="object 11853"/>
          <p:cNvSpPr/>
          <p:nvPr/>
        </p:nvSpPr>
        <p:spPr>
          <a:xfrm>
            <a:off x="17214121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4" name="object 11854"/>
          <p:cNvSpPr/>
          <p:nvPr/>
        </p:nvSpPr>
        <p:spPr>
          <a:xfrm>
            <a:off x="17225574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5" name="object 11855"/>
          <p:cNvSpPr/>
          <p:nvPr/>
        </p:nvSpPr>
        <p:spPr>
          <a:xfrm>
            <a:off x="17237386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6" name="object 11856"/>
          <p:cNvSpPr/>
          <p:nvPr/>
        </p:nvSpPr>
        <p:spPr>
          <a:xfrm>
            <a:off x="17249198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7" name="object 11857"/>
          <p:cNvSpPr/>
          <p:nvPr/>
        </p:nvSpPr>
        <p:spPr>
          <a:xfrm>
            <a:off x="17260651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8" name="object 11858"/>
          <p:cNvSpPr/>
          <p:nvPr/>
        </p:nvSpPr>
        <p:spPr>
          <a:xfrm>
            <a:off x="17272465" y="272974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9" name="object 11859"/>
          <p:cNvSpPr/>
          <p:nvPr/>
        </p:nvSpPr>
        <p:spPr>
          <a:xfrm>
            <a:off x="17283918" y="27297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0" name="object 11860"/>
          <p:cNvSpPr/>
          <p:nvPr/>
        </p:nvSpPr>
        <p:spPr>
          <a:xfrm>
            <a:off x="16869785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1" name="object 11861"/>
          <p:cNvSpPr/>
          <p:nvPr/>
        </p:nvSpPr>
        <p:spPr>
          <a:xfrm>
            <a:off x="16881597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2" name="object 11862"/>
          <p:cNvSpPr/>
          <p:nvPr/>
        </p:nvSpPr>
        <p:spPr>
          <a:xfrm>
            <a:off x="16893051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3" name="object 11863"/>
          <p:cNvSpPr/>
          <p:nvPr/>
        </p:nvSpPr>
        <p:spPr>
          <a:xfrm>
            <a:off x="16904864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4" name="object 11864"/>
          <p:cNvSpPr/>
          <p:nvPr/>
        </p:nvSpPr>
        <p:spPr>
          <a:xfrm>
            <a:off x="16916317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5" name="object 11865"/>
          <p:cNvSpPr/>
          <p:nvPr/>
        </p:nvSpPr>
        <p:spPr>
          <a:xfrm>
            <a:off x="16928129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6" name="object 11866"/>
          <p:cNvSpPr/>
          <p:nvPr/>
        </p:nvSpPr>
        <p:spPr>
          <a:xfrm>
            <a:off x="16939941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7" name="object 11867"/>
          <p:cNvSpPr/>
          <p:nvPr/>
        </p:nvSpPr>
        <p:spPr>
          <a:xfrm>
            <a:off x="16951394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8" name="object 11868"/>
          <p:cNvSpPr/>
          <p:nvPr/>
        </p:nvSpPr>
        <p:spPr>
          <a:xfrm>
            <a:off x="16963207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9" name="object 11869"/>
          <p:cNvSpPr/>
          <p:nvPr/>
        </p:nvSpPr>
        <p:spPr>
          <a:xfrm>
            <a:off x="16974661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0" name="object 11870"/>
          <p:cNvSpPr/>
          <p:nvPr/>
        </p:nvSpPr>
        <p:spPr>
          <a:xfrm>
            <a:off x="16986473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1" name="object 11871"/>
          <p:cNvSpPr/>
          <p:nvPr/>
        </p:nvSpPr>
        <p:spPr>
          <a:xfrm>
            <a:off x="16998284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2" name="object 11872"/>
          <p:cNvSpPr/>
          <p:nvPr/>
        </p:nvSpPr>
        <p:spPr>
          <a:xfrm>
            <a:off x="17009738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3" name="object 11873"/>
          <p:cNvSpPr/>
          <p:nvPr/>
        </p:nvSpPr>
        <p:spPr>
          <a:xfrm>
            <a:off x="17021551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4" name="object 11874"/>
          <p:cNvSpPr/>
          <p:nvPr/>
        </p:nvSpPr>
        <p:spPr>
          <a:xfrm>
            <a:off x="17033005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5" name="object 11875"/>
          <p:cNvSpPr/>
          <p:nvPr/>
        </p:nvSpPr>
        <p:spPr>
          <a:xfrm>
            <a:off x="17044816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6" name="object 11876"/>
          <p:cNvSpPr/>
          <p:nvPr/>
        </p:nvSpPr>
        <p:spPr>
          <a:xfrm>
            <a:off x="17056628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7" name="object 11877"/>
          <p:cNvSpPr/>
          <p:nvPr/>
        </p:nvSpPr>
        <p:spPr>
          <a:xfrm>
            <a:off x="17068082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8" name="object 11878"/>
          <p:cNvSpPr/>
          <p:nvPr/>
        </p:nvSpPr>
        <p:spPr>
          <a:xfrm>
            <a:off x="17079893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9" name="object 11879"/>
          <p:cNvSpPr/>
          <p:nvPr/>
        </p:nvSpPr>
        <p:spPr>
          <a:xfrm>
            <a:off x="17091349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0" name="object 11880"/>
          <p:cNvSpPr/>
          <p:nvPr/>
        </p:nvSpPr>
        <p:spPr>
          <a:xfrm>
            <a:off x="17103160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1" name="object 11881"/>
          <p:cNvSpPr/>
          <p:nvPr/>
        </p:nvSpPr>
        <p:spPr>
          <a:xfrm>
            <a:off x="17114972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2" name="object 11882"/>
          <p:cNvSpPr/>
          <p:nvPr/>
        </p:nvSpPr>
        <p:spPr>
          <a:xfrm>
            <a:off x="17126425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3" name="object 11883"/>
          <p:cNvSpPr/>
          <p:nvPr/>
        </p:nvSpPr>
        <p:spPr>
          <a:xfrm>
            <a:off x="17138237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4" name="object 11884"/>
          <p:cNvSpPr/>
          <p:nvPr/>
        </p:nvSpPr>
        <p:spPr>
          <a:xfrm>
            <a:off x="17149692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5" name="object 11885"/>
          <p:cNvSpPr/>
          <p:nvPr/>
        </p:nvSpPr>
        <p:spPr>
          <a:xfrm>
            <a:off x="17161504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6" name="object 11886"/>
          <p:cNvSpPr/>
          <p:nvPr/>
        </p:nvSpPr>
        <p:spPr>
          <a:xfrm>
            <a:off x="17173316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7" name="object 11887"/>
          <p:cNvSpPr/>
          <p:nvPr/>
        </p:nvSpPr>
        <p:spPr>
          <a:xfrm>
            <a:off x="17184769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8" name="object 11888"/>
          <p:cNvSpPr/>
          <p:nvPr/>
        </p:nvSpPr>
        <p:spPr>
          <a:xfrm>
            <a:off x="17196581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9" name="object 11889"/>
          <p:cNvSpPr/>
          <p:nvPr/>
        </p:nvSpPr>
        <p:spPr>
          <a:xfrm>
            <a:off x="17208036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0" name="object 11890"/>
          <p:cNvSpPr/>
          <p:nvPr/>
        </p:nvSpPr>
        <p:spPr>
          <a:xfrm>
            <a:off x="17219848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1" name="object 11891"/>
          <p:cNvSpPr/>
          <p:nvPr/>
        </p:nvSpPr>
        <p:spPr>
          <a:xfrm>
            <a:off x="17231659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2" name="object 11892"/>
          <p:cNvSpPr/>
          <p:nvPr/>
        </p:nvSpPr>
        <p:spPr>
          <a:xfrm>
            <a:off x="17243113" y="2738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3" name="object 11893"/>
          <p:cNvSpPr/>
          <p:nvPr/>
        </p:nvSpPr>
        <p:spPr>
          <a:xfrm>
            <a:off x="17254925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4" name="object 11894"/>
          <p:cNvSpPr/>
          <p:nvPr/>
        </p:nvSpPr>
        <p:spPr>
          <a:xfrm>
            <a:off x="17266736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5" name="object 11895"/>
          <p:cNvSpPr/>
          <p:nvPr/>
        </p:nvSpPr>
        <p:spPr>
          <a:xfrm>
            <a:off x="17278191" y="273869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6" name="object 11896"/>
          <p:cNvSpPr/>
          <p:nvPr/>
        </p:nvSpPr>
        <p:spPr>
          <a:xfrm>
            <a:off x="17290003" y="273869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7" name="object 11897"/>
          <p:cNvSpPr/>
          <p:nvPr/>
        </p:nvSpPr>
        <p:spPr>
          <a:xfrm>
            <a:off x="16875512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8" name="object 11898"/>
          <p:cNvSpPr/>
          <p:nvPr/>
        </p:nvSpPr>
        <p:spPr>
          <a:xfrm>
            <a:off x="16887324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9" name="object 11899"/>
          <p:cNvSpPr/>
          <p:nvPr/>
        </p:nvSpPr>
        <p:spPr>
          <a:xfrm>
            <a:off x="16898779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0" name="object 11900"/>
          <p:cNvSpPr/>
          <p:nvPr/>
        </p:nvSpPr>
        <p:spPr>
          <a:xfrm>
            <a:off x="16910591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1" name="object 11901"/>
          <p:cNvSpPr/>
          <p:nvPr/>
        </p:nvSpPr>
        <p:spPr>
          <a:xfrm>
            <a:off x="16922402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2" name="object 11902"/>
          <p:cNvSpPr/>
          <p:nvPr/>
        </p:nvSpPr>
        <p:spPr>
          <a:xfrm>
            <a:off x="16933856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3" name="object 11903"/>
          <p:cNvSpPr/>
          <p:nvPr/>
        </p:nvSpPr>
        <p:spPr>
          <a:xfrm>
            <a:off x="16945667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4" name="object 11904"/>
          <p:cNvSpPr/>
          <p:nvPr/>
        </p:nvSpPr>
        <p:spPr>
          <a:xfrm>
            <a:off x="16957123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5" name="object 11905"/>
          <p:cNvSpPr/>
          <p:nvPr/>
        </p:nvSpPr>
        <p:spPr>
          <a:xfrm>
            <a:off x="16968934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6" name="object 11906"/>
          <p:cNvSpPr/>
          <p:nvPr/>
        </p:nvSpPr>
        <p:spPr>
          <a:xfrm>
            <a:off x="16980746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7" name="object 11907"/>
          <p:cNvSpPr/>
          <p:nvPr/>
        </p:nvSpPr>
        <p:spPr>
          <a:xfrm>
            <a:off x="16992200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8" name="object 11908"/>
          <p:cNvSpPr/>
          <p:nvPr/>
        </p:nvSpPr>
        <p:spPr>
          <a:xfrm>
            <a:off x="17004011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9" name="object 11909"/>
          <p:cNvSpPr/>
          <p:nvPr/>
        </p:nvSpPr>
        <p:spPr>
          <a:xfrm>
            <a:off x="17015823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0" name="object 11910"/>
          <p:cNvSpPr/>
          <p:nvPr/>
        </p:nvSpPr>
        <p:spPr>
          <a:xfrm>
            <a:off x="17027278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1" name="object 11911"/>
          <p:cNvSpPr/>
          <p:nvPr/>
        </p:nvSpPr>
        <p:spPr>
          <a:xfrm>
            <a:off x="17039090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2" name="object 11912"/>
          <p:cNvSpPr/>
          <p:nvPr/>
        </p:nvSpPr>
        <p:spPr>
          <a:xfrm>
            <a:off x="17050543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3" name="object 11913"/>
          <p:cNvSpPr/>
          <p:nvPr/>
        </p:nvSpPr>
        <p:spPr>
          <a:xfrm>
            <a:off x="17062355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4" name="object 11914"/>
          <p:cNvSpPr/>
          <p:nvPr/>
        </p:nvSpPr>
        <p:spPr>
          <a:xfrm>
            <a:off x="17074167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5" name="object 11915"/>
          <p:cNvSpPr/>
          <p:nvPr/>
        </p:nvSpPr>
        <p:spPr>
          <a:xfrm>
            <a:off x="17085622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6" name="object 11916"/>
          <p:cNvSpPr/>
          <p:nvPr/>
        </p:nvSpPr>
        <p:spPr>
          <a:xfrm>
            <a:off x="17097433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7" name="object 11917"/>
          <p:cNvSpPr/>
          <p:nvPr/>
        </p:nvSpPr>
        <p:spPr>
          <a:xfrm>
            <a:off x="17108887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8" name="object 11918"/>
          <p:cNvSpPr/>
          <p:nvPr/>
        </p:nvSpPr>
        <p:spPr>
          <a:xfrm>
            <a:off x="17120699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9" name="object 11919"/>
          <p:cNvSpPr/>
          <p:nvPr/>
        </p:nvSpPr>
        <p:spPr>
          <a:xfrm>
            <a:off x="17132510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0" name="object 11920"/>
          <p:cNvSpPr/>
          <p:nvPr/>
        </p:nvSpPr>
        <p:spPr>
          <a:xfrm>
            <a:off x="17143965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1" name="object 11921"/>
          <p:cNvSpPr/>
          <p:nvPr/>
        </p:nvSpPr>
        <p:spPr>
          <a:xfrm>
            <a:off x="17155777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2" name="object 11922"/>
          <p:cNvSpPr/>
          <p:nvPr/>
        </p:nvSpPr>
        <p:spPr>
          <a:xfrm>
            <a:off x="17167231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3" name="object 11923"/>
          <p:cNvSpPr/>
          <p:nvPr/>
        </p:nvSpPr>
        <p:spPr>
          <a:xfrm>
            <a:off x="17179042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4" name="object 11924"/>
          <p:cNvSpPr/>
          <p:nvPr/>
        </p:nvSpPr>
        <p:spPr>
          <a:xfrm>
            <a:off x="17190854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5" name="object 11925"/>
          <p:cNvSpPr/>
          <p:nvPr/>
        </p:nvSpPr>
        <p:spPr>
          <a:xfrm>
            <a:off x="17202309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6" name="object 11926"/>
          <p:cNvSpPr/>
          <p:nvPr/>
        </p:nvSpPr>
        <p:spPr>
          <a:xfrm>
            <a:off x="17214121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7" name="object 11927"/>
          <p:cNvSpPr/>
          <p:nvPr/>
        </p:nvSpPr>
        <p:spPr>
          <a:xfrm>
            <a:off x="17225574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8" name="object 11928"/>
          <p:cNvSpPr/>
          <p:nvPr/>
        </p:nvSpPr>
        <p:spPr>
          <a:xfrm>
            <a:off x="17237386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9" name="object 11929"/>
          <p:cNvSpPr/>
          <p:nvPr/>
        </p:nvSpPr>
        <p:spPr>
          <a:xfrm>
            <a:off x="17249198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0" name="object 11930"/>
          <p:cNvSpPr/>
          <p:nvPr/>
        </p:nvSpPr>
        <p:spPr>
          <a:xfrm>
            <a:off x="17260651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1" name="object 11931"/>
          <p:cNvSpPr/>
          <p:nvPr/>
        </p:nvSpPr>
        <p:spPr>
          <a:xfrm>
            <a:off x="17272465" y="274728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2" name="object 11932"/>
          <p:cNvSpPr/>
          <p:nvPr/>
        </p:nvSpPr>
        <p:spPr>
          <a:xfrm>
            <a:off x="17283918" y="274728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3" name="object 11933"/>
          <p:cNvSpPr/>
          <p:nvPr/>
        </p:nvSpPr>
        <p:spPr>
          <a:xfrm>
            <a:off x="16875512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4" name="object 11934"/>
          <p:cNvSpPr/>
          <p:nvPr/>
        </p:nvSpPr>
        <p:spPr>
          <a:xfrm>
            <a:off x="16881597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5" name="object 11935"/>
          <p:cNvSpPr/>
          <p:nvPr/>
        </p:nvSpPr>
        <p:spPr>
          <a:xfrm>
            <a:off x="16887324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6" name="object 11936"/>
          <p:cNvSpPr/>
          <p:nvPr/>
        </p:nvSpPr>
        <p:spPr>
          <a:xfrm>
            <a:off x="1689305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7" name="object 11937"/>
          <p:cNvSpPr/>
          <p:nvPr/>
        </p:nvSpPr>
        <p:spPr>
          <a:xfrm>
            <a:off x="16898779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8" name="object 11938"/>
          <p:cNvSpPr/>
          <p:nvPr/>
        </p:nvSpPr>
        <p:spPr>
          <a:xfrm>
            <a:off x="16904864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9" name="object 11939"/>
          <p:cNvSpPr/>
          <p:nvPr/>
        </p:nvSpPr>
        <p:spPr>
          <a:xfrm>
            <a:off x="1691059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0" name="object 11940"/>
          <p:cNvSpPr/>
          <p:nvPr/>
        </p:nvSpPr>
        <p:spPr>
          <a:xfrm>
            <a:off x="16916317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1" name="object 11941"/>
          <p:cNvSpPr/>
          <p:nvPr/>
        </p:nvSpPr>
        <p:spPr>
          <a:xfrm>
            <a:off x="16922402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2" name="object 11942"/>
          <p:cNvSpPr/>
          <p:nvPr/>
        </p:nvSpPr>
        <p:spPr>
          <a:xfrm>
            <a:off x="16928129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3" name="object 11943"/>
          <p:cNvSpPr/>
          <p:nvPr/>
        </p:nvSpPr>
        <p:spPr>
          <a:xfrm>
            <a:off x="16933856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4" name="object 11944"/>
          <p:cNvSpPr/>
          <p:nvPr/>
        </p:nvSpPr>
        <p:spPr>
          <a:xfrm>
            <a:off x="1693994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5" name="object 11945"/>
          <p:cNvSpPr/>
          <p:nvPr/>
        </p:nvSpPr>
        <p:spPr>
          <a:xfrm>
            <a:off x="16945667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6" name="object 11946"/>
          <p:cNvSpPr/>
          <p:nvPr/>
        </p:nvSpPr>
        <p:spPr>
          <a:xfrm>
            <a:off x="16951394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7" name="object 11947"/>
          <p:cNvSpPr/>
          <p:nvPr/>
        </p:nvSpPr>
        <p:spPr>
          <a:xfrm>
            <a:off x="16957123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8" name="object 11948"/>
          <p:cNvSpPr/>
          <p:nvPr/>
        </p:nvSpPr>
        <p:spPr>
          <a:xfrm>
            <a:off x="16963207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9" name="object 11949"/>
          <p:cNvSpPr/>
          <p:nvPr/>
        </p:nvSpPr>
        <p:spPr>
          <a:xfrm>
            <a:off x="16968934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0" name="object 11950"/>
          <p:cNvSpPr/>
          <p:nvPr/>
        </p:nvSpPr>
        <p:spPr>
          <a:xfrm>
            <a:off x="1697466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1" name="object 11951"/>
          <p:cNvSpPr/>
          <p:nvPr/>
        </p:nvSpPr>
        <p:spPr>
          <a:xfrm>
            <a:off x="16980746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2" name="object 11952"/>
          <p:cNvSpPr/>
          <p:nvPr/>
        </p:nvSpPr>
        <p:spPr>
          <a:xfrm>
            <a:off x="16986473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3" name="object 11953"/>
          <p:cNvSpPr/>
          <p:nvPr/>
        </p:nvSpPr>
        <p:spPr>
          <a:xfrm>
            <a:off x="16992200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4" name="object 11954"/>
          <p:cNvSpPr/>
          <p:nvPr/>
        </p:nvSpPr>
        <p:spPr>
          <a:xfrm>
            <a:off x="16998284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5" name="object 11955"/>
          <p:cNvSpPr/>
          <p:nvPr/>
        </p:nvSpPr>
        <p:spPr>
          <a:xfrm>
            <a:off x="1700401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6" name="object 11956"/>
          <p:cNvSpPr/>
          <p:nvPr/>
        </p:nvSpPr>
        <p:spPr>
          <a:xfrm>
            <a:off x="17009738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7" name="object 11957"/>
          <p:cNvSpPr/>
          <p:nvPr/>
        </p:nvSpPr>
        <p:spPr>
          <a:xfrm>
            <a:off x="17015823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8" name="object 11958"/>
          <p:cNvSpPr/>
          <p:nvPr/>
        </p:nvSpPr>
        <p:spPr>
          <a:xfrm>
            <a:off x="1702155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9" name="object 11959"/>
          <p:cNvSpPr/>
          <p:nvPr/>
        </p:nvSpPr>
        <p:spPr>
          <a:xfrm>
            <a:off x="17027278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0" name="object 11960"/>
          <p:cNvSpPr/>
          <p:nvPr/>
        </p:nvSpPr>
        <p:spPr>
          <a:xfrm>
            <a:off x="17033005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1" name="object 11961"/>
          <p:cNvSpPr/>
          <p:nvPr/>
        </p:nvSpPr>
        <p:spPr>
          <a:xfrm>
            <a:off x="17039090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2" name="object 11962"/>
          <p:cNvSpPr/>
          <p:nvPr/>
        </p:nvSpPr>
        <p:spPr>
          <a:xfrm>
            <a:off x="17044816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3" name="object 11963"/>
          <p:cNvSpPr/>
          <p:nvPr/>
        </p:nvSpPr>
        <p:spPr>
          <a:xfrm>
            <a:off x="17050543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4" name="object 11964"/>
          <p:cNvSpPr/>
          <p:nvPr/>
        </p:nvSpPr>
        <p:spPr>
          <a:xfrm>
            <a:off x="17056628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5" name="object 11965"/>
          <p:cNvSpPr/>
          <p:nvPr/>
        </p:nvSpPr>
        <p:spPr>
          <a:xfrm>
            <a:off x="17062355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6" name="object 11966"/>
          <p:cNvSpPr/>
          <p:nvPr/>
        </p:nvSpPr>
        <p:spPr>
          <a:xfrm>
            <a:off x="17068082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7" name="object 11967"/>
          <p:cNvSpPr/>
          <p:nvPr/>
        </p:nvSpPr>
        <p:spPr>
          <a:xfrm>
            <a:off x="17074167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8" name="object 11968"/>
          <p:cNvSpPr/>
          <p:nvPr/>
        </p:nvSpPr>
        <p:spPr>
          <a:xfrm>
            <a:off x="17079893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9" name="object 11969"/>
          <p:cNvSpPr/>
          <p:nvPr/>
        </p:nvSpPr>
        <p:spPr>
          <a:xfrm>
            <a:off x="17085622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0" name="object 11970"/>
          <p:cNvSpPr/>
          <p:nvPr/>
        </p:nvSpPr>
        <p:spPr>
          <a:xfrm>
            <a:off x="17091349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1" name="object 11971"/>
          <p:cNvSpPr/>
          <p:nvPr/>
        </p:nvSpPr>
        <p:spPr>
          <a:xfrm>
            <a:off x="17097433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2" name="object 11972"/>
          <p:cNvSpPr/>
          <p:nvPr/>
        </p:nvSpPr>
        <p:spPr>
          <a:xfrm>
            <a:off x="17103160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3" name="object 11973"/>
          <p:cNvSpPr/>
          <p:nvPr/>
        </p:nvSpPr>
        <p:spPr>
          <a:xfrm>
            <a:off x="17108887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4" name="object 11974"/>
          <p:cNvSpPr/>
          <p:nvPr/>
        </p:nvSpPr>
        <p:spPr>
          <a:xfrm>
            <a:off x="17114972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5" name="object 11975"/>
          <p:cNvSpPr/>
          <p:nvPr/>
        </p:nvSpPr>
        <p:spPr>
          <a:xfrm>
            <a:off x="17120699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6" name="object 11976"/>
          <p:cNvSpPr/>
          <p:nvPr/>
        </p:nvSpPr>
        <p:spPr>
          <a:xfrm>
            <a:off x="17126425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7" name="object 11977"/>
          <p:cNvSpPr/>
          <p:nvPr/>
        </p:nvSpPr>
        <p:spPr>
          <a:xfrm>
            <a:off x="17132510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8" name="object 11978"/>
          <p:cNvSpPr/>
          <p:nvPr/>
        </p:nvSpPr>
        <p:spPr>
          <a:xfrm>
            <a:off x="17138237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9" name="object 11979"/>
          <p:cNvSpPr/>
          <p:nvPr/>
        </p:nvSpPr>
        <p:spPr>
          <a:xfrm>
            <a:off x="17143965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0" name="object 11980"/>
          <p:cNvSpPr/>
          <p:nvPr/>
        </p:nvSpPr>
        <p:spPr>
          <a:xfrm>
            <a:off x="17149692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1" name="object 11981"/>
          <p:cNvSpPr/>
          <p:nvPr/>
        </p:nvSpPr>
        <p:spPr>
          <a:xfrm>
            <a:off x="17155777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2" name="object 11982"/>
          <p:cNvSpPr/>
          <p:nvPr/>
        </p:nvSpPr>
        <p:spPr>
          <a:xfrm>
            <a:off x="17161504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3" name="object 11983"/>
          <p:cNvSpPr/>
          <p:nvPr/>
        </p:nvSpPr>
        <p:spPr>
          <a:xfrm>
            <a:off x="1716723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4" name="object 11984"/>
          <p:cNvSpPr/>
          <p:nvPr/>
        </p:nvSpPr>
        <p:spPr>
          <a:xfrm>
            <a:off x="17173316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5" name="object 11985"/>
          <p:cNvSpPr/>
          <p:nvPr/>
        </p:nvSpPr>
        <p:spPr>
          <a:xfrm>
            <a:off x="17179042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6" name="object 11986"/>
          <p:cNvSpPr/>
          <p:nvPr/>
        </p:nvSpPr>
        <p:spPr>
          <a:xfrm>
            <a:off x="17184769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7" name="object 11987"/>
          <p:cNvSpPr/>
          <p:nvPr/>
        </p:nvSpPr>
        <p:spPr>
          <a:xfrm>
            <a:off x="17190854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8" name="object 11988"/>
          <p:cNvSpPr/>
          <p:nvPr/>
        </p:nvSpPr>
        <p:spPr>
          <a:xfrm>
            <a:off x="1719658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9" name="object 11989"/>
          <p:cNvSpPr/>
          <p:nvPr/>
        </p:nvSpPr>
        <p:spPr>
          <a:xfrm>
            <a:off x="17202309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0" name="object 11990"/>
          <p:cNvSpPr/>
          <p:nvPr/>
        </p:nvSpPr>
        <p:spPr>
          <a:xfrm>
            <a:off x="17208036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1" name="object 11991"/>
          <p:cNvSpPr/>
          <p:nvPr/>
        </p:nvSpPr>
        <p:spPr>
          <a:xfrm>
            <a:off x="1721412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2" name="object 11992"/>
          <p:cNvSpPr/>
          <p:nvPr/>
        </p:nvSpPr>
        <p:spPr>
          <a:xfrm>
            <a:off x="17219848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3" name="object 11993"/>
          <p:cNvSpPr/>
          <p:nvPr/>
        </p:nvSpPr>
        <p:spPr>
          <a:xfrm>
            <a:off x="17225574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4" name="object 11994"/>
          <p:cNvSpPr/>
          <p:nvPr/>
        </p:nvSpPr>
        <p:spPr>
          <a:xfrm>
            <a:off x="17231659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5" name="object 11995"/>
          <p:cNvSpPr/>
          <p:nvPr/>
        </p:nvSpPr>
        <p:spPr>
          <a:xfrm>
            <a:off x="17237386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6" name="object 11996"/>
          <p:cNvSpPr/>
          <p:nvPr/>
        </p:nvSpPr>
        <p:spPr>
          <a:xfrm>
            <a:off x="17243113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7" name="object 11997"/>
          <p:cNvSpPr/>
          <p:nvPr/>
        </p:nvSpPr>
        <p:spPr>
          <a:xfrm>
            <a:off x="17249198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8" name="object 11998"/>
          <p:cNvSpPr/>
          <p:nvPr/>
        </p:nvSpPr>
        <p:spPr>
          <a:xfrm>
            <a:off x="17254925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9" name="object 11999"/>
          <p:cNvSpPr/>
          <p:nvPr/>
        </p:nvSpPr>
        <p:spPr>
          <a:xfrm>
            <a:off x="1726065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0" name="object 12000"/>
          <p:cNvSpPr/>
          <p:nvPr/>
        </p:nvSpPr>
        <p:spPr>
          <a:xfrm>
            <a:off x="17266736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1" name="object 12001"/>
          <p:cNvSpPr/>
          <p:nvPr/>
        </p:nvSpPr>
        <p:spPr>
          <a:xfrm>
            <a:off x="17272465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2" name="object 12002"/>
          <p:cNvSpPr/>
          <p:nvPr/>
        </p:nvSpPr>
        <p:spPr>
          <a:xfrm>
            <a:off x="17278191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3" name="object 12003"/>
          <p:cNvSpPr/>
          <p:nvPr/>
        </p:nvSpPr>
        <p:spPr>
          <a:xfrm>
            <a:off x="17283918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4" name="object 12004"/>
          <p:cNvSpPr/>
          <p:nvPr/>
        </p:nvSpPr>
        <p:spPr>
          <a:xfrm>
            <a:off x="17290003" y="266424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5" name="object 12005"/>
          <p:cNvSpPr/>
          <p:nvPr/>
        </p:nvSpPr>
        <p:spPr>
          <a:xfrm>
            <a:off x="16869785" y="3229422"/>
            <a:ext cx="423080" cy="952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6" name="object 12006"/>
          <p:cNvSpPr/>
          <p:nvPr/>
        </p:nvSpPr>
        <p:spPr>
          <a:xfrm>
            <a:off x="16721957" y="935407"/>
            <a:ext cx="156845" cy="33655"/>
          </a:xfrm>
          <a:custGeom>
            <a:avLst/>
            <a:gdLst/>
            <a:ahLst/>
            <a:cxnLst/>
            <a:rect l="l" t="t" r="r" b="b"/>
            <a:pathLst>
              <a:path w="156844" h="33655">
                <a:moveTo>
                  <a:pt x="0" y="33646"/>
                </a:moveTo>
                <a:lnTo>
                  <a:pt x="156418" y="0"/>
                </a:lnTo>
                <a:lnTo>
                  <a:pt x="156418" y="33646"/>
                </a:lnTo>
                <a:lnTo>
                  <a:pt x="0" y="33646"/>
                </a:lnTo>
                <a:close/>
              </a:path>
              <a:path w="156844" h="33655">
                <a:moveTo>
                  <a:pt x="0" y="0"/>
                </a:moveTo>
                <a:lnTo>
                  <a:pt x="0" y="33646"/>
                </a:lnTo>
                <a:lnTo>
                  <a:pt x="156418" y="33646"/>
                </a:lnTo>
                <a:lnTo>
                  <a:pt x="156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7" name="object 12007"/>
          <p:cNvSpPr/>
          <p:nvPr/>
        </p:nvSpPr>
        <p:spPr>
          <a:xfrm>
            <a:off x="16929203" y="93540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8" name="object 12008"/>
          <p:cNvSpPr/>
          <p:nvPr/>
        </p:nvSpPr>
        <p:spPr>
          <a:xfrm>
            <a:off x="16979672" y="935407"/>
            <a:ext cx="203200" cy="33655"/>
          </a:xfrm>
          <a:custGeom>
            <a:avLst/>
            <a:gdLst/>
            <a:ahLst/>
            <a:cxnLst/>
            <a:rect l="l" t="t" r="r" b="b"/>
            <a:pathLst>
              <a:path w="203200" h="33655">
                <a:moveTo>
                  <a:pt x="0" y="33646"/>
                </a:moveTo>
                <a:lnTo>
                  <a:pt x="202949" y="0"/>
                </a:lnTo>
                <a:lnTo>
                  <a:pt x="202949" y="33646"/>
                </a:lnTo>
                <a:lnTo>
                  <a:pt x="0" y="33646"/>
                </a:lnTo>
                <a:close/>
              </a:path>
              <a:path w="203200" h="33655">
                <a:moveTo>
                  <a:pt x="0" y="0"/>
                </a:moveTo>
                <a:lnTo>
                  <a:pt x="0" y="33646"/>
                </a:lnTo>
                <a:lnTo>
                  <a:pt x="202949" y="33646"/>
                </a:lnTo>
                <a:lnTo>
                  <a:pt x="20294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9" name="object 12009"/>
          <p:cNvSpPr/>
          <p:nvPr/>
        </p:nvSpPr>
        <p:spPr>
          <a:xfrm>
            <a:off x="17233448" y="93540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0" name="object 12010"/>
          <p:cNvSpPr/>
          <p:nvPr/>
        </p:nvSpPr>
        <p:spPr>
          <a:xfrm>
            <a:off x="17284276" y="935407"/>
            <a:ext cx="156845" cy="33655"/>
          </a:xfrm>
          <a:custGeom>
            <a:avLst/>
            <a:gdLst/>
            <a:ahLst/>
            <a:cxnLst/>
            <a:rect l="l" t="t" r="r" b="b"/>
            <a:pathLst>
              <a:path w="156844" h="33655">
                <a:moveTo>
                  <a:pt x="0" y="33646"/>
                </a:moveTo>
                <a:lnTo>
                  <a:pt x="156418" y="0"/>
                </a:lnTo>
                <a:lnTo>
                  <a:pt x="156418" y="33646"/>
                </a:lnTo>
                <a:lnTo>
                  <a:pt x="0" y="33646"/>
                </a:lnTo>
                <a:close/>
              </a:path>
              <a:path w="156844" h="33655">
                <a:moveTo>
                  <a:pt x="0" y="0"/>
                </a:moveTo>
                <a:lnTo>
                  <a:pt x="0" y="33646"/>
                </a:lnTo>
                <a:lnTo>
                  <a:pt x="156418" y="33646"/>
                </a:lnTo>
                <a:lnTo>
                  <a:pt x="156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1" name="object 12011"/>
          <p:cNvSpPr/>
          <p:nvPr/>
        </p:nvSpPr>
        <p:spPr>
          <a:xfrm>
            <a:off x="17440695" y="93540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2" name="object 12012"/>
          <p:cNvSpPr txBox="1"/>
          <p:nvPr/>
        </p:nvSpPr>
        <p:spPr>
          <a:xfrm>
            <a:off x="16703172" y="615281"/>
            <a:ext cx="3454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20" dirty="0">
                <a:latin typeface="Arial"/>
                <a:cs typeface="Arial"/>
              </a:rPr>
              <a:t>LEGENDA</a:t>
            </a:r>
            <a:endParaRPr sz="700">
              <a:latin typeface="Arial"/>
              <a:cs typeface="Arial"/>
            </a:endParaRPr>
          </a:p>
        </p:txBody>
      </p:sp>
      <p:sp>
        <p:nvSpPr>
          <p:cNvPr id="12013" name="object 12013"/>
          <p:cNvSpPr/>
          <p:nvPr/>
        </p:nvSpPr>
        <p:spPr>
          <a:xfrm>
            <a:off x="16721957" y="105782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4" name="object 12014"/>
          <p:cNvSpPr/>
          <p:nvPr/>
        </p:nvSpPr>
        <p:spPr>
          <a:xfrm>
            <a:off x="16831843" y="1042430"/>
            <a:ext cx="20955" cy="30480"/>
          </a:xfrm>
          <a:custGeom>
            <a:avLst/>
            <a:gdLst/>
            <a:ahLst/>
            <a:cxnLst/>
            <a:rect l="l" t="t" r="r" b="b"/>
            <a:pathLst>
              <a:path w="20955" h="30480">
                <a:moveTo>
                  <a:pt x="0" y="30424"/>
                </a:moveTo>
                <a:lnTo>
                  <a:pt x="0" y="0"/>
                </a:lnTo>
                <a:lnTo>
                  <a:pt x="15033" y="0"/>
                </a:lnTo>
                <a:lnTo>
                  <a:pt x="20402" y="5011"/>
                </a:lnTo>
                <a:lnTo>
                  <a:pt x="20402" y="10380"/>
                </a:lnTo>
                <a:lnTo>
                  <a:pt x="15033" y="15391"/>
                </a:lnTo>
                <a:lnTo>
                  <a:pt x="0" y="15391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5" name="object 12015"/>
          <p:cNvSpPr/>
          <p:nvPr/>
        </p:nvSpPr>
        <p:spPr>
          <a:xfrm>
            <a:off x="16874081" y="1057821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6" name="object 12016"/>
          <p:cNvSpPr/>
          <p:nvPr/>
        </p:nvSpPr>
        <p:spPr>
          <a:xfrm>
            <a:off x="17000790" y="1041714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0" y="15928"/>
                </a:moveTo>
                <a:lnTo>
                  <a:pt x="0" y="15928"/>
                </a:lnTo>
              </a:path>
            </a:pathLst>
          </a:custGeom>
          <a:ln w="31856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7" name="object 12017"/>
          <p:cNvSpPr/>
          <p:nvPr/>
        </p:nvSpPr>
        <p:spPr>
          <a:xfrm>
            <a:off x="16985040" y="1057821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1856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8" name="object 12018"/>
          <p:cNvSpPr/>
          <p:nvPr/>
        </p:nvSpPr>
        <p:spPr>
          <a:xfrm>
            <a:off x="17034794" y="1057821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9" name="object 12019"/>
          <p:cNvSpPr/>
          <p:nvPr/>
        </p:nvSpPr>
        <p:spPr>
          <a:xfrm>
            <a:off x="17153272" y="1042430"/>
            <a:ext cx="20320" cy="30480"/>
          </a:xfrm>
          <a:custGeom>
            <a:avLst/>
            <a:gdLst/>
            <a:ahLst/>
            <a:cxnLst/>
            <a:rect l="l" t="t" r="r" b="b"/>
            <a:pathLst>
              <a:path w="20319" h="30480">
                <a:moveTo>
                  <a:pt x="0" y="30424"/>
                </a:moveTo>
                <a:lnTo>
                  <a:pt x="0" y="0"/>
                </a:lnTo>
                <a:lnTo>
                  <a:pt x="15033" y="0"/>
                </a:lnTo>
                <a:lnTo>
                  <a:pt x="20044" y="5011"/>
                </a:lnTo>
                <a:lnTo>
                  <a:pt x="20044" y="10380"/>
                </a:lnTo>
                <a:lnTo>
                  <a:pt x="15033" y="15391"/>
                </a:lnTo>
                <a:lnTo>
                  <a:pt x="0" y="15391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0" name="object 12020"/>
          <p:cNvSpPr/>
          <p:nvPr/>
        </p:nvSpPr>
        <p:spPr>
          <a:xfrm>
            <a:off x="17195508" y="1057821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1" name="object 12021"/>
          <p:cNvSpPr/>
          <p:nvPr/>
        </p:nvSpPr>
        <p:spPr>
          <a:xfrm>
            <a:off x="17322217" y="1041714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0" y="15928"/>
                </a:moveTo>
                <a:lnTo>
                  <a:pt x="0" y="15928"/>
                </a:lnTo>
              </a:path>
            </a:pathLst>
          </a:custGeom>
          <a:ln w="31856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2" name="object 12022"/>
          <p:cNvSpPr/>
          <p:nvPr/>
        </p:nvSpPr>
        <p:spPr>
          <a:xfrm>
            <a:off x="17306469" y="1057821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1856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3" name="object 12023"/>
          <p:cNvSpPr/>
          <p:nvPr/>
        </p:nvSpPr>
        <p:spPr>
          <a:xfrm>
            <a:off x="17356221" y="105782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4" name="object 12024"/>
          <p:cNvSpPr txBox="1"/>
          <p:nvPr/>
        </p:nvSpPr>
        <p:spPr>
          <a:xfrm>
            <a:off x="17508171" y="1516192"/>
            <a:ext cx="2965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u="sng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25" name="object 12025"/>
          <p:cNvSpPr/>
          <p:nvPr/>
        </p:nvSpPr>
        <p:spPr>
          <a:xfrm>
            <a:off x="16886609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6" name="object 12026"/>
          <p:cNvSpPr/>
          <p:nvPr/>
        </p:nvSpPr>
        <p:spPr>
          <a:xfrm>
            <a:off x="17252419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14675" y="0"/>
                </a:moveTo>
                <a:lnTo>
                  <a:pt x="7516" y="41520"/>
                </a:ln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7" name="object 12027"/>
          <p:cNvSpPr/>
          <p:nvPr/>
        </p:nvSpPr>
        <p:spPr>
          <a:xfrm>
            <a:off x="1698575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8" name="object 12028"/>
          <p:cNvSpPr/>
          <p:nvPr/>
        </p:nvSpPr>
        <p:spPr>
          <a:xfrm>
            <a:off x="16974303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14675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9" name="object 12029"/>
          <p:cNvSpPr/>
          <p:nvPr/>
        </p:nvSpPr>
        <p:spPr>
          <a:xfrm>
            <a:off x="1718870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0022" y="25771"/>
                </a:ln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0" name="object 12030"/>
          <p:cNvSpPr/>
          <p:nvPr/>
        </p:nvSpPr>
        <p:spPr>
          <a:xfrm>
            <a:off x="17174032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14675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1" name="object 12031"/>
          <p:cNvSpPr/>
          <p:nvPr/>
        </p:nvSpPr>
        <p:spPr>
          <a:xfrm>
            <a:off x="1711926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7874" y="37225"/>
                </a:ln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2" name="object 12032"/>
          <p:cNvSpPr/>
          <p:nvPr/>
        </p:nvSpPr>
        <p:spPr>
          <a:xfrm>
            <a:off x="17078821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8948" y="33288"/>
                </a:ln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3" name="object 12033"/>
          <p:cNvSpPr/>
          <p:nvPr/>
        </p:nvSpPr>
        <p:spPr>
          <a:xfrm>
            <a:off x="16974303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0" y="84473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4" name="object 12034"/>
          <p:cNvSpPr/>
          <p:nvPr/>
        </p:nvSpPr>
        <p:spPr>
          <a:xfrm>
            <a:off x="16930992" y="1142294"/>
            <a:ext cx="13970" cy="85090"/>
          </a:xfrm>
          <a:custGeom>
            <a:avLst/>
            <a:gdLst/>
            <a:ahLst/>
            <a:cxnLst/>
            <a:rect l="l" t="t" r="r" b="b"/>
            <a:pathLst>
              <a:path w="13969" h="85090">
                <a:moveTo>
                  <a:pt x="13959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5" name="object 12035"/>
          <p:cNvSpPr/>
          <p:nvPr/>
        </p:nvSpPr>
        <p:spPr>
          <a:xfrm>
            <a:off x="17219490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9306" y="30782"/>
                </a:ln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6" name="object 12036"/>
          <p:cNvSpPr/>
          <p:nvPr/>
        </p:nvSpPr>
        <p:spPr>
          <a:xfrm>
            <a:off x="1718870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10022" y="25771"/>
                </a:ln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7" name="object 12037"/>
          <p:cNvSpPr/>
          <p:nvPr/>
        </p:nvSpPr>
        <p:spPr>
          <a:xfrm>
            <a:off x="16930992" y="1142294"/>
            <a:ext cx="13970" cy="85090"/>
          </a:xfrm>
          <a:custGeom>
            <a:avLst/>
            <a:gdLst/>
            <a:ahLst/>
            <a:cxnLst/>
            <a:rect l="l" t="t" r="r" b="b"/>
            <a:pathLst>
              <a:path w="13969" h="85090">
                <a:moveTo>
                  <a:pt x="0" y="84473"/>
                </a:moveTo>
                <a:lnTo>
                  <a:pt x="13959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8" name="object 12038"/>
          <p:cNvSpPr/>
          <p:nvPr/>
        </p:nvSpPr>
        <p:spPr>
          <a:xfrm>
            <a:off x="16886609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9" name="object 12039"/>
          <p:cNvSpPr/>
          <p:nvPr/>
        </p:nvSpPr>
        <p:spPr>
          <a:xfrm>
            <a:off x="17252419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0" y="84473"/>
                </a:moveTo>
                <a:lnTo>
                  <a:pt x="7516" y="41520"/>
                </a:lnTo>
                <a:lnTo>
                  <a:pt x="1467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0" name="object 12040"/>
          <p:cNvSpPr/>
          <p:nvPr/>
        </p:nvSpPr>
        <p:spPr>
          <a:xfrm>
            <a:off x="17219490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9306" y="30782"/>
                </a:ln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1" name="object 12041"/>
          <p:cNvSpPr/>
          <p:nvPr/>
        </p:nvSpPr>
        <p:spPr>
          <a:xfrm>
            <a:off x="17174032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0" y="84473"/>
                </a:moveTo>
                <a:lnTo>
                  <a:pt x="14675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2" name="object 12042"/>
          <p:cNvSpPr/>
          <p:nvPr/>
        </p:nvSpPr>
        <p:spPr>
          <a:xfrm>
            <a:off x="1702369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3" name="object 12043"/>
          <p:cNvSpPr/>
          <p:nvPr/>
        </p:nvSpPr>
        <p:spPr>
          <a:xfrm>
            <a:off x="17078821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8948" y="33288"/>
                </a:ln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4" name="object 12044"/>
          <p:cNvSpPr/>
          <p:nvPr/>
        </p:nvSpPr>
        <p:spPr>
          <a:xfrm>
            <a:off x="1711926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7874" y="37225"/>
                </a:ln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5" name="object 12045"/>
          <p:cNvSpPr/>
          <p:nvPr/>
        </p:nvSpPr>
        <p:spPr>
          <a:xfrm>
            <a:off x="1702369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4317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6" name="object 12046"/>
          <p:cNvSpPr/>
          <p:nvPr/>
        </p:nvSpPr>
        <p:spPr>
          <a:xfrm>
            <a:off x="1698575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7" name="object 12047"/>
          <p:cNvSpPr/>
          <p:nvPr/>
        </p:nvSpPr>
        <p:spPr>
          <a:xfrm>
            <a:off x="16869785" y="1142294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90">
                <a:moveTo>
                  <a:pt x="423080" y="84473"/>
                </a:moveTo>
                <a:lnTo>
                  <a:pt x="0" y="84473"/>
                </a:lnTo>
                <a:lnTo>
                  <a:pt x="0" y="0"/>
                </a:lnTo>
                <a:lnTo>
                  <a:pt x="423080" y="0"/>
                </a:lnTo>
                <a:lnTo>
                  <a:pt x="42308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8" name="object 12048"/>
          <p:cNvSpPr txBox="1"/>
          <p:nvPr/>
        </p:nvSpPr>
        <p:spPr>
          <a:xfrm>
            <a:off x="17508529" y="1146709"/>
            <a:ext cx="467359" cy="838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25" dirty="0">
                <a:latin typeface="Arial"/>
                <a:cs typeface="Arial"/>
              </a:rPr>
              <a:t>bestaande</a:t>
            </a:r>
            <a:r>
              <a:rPr sz="450" spc="-15" dirty="0">
                <a:latin typeface="Arial"/>
                <a:cs typeface="Arial"/>
              </a:rPr>
              <a:t> </a:t>
            </a:r>
            <a:r>
              <a:rPr sz="450" spc="-5" dirty="0">
                <a:latin typeface="Arial"/>
                <a:cs typeface="Arial"/>
              </a:rPr>
              <a:t>situatie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049" name="object 12049"/>
          <p:cNvSpPr txBox="1"/>
          <p:nvPr/>
        </p:nvSpPr>
        <p:spPr>
          <a:xfrm>
            <a:off x="17018458" y="1282182"/>
            <a:ext cx="13271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+0.00</a:t>
            </a:r>
            <a:endParaRPr sz="350">
              <a:latin typeface="Arial"/>
              <a:cs typeface="Arial"/>
            </a:endParaRPr>
          </a:p>
        </p:txBody>
      </p:sp>
      <p:sp>
        <p:nvSpPr>
          <p:cNvPr id="12050" name="object 12050"/>
          <p:cNvSpPr txBox="1"/>
          <p:nvPr/>
        </p:nvSpPr>
        <p:spPr>
          <a:xfrm>
            <a:off x="17508171" y="1262774"/>
            <a:ext cx="6089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40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hoogtemaat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51" name="object 12051"/>
          <p:cNvSpPr txBox="1"/>
          <p:nvPr/>
        </p:nvSpPr>
        <p:spPr>
          <a:xfrm>
            <a:off x="16706036" y="7600201"/>
            <a:ext cx="2980055" cy="155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7795" marR="5080" indent="-125095">
              <a:lnSpc>
                <a:spcPts val="560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70" dirty="0">
                <a:latin typeface="Arial"/>
                <a:cs typeface="Arial"/>
              </a:rPr>
              <a:t>De </a:t>
            </a:r>
            <a:r>
              <a:rPr sz="500" spc="-80" dirty="0">
                <a:latin typeface="Arial"/>
                <a:cs typeface="Arial"/>
              </a:rPr>
              <a:t>BGT </a:t>
            </a:r>
            <a:r>
              <a:rPr sz="500" spc="-15" dirty="0">
                <a:latin typeface="Arial"/>
                <a:cs typeface="Arial"/>
              </a:rPr>
              <a:t>is </a:t>
            </a:r>
            <a:r>
              <a:rPr sz="500" spc="-50" dirty="0">
                <a:latin typeface="Arial"/>
                <a:cs typeface="Arial"/>
              </a:rPr>
              <a:t>een </a:t>
            </a:r>
            <a:r>
              <a:rPr sz="500" spc="-25" dirty="0">
                <a:latin typeface="Arial"/>
                <a:cs typeface="Arial"/>
              </a:rPr>
              <a:t>indicatieve </a:t>
            </a:r>
            <a:r>
              <a:rPr sz="500" spc="-35" dirty="0">
                <a:latin typeface="Arial"/>
                <a:cs typeface="Arial"/>
              </a:rPr>
              <a:t>weergave </a:t>
            </a:r>
            <a:r>
              <a:rPr sz="500" spc="-40" dirty="0">
                <a:latin typeface="Arial"/>
                <a:cs typeface="Arial"/>
              </a:rPr>
              <a:t>van </a:t>
            </a:r>
            <a:r>
              <a:rPr sz="500" spc="-50" dirty="0">
                <a:latin typeface="Arial"/>
                <a:cs typeface="Arial"/>
              </a:rPr>
              <a:t>de </a:t>
            </a:r>
            <a:r>
              <a:rPr sz="500" spc="-40" dirty="0">
                <a:latin typeface="Arial"/>
                <a:cs typeface="Arial"/>
              </a:rPr>
              <a:t>huidige </a:t>
            </a:r>
            <a:r>
              <a:rPr sz="500" spc="-10" dirty="0">
                <a:latin typeface="Arial"/>
                <a:cs typeface="Arial"/>
              </a:rPr>
              <a:t>situatie </a:t>
            </a:r>
            <a:r>
              <a:rPr sz="500" spc="-50" dirty="0">
                <a:latin typeface="Arial"/>
                <a:cs typeface="Arial"/>
              </a:rPr>
              <a:t>en </a:t>
            </a:r>
            <a:r>
              <a:rPr sz="500" spc="-25" dirty="0">
                <a:latin typeface="Arial"/>
                <a:cs typeface="Arial"/>
              </a:rPr>
              <a:t>hierdoor </a:t>
            </a:r>
            <a:r>
              <a:rPr sz="500" spc="-45" dirty="0">
                <a:latin typeface="Arial"/>
                <a:cs typeface="Arial"/>
              </a:rPr>
              <a:t>kunnen </a:t>
            </a:r>
            <a:r>
              <a:rPr sz="500" spc="-20" dirty="0">
                <a:latin typeface="Arial"/>
                <a:cs typeface="Arial"/>
              </a:rPr>
              <a:t>verschillen </a:t>
            </a:r>
            <a:r>
              <a:rPr sz="500" spc="-25" dirty="0">
                <a:latin typeface="Arial"/>
                <a:cs typeface="Arial"/>
              </a:rPr>
              <a:t>optreden </a:t>
            </a:r>
            <a:r>
              <a:rPr sz="500" spc="-35" dirty="0">
                <a:latin typeface="Arial"/>
                <a:cs typeface="Arial"/>
              </a:rPr>
              <a:t>met </a:t>
            </a:r>
            <a:r>
              <a:rPr sz="500" spc="-50" dirty="0">
                <a:latin typeface="Arial"/>
                <a:cs typeface="Arial"/>
              </a:rPr>
              <a:t>de  </a:t>
            </a:r>
            <a:r>
              <a:rPr sz="500" spc="-20" dirty="0">
                <a:latin typeface="Arial"/>
                <a:cs typeface="Arial"/>
              </a:rPr>
              <a:t>werkelijke  </a:t>
            </a:r>
            <a:r>
              <a:rPr sz="500" spc="-30" dirty="0">
                <a:latin typeface="Arial"/>
                <a:cs typeface="Arial"/>
              </a:rPr>
              <a:t>ligging.  </a:t>
            </a:r>
            <a:r>
              <a:rPr sz="500" spc="-70" dirty="0">
                <a:latin typeface="Arial"/>
                <a:cs typeface="Arial"/>
              </a:rPr>
              <a:t>De   </a:t>
            </a:r>
            <a:r>
              <a:rPr sz="500" spc="-30" dirty="0">
                <a:latin typeface="Arial"/>
                <a:cs typeface="Arial"/>
              </a:rPr>
              <a:t>ondergrond  </a:t>
            </a:r>
            <a:r>
              <a:rPr sz="500" spc="-15" dirty="0">
                <a:latin typeface="Arial"/>
                <a:cs typeface="Arial"/>
              </a:rPr>
              <a:t>is niet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maatvast.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52" name="object 12052"/>
          <p:cNvSpPr txBox="1"/>
          <p:nvPr/>
        </p:nvSpPr>
        <p:spPr>
          <a:xfrm>
            <a:off x="16706036" y="7805137"/>
            <a:ext cx="1286510" cy="302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7795" indent="-125095">
              <a:lnSpc>
                <a:spcPts val="580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40" dirty="0">
                <a:latin typeface="Arial"/>
                <a:cs typeface="Arial"/>
              </a:rPr>
              <a:t>maten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30" dirty="0">
                <a:latin typeface="Arial"/>
                <a:cs typeface="Arial"/>
              </a:rPr>
              <a:t>in  </a:t>
            </a:r>
            <a:r>
              <a:rPr sz="500" spc="-25" dirty="0">
                <a:latin typeface="Arial"/>
                <a:cs typeface="Arial"/>
              </a:rPr>
              <a:t>meters,  </a:t>
            </a:r>
            <a:r>
              <a:rPr sz="500" spc="-15" dirty="0">
                <a:latin typeface="Arial"/>
                <a:cs typeface="Arial"/>
              </a:rPr>
              <a:t>tenzij  </a:t>
            </a:r>
            <a:r>
              <a:rPr sz="500" spc="-30" dirty="0">
                <a:latin typeface="Arial"/>
                <a:cs typeface="Arial"/>
              </a:rPr>
              <a:t>anders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vermeld</a:t>
            </a:r>
            <a:endParaRPr sz="500">
              <a:latin typeface="Arial"/>
              <a:cs typeface="Arial"/>
            </a:endParaRPr>
          </a:p>
          <a:p>
            <a:pPr marL="137795" indent="-125095">
              <a:lnSpc>
                <a:spcPts val="555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30" dirty="0">
                <a:latin typeface="Arial"/>
                <a:cs typeface="Arial"/>
              </a:rPr>
              <a:t>coördinaten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30" dirty="0">
                <a:latin typeface="Arial"/>
                <a:cs typeface="Arial"/>
              </a:rPr>
              <a:t>in  </a:t>
            </a:r>
            <a:r>
              <a:rPr sz="500" spc="-10" dirty="0">
                <a:latin typeface="Arial"/>
                <a:cs typeface="Arial"/>
              </a:rPr>
              <a:t>het</a:t>
            </a:r>
            <a:r>
              <a:rPr sz="500" spc="-3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RD-stelsel</a:t>
            </a:r>
            <a:endParaRPr sz="500">
              <a:latin typeface="Arial"/>
              <a:cs typeface="Arial"/>
            </a:endParaRPr>
          </a:p>
          <a:p>
            <a:pPr marL="137795" indent="-125095">
              <a:lnSpc>
                <a:spcPts val="555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30" dirty="0">
                <a:latin typeface="Arial"/>
                <a:cs typeface="Arial"/>
              </a:rPr>
              <a:t>hoogtes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20" dirty="0">
                <a:latin typeface="Arial"/>
                <a:cs typeface="Arial"/>
              </a:rPr>
              <a:t>t.o.v.</a:t>
            </a:r>
            <a:r>
              <a:rPr sz="500" spc="-30" dirty="0">
                <a:latin typeface="Arial"/>
                <a:cs typeface="Arial"/>
              </a:rPr>
              <a:t> </a:t>
            </a:r>
            <a:r>
              <a:rPr sz="500" spc="-55" dirty="0">
                <a:latin typeface="Arial"/>
                <a:cs typeface="Arial"/>
              </a:rPr>
              <a:t>N.A.P.</a:t>
            </a:r>
            <a:endParaRPr sz="500">
              <a:latin typeface="Arial"/>
              <a:cs typeface="Arial"/>
            </a:endParaRPr>
          </a:p>
          <a:p>
            <a:pPr marL="137795" indent="-125095">
              <a:lnSpc>
                <a:spcPts val="580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30" dirty="0">
                <a:latin typeface="Arial"/>
                <a:cs typeface="Arial"/>
              </a:rPr>
              <a:t>diameters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30" dirty="0">
                <a:latin typeface="Arial"/>
                <a:cs typeface="Arial"/>
              </a:rPr>
              <a:t>in</a:t>
            </a:r>
            <a:r>
              <a:rPr sz="500" spc="1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millimeter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53" name="object 12053"/>
          <p:cNvSpPr txBox="1"/>
          <p:nvPr/>
        </p:nvSpPr>
        <p:spPr>
          <a:xfrm>
            <a:off x="16703172" y="7134377"/>
            <a:ext cx="2814320" cy="410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0" dirty="0">
                <a:latin typeface="Arial"/>
                <a:cs typeface="Arial"/>
              </a:rPr>
              <a:t>OPMERKINGEN</a:t>
            </a:r>
            <a:endParaRPr sz="700">
              <a:latin typeface="Arial"/>
              <a:cs typeface="Arial"/>
            </a:endParaRPr>
          </a:p>
          <a:p>
            <a:pPr marL="140970" indent="-125730">
              <a:lnSpc>
                <a:spcPts val="595"/>
              </a:lnSpc>
              <a:spcBef>
                <a:spcPts val="490"/>
              </a:spcBef>
              <a:buFont typeface="Symbol"/>
              <a:buChar char=""/>
              <a:tabLst>
                <a:tab pos="141605" algn="l"/>
              </a:tabLst>
            </a:pPr>
            <a:r>
              <a:rPr sz="500" spc="-35" dirty="0">
                <a:latin typeface="Arial"/>
                <a:cs typeface="Arial"/>
              </a:rPr>
              <a:t>ondergrond(en)  </a:t>
            </a:r>
            <a:r>
              <a:rPr sz="500" spc="-50" dirty="0">
                <a:latin typeface="Arial"/>
                <a:cs typeface="Arial"/>
              </a:rPr>
              <a:t>op  </a:t>
            </a:r>
            <a:r>
              <a:rPr sz="500" spc="-30" dirty="0">
                <a:latin typeface="Arial"/>
                <a:cs typeface="Arial"/>
              </a:rPr>
              <a:t>basis  </a:t>
            </a:r>
            <a:r>
              <a:rPr sz="500" spc="-40" dirty="0">
                <a:latin typeface="Arial"/>
                <a:cs typeface="Arial"/>
              </a:rPr>
              <a:t>van</a:t>
            </a:r>
            <a:r>
              <a:rPr sz="500" spc="45" dirty="0">
                <a:latin typeface="Arial"/>
                <a:cs typeface="Arial"/>
              </a:rPr>
              <a:t> </a:t>
            </a:r>
            <a:r>
              <a:rPr sz="500" spc="-40" dirty="0">
                <a:latin typeface="Arial"/>
                <a:cs typeface="Arial"/>
              </a:rPr>
              <a:t>gegevens:</a:t>
            </a:r>
            <a:endParaRPr sz="500">
              <a:latin typeface="Arial"/>
              <a:cs typeface="Arial"/>
            </a:endParaRPr>
          </a:p>
          <a:p>
            <a:pPr marL="57785">
              <a:lnSpc>
                <a:spcPts val="590"/>
              </a:lnSpc>
              <a:tabLst>
                <a:tab pos="267970" algn="l"/>
              </a:tabLst>
            </a:pPr>
            <a:r>
              <a:rPr sz="500" spc="-5" dirty="0">
                <a:latin typeface="Symbol"/>
                <a:cs typeface="Symbol"/>
              </a:rPr>
              <a:t></a:t>
            </a:r>
            <a:r>
              <a:rPr sz="500" spc="-5" dirty="0">
                <a:latin typeface="Times New Roman"/>
                <a:cs typeface="Times New Roman"/>
              </a:rPr>
              <a:t>	</a:t>
            </a:r>
            <a:r>
              <a:rPr sz="500" spc="-15" dirty="0">
                <a:latin typeface="Arial"/>
                <a:cs typeface="Arial"/>
              </a:rPr>
              <a:t>Basisregistratie </a:t>
            </a:r>
            <a:r>
              <a:rPr sz="500" spc="-30" dirty="0">
                <a:latin typeface="Arial"/>
                <a:cs typeface="Arial"/>
              </a:rPr>
              <a:t>Grootschalige  </a:t>
            </a:r>
            <a:r>
              <a:rPr sz="500" spc="-25" dirty="0">
                <a:latin typeface="Arial"/>
                <a:cs typeface="Arial"/>
              </a:rPr>
              <a:t>Topografie  </a:t>
            </a:r>
            <a:r>
              <a:rPr sz="500" spc="-60" dirty="0">
                <a:latin typeface="Arial"/>
                <a:cs typeface="Arial"/>
              </a:rPr>
              <a:t>(BGT)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45" dirty="0">
                <a:latin typeface="Arial"/>
                <a:cs typeface="Arial"/>
              </a:rPr>
              <a:t>d.d.  </a:t>
            </a:r>
            <a:r>
              <a:rPr sz="500" spc="-30" dirty="0">
                <a:latin typeface="Arial"/>
                <a:cs typeface="Arial"/>
              </a:rPr>
              <a:t>24  september  </a:t>
            </a:r>
            <a:r>
              <a:rPr sz="500" spc="-65" dirty="0">
                <a:latin typeface="Arial"/>
                <a:cs typeface="Arial"/>
              </a:rPr>
              <a:t>2019   </a:t>
            </a:r>
            <a:r>
              <a:rPr sz="500" spc="-20" dirty="0">
                <a:latin typeface="Arial"/>
                <a:cs typeface="Arial"/>
              </a:rPr>
              <a:t>afkomstig  </a:t>
            </a:r>
            <a:r>
              <a:rPr sz="500" spc="-40" dirty="0">
                <a:latin typeface="Arial"/>
                <a:cs typeface="Arial"/>
              </a:rPr>
              <a:t>van </a:t>
            </a:r>
            <a:r>
              <a:rPr sz="500" spc="25" dirty="0">
                <a:latin typeface="Arial"/>
                <a:cs typeface="Arial"/>
              </a:rPr>
              <a:t> </a:t>
            </a:r>
            <a:r>
              <a:rPr sz="500" spc="-90" dirty="0">
                <a:latin typeface="Arial"/>
                <a:cs typeface="Arial"/>
              </a:rPr>
              <a:t>PDOK</a:t>
            </a:r>
            <a:endParaRPr sz="500">
              <a:latin typeface="Arial"/>
              <a:cs typeface="Arial"/>
            </a:endParaRPr>
          </a:p>
          <a:p>
            <a:pPr marL="57785">
              <a:lnSpc>
                <a:spcPts val="595"/>
              </a:lnSpc>
              <a:tabLst>
                <a:tab pos="267970" algn="l"/>
              </a:tabLst>
            </a:pPr>
            <a:r>
              <a:rPr sz="500" spc="-5" dirty="0">
                <a:latin typeface="Symbol"/>
                <a:cs typeface="Symbol"/>
              </a:rPr>
              <a:t></a:t>
            </a:r>
            <a:r>
              <a:rPr sz="500" spc="-5" dirty="0">
                <a:latin typeface="Times New Roman"/>
                <a:cs typeface="Times New Roman"/>
              </a:rPr>
              <a:t>	</a:t>
            </a:r>
            <a:r>
              <a:rPr sz="500" spc="-25" dirty="0">
                <a:latin typeface="Arial"/>
                <a:cs typeface="Arial"/>
              </a:rPr>
              <a:t>Digitale  </a:t>
            </a:r>
            <a:r>
              <a:rPr sz="500" spc="-20" dirty="0">
                <a:latin typeface="Arial"/>
                <a:cs typeface="Arial"/>
              </a:rPr>
              <a:t>Kadastrale  </a:t>
            </a:r>
            <a:r>
              <a:rPr sz="500" spc="-15" dirty="0">
                <a:latin typeface="Arial"/>
                <a:cs typeface="Arial"/>
              </a:rPr>
              <a:t>Kaart  </a:t>
            </a:r>
            <a:r>
              <a:rPr sz="500" spc="-60" dirty="0">
                <a:latin typeface="Arial"/>
                <a:cs typeface="Arial"/>
              </a:rPr>
              <a:t>(DKK) 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45" dirty="0">
                <a:latin typeface="Arial"/>
                <a:cs typeface="Arial"/>
              </a:rPr>
              <a:t>d.d.  </a:t>
            </a:r>
            <a:r>
              <a:rPr sz="500" spc="-80" dirty="0">
                <a:latin typeface="Arial"/>
                <a:cs typeface="Arial"/>
              </a:rPr>
              <a:t>18   </a:t>
            </a:r>
            <a:r>
              <a:rPr sz="500" spc="-45" dirty="0">
                <a:latin typeface="Arial"/>
                <a:cs typeface="Arial"/>
              </a:rPr>
              <a:t>november  </a:t>
            </a:r>
            <a:r>
              <a:rPr sz="500" spc="-65" dirty="0">
                <a:latin typeface="Arial"/>
                <a:cs typeface="Arial"/>
              </a:rPr>
              <a:t>2019   </a:t>
            </a:r>
            <a:r>
              <a:rPr sz="500" spc="-20" dirty="0">
                <a:latin typeface="Arial"/>
                <a:cs typeface="Arial"/>
              </a:rPr>
              <a:t>afkomstig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30" dirty="0">
                <a:latin typeface="Arial"/>
                <a:cs typeface="Arial"/>
              </a:rPr>
              <a:t>Het</a:t>
            </a:r>
            <a:r>
              <a:rPr sz="500" spc="-25" dirty="0">
                <a:latin typeface="Arial"/>
                <a:cs typeface="Arial"/>
              </a:rPr>
              <a:t> Kadaster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54" name="object 12054"/>
          <p:cNvSpPr/>
          <p:nvPr/>
        </p:nvSpPr>
        <p:spPr>
          <a:xfrm>
            <a:off x="16721957" y="2199281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3175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5" name="object 12055"/>
          <p:cNvSpPr txBox="1"/>
          <p:nvPr/>
        </p:nvSpPr>
        <p:spPr>
          <a:xfrm>
            <a:off x="17508171" y="1769970"/>
            <a:ext cx="15373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0" dirty="0">
                <a:latin typeface="Arial"/>
                <a:cs typeface="Arial"/>
              </a:rPr>
              <a:t>aanbrengen  </a:t>
            </a:r>
            <a:r>
              <a:rPr sz="500" spc="-25" dirty="0">
                <a:latin typeface="Arial"/>
                <a:cs typeface="Arial"/>
              </a:rPr>
              <a:t>opsluitband  </a:t>
            </a:r>
            <a:r>
              <a:rPr sz="500" spc="-65" dirty="0">
                <a:latin typeface="Arial"/>
                <a:cs typeface="Arial"/>
              </a:rPr>
              <a:t>100x200mm,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3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56" name="object 12056"/>
          <p:cNvSpPr txBox="1"/>
          <p:nvPr/>
        </p:nvSpPr>
        <p:spPr>
          <a:xfrm>
            <a:off x="17508171" y="1643260"/>
            <a:ext cx="15074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0" dirty="0">
                <a:latin typeface="Arial"/>
                <a:cs typeface="Arial"/>
              </a:rPr>
              <a:t>aanbrengen  </a:t>
            </a:r>
            <a:r>
              <a:rPr sz="500" spc="-25" dirty="0">
                <a:latin typeface="Arial"/>
                <a:cs typeface="Arial"/>
              </a:rPr>
              <a:t>opsluitband  </a:t>
            </a:r>
            <a:r>
              <a:rPr sz="500" spc="-65" dirty="0">
                <a:latin typeface="Arial"/>
                <a:cs typeface="Arial"/>
              </a:rPr>
              <a:t>60x150mm,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57" name="object 12057"/>
          <p:cNvSpPr txBox="1"/>
          <p:nvPr/>
        </p:nvSpPr>
        <p:spPr>
          <a:xfrm>
            <a:off x="17003123" y="1395926"/>
            <a:ext cx="1568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+0.00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58" name="object 12058"/>
          <p:cNvSpPr txBox="1"/>
          <p:nvPr/>
        </p:nvSpPr>
        <p:spPr>
          <a:xfrm>
            <a:off x="17508171" y="1389483"/>
            <a:ext cx="5162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5" dirty="0">
                <a:latin typeface="Arial"/>
                <a:cs typeface="Arial"/>
              </a:rPr>
              <a:t>nieuwe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hoogtemaat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59" name="object 12059"/>
          <p:cNvSpPr/>
          <p:nvPr/>
        </p:nvSpPr>
        <p:spPr>
          <a:xfrm>
            <a:off x="16806431" y="2135926"/>
            <a:ext cx="508000" cy="63500"/>
          </a:xfrm>
          <a:custGeom>
            <a:avLst/>
            <a:gdLst/>
            <a:ahLst/>
            <a:cxnLst/>
            <a:rect l="l" t="t" r="r" b="b"/>
            <a:pathLst>
              <a:path w="508000" h="63500">
                <a:moveTo>
                  <a:pt x="0" y="63354"/>
                </a:moveTo>
                <a:lnTo>
                  <a:pt x="0" y="0"/>
                </a:lnTo>
                <a:lnTo>
                  <a:pt x="507553" y="0"/>
                </a:lnTo>
                <a:lnTo>
                  <a:pt x="507553" y="63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0" name="object 12060"/>
          <p:cNvSpPr txBox="1"/>
          <p:nvPr/>
        </p:nvSpPr>
        <p:spPr>
          <a:xfrm>
            <a:off x="17508171" y="767357"/>
            <a:ext cx="756920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414655">
              <a:lnSpc>
                <a:spcPct val="139500"/>
              </a:lnSpc>
            </a:pPr>
            <a:r>
              <a:rPr sz="500" u="sng" spc="-50" dirty="0">
                <a:latin typeface="Arial"/>
                <a:cs typeface="Arial"/>
              </a:rPr>
              <a:t>algemeen  </a:t>
            </a:r>
            <a:r>
              <a:rPr sz="500" spc="-20" dirty="0">
                <a:latin typeface="Arial"/>
                <a:cs typeface="Arial"/>
              </a:rPr>
              <a:t>projectgrens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500" spc="-35" dirty="0">
                <a:latin typeface="Arial"/>
                <a:cs typeface="Arial"/>
              </a:rPr>
              <a:t>bestaande  </a:t>
            </a:r>
            <a:r>
              <a:rPr sz="500" spc="-15" dirty="0">
                <a:latin typeface="Arial"/>
                <a:cs typeface="Arial"/>
              </a:rPr>
              <a:t>kadastrale</a:t>
            </a:r>
            <a:r>
              <a:rPr sz="500" spc="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grens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61" name="object 12061"/>
          <p:cNvSpPr/>
          <p:nvPr/>
        </p:nvSpPr>
        <p:spPr>
          <a:xfrm>
            <a:off x="16721957" y="1818794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2" name="object 12062"/>
          <p:cNvSpPr/>
          <p:nvPr/>
        </p:nvSpPr>
        <p:spPr>
          <a:xfrm>
            <a:off x="16721957" y="1810204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4">
                <a:moveTo>
                  <a:pt x="0" y="0"/>
                </a:moveTo>
                <a:lnTo>
                  <a:pt x="156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3" name="object 12063"/>
          <p:cNvSpPr/>
          <p:nvPr/>
        </p:nvSpPr>
        <p:spPr>
          <a:xfrm>
            <a:off x="16912021" y="1810204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4" name="object 12064"/>
          <p:cNvSpPr/>
          <p:nvPr/>
        </p:nvSpPr>
        <p:spPr>
          <a:xfrm>
            <a:off x="17013676" y="181020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2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5" name="object 12065"/>
          <p:cNvSpPr/>
          <p:nvPr/>
        </p:nvSpPr>
        <p:spPr>
          <a:xfrm>
            <a:off x="17182622" y="1810204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6" name="object 12066"/>
          <p:cNvSpPr/>
          <p:nvPr/>
        </p:nvSpPr>
        <p:spPr>
          <a:xfrm>
            <a:off x="17284276" y="1810204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4">
                <a:moveTo>
                  <a:pt x="0" y="0"/>
                </a:moveTo>
                <a:lnTo>
                  <a:pt x="156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7" name="object 12067"/>
          <p:cNvSpPr/>
          <p:nvPr/>
        </p:nvSpPr>
        <p:spPr>
          <a:xfrm>
            <a:off x="16721957" y="1691727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8" name="object 12068"/>
          <p:cNvSpPr/>
          <p:nvPr/>
        </p:nvSpPr>
        <p:spPr>
          <a:xfrm>
            <a:off x="16721957" y="16867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9" name="object 12069"/>
          <p:cNvSpPr/>
          <p:nvPr/>
        </p:nvSpPr>
        <p:spPr>
          <a:xfrm>
            <a:off x="16810725" y="16867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0" name="object 12070"/>
          <p:cNvSpPr/>
          <p:nvPr/>
        </p:nvSpPr>
        <p:spPr>
          <a:xfrm>
            <a:off x="16878375" y="168671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1" name="object 12071"/>
          <p:cNvSpPr/>
          <p:nvPr/>
        </p:nvSpPr>
        <p:spPr>
          <a:xfrm>
            <a:off x="16979672" y="1686716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2" name="object 12072"/>
          <p:cNvSpPr/>
          <p:nvPr/>
        </p:nvSpPr>
        <p:spPr>
          <a:xfrm>
            <a:off x="17047322" y="168671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3" name="object 12073"/>
          <p:cNvSpPr/>
          <p:nvPr/>
        </p:nvSpPr>
        <p:spPr>
          <a:xfrm>
            <a:off x="17148976" y="16867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4" name="object 12074"/>
          <p:cNvSpPr/>
          <p:nvPr/>
        </p:nvSpPr>
        <p:spPr>
          <a:xfrm>
            <a:off x="17216626" y="168671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5" name="object 12075"/>
          <p:cNvSpPr/>
          <p:nvPr/>
        </p:nvSpPr>
        <p:spPr>
          <a:xfrm>
            <a:off x="17317922" y="1686716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6" name="object 12076"/>
          <p:cNvSpPr/>
          <p:nvPr/>
        </p:nvSpPr>
        <p:spPr>
          <a:xfrm>
            <a:off x="17385572" y="16867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7" name="object 12077"/>
          <p:cNvSpPr/>
          <p:nvPr/>
        </p:nvSpPr>
        <p:spPr>
          <a:xfrm>
            <a:off x="16721957" y="232599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8" name="object 12078"/>
          <p:cNvSpPr/>
          <p:nvPr/>
        </p:nvSpPr>
        <p:spPr>
          <a:xfrm>
            <a:off x="16793903" y="232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9" name="object 12079"/>
          <p:cNvSpPr/>
          <p:nvPr/>
        </p:nvSpPr>
        <p:spPr>
          <a:xfrm>
            <a:off x="16861553" y="232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0" name="object 12080"/>
          <p:cNvSpPr/>
          <p:nvPr/>
        </p:nvSpPr>
        <p:spPr>
          <a:xfrm>
            <a:off x="16929203" y="232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1" name="object 12081"/>
          <p:cNvSpPr/>
          <p:nvPr/>
        </p:nvSpPr>
        <p:spPr>
          <a:xfrm>
            <a:off x="16996854" y="232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2" name="object 12082"/>
          <p:cNvSpPr/>
          <p:nvPr/>
        </p:nvSpPr>
        <p:spPr>
          <a:xfrm>
            <a:off x="17064504" y="232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3" name="object 12083"/>
          <p:cNvSpPr/>
          <p:nvPr/>
        </p:nvSpPr>
        <p:spPr>
          <a:xfrm>
            <a:off x="17132152" y="232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4" name="object 12084"/>
          <p:cNvSpPr/>
          <p:nvPr/>
        </p:nvSpPr>
        <p:spPr>
          <a:xfrm>
            <a:off x="17199802" y="232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5" name="object 12085"/>
          <p:cNvSpPr/>
          <p:nvPr/>
        </p:nvSpPr>
        <p:spPr>
          <a:xfrm>
            <a:off x="17267452" y="232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6" name="object 12086"/>
          <p:cNvSpPr/>
          <p:nvPr/>
        </p:nvSpPr>
        <p:spPr>
          <a:xfrm>
            <a:off x="17335103" y="232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7" name="object 12087"/>
          <p:cNvSpPr/>
          <p:nvPr/>
        </p:nvSpPr>
        <p:spPr>
          <a:xfrm>
            <a:off x="17402753" y="232599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8" name="object 12088"/>
          <p:cNvSpPr txBox="1"/>
          <p:nvPr/>
        </p:nvSpPr>
        <p:spPr>
          <a:xfrm>
            <a:off x="17508171" y="2099935"/>
            <a:ext cx="1898650" cy="268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66300"/>
              </a:lnSpc>
            </a:pPr>
            <a:r>
              <a:rPr sz="500" spc="-25" dirty="0">
                <a:latin typeface="Arial"/>
                <a:cs typeface="Arial"/>
              </a:rPr>
              <a:t>inritbanden </a:t>
            </a:r>
            <a:r>
              <a:rPr sz="500" spc="-45" dirty="0">
                <a:latin typeface="Arial"/>
                <a:cs typeface="Arial"/>
              </a:rPr>
              <a:t>130/150, </a:t>
            </a:r>
            <a:r>
              <a:rPr sz="500" spc="-35" dirty="0">
                <a:latin typeface="Arial"/>
                <a:cs typeface="Arial"/>
              </a:rPr>
              <a:t>afm. </a:t>
            </a:r>
            <a:r>
              <a:rPr sz="500" spc="-40" dirty="0">
                <a:latin typeface="Arial"/>
                <a:cs typeface="Arial"/>
              </a:rPr>
              <a:t>750x200x500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25" dirty="0">
                <a:latin typeface="Arial"/>
                <a:cs typeface="Arial"/>
              </a:rPr>
              <a:t>standaard </a:t>
            </a:r>
            <a:r>
              <a:rPr sz="500" spc="-20" dirty="0">
                <a:latin typeface="Arial"/>
                <a:cs typeface="Arial"/>
              </a:rPr>
              <a:t>donkergrijs  </a:t>
            </a:r>
            <a:r>
              <a:rPr sz="500" spc="-25" dirty="0">
                <a:latin typeface="Arial"/>
                <a:cs typeface="Arial"/>
              </a:rPr>
              <a:t>materiaalgrens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89" name="object 12089"/>
          <p:cNvSpPr/>
          <p:nvPr/>
        </p:nvSpPr>
        <p:spPr>
          <a:xfrm>
            <a:off x="16869785" y="2664240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89">
                <a:moveTo>
                  <a:pt x="423080" y="84473"/>
                </a:moveTo>
                <a:lnTo>
                  <a:pt x="0" y="84473"/>
                </a:lnTo>
                <a:lnTo>
                  <a:pt x="0" y="0"/>
                </a:lnTo>
                <a:lnTo>
                  <a:pt x="423080" y="0"/>
                </a:lnTo>
                <a:lnTo>
                  <a:pt x="42308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0" name="object 12090"/>
          <p:cNvSpPr txBox="1"/>
          <p:nvPr/>
        </p:nvSpPr>
        <p:spPr>
          <a:xfrm>
            <a:off x="17508171" y="2440904"/>
            <a:ext cx="2070100" cy="916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372745">
              <a:lnSpc>
                <a:spcPts val="560"/>
              </a:lnSpc>
            </a:pPr>
            <a:r>
              <a:rPr sz="500" spc="-15" dirty="0">
                <a:latin typeface="Arial"/>
                <a:cs typeface="Arial"/>
              </a:rPr>
              <a:t>straatbaksteen: </a:t>
            </a:r>
            <a:r>
              <a:rPr sz="500" spc="-20" dirty="0">
                <a:latin typeface="Arial"/>
                <a:cs typeface="Arial"/>
              </a:rPr>
              <a:t>dikformaat, kleur: </a:t>
            </a:r>
            <a:r>
              <a:rPr sz="500" spc="-25" dirty="0">
                <a:latin typeface="Arial"/>
                <a:cs typeface="Arial"/>
              </a:rPr>
              <a:t>rood, </a:t>
            </a:r>
            <a:r>
              <a:rPr sz="500" spc="-30" dirty="0">
                <a:latin typeface="Arial"/>
                <a:cs typeface="Arial"/>
              </a:rPr>
              <a:t>keperverband, </a:t>
            </a:r>
            <a:r>
              <a:rPr sz="500" spc="-15" dirty="0">
                <a:latin typeface="Arial"/>
                <a:cs typeface="Arial"/>
              </a:rPr>
              <a:t>(rijloper)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5080">
              <a:lnSpc>
                <a:spcPts val="560"/>
              </a:lnSpc>
              <a:spcBef>
                <a:spcPts val="384"/>
              </a:spcBef>
            </a:pPr>
            <a:r>
              <a:rPr sz="500" spc="-15" dirty="0">
                <a:latin typeface="Arial"/>
                <a:cs typeface="Arial"/>
              </a:rPr>
              <a:t>betonstraatsteen: </a:t>
            </a:r>
            <a:r>
              <a:rPr sz="500" spc="-20" dirty="0">
                <a:latin typeface="Arial"/>
                <a:cs typeface="Arial"/>
              </a:rPr>
              <a:t>keiformaat, kleur: </a:t>
            </a:r>
            <a:r>
              <a:rPr sz="500" spc="-35" dirty="0">
                <a:latin typeface="Arial"/>
                <a:cs typeface="Arial"/>
              </a:rPr>
              <a:t>heidepaars, </a:t>
            </a:r>
            <a:r>
              <a:rPr sz="500" spc="-20" dirty="0">
                <a:latin typeface="Arial"/>
                <a:cs typeface="Arial"/>
              </a:rPr>
              <a:t>halfsteenverband, </a:t>
            </a:r>
            <a:r>
              <a:rPr sz="500" spc="10" dirty="0">
                <a:latin typeface="Arial"/>
                <a:cs typeface="Arial"/>
              </a:rPr>
              <a:t>(in-/uitrit)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224790">
              <a:lnSpc>
                <a:spcPts val="560"/>
              </a:lnSpc>
              <a:spcBef>
                <a:spcPts val="380"/>
              </a:spcBef>
            </a:pPr>
            <a:r>
              <a:rPr sz="500" spc="-20" dirty="0">
                <a:latin typeface="Arial"/>
                <a:cs typeface="Arial"/>
              </a:rPr>
              <a:t>betontegel: </a:t>
            </a:r>
            <a:r>
              <a:rPr sz="500" spc="-40" dirty="0">
                <a:latin typeface="Arial"/>
                <a:cs typeface="Arial"/>
              </a:rPr>
              <a:t>300x300x45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20" dirty="0">
                <a:latin typeface="Arial"/>
                <a:cs typeface="Arial"/>
              </a:rPr>
              <a:t>halfsteensverband, </a:t>
            </a:r>
            <a:r>
              <a:rPr sz="500" spc="5" dirty="0">
                <a:latin typeface="Arial"/>
                <a:cs typeface="Arial"/>
              </a:rPr>
              <a:t>(trottoir)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194945">
              <a:lnSpc>
                <a:spcPts val="560"/>
              </a:lnSpc>
              <a:spcBef>
                <a:spcPts val="380"/>
              </a:spcBef>
            </a:pPr>
            <a:r>
              <a:rPr sz="500" spc="-20" dirty="0">
                <a:latin typeface="Arial"/>
                <a:cs typeface="Arial"/>
              </a:rPr>
              <a:t>betontegel: </a:t>
            </a:r>
            <a:r>
              <a:rPr sz="500" spc="-40" dirty="0">
                <a:latin typeface="Arial"/>
                <a:cs typeface="Arial"/>
              </a:rPr>
              <a:t>300x300x80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20" dirty="0">
                <a:latin typeface="Arial"/>
                <a:cs typeface="Arial"/>
              </a:rPr>
              <a:t>halfsteensverband, </a:t>
            </a:r>
            <a:r>
              <a:rPr sz="500" spc="10" dirty="0">
                <a:latin typeface="Arial"/>
                <a:cs typeface="Arial"/>
              </a:rPr>
              <a:t>(in-/uitrit)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309245">
              <a:lnSpc>
                <a:spcPts val="560"/>
              </a:lnSpc>
              <a:spcBef>
                <a:spcPts val="380"/>
              </a:spcBef>
            </a:pPr>
            <a:r>
              <a:rPr sz="500" spc="-20" dirty="0">
                <a:latin typeface="Arial"/>
                <a:cs typeface="Arial"/>
              </a:rPr>
              <a:t>betontegel: </a:t>
            </a:r>
            <a:r>
              <a:rPr sz="500" spc="-40" dirty="0">
                <a:latin typeface="Arial"/>
                <a:cs typeface="Arial"/>
              </a:rPr>
              <a:t>300x300x80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30" dirty="0">
                <a:latin typeface="Arial"/>
                <a:cs typeface="Arial"/>
              </a:rPr>
              <a:t>blokverband, </a:t>
            </a:r>
            <a:r>
              <a:rPr sz="500" spc="-25" dirty="0">
                <a:latin typeface="Arial"/>
                <a:cs typeface="Arial"/>
              </a:rPr>
              <a:t>(parkeervak)  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91" name="object 12091"/>
          <p:cNvSpPr txBox="1"/>
          <p:nvPr/>
        </p:nvSpPr>
        <p:spPr>
          <a:xfrm>
            <a:off x="17038918" y="2474031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92" name="object 12092"/>
          <p:cNvSpPr/>
          <p:nvPr/>
        </p:nvSpPr>
        <p:spPr>
          <a:xfrm>
            <a:off x="17033721" y="2658871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7426"/>
                </a:moveTo>
                <a:lnTo>
                  <a:pt x="91126" y="28966"/>
                </a:lnTo>
                <a:lnTo>
                  <a:pt x="80962" y="13890"/>
                </a:lnTo>
                <a:lnTo>
                  <a:pt x="65887" y="3727"/>
                </a:lnTo>
                <a:lnTo>
                  <a:pt x="47426" y="0"/>
                </a:lnTo>
                <a:lnTo>
                  <a:pt x="28966" y="3727"/>
                </a:lnTo>
                <a:lnTo>
                  <a:pt x="13890" y="13890"/>
                </a:lnTo>
                <a:lnTo>
                  <a:pt x="3727" y="28966"/>
                </a:lnTo>
                <a:lnTo>
                  <a:pt x="0" y="47426"/>
                </a:lnTo>
                <a:lnTo>
                  <a:pt x="3727" y="65887"/>
                </a:lnTo>
                <a:lnTo>
                  <a:pt x="13890" y="80962"/>
                </a:lnTo>
                <a:lnTo>
                  <a:pt x="28966" y="91126"/>
                </a:lnTo>
                <a:lnTo>
                  <a:pt x="47426" y="94853"/>
                </a:lnTo>
                <a:lnTo>
                  <a:pt x="65887" y="91126"/>
                </a:lnTo>
                <a:lnTo>
                  <a:pt x="80962" y="80962"/>
                </a:lnTo>
                <a:lnTo>
                  <a:pt x="91126" y="65887"/>
                </a:lnTo>
                <a:lnTo>
                  <a:pt x="94853" y="474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3" name="object 12093"/>
          <p:cNvSpPr/>
          <p:nvPr/>
        </p:nvSpPr>
        <p:spPr>
          <a:xfrm>
            <a:off x="17033721" y="2658871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1520"/>
                </a:moveTo>
                <a:lnTo>
                  <a:pt x="94853" y="53690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853" y="41520"/>
                </a:moveTo>
                <a:lnTo>
                  <a:pt x="95211" y="44742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495" y="38657"/>
                </a:moveTo>
                <a:lnTo>
                  <a:pt x="94495" y="56553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4495" y="38657"/>
                </a:moveTo>
                <a:lnTo>
                  <a:pt x="94853" y="41520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3779" y="35793"/>
                </a:moveTo>
                <a:lnTo>
                  <a:pt x="93779" y="5941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3779" y="35793"/>
                </a:moveTo>
                <a:lnTo>
                  <a:pt x="94495" y="3865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2705" y="32930"/>
                </a:moveTo>
                <a:lnTo>
                  <a:pt x="92705" y="62280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2705" y="32930"/>
                </a:moveTo>
                <a:lnTo>
                  <a:pt x="93779" y="35793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1989" y="30066"/>
                </a:moveTo>
                <a:lnTo>
                  <a:pt x="91989" y="65144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1989" y="30066"/>
                </a:moveTo>
                <a:lnTo>
                  <a:pt x="92705" y="32930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0557" y="27203"/>
                </a:moveTo>
                <a:lnTo>
                  <a:pt x="90557" y="68007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90557" y="27203"/>
                </a:moveTo>
                <a:lnTo>
                  <a:pt x="91989" y="30066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89126" y="24697"/>
                </a:moveTo>
                <a:lnTo>
                  <a:pt x="89126" y="7051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9126" y="24697"/>
                </a:moveTo>
                <a:lnTo>
                  <a:pt x="90557" y="2720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7694" y="22192"/>
                </a:moveTo>
                <a:lnTo>
                  <a:pt x="87694" y="73019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7694" y="22192"/>
                </a:moveTo>
                <a:lnTo>
                  <a:pt x="89126" y="24697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5904" y="19686"/>
                </a:moveTo>
                <a:lnTo>
                  <a:pt x="85904" y="75524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5904" y="19686"/>
                </a:moveTo>
                <a:lnTo>
                  <a:pt x="87694" y="22192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4115" y="17180"/>
                </a:moveTo>
                <a:lnTo>
                  <a:pt x="84115" y="78030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4115" y="17180"/>
                </a:moveTo>
                <a:lnTo>
                  <a:pt x="85904" y="19686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2325" y="15033"/>
                </a:moveTo>
                <a:lnTo>
                  <a:pt x="82325" y="80177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2325" y="15033"/>
                </a:moveTo>
                <a:lnTo>
                  <a:pt x="84115" y="17180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0177" y="12885"/>
                </a:moveTo>
                <a:lnTo>
                  <a:pt x="80177" y="82325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80177" y="12885"/>
                </a:moveTo>
                <a:lnTo>
                  <a:pt x="82325" y="15033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78030" y="11096"/>
                </a:moveTo>
                <a:lnTo>
                  <a:pt x="78030" y="8411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8030" y="11096"/>
                </a:moveTo>
                <a:lnTo>
                  <a:pt x="80177" y="1288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5524" y="8948"/>
                </a:moveTo>
                <a:lnTo>
                  <a:pt x="75524" y="86262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5524" y="8948"/>
                </a:moveTo>
                <a:lnTo>
                  <a:pt x="78030" y="11096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3019" y="7516"/>
                </a:moveTo>
                <a:lnTo>
                  <a:pt x="73019" y="87694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3019" y="7516"/>
                </a:moveTo>
                <a:lnTo>
                  <a:pt x="75524" y="8948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0513" y="5726"/>
                </a:moveTo>
                <a:lnTo>
                  <a:pt x="70513" y="89484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70513" y="5726"/>
                </a:moveTo>
                <a:lnTo>
                  <a:pt x="73019" y="7516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68007" y="4653"/>
                </a:moveTo>
                <a:lnTo>
                  <a:pt x="68007" y="90557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8007" y="4653"/>
                </a:moveTo>
                <a:lnTo>
                  <a:pt x="70513" y="5726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5144" y="3221"/>
                </a:moveTo>
                <a:lnTo>
                  <a:pt x="65144" y="91989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5144" y="3221"/>
                </a:moveTo>
                <a:lnTo>
                  <a:pt x="68007" y="4653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2280" y="2505"/>
                </a:moveTo>
                <a:lnTo>
                  <a:pt x="62280" y="92705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62280" y="2505"/>
                </a:moveTo>
                <a:lnTo>
                  <a:pt x="65144" y="3221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59417" y="1431"/>
                </a:moveTo>
                <a:lnTo>
                  <a:pt x="59417" y="93779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9417" y="1431"/>
                </a:moveTo>
                <a:lnTo>
                  <a:pt x="62280" y="2505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6553" y="715"/>
                </a:moveTo>
                <a:lnTo>
                  <a:pt x="56553" y="94495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6553" y="715"/>
                </a:moveTo>
                <a:lnTo>
                  <a:pt x="59417" y="1431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3690" y="357"/>
                </a:moveTo>
                <a:lnTo>
                  <a:pt x="53690" y="94853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3690" y="357"/>
                </a:moveTo>
                <a:lnTo>
                  <a:pt x="56553" y="715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0469" y="0"/>
                </a:moveTo>
                <a:lnTo>
                  <a:pt x="50469" y="95211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50469" y="0"/>
                </a:moveTo>
                <a:lnTo>
                  <a:pt x="53690" y="357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47605" y="0"/>
                </a:moveTo>
                <a:lnTo>
                  <a:pt x="47605" y="95211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7605" y="0"/>
                </a:moveTo>
                <a:lnTo>
                  <a:pt x="50469" y="0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4742" y="95211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7605" y="0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1520" y="357"/>
                </a:moveTo>
                <a:lnTo>
                  <a:pt x="41520" y="94853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41520" y="357"/>
                </a:moveTo>
                <a:lnTo>
                  <a:pt x="44742" y="0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38657" y="715"/>
                </a:moveTo>
                <a:lnTo>
                  <a:pt x="38657" y="94495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8657" y="715"/>
                </a:moveTo>
                <a:lnTo>
                  <a:pt x="41520" y="357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5793" y="1431"/>
                </a:moveTo>
                <a:lnTo>
                  <a:pt x="35793" y="93779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5793" y="1431"/>
                </a:moveTo>
                <a:lnTo>
                  <a:pt x="38657" y="715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2930" y="2505"/>
                </a:moveTo>
                <a:lnTo>
                  <a:pt x="32930" y="92705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2930" y="2505"/>
                </a:moveTo>
                <a:lnTo>
                  <a:pt x="35793" y="1431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0066" y="3221"/>
                </a:moveTo>
                <a:lnTo>
                  <a:pt x="30066" y="91989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30066" y="3221"/>
                </a:moveTo>
                <a:lnTo>
                  <a:pt x="32930" y="2505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27203" y="4653"/>
                </a:moveTo>
                <a:lnTo>
                  <a:pt x="27203" y="90557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7203" y="4653"/>
                </a:moveTo>
                <a:lnTo>
                  <a:pt x="30066" y="3221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4697" y="5726"/>
                </a:moveTo>
                <a:lnTo>
                  <a:pt x="24697" y="89484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4697" y="5726"/>
                </a:moveTo>
                <a:lnTo>
                  <a:pt x="27203" y="4653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2192" y="7516"/>
                </a:moveTo>
                <a:lnTo>
                  <a:pt x="22192" y="87694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22192" y="7516"/>
                </a:moveTo>
                <a:lnTo>
                  <a:pt x="24697" y="5726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19686" y="8948"/>
                </a:moveTo>
                <a:lnTo>
                  <a:pt x="19686" y="86262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9686" y="8948"/>
                </a:moveTo>
                <a:lnTo>
                  <a:pt x="22192" y="7516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7180" y="11096"/>
                </a:moveTo>
                <a:lnTo>
                  <a:pt x="17180" y="84115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7180" y="11096"/>
                </a:moveTo>
                <a:lnTo>
                  <a:pt x="19686" y="8948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5033" y="12885"/>
                </a:moveTo>
                <a:lnTo>
                  <a:pt x="15033" y="82325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5033" y="12885"/>
                </a:moveTo>
                <a:lnTo>
                  <a:pt x="17180" y="11096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2885" y="15033"/>
                </a:moveTo>
                <a:lnTo>
                  <a:pt x="12885" y="80177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2885" y="15033"/>
                </a:moveTo>
                <a:lnTo>
                  <a:pt x="15033" y="12885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0738" y="17180"/>
                </a:moveTo>
                <a:lnTo>
                  <a:pt x="10738" y="78030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10738" y="17180"/>
                </a:moveTo>
                <a:lnTo>
                  <a:pt x="12885" y="15033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8948" y="19686"/>
                </a:moveTo>
                <a:lnTo>
                  <a:pt x="8948" y="75524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8948" y="19686"/>
                </a:moveTo>
                <a:lnTo>
                  <a:pt x="10738" y="17180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7516" y="22192"/>
                </a:moveTo>
                <a:lnTo>
                  <a:pt x="7516" y="73019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7516" y="22192"/>
                </a:moveTo>
                <a:lnTo>
                  <a:pt x="8948" y="19686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5726" y="24697"/>
                </a:moveTo>
                <a:lnTo>
                  <a:pt x="5726" y="70513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5726" y="24697"/>
                </a:moveTo>
                <a:lnTo>
                  <a:pt x="7516" y="22192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4653" y="27203"/>
                </a:moveTo>
                <a:lnTo>
                  <a:pt x="4653" y="6800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4653" y="27203"/>
                </a:moveTo>
                <a:lnTo>
                  <a:pt x="5726" y="2469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3221" y="30066"/>
                </a:moveTo>
                <a:lnTo>
                  <a:pt x="3221" y="65144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3221" y="30066"/>
                </a:moveTo>
                <a:lnTo>
                  <a:pt x="4653" y="27203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2147" y="32930"/>
                </a:moveTo>
                <a:lnTo>
                  <a:pt x="2147" y="62280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2147" y="32930"/>
                </a:moveTo>
                <a:lnTo>
                  <a:pt x="3221" y="30066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1431" y="35793"/>
                </a:moveTo>
                <a:lnTo>
                  <a:pt x="1431" y="59417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1431" y="35793"/>
                </a:moveTo>
                <a:lnTo>
                  <a:pt x="2147" y="32930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715" y="38657"/>
                </a:moveTo>
                <a:lnTo>
                  <a:pt x="715" y="5655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715" y="38657"/>
                </a:moveTo>
                <a:lnTo>
                  <a:pt x="1431" y="3579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357" y="41520"/>
                </a:moveTo>
                <a:lnTo>
                  <a:pt x="357" y="53690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357" y="41520"/>
                </a:moveTo>
                <a:lnTo>
                  <a:pt x="715" y="38657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0" y="44742"/>
                </a:moveTo>
                <a:lnTo>
                  <a:pt x="0" y="50469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  <a:path w="95250" h="95250">
                <a:moveTo>
                  <a:pt x="0" y="44742"/>
                </a:moveTo>
                <a:lnTo>
                  <a:pt x="357" y="41520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4" name="object 12094"/>
          <p:cNvSpPr/>
          <p:nvPr/>
        </p:nvSpPr>
        <p:spPr>
          <a:xfrm>
            <a:off x="17125711" y="2688938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715" y="2863"/>
                </a:moveTo>
                <a:lnTo>
                  <a:pt x="715" y="32214"/>
                </a:lnTo>
                <a:lnTo>
                  <a:pt x="0" y="0"/>
                </a:lnTo>
                <a:lnTo>
                  <a:pt x="715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5" name="object 12095"/>
          <p:cNvSpPr/>
          <p:nvPr/>
        </p:nvSpPr>
        <p:spPr>
          <a:xfrm>
            <a:off x="17125711" y="2688938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715" y="32214"/>
                </a:moveTo>
                <a:lnTo>
                  <a:pt x="0" y="0"/>
                </a:lnTo>
                <a:lnTo>
                  <a:pt x="0" y="35077"/>
                </a:lnTo>
                <a:lnTo>
                  <a:pt x="715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6" name="object 12096"/>
          <p:cNvSpPr/>
          <p:nvPr/>
        </p:nvSpPr>
        <p:spPr>
          <a:xfrm>
            <a:off x="17124278" y="2686074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2863"/>
                </a:moveTo>
                <a:lnTo>
                  <a:pt x="1431" y="37941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7" name="object 12097"/>
          <p:cNvSpPr/>
          <p:nvPr/>
        </p:nvSpPr>
        <p:spPr>
          <a:xfrm>
            <a:off x="17124278" y="2686074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37941"/>
                </a:moveTo>
                <a:lnTo>
                  <a:pt x="0" y="0"/>
                </a:lnTo>
                <a:lnTo>
                  <a:pt x="0" y="40804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8" name="object 12098"/>
          <p:cNvSpPr/>
          <p:nvPr/>
        </p:nvSpPr>
        <p:spPr>
          <a:xfrm>
            <a:off x="17122846" y="2683569"/>
            <a:ext cx="1905" cy="43815"/>
          </a:xfrm>
          <a:custGeom>
            <a:avLst/>
            <a:gdLst/>
            <a:ahLst/>
            <a:cxnLst/>
            <a:rect l="l" t="t" r="r" b="b"/>
            <a:pathLst>
              <a:path w="1905" h="43814">
                <a:moveTo>
                  <a:pt x="1431" y="2505"/>
                </a:moveTo>
                <a:lnTo>
                  <a:pt x="1431" y="43310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9" name="object 12099"/>
          <p:cNvSpPr/>
          <p:nvPr/>
        </p:nvSpPr>
        <p:spPr>
          <a:xfrm>
            <a:off x="17122846" y="2683569"/>
            <a:ext cx="1905" cy="46355"/>
          </a:xfrm>
          <a:custGeom>
            <a:avLst/>
            <a:gdLst/>
            <a:ahLst/>
            <a:cxnLst/>
            <a:rect l="l" t="t" r="r" b="b"/>
            <a:pathLst>
              <a:path w="1905" h="46355">
                <a:moveTo>
                  <a:pt x="1431" y="43310"/>
                </a:moveTo>
                <a:lnTo>
                  <a:pt x="0" y="0"/>
                </a:lnTo>
                <a:lnTo>
                  <a:pt x="0" y="45815"/>
                </a:lnTo>
                <a:lnTo>
                  <a:pt x="1431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0" name="object 12100"/>
          <p:cNvSpPr/>
          <p:nvPr/>
        </p:nvSpPr>
        <p:spPr>
          <a:xfrm>
            <a:off x="17121415" y="2681063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4">
                <a:moveTo>
                  <a:pt x="1431" y="2505"/>
                </a:moveTo>
                <a:lnTo>
                  <a:pt x="1431" y="48321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1" name="object 12101"/>
          <p:cNvSpPr/>
          <p:nvPr/>
        </p:nvSpPr>
        <p:spPr>
          <a:xfrm>
            <a:off x="17121415" y="2681063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431" y="48321"/>
                </a:moveTo>
                <a:lnTo>
                  <a:pt x="0" y="0"/>
                </a:lnTo>
                <a:lnTo>
                  <a:pt x="0" y="50826"/>
                </a:lnTo>
                <a:lnTo>
                  <a:pt x="1431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2" name="object 12102"/>
          <p:cNvSpPr/>
          <p:nvPr/>
        </p:nvSpPr>
        <p:spPr>
          <a:xfrm>
            <a:off x="17119626" y="2678558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789" y="2505"/>
                </a:moveTo>
                <a:lnTo>
                  <a:pt x="1789" y="53332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3" name="object 12103"/>
          <p:cNvSpPr/>
          <p:nvPr/>
        </p:nvSpPr>
        <p:spPr>
          <a:xfrm>
            <a:off x="17119626" y="2678558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80">
                <a:moveTo>
                  <a:pt x="1789" y="53332"/>
                </a:moveTo>
                <a:lnTo>
                  <a:pt x="0" y="0"/>
                </a:lnTo>
                <a:lnTo>
                  <a:pt x="0" y="55838"/>
                </a:lnTo>
                <a:lnTo>
                  <a:pt x="1789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4" name="object 12104"/>
          <p:cNvSpPr/>
          <p:nvPr/>
        </p:nvSpPr>
        <p:spPr>
          <a:xfrm>
            <a:off x="17117835" y="2676052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19">
                <a:moveTo>
                  <a:pt x="1789" y="2505"/>
                </a:moveTo>
                <a:lnTo>
                  <a:pt x="1789" y="58343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5" name="object 12105"/>
          <p:cNvSpPr/>
          <p:nvPr/>
        </p:nvSpPr>
        <p:spPr>
          <a:xfrm>
            <a:off x="17117835" y="2676052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58343"/>
                </a:moveTo>
                <a:lnTo>
                  <a:pt x="0" y="0"/>
                </a:lnTo>
                <a:lnTo>
                  <a:pt x="0" y="60849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6" name="object 12106"/>
          <p:cNvSpPr/>
          <p:nvPr/>
        </p:nvSpPr>
        <p:spPr>
          <a:xfrm>
            <a:off x="17116046" y="2673905"/>
            <a:ext cx="1905" cy="63500"/>
          </a:xfrm>
          <a:custGeom>
            <a:avLst/>
            <a:gdLst/>
            <a:ahLst/>
            <a:cxnLst/>
            <a:rect l="l" t="t" r="r" b="b"/>
            <a:pathLst>
              <a:path w="1905" h="63500">
                <a:moveTo>
                  <a:pt x="1789" y="2147"/>
                </a:moveTo>
                <a:lnTo>
                  <a:pt x="1789" y="62996"/>
                </a:lnTo>
                <a:lnTo>
                  <a:pt x="0" y="0"/>
                </a:lnTo>
                <a:lnTo>
                  <a:pt x="1789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7" name="object 12107"/>
          <p:cNvSpPr/>
          <p:nvPr/>
        </p:nvSpPr>
        <p:spPr>
          <a:xfrm>
            <a:off x="17116046" y="2673905"/>
            <a:ext cx="1905" cy="65405"/>
          </a:xfrm>
          <a:custGeom>
            <a:avLst/>
            <a:gdLst/>
            <a:ahLst/>
            <a:cxnLst/>
            <a:rect l="l" t="t" r="r" b="b"/>
            <a:pathLst>
              <a:path w="1905" h="65405">
                <a:moveTo>
                  <a:pt x="1789" y="62996"/>
                </a:moveTo>
                <a:lnTo>
                  <a:pt x="0" y="0"/>
                </a:lnTo>
                <a:lnTo>
                  <a:pt x="0" y="65144"/>
                </a:lnTo>
                <a:lnTo>
                  <a:pt x="1789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8" name="object 12108"/>
          <p:cNvSpPr/>
          <p:nvPr/>
        </p:nvSpPr>
        <p:spPr>
          <a:xfrm>
            <a:off x="17113898" y="2671757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2147"/>
                </a:moveTo>
                <a:lnTo>
                  <a:pt x="2147" y="67292"/>
                </a:lnTo>
                <a:lnTo>
                  <a:pt x="0" y="0"/>
                </a:lnTo>
                <a:lnTo>
                  <a:pt x="2147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9" name="object 12109"/>
          <p:cNvSpPr/>
          <p:nvPr/>
        </p:nvSpPr>
        <p:spPr>
          <a:xfrm>
            <a:off x="17113898" y="2671757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67292"/>
                </a:moveTo>
                <a:lnTo>
                  <a:pt x="0" y="0"/>
                </a:lnTo>
                <a:lnTo>
                  <a:pt x="0" y="69439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0" name="object 12110"/>
          <p:cNvSpPr/>
          <p:nvPr/>
        </p:nvSpPr>
        <p:spPr>
          <a:xfrm>
            <a:off x="17111750" y="2669967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5">
                <a:moveTo>
                  <a:pt x="2147" y="1789"/>
                </a:moveTo>
                <a:lnTo>
                  <a:pt x="2147" y="71229"/>
                </a:lnTo>
                <a:lnTo>
                  <a:pt x="0" y="0"/>
                </a:lnTo>
                <a:lnTo>
                  <a:pt x="2147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1" name="object 12111"/>
          <p:cNvSpPr/>
          <p:nvPr/>
        </p:nvSpPr>
        <p:spPr>
          <a:xfrm>
            <a:off x="17111750" y="2669967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71229"/>
                </a:moveTo>
                <a:lnTo>
                  <a:pt x="0" y="0"/>
                </a:lnTo>
                <a:lnTo>
                  <a:pt x="0" y="7301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2" name="object 12112"/>
          <p:cNvSpPr/>
          <p:nvPr/>
        </p:nvSpPr>
        <p:spPr>
          <a:xfrm>
            <a:off x="17109245" y="2667820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2147"/>
                </a:moveTo>
                <a:lnTo>
                  <a:pt x="2505" y="75166"/>
                </a:lnTo>
                <a:lnTo>
                  <a:pt x="0" y="0"/>
                </a:lnTo>
                <a:lnTo>
                  <a:pt x="2505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3" name="object 12113"/>
          <p:cNvSpPr/>
          <p:nvPr/>
        </p:nvSpPr>
        <p:spPr>
          <a:xfrm>
            <a:off x="17109245" y="2667820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69">
                <a:moveTo>
                  <a:pt x="2505" y="75166"/>
                </a:moveTo>
                <a:lnTo>
                  <a:pt x="0" y="0"/>
                </a:lnTo>
                <a:lnTo>
                  <a:pt x="0" y="77314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4" name="object 12114"/>
          <p:cNvSpPr/>
          <p:nvPr/>
        </p:nvSpPr>
        <p:spPr>
          <a:xfrm>
            <a:off x="17106740" y="2666388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1431"/>
                </a:moveTo>
                <a:lnTo>
                  <a:pt x="2505" y="78746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5" name="object 12115"/>
          <p:cNvSpPr/>
          <p:nvPr/>
        </p:nvSpPr>
        <p:spPr>
          <a:xfrm>
            <a:off x="17106740" y="2666388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4">
                <a:moveTo>
                  <a:pt x="2505" y="78746"/>
                </a:moveTo>
                <a:lnTo>
                  <a:pt x="0" y="0"/>
                </a:lnTo>
                <a:lnTo>
                  <a:pt x="0" y="80177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6" name="object 12116"/>
          <p:cNvSpPr/>
          <p:nvPr/>
        </p:nvSpPr>
        <p:spPr>
          <a:xfrm>
            <a:off x="17104235" y="2664598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1789"/>
                </a:moveTo>
                <a:lnTo>
                  <a:pt x="2505" y="81967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7" name="object 12117"/>
          <p:cNvSpPr/>
          <p:nvPr/>
        </p:nvSpPr>
        <p:spPr>
          <a:xfrm>
            <a:off x="17104235" y="2664598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19">
                <a:moveTo>
                  <a:pt x="2505" y="81967"/>
                </a:moveTo>
                <a:lnTo>
                  <a:pt x="0" y="0"/>
                </a:lnTo>
                <a:lnTo>
                  <a:pt x="0" y="8375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8" name="object 12118"/>
          <p:cNvSpPr/>
          <p:nvPr/>
        </p:nvSpPr>
        <p:spPr>
          <a:xfrm>
            <a:off x="17101728" y="2663524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1073"/>
                </a:moveTo>
                <a:lnTo>
                  <a:pt x="2505" y="84830"/>
                </a:lnTo>
                <a:lnTo>
                  <a:pt x="0" y="0"/>
                </a:lnTo>
                <a:lnTo>
                  <a:pt x="2505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9" name="object 12119"/>
          <p:cNvSpPr/>
          <p:nvPr/>
        </p:nvSpPr>
        <p:spPr>
          <a:xfrm>
            <a:off x="17101728" y="2663524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84830"/>
                </a:moveTo>
                <a:lnTo>
                  <a:pt x="0" y="0"/>
                </a:lnTo>
                <a:lnTo>
                  <a:pt x="0" y="85904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0" name="object 12120"/>
          <p:cNvSpPr/>
          <p:nvPr/>
        </p:nvSpPr>
        <p:spPr>
          <a:xfrm>
            <a:off x="17098864" y="2662093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30">
                <a:moveTo>
                  <a:pt x="2863" y="1431"/>
                </a:moveTo>
                <a:lnTo>
                  <a:pt x="2863" y="87336"/>
                </a:lnTo>
                <a:lnTo>
                  <a:pt x="0" y="0"/>
                </a:lnTo>
                <a:lnTo>
                  <a:pt x="2863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1" name="object 12121"/>
          <p:cNvSpPr/>
          <p:nvPr/>
        </p:nvSpPr>
        <p:spPr>
          <a:xfrm>
            <a:off x="17098864" y="2662093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87336"/>
                </a:moveTo>
                <a:lnTo>
                  <a:pt x="0" y="0"/>
                </a:lnTo>
                <a:lnTo>
                  <a:pt x="0" y="88768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2" name="object 12122"/>
          <p:cNvSpPr/>
          <p:nvPr/>
        </p:nvSpPr>
        <p:spPr>
          <a:xfrm>
            <a:off x="17096001" y="2661377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715"/>
                </a:moveTo>
                <a:lnTo>
                  <a:pt x="2863" y="89484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3" name="object 12123"/>
          <p:cNvSpPr/>
          <p:nvPr/>
        </p:nvSpPr>
        <p:spPr>
          <a:xfrm>
            <a:off x="17096001" y="2661377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5">
                <a:moveTo>
                  <a:pt x="2863" y="89484"/>
                </a:moveTo>
                <a:lnTo>
                  <a:pt x="0" y="0"/>
                </a:lnTo>
                <a:lnTo>
                  <a:pt x="0" y="90199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4" name="object 12124"/>
          <p:cNvSpPr/>
          <p:nvPr/>
        </p:nvSpPr>
        <p:spPr>
          <a:xfrm>
            <a:off x="17093138" y="2660303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1073"/>
                </a:moveTo>
                <a:lnTo>
                  <a:pt x="2863" y="91273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5" name="object 12125"/>
          <p:cNvSpPr/>
          <p:nvPr/>
        </p:nvSpPr>
        <p:spPr>
          <a:xfrm>
            <a:off x="17093138" y="2660303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91273"/>
                </a:moveTo>
                <a:lnTo>
                  <a:pt x="0" y="0"/>
                </a:lnTo>
                <a:lnTo>
                  <a:pt x="0" y="92347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6" name="object 12126"/>
          <p:cNvSpPr/>
          <p:nvPr/>
        </p:nvSpPr>
        <p:spPr>
          <a:xfrm>
            <a:off x="17090274" y="2659587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4">
                <a:moveTo>
                  <a:pt x="2863" y="715"/>
                </a:moveTo>
                <a:lnTo>
                  <a:pt x="2863" y="93063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7" name="object 12127"/>
          <p:cNvSpPr/>
          <p:nvPr/>
        </p:nvSpPr>
        <p:spPr>
          <a:xfrm>
            <a:off x="17090274" y="2659587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80">
                <a:moveTo>
                  <a:pt x="2863" y="93063"/>
                </a:moveTo>
                <a:lnTo>
                  <a:pt x="0" y="0"/>
                </a:lnTo>
                <a:lnTo>
                  <a:pt x="0" y="93779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8" name="object 12128"/>
          <p:cNvSpPr/>
          <p:nvPr/>
        </p:nvSpPr>
        <p:spPr>
          <a:xfrm>
            <a:off x="17087411" y="2659229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357"/>
                </a:moveTo>
                <a:lnTo>
                  <a:pt x="2863" y="94137"/>
                </a:lnTo>
                <a:lnTo>
                  <a:pt x="0" y="0"/>
                </a:lnTo>
                <a:lnTo>
                  <a:pt x="2863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9" name="object 12129"/>
          <p:cNvSpPr/>
          <p:nvPr/>
        </p:nvSpPr>
        <p:spPr>
          <a:xfrm>
            <a:off x="17087411" y="2659229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4495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0" name="object 12130"/>
          <p:cNvSpPr/>
          <p:nvPr/>
        </p:nvSpPr>
        <p:spPr>
          <a:xfrm>
            <a:off x="17084189" y="2658871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357"/>
                </a:moveTo>
                <a:lnTo>
                  <a:pt x="3221" y="94853"/>
                </a:lnTo>
                <a:lnTo>
                  <a:pt x="0" y="0"/>
                </a:lnTo>
                <a:lnTo>
                  <a:pt x="3221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1" name="object 12131"/>
          <p:cNvSpPr/>
          <p:nvPr/>
        </p:nvSpPr>
        <p:spPr>
          <a:xfrm>
            <a:off x="17084189" y="2658871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5211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2" name="object 12132"/>
          <p:cNvSpPr/>
          <p:nvPr/>
        </p:nvSpPr>
        <p:spPr>
          <a:xfrm>
            <a:off x="17081326" y="2658871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3" name="object 12133"/>
          <p:cNvSpPr/>
          <p:nvPr/>
        </p:nvSpPr>
        <p:spPr>
          <a:xfrm>
            <a:off x="17081326" y="2658871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4" name="object 12134"/>
          <p:cNvSpPr/>
          <p:nvPr/>
        </p:nvSpPr>
        <p:spPr>
          <a:xfrm>
            <a:off x="17078462" y="2658871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5" name="object 12135"/>
          <p:cNvSpPr/>
          <p:nvPr/>
        </p:nvSpPr>
        <p:spPr>
          <a:xfrm>
            <a:off x="17078462" y="2658871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6" name="object 12136"/>
          <p:cNvSpPr/>
          <p:nvPr/>
        </p:nvSpPr>
        <p:spPr>
          <a:xfrm>
            <a:off x="17075241" y="2658871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0"/>
                </a:moveTo>
                <a:lnTo>
                  <a:pt x="3221" y="95211"/>
                </a:lnTo>
                <a:lnTo>
                  <a:pt x="0" y="357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7" name="object 12137"/>
          <p:cNvSpPr/>
          <p:nvPr/>
        </p:nvSpPr>
        <p:spPr>
          <a:xfrm>
            <a:off x="17075241" y="2659229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4495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8" name="object 12138"/>
          <p:cNvSpPr/>
          <p:nvPr/>
        </p:nvSpPr>
        <p:spPr>
          <a:xfrm>
            <a:off x="17072378" y="2659229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0"/>
                </a:moveTo>
                <a:lnTo>
                  <a:pt x="2863" y="94495"/>
                </a:lnTo>
                <a:lnTo>
                  <a:pt x="0" y="35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9" name="object 12139"/>
          <p:cNvSpPr/>
          <p:nvPr/>
        </p:nvSpPr>
        <p:spPr>
          <a:xfrm>
            <a:off x="17072378" y="2659587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3779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0" name="object 12140"/>
          <p:cNvSpPr/>
          <p:nvPr/>
        </p:nvSpPr>
        <p:spPr>
          <a:xfrm>
            <a:off x="17069514" y="2659587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80">
                <a:moveTo>
                  <a:pt x="2863" y="0"/>
                </a:moveTo>
                <a:lnTo>
                  <a:pt x="2863" y="9377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1" name="object 12141"/>
          <p:cNvSpPr/>
          <p:nvPr/>
        </p:nvSpPr>
        <p:spPr>
          <a:xfrm>
            <a:off x="17069514" y="2660303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4">
                <a:moveTo>
                  <a:pt x="2863" y="93063"/>
                </a:moveTo>
                <a:lnTo>
                  <a:pt x="0" y="0"/>
                </a:lnTo>
                <a:lnTo>
                  <a:pt x="0" y="92347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2" name="object 12142"/>
          <p:cNvSpPr/>
          <p:nvPr/>
        </p:nvSpPr>
        <p:spPr>
          <a:xfrm>
            <a:off x="17066651" y="2660303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0"/>
                </a:moveTo>
                <a:lnTo>
                  <a:pt x="2863" y="92347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3" name="object 12143"/>
          <p:cNvSpPr/>
          <p:nvPr/>
        </p:nvSpPr>
        <p:spPr>
          <a:xfrm>
            <a:off x="17066651" y="2661377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91273"/>
                </a:moveTo>
                <a:lnTo>
                  <a:pt x="0" y="0"/>
                </a:lnTo>
                <a:lnTo>
                  <a:pt x="0" y="90199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4" name="object 12144"/>
          <p:cNvSpPr/>
          <p:nvPr/>
        </p:nvSpPr>
        <p:spPr>
          <a:xfrm>
            <a:off x="17063787" y="2661377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5">
                <a:moveTo>
                  <a:pt x="2863" y="0"/>
                </a:moveTo>
                <a:lnTo>
                  <a:pt x="2863" y="9019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5" name="object 12145"/>
          <p:cNvSpPr/>
          <p:nvPr/>
        </p:nvSpPr>
        <p:spPr>
          <a:xfrm>
            <a:off x="17063787" y="2662093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89484"/>
                </a:moveTo>
                <a:lnTo>
                  <a:pt x="0" y="0"/>
                </a:lnTo>
                <a:lnTo>
                  <a:pt x="0" y="88768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6" name="object 12146"/>
          <p:cNvSpPr/>
          <p:nvPr/>
        </p:nvSpPr>
        <p:spPr>
          <a:xfrm>
            <a:off x="17060924" y="2662093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0"/>
                </a:moveTo>
                <a:lnTo>
                  <a:pt x="2863" y="88768"/>
                </a:lnTo>
                <a:lnTo>
                  <a:pt x="0" y="1431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7" name="object 12147"/>
          <p:cNvSpPr/>
          <p:nvPr/>
        </p:nvSpPr>
        <p:spPr>
          <a:xfrm>
            <a:off x="17060924" y="2663524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30">
                <a:moveTo>
                  <a:pt x="2863" y="87336"/>
                </a:moveTo>
                <a:lnTo>
                  <a:pt x="0" y="0"/>
                </a:lnTo>
                <a:lnTo>
                  <a:pt x="0" y="85904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8" name="object 12148"/>
          <p:cNvSpPr/>
          <p:nvPr/>
        </p:nvSpPr>
        <p:spPr>
          <a:xfrm>
            <a:off x="17058417" y="2663524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0"/>
                </a:moveTo>
                <a:lnTo>
                  <a:pt x="2505" y="85904"/>
                </a:lnTo>
                <a:lnTo>
                  <a:pt x="0" y="1073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9" name="object 12149"/>
          <p:cNvSpPr/>
          <p:nvPr/>
        </p:nvSpPr>
        <p:spPr>
          <a:xfrm>
            <a:off x="17058417" y="2664598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84830"/>
                </a:moveTo>
                <a:lnTo>
                  <a:pt x="0" y="0"/>
                </a:lnTo>
                <a:lnTo>
                  <a:pt x="0" y="83757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0" name="object 12150"/>
          <p:cNvSpPr/>
          <p:nvPr/>
        </p:nvSpPr>
        <p:spPr>
          <a:xfrm>
            <a:off x="17055912" y="2664598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19">
                <a:moveTo>
                  <a:pt x="2505" y="0"/>
                </a:moveTo>
                <a:lnTo>
                  <a:pt x="2505" y="83757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1" name="object 12151"/>
          <p:cNvSpPr/>
          <p:nvPr/>
        </p:nvSpPr>
        <p:spPr>
          <a:xfrm>
            <a:off x="17055912" y="2666388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81967"/>
                </a:moveTo>
                <a:lnTo>
                  <a:pt x="0" y="0"/>
                </a:lnTo>
                <a:lnTo>
                  <a:pt x="0" y="8017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2" name="object 12152"/>
          <p:cNvSpPr/>
          <p:nvPr/>
        </p:nvSpPr>
        <p:spPr>
          <a:xfrm>
            <a:off x="17053407" y="2666388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4">
                <a:moveTo>
                  <a:pt x="2505" y="0"/>
                </a:moveTo>
                <a:lnTo>
                  <a:pt x="2505" y="80177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3" name="object 12153"/>
          <p:cNvSpPr/>
          <p:nvPr/>
        </p:nvSpPr>
        <p:spPr>
          <a:xfrm>
            <a:off x="17053407" y="2667820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78746"/>
                </a:moveTo>
                <a:lnTo>
                  <a:pt x="0" y="0"/>
                </a:lnTo>
                <a:lnTo>
                  <a:pt x="0" y="77314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4" name="object 12154"/>
          <p:cNvSpPr/>
          <p:nvPr/>
        </p:nvSpPr>
        <p:spPr>
          <a:xfrm>
            <a:off x="17050901" y="2667820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69">
                <a:moveTo>
                  <a:pt x="2505" y="0"/>
                </a:moveTo>
                <a:lnTo>
                  <a:pt x="2505" y="77314"/>
                </a:lnTo>
                <a:lnTo>
                  <a:pt x="0" y="2147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5" name="object 12155"/>
          <p:cNvSpPr/>
          <p:nvPr/>
        </p:nvSpPr>
        <p:spPr>
          <a:xfrm>
            <a:off x="17050901" y="2669967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75166"/>
                </a:moveTo>
                <a:lnTo>
                  <a:pt x="0" y="0"/>
                </a:lnTo>
                <a:lnTo>
                  <a:pt x="0" y="73019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6" name="object 12156"/>
          <p:cNvSpPr/>
          <p:nvPr/>
        </p:nvSpPr>
        <p:spPr>
          <a:xfrm>
            <a:off x="17048754" y="2669967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0"/>
                </a:moveTo>
                <a:lnTo>
                  <a:pt x="2147" y="73019"/>
                </a:lnTo>
                <a:lnTo>
                  <a:pt x="0" y="1789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7" name="object 12157"/>
          <p:cNvSpPr/>
          <p:nvPr/>
        </p:nvSpPr>
        <p:spPr>
          <a:xfrm>
            <a:off x="17048754" y="2671757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5">
                <a:moveTo>
                  <a:pt x="2147" y="71229"/>
                </a:moveTo>
                <a:lnTo>
                  <a:pt x="0" y="0"/>
                </a:lnTo>
                <a:lnTo>
                  <a:pt x="0" y="6943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8" name="object 12158"/>
          <p:cNvSpPr/>
          <p:nvPr/>
        </p:nvSpPr>
        <p:spPr>
          <a:xfrm>
            <a:off x="17046606" y="2671757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0"/>
                </a:moveTo>
                <a:lnTo>
                  <a:pt x="2147" y="69439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9" name="object 12159"/>
          <p:cNvSpPr/>
          <p:nvPr/>
        </p:nvSpPr>
        <p:spPr>
          <a:xfrm>
            <a:off x="17046606" y="2673905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67292"/>
                </a:moveTo>
                <a:lnTo>
                  <a:pt x="0" y="0"/>
                </a:lnTo>
                <a:lnTo>
                  <a:pt x="0" y="65144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0" name="object 12160"/>
          <p:cNvSpPr/>
          <p:nvPr/>
        </p:nvSpPr>
        <p:spPr>
          <a:xfrm>
            <a:off x="17044458" y="2673905"/>
            <a:ext cx="2540" cy="65405"/>
          </a:xfrm>
          <a:custGeom>
            <a:avLst/>
            <a:gdLst/>
            <a:ahLst/>
            <a:cxnLst/>
            <a:rect l="l" t="t" r="r" b="b"/>
            <a:pathLst>
              <a:path w="2540" h="65405">
                <a:moveTo>
                  <a:pt x="2147" y="0"/>
                </a:moveTo>
                <a:lnTo>
                  <a:pt x="2147" y="65144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1" name="object 12161"/>
          <p:cNvSpPr/>
          <p:nvPr/>
        </p:nvSpPr>
        <p:spPr>
          <a:xfrm>
            <a:off x="17044458" y="2676052"/>
            <a:ext cx="2540" cy="63500"/>
          </a:xfrm>
          <a:custGeom>
            <a:avLst/>
            <a:gdLst/>
            <a:ahLst/>
            <a:cxnLst/>
            <a:rect l="l" t="t" r="r" b="b"/>
            <a:pathLst>
              <a:path w="2540" h="63500">
                <a:moveTo>
                  <a:pt x="2147" y="62996"/>
                </a:moveTo>
                <a:lnTo>
                  <a:pt x="0" y="0"/>
                </a:lnTo>
                <a:lnTo>
                  <a:pt x="0" y="60849"/>
                </a:lnTo>
                <a:lnTo>
                  <a:pt x="2147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2" name="object 12162"/>
          <p:cNvSpPr/>
          <p:nvPr/>
        </p:nvSpPr>
        <p:spPr>
          <a:xfrm>
            <a:off x="17042669" y="2676052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0"/>
                </a:moveTo>
                <a:lnTo>
                  <a:pt x="1789" y="60849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3" name="object 12163"/>
          <p:cNvSpPr/>
          <p:nvPr/>
        </p:nvSpPr>
        <p:spPr>
          <a:xfrm>
            <a:off x="17042669" y="2678558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19">
                <a:moveTo>
                  <a:pt x="1789" y="58343"/>
                </a:moveTo>
                <a:lnTo>
                  <a:pt x="0" y="0"/>
                </a:lnTo>
                <a:lnTo>
                  <a:pt x="0" y="55838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4" name="object 12164"/>
          <p:cNvSpPr/>
          <p:nvPr/>
        </p:nvSpPr>
        <p:spPr>
          <a:xfrm>
            <a:off x="17041237" y="2678558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80">
                <a:moveTo>
                  <a:pt x="1431" y="0"/>
                </a:moveTo>
                <a:lnTo>
                  <a:pt x="1431" y="55838"/>
                </a:lnTo>
                <a:lnTo>
                  <a:pt x="0" y="2505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5" name="object 12165"/>
          <p:cNvSpPr/>
          <p:nvPr/>
        </p:nvSpPr>
        <p:spPr>
          <a:xfrm>
            <a:off x="17041237" y="2681063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431" y="53332"/>
                </a:moveTo>
                <a:lnTo>
                  <a:pt x="0" y="0"/>
                </a:lnTo>
                <a:lnTo>
                  <a:pt x="0" y="50826"/>
                </a:lnTo>
                <a:lnTo>
                  <a:pt x="1431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6" name="object 12166"/>
          <p:cNvSpPr/>
          <p:nvPr/>
        </p:nvSpPr>
        <p:spPr>
          <a:xfrm>
            <a:off x="17039448" y="2681063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789" y="0"/>
                </a:moveTo>
                <a:lnTo>
                  <a:pt x="1789" y="50826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7" name="object 12167"/>
          <p:cNvSpPr/>
          <p:nvPr/>
        </p:nvSpPr>
        <p:spPr>
          <a:xfrm>
            <a:off x="17039448" y="2683569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4">
                <a:moveTo>
                  <a:pt x="1789" y="48321"/>
                </a:moveTo>
                <a:lnTo>
                  <a:pt x="0" y="0"/>
                </a:lnTo>
                <a:lnTo>
                  <a:pt x="0" y="45815"/>
                </a:lnTo>
                <a:lnTo>
                  <a:pt x="1789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8" name="object 12168"/>
          <p:cNvSpPr/>
          <p:nvPr/>
        </p:nvSpPr>
        <p:spPr>
          <a:xfrm>
            <a:off x="17038373" y="2683569"/>
            <a:ext cx="1270" cy="46355"/>
          </a:xfrm>
          <a:custGeom>
            <a:avLst/>
            <a:gdLst/>
            <a:ahLst/>
            <a:cxnLst/>
            <a:rect l="l" t="t" r="r" b="b"/>
            <a:pathLst>
              <a:path w="1269" h="46355">
                <a:moveTo>
                  <a:pt x="1073" y="0"/>
                </a:moveTo>
                <a:lnTo>
                  <a:pt x="1073" y="45815"/>
                </a:lnTo>
                <a:lnTo>
                  <a:pt x="0" y="250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9" name="object 12169"/>
          <p:cNvSpPr/>
          <p:nvPr/>
        </p:nvSpPr>
        <p:spPr>
          <a:xfrm>
            <a:off x="17038373" y="2686074"/>
            <a:ext cx="1270" cy="43815"/>
          </a:xfrm>
          <a:custGeom>
            <a:avLst/>
            <a:gdLst/>
            <a:ahLst/>
            <a:cxnLst/>
            <a:rect l="l" t="t" r="r" b="b"/>
            <a:pathLst>
              <a:path w="1269" h="43814">
                <a:moveTo>
                  <a:pt x="1073" y="43310"/>
                </a:moveTo>
                <a:lnTo>
                  <a:pt x="0" y="0"/>
                </a:lnTo>
                <a:lnTo>
                  <a:pt x="0" y="40804"/>
                </a:lnTo>
                <a:lnTo>
                  <a:pt x="1073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0" name="object 12170"/>
          <p:cNvSpPr/>
          <p:nvPr/>
        </p:nvSpPr>
        <p:spPr>
          <a:xfrm>
            <a:off x="17036943" y="2686074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0"/>
                </a:moveTo>
                <a:lnTo>
                  <a:pt x="1431" y="40804"/>
                </a:lnTo>
                <a:lnTo>
                  <a:pt x="0" y="286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1" name="object 12171"/>
          <p:cNvSpPr/>
          <p:nvPr/>
        </p:nvSpPr>
        <p:spPr>
          <a:xfrm>
            <a:off x="17036943" y="2688938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37941"/>
                </a:moveTo>
                <a:lnTo>
                  <a:pt x="0" y="0"/>
                </a:lnTo>
                <a:lnTo>
                  <a:pt x="0" y="35077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2" name="object 12172"/>
          <p:cNvSpPr/>
          <p:nvPr/>
        </p:nvSpPr>
        <p:spPr>
          <a:xfrm>
            <a:off x="17035868" y="2688938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1073" y="0"/>
                </a:moveTo>
                <a:lnTo>
                  <a:pt x="1073" y="35077"/>
                </a:lnTo>
                <a:lnTo>
                  <a:pt x="0" y="286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3" name="object 12173"/>
          <p:cNvSpPr/>
          <p:nvPr/>
        </p:nvSpPr>
        <p:spPr>
          <a:xfrm>
            <a:off x="17035868" y="2691801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1073" y="32214"/>
                </a:moveTo>
                <a:lnTo>
                  <a:pt x="0" y="0"/>
                </a:lnTo>
                <a:lnTo>
                  <a:pt x="0" y="29350"/>
                </a:lnTo>
                <a:lnTo>
                  <a:pt x="1073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4" name="object 12174"/>
          <p:cNvSpPr/>
          <p:nvPr/>
        </p:nvSpPr>
        <p:spPr>
          <a:xfrm>
            <a:off x="17033721" y="2658871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5211" y="47605"/>
                </a:moveTo>
                <a:lnTo>
                  <a:pt x="95211" y="44742"/>
                </a:lnTo>
                <a:lnTo>
                  <a:pt x="94853" y="41520"/>
                </a:lnTo>
                <a:lnTo>
                  <a:pt x="94495" y="38657"/>
                </a:lnTo>
                <a:lnTo>
                  <a:pt x="93779" y="35793"/>
                </a:lnTo>
                <a:lnTo>
                  <a:pt x="92705" y="32930"/>
                </a:lnTo>
                <a:lnTo>
                  <a:pt x="91989" y="30066"/>
                </a:lnTo>
                <a:lnTo>
                  <a:pt x="90557" y="27203"/>
                </a:lnTo>
                <a:lnTo>
                  <a:pt x="89126" y="24697"/>
                </a:lnTo>
                <a:lnTo>
                  <a:pt x="87694" y="22192"/>
                </a:lnTo>
                <a:lnTo>
                  <a:pt x="85904" y="19686"/>
                </a:lnTo>
                <a:lnTo>
                  <a:pt x="84115" y="17180"/>
                </a:lnTo>
                <a:lnTo>
                  <a:pt x="82325" y="15033"/>
                </a:lnTo>
                <a:lnTo>
                  <a:pt x="80177" y="12885"/>
                </a:lnTo>
                <a:lnTo>
                  <a:pt x="78030" y="11096"/>
                </a:lnTo>
                <a:lnTo>
                  <a:pt x="75524" y="8948"/>
                </a:lnTo>
                <a:lnTo>
                  <a:pt x="73019" y="7516"/>
                </a:lnTo>
                <a:lnTo>
                  <a:pt x="70513" y="5726"/>
                </a:lnTo>
                <a:lnTo>
                  <a:pt x="68007" y="4653"/>
                </a:lnTo>
                <a:lnTo>
                  <a:pt x="65144" y="3221"/>
                </a:lnTo>
                <a:lnTo>
                  <a:pt x="62280" y="2505"/>
                </a:lnTo>
                <a:lnTo>
                  <a:pt x="59417" y="1431"/>
                </a:lnTo>
                <a:lnTo>
                  <a:pt x="56553" y="715"/>
                </a:lnTo>
                <a:lnTo>
                  <a:pt x="53690" y="357"/>
                </a:lnTo>
                <a:lnTo>
                  <a:pt x="50469" y="0"/>
                </a:lnTo>
                <a:lnTo>
                  <a:pt x="47605" y="0"/>
                </a:lnTo>
                <a:lnTo>
                  <a:pt x="44742" y="0"/>
                </a:lnTo>
                <a:lnTo>
                  <a:pt x="41520" y="357"/>
                </a:lnTo>
                <a:lnTo>
                  <a:pt x="38657" y="715"/>
                </a:lnTo>
                <a:lnTo>
                  <a:pt x="35793" y="1431"/>
                </a:lnTo>
                <a:lnTo>
                  <a:pt x="32930" y="2505"/>
                </a:lnTo>
                <a:lnTo>
                  <a:pt x="30066" y="3221"/>
                </a:lnTo>
                <a:lnTo>
                  <a:pt x="27203" y="4653"/>
                </a:lnTo>
                <a:lnTo>
                  <a:pt x="24697" y="5726"/>
                </a:lnTo>
                <a:lnTo>
                  <a:pt x="22192" y="7516"/>
                </a:lnTo>
                <a:lnTo>
                  <a:pt x="19686" y="8948"/>
                </a:lnTo>
                <a:lnTo>
                  <a:pt x="17180" y="11096"/>
                </a:lnTo>
                <a:lnTo>
                  <a:pt x="15033" y="12885"/>
                </a:lnTo>
                <a:lnTo>
                  <a:pt x="12885" y="15033"/>
                </a:lnTo>
                <a:lnTo>
                  <a:pt x="10738" y="17180"/>
                </a:lnTo>
                <a:lnTo>
                  <a:pt x="8948" y="19686"/>
                </a:lnTo>
                <a:lnTo>
                  <a:pt x="7516" y="22192"/>
                </a:lnTo>
                <a:lnTo>
                  <a:pt x="5726" y="24697"/>
                </a:lnTo>
                <a:lnTo>
                  <a:pt x="4653" y="27203"/>
                </a:lnTo>
                <a:lnTo>
                  <a:pt x="3221" y="30066"/>
                </a:lnTo>
                <a:lnTo>
                  <a:pt x="2147" y="32930"/>
                </a:lnTo>
                <a:lnTo>
                  <a:pt x="1431" y="35793"/>
                </a:lnTo>
                <a:lnTo>
                  <a:pt x="715" y="38657"/>
                </a:lnTo>
                <a:lnTo>
                  <a:pt x="357" y="41520"/>
                </a:lnTo>
                <a:lnTo>
                  <a:pt x="0" y="44742"/>
                </a:lnTo>
                <a:lnTo>
                  <a:pt x="0" y="47605"/>
                </a:lnTo>
                <a:lnTo>
                  <a:pt x="0" y="50469"/>
                </a:lnTo>
                <a:lnTo>
                  <a:pt x="357" y="53690"/>
                </a:lnTo>
                <a:lnTo>
                  <a:pt x="715" y="56553"/>
                </a:lnTo>
                <a:lnTo>
                  <a:pt x="1431" y="59417"/>
                </a:lnTo>
                <a:lnTo>
                  <a:pt x="2147" y="62280"/>
                </a:lnTo>
                <a:lnTo>
                  <a:pt x="3221" y="65144"/>
                </a:lnTo>
                <a:lnTo>
                  <a:pt x="4653" y="68007"/>
                </a:lnTo>
                <a:lnTo>
                  <a:pt x="5726" y="70513"/>
                </a:lnTo>
                <a:lnTo>
                  <a:pt x="7516" y="73019"/>
                </a:lnTo>
                <a:lnTo>
                  <a:pt x="8948" y="75524"/>
                </a:lnTo>
                <a:lnTo>
                  <a:pt x="10738" y="78030"/>
                </a:lnTo>
                <a:lnTo>
                  <a:pt x="12885" y="80177"/>
                </a:lnTo>
                <a:lnTo>
                  <a:pt x="15033" y="82325"/>
                </a:lnTo>
                <a:lnTo>
                  <a:pt x="17180" y="84115"/>
                </a:lnTo>
                <a:lnTo>
                  <a:pt x="19686" y="86262"/>
                </a:lnTo>
                <a:lnTo>
                  <a:pt x="22192" y="87694"/>
                </a:lnTo>
                <a:lnTo>
                  <a:pt x="24697" y="89484"/>
                </a:lnTo>
                <a:lnTo>
                  <a:pt x="27203" y="90557"/>
                </a:lnTo>
                <a:lnTo>
                  <a:pt x="30066" y="91989"/>
                </a:lnTo>
                <a:lnTo>
                  <a:pt x="32930" y="92705"/>
                </a:lnTo>
                <a:lnTo>
                  <a:pt x="35793" y="93779"/>
                </a:lnTo>
                <a:lnTo>
                  <a:pt x="38657" y="94495"/>
                </a:lnTo>
                <a:lnTo>
                  <a:pt x="41520" y="94853"/>
                </a:lnTo>
                <a:lnTo>
                  <a:pt x="44742" y="95211"/>
                </a:lnTo>
                <a:lnTo>
                  <a:pt x="47605" y="95211"/>
                </a:lnTo>
                <a:lnTo>
                  <a:pt x="50469" y="95211"/>
                </a:lnTo>
                <a:lnTo>
                  <a:pt x="53690" y="94853"/>
                </a:lnTo>
                <a:lnTo>
                  <a:pt x="56553" y="94495"/>
                </a:lnTo>
                <a:lnTo>
                  <a:pt x="59417" y="93779"/>
                </a:lnTo>
                <a:lnTo>
                  <a:pt x="62280" y="92705"/>
                </a:lnTo>
                <a:lnTo>
                  <a:pt x="65144" y="91989"/>
                </a:lnTo>
                <a:lnTo>
                  <a:pt x="68007" y="90557"/>
                </a:lnTo>
                <a:lnTo>
                  <a:pt x="70513" y="89484"/>
                </a:lnTo>
                <a:lnTo>
                  <a:pt x="73019" y="87694"/>
                </a:lnTo>
                <a:lnTo>
                  <a:pt x="75524" y="86262"/>
                </a:lnTo>
                <a:lnTo>
                  <a:pt x="78030" y="84115"/>
                </a:lnTo>
                <a:lnTo>
                  <a:pt x="80177" y="82325"/>
                </a:lnTo>
                <a:lnTo>
                  <a:pt x="82325" y="80177"/>
                </a:lnTo>
                <a:lnTo>
                  <a:pt x="84115" y="78030"/>
                </a:lnTo>
                <a:lnTo>
                  <a:pt x="85904" y="75524"/>
                </a:lnTo>
                <a:lnTo>
                  <a:pt x="87694" y="73019"/>
                </a:lnTo>
                <a:lnTo>
                  <a:pt x="89126" y="70513"/>
                </a:lnTo>
                <a:lnTo>
                  <a:pt x="90557" y="68007"/>
                </a:lnTo>
                <a:lnTo>
                  <a:pt x="91989" y="65144"/>
                </a:lnTo>
                <a:lnTo>
                  <a:pt x="92705" y="62280"/>
                </a:lnTo>
                <a:lnTo>
                  <a:pt x="93779" y="59417"/>
                </a:lnTo>
                <a:lnTo>
                  <a:pt x="94495" y="56553"/>
                </a:lnTo>
                <a:lnTo>
                  <a:pt x="94853" y="53690"/>
                </a:lnTo>
                <a:lnTo>
                  <a:pt x="95211" y="476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5" name="object 12175"/>
          <p:cNvSpPr txBox="1"/>
          <p:nvPr/>
        </p:nvSpPr>
        <p:spPr>
          <a:xfrm>
            <a:off x="17041065" y="2664095"/>
            <a:ext cx="806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6" name="object 12176"/>
          <p:cNvSpPr txBox="1"/>
          <p:nvPr/>
        </p:nvSpPr>
        <p:spPr>
          <a:xfrm>
            <a:off x="17036769" y="2854518"/>
            <a:ext cx="8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7" name="object 12177"/>
          <p:cNvSpPr txBox="1"/>
          <p:nvPr/>
        </p:nvSpPr>
        <p:spPr>
          <a:xfrm>
            <a:off x="17036769" y="3044581"/>
            <a:ext cx="8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8" name="object 12178"/>
          <p:cNvSpPr txBox="1"/>
          <p:nvPr/>
        </p:nvSpPr>
        <p:spPr>
          <a:xfrm>
            <a:off x="17038918" y="3235004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9" name="object 12179"/>
          <p:cNvSpPr/>
          <p:nvPr/>
        </p:nvSpPr>
        <p:spPr>
          <a:xfrm>
            <a:off x="17055912" y="344203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0" y="50826"/>
                </a:moveTo>
                <a:lnTo>
                  <a:pt x="50826" y="50826"/>
                </a:lnTo>
                <a:lnTo>
                  <a:pt x="50826" y="0"/>
                </a:lnTo>
                <a:lnTo>
                  <a:pt x="0" y="0"/>
                </a:lnTo>
                <a:lnTo>
                  <a:pt x="0" y="508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0" name="object 12180"/>
          <p:cNvSpPr txBox="1"/>
          <p:nvPr/>
        </p:nvSpPr>
        <p:spPr>
          <a:xfrm>
            <a:off x="17055024" y="3433473"/>
            <a:ext cx="52705" cy="76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-55" dirty="0">
                <a:latin typeface="Arial"/>
                <a:cs typeface="Arial"/>
              </a:rPr>
              <a:t>P</a:t>
            </a:r>
            <a:endParaRPr sz="400">
              <a:latin typeface="Arial"/>
              <a:cs typeface="Arial"/>
            </a:endParaRPr>
          </a:p>
        </p:txBody>
      </p:sp>
      <p:sp>
        <p:nvSpPr>
          <p:cNvPr id="12181" name="object 12181"/>
          <p:cNvSpPr/>
          <p:nvPr/>
        </p:nvSpPr>
        <p:spPr>
          <a:xfrm>
            <a:off x="17060208" y="357304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>
                <a:moveTo>
                  <a:pt x="0" y="0"/>
                </a:moveTo>
                <a:lnTo>
                  <a:pt x="422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2" name="object 12182"/>
          <p:cNvSpPr/>
          <p:nvPr/>
        </p:nvSpPr>
        <p:spPr>
          <a:xfrm>
            <a:off x="17060208" y="3573041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22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3" name="object 12183"/>
          <p:cNvSpPr/>
          <p:nvPr/>
        </p:nvSpPr>
        <p:spPr>
          <a:xfrm>
            <a:off x="17102444" y="3573041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22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4" name="object 12184"/>
          <p:cNvSpPr/>
          <p:nvPr/>
        </p:nvSpPr>
        <p:spPr>
          <a:xfrm>
            <a:off x="17060208" y="361527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>
                <a:moveTo>
                  <a:pt x="422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5" name="object 12185"/>
          <p:cNvSpPr/>
          <p:nvPr/>
        </p:nvSpPr>
        <p:spPr>
          <a:xfrm>
            <a:off x="17069872" y="3580558"/>
            <a:ext cx="17780" cy="635"/>
          </a:xfrm>
          <a:custGeom>
            <a:avLst/>
            <a:gdLst/>
            <a:ahLst/>
            <a:cxnLst/>
            <a:rect l="l" t="t" r="r" b="b"/>
            <a:pathLst>
              <a:path w="17780" h="635">
                <a:moveTo>
                  <a:pt x="17538" y="0"/>
                </a:moveTo>
                <a:lnTo>
                  <a:pt x="0" y="3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6" name="object 12186"/>
          <p:cNvSpPr/>
          <p:nvPr/>
        </p:nvSpPr>
        <p:spPr>
          <a:xfrm>
            <a:off x="17069872" y="3580916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7" name="object 12187"/>
          <p:cNvSpPr/>
          <p:nvPr/>
        </p:nvSpPr>
        <p:spPr>
          <a:xfrm>
            <a:off x="17070230" y="3580558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8" name="object 12188"/>
          <p:cNvSpPr/>
          <p:nvPr/>
        </p:nvSpPr>
        <p:spPr>
          <a:xfrm>
            <a:off x="17088127" y="358055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15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9" name="object 12189"/>
          <p:cNvSpPr/>
          <p:nvPr/>
        </p:nvSpPr>
        <p:spPr>
          <a:xfrm>
            <a:off x="17070230" y="3580558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2505" y="3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0" name="object 12190"/>
          <p:cNvSpPr/>
          <p:nvPr/>
        </p:nvSpPr>
        <p:spPr>
          <a:xfrm>
            <a:off x="17088127" y="358020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357"/>
                </a:moveTo>
                <a:lnTo>
                  <a:pt x="3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1" name="object 12191"/>
          <p:cNvSpPr/>
          <p:nvPr/>
        </p:nvSpPr>
        <p:spPr>
          <a:xfrm>
            <a:off x="17072736" y="3580916"/>
            <a:ext cx="2540" cy="28575"/>
          </a:xfrm>
          <a:custGeom>
            <a:avLst/>
            <a:gdLst/>
            <a:ahLst/>
            <a:cxnLst/>
            <a:rect l="l" t="t" r="r" b="b"/>
            <a:pathLst>
              <a:path w="2540" h="28575">
                <a:moveTo>
                  <a:pt x="2505" y="282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2" name="object 12192"/>
          <p:cNvSpPr/>
          <p:nvPr/>
        </p:nvSpPr>
        <p:spPr>
          <a:xfrm>
            <a:off x="17075241" y="360847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8232" y="0"/>
                </a:moveTo>
                <a:lnTo>
                  <a:pt x="0" y="7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3" name="object 12193"/>
          <p:cNvSpPr/>
          <p:nvPr/>
        </p:nvSpPr>
        <p:spPr>
          <a:xfrm>
            <a:off x="17083473" y="360847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1073" y="17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4" name="object 12194"/>
          <p:cNvSpPr/>
          <p:nvPr/>
        </p:nvSpPr>
        <p:spPr>
          <a:xfrm>
            <a:off x="17084547" y="361026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431" y="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5" name="object 12195"/>
          <p:cNvSpPr/>
          <p:nvPr/>
        </p:nvSpPr>
        <p:spPr>
          <a:xfrm>
            <a:off x="17089201" y="3580198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0" y="14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6" name="object 12196"/>
          <p:cNvSpPr/>
          <p:nvPr/>
        </p:nvSpPr>
        <p:spPr>
          <a:xfrm>
            <a:off x="17085978" y="3610624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1431" y="0"/>
                </a:moveTo>
                <a:lnTo>
                  <a:pt x="0" y="3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7" name="object 12197"/>
          <p:cNvSpPr/>
          <p:nvPr/>
        </p:nvSpPr>
        <p:spPr>
          <a:xfrm>
            <a:off x="17087411" y="360883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715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8" name="object 12198"/>
          <p:cNvSpPr/>
          <p:nvPr/>
        </p:nvSpPr>
        <p:spPr>
          <a:xfrm>
            <a:off x="17086695" y="3581632"/>
            <a:ext cx="2540" cy="24765"/>
          </a:xfrm>
          <a:custGeom>
            <a:avLst/>
            <a:gdLst/>
            <a:ahLst/>
            <a:cxnLst/>
            <a:rect l="l" t="t" r="r" b="b"/>
            <a:pathLst>
              <a:path w="2540" h="24764">
                <a:moveTo>
                  <a:pt x="2147" y="0"/>
                </a:moveTo>
                <a:lnTo>
                  <a:pt x="0" y="243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9" name="object 12199"/>
          <p:cNvSpPr/>
          <p:nvPr/>
        </p:nvSpPr>
        <p:spPr>
          <a:xfrm>
            <a:off x="17088127" y="3607045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0" y="0"/>
                </a:moveTo>
                <a:lnTo>
                  <a:pt x="0" y="17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0" name="object 12200"/>
          <p:cNvSpPr/>
          <p:nvPr/>
        </p:nvSpPr>
        <p:spPr>
          <a:xfrm>
            <a:off x="17086695" y="360597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1431" y="1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1" name="object 12201"/>
          <p:cNvSpPr/>
          <p:nvPr/>
        </p:nvSpPr>
        <p:spPr>
          <a:xfrm>
            <a:off x="16637843" y="7111601"/>
            <a:ext cx="3128645" cy="0"/>
          </a:xfrm>
          <a:custGeom>
            <a:avLst/>
            <a:gdLst/>
            <a:ahLst/>
            <a:cxnLst/>
            <a:rect l="l" t="t" r="r" b="b"/>
            <a:pathLst>
              <a:path w="3128644">
                <a:moveTo>
                  <a:pt x="31283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2" name="object 12202"/>
          <p:cNvSpPr/>
          <p:nvPr/>
        </p:nvSpPr>
        <p:spPr>
          <a:xfrm>
            <a:off x="17065218" y="383182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3" name="object 12203"/>
          <p:cNvSpPr/>
          <p:nvPr/>
        </p:nvSpPr>
        <p:spPr>
          <a:xfrm>
            <a:off x="17073094" y="383970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4" name="object 12204"/>
          <p:cNvSpPr/>
          <p:nvPr/>
        </p:nvSpPr>
        <p:spPr>
          <a:xfrm>
            <a:off x="17065576" y="3958897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0" y="31856"/>
                </a:moveTo>
                <a:lnTo>
                  <a:pt x="31498" y="31856"/>
                </a:lnTo>
                <a:lnTo>
                  <a:pt x="31498" y="0"/>
                </a:lnTo>
                <a:lnTo>
                  <a:pt x="0" y="0"/>
                </a:ln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5" name="object 12205"/>
          <p:cNvSpPr/>
          <p:nvPr/>
        </p:nvSpPr>
        <p:spPr>
          <a:xfrm>
            <a:off x="17065576" y="3958897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0" y="0"/>
                </a:moveTo>
                <a:lnTo>
                  <a:pt x="31498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6" name="object 12206"/>
          <p:cNvSpPr/>
          <p:nvPr/>
        </p:nvSpPr>
        <p:spPr>
          <a:xfrm>
            <a:off x="17065576" y="3958897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31498" y="0"/>
                </a:moveTo>
                <a:lnTo>
                  <a:pt x="0" y="3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7" name="object 12207"/>
          <p:cNvSpPr/>
          <p:nvPr/>
        </p:nvSpPr>
        <p:spPr>
          <a:xfrm>
            <a:off x="17073452" y="3966771"/>
            <a:ext cx="15875" cy="16510"/>
          </a:xfrm>
          <a:custGeom>
            <a:avLst/>
            <a:gdLst/>
            <a:ahLst/>
            <a:cxnLst/>
            <a:rect l="l" t="t" r="r" b="b"/>
            <a:pathLst>
              <a:path w="15875" h="16510">
                <a:moveTo>
                  <a:pt x="0" y="0"/>
                </a:moveTo>
                <a:lnTo>
                  <a:pt x="15749" y="0"/>
                </a:lnTo>
                <a:lnTo>
                  <a:pt x="15749" y="16107"/>
                </a:lnTo>
                <a:lnTo>
                  <a:pt x="0" y="161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8" name="object 12208"/>
          <p:cNvSpPr/>
          <p:nvPr/>
        </p:nvSpPr>
        <p:spPr>
          <a:xfrm>
            <a:off x="17034794" y="4440679"/>
            <a:ext cx="93063" cy="21977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9" name="object 12209"/>
          <p:cNvSpPr txBox="1"/>
          <p:nvPr/>
        </p:nvSpPr>
        <p:spPr>
          <a:xfrm>
            <a:off x="17508171" y="3418625"/>
            <a:ext cx="1036319" cy="7181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latin typeface="Arial"/>
                <a:cs typeface="Arial"/>
              </a:rPr>
              <a:t>teksttegel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parkeertegel</a:t>
            </a:r>
            <a:endParaRPr sz="500">
              <a:latin typeface="Arial"/>
              <a:cs typeface="Arial"/>
            </a:endParaRPr>
          </a:p>
          <a:p>
            <a:pPr marL="12700" marR="5080">
              <a:lnSpc>
                <a:spcPct val="166300"/>
              </a:lnSpc>
            </a:pPr>
            <a:r>
              <a:rPr sz="500" spc="-30" dirty="0">
                <a:latin typeface="Arial"/>
                <a:cs typeface="Arial"/>
              </a:rPr>
              <a:t>symbooltegel </a:t>
            </a:r>
            <a:r>
              <a:rPr sz="500" spc="-25" dirty="0">
                <a:latin typeface="Arial"/>
                <a:cs typeface="Arial"/>
              </a:rPr>
              <a:t>container verzamelplaats  </a:t>
            </a:r>
            <a:r>
              <a:rPr sz="500" u="sng" spc="-35" dirty="0">
                <a:latin typeface="Arial"/>
                <a:cs typeface="Arial"/>
              </a:rPr>
              <a:t>wegmeubilair</a:t>
            </a:r>
            <a:endParaRPr sz="500">
              <a:latin typeface="Arial"/>
              <a:cs typeface="Arial"/>
            </a:endParaRPr>
          </a:p>
          <a:p>
            <a:pPr marL="12700" marR="626110">
              <a:lnSpc>
                <a:spcPct val="161600"/>
              </a:lnSpc>
              <a:spcBef>
                <a:spcPts val="25"/>
              </a:spcBef>
            </a:pPr>
            <a:r>
              <a:rPr sz="500" spc="-30" dirty="0">
                <a:latin typeface="Arial"/>
                <a:cs typeface="Arial"/>
              </a:rPr>
              <a:t>betonpaal  </a:t>
            </a:r>
            <a:r>
              <a:rPr sz="500" spc="-35" dirty="0">
                <a:latin typeface="Arial"/>
                <a:cs typeface="Arial"/>
              </a:rPr>
              <a:t>diamantkoppaal  </a:t>
            </a:r>
            <a:r>
              <a:rPr sz="500" spc="-20" dirty="0">
                <a:latin typeface="Arial"/>
                <a:cs typeface="Arial"/>
              </a:rPr>
              <a:t>verkeerbord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0" name="object 12210"/>
          <p:cNvSpPr txBox="1"/>
          <p:nvPr/>
        </p:nvSpPr>
        <p:spPr>
          <a:xfrm>
            <a:off x="17508171" y="4172081"/>
            <a:ext cx="549910" cy="484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20" dirty="0">
                <a:latin typeface="Arial"/>
                <a:cs typeface="Arial"/>
              </a:rPr>
              <a:t>lichtmast</a:t>
            </a:r>
            <a:r>
              <a:rPr sz="500" spc="5" dirty="0">
                <a:latin typeface="Arial"/>
                <a:cs typeface="Arial"/>
              </a:rPr>
              <a:t> </a:t>
            </a:r>
            <a:r>
              <a:rPr sz="500" spc="-30" dirty="0">
                <a:latin typeface="Arial"/>
                <a:cs typeface="Arial"/>
              </a:rPr>
              <a:t>(bestaand)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90"/>
              </a:spcBef>
            </a:pPr>
            <a:r>
              <a:rPr sz="500" u="sng" spc="-15" dirty="0">
                <a:latin typeface="Arial"/>
                <a:cs typeface="Arial"/>
              </a:rPr>
              <a:t>riolering</a:t>
            </a:r>
            <a:endParaRPr sz="500">
              <a:latin typeface="Arial"/>
              <a:cs typeface="Arial"/>
            </a:endParaRPr>
          </a:p>
          <a:p>
            <a:pPr marL="12700" marR="72390">
              <a:lnSpc>
                <a:spcPct val="166300"/>
              </a:lnSpc>
              <a:spcBef>
                <a:spcPts val="110"/>
              </a:spcBef>
            </a:pPr>
            <a:r>
              <a:rPr sz="500" spc="-60" dirty="0">
                <a:latin typeface="Arial"/>
                <a:cs typeface="Arial"/>
              </a:rPr>
              <a:t>VWA</a:t>
            </a:r>
            <a:r>
              <a:rPr sz="500" spc="-30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inspectieput </a:t>
            </a:r>
            <a:r>
              <a:rPr sz="500" spc="-15" dirty="0">
                <a:latin typeface="Arial"/>
                <a:cs typeface="Arial"/>
              </a:rPr>
              <a:t> </a:t>
            </a:r>
            <a:r>
              <a:rPr sz="500" spc="-40" dirty="0">
                <a:latin typeface="Arial"/>
                <a:cs typeface="Arial"/>
              </a:rPr>
              <a:t>IT </a:t>
            </a:r>
            <a:r>
              <a:rPr sz="500" spc="-20" dirty="0">
                <a:latin typeface="Arial"/>
                <a:cs typeface="Arial"/>
              </a:rPr>
              <a:t>inspectieput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1" name="object 12211"/>
          <p:cNvSpPr/>
          <p:nvPr/>
        </p:nvSpPr>
        <p:spPr>
          <a:xfrm>
            <a:off x="17059850" y="4206947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80" h="43179">
                <a:moveTo>
                  <a:pt x="42594" y="21297"/>
                </a:moveTo>
                <a:lnTo>
                  <a:pt x="40920" y="13007"/>
                </a:lnTo>
                <a:lnTo>
                  <a:pt x="36356" y="6237"/>
                </a:lnTo>
                <a:lnTo>
                  <a:pt x="29587" y="1673"/>
                </a:lnTo>
                <a:lnTo>
                  <a:pt x="21297" y="0"/>
                </a:lnTo>
                <a:lnTo>
                  <a:pt x="13007" y="1673"/>
                </a:lnTo>
                <a:lnTo>
                  <a:pt x="6237" y="6237"/>
                </a:lnTo>
                <a:lnTo>
                  <a:pt x="1673" y="13007"/>
                </a:lnTo>
                <a:lnTo>
                  <a:pt x="0" y="21297"/>
                </a:lnTo>
                <a:lnTo>
                  <a:pt x="1673" y="29587"/>
                </a:lnTo>
                <a:lnTo>
                  <a:pt x="6237" y="36356"/>
                </a:lnTo>
                <a:lnTo>
                  <a:pt x="13007" y="40920"/>
                </a:lnTo>
                <a:lnTo>
                  <a:pt x="21297" y="42594"/>
                </a:lnTo>
                <a:lnTo>
                  <a:pt x="29587" y="40920"/>
                </a:lnTo>
                <a:lnTo>
                  <a:pt x="36356" y="36356"/>
                </a:lnTo>
                <a:lnTo>
                  <a:pt x="40920" y="29587"/>
                </a:lnTo>
                <a:lnTo>
                  <a:pt x="42594" y="212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2" name="object 12212"/>
          <p:cNvSpPr/>
          <p:nvPr/>
        </p:nvSpPr>
        <p:spPr>
          <a:xfrm>
            <a:off x="17044100" y="4239161"/>
            <a:ext cx="19050" cy="10795"/>
          </a:xfrm>
          <a:custGeom>
            <a:avLst/>
            <a:gdLst/>
            <a:ahLst/>
            <a:cxnLst/>
            <a:rect l="l" t="t" r="r" b="b"/>
            <a:pathLst>
              <a:path w="19050" h="10795">
                <a:moveTo>
                  <a:pt x="18612" y="0"/>
                </a:moveTo>
                <a:lnTo>
                  <a:pt x="0" y="107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3" name="object 12213"/>
          <p:cNvSpPr/>
          <p:nvPr/>
        </p:nvSpPr>
        <p:spPr>
          <a:xfrm>
            <a:off x="17081326" y="4249899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4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4" name="object 12214"/>
          <p:cNvSpPr/>
          <p:nvPr/>
        </p:nvSpPr>
        <p:spPr>
          <a:xfrm>
            <a:off x="17099939" y="4239161"/>
            <a:ext cx="18415" cy="10795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0" y="0"/>
                </a:moveTo>
                <a:lnTo>
                  <a:pt x="18254" y="107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5" name="object 12215"/>
          <p:cNvSpPr/>
          <p:nvPr/>
        </p:nvSpPr>
        <p:spPr>
          <a:xfrm>
            <a:off x="17099939" y="4206947"/>
            <a:ext cx="18415" cy="10795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0" y="10738"/>
                </a:moveTo>
                <a:lnTo>
                  <a:pt x="182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6" name="object 12216"/>
          <p:cNvSpPr/>
          <p:nvPr/>
        </p:nvSpPr>
        <p:spPr>
          <a:xfrm>
            <a:off x="17044100" y="4206947"/>
            <a:ext cx="19050" cy="10795"/>
          </a:xfrm>
          <a:custGeom>
            <a:avLst/>
            <a:gdLst/>
            <a:ahLst/>
            <a:cxnLst/>
            <a:rect l="l" t="t" r="r" b="b"/>
            <a:pathLst>
              <a:path w="19050" h="10795">
                <a:moveTo>
                  <a:pt x="18612" y="107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7" name="object 12217"/>
          <p:cNvSpPr/>
          <p:nvPr/>
        </p:nvSpPr>
        <p:spPr>
          <a:xfrm>
            <a:off x="17081326" y="418547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214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8" name="object 12218"/>
          <p:cNvSpPr/>
          <p:nvPr/>
        </p:nvSpPr>
        <p:spPr>
          <a:xfrm>
            <a:off x="17061639" y="4237013"/>
            <a:ext cx="39370" cy="0"/>
          </a:xfrm>
          <a:custGeom>
            <a:avLst/>
            <a:gdLst/>
            <a:ahLst/>
            <a:cxnLst/>
            <a:rect l="l" t="t" r="r" b="b"/>
            <a:pathLst>
              <a:path w="39369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9" name="object 12219"/>
          <p:cNvSpPr/>
          <p:nvPr/>
        </p:nvSpPr>
        <p:spPr>
          <a:xfrm>
            <a:off x="17061639" y="4219832"/>
            <a:ext cx="39370" cy="0"/>
          </a:xfrm>
          <a:custGeom>
            <a:avLst/>
            <a:gdLst/>
            <a:ahLst/>
            <a:cxnLst/>
            <a:rect l="l" t="t" r="r" b="b"/>
            <a:pathLst>
              <a:path w="39369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0" name="object 12220"/>
          <p:cNvSpPr/>
          <p:nvPr/>
        </p:nvSpPr>
        <p:spPr>
          <a:xfrm>
            <a:off x="17064146" y="408453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34003" y="17001"/>
                </a:moveTo>
                <a:lnTo>
                  <a:pt x="34003" y="7612"/>
                </a:lnTo>
                <a:lnTo>
                  <a:pt x="26391" y="0"/>
                </a:lnTo>
                <a:lnTo>
                  <a:pt x="17001" y="0"/>
                </a:lnTo>
                <a:lnTo>
                  <a:pt x="7612" y="0"/>
                </a:lnTo>
                <a:lnTo>
                  <a:pt x="0" y="7612"/>
                </a:lnTo>
                <a:lnTo>
                  <a:pt x="0" y="17001"/>
                </a:lnTo>
                <a:lnTo>
                  <a:pt x="0" y="26391"/>
                </a:lnTo>
                <a:lnTo>
                  <a:pt x="7612" y="34003"/>
                </a:lnTo>
                <a:lnTo>
                  <a:pt x="17001" y="34003"/>
                </a:lnTo>
                <a:lnTo>
                  <a:pt x="26391" y="34003"/>
                </a:lnTo>
                <a:lnTo>
                  <a:pt x="34003" y="26391"/>
                </a:lnTo>
                <a:lnTo>
                  <a:pt x="34003" y="170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1" name="object 12221"/>
          <p:cNvSpPr/>
          <p:nvPr/>
        </p:nvSpPr>
        <p:spPr>
          <a:xfrm>
            <a:off x="17064504" y="4084532"/>
            <a:ext cx="33655" cy="34290"/>
          </a:xfrm>
          <a:custGeom>
            <a:avLst/>
            <a:gdLst/>
            <a:ahLst/>
            <a:cxnLst/>
            <a:rect l="l" t="t" r="r" b="b"/>
            <a:pathLst>
              <a:path w="33655" h="34289">
                <a:moveTo>
                  <a:pt x="0" y="34003"/>
                </a:moveTo>
                <a:lnTo>
                  <a:pt x="33646" y="34003"/>
                </a:lnTo>
                <a:lnTo>
                  <a:pt x="33646" y="0"/>
                </a:lnTo>
                <a:lnTo>
                  <a:pt x="0" y="0"/>
                </a:lnTo>
                <a:lnTo>
                  <a:pt x="0" y="34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2" name="object 12222"/>
          <p:cNvSpPr/>
          <p:nvPr/>
        </p:nvSpPr>
        <p:spPr>
          <a:xfrm>
            <a:off x="17064504" y="4084532"/>
            <a:ext cx="33655" cy="34290"/>
          </a:xfrm>
          <a:custGeom>
            <a:avLst/>
            <a:gdLst/>
            <a:ahLst/>
            <a:cxnLst/>
            <a:rect l="l" t="t" r="r" b="b"/>
            <a:pathLst>
              <a:path w="33655" h="34289">
                <a:moveTo>
                  <a:pt x="0" y="0"/>
                </a:moveTo>
                <a:lnTo>
                  <a:pt x="16823" y="34003"/>
                </a:lnTo>
                <a:lnTo>
                  <a:pt x="3364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3" name="object 12223"/>
          <p:cNvSpPr/>
          <p:nvPr/>
        </p:nvSpPr>
        <p:spPr>
          <a:xfrm>
            <a:off x="17078104" y="409849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84" y="3042"/>
                </a:moveTo>
                <a:lnTo>
                  <a:pt x="6084" y="1362"/>
                </a:lnTo>
                <a:lnTo>
                  <a:pt x="4722" y="0"/>
                </a:lnTo>
                <a:lnTo>
                  <a:pt x="3042" y="0"/>
                </a:lnTo>
                <a:lnTo>
                  <a:pt x="1362" y="0"/>
                </a:lnTo>
                <a:lnTo>
                  <a:pt x="0" y="1362"/>
                </a:lnTo>
                <a:lnTo>
                  <a:pt x="0" y="3042"/>
                </a:lnTo>
                <a:lnTo>
                  <a:pt x="0" y="4722"/>
                </a:lnTo>
                <a:lnTo>
                  <a:pt x="1362" y="6084"/>
                </a:lnTo>
                <a:lnTo>
                  <a:pt x="3042" y="6084"/>
                </a:lnTo>
                <a:lnTo>
                  <a:pt x="4722" y="6084"/>
                </a:lnTo>
                <a:lnTo>
                  <a:pt x="6084" y="4722"/>
                </a:lnTo>
                <a:lnTo>
                  <a:pt x="6084" y="30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4" name="object 12224"/>
          <p:cNvSpPr/>
          <p:nvPr/>
        </p:nvSpPr>
        <p:spPr>
          <a:xfrm>
            <a:off x="16637843" y="9284634"/>
            <a:ext cx="3212480" cy="161823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5" name="object 12225"/>
          <p:cNvSpPr txBox="1"/>
          <p:nvPr/>
        </p:nvSpPr>
        <p:spPr>
          <a:xfrm>
            <a:off x="16709257" y="1898827"/>
            <a:ext cx="2964180" cy="216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76530" algn="l"/>
                <a:tab pos="747395" algn="l"/>
              </a:tabLst>
            </a:pPr>
            <a:r>
              <a:rPr sz="750" u="dbl" baseline="27777" dirty="0">
                <a:latin typeface="Times New Roman"/>
                <a:cs typeface="Times New Roman"/>
              </a:rPr>
              <a:t> 	</a:t>
            </a:r>
            <a:r>
              <a:rPr sz="750" spc="15" baseline="27777" dirty="0">
                <a:latin typeface="Times New Roman"/>
                <a:cs typeface="Times New Roman"/>
              </a:rPr>
              <a:t> </a:t>
            </a:r>
            <a:r>
              <a:rPr sz="750" u="dbl" baseline="27777" dirty="0">
                <a:latin typeface="Times New Roman"/>
                <a:cs typeface="Times New Roman"/>
              </a:rPr>
              <a:t>  </a:t>
            </a:r>
            <a:r>
              <a:rPr sz="750" u="dbl" spc="15" baseline="27777" dirty="0">
                <a:latin typeface="Times New Roman"/>
                <a:cs typeface="Times New Roman"/>
              </a:rPr>
              <a:t> </a:t>
            </a:r>
            <a:r>
              <a:rPr sz="750" spc="15" baseline="27777" dirty="0">
                <a:latin typeface="Times New Roman"/>
                <a:cs typeface="Times New Roman"/>
              </a:rPr>
              <a:t> </a:t>
            </a:r>
            <a:r>
              <a:rPr sz="750" u="dbl" baseline="27777" dirty="0">
                <a:latin typeface="Times New Roman"/>
                <a:cs typeface="Times New Roman"/>
              </a:rPr>
              <a:t>  </a:t>
            </a:r>
            <a:r>
              <a:rPr sz="750" u="dbl" spc="15" baseline="27777" dirty="0">
                <a:latin typeface="Times New Roman"/>
                <a:cs typeface="Times New Roman"/>
              </a:rPr>
              <a:t> </a:t>
            </a:r>
            <a:r>
              <a:rPr sz="750" spc="89" baseline="27777" dirty="0">
                <a:latin typeface="Times New Roman"/>
                <a:cs typeface="Times New Roman"/>
              </a:rPr>
              <a:t> </a:t>
            </a:r>
            <a:r>
              <a:rPr sz="750" u="dbl" spc="-82" baseline="27777" dirty="0">
                <a:latin typeface="Arial"/>
                <a:cs typeface="Arial"/>
              </a:rPr>
              <a:t>VB</a:t>
            </a:r>
            <a:r>
              <a:rPr sz="750" u="dbl" spc="-82" baseline="27777" dirty="0">
                <a:latin typeface="Times New Roman"/>
                <a:cs typeface="Times New Roman"/>
              </a:rPr>
              <a:t>	</a:t>
            </a:r>
            <a:r>
              <a:rPr sz="500" spc="-5" dirty="0">
                <a:latin typeface="Arial"/>
                <a:cs typeface="Arial"/>
              </a:rPr>
              <a:t>trottoirband  </a:t>
            </a:r>
            <a:r>
              <a:rPr sz="500" spc="-30" dirty="0">
                <a:latin typeface="Arial"/>
                <a:cs typeface="Arial"/>
              </a:rPr>
              <a:t>(verlaagde  </a:t>
            </a:r>
            <a:r>
              <a:rPr sz="500" spc="-40" dirty="0">
                <a:latin typeface="Arial"/>
                <a:cs typeface="Arial"/>
              </a:rPr>
              <a:t>band),  </a:t>
            </a:r>
            <a:r>
              <a:rPr sz="500" spc="-20" dirty="0">
                <a:latin typeface="Arial"/>
                <a:cs typeface="Arial"/>
              </a:rPr>
              <a:t>type:  </a:t>
            </a:r>
            <a:r>
              <a:rPr sz="500" spc="-50" dirty="0">
                <a:latin typeface="Arial"/>
                <a:cs typeface="Arial"/>
              </a:rPr>
              <a:t>130/150x160  </a:t>
            </a:r>
            <a:r>
              <a:rPr sz="500" spc="-90" dirty="0">
                <a:latin typeface="Arial"/>
                <a:cs typeface="Arial"/>
              </a:rPr>
              <a:t>mm, 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donkergrijs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80"/>
              </a:spcBef>
              <a:tabLst>
                <a:tab pos="176530" algn="l"/>
                <a:tab pos="747395" algn="l"/>
              </a:tabLst>
            </a:pPr>
            <a:r>
              <a:rPr sz="750" u="dbl" baseline="22222" dirty="0">
                <a:latin typeface="Times New Roman"/>
                <a:cs typeface="Times New Roman"/>
              </a:rPr>
              <a:t> 	</a:t>
            </a:r>
            <a:r>
              <a:rPr sz="750" spc="15" baseline="22222" dirty="0">
                <a:latin typeface="Times New Roman"/>
                <a:cs typeface="Times New Roman"/>
              </a:rPr>
              <a:t> </a:t>
            </a:r>
            <a:r>
              <a:rPr sz="750" u="dbl" baseline="22222" dirty="0">
                <a:latin typeface="Times New Roman"/>
                <a:cs typeface="Times New Roman"/>
              </a:rPr>
              <a:t>  </a:t>
            </a:r>
            <a:r>
              <a:rPr sz="750" u="dbl" spc="15" baseline="22222" dirty="0">
                <a:latin typeface="Times New Roman"/>
                <a:cs typeface="Times New Roman"/>
              </a:rPr>
              <a:t> </a:t>
            </a:r>
            <a:r>
              <a:rPr sz="750" spc="15" baseline="22222" dirty="0">
                <a:latin typeface="Times New Roman"/>
                <a:cs typeface="Times New Roman"/>
              </a:rPr>
              <a:t> </a:t>
            </a:r>
            <a:r>
              <a:rPr sz="750" u="dbl" baseline="22222" dirty="0">
                <a:latin typeface="Times New Roman"/>
                <a:cs typeface="Times New Roman"/>
              </a:rPr>
              <a:t>  </a:t>
            </a:r>
            <a:r>
              <a:rPr sz="750" u="dbl" spc="15" baseline="22222" dirty="0">
                <a:latin typeface="Times New Roman"/>
                <a:cs typeface="Times New Roman"/>
              </a:rPr>
              <a:t> </a:t>
            </a:r>
            <a:r>
              <a:rPr sz="750" spc="89" baseline="22222" dirty="0">
                <a:latin typeface="Times New Roman"/>
                <a:cs typeface="Times New Roman"/>
              </a:rPr>
              <a:t> </a:t>
            </a:r>
            <a:r>
              <a:rPr sz="750" u="dbl" spc="-82" baseline="22222" dirty="0">
                <a:latin typeface="Arial"/>
                <a:cs typeface="Arial"/>
              </a:rPr>
              <a:t>VB</a:t>
            </a:r>
            <a:r>
              <a:rPr sz="750" u="dbl" spc="-82" baseline="22222" dirty="0">
                <a:latin typeface="Times New Roman"/>
                <a:cs typeface="Times New Roman"/>
              </a:rPr>
              <a:t>	</a:t>
            </a:r>
            <a:r>
              <a:rPr sz="500" spc="-5" dirty="0">
                <a:latin typeface="Arial"/>
                <a:cs typeface="Arial"/>
              </a:rPr>
              <a:t>trottoirband, </a:t>
            </a:r>
            <a:r>
              <a:rPr sz="500" spc="-20" dirty="0">
                <a:latin typeface="Arial"/>
                <a:cs typeface="Arial"/>
              </a:rPr>
              <a:t>type:  </a:t>
            </a:r>
            <a:r>
              <a:rPr sz="500" spc="-45" dirty="0">
                <a:latin typeface="Arial"/>
                <a:cs typeface="Arial"/>
              </a:rPr>
              <a:t>130/150x250  </a:t>
            </a:r>
            <a:r>
              <a:rPr sz="500" spc="-90" dirty="0">
                <a:latin typeface="Arial"/>
                <a:cs typeface="Arial"/>
              </a:rPr>
              <a:t>mm,    </a:t>
            </a:r>
            <a:r>
              <a:rPr sz="500" spc="-20" dirty="0">
                <a:latin typeface="Arial"/>
                <a:cs typeface="Arial"/>
              </a:rPr>
              <a:t>kleur:  donkergrijs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6" name="object 12226"/>
          <p:cNvSpPr txBox="1"/>
          <p:nvPr/>
        </p:nvSpPr>
        <p:spPr>
          <a:xfrm rot="1260000">
            <a:off x="18585881" y="10355167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27" name="object 12227"/>
          <p:cNvSpPr txBox="1"/>
          <p:nvPr/>
        </p:nvSpPr>
        <p:spPr>
          <a:xfrm rot="660000">
            <a:off x="18750783" y="1026583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28" name="object 12228"/>
          <p:cNvSpPr txBox="1"/>
          <p:nvPr/>
        </p:nvSpPr>
        <p:spPr>
          <a:xfrm rot="1080000">
            <a:off x="19281891" y="960546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29" name="object 12229"/>
          <p:cNvSpPr txBox="1"/>
          <p:nvPr/>
        </p:nvSpPr>
        <p:spPr>
          <a:xfrm rot="1080000">
            <a:off x="19001274" y="980229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0" name="object 12230"/>
          <p:cNvSpPr txBox="1"/>
          <p:nvPr/>
        </p:nvSpPr>
        <p:spPr>
          <a:xfrm rot="840000">
            <a:off x="17959763" y="108238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1" name="object 12231"/>
          <p:cNvSpPr txBox="1"/>
          <p:nvPr/>
        </p:nvSpPr>
        <p:spPr>
          <a:xfrm rot="660000">
            <a:off x="18324840" y="1016702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2" name="object 12232"/>
          <p:cNvSpPr txBox="1"/>
          <p:nvPr/>
        </p:nvSpPr>
        <p:spPr>
          <a:xfrm rot="840000">
            <a:off x="18077167" y="1013485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3" name="object 12233"/>
          <p:cNvSpPr txBox="1"/>
          <p:nvPr/>
        </p:nvSpPr>
        <p:spPr>
          <a:xfrm rot="1560000">
            <a:off x="18207844" y="99636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4" name="object 12234"/>
          <p:cNvSpPr txBox="1"/>
          <p:nvPr/>
        </p:nvSpPr>
        <p:spPr>
          <a:xfrm>
            <a:off x="17936979" y="9730623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5" name="object 12235"/>
          <p:cNvSpPr txBox="1"/>
          <p:nvPr/>
        </p:nvSpPr>
        <p:spPr>
          <a:xfrm rot="660000">
            <a:off x="18706400" y="93953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6" name="object 12236"/>
          <p:cNvSpPr txBox="1"/>
          <p:nvPr/>
        </p:nvSpPr>
        <p:spPr>
          <a:xfrm rot="1260000">
            <a:off x="18464893" y="931788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28j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7" name="object 12237"/>
          <p:cNvSpPr txBox="1"/>
          <p:nvPr/>
        </p:nvSpPr>
        <p:spPr>
          <a:xfrm rot="1560000">
            <a:off x="18758350" y="964863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8" name="object 12238"/>
          <p:cNvSpPr txBox="1"/>
          <p:nvPr/>
        </p:nvSpPr>
        <p:spPr>
          <a:xfrm rot="1560000">
            <a:off x="18184579" y="100756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39" name="object 12239"/>
          <p:cNvSpPr txBox="1"/>
          <p:nvPr/>
        </p:nvSpPr>
        <p:spPr>
          <a:xfrm rot="900000">
            <a:off x="18190693" y="1066257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0" name="object 12240"/>
          <p:cNvSpPr txBox="1"/>
          <p:nvPr/>
        </p:nvSpPr>
        <p:spPr>
          <a:xfrm>
            <a:off x="18832179" y="9742434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1" name="object 12241"/>
          <p:cNvSpPr txBox="1"/>
          <p:nvPr/>
        </p:nvSpPr>
        <p:spPr>
          <a:xfrm rot="840000">
            <a:off x="18127277" y="993727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2" name="object 12242"/>
          <p:cNvSpPr txBox="1"/>
          <p:nvPr/>
        </p:nvSpPr>
        <p:spPr>
          <a:xfrm rot="660000">
            <a:off x="18072136" y="97160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3" name="object 12243"/>
          <p:cNvSpPr txBox="1"/>
          <p:nvPr/>
        </p:nvSpPr>
        <p:spPr>
          <a:xfrm rot="1080000">
            <a:off x="19278420" y="101066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4" name="object 12244"/>
          <p:cNvSpPr txBox="1"/>
          <p:nvPr/>
        </p:nvSpPr>
        <p:spPr>
          <a:xfrm rot="840000">
            <a:off x="18242895" y="98456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5" name="object 12245"/>
          <p:cNvSpPr txBox="1"/>
          <p:nvPr/>
        </p:nvSpPr>
        <p:spPr>
          <a:xfrm rot="2160000">
            <a:off x="17731792" y="106578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6" name="object 12246"/>
          <p:cNvSpPr txBox="1"/>
          <p:nvPr/>
        </p:nvSpPr>
        <p:spPr>
          <a:xfrm rot="660000">
            <a:off x="19077938" y="105843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7" name="object 12247"/>
          <p:cNvSpPr txBox="1"/>
          <p:nvPr/>
        </p:nvSpPr>
        <p:spPr>
          <a:xfrm rot="20340000">
            <a:off x="18505971" y="106891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8" name="object 12248"/>
          <p:cNvSpPr txBox="1"/>
          <p:nvPr/>
        </p:nvSpPr>
        <p:spPr>
          <a:xfrm rot="1560000">
            <a:off x="18514954" y="103344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49" name="object 12249"/>
          <p:cNvSpPr txBox="1"/>
          <p:nvPr/>
        </p:nvSpPr>
        <p:spPr>
          <a:xfrm rot="1260000">
            <a:off x="17665553" y="107717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0" name="object 12250"/>
          <p:cNvSpPr txBox="1"/>
          <p:nvPr/>
        </p:nvSpPr>
        <p:spPr>
          <a:xfrm rot="1560000">
            <a:off x="18884273" y="975081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1" name="object 12251"/>
          <p:cNvSpPr txBox="1"/>
          <p:nvPr/>
        </p:nvSpPr>
        <p:spPr>
          <a:xfrm rot="1560000">
            <a:off x="18863155" y="974473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2" name="object 12252"/>
          <p:cNvSpPr txBox="1"/>
          <p:nvPr/>
        </p:nvSpPr>
        <p:spPr>
          <a:xfrm>
            <a:off x="19244879" y="10520231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3" name="object 12253"/>
          <p:cNvSpPr txBox="1"/>
          <p:nvPr/>
        </p:nvSpPr>
        <p:spPr>
          <a:xfrm rot="1260000">
            <a:off x="18058571" y="98994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4" name="object 12254"/>
          <p:cNvSpPr txBox="1"/>
          <p:nvPr/>
        </p:nvSpPr>
        <p:spPr>
          <a:xfrm>
            <a:off x="19248101" y="10332672"/>
            <a:ext cx="52069" cy="16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9209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25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5" name="object 12255"/>
          <p:cNvSpPr txBox="1"/>
          <p:nvPr/>
        </p:nvSpPr>
        <p:spPr>
          <a:xfrm rot="2160000">
            <a:off x="17971944" y="1059953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6" name="object 12256"/>
          <p:cNvSpPr txBox="1"/>
          <p:nvPr/>
        </p:nvSpPr>
        <p:spPr>
          <a:xfrm rot="1560000">
            <a:off x="17737873" y="107926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7" name="object 12257"/>
          <p:cNvSpPr txBox="1"/>
          <p:nvPr/>
        </p:nvSpPr>
        <p:spPr>
          <a:xfrm rot="840000">
            <a:off x="17944730" y="102930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8" name="object 12258"/>
          <p:cNvSpPr txBox="1"/>
          <p:nvPr/>
        </p:nvSpPr>
        <p:spPr>
          <a:xfrm rot="840000">
            <a:off x="18423652" y="99297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59" name="object 12259"/>
          <p:cNvSpPr txBox="1"/>
          <p:nvPr/>
        </p:nvSpPr>
        <p:spPr>
          <a:xfrm>
            <a:off x="18358987" y="10008024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0" name="object 12260"/>
          <p:cNvSpPr txBox="1"/>
          <p:nvPr/>
        </p:nvSpPr>
        <p:spPr>
          <a:xfrm rot="1080000">
            <a:off x="17932111" y="978443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1" name="object 12261"/>
          <p:cNvSpPr txBox="1"/>
          <p:nvPr/>
        </p:nvSpPr>
        <p:spPr>
          <a:xfrm rot="1260000">
            <a:off x="18464834" y="101192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2" name="object 12262"/>
          <p:cNvSpPr txBox="1"/>
          <p:nvPr/>
        </p:nvSpPr>
        <p:spPr>
          <a:xfrm rot="660000">
            <a:off x="19280889" y="100392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3" name="object 12263"/>
          <p:cNvSpPr txBox="1"/>
          <p:nvPr/>
        </p:nvSpPr>
        <p:spPr>
          <a:xfrm rot="1560000">
            <a:off x="18297341" y="998325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4" name="object 12264"/>
          <p:cNvSpPr txBox="1"/>
          <p:nvPr/>
        </p:nvSpPr>
        <p:spPr>
          <a:xfrm rot="1560000">
            <a:off x="18359181" y="980092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5" name="object 12265"/>
          <p:cNvSpPr txBox="1"/>
          <p:nvPr/>
        </p:nvSpPr>
        <p:spPr>
          <a:xfrm rot="1560000">
            <a:off x="18732592" y="103300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6" name="object 12266"/>
          <p:cNvSpPr txBox="1"/>
          <p:nvPr/>
        </p:nvSpPr>
        <p:spPr>
          <a:xfrm rot="900000">
            <a:off x="18185324" y="10680827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7" name="object 12267"/>
          <p:cNvSpPr txBox="1"/>
          <p:nvPr/>
        </p:nvSpPr>
        <p:spPr>
          <a:xfrm rot="1560000">
            <a:off x="17905746" y="101844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8" name="object 12268"/>
          <p:cNvSpPr txBox="1"/>
          <p:nvPr/>
        </p:nvSpPr>
        <p:spPr>
          <a:xfrm rot="1560000">
            <a:off x="19030395" y="97008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69" name="object 12269"/>
          <p:cNvSpPr txBox="1"/>
          <p:nvPr/>
        </p:nvSpPr>
        <p:spPr>
          <a:xfrm rot="840000">
            <a:off x="18433670" y="107011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0" name="object 12270"/>
          <p:cNvSpPr txBox="1"/>
          <p:nvPr/>
        </p:nvSpPr>
        <p:spPr>
          <a:xfrm rot="1560000">
            <a:off x="18435863" y="103164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1" name="object 12271"/>
          <p:cNvSpPr txBox="1"/>
          <p:nvPr/>
        </p:nvSpPr>
        <p:spPr>
          <a:xfrm rot="840000">
            <a:off x="19220419" y="1024936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2" name="object 12272"/>
          <p:cNvSpPr txBox="1"/>
          <p:nvPr/>
        </p:nvSpPr>
        <p:spPr>
          <a:xfrm rot="1560000">
            <a:off x="18036034" y="97055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3" name="object 12273"/>
          <p:cNvSpPr txBox="1"/>
          <p:nvPr/>
        </p:nvSpPr>
        <p:spPr>
          <a:xfrm rot="660000">
            <a:off x="18066051" y="105700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4" name="object 12274"/>
          <p:cNvSpPr txBox="1"/>
          <p:nvPr/>
        </p:nvSpPr>
        <p:spPr>
          <a:xfrm rot="2340000">
            <a:off x="17645530" y="10601286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2-4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5" name="object 12275"/>
          <p:cNvSpPr txBox="1"/>
          <p:nvPr/>
        </p:nvSpPr>
        <p:spPr>
          <a:xfrm rot="2160000">
            <a:off x="18743309" y="96799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6" name="object 12276"/>
          <p:cNvSpPr txBox="1"/>
          <p:nvPr/>
        </p:nvSpPr>
        <p:spPr>
          <a:xfrm rot="840000">
            <a:off x="17796902" y="100077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7" name="object 12277"/>
          <p:cNvSpPr txBox="1"/>
          <p:nvPr/>
        </p:nvSpPr>
        <p:spPr>
          <a:xfrm rot="840000">
            <a:off x="18286920" y="950987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8" name="object 12278"/>
          <p:cNvSpPr txBox="1"/>
          <p:nvPr/>
        </p:nvSpPr>
        <p:spPr>
          <a:xfrm rot="1260000">
            <a:off x="18784463" y="959596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79" name="object 12279"/>
          <p:cNvSpPr txBox="1"/>
          <p:nvPr/>
        </p:nvSpPr>
        <p:spPr>
          <a:xfrm rot="1560000">
            <a:off x="18819557" y="95244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0" name="object 12280"/>
          <p:cNvSpPr txBox="1"/>
          <p:nvPr/>
        </p:nvSpPr>
        <p:spPr>
          <a:xfrm rot="2160000">
            <a:off x="18811317" y="95417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1" name="object 12281"/>
          <p:cNvSpPr txBox="1"/>
          <p:nvPr/>
        </p:nvSpPr>
        <p:spPr>
          <a:xfrm rot="1560000">
            <a:off x="17955070" y="970678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2" name="object 12282"/>
          <p:cNvSpPr txBox="1"/>
          <p:nvPr/>
        </p:nvSpPr>
        <p:spPr>
          <a:xfrm rot="1560000">
            <a:off x="18264679" y="958726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3" name="object 12283"/>
          <p:cNvSpPr txBox="1"/>
          <p:nvPr/>
        </p:nvSpPr>
        <p:spPr>
          <a:xfrm rot="3780000">
            <a:off x="17682884" y="1063159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4" name="object 12284"/>
          <p:cNvSpPr txBox="1"/>
          <p:nvPr/>
        </p:nvSpPr>
        <p:spPr>
          <a:xfrm rot="840000">
            <a:off x="18285509" y="9662189"/>
            <a:ext cx="400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16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5" name="object 12285"/>
          <p:cNvSpPr txBox="1"/>
          <p:nvPr/>
        </p:nvSpPr>
        <p:spPr>
          <a:xfrm rot="840000">
            <a:off x="17767555" y="1053536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6" name="object 12286"/>
          <p:cNvSpPr txBox="1"/>
          <p:nvPr/>
        </p:nvSpPr>
        <p:spPr>
          <a:xfrm rot="840000">
            <a:off x="18610134" y="105071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7" name="object 12287"/>
          <p:cNvSpPr txBox="1"/>
          <p:nvPr/>
        </p:nvSpPr>
        <p:spPr>
          <a:xfrm rot="900000">
            <a:off x="18220759" y="10595996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8" name="object 12288"/>
          <p:cNvSpPr txBox="1"/>
          <p:nvPr/>
        </p:nvSpPr>
        <p:spPr>
          <a:xfrm rot="1260000">
            <a:off x="17975173" y="1020478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89" name="object 12289"/>
          <p:cNvSpPr txBox="1"/>
          <p:nvPr/>
        </p:nvSpPr>
        <p:spPr>
          <a:xfrm rot="1260000">
            <a:off x="18083269" y="105115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0" name="object 12290"/>
          <p:cNvSpPr txBox="1"/>
          <p:nvPr/>
        </p:nvSpPr>
        <p:spPr>
          <a:xfrm rot="840000">
            <a:off x="18206385" y="949770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1" name="object 12291"/>
          <p:cNvSpPr txBox="1"/>
          <p:nvPr/>
        </p:nvSpPr>
        <p:spPr>
          <a:xfrm>
            <a:off x="17757654" y="10406765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2" name="object 12292"/>
          <p:cNvSpPr txBox="1"/>
          <p:nvPr/>
        </p:nvSpPr>
        <p:spPr>
          <a:xfrm rot="1260000">
            <a:off x="18267606" y="96517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3" name="object 12293"/>
          <p:cNvSpPr txBox="1"/>
          <p:nvPr/>
        </p:nvSpPr>
        <p:spPr>
          <a:xfrm rot="2220000">
            <a:off x="18038818" y="10645038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57-59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4" name="object 12294"/>
          <p:cNvSpPr txBox="1"/>
          <p:nvPr/>
        </p:nvSpPr>
        <p:spPr>
          <a:xfrm>
            <a:off x="17999619" y="10725686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5" name="object 12295"/>
          <p:cNvSpPr txBox="1"/>
          <p:nvPr/>
        </p:nvSpPr>
        <p:spPr>
          <a:xfrm rot="840000">
            <a:off x="18431416" y="962760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6" name="object 12296"/>
          <p:cNvSpPr txBox="1"/>
          <p:nvPr/>
        </p:nvSpPr>
        <p:spPr>
          <a:xfrm rot="840000">
            <a:off x="17940426" y="10197140"/>
            <a:ext cx="1977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81         83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7" name="object 12297"/>
          <p:cNvSpPr txBox="1"/>
          <p:nvPr/>
        </p:nvSpPr>
        <p:spPr>
          <a:xfrm rot="1560000">
            <a:off x="18866818" y="96492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8" name="object 12298"/>
          <p:cNvSpPr txBox="1"/>
          <p:nvPr/>
        </p:nvSpPr>
        <p:spPr>
          <a:xfrm rot="1560000">
            <a:off x="18553981" y="95605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99" name="object 12299"/>
          <p:cNvSpPr txBox="1"/>
          <p:nvPr/>
        </p:nvSpPr>
        <p:spPr>
          <a:xfrm rot="1560000">
            <a:off x="18503493" y="93701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0" name="object 12300"/>
          <p:cNvSpPr txBox="1"/>
          <p:nvPr/>
        </p:nvSpPr>
        <p:spPr>
          <a:xfrm rot="1260000">
            <a:off x="17789042" y="108992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1" name="object 12301"/>
          <p:cNvSpPr txBox="1"/>
          <p:nvPr/>
        </p:nvSpPr>
        <p:spPr>
          <a:xfrm rot="1260000">
            <a:off x="18049619" y="93156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2" name="object 12302"/>
          <p:cNvSpPr txBox="1"/>
          <p:nvPr/>
        </p:nvSpPr>
        <p:spPr>
          <a:xfrm rot="1260000">
            <a:off x="18943459" y="9498266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3" name="object 12303"/>
          <p:cNvSpPr txBox="1"/>
          <p:nvPr/>
        </p:nvSpPr>
        <p:spPr>
          <a:xfrm rot="660000">
            <a:off x="18973061" y="95066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4" name="object 12304"/>
          <p:cNvSpPr txBox="1"/>
          <p:nvPr/>
        </p:nvSpPr>
        <p:spPr>
          <a:xfrm rot="660000">
            <a:off x="18988096" y="95113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5" name="object 12305"/>
          <p:cNvSpPr txBox="1"/>
          <p:nvPr/>
        </p:nvSpPr>
        <p:spPr>
          <a:xfrm>
            <a:off x="17963109" y="10719959"/>
            <a:ext cx="4508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54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6" name="object 12306"/>
          <p:cNvSpPr txBox="1"/>
          <p:nvPr/>
        </p:nvSpPr>
        <p:spPr>
          <a:xfrm>
            <a:off x="18812493" y="9736708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7" name="object 12307"/>
          <p:cNvSpPr txBox="1"/>
          <p:nvPr/>
        </p:nvSpPr>
        <p:spPr>
          <a:xfrm rot="1260000">
            <a:off x="17789761" y="101679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8" name="object 12308"/>
          <p:cNvSpPr txBox="1"/>
          <p:nvPr/>
        </p:nvSpPr>
        <p:spPr>
          <a:xfrm rot="1560000">
            <a:off x="17746119" y="1066619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09" name="object 12309"/>
          <p:cNvSpPr txBox="1"/>
          <p:nvPr/>
        </p:nvSpPr>
        <p:spPr>
          <a:xfrm rot="1560000">
            <a:off x="18097241" y="94267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0" name="object 12310"/>
          <p:cNvSpPr txBox="1"/>
          <p:nvPr/>
        </p:nvSpPr>
        <p:spPr>
          <a:xfrm rot="840000">
            <a:off x="18229292" y="94193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1" name="object 12311"/>
          <p:cNvSpPr txBox="1"/>
          <p:nvPr/>
        </p:nvSpPr>
        <p:spPr>
          <a:xfrm rot="1080000">
            <a:off x="19117607" y="977721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2" name="object 12312"/>
          <p:cNvSpPr txBox="1"/>
          <p:nvPr/>
        </p:nvSpPr>
        <p:spPr>
          <a:xfrm rot="660000">
            <a:off x="18729308" y="98896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3b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3" name="object 12313"/>
          <p:cNvSpPr txBox="1"/>
          <p:nvPr/>
        </p:nvSpPr>
        <p:spPr>
          <a:xfrm rot="660000">
            <a:off x="18463362" y="103191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4" name="object 12314"/>
          <p:cNvSpPr txBox="1"/>
          <p:nvPr/>
        </p:nvSpPr>
        <p:spPr>
          <a:xfrm rot="660000">
            <a:off x="18498437" y="1032954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5" name="object 12315"/>
          <p:cNvSpPr txBox="1"/>
          <p:nvPr/>
        </p:nvSpPr>
        <p:spPr>
          <a:xfrm rot="20760000">
            <a:off x="18570155" y="107665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6" name="object 12316"/>
          <p:cNvSpPr txBox="1"/>
          <p:nvPr/>
        </p:nvSpPr>
        <p:spPr>
          <a:xfrm rot="20760000">
            <a:off x="18615976" y="1075656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7" name="object 12317"/>
          <p:cNvSpPr txBox="1"/>
          <p:nvPr/>
        </p:nvSpPr>
        <p:spPr>
          <a:xfrm rot="660000">
            <a:off x="19199278" y="106942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8" name="object 12318"/>
          <p:cNvSpPr txBox="1"/>
          <p:nvPr/>
        </p:nvSpPr>
        <p:spPr>
          <a:xfrm rot="840000">
            <a:off x="17806190" y="10175454"/>
            <a:ext cx="2104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69</a:t>
            </a:r>
            <a:r>
              <a:rPr sz="100" spc="3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19" name="object 12319"/>
          <p:cNvSpPr txBox="1"/>
          <p:nvPr/>
        </p:nvSpPr>
        <p:spPr>
          <a:xfrm rot="840000">
            <a:off x="17946519" y="99834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0" name="object 12320"/>
          <p:cNvSpPr txBox="1"/>
          <p:nvPr/>
        </p:nvSpPr>
        <p:spPr>
          <a:xfrm rot="1260000">
            <a:off x="17828061" y="108179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1" name="object 12321"/>
          <p:cNvSpPr txBox="1"/>
          <p:nvPr/>
        </p:nvSpPr>
        <p:spPr>
          <a:xfrm rot="20760000">
            <a:off x="18541521" y="106810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2" name="object 12322"/>
          <p:cNvSpPr txBox="1"/>
          <p:nvPr/>
        </p:nvSpPr>
        <p:spPr>
          <a:xfrm rot="660000">
            <a:off x="19094120" y="987461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2A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3" name="object 12323"/>
          <p:cNvSpPr txBox="1"/>
          <p:nvPr/>
        </p:nvSpPr>
        <p:spPr>
          <a:xfrm rot="1260000">
            <a:off x="18440127" y="94538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4" name="object 12324"/>
          <p:cNvSpPr txBox="1"/>
          <p:nvPr/>
        </p:nvSpPr>
        <p:spPr>
          <a:xfrm rot="660000">
            <a:off x="18768323" y="102053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5" name="object 12325"/>
          <p:cNvSpPr txBox="1"/>
          <p:nvPr/>
        </p:nvSpPr>
        <p:spPr>
          <a:xfrm rot="1260000">
            <a:off x="18448722" y="94348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6" name="object 12326"/>
          <p:cNvSpPr txBox="1"/>
          <p:nvPr/>
        </p:nvSpPr>
        <p:spPr>
          <a:xfrm rot="19620000">
            <a:off x="19308670" y="93873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7" name="object 12327"/>
          <p:cNvSpPr txBox="1"/>
          <p:nvPr/>
        </p:nvSpPr>
        <p:spPr>
          <a:xfrm rot="18900000">
            <a:off x="19403331" y="98986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8" name="object 12328"/>
          <p:cNvSpPr txBox="1"/>
          <p:nvPr/>
        </p:nvSpPr>
        <p:spPr>
          <a:xfrm rot="660000">
            <a:off x="18694228" y="94615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29" name="object 12329"/>
          <p:cNvSpPr txBox="1"/>
          <p:nvPr/>
        </p:nvSpPr>
        <p:spPr>
          <a:xfrm rot="1260000">
            <a:off x="17753605" y="1079719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0" name="object 12330"/>
          <p:cNvSpPr txBox="1"/>
          <p:nvPr/>
        </p:nvSpPr>
        <p:spPr>
          <a:xfrm rot="960000">
            <a:off x="18796038" y="9953674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1-3A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1" name="object 12331"/>
          <p:cNvSpPr txBox="1"/>
          <p:nvPr/>
        </p:nvSpPr>
        <p:spPr>
          <a:xfrm rot="1560000">
            <a:off x="18092243" y="972195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2" name="object 12332"/>
          <p:cNvSpPr txBox="1"/>
          <p:nvPr/>
        </p:nvSpPr>
        <p:spPr>
          <a:xfrm rot="660000">
            <a:off x="18909350" y="95660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3" name="object 12333"/>
          <p:cNvSpPr txBox="1"/>
          <p:nvPr/>
        </p:nvSpPr>
        <p:spPr>
          <a:xfrm rot="1560000">
            <a:off x="18014570" y="1000365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4" name="object 12334"/>
          <p:cNvSpPr txBox="1"/>
          <p:nvPr/>
        </p:nvSpPr>
        <p:spPr>
          <a:xfrm rot="1560000">
            <a:off x="17838804" y="99378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5" name="object 12335"/>
          <p:cNvSpPr txBox="1"/>
          <p:nvPr/>
        </p:nvSpPr>
        <p:spPr>
          <a:xfrm rot="1980000">
            <a:off x="17699594" y="1063910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6" name="object 12336"/>
          <p:cNvSpPr txBox="1"/>
          <p:nvPr/>
        </p:nvSpPr>
        <p:spPr>
          <a:xfrm rot="660000">
            <a:off x="17954734" y="107146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7" name="object 12337"/>
          <p:cNvSpPr txBox="1"/>
          <p:nvPr/>
        </p:nvSpPr>
        <p:spPr>
          <a:xfrm rot="840000">
            <a:off x="17933609" y="10454109"/>
            <a:ext cx="2357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r>
              <a:rPr sz="100" spc="5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8" name="object 12338"/>
          <p:cNvSpPr txBox="1"/>
          <p:nvPr/>
        </p:nvSpPr>
        <p:spPr>
          <a:xfrm rot="840000">
            <a:off x="19067576" y="95736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39" name="object 12339"/>
          <p:cNvSpPr txBox="1"/>
          <p:nvPr/>
        </p:nvSpPr>
        <p:spPr>
          <a:xfrm rot="1080000">
            <a:off x="18180323" y="10697366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0" name="object 12340"/>
          <p:cNvSpPr txBox="1"/>
          <p:nvPr/>
        </p:nvSpPr>
        <p:spPr>
          <a:xfrm rot="840000">
            <a:off x="18611923" y="97468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2a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1" name="object 12341"/>
          <p:cNvSpPr txBox="1"/>
          <p:nvPr/>
        </p:nvSpPr>
        <p:spPr>
          <a:xfrm rot="840000">
            <a:off x="18630512" y="9758817"/>
            <a:ext cx="2104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2" name="object 12342"/>
          <p:cNvSpPr txBox="1"/>
          <p:nvPr/>
        </p:nvSpPr>
        <p:spPr>
          <a:xfrm rot="660000">
            <a:off x="18289047" y="930690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3" name="object 12343"/>
          <p:cNvSpPr txBox="1"/>
          <p:nvPr/>
        </p:nvSpPr>
        <p:spPr>
          <a:xfrm rot="660000">
            <a:off x="18308732" y="93129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4" name="object 12344"/>
          <p:cNvSpPr txBox="1"/>
          <p:nvPr/>
        </p:nvSpPr>
        <p:spPr>
          <a:xfrm rot="840000">
            <a:off x="18522797" y="1048134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5" name="object 12345"/>
          <p:cNvSpPr txBox="1"/>
          <p:nvPr/>
        </p:nvSpPr>
        <p:spPr>
          <a:xfrm rot="840000">
            <a:off x="18557875" y="104917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6" name="object 12346"/>
          <p:cNvSpPr txBox="1"/>
          <p:nvPr/>
        </p:nvSpPr>
        <p:spPr>
          <a:xfrm rot="1560000">
            <a:off x="18117573" y="953211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7" name="object 12347"/>
          <p:cNvSpPr txBox="1"/>
          <p:nvPr/>
        </p:nvSpPr>
        <p:spPr>
          <a:xfrm rot="1560000">
            <a:off x="18095740" y="952567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8" name="object 12348"/>
          <p:cNvSpPr txBox="1"/>
          <p:nvPr/>
        </p:nvSpPr>
        <p:spPr>
          <a:xfrm rot="660000">
            <a:off x="18031332" y="100084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49" name="object 12349"/>
          <p:cNvSpPr txBox="1"/>
          <p:nvPr/>
        </p:nvSpPr>
        <p:spPr>
          <a:xfrm rot="20940000">
            <a:off x="18395512" y="1080489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0" name="object 12350"/>
          <p:cNvSpPr txBox="1"/>
          <p:nvPr/>
        </p:nvSpPr>
        <p:spPr>
          <a:xfrm rot="1080000">
            <a:off x="17981958" y="10311849"/>
            <a:ext cx="5527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100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102</a:t>
            </a:r>
            <a:r>
              <a:rPr sz="100" spc="20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1" name="object 12351"/>
          <p:cNvSpPr txBox="1"/>
          <p:nvPr/>
        </p:nvSpPr>
        <p:spPr>
          <a:xfrm rot="660000">
            <a:off x="17800104" y="102504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2" name="object 12352"/>
          <p:cNvSpPr txBox="1"/>
          <p:nvPr/>
        </p:nvSpPr>
        <p:spPr>
          <a:xfrm rot="660000">
            <a:off x="17818358" y="102558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3" name="object 12353"/>
          <p:cNvSpPr txBox="1"/>
          <p:nvPr/>
        </p:nvSpPr>
        <p:spPr>
          <a:xfrm rot="1560000">
            <a:off x="18301552" y="1040834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4" name="object 12354"/>
          <p:cNvSpPr txBox="1"/>
          <p:nvPr/>
        </p:nvSpPr>
        <p:spPr>
          <a:xfrm rot="1080000">
            <a:off x="18388133" y="1000951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5" name="object 12355"/>
          <p:cNvSpPr txBox="1"/>
          <p:nvPr/>
        </p:nvSpPr>
        <p:spPr>
          <a:xfrm rot="1080000">
            <a:off x="18339314" y="9995606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8-8b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6" name="object 12356"/>
          <p:cNvSpPr txBox="1"/>
          <p:nvPr/>
        </p:nvSpPr>
        <p:spPr>
          <a:xfrm rot="840000">
            <a:off x="18241820" y="976651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7" name="object 12357"/>
          <p:cNvSpPr txBox="1"/>
          <p:nvPr/>
        </p:nvSpPr>
        <p:spPr>
          <a:xfrm rot="840000">
            <a:off x="18282625" y="977832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8" name="object 12358"/>
          <p:cNvSpPr txBox="1"/>
          <p:nvPr/>
        </p:nvSpPr>
        <p:spPr>
          <a:xfrm rot="1560000">
            <a:off x="17961941" y="1029829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59" name="object 12359"/>
          <p:cNvSpPr txBox="1"/>
          <p:nvPr/>
        </p:nvSpPr>
        <p:spPr>
          <a:xfrm>
            <a:off x="19217676" y="10421082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0" name="object 12360"/>
          <p:cNvSpPr txBox="1"/>
          <p:nvPr/>
        </p:nvSpPr>
        <p:spPr>
          <a:xfrm rot="660000">
            <a:off x="19069706" y="1077229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1" name="object 12361"/>
          <p:cNvSpPr txBox="1"/>
          <p:nvPr/>
        </p:nvSpPr>
        <p:spPr>
          <a:xfrm rot="660000">
            <a:off x="19034984" y="107680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2" name="object 12362"/>
          <p:cNvSpPr txBox="1"/>
          <p:nvPr/>
        </p:nvSpPr>
        <p:spPr>
          <a:xfrm rot="660000">
            <a:off x="19012435" y="107654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3" name="object 12363"/>
          <p:cNvSpPr txBox="1"/>
          <p:nvPr/>
        </p:nvSpPr>
        <p:spPr>
          <a:xfrm rot="840000">
            <a:off x="17981955" y="108188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4" name="object 12364"/>
          <p:cNvSpPr txBox="1"/>
          <p:nvPr/>
        </p:nvSpPr>
        <p:spPr>
          <a:xfrm rot="1560000">
            <a:off x="18400772" y="95408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5" name="object 12365"/>
          <p:cNvSpPr txBox="1"/>
          <p:nvPr/>
        </p:nvSpPr>
        <p:spPr>
          <a:xfrm rot="840000">
            <a:off x="19234017" y="103259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6" name="object 12366"/>
          <p:cNvSpPr txBox="1"/>
          <p:nvPr/>
        </p:nvSpPr>
        <p:spPr>
          <a:xfrm rot="1560000">
            <a:off x="18141556" y="953927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7" name="object 12367"/>
          <p:cNvSpPr txBox="1"/>
          <p:nvPr/>
        </p:nvSpPr>
        <p:spPr>
          <a:xfrm rot="1560000">
            <a:off x="17889280" y="102768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8" name="object 12368"/>
          <p:cNvSpPr txBox="1"/>
          <p:nvPr/>
        </p:nvSpPr>
        <p:spPr>
          <a:xfrm rot="1560000">
            <a:off x="17871026" y="102714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69" name="object 12369"/>
          <p:cNvSpPr txBox="1"/>
          <p:nvPr/>
        </p:nvSpPr>
        <p:spPr>
          <a:xfrm rot="1560000">
            <a:off x="17852771" y="102660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0" name="object 12370"/>
          <p:cNvSpPr txBox="1"/>
          <p:nvPr/>
        </p:nvSpPr>
        <p:spPr>
          <a:xfrm rot="1560000">
            <a:off x="17835589" y="102610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1" name="object 12371"/>
          <p:cNvSpPr txBox="1"/>
          <p:nvPr/>
        </p:nvSpPr>
        <p:spPr>
          <a:xfrm>
            <a:off x="18521133" y="9660825"/>
            <a:ext cx="26034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2" name="object 12372"/>
          <p:cNvSpPr txBox="1"/>
          <p:nvPr/>
        </p:nvSpPr>
        <p:spPr>
          <a:xfrm rot="660000">
            <a:off x="18506671" y="1047664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3" name="object 12373"/>
          <p:cNvSpPr txBox="1"/>
          <p:nvPr/>
        </p:nvSpPr>
        <p:spPr>
          <a:xfrm rot="660000">
            <a:off x="18538528" y="1048594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4" name="object 12374"/>
          <p:cNvSpPr txBox="1"/>
          <p:nvPr/>
        </p:nvSpPr>
        <p:spPr>
          <a:xfrm rot="1560000">
            <a:off x="18406428" y="1023438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5" name="object 12375"/>
          <p:cNvSpPr txBox="1"/>
          <p:nvPr/>
        </p:nvSpPr>
        <p:spPr>
          <a:xfrm rot="840000">
            <a:off x="18082177" y="101183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6" name="object 12376"/>
          <p:cNvSpPr txBox="1"/>
          <p:nvPr/>
        </p:nvSpPr>
        <p:spPr>
          <a:xfrm rot="20040000">
            <a:off x="19353515" y="101071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7" name="object 12377"/>
          <p:cNvSpPr txBox="1"/>
          <p:nvPr/>
        </p:nvSpPr>
        <p:spPr>
          <a:xfrm rot="840000">
            <a:off x="18717515" y="104680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8" name="object 12378"/>
          <p:cNvSpPr txBox="1"/>
          <p:nvPr/>
        </p:nvSpPr>
        <p:spPr>
          <a:xfrm rot="660000">
            <a:off x="18121531" y="99565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79" name="object 12379"/>
          <p:cNvSpPr txBox="1"/>
          <p:nvPr/>
        </p:nvSpPr>
        <p:spPr>
          <a:xfrm rot="1260000">
            <a:off x="18241541" y="10489414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0" name="object 12380"/>
          <p:cNvSpPr txBox="1"/>
          <p:nvPr/>
        </p:nvSpPr>
        <p:spPr>
          <a:xfrm rot="900000">
            <a:off x="17774155" y="10678889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18-30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1" name="object 12381"/>
          <p:cNvSpPr txBox="1"/>
          <p:nvPr/>
        </p:nvSpPr>
        <p:spPr>
          <a:xfrm rot="660000">
            <a:off x="18019877" y="94110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2" name="object 12382"/>
          <p:cNvSpPr txBox="1"/>
          <p:nvPr/>
        </p:nvSpPr>
        <p:spPr>
          <a:xfrm rot="660000">
            <a:off x="18688503" y="94812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3" name="object 12383"/>
          <p:cNvSpPr txBox="1"/>
          <p:nvPr/>
        </p:nvSpPr>
        <p:spPr>
          <a:xfrm rot="840000">
            <a:off x="17604690" y="107394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4" name="object 12384"/>
          <p:cNvSpPr txBox="1"/>
          <p:nvPr/>
        </p:nvSpPr>
        <p:spPr>
          <a:xfrm rot="1260000">
            <a:off x="18733635" y="969904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5" name="object 12385"/>
          <p:cNvSpPr txBox="1"/>
          <p:nvPr/>
        </p:nvSpPr>
        <p:spPr>
          <a:xfrm rot="840000">
            <a:off x="18213540" y="1021324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6" name="object 12386"/>
          <p:cNvSpPr txBox="1"/>
          <p:nvPr/>
        </p:nvSpPr>
        <p:spPr>
          <a:xfrm rot="840000">
            <a:off x="18250410" y="1022395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7" name="object 12387"/>
          <p:cNvSpPr txBox="1"/>
          <p:nvPr/>
        </p:nvSpPr>
        <p:spPr>
          <a:xfrm rot="840000">
            <a:off x="18359935" y="106141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8" name="object 12388"/>
          <p:cNvSpPr txBox="1"/>
          <p:nvPr/>
        </p:nvSpPr>
        <p:spPr>
          <a:xfrm>
            <a:off x="17931969" y="9747804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89" name="object 12389"/>
          <p:cNvSpPr txBox="1"/>
          <p:nvPr/>
        </p:nvSpPr>
        <p:spPr>
          <a:xfrm rot="840000">
            <a:off x="17780794" y="100618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0" name="object 12390"/>
          <p:cNvSpPr txBox="1"/>
          <p:nvPr/>
        </p:nvSpPr>
        <p:spPr>
          <a:xfrm rot="1560000">
            <a:off x="18411439" y="1021756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1" name="object 12391"/>
          <p:cNvSpPr txBox="1"/>
          <p:nvPr/>
        </p:nvSpPr>
        <p:spPr>
          <a:xfrm rot="840000">
            <a:off x="18583646" y="106381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2" name="object 12392"/>
          <p:cNvSpPr txBox="1"/>
          <p:nvPr/>
        </p:nvSpPr>
        <p:spPr>
          <a:xfrm rot="1080000">
            <a:off x="18241178" y="1052659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3" name="object 12393"/>
          <p:cNvSpPr txBox="1"/>
          <p:nvPr/>
        </p:nvSpPr>
        <p:spPr>
          <a:xfrm rot="1080000">
            <a:off x="18804404" y="972752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4" name="object 12394"/>
          <p:cNvSpPr txBox="1"/>
          <p:nvPr/>
        </p:nvSpPr>
        <p:spPr>
          <a:xfrm rot="660000">
            <a:off x="17702388" y="107823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5" name="object 12395"/>
          <p:cNvSpPr txBox="1"/>
          <p:nvPr/>
        </p:nvSpPr>
        <p:spPr>
          <a:xfrm>
            <a:off x="18371157" y="9811159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6" name="object 12396"/>
          <p:cNvSpPr txBox="1"/>
          <p:nvPr/>
        </p:nvSpPr>
        <p:spPr>
          <a:xfrm rot="840000">
            <a:off x="18533539" y="95546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7" name="object 12397"/>
          <p:cNvSpPr txBox="1"/>
          <p:nvPr/>
        </p:nvSpPr>
        <p:spPr>
          <a:xfrm rot="840000">
            <a:off x="18573270" y="95660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8" name="object 12398"/>
          <p:cNvSpPr txBox="1"/>
          <p:nvPr/>
        </p:nvSpPr>
        <p:spPr>
          <a:xfrm rot="840000">
            <a:off x="18330943" y="935813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99" name="object 12399"/>
          <p:cNvSpPr txBox="1"/>
          <p:nvPr/>
        </p:nvSpPr>
        <p:spPr>
          <a:xfrm rot="540000">
            <a:off x="18464136" y="10545745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1-5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0" name="object 12400"/>
          <p:cNvSpPr txBox="1"/>
          <p:nvPr/>
        </p:nvSpPr>
        <p:spPr>
          <a:xfrm rot="660000">
            <a:off x="19048588" y="96372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1" name="object 12401"/>
          <p:cNvSpPr txBox="1"/>
          <p:nvPr/>
        </p:nvSpPr>
        <p:spPr>
          <a:xfrm rot="840000">
            <a:off x="18762616" y="1022540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2" name="object 12402"/>
          <p:cNvSpPr txBox="1"/>
          <p:nvPr/>
        </p:nvSpPr>
        <p:spPr>
          <a:xfrm rot="1260000">
            <a:off x="17711373" y="103715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3" name="object 12403"/>
          <p:cNvSpPr txBox="1"/>
          <p:nvPr/>
        </p:nvSpPr>
        <p:spPr>
          <a:xfrm rot="840000">
            <a:off x="17988760" y="1060730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4" name="object 12404"/>
          <p:cNvSpPr txBox="1"/>
          <p:nvPr/>
        </p:nvSpPr>
        <p:spPr>
          <a:xfrm rot="1260000">
            <a:off x="18252210" y="92963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5" name="object 12405"/>
          <p:cNvSpPr txBox="1"/>
          <p:nvPr/>
        </p:nvSpPr>
        <p:spPr>
          <a:xfrm rot="1260000">
            <a:off x="18385010" y="957625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6" name="object 12406"/>
          <p:cNvSpPr txBox="1"/>
          <p:nvPr/>
        </p:nvSpPr>
        <p:spPr>
          <a:xfrm rot="840000">
            <a:off x="18679218" y="95145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7" name="object 12407"/>
          <p:cNvSpPr txBox="1"/>
          <p:nvPr/>
        </p:nvSpPr>
        <p:spPr>
          <a:xfrm rot="1080000">
            <a:off x="19202439" y="987672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8" name="object 12408"/>
          <p:cNvSpPr txBox="1"/>
          <p:nvPr/>
        </p:nvSpPr>
        <p:spPr>
          <a:xfrm rot="840000">
            <a:off x="18390002" y="105106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09" name="object 12409"/>
          <p:cNvSpPr txBox="1"/>
          <p:nvPr/>
        </p:nvSpPr>
        <p:spPr>
          <a:xfrm rot="1560000">
            <a:off x="19072619" y="955628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0" name="object 12410"/>
          <p:cNvSpPr txBox="1"/>
          <p:nvPr/>
        </p:nvSpPr>
        <p:spPr>
          <a:xfrm>
            <a:off x="19238079" y="10256432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1" name="object 12411"/>
          <p:cNvSpPr txBox="1"/>
          <p:nvPr/>
        </p:nvSpPr>
        <p:spPr>
          <a:xfrm rot="660000">
            <a:off x="18780135" y="101645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2" name="object 12412"/>
          <p:cNvSpPr txBox="1"/>
          <p:nvPr/>
        </p:nvSpPr>
        <p:spPr>
          <a:xfrm rot="840000">
            <a:off x="17683794" y="107769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3" name="object 12413"/>
          <p:cNvSpPr txBox="1"/>
          <p:nvPr/>
        </p:nvSpPr>
        <p:spPr>
          <a:xfrm rot="20340000">
            <a:off x="18277967" y="102199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4" name="object 12414"/>
          <p:cNvSpPr txBox="1"/>
          <p:nvPr/>
        </p:nvSpPr>
        <p:spPr>
          <a:xfrm rot="20760000">
            <a:off x="18027167" y="108936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5" name="object 12415"/>
          <p:cNvSpPr txBox="1"/>
          <p:nvPr/>
        </p:nvSpPr>
        <p:spPr>
          <a:xfrm rot="1260000">
            <a:off x="18683528" y="949929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6" name="object 12416"/>
          <p:cNvSpPr txBox="1"/>
          <p:nvPr/>
        </p:nvSpPr>
        <p:spPr>
          <a:xfrm>
            <a:off x="19254902" y="9659751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7" name="object 12417"/>
          <p:cNvSpPr txBox="1"/>
          <p:nvPr/>
        </p:nvSpPr>
        <p:spPr>
          <a:xfrm rot="1260000">
            <a:off x="18231161" y="10560644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8" name="object 12418"/>
          <p:cNvSpPr txBox="1"/>
          <p:nvPr/>
        </p:nvSpPr>
        <p:spPr>
          <a:xfrm rot="660000">
            <a:off x="17717063" y="107866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19" name="object 12419"/>
          <p:cNvSpPr txBox="1"/>
          <p:nvPr/>
        </p:nvSpPr>
        <p:spPr>
          <a:xfrm rot="660000">
            <a:off x="18386047" y="105242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0" name="object 12420"/>
          <p:cNvSpPr txBox="1"/>
          <p:nvPr/>
        </p:nvSpPr>
        <p:spPr>
          <a:xfrm rot="660000">
            <a:off x="18103277" y="100474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1" name="object 12421"/>
          <p:cNvSpPr txBox="1"/>
          <p:nvPr/>
        </p:nvSpPr>
        <p:spPr>
          <a:xfrm rot="1560000">
            <a:off x="19128028" y="974043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2" name="object 12422"/>
          <p:cNvSpPr txBox="1"/>
          <p:nvPr/>
        </p:nvSpPr>
        <p:spPr>
          <a:xfrm rot="840000">
            <a:off x="18303027" y="94543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3" name="object 12423"/>
          <p:cNvSpPr txBox="1"/>
          <p:nvPr/>
        </p:nvSpPr>
        <p:spPr>
          <a:xfrm rot="1020000">
            <a:off x="17867231" y="10724485"/>
            <a:ext cx="542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32-44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4" name="object 12424"/>
          <p:cNvSpPr txBox="1"/>
          <p:nvPr/>
        </p:nvSpPr>
        <p:spPr>
          <a:xfrm rot="900000">
            <a:off x="18458835" y="10564173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3-7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5" name="object 12425"/>
          <p:cNvSpPr txBox="1"/>
          <p:nvPr/>
        </p:nvSpPr>
        <p:spPr>
          <a:xfrm rot="1080000">
            <a:off x="19164596" y="96337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6" name="object 12426"/>
          <p:cNvSpPr txBox="1"/>
          <p:nvPr/>
        </p:nvSpPr>
        <p:spPr>
          <a:xfrm rot="660000">
            <a:off x="18615126" y="97357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2b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7" name="object 12427"/>
          <p:cNvSpPr txBox="1"/>
          <p:nvPr/>
        </p:nvSpPr>
        <p:spPr>
          <a:xfrm rot="840000">
            <a:off x="18061417" y="101881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8" name="object 12428"/>
          <p:cNvSpPr txBox="1"/>
          <p:nvPr/>
        </p:nvSpPr>
        <p:spPr>
          <a:xfrm rot="840000">
            <a:off x="18133007" y="99182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29" name="object 12429"/>
          <p:cNvSpPr txBox="1"/>
          <p:nvPr/>
        </p:nvSpPr>
        <p:spPr>
          <a:xfrm rot="1560000">
            <a:off x="18393606" y="95570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0" name="object 12430"/>
          <p:cNvSpPr txBox="1"/>
          <p:nvPr/>
        </p:nvSpPr>
        <p:spPr>
          <a:xfrm rot="660000">
            <a:off x="18599377" y="105847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1" name="object 12431"/>
          <p:cNvSpPr txBox="1"/>
          <p:nvPr/>
        </p:nvSpPr>
        <p:spPr>
          <a:xfrm rot="660000">
            <a:off x="18743982" y="102898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2" name="object 12432"/>
          <p:cNvSpPr txBox="1"/>
          <p:nvPr/>
        </p:nvSpPr>
        <p:spPr>
          <a:xfrm rot="840000">
            <a:off x="18365662" y="105948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3" name="object 12433"/>
          <p:cNvSpPr txBox="1"/>
          <p:nvPr/>
        </p:nvSpPr>
        <p:spPr>
          <a:xfrm rot="1260000">
            <a:off x="19191441" y="95400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4" name="object 12434"/>
          <p:cNvSpPr txBox="1"/>
          <p:nvPr/>
        </p:nvSpPr>
        <p:spPr>
          <a:xfrm rot="1560000">
            <a:off x="18452960" y="982633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5" name="object 12435"/>
          <p:cNvSpPr txBox="1"/>
          <p:nvPr/>
        </p:nvSpPr>
        <p:spPr>
          <a:xfrm rot="1560000">
            <a:off x="18007399" y="94517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6" name="object 12436"/>
          <p:cNvSpPr txBox="1"/>
          <p:nvPr/>
        </p:nvSpPr>
        <p:spPr>
          <a:xfrm rot="1260000">
            <a:off x="18202105" y="99821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7" name="object 12437"/>
          <p:cNvSpPr txBox="1"/>
          <p:nvPr/>
        </p:nvSpPr>
        <p:spPr>
          <a:xfrm rot="20040000">
            <a:off x="19318782" y="99764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8" name="object 12438"/>
          <p:cNvSpPr txBox="1"/>
          <p:nvPr/>
        </p:nvSpPr>
        <p:spPr>
          <a:xfrm>
            <a:off x="18678266" y="9776797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39" name="object 12439"/>
          <p:cNvSpPr txBox="1"/>
          <p:nvPr/>
        </p:nvSpPr>
        <p:spPr>
          <a:xfrm>
            <a:off x="19103137" y="10503408"/>
            <a:ext cx="146050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0" name="object 12440"/>
          <p:cNvSpPr txBox="1"/>
          <p:nvPr/>
        </p:nvSpPr>
        <p:spPr>
          <a:xfrm rot="1260000">
            <a:off x="18601198" y="103594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1" name="object 12441"/>
          <p:cNvSpPr txBox="1"/>
          <p:nvPr/>
        </p:nvSpPr>
        <p:spPr>
          <a:xfrm rot="840000">
            <a:off x="18000925" y="94930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2" name="object 12442"/>
          <p:cNvSpPr txBox="1"/>
          <p:nvPr/>
        </p:nvSpPr>
        <p:spPr>
          <a:xfrm rot="1080000">
            <a:off x="18320474" y="978944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3" name="object 12443"/>
          <p:cNvSpPr txBox="1"/>
          <p:nvPr/>
        </p:nvSpPr>
        <p:spPr>
          <a:xfrm rot="1080000">
            <a:off x="18261881" y="97726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4" name="object 12444"/>
          <p:cNvSpPr txBox="1"/>
          <p:nvPr/>
        </p:nvSpPr>
        <p:spPr>
          <a:xfrm rot="660000">
            <a:off x="18356849" y="10000397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6-6b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5" name="object 12445"/>
          <p:cNvSpPr txBox="1"/>
          <p:nvPr/>
        </p:nvSpPr>
        <p:spPr>
          <a:xfrm rot="1560000">
            <a:off x="18002388" y="106182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6" name="object 12446"/>
          <p:cNvSpPr txBox="1"/>
          <p:nvPr/>
        </p:nvSpPr>
        <p:spPr>
          <a:xfrm rot="840000">
            <a:off x="18053542" y="97107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7" name="object 12447"/>
          <p:cNvSpPr txBox="1"/>
          <p:nvPr/>
        </p:nvSpPr>
        <p:spPr>
          <a:xfrm rot="840000">
            <a:off x="18110813" y="97271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8" name="object 12448"/>
          <p:cNvSpPr txBox="1"/>
          <p:nvPr/>
        </p:nvSpPr>
        <p:spPr>
          <a:xfrm rot="840000">
            <a:off x="18150902" y="97389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49" name="object 12449"/>
          <p:cNvSpPr txBox="1"/>
          <p:nvPr/>
        </p:nvSpPr>
        <p:spPr>
          <a:xfrm rot="840000">
            <a:off x="18488075" y="104713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0" name="object 12450"/>
          <p:cNvSpPr txBox="1"/>
          <p:nvPr/>
        </p:nvSpPr>
        <p:spPr>
          <a:xfrm rot="1080000">
            <a:off x="18344206" y="100998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1" name="object 12451"/>
          <p:cNvSpPr txBox="1"/>
          <p:nvPr/>
        </p:nvSpPr>
        <p:spPr>
          <a:xfrm rot="840000">
            <a:off x="18308396" y="94357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2" name="object 12452"/>
          <p:cNvSpPr txBox="1"/>
          <p:nvPr/>
        </p:nvSpPr>
        <p:spPr>
          <a:xfrm rot="660000">
            <a:off x="18091823" y="1048201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3" name="object 12453"/>
          <p:cNvSpPr txBox="1"/>
          <p:nvPr/>
        </p:nvSpPr>
        <p:spPr>
          <a:xfrm rot="840000">
            <a:off x="18013811" y="943115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4" name="object 12454"/>
          <p:cNvSpPr txBox="1"/>
          <p:nvPr/>
        </p:nvSpPr>
        <p:spPr>
          <a:xfrm rot="1560000">
            <a:off x="18478099" y="1012320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5" name="object 12455"/>
          <p:cNvSpPr txBox="1"/>
          <p:nvPr/>
        </p:nvSpPr>
        <p:spPr>
          <a:xfrm rot="660000">
            <a:off x="17864970" y="10825285"/>
            <a:ext cx="1851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48        46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6" name="object 12456"/>
          <p:cNvSpPr txBox="1"/>
          <p:nvPr/>
        </p:nvSpPr>
        <p:spPr>
          <a:xfrm rot="660000">
            <a:off x="18149807" y="101602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7" name="object 12457"/>
          <p:cNvSpPr txBox="1"/>
          <p:nvPr/>
        </p:nvSpPr>
        <p:spPr>
          <a:xfrm rot="660000">
            <a:off x="17702388" y="104018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8" name="object 12458"/>
          <p:cNvSpPr txBox="1"/>
          <p:nvPr/>
        </p:nvSpPr>
        <p:spPr>
          <a:xfrm rot="660000">
            <a:off x="19174224" y="1041114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59" name="object 12459"/>
          <p:cNvSpPr txBox="1"/>
          <p:nvPr/>
        </p:nvSpPr>
        <p:spPr>
          <a:xfrm rot="660000">
            <a:off x="19149883" y="1040827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0" name="object 12460"/>
          <p:cNvSpPr txBox="1"/>
          <p:nvPr/>
        </p:nvSpPr>
        <p:spPr>
          <a:xfrm rot="1260000">
            <a:off x="18456596" y="94173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1" name="object 12461"/>
          <p:cNvSpPr txBox="1"/>
          <p:nvPr/>
        </p:nvSpPr>
        <p:spPr>
          <a:xfrm rot="1560000">
            <a:off x="18075765" y="105366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2" name="object 12462"/>
          <p:cNvSpPr txBox="1"/>
          <p:nvPr/>
        </p:nvSpPr>
        <p:spPr>
          <a:xfrm rot="840000">
            <a:off x="18055332" y="1020823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3" name="object 12463"/>
          <p:cNvSpPr txBox="1"/>
          <p:nvPr/>
        </p:nvSpPr>
        <p:spPr>
          <a:xfrm rot="660000">
            <a:off x="18230703" y="988569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4" name="object 12464"/>
          <p:cNvSpPr txBox="1"/>
          <p:nvPr/>
        </p:nvSpPr>
        <p:spPr>
          <a:xfrm rot="1560000">
            <a:off x="18656351" y="95931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5" name="object 12465"/>
          <p:cNvSpPr txBox="1"/>
          <p:nvPr/>
        </p:nvSpPr>
        <p:spPr>
          <a:xfrm rot="1560000">
            <a:off x="18432271" y="94714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6" name="object 12466"/>
          <p:cNvSpPr txBox="1"/>
          <p:nvPr/>
        </p:nvSpPr>
        <p:spPr>
          <a:xfrm rot="1080000">
            <a:off x="18236170" y="10543037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7" name="object 12467"/>
          <p:cNvSpPr txBox="1"/>
          <p:nvPr/>
        </p:nvSpPr>
        <p:spPr>
          <a:xfrm>
            <a:off x="18172859" y="9555591"/>
            <a:ext cx="26034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8" name="object 12468"/>
          <p:cNvSpPr txBox="1"/>
          <p:nvPr/>
        </p:nvSpPr>
        <p:spPr>
          <a:xfrm rot="1560000">
            <a:off x="17775469" y="1008025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69" name="object 12469"/>
          <p:cNvSpPr txBox="1"/>
          <p:nvPr/>
        </p:nvSpPr>
        <p:spPr>
          <a:xfrm rot="1260000">
            <a:off x="18156642" y="983864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0" name="object 12470"/>
          <p:cNvSpPr txBox="1"/>
          <p:nvPr/>
        </p:nvSpPr>
        <p:spPr>
          <a:xfrm rot="840000">
            <a:off x="19180688" y="957788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1" name="object 12471"/>
          <p:cNvSpPr txBox="1"/>
          <p:nvPr/>
        </p:nvSpPr>
        <p:spPr>
          <a:xfrm rot="1260000">
            <a:off x="18225012" y="990626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2" name="object 12472"/>
          <p:cNvSpPr txBox="1"/>
          <p:nvPr/>
        </p:nvSpPr>
        <p:spPr>
          <a:xfrm rot="1260000">
            <a:off x="18144829" y="987837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3" name="object 12473"/>
          <p:cNvSpPr txBox="1"/>
          <p:nvPr/>
        </p:nvSpPr>
        <p:spPr>
          <a:xfrm rot="18900000">
            <a:off x="18420393" y="1030222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4" name="object 12474"/>
          <p:cNvSpPr txBox="1"/>
          <p:nvPr/>
        </p:nvSpPr>
        <p:spPr>
          <a:xfrm rot="660000">
            <a:off x="18324838" y="93792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5" name="object 12475"/>
          <p:cNvSpPr txBox="1"/>
          <p:nvPr/>
        </p:nvSpPr>
        <p:spPr>
          <a:xfrm rot="660000">
            <a:off x="17694514" y="104286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6" name="object 12476"/>
          <p:cNvSpPr txBox="1"/>
          <p:nvPr/>
        </p:nvSpPr>
        <p:spPr>
          <a:xfrm rot="1560000">
            <a:off x="19010984" y="976871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7" name="object 12477"/>
          <p:cNvSpPr txBox="1"/>
          <p:nvPr/>
        </p:nvSpPr>
        <p:spPr>
          <a:xfrm rot="1260000">
            <a:off x="18724691" y="97172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8" name="object 12478"/>
          <p:cNvSpPr txBox="1"/>
          <p:nvPr/>
        </p:nvSpPr>
        <p:spPr>
          <a:xfrm rot="840000">
            <a:off x="18234658" y="93996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79" name="object 12479"/>
          <p:cNvSpPr txBox="1"/>
          <p:nvPr/>
        </p:nvSpPr>
        <p:spPr>
          <a:xfrm rot="1560000">
            <a:off x="18375000" y="1056280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0" name="object 12480"/>
          <p:cNvSpPr txBox="1"/>
          <p:nvPr/>
        </p:nvSpPr>
        <p:spPr>
          <a:xfrm rot="660000">
            <a:off x="17959386" y="99869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1" name="object 12481"/>
          <p:cNvSpPr txBox="1"/>
          <p:nvPr/>
        </p:nvSpPr>
        <p:spPr>
          <a:xfrm rot="660000">
            <a:off x="17978715" y="999271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2" name="object 12482"/>
          <p:cNvSpPr txBox="1"/>
          <p:nvPr/>
        </p:nvSpPr>
        <p:spPr>
          <a:xfrm rot="660000">
            <a:off x="17996612" y="99980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3" name="object 12483"/>
          <p:cNvSpPr txBox="1"/>
          <p:nvPr/>
        </p:nvSpPr>
        <p:spPr>
          <a:xfrm rot="1260000">
            <a:off x="18652389" y="101893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4" name="object 12484"/>
          <p:cNvSpPr txBox="1"/>
          <p:nvPr/>
        </p:nvSpPr>
        <p:spPr>
          <a:xfrm rot="1560000">
            <a:off x="18667083" y="955518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5" name="object 12485"/>
          <p:cNvSpPr txBox="1"/>
          <p:nvPr/>
        </p:nvSpPr>
        <p:spPr>
          <a:xfrm rot="1560000">
            <a:off x="18405354" y="1025765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6" name="object 12486"/>
          <p:cNvSpPr txBox="1"/>
          <p:nvPr/>
        </p:nvSpPr>
        <p:spPr>
          <a:xfrm rot="840000">
            <a:off x="18223207" y="943935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7" name="object 12487"/>
          <p:cNvSpPr txBox="1"/>
          <p:nvPr/>
        </p:nvSpPr>
        <p:spPr>
          <a:xfrm rot="660000">
            <a:off x="17995179" y="95120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8" name="object 12488"/>
          <p:cNvSpPr txBox="1"/>
          <p:nvPr/>
        </p:nvSpPr>
        <p:spPr>
          <a:xfrm>
            <a:off x="17949507" y="9688386"/>
            <a:ext cx="26034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89" name="object 12489"/>
          <p:cNvSpPr txBox="1"/>
          <p:nvPr/>
        </p:nvSpPr>
        <p:spPr>
          <a:xfrm rot="660000">
            <a:off x="17786504" y="1004282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0" name="object 12490"/>
          <p:cNvSpPr txBox="1"/>
          <p:nvPr/>
        </p:nvSpPr>
        <p:spPr>
          <a:xfrm rot="20940000">
            <a:off x="18655731" y="107479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1" name="object 12491"/>
          <p:cNvSpPr txBox="1"/>
          <p:nvPr/>
        </p:nvSpPr>
        <p:spPr>
          <a:xfrm rot="20940000">
            <a:off x="18526874" y="107762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2" name="object 12492"/>
          <p:cNvSpPr txBox="1"/>
          <p:nvPr/>
        </p:nvSpPr>
        <p:spPr>
          <a:xfrm rot="660000">
            <a:off x="18006993" y="94726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3" name="object 12493"/>
          <p:cNvSpPr txBox="1"/>
          <p:nvPr/>
        </p:nvSpPr>
        <p:spPr>
          <a:xfrm rot="900000">
            <a:off x="18310651" y="9864049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19A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4" name="object 12494"/>
          <p:cNvSpPr txBox="1"/>
          <p:nvPr/>
        </p:nvSpPr>
        <p:spPr>
          <a:xfrm rot="1260000">
            <a:off x="18788110" y="940629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52j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5" name="object 12495"/>
          <p:cNvSpPr txBox="1"/>
          <p:nvPr/>
        </p:nvSpPr>
        <p:spPr>
          <a:xfrm rot="1080000">
            <a:off x="18210750" y="10629696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6" name="object 12496"/>
          <p:cNvSpPr txBox="1"/>
          <p:nvPr/>
        </p:nvSpPr>
        <p:spPr>
          <a:xfrm rot="1260000">
            <a:off x="18219285" y="99245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7" name="object 12497"/>
          <p:cNvSpPr txBox="1"/>
          <p:nvPr/>
        </p:nvSpPr>
        <p:spPr>
          <a:xfrm rot="1560000">
            <a:off x="18634070" y="9669591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8" name="object 12498"/>
          <p:cNvSpPr txBox="1"/>
          <p:nvPr/>
        </p:nvSpPr>
        <p:spPr>
          <a:xfrm rot="1260000">
            <a:off x="17612941" y="107116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99" name="object 12499"/>
          <p:cNvSpPr txBox="1"/>
          <p:nvPr/>
        </p:nvSpPr>
        <p:spPr>
          <a:xfrm rot="1560000">
            <a:off x="19225746" y="979913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0" name="object 12500"/>
          <p:cNvSpPr txBox="1"/>
          <p:nvPr/>
        </p:nvSpPr>
        <p:spPr>
          <a:xfrm rot="840000">
            <a:off x="17821246" y="993223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1" name="object 12501"/>
          <p:cNvSpPr txBox="1"/>
          <p:nvPr/>
        </p:nvSpPr>
        <p:spPr>
          <a:xfrm rot="1560000">
            <a:off x="17822993" y="1041908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2" name="object 12502"/>
          <p:cNvSpPr txBox="1"/>
          <p:nvPr/>
        </p:nvSpPr>
        <p:spPr>
          <a:xfrm rot="1560000">
            <a:off x="17790055" y="1040944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3" name="object 12503"/>
          <p:cNvSpPr txBox="1"/>
          <p:nvPr/>
        </p:nvSpPr>
        <p:spPr>
          <a:xfrm rot="660000">
            <a:off x="19209657" y="103231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4" name="object 12504"/>
          <p:cNvSpPr txBox="1"/>
          <p:nvPr/>
        </p:nvSpPr>
        <p:spPr>
          <a:xfrm rot="660000">
            <a:off x="19183887" y="103198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5" name="object 12505"/>
          <p:cNvSpPr txBox="1"/>
          <p:nvPr/>
        </p:nvSpPr>
        <p:spPr>
          <a:xfrm rot="900000">
            <a:off x="18983262" y="10079361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41-95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6" name="object 12506"/>
          <p:cNvSpPr txBox="1"/>
          <p:nvPr/>
        </p:nvSpPr>
        <p:spPr>
          <a:xfrm rot="840000">
            <a:off x="18670267" y="106313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7" name="object 12507"/>
          <p:cNvSpPr txBox="1"/>
          <p:nvPr/>
        </p:nvSpPr>
        <p:spPr>
          <a:xfrm rot="1260000">
            <a:off x="18464467" y="940016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8" name="object 12508"/>
          <p:cNvSpPr txBox="1"/>
          <p:nvPr/>
        </p:nvSpPr>
        <p:spPr>
          <a:xfrm rot="840000">
            <a:off x="18334526" y="1013375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09" name="object 12509"/>
          <p:cNvSpPr txBox="1"/>
          <p:nvPr/>
        </p:nvSpPr>
        <p:spPr>
          <a:xfrm rot="19440000">
            <a:off x="19364434" y="98564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0" name="object 12510"/>
          <p:cNvSpPr txBox="1"/>
          <p:nvPr/>
        </p:nvSpPr>
        <p:spPr>
          <a:xfrm rot="840000">
            <a:off x="18031351" y="937460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1" name="object 12511"/>
          <p:cNvSpPr txBox="1"/>
          <p:nvPr/>
        </p:nvSpPr>
        <p:spPr>
          <a:xfrm rot="900000">
            <a:off x="18246531" y="1047215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2" name="object 12512"/>
          <p:cNvSpPr txBox="1"/>
          <p:nvPr/>
        </p:nvSpPr>
        <p:spPr>
          <a:xfrm rot="1080000">
            <a:off x="19111522" y="979833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3" name="object 12513"/>
          <p:cNvSpPr txBox="1"/>
          <p:nvPr/>
        </p:nvSpPr>
        <p:spPr>
          <a:xfrm rot="1260000">
            <a:off x="18581159" y="93926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4" name="object 12514"/>
          <p:cNvSpPr txBox="1"/>
          <p:nvPr/>
        </p:nvSpPr>
        <p:spPr>
          <a:xfrm rot="1260000">
            <a:off x="18561111" y="93869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5" name="object 12515"/>
          <p:cNvSpPr txBox="1"/>
          <p:nvPr/>
        </p:nvSpPr>
        <p:spPr>
          <a:xfrm rot="1260000">
            <a:off x="18524316" y="937621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6" name="object 12516"/>
          <p:cNvSpPr txBox="1"/>
          <p:nvPr/>
        </p:nvSpPr>
        <p:spPr>
          <a:xfrm rot="1560000">
            <a:off x="18369989" y="105799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7" name="object 12517"/>
          <p:cNvSpPr txBox="1"/>
          <p:nvPr/>
        </p:nvSpPr>
        <p:spPr>
          <a:xfrm rot="660000">
            <a:off x="18345242" y="106656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8" name="object 12518"/>
          <p:cNvSpPr txBox="1"/>
          <p:nvPr/>
        </p:nvSpPr>
        <p:spPr>
          <a:xfrm rot="1560000">
            <a:off x="17938964" y="976226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19" name="object 12519"/>
          <p:cNvSpPr txBox="1"/>
          <p:nvPr/>
        </p:nvSpPr>
        <p:spPr>
          <a:xfrm>
            <a:off x="19112444" y="9894558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0" name="object 12520"/>
          <p:cNvSpPr txBox="1"/>
          <p:nvPr/>
        </p:nvSpPr>
        <p:spPr>
          <a:xfrm rot="1560000">
            <a:off x="19278361" y="1025657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1" name="object 12521"/>
          <p:cNvSpPr txBox="1"/>
          <p:nvPr/>
        </p:nvSpPr>
        <p:spPr>
          <a:xfrm rot="660000">
            <a:off x="18372446" y="1042723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2" name="object 12522"/>
          <p:cNvSpPr txBox="1"/>
          <p:nvPr/>
        </p:nvSpPr>
        <p:spPr>
          <a:xfrm rot="2160000">
            <a:off x="18017772" y="1062884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3" name="object 12523"/>
          <p:cNvSpPr txBox="1"/>
          <p:nvPr/>
        </p:nvSpPr>
        <p:spPr>
          <a:xfrm rot="660000">
            <a:off x="18756868" y="102447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4" name="object 12524"/>
          <p:cNvSpPr txBox="1"/>
          <p:nvPr/>
        </p:nvSpPr>
        <p:spPr>
          <a:xfrm rot="660000">
            <a:off x="18138354" y="99000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5" name="object 12525"/>
          <p:cNvSpPr txBox="1"/>
          <p:nvPr/>
        </p:nvSpPr>
        <p:spPr>
          <a:xfrm rot="1560000">
            <a:off x="18367842" y="96142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6" name="object 12526"/>
          <p:cNvSpPr txBox="1"/>
          <p:nvPr/>
        </p:nvSpPr>
        <p:spPr>
          <a:xfrm rot="840000">
            <a:off x="18430454" y="99061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7" name="object 12527"/>
          <p:cNvSpPr txBox="1"/>
          <p:nvPr/>
        </p:nvSpPr>
        <p:spPr>
          <a:xfrm rot="840000">
            <a:off x="18650584" y="96115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8" name="object 12528"/>
          <p:cNvSpPr txBox="1"/>
          <p:nvPr/>
        </p:nvSpPr>
        <p:spPr>
          <a:xfrm rot="1080000">
            <a:off x="18797262" y="9413806"/>
            <a:ext cx="2293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52h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52f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29" name="object 12529"/>
          <p:cNvSpPr txBox="1"/>
          <p:nvPr/>
        </p:nvSpPr>
        <p:spPr>
          <a:xfrm rot="1080000">
            <a:off x="18265156" y="10401121"/>
            <a:ext cx="2104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r>
              <a:rPr sz="100" spc="3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0" name="object 12530"/>
          <p:cNvSpPr txBox="1"/>
          <p:nvPr/>
        </p:nvSpPr>
        <p:spPr>
          <a:xfrm rot="1560000">
            <a:off x="19277013" y="96228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1" name="object 12531"/>
          <p:cNvSpPr txBox="1"/>
          <p:nvPr/>
        </p:nvSpPr>
        <p:spPr>
          <a:xfrm rot="840000">
            <a:off x="18693174" y="1058263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2" name="object 12532"/>
          <p:cNvSpPr txBox="1"/>
          <p:nvPr/>
        </p:nvSpPr>
        <p:spPr>
          <a:xfrm rot="1560000">
            <a:off x="18376432" y="95949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3" name="object 12533"/>
          <p:cNvSpPr txBox="1"/>
          <p:nvPr/>
        </p:nvSpPr>
        <p:spPr>
          <a:xfrm rot="20040000">
            <a:off x="18410268" y="1028304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4" name="object 12534"/>
          <p:cNvSpPr txBox="1"/>
          <p:nvPr/>
        </p:nvSpPr>
        <p:spPr>
          <a:xfrm rot="840000">
            <a:off x="18098288" y="100646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5" name="object 12535"/>
          <p:cNvSpPr txBox="1"/>
          <p:nvPr/>
        </p:nvSpPr>
        <p:spPr>
          <a:xfrm rot="1260000">
            <a:off x="18626612" y="1027711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6" name="object 12536"/>
          <p:cNvSpPr txBox="1"/>
          <p:nvPr/>
        </p:nvSpPr>
        <p:spPr>
          <a:xfrm>
            <a:off x="18428427" y="9873439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7" name="object 12537"/>
          <p:cNvSpPr txBox="1"/>
          <p:nvPr/>
        </p:nvSpPr>
        <p:spPr>
          <a:xfrm rot="840000">
            <a:off x="18120834" y="93452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8" name="object 12538"/>
          <p:cNvSpPr txBox="1"/>
          <p:nvPr/>
        </p:nvSpPr>
        <p:spPr>
          <a:xfrm rot="1560000">
            <a:off x="18767656" y="96303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39" name="object 12539"/>
          <p:cNvSpPr txBox="1"/>
          <p:nvPr/>
        </p:nvSpPr>
        <p:spPr>
          <a:xfrm rot="1560000">
            <a:off x="19305566" y="10259801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0" name="object 12540"/>
          <p:cNvSpPr txBox="1"/>
          <p:nvPr/>
        </p:nvSpPr>
        <p:spPr>
          <a:xfrm rot="20040000">
            <a:off x="19319153" y="941025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1" name="object 12541"/>
          <p:cNvSpPr txBox="1"/>
          <p:nvPr/>
        </p:nvSpPr>
        <p:spPr>
          <a:xfrm rot="840000">
            <a:off x="18480203" y="103242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2" name="object 12542"/>
          <p:cNvSpPr txBox="1"/>
          <p:nvPr/>
        </p:nvSpPr>
        <p:spPr>
          <a:xfrm rot="840000">
            <a:off x="18521722" y="94512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3" name="object 12543"/>
          <p:cNvSpPr txBox="1"/>
          <p:nvPr/>
        </p:nvSpPr>
        <p:spPr>
          <a:xfrm rot="840000">
            <a:off x="18556804" y="94615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4" name="object 12544"/>
          <p:cNvSpPr txBox="1"/>
          <p:nvPr/>
        </p:nvSpPr>
        <p:spPr>
          <a:xfrm rot="840000">
            <a:off x="18593668" y="94723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5" name="object 12545"/>
          <p:cNvSpPr txBox="1"/>
          <p:nvPr/>
        </p:nvSpPr>
        <p:spPr>
          <a:xfrm rot="840000">
            <a:off x="18715366" y="103886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6" name="object 12546"/>
          <p:cNvSpPr txBox="1"/>
          <p:nvPr/>
        </p:nvSpPr>
        <p:spPr>
          <a:xfrm rot="1080000">
            <a:off x="18447050" y="10603402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11-15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7" name="object 12547"/>
          <p:cNvSpPr txBox="1"/>
          <p:nvPr/>
        </p:nvSpPr>
        <p:spPr>
          <a:xfrm rot="660000">
            <a:off x="17782924" y="1024505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8" name="object 12548"/>
          <p:cNvSpPr txBox="1"/>
          <p:nvPr/>
        </p:nvSpPr>
        <p:spPr>
          <a:xfrm rot="20760000">
            <a:off x="18249805" y="10827619"/>
            <a:ext cx="101617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85</a:t>
            </a:r>
            <a:r>
              <a:rPr sz="100" spc="6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49" name="object 12549"/>
          <p:cNvSpPr txBox="1"/>
          <p:nvPr/>
        </p:nvSpPr>
        <p:spPr>
          <a:xfrm rot="20760000">
            <a:off x="18300629" y="108284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0" name="object 12550"/>
          <p:cNvSpPr txBox="1"/>
          <p:nvPr/>
        </p:nvSpPr>
        <p:spPr>
          <a:xfrm rot="1560000">
            <a:off x="18163389" y="954571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1" name="object 12551"/>
          <p:cNvSpPr txBox="1"/>
          <p:nvPr/>
        </p:nvSpPr>
        <p:spPr>
          <a:xfrm rot="540000">
            <a:off x="18838179" y="10446596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2" name="object 12552"/>
          <p:cNvSpPr txBox="1"/>
          <p:nvPr/>
        </p:nvSpPr>
        <p:spPr>
          <a:xfrm rot="1560000">
            <a:off x="19022866" y="95215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3" name="object 12553"/>
          <p:cNvSpPr txBox="1"/>
          <p:nvPr/>
        </p:nvSpPr>
        <p:spPr>
          <a:xfrm rot="1560000">
            <a:off x="19007116" y="95169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4" name="object 12554"/>
          <p:cNvSpPr txBox="1"/>
          <p:nvPr/>
        </p:nvSpPr>
        <p:spPr>
          <a:xfrm rot="1560000">
            <a:off x="18510588" y="965059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5" name="object 12555"/>
          <p:cNvSpPr txBox="1"/>
          <p:nvPr/>
        </p:nvSpPr>
        <p:spPr>
          <a:xfrm rot="1260000">
            <a:off x="18408275" y="95247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6" name="object 12556"/>
          <p:cNvSpPr txBox="1"/>
          <p:nvPr/>
        </p:nvSpPr>
        <p:spPr>
          <a:xfrm rot="660000">
            <a:off x="18647341" y="102071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7" name="object 12557"/>
          <p:cNvSpPr txBox="1"/>
          <p:nvPr/>
        </p:nvSpPr>
        <p:spPr>
          <a:xfrm rot="1560000">
            <a:off x="18645172" y="963162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8" name="object 12558"/>
          <p:cNvSpPr txBox="1"/>
          <p:nvPr/>
        </p:nvSpPr>
        <p:spPr>
          <a:xfrm rot="1260000">
            <a:off x="18313422" y="101883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59" name="object 12559"/>
          <p:cNvSpPr txBox="1"/>
          <p:nvPr/>
        </p:nvSpPr>
        <p:spPr>
          <a:xfrm rot="660000">
            <a:off x="18231060" y="92900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0" name="object 12560"/>
          <p:cNvSpPr txBox="1"/>
          <p:nvPr/>
        </p:nvSpPr>
        <p:spPr>
          <a:xfrm rot="840000">
            <a:off x="17906075" y="99573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1" name="object 12561"/>
          <p:cNvSpPr txBox="1"/>
          <p:nvPr/>
        </p:nvSpPr>
        <p:spPr>
          <a:xfrm rot="1560000">
            <a:off x="18668795" y="976728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2" name="object 12562"/>
          <p:cNvSpPr txBox="1"/>
          <p:nvPr/>
        </p:nvSpPr>
        <p:spPr>
          <a:xfrm rot="840000">
            <a:off x="18672419" y="95370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3" name="object 12563"/>
          <p:cNvSpPr txBox="1"/>
          <p:nvPr/>
        </p:nvSpPr>
        <p:spPr>
          <a:xfrm rot="660000">
            <a:off x="18893601" y="94833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4" name="object 12564"/>
          <p:cNvSpPr txBox="1"/>
          <p:nvPr/>
        </p:nvSpPr>
        <p:spPr>
          <a:xfrm rot="660000">
            <a:off x="18910423" y="94883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5" name="object 12565"/>
          <p:cNvSpPr txBox="1"/>
          <p:nvPr/>
        </p:nvSpPr>
        <p:spPr>
          <a:xfrm rot="840000">
            <a:off x="18211393" y="928404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6" name="object 12566"/>
          <p:cNvSpPr txBox="1"/>
          <p:nvPr/>
        </p:nvSpPr>
        <p:spPr>
          <a:xfrm rot="840000">
            <a:off x="18270094" y="93015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7" name="object 12567"/>
          <p:cNvSpPr txBox="1"/>
          <p:nvPr/>
        </p:nvSpPr>
        <p:spPr>
          <a:xfrm rot="1260000">
            <a:off x="17986268" y="104664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8" name="object 12568"/>
          <p:cNvSpPr txBox="1"/>
          <p:nvPr/>
        </p:nvSpPr>
        <p:spPr>
          <a:xfrm rot="660000">
            <a:off x="18547474" y="101430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69" name="object 12569"/>
          <p:cNvSpPr txBox="1"/>
          <p:nvPr/>
        </p:nvSpPr>
        <p:spPr>
          <a:xfrm rot="1560000">
            <a:off x="18568996" y="103502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0" name="object 12570"/>
          <p:cNvSpPr txBox="1"/>
          <p:nvPr/>
        </p:nvSpPr>
        <p:spPr>
          <a:xfrm rot="1560000">
            <a:off x="17966249" y="104607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1" name="object 12571"/>
          <p:cNvSpPr txBox="1"/>
          <p:nvPr/>
        </p:nvSpPr>
        <p:spPr>
          <a:xfrm rot="840000">
            <a:off x="18313762" y="94171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2" name="object 12572"/>
          <p:cNvSpPr txBox="1"/>
          <p:nvPr/>
        </p:nvSpPr>
        <p:spPr>
          <a:xfrm rot="1560000">
            <a:off x="18751549" y="966331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3" name="object 12573"/>
          <p:cNvSpPr txBox="1"/>
          <p:nvPr/>
        </p:nvSpPr>
        <p:spPr>
          <a:xfrm rot="1260000">
            <a:off x="18737931" y="103104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4" name="object 12574"/>
          <p:cNvSpPr txBox="1"/>
          <p:nvPr/>
        </p:nvSpPr>
        <p:spPr>
          <a:xfrm>
            <a:off x="18993966" y="9788250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5" name="object 12575"/>
          <p:cNvSpPr txBox="1"/>
          <p:nvPr/>
        </p:nvSpPr>
        <p:spPr>
          <a:xfrm rot="1560000">
            <a:off x="19016077" y="97509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6" name="object 12576"/>
          <p:cNvSpPr txBox="1"/>
          <p:nvPr/>
        </p:nvSpPr>
        <p:spPr>
          <a:xfrm rot="1080000">
            <a:off x="19154107" y="967025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7" name="object 12577"/>
          <p:cNvSpPr txBox="1"/>
          <p:nvPr/>
        </p:nvSpPr>
        <p:spPr>
          <a:xfrm rot="1260000">
            <a:off x="18828488" y="95064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8" name="object 12578"/>
          <p:cNvSpPr txBox="1"/>
          <p:nvPr/>
        </p:nvSpPr>
        <p:spPr>
          <a:xfrm rot="660000">
            <a:off x="18355263" y="1063056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79" name="object 12579"/>
          <p:cNvSpPr txBox="1"/>
          <p:nvPr/>
        </p:nvSpPr>
        <p:spPr>
          <a:xfrm rot="1560000">
            <a:off x="18043552" y="933544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0" name="object 12580"/>
          <p:cNvSpPr txBox="1"/>
          <p:nvPr/>
        </p:nvSpPr>
        <p:spPr>
          <a:xfrm rot="1560000">
            <a:off x="18257885" y="961086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1" name="object 12581"/>
          <p:cNvSpPr txBox="1"/>
          <p:nvPr/>
        </p:nvSpPr>
        <p:spPr>
          <a:xfrm rot="660000">
            <a:off x="18115088" y="93656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2" name="object 12582"/>
          <p:cNvSpPr txBox="1"/>
          <p:nvPr/>
        </p:nvSpPr>
        <p:spPr>
          <a:xfrm rot="660000">
            <a:off x="18037775" y="935415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3" name="object 12583"/>
          <p:cNvSpPr txBox="1"/>
          <p:nvPr/>
        </p:nvSpPr>
        <p:spPr>
          <a:xfrm rot="840000">
            <a:off x="18103295" y="940538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4" name="object 12584"/>
          <p:cNvSpPr txBox="1"/>
          <p:nvPr/>
        </p:nvSpPr>
        <p:spPr>
          <a:xfrm rot="1080000">
            <a:off x="18275382" y="955064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5" name="object 12585"/>
          <p:cNvSpPr txBox="1"/>
          <p:nvPr/>
        </p:nvSpPr>
        <p:spPr>
          <a:xfrm rot="660000">
            <a:off x="18594008" y="105024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6" name="object 12586"/>
          <p:cNvSpPr txBox="1"/>
          <p:nvPr/>
        </p:nvSpPr>
        <p:spPr>
          <a:xfrm rot="660000">
            <a:off x="17903265" y="1082315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7" name="object 12587"/>
          <p:cNvSpPr txBox="1"/>
          <p:nvPr/>
        </p:nvSpPr>
        <p:spPr>
          <a:xfrm rot="660000">
            <a:off x="17920370" y="108281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8" name="object 12588"/>
          <p:cNvSpPr txBox="1"/>
          <p:nvPr/>
        </p:nvSpPr>
        <p:spPr>
          <a:xfrm rot="1080000">
            <a:off x="18075645" y="951992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89" name="object 12589"/>
          <p:cNvSpPr txBox="1"/>
          <p:nvPr/>
        </p:nvSpPr>
        <p:spPr>
          <a:xfrm rot="1560000">
            <a:off x="18470499" y="963913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0" name="object 12590"/>
          <p:cNvSpPr txBox="1"/>
          <p:nvPr/>
        </p:nvSpPr>
        <p:spPr>
          <a:xfrm rot="1560000">
            <a:off x="18301995" y="97842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1" name="object 12591"/>
          <p:cNvSpPr txBox="1"/>
          <p:nvPr/>
        </p:nvSpPr>
        <p:spPr>
          <a:xfrm rot="840000">
            <a:off x="18720735" y="103700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2" name="object 12592"/>
          <p:cNvSpPr txBox="1"/>
          <p:nvPr/>
        </p:nvSpPr>
        <p:spPr>
          <a:xfrm rot="1080000">
            <a:off x="18492293" y="964514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3" name="object 12593"/>
          <p:cNvSpPr txBox="1"/>
          <p:nvPr/>
        </p:nvSpPr>
        <p:spPr>
          <a:xfrm rot="660000">
            <a:off x="18414681" y="106957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4" name="object 12594"/>
          <p:cNvSpPr txBox="1"/>
          <p:nvPr/>
        </p:nvSpPr>
        <p:spPr>
          <a:xfrm rot="660000">
            <a:off x="18339872" y="1068318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5" name="object 12595"/>
          <p:cNvSpPr txBox="1"/>
          <p:nvPr/>
        </p:nvSpPr>
        <p:spPr>
          <a:xfrm rot="660000">
            <a:off x="18849575" y="96440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6" name="object 12596"/>
          <p:cNvSpPr txBox="1"/>
          <p:nvPr/>
        </p:nvSpPr>
        <p:spPr>
          <a:xfrm rot="1560000">
            <a:off x="18092231" y="94438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7" name="object 12597"/>
          <p:cNvSpPr txBox="1"/>
          <p:nvPr/>
        </p:nvSpPr>
        <p:spPr>
          <a:xfrm rot="1260000">
            <a:off x="17686671" y="1045679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8" name="object 12598"/>
          <p:cNvSpPr txBox="1"/>
          <p:nvPr/>
        </p:nvSpPr>
        <p:spPr>
          <a:xfrm rot="1260000">
            <a:off x="18087206" y="1010134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99" name="object 12599"/>
          <p:cNvSpPr txBox="1"/>
          <p:nvPr/>
        </p:nvSpPr>
        <p:spPr>
          <a:xfrm rot="2700000">
            <a:off x="18906740" y="9757383"/>
            <a:ext cx="2008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0" name="object 12600"/>
          <p:cNvSpPr txBox="1"/>
          <p:nvPr/>
        </p:nvSpPr>
        <p:spPr>
          <a:xfrm>
            <a:off x="19192978" y="10418219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1" name="object 12601"/>
          <p:cNvSpPr txBox="1"/>
          <p:nvPr/>
        </p:nvSpPr>
        <p:spPr>
          <a:xfrm rot="1080000">
            <a:off x="17805770" y="1041398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2" name="object 12602"/>
          <p:cNvSpPr txBox="1"/>
          <p:nvPr/>
        </p:nvSpPr>
        <p:spPr>
          <a:xfrm>
            <a:off x="19091682" y="10590744"/>
            <a:ext cx="65405" cy="17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43180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35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3" name="object 12603"/>
          <p:cNvSpPr txBox="1"/>
          <p:nvPr/>
        </p:nvSpPr>
        <p:spPr>
          <a:xfrm rot="660000">
            <a:off x="19063263" y="958860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4" name="object 12604"/>
          <p:cNvSpPr txBox="1"/>
          <p:nvPr/>
        </p:nvSpPr>
        <p:spPr>
          <a:xfrm rot="660000">
            <a:off x="18891811" y="956104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5" name="object 12605"/>
          <p:cNvSpPr txBox="1"/>
          <p:nvPr/>
        </p:nvSpPr>
        <p:spPr>
          <a:xfrm rot="660000">
            <a:off x="18985948" y="958824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6" name="object 12606"/>
          <p:cNvSpPr txBox="1"/>
          <p:nvPr/>
        </p:nvSpPr>
        <p:spPr>
          <a:xfrm rot="660000">
            <a:off x="19132344" y="1068639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7" name="object 12607"/>
          <p:cNvSpPr txBox="1"/>
          <p:nvPr/>
        </p:nvSpPr>
        <p:spPr>
          <a:xfrm rot="660000">
            <a:off x="19068632" y="1067887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8" name="object 12608"/>
          <p:cNvSpPr txBox="1"/>
          <p:nvPr/>
        </p:nvSpPr>
        <p:spPr>
          <a:xfrm rot="660000">
            <a:off x="19046438" y="106763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09" name="object 12609"/>
          <p:cNvSpPr txBox="1"/>
          <p:nvPr/>
        </p:nvSpPr>
        <p:spPr>
          <a:xfrm rot="1080000">
            <a:off x="18215759" y="10612535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0" name="object 12610"/>
          <p:cNvSpPr txBox="1"/>
          <p:nvPr/>
        </p:nvSpPr>
        <p:spPr>
          <a:xfrm rot="840000">
            <a:off x="18212112" y="94780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1" name="object 12611"/>
          <p:cNvSpPr txBox="1"/>
          <p:nvPr/>
        </p:nvSpPr>
        <p:spPr>
          <a:xfrm rot="900000">
            <a:off x="18805780" y="9419296"/>
            <a:ext cx="4385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52g</a:t>
            </a:r>
            <a:r>
              <a:rPr sz="100" spc="10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52e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52d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52c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2" name="object 12612"/>
          <p:cNvSpPr txBox="1"/>
          <p:nvPr/>
        </p:nvSpPr>
        <p:spPr>
          <a:xfrm rot="900000">
            <a:off x="18864378" y="9430946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52a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3" name="object 12613"/>
          <p:cNvSpPr txBox="1"/>
          <p:nvPr/>
        </p:nvSpPr>
        <p:spPr>
          <a:xfrm rot="840000">
            <a:off x="19292006" y="95710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4" name="object 12614"/>
          <p:cNvSpPr txBox="1"/>
          <p:nvPr/>
        </p:nvSpPr>
        <p:spPr>
          <a:xfrm rot="840000">
            <a:off x="18179537" y="100936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5" name="object 12615"/>
          <p:cNvSpPr txBox="1"/>
          <p:nvPr/>
        </p:nvSpPr>
        <p:spPr>
          <a:xfrm rot="1080000">
            <a:off x="19214247" y="983629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6" name="object 12616"/>
          <p:cNvSpPr txBox="1"/>
          <p:nvPr/>
        </p:nvSpPr>
        <p:spPr>
          <a:xfrm rot="840000">
            <a:off x="18072159" y="101520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7" name="object 12617"/>
          <p:cNvSpPr txBox="1"/>
          <p:nvPr/>
        </p:nvSpPr>
        <p:spPr>
          <a:xfrm rot="1260000">
            <a:off x="17597191" y="107663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8" name="object 12618"/>
          <p:cNvSpPr txBox="1"/>
          <p:nvPr/>
        </p:nvSpPr>
        <p:spPr>
          <a:xfrm rot="1080000">
            <a:off x="18225783" y="10578154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19" name="object 12619"/>
          <p:cNvSpPr txBox="1"/>
          <p:nvPr/>
        </p:nvSpPr>
        <p:spPr>
          <a:xfrm rot="1560000">
            <a:off x="18109067" y="93858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0" name="object 12620"/>
          <p:cNvSpPr txBox="1"/>
          <p:nvPr/>
        </p:nvSpPr>
        <p:spPr>
          <a:xfrm rot="840000">
            <a:off x="19024983" y="97189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1" name="object 12621"/>
          <p:cNvSpPr txBox="1"/>
          <p:nvPr/>
        </p:nvSpPr>
        <p:spPr>
          <a:xfrm rot="840000">
            <a:off x="19160285" y="96483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2" name="object 12622"/>
          <p:cNvSpPr txBox="1"/>
          <p:nvPr/>
        </p:nvSpPr>
        <p:spPr>
          <a:xfrm rot="660000">
            <a:off x="18380677" y="105428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3" name="object 12623"/>
          <p:cNvSpPr txBox="1"/>
          <p:nvPr/>
        </p:nvSpPr>
        <p:spPr>
          <a:xfrm>
            <a:off x="18983945" y="9822612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4" name="object 12624"/>
          <p:cNvSpPr txBox="1"/>
          <p:nvPr/>
        </p:nvSpPr>
        <p:spPr>
          <a:xfrm rot="660000">
            <a:off x="18632306" y="102586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5" name="object 12625"/>
          <p:cNvSpPr txBox="1"/>
          <p:nvPr/>
        </p:nvSpPr>
        <p:spPr>
          <a:xfrm rot="1080000">
            <a:off x="18195359" y="1064651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6" name="object 12626"/>
          <p:cNvSpPr txBox="1"/>
          <p:nvPr/>
        </p:nvSpPr>
        <p:spPr>
          <a:xfrm rot="840000">
            <a:off x="19020332" y="97350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7" name="object 12627"/>
          <p:cNvSpPr txBox="1"/>
          <p:nvPr/>
        </p:nvSpPr>
        <p:spPr>
          <a:xfrm rot="840000">
            <a:off x="19170308" y="96136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8" name="object 12628"/>
          <p:cNvSpPr txBox="1"/>
          <p:nvPr/>
        </p:nvSpPr>
        <p:spPr>
          <a:xfrm rot="1080000">
            <a:off x="18628308" y="968952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29" name="object 12629"/>
          <p:cNvSpPr txBox="1"/>
          <p:nvPr/>
        </p:nvSpPr>
        <p:spPr>
          <a:xfrm rot="1560000">
            <a:off x="18655981" y="106805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0" name="object 12630"/>
          <p:cNvSpPr txBox="1"/>
          <p:nvPr/>
        </p:nvSpPr>
        <p:spPr>
          <a:xfrm rot="660000">
            <a:off x="18066409" y="101716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1" name="object 12631"/>
          <p:cNvSpPr txBox="1"/>
          <p:nvPr/>
        </p:nvSpPr>
        <p:spPr>
          <a:xfrm rot="660000">
            <a:off x="18140502" y="101935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2" name="object 12632"/>
          <p:cNvSpPr txBox="1"/>
          <p:nvPr/>
        </p:nvSpPr>
        <p:spPr>
          <a:xfrm rot="1560000">
            <a:off x="18640161" y="964951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3" name="object 12633"/>
          <p:cNvSpPr txBox="1"/>
          <p:nvPr/>
        </p:nvSpPr>
        <p:spPr>
          <a:xfrm rot="1560000">
            <a:off x="18637010" y="1024245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4" name="object 12634"/>
          <p:cNvSpPr txBox="1"/>
          <p:nvPr/>
        </p:nvSpPr>
        <p:spPr>
          <a:xfrm rot="1560000">
            <a:off x="18145576" y="1017653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5" name="object 12635"/>
          <p:cNvSpPr txBox="1"/>
          <p:nvPr/>
        </p:nvSpPr>
        <p:spPr>
          <a:xfrm rot="660000">
            <a:off x="17576752" y="1083744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6" name="object 12636"/>
          <p:cNvSpPr txBox="1"/>
          <p:nvPr/>
        </p:nvSpPr>
        <p:spPr>
          <a:xfrm rot="1560000">
            <a:off x="18217521" y="94595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7" name="object 12637"/>
          <p:cNvSpPr txBox="1"/>
          <p:nvPr/>
        </p:nvSpPr>
        <p:spPr>
          <a:xfrm rot="840000">
            <a:off x="18726463" y="103499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8" name="object 12638"/>
          <p:cNvSpPr txBox="1"/>
          <p:nvPr/>
        </p:nvSpPr>
        <p:spPr>
          <a:xfrm rot="1260000">
            <a:off x="17818513" y="10526644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17-29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39" name="object 12639"/>
          <p:cNvSpPr txBox="1"/>
          <p:nvPr/>
        </p:nvSpPr>
        <p:spPr>
          <a:xfrm rot="1080000">
            <a:off x="19239664" y="975287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0" name="object 12640"/>
          <p:cNvSpPr txBox="1"/>
          <p:nvPr/>
        </p:nvSpPr>
        <p:spPr>
          <a:xfrm rot="840000">
            <a:off x="19326366" y="95063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1" name="object 12641"/>
          <p:cNvSpPr txBox="1"/>
          <p:nvPr/>
        </p:nvSpPr>
        <p:spPr>
          <a:xfrm rot="660000">
            <a:off x="18169852" y="1012623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2" name="object 12642"/>
          <p:cNvSpPr txBox="1"/>
          <p:nvPr/>
        </p:nvSpPr>
        <p:spPr>
          <a:xfrm rot="1260000">
            <a:off x="18589033" y="106192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3" name="object 12643"/>
          <p:cNvSpPr txBox="1"/>
          <p:nvPr/>
        </p:nvSpPr>
        <p:spPr>
          <a:xfrm rot="1560000">
            <a:off x="19043625" y="96543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4" name="object 12644"/>
          <p:cNvSpPr txBox="1"/>
          <p:nvPr/>
        </p:nvSpPr>
        <p:spPr>
          <a:xfrm rot="840000">
            <a:off x="18700333" y="94157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5" name="object 12645"/>
          <p:cNvSpPr txBox="1"/>
          <p:nvPr/>
        </p:nvSpPr>
        <p:spPr>
          <a:xfrm>
            <a:off x="19056247" y="10052766"/>
            <a:ext cx="29209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21-91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6" name="object 12646"/>
          <p:cNvSpPr txBox="1"/>
          <p:nvPr/>
        </p:nvSpPr>
        <p:spPr>
          <a:xfrm rot="840000">
            <a:off x="18476557" y="9543518"/>
            <a:ext cx="4258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21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7" name="object 12647"/>
          <p:cNvSpPr txBox="1"/>
          <p:nvPr/>
        </p:nvSpPr>
        <p:spPr>
          <a:xfrm rot="720000">
            <a:off x="18452736" y="10583487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9-13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8" name="object 12648"/>
          <p:cNvSpPr txBox="1"/>
          <p:nvPr/>
        </p:nvSpPr>
        <p:spPr>
          <a:xfrm rot="840000">
            <a:off x="18240026" y="93810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49" name="object 12649"/>
          <p:cNvSpPr txBox="1"/>
          <p:nvPr/>
        </p:nvSpPr>
        <p:spPr>
          <a:xfrm rot="840000">
            <a:off x="17602904" y="1084533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0" name="object 12650"/>
          <p:cNvSpPr txBox="1"/>
          <p:nvPr/>
        </p:nvSpPr>
        <p:spPr>
          <a:xfrm rot="840000">
            <a:off x="17642623" y="10859501"/>
            <a:ext cx="2230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r>
              <a:rPr sz="100" spc="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1" name="object 12651"/>
          <p:cNvSpPr txBox="1"/>
          <p:nvPr/>
        </p:nvSpPr>
        <p:spPr>
          <a:xfrm rot="840000">
            <a:off x="17703063" y="10877397"/>
            <a:ext cx="24205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r>
              <a:rPr sz="100" spc="6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2" name="object 12652"/>
          <p:cNvSpPr txBox="1"/>
          <p:nvPr/>
        </p:nvSpPr>
        <p:spPr>
          <a:xfrm rot="1260000">
            <a:off x="18174539" y="101099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3" name="object 12653"/>
          <p:cNvSpPr txBox="1"/>
          <p:nvPr/>
        </p:nvSpPr>
        <p:spPr>
          <a:xfrm rot="840000">
            <a:off x="18329872" y="101495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4" name="object 12654"/>
          <p:cNvSpPr txBox="1"/>
          <p:nvPr/>
        </p:nvSpPr>
        <p:spPr>
          <a:xfrm rot="840000">
            <a:off x="18702843" y="1051853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5" name="object 12655"/>
          <p:cNvSpPr txBox="1"/>
          <p:nvPr/>
        </p:nvSpPr>
        <p:spPr>
          <a:xfrm rot="840000">
            <a:off x="18213543" y="99444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6" name="object 12656"/>
          <p:cNvSpPr txBox="1"/>
          <p:nvPr/>
        </p:nvSpPr>
        <p:spPr>
          <a:xfrm rot="660000">
            <a:off x="18189540" y="100574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7" name="object 12657"/>
          <p:cNvSpPr txBox="1"/>
          <p:nvPr/>
        </p:nvSpPr>
        <p:spPr>
          <a:xfrm rot="840000">
            <a:off x="18292645" y="94898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8" name="object 12658"/>
          <p:cNvSpPr txBox="1"/>
          <p:nvPr/>
        </p:nvSpPr>
        <p:spPr>
          <a:xfrm rot="840000">
            <a:off x="18886401" y="9660563"/>
            <a:ext cx="4322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17</a:t>
            </a:r>
            <a:r>
              <a:rPr sz="100" spc="9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59" name="object 12659"/>
          <p:cNvSpPr txBox="1"/>
          <p:nvPr/>
        </p:nvSpPr>
        <p:spPr>
          <a:xfrm rot="840000">
            <a:off x="18947314" y="96723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0" name="object 12660"/>
          <p:cNvSpPr txBox="1"/>
          <p:nvPr/>
        </p:nvSpPr>
        <p:spPr>
          <a:xfrm rot="840000">
            <a:off x="18594027" y="1060232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1" name="object 12661"/>
          <p:cNvSpPr txBox="1"/>
          <p:nvPr/>
        </p:nvSpPr>
        <p:spPr>
          <a:xfrm rot="660000">
            <a:off x="17887084" y="101788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2" name="object 12662"/>
          <p:cNvSpPr txBox="1"/>
          <p:nvPr/>
        </p:nvSpPr>
        <p:spPr>
          <a:xfrm rot="660000">
            <a:off x="17752813" y="10172934"/>
            <a:ext cx="17209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r>
              <a:rPr sz="100" spc="122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3" name="object 12663"/>
          <p:cNvSpPr txBox="1"/>
          <p:nvPr/>
        </p:nvSpPr>
        <p:spPr>
          <a:xfrm rot="660000">
            <a:off x="17771112" y="101623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4" name="object 12664"/>
          <p:cNvSpPr txBox="1"/>
          <p:nvPr/>
        </p:nvSpPr>
        <p:spPr>
          <a:xfrm rot="660000">
            <a:off x="17840194" y="1018277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5" name="object 12665"/>
          <p:cNvSpPr txBox="1"/>
          <p:nvPr/>
        </p:nvSpPr>
        <p:spPr>
          <a:xfrm rot="660000">
            <a:off x="18133701" y="97339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6" name="object 12666"/>
          <p:cNvSpPr txBox="1"/>
          <p:nvPr/>
        </p:nvSpPr>
        <p:spPr>
          <a:xfrm rot="660000">
            <a:off x="18172001" y="97450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7" name="object 12667"/>
          <p:cNvSpPr txBox="1"/>
          <p:nvPr/>
        </p:nvSpPr>
        <p:spPr>
          <a:xfrm>
            <a:off x="17659937" y="10535264"/>
            <a:ext cx="139065" cy="17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1590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  <a:p>
            <a:pPr marR="2540" algn="ctr">
              <a:lnSpc>
                <a:spcPct val="100000"/>
              </a:lnSpc>
              <a:spcBef>
                <a:spcPts val="2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9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00" spc="-20" dirty="0">
                <a:latin typeface="Arial"/>
                <a:cs typeface="Arial"/>
              </a:rPr>
              <a:t>1-3</a:t>
            </a:r>
            <a:r>
              <a:rPr sz="100" spc="75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8" name="object 12668"/>
          <p:cNvSpPr txBox="1"/>
          <p:nvPr/>
        </p:nvSpPr>
        <p:spPr>
          <a:xfrm rot="1260000">
            <a:off x="17940090" y="1058314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69" name="object 12669"/>
          <p:cNvSpPr txBox="1"/>
          <p:nvPr/>
        </p:nvSpPr>
        <p:spPr>
          <a:xfrm rot="1260000">
            <a:off x="17954050" y="105903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0" name="object 12670"/>
          <p:cNvSpPr txBox="1"/>
          <p:nvPr/>
        </p:nvSpPr>
        <p:spPr>
          <a:xfrm rot="2700000">
            <a:off x="17669656" y="1062065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1" name="object 12671"/>
          <p:cNvSpPr txBox="1"/>
          <p:nvPr/>
        </p:nvSpPr>
        <p:spPr>
          <a:xfrm rot="660000">
            <a:off x="18334145" y="107032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2" name="object 12672"/>
          <p:cNvSpPr txBox="1"/>
          <p:nvPr/>
        </p:nvSpPr>
        <p:spPr>
          <a:xfrm rot="1260000">
            <a:off x="18025999" y="93922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3" name="object 12673"/>
          <p:cNvSpPr txBox="1"/>
          <p:nvPr/>
        </p:nvSpPr>
        <p:spPr>
          <a:xfrm>
            <a:off x="18405519" y="10200235"/>
            <a:ext cx="26034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4" name="object 12674"/>
          <p:cNvSpPr txBox="1"/>
          <p:nvPr/>
        </p:nvSpPr>
        <p:spPr>
          <a:xfrm rot="660000">
            <a:off x="18620853" y="97156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2d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5" name="object 12675"/>
          <p:cNvSpPr txBox="1"/>
          <p:nvPr/>
        </p:nvSpPr>
        <p:spPr>
          <a:xfrm>
            <a:off x="19153247" y="10598261"/>
            <a:ext cx="90170" cy="20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7945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6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6" name="object 12676"/>
          <p:cNvSpPr txBox="1"/>
          <p:nvPr/>
        </p:nvSpPr>
        <p:spPr>
          <a:xfrm rot="900000">
            <a:off x="18981124" y="10250631"/>
            <a:ext cx="602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101-199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7" name="object 12677"/>
          <p:cNvSpPr txBox="1"/>
          <p:nvPr/>
        </p:nvSpPr>
        <p:spPr>
          <a:xfrm rot="20340000">
            <a:off x="18048530" y="108867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8" name="object 12678"/>
          <p:cNvSpPr txBox="1"/>
          <p:nvPr/>
        </p:nvSpPr>
        <p:spPr>
          <a:xfrm rot="21120000">
            <a:off x="18274999" y="1075298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79" name="object 12679"/>
          <p:cNvSpPr txBox="1"/>
          <p:nvPr/>
        </p:nvSpPr>
        <p:spPr>
          <a:xfrm rot="21120000">
            <a:off x="18257102" y="1075693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0" name="object 12680"/>
          <p:cNvSpPr txBox="1"/>
          <p:nvPr/>
        </p:nvSpPr>
        <p:spPr>
          <a:xfrm rot="1080000">
            <a:off x="18281925" y="95271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1" name="object 12681"/>
          <p:cNvSpPr txBox="1"/>
          <p:nvPr/>
        </p:nvSpPr>
        <p:spPr>
          <a:xfrm>
            <a:off x="19096336" y="9811874"/>
            <a:ext cx="26034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2" name="object 12682"/>
          <p:cNvSpPr txBox="1"/>
          <p:nvPr/>
        </p:nvSpPr>
        <p:spPr>
          <a:xfrm rot="660000">
            <a:off x="17622568" y="106781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3" name="object 12683"/>
          <p:cNvSpPr txBox="1"/>
          <p:nvPr/>
        </p:nvSpPr>
        <p:spPr>
          <a:xfrm>
            <a:off x="19244523" y="9694829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4" name="object 12684"/>
          <p:cNvSpPr txBox="1"/>
          <p:nvPr/>
        </p:nvSpPr>
        <p:spPr>
          <a:xfrm rot="20940000">
            <a:off x="18565887" y="106753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5" name="object 12685"/>
          <p:cNvSpPr txBox="1"/>
          <p:nvPr/>
        </p:nvSpPr>
        <p:spPr>
          <a:xfrm rot="20940000">
            <a:off x="18521864" y="106857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6" name="object 12686"/>
          <p:cNvSpPr txBox="1"/>
          <p:nvPr/>
        </p:nvSpPr>
        <p:spPr>
          <a:xfrm rot="20940000">
            <a:off x="18467528" y="10695723"/>
            <a:ext cx="2357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94</a:t>
            </a:r>
            <a:r>
              <a:rPr sz="100" spc="5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92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7" name="object 12687"/>
          <p:cNvSpPr txBox="1"/>
          <p:nvPr/>
        </p:nvSpPr>
        <p:spPr>
          <a:xfrm rot="1560000">
            <a:off x="18435422" y="988969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8" name="object 12688"/>
          <p:cNvSpPr txBox="1"/>
          <p:nvPr/>
        </p:nvSpPr>
        <p:spPr>
          <a:xfrm rot="1260000">
            <a:off x="18642720" y="102230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89" name="object 12689"/>
          <p:cNvSpPr txBox="1"/>
          <p:nvPr/>
        </p:nvSpPr>
        <p:spPr>
          <a:xfrm rot="1260000">
            <a:off x="18164516" y="101450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0" name="object 12690"/>
          <p:cNvSpPr txBox="1"/>
          <p:nvPr/>
        </p:nvSpPr>
        <p:spPr>
          <a:xfrm rot="1560000">
            <a:off x="18529987" y="101382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1" name="object 12691"/>
          <p:cNvSpPr txBox="1"/>
          <p:nvPr/>
        </p:nvSpPr>
        <p:spPr>
          <a:xfrm rot="1560000">
            <a:off x="18512805" y="101332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2" name="object 12692"/>
          <p:cNvSpPr txBox="1"/>
          <p:nvPr/>
        </p:nvSpPr>
        <p:spPr>
          <a:xfrm rot="660000">
            <a:off x="18086454" y="94636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3" name="object 12693"/>
          <p:cNvSpPr txBox="1"/>
          <p:nvPr/>
        </p:nvSpPr>
        <p:spPr>
          <a:xfrm rot="840000">
            <a:off x="19038587" y="96720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4" name="object 12694"/>
          <p:cNvSpPr txBox="1"/>
          <p:nvPr/>
        </p:nvSpPr>
        <p:spPr>
          <a:xfrm rot="900000">
            <a:off x="17912317" y="10569734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31-43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5" name="object 12695"/>
          <p:cNvSpPr txBox="1"/>
          <p:nvPr/>
        </p:nvSpPr>
        <p:spPr>
          <a:xfrm rot="1080000">
            <a:off x="18484934" y="9323925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28l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6" name="object 12696"/>
          <p:cNvSpPr txBox="1"/>
          <p:nvPr/>
        </p:nvSpPr>
        <p:spPr>
          <a:xfrm rot="660000">
            <a:off x="19058251" y="96061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7" name="object 12697"/>
          <p:cNvSpPr txBox="1"/>
          <p:nvPr/>
        </p:nvSpPr>
        <p:spPr>
          <a:xfrm rot="1260000">
            <a:off x="18802364" y="95597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8" name="object 12698"/>
          <p:cNvSpPr txBox="1"/>
          <p:nvPr/>
        </p:nvSpPr>
        <p:spPr>
          <a:xfrm rot="840000">
            <a:off x="18774068" y="101856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99" name="object 12699"/>
          <p:cNvSpPr txBox="1"/>
          <p:nvPr/>
        </p:nvSpPr>
        <p:spPr>
          <a:xfrm rot="840000">
            <a:off x="18338677" y="10427800"/>
            <a:ext cx="7495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12</a:t>
            </a:r>
            <a:r>
              <a:rPr sz="100" spc="21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16</a:t>
            </a:r>
            <a:r>
              <a:rPr sz="100" spc="10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0" name="object 12700"/>
          <p:cNvSpPr txBox="1"/>
          <p:nvPr/>
        </p:nvSpPr>
        <p:spPr>
          <a:xfrm rot="1080000">
            <a:off x="18321556" y="1041363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1" name="object 12701"/>
          <p:cNvSpPr txBox="1"/>
          <p:nvPr/>
        </p:nvSpPr>
        <p:spPr>
          <a:xfrm rot="840000">
            <a:off x="18877870" y="94791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2" name="object 12702"/>
          <p:cNvSpPr txBox="1"/>
          <p:nvPr/>
        </p:nvSpPr>
        <p:spPr>
          <a:xfrm>
            <a:off x="19250607" y="10425020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3" name="object 12703"/>
          <p:cNvSpPr txBox="1"/>
          <p:nvPr/>
        </p:nvSpPr>
        <p:spPr>
          <a:xfrm rot="660000">
            <a:off x="19202500" y="105994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4" name="object 12704"/>
          <p:cNvSpPr txBox="1"/>
          <p:nvPr/>
        </p:nvSpPr>
        <p:spPr>
          <a:xfrm rot="1560000">
            <a:off x="18092946" y="1008245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5" name="object 12705"/>
          <p:cNvSpPr txBox="1"/>
          <p:nvPr/>
        </p:nvSpPr>
        <p:spPr>
          <a:xfrm>
            <a:off x="18434153" y="9853037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6" name="object 12706"/>
          <p:cNvSpPr txBox="1"/>
          <p:nvPr/>
        </p:nvSpPr>
        <p:spPr>
          <a:xfrm rot="1560000">
            <a:off x="18150210" y="98602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7" name="object 12707"/>
          <p:cNvSpPr txBox="1"/>
          <p:nvPr/>
        </p:nvSpPr>
        <p:spPr>
          <a:xfrm rot="900000">
            <a:off x="18345272" y="9297453"/>
            <a:ext cx="10288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28n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28o</a:t>
            </a:r>
            <a:r>
              <a:rPr sz="100" spc="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28p</a:t>
            </a:r>
            <a:r>
              <a:rPr sz="100" spc="12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28b</a:t>
            </a:r>
            <a:r>
              <a:rPr sz="100" spc="5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28c</a:t>
            </a:r>
            <a:r>
              <a:rPr sz="100" spc="12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28e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28f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28g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28h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8" name="object 12708"/>
          <p:cNvSpPr txBox="1"/>
          <p:nvPr/>
        </p:nvSpPr>
        <p:spPr>
          <a:xfrm rot="900000">
            <a:off x="18474777" y="9323778"/>
            <a:ext cx="2230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28k         28m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09" name="object 12709"/>
          <p:cNvSpPr txBox="1"/>
          <p:nvPr/>
        </p:nvSpPr>
        <p:spPr>
          <a:xfrm rot="660000">
            <a:off x="18003771" y="104716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0" name="object 12710"/>
          <p:cNvSpPr txBox="1"/>
          <p:nvPr/>
        </p:nvSpPr>
        <p:spPr>
          <a:xfrm rot="660000">
            <a:off x="18022024" y="1047665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1" name="object 12711"/>
          <p:cNvSpPr txBox="1"/>
          <p:nvPr/>
        </p:nvSpPr>
        <p:spPr>
          <a:xfrm>
            <a:off x="19093831" y="10686671"/>
            <a:ext cx="94615" cy="21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65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2" name="object 12712"/>
          <p:cNvSpPr txBox="1"/>
          <p:nvPr/>
        </p:nvSpPr>
        <p:spPr>
          <a:xfrm rot="1560000">
            <a:off x="18055363" y="92975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3" name="object 12713"/>
          <p:cNvSpPr txBox="1"/>
          <p:nvPr/>
        </p:nvSpPr>
        <p:spPr>
          <a:xfrm rot="840000">
            <a:off x="18162000" y="98202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4" name="object 12714"/>
          <p:cNvSpPr txBox="1"/>
          <p:nvPr/>
        </p:nvSpPr>
        <p:spPr>
          <a:xfrm rot="840000">
            <a:off x="17792607" y="1002210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5" name="object 12715"/>
          <p:cNvSpPr txBox="1"/>
          <p:nvPr/>
        </p:nvSpPr>
        <p:spPr>
          <a:xfrm rot="1560000">
            <a:off x="18423322" y="94915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6" name="object 12716"/>
          <p:cNvSpPr txBox="1"/>
          <p:nvPr/>
        </p:nvSpPr>
        <p:spPr>
          <a:xfrm rot="1080000">
            <a:off x="18246193" y="1050974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7" name="object 12717"/>
          <p:cNvSpPr txBox="1"/>
          <p:nvPr/>
        </p:nvSpPr>
        <p:spPr>
          <a:xfrm rot="1560000">
            <a:off x="18349587" y="106505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8" name="object 12718"/>
          <p:cNvSpPr txBox="1"/>
          <p:nvPr/>
        </p:nvSpPr>
        <p:spPr>
          <a:xfrm rot="1560000">
            <a:off x="19250800" y="971251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19" name="object 12719"/>
          <p:cNvSpPr txBox="1"/>
          <p:nvPr/>
        </p:nvSpPr>
        <p:spPr>
          <a:xfrm rot="1260000">
            <a:off x="18793416" y="95776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0" name="object 12720"/>
          <p:cNvSpPr txBox="1"/>
          <p:nvPr/>
        </p:nvSpPr>
        <p:spPr>
          <a:xfrm rot="840000">
            <a:off x="18319488" y="93971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1" name="object 12721"/>
          <p:cNvSpPr txBox="1"/>
          <p:nvPr/>
        </p:nvSpPr>
        <p:spPr>
          <a:xfrm rot="840000">
            <a:off x="17845939" y="108228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2" name="object 12722"/>
          <p:cNvSpPr txBox="1"/>
          <p:nvPr/>
        </p:nvSpPr>
        <p:spPr>
          <a:xfrm rot="20940000">
            <a:off x="18470319" y="1078842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3" name="object 12723"/>
          <p:cNvSpPr txBox="1"/>
          <p:nvPr/>
        </p:nvSpPr>
        <p:spPr>
          <a:xfrm rot="660000">
            <a:off x="18618346" y="94032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4" name="object 12724"/>
          <p:cNvSpPr txBox="1"/>
          <p:nvPr/>
        </p:nvSpPr>
        <p:spPr>
          <a:xfrm rot="660000">
            <a:off x="18637318" y="94089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5" name="object 12725"/>
          <p:cNvSpPr txBox="1"/>
          <p:nvPr/>
        </p:nvSpPr>
        <p:spPr>
          <a:xfrm rot="20940000">
            <a:off x="18179317" y="108542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6" name="object 12726"/>
          <p:cNvSpPr txBox="1"/>
          <p:nvPr/>
        </p:nvSpPr>
        <p:spPr>
          <a:xfrm rot="660000">
            <a:off x="18544253" y="93817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7" name="object 12727"/>
          <p:cNvSpPr txBox="1"/>
          <p:nvPr/>
        </p:nvSpPr>
        <p:spPr>
          <a:xfrm rot="840000">
            <a:off x="18925092" y="9576657"/>
            <a:ext cx="4322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r>
              <a:rPr sz="100" spc="11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29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8" name="object 12728"/>
          <p:cNvSpPr txBox="1"/>
          <p:nvPr/>
        </p:nvSpPr>
        <p:spPr>
          <a:xfrm rot="660000">
            <a:off x="19193911" y="102461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29" name="object 12729"/>
          <p:cNvSpPr txBox="1"/>
          <p:nvPr/>
        </p:nvSpPr>
        <p:spPr>
          <a:xfrm rot="900000">
            <a:off x="18016375" y="10314317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0" name="object 12730"/>
          <p:cNvSpPr txBox="1"/>
          <p:nvPr/>
        </p:nvSpPr>
        <p:spPr>
          <a:xfrm rot="660000">
            <a:off x="17942921" y="108188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1" name="object 12731"/>
          <p:cNvSpPr txBox="1"/>
          <p:nvPr/>
        </p:nvSpPr>
        <p:spPr>
          <a:xfrm rot="840000">
            <a:off x="18496313" y="101283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2" name="object 12732"/>
          <p:cNvSpPr txBox="1"/>
          <p:nvPr/>
        </p:nvSpPr>
        <p:spPr>
          <a:xfrm rot="840000">
            <a:off x="18585078" y="1015418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3" name="object 12733"/>
          <p:cNvSpPr txBox="1"/>
          <p:nvPr/>
        </p:nvSpPr>
        <p:spPr>
          <a:xfrm rot="20040000">
            <a:off x="18299736" y="102076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4" name="object 12734"/>
          <p:cNvSpPr txBox="1"/>
          <p:nvPr/>
        </p:nvSpPr>
        <p:spPr>
          <a:xfrm rot="1260000">
            <a:off x="18578296" y="94677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5" name="object 12735"/>
          <p:cNvSpPr txBox="1"/>
          <p:nvPr/>
        </p:nvSpPr>
        <p:spPr>
          <a:xfrm rot="840000">
            <a:off x="17841236" y="10426905"/>
            <a:ext cx="2167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6" name="object 12736"/>
          <p:cNvSpPr txBox="1"/>
          <p:nvPr/>
        </p:nvSpPr>
        <p:spPr>
          <a:xfrm rot="1560000">
            <a:off x="18927290" y="94936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7" name="object 12737"/>
          <p:cNvSpPr txBox="1"/>
          <p:nvPr/>
        </p:nvSpPr>
        <p:spPr>
          <a:xfrm rot="840000">
            <a:off x="18599753" y="93978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8" name="object 12738"/>
          <p:cNvSpPr txBox="1"/>
          <p:nvPr/>
        </p:nvSpPr>
        <p:spPr>
          <a:xfrm rot="1560000">
            <a:off x="17763299" y="1089169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39" name="object 12739"/>
          <p:cNvSpPr txBox="1"/>
          <p:nvPr/>
        </p:nvSpPr>
        <p:spPr>
          <a:xfrm rot="660000">
            <a:off x="18530296" y="103384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0" name="object 12740"/>
          <p:cNvSpPr txBox="1"/>
          <p:nvPr/>
        </p:nvSpPr>
        <p:spPr>
          <a:xfrm rot="660000">
            <a:off x="18550338" y="103445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1" name="object 12741"/>
          <p:cNvSpPr txBox="1"/>
          <p:nvPr/>
        </p:nvSpPr>
        <p:spPr>
          <a:xfrm rot="1260000">
            <a:off x="18231455" y="102183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2" name="object 12742"/>
          <p:cNvSpPr txBox="1"/>
          <p:nvPr/>
        </p:nvSpPr>
        <p:spPr>
          <a:xfrm rot="660000">
            <a:off x="17998043" y="108238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3" name="object 12743"/>
          <p:cNvSpPr txBox="1"/>
          <p:nvPr/>
        </p:nvSpPr>
        <p:spPr>
          <a:xfrm rot="20520000">
            <a:off x="18291322" y="1074887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4" name="object 12744"/>
          <p:cNvSpPr txBox="1"/>
          <p:nvPr/>
        </p:nvSpPr>
        <p:spPr>
          <a:xfrm rot="20520000">
            <a:off x="18313156" y="1074386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5" name="object 12745"/>
          <p:cNvSpPr txBox="1"/>
          <p:nvPr/>
        </p:nvSpPr>
        <p:spPr>
          <a:xfrm rot="840000">
            <a:off x="17923273" y="9862260"/>
            <a:ext cx="1851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13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6" name="object 12746"/>
          <p:cNvSpPr txBox="1"/>
          <p:nvPr/>
        </p:nvSpPr>
        <p:spPr>
          <a:xfrm rot="840000">
            <a:off x="17981151" y="9879978"/>
            <a:ext cx="2483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r>
              <a:rPr sz="100" spc="6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7" name="object 12747"/>
          <p:cNvSpPr txBox="1"/>
          <p:nvPr/>
        </p:nvSpPr>
        <p:spPr>
          <a:xfrm rot="840000">
            <a:off x="18026747" y="9891999"/>
            <a:ext cx="1535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23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8" name="object 12748"/>
          <p:cNvSpPr txBox="1"/>
          <p:nvPr/>
        </p:nvSpPr>
        <p:spPr>
          <a:xfrm rot="1260000">
            <a:off x="19053273" y="96224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49" name="object 12749"/>
          <p:cNvSpPr txBox="1"/>
          <p:nvPr/>
        </p:nvSpPr>
        <p:spPr>
          <a:xfrm>
            <a:off x="18257691" y="9572414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0" name="object 12750"/>
          <p:cNvSpPr txBox="1"/>
          <p:nvPr/>
        </p:nvSpPr>
        <p:spPr>
          <a:xfrm rot="20040000">
            <a:off x="19257620" y="935243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16a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1" name="object 12751"/>
          <p:cNvSpPr txBox="1"/>
          <p:nvPr/>
        </p:nvSpPr>
        <p:spPr>
          <a:xfrm rot="660000">
            <a:off x="19195774" y="10509597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2" name="object 12752"/>
          <p:cNvSpPr txBox="1"/>
          <p:nvPr/>
        </p:nvSpPr>
        <p:spPr>
          <a:xfrm rot="660000">
            <a:off x="19169210" y="105063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3" name="object 12753"/>
          <p:cNvSpPr txBox="1"/>
          <p:nvPr/>
        </p:nvSpPr>
        <p:spPr>
          <a:xfrm rot="660000">
            <a:off x="19134849" y="105024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4" name="object 12754"/>
          <p:cNvSpPr txBox="1"/>
          <p:nvPr/>
        </p:nvSpPr>
        <p:spPr>
          <a:xfrm rot="840000">
            <a:off x="19185699" y="95599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5" name="object 12755"/>
          <p:cNvSpPr txBox="1"/>
          <p:nvPr/>
        </p:nvSpPr>
        <p:spPr>
          <a:xfrm rot="840000">
            <a:off x="19039655" y="95263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6" name="object 12756"/>
          <p:cNvSpPr txBox="1"/>
          <p:nvPr/>
        </p:nvSpPr>
        <p:spPr>
          <a:xfrm rot="660000">
            <a:off x="17938984" y="107175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7" name="object 12757"/>
          <p:cNvSpPr txBox="1"/>
          <p:nvPr/>
        </p:nvSpPr>
        <p:spPr>
          <a:xfrm rot="660000">
            <a:off x="17902025" y="10713430"/>
            <a:ext cx="1977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46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8" name="object 12758"/>
          <p:cNvSpPr txBox="1"/>
          <p:nvPr/>
        </p:nvSpPr>
        <p:spPr>
          <a:xfrm rot="1260000">
            <a:off x="17874583" y="9950675"/>
            <a:ext cx="19145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45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59" name="object 12759"/>
          <p:cNvSpPr txBox="1"/>
          <p:nvPr/>
        </p:nvSpPr>
        <p:spPr>
          <a:xfrm rot="1260000">
            <a:off x="17855975" y="99428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0" name="object 12760"/>
          <p:cNvSpPr txBox="1"/>
          <p:nvPr/>
        </p:nvSpPr>
        <p:spPr>
          <a:xfrm rot="660000">
            <a:off x="17927171" y="102876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1" name="object 12761"/>
          <p:cNvSpPr txBox="1"/>
          <p:nvPr/>
        </p:nvSpPr>
        <p:spPr>
          <a:xfrm rot="1560000">
            <a:off x="17957659" y="987014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2" name="object 12762"/>
          <p:cNvSpPr txBox="1"/>
          <p:nvPr/>
        </p:nvSpPr>
        <p:spPr>
          <a:xfrm rot="1560000">
            <a:off x="18236479" y="98673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3" name="object 12763"/>
          <p:cNvSpPr txBox="1"/>
          <p:nvPr/>
        </p:nvSpPr>
        <p:spPr>
          <a:xfrm rot="840000">
            <a:off x="18282624" y="99787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4" name="object 12764"/>
          <p:cNvSpPr txBox="1"/>
          <p:nvPr/>
        </p:nvSpPr>
        <p:spPr>
          <a:xfrm rot="840000">
            <a:off x="18315197" y="998843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5" name="object 12765"/>
          <p:cNvSpPr txBox="1"/>
          <p:nvPr/>
        </p:nvSpPr>
        <p:spPr>
          <a:xfrm rot="1560000">
            <a:off x="18338778" y="9794841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6" name="object 12766"/>
          <p:cNvSpPr txBox="1"/>
          <p:nvPr/>
        </p:nvSpPr>
        <p:spPr>
          <a:xfrm rot="17100000">
            <a:off x="18618639" y="9671761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7" name="object 12767"/>
          <p:cNvSpPr txBox="1"/>
          <p:nvPr/>
        </p:nvSpPr>
        <p:spPr>
          <a:xfrm rot="17100000">
            <a:off x="18678773" y="9466305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8" name="object 12768"/>
          <p:cNvSpPr txBox="1"/>
          <p:nvPr/>
        </p:nvSpPr>
        <p:spPr>
          <a:xfrm rot="840000">
            <a:off x="18503779" y="9380120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69" name="object 12769"/>
          <p:cNvSpPr txBox="1"/>
          <p:nvPr/>
        </p:nvSpPr>
        <p:spPr>
          <a:xfrm rot="840000">
            <a:off x="18627200" y="941472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0" name="object 12770"/>
          <p:cNvSpPr txBox="1"/>
          <p:nvPr/>
        </p:nvSpPr>
        <p:spPr>
          <a:xfrm rot="17580000">
            <a:off x="18434912" y="948051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1" name="object 12771"/>
          <p:cNvSpPr txBox="1"/>
          <p:nvPr/>
        </p:nvSpPr>
        <p:spPr>
          <a:xfrm rot="17640000">
            <a:off x="18411563" y="953287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2" name="object 12772"/>
          <p:cNvSpPr txBox="1"/>
          <p:nvPr/>
        </p:nvSpPr>
        <p:spPr>
          <a:xfrm rot="17580000">
            <a:off x="18334380" y="9656742"/>
            <a:ext cx="4262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dorpelhoogte:-4.28      </a:t>
            </a:r>
            <a:r>
              <a:rPr sz="100" i="1" spc="-5" dirty="0">
                <a:latin typeface="Arial"/>
                <a:cs typeface="Arial"/>
              </a:rPr>
              <a:t> </a:t>
            </a:r>
            <a:r>
              <a:rPr sz="100" i="1" spc="-20" dirty="0">
                <a:latin typeface="Arial"/>
                <a:cs typeface="Arial"/>
              </a:rPr>
              <a:t>dorpelhoogte:-4.38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3" name="object 12773"/>
          <p:cNvSpPr txBox="1"/>
          <p:nvPr/>
        </p:nvSpPr>
        <p:spPr>
          <a:xfrm rot="17580000">
            <a:off x="18367386" y="9617385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4" name="object 12774"/>
          <p:cNvSpPr txBox="1"/>
          <p:nvPr/>
        </p:nvSpPr>
        <p:spPr>
          <a:xfrm rot="17280000">
            <a:off x="18611567" y="9724723"/>
            <a:ext cx="110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5" name="object 12775"/>
          <p:cNvSpPr txBox="1"/>
          <p:nvPr/>
        </p:nvSpPr>
        <p:spPr>
          <a:xfrm rot="17280000">
            <a:off x="17769292" y="10056260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6" name="object 12776"/>
          <p:cNvSpPr txBox="1"/>
          <p:nvPr/>
        </p:nvSpPr>
        <p:spPr>
          <a:xfrm rot="17280000">
            <a:off x="17763547" y="10163762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7" name="object 12777"/>
          <p:cNvSpPr txBox="1"/>
          <p:nvPr/>
        </p:nvSpPr>
        <p:spPr>
          <a:xfrm rot="840000">
            <a:off x="17838688" y="992721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8" name="object 12778"/>
          <p:cNvSpPr txBox="1"/>
          <p:nvPr/>
        </p:nvSpPr>
        <p:spPr>
          <a:xfrm rot="17160000">
            <a:off x="18681807" y="10573072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79" name="object 12779"/>
          <p:cNvSpPr txBox="1"/>
          <p:nvPr/>
        </p:nvSpPr>
        <p:spPr>
          <a:xfrm rot="20820000">
            <a:off x="18263368" y="1082357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0" name="object 12780"/>
          <p:cNvSpPr txBox="1"/>
          <p:nvPr/>
        </p:nvSpPr>
        <p:spPr>
          <a:xfrm rot="17160000">
            <a:off x="18374818" y="10580516"/>
            <a:ext cx="110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1" name="object 12781"/>
          <p:cNvSpPr txBox="1"/>
          <p:nvPr/>
        </p:nvSpPr>
        <p:spPr>
          <a:xfrm rot="20880000">
            <a:off x="18264158" y="10763257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2" name="object 12782"/>
          <p:cNvSpPr txBox="1"/>
          <p:nvPr/>
        </p:nvSpPr>
        <p:spPr>
          <a:xfrm>
            <a:off x="17864318" y="9626105"/>
            <a:ext cx="3810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betonconstructie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3" name="object 12783"/>
          <p:cNvSpPr txBox="1"/>
          <p:nvPr/>
        </p:nvSpPr>
        <p:spPr>
          <a:xfrm>
            <a:off x="17806691" y="9779302"/>
            <a:ext cx="29209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brug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4" name="object 12784"/>
          <p:cNvSpPr txBox="1"/>
          <p:nvPr/>
        </p:nvSpPr>
        <p:spPr>
          <a:xfrm>
            <a:off x="18153174" y="10413565"/>
            <a:ext cx="29209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brug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5" name="object 12785"/>
          <p:cNvSpPr txBox="1"/>
          <p:nvPr/>
        </p:nvSpPr>
        <p:spPr>
          <a:xfrm>
            <a:off x="18109147" y="10763270"/>
            <a:ext cx="1062990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bedrijfsvloerplaat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">
              <a:latin typeface="Times New Roman"/>
              <a:cs typeface="Times New Roman"/>
            </a:endParaRPr>
          </a:p>
          <a:p>
            <a:pPr marR="64135" algn="r">
              <a:lnSpc>
                <a:spcPct val="100000"/>
              </a:lnSpc>
              <a:spcBef>
                <a:spcPts val="5"/>
              </a:spcBef>
            </a:pPr>
            <a:r>
              <a:rPr sz="100" spc="-25" dirty="0">
                <a:latin typeface="Arial"/>
                <a:cs typeface="Arial"/>
              </a:rPr>
              <a:t>90</a:t>
            </a:r>
            <a:endParaRPr sz="100">
              <a:latin typeface="Arial"/>
              <a:cs typeface="Arial"/>
            </a:endParaRPr>
          </a:p>
          <a:p>
            <a:pPr marR="27940" algn="r">
              <a:lnSpc>
                <a:spcPct val="100000"/>
              </a:lnSpc>
              <a:spcBef>
                <a:spcPts val="35"/>
              </a:spcBef>
            </a:pPr>
            <a:r>
              <a:rPr sz="100" spc="-25" dirty="0">
                <a:latin typeface="Arial"/>
                <a:cs typeface="Arial"/>
              </a:rPr>
              <a:t>88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20"/>
              </a:spcBef>
            </a:pPr>
            <a:r>
              <a:rPr sz="100" spc="-25" dirty="0">
                <a:latin typeface="Arial"/>
                <a:cs typeface="Arial"/>
              </a:rPr>
              <a:t>86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6" name="object 12786"/>
          <p:cNvSpPr txBox="1"/>
          <p:nvPr/>
        </p:nvSpPr>
        <p:spPr>
          <a:xfrm rot="17220000">
            <a:off x="17824377" y="968035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7" name="object 12787"/>
          <p:cNvSpPr txBox="1"/>
          <p:nvPr/>
        </p:nvSpPr>
        <p:spPr>
          <a:xfrm rot="17220000">
            <a:off x="17821871" y="967964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8" name="object 12788"/>
          <p:cNvSpPr txBox="1"/>
          <p:nvPr/>
        </p:nvSpPr>
        <p:spPr>
          <a:xfrm rot="17340000">
            <a:off x="17820462" y="967917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89" name="object 12789"/>
          <p:cNvSpPr txBox="1"/>
          <p:nvPr/>
        </p:nvSpPr>
        <p:spPr>
          <a:xfrm rot="17220000">
            <a:off x="17817934" y="967713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0" name="object 12790"/>
          <p:cNvSpPr txBox="1"/>
          <p:nvPr/>
        </p:nvSpPr>
        <p:spPr>
          <a:xfrm rot="17220000">
            <a:off x="17819366" y="967820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1" name="object 12791"/>
          <p:cNvSpPr txBox="1"/>
          <p:nvPr/>
        </p:nvSpPr>
        <p:spPr>
          <a:xfrm rot="17220000">
            <a:off x="17792128" y="973607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-6.01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2" name="object 12792"/>
          <p:cNvSpPr txBox="1"/>
          <p:nvPr/>
        </p:nvSpPr>
        <p:spPr>
          <a:xfrm rot="17520000">
            <a:off x="17804896" y="973966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3" name="object 12793"/>
          <p:cNvSpPr txBox="1"/>
          <p:nvPr/>
        </p:nvSpPr>
        <p:spPr>
          <a:xfrm rot="16920000">
            <a:off x="17815563" y="974252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-5.01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4" name="object 12794"/>
          <p:cNvSpPr txBox="1"/>
          <p:nvPr/>
        </p:nvSpPr>
        <p:spPr>
          <a:xfrm rot="17160000">
            <a:off x="17777449" y="975612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5" name="object 12795"/>
          <p:cNvSpPr txBox="1"/>
          <p:nvPr/>
        </p:nvSpPr>
        <p:spPr>
          <a:xfrm rot="17220000">
            <a:off x="17780010" y="974824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6" name="object 12796"/>
          <p:cNvSpPr txBox="1"/>
          <p:nvPr/>
        </p:nvSpPr>
        <p:spPr>
          <a:xfrm rot="17220000">
            <a:off x="17804350" y="967343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7" name="object 12797"/>
          <p:cNvSpPr txBox="1"/>
          <p:nvPr/>
        </p:nvSpPr>
        <p:spPr>
          <a:xfrm rot="16980000">
            <a:off x="17779455" y="977831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-6.01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8" name="object 12798"/>
          <p:cNvSpPr txBox="1"/>
          <p:nvPr/>
        </p:nvSpPr>
        <p:spPr>
          <a:xfrm rot="17220000">
            <a:off x="17775904" y="9760259"/>
            <a:ext cx="4769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-6.73                      -6.45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99" name="object 12799"/>
          <p:cNvSpPr txBox="1"/>
          <p:nvPr/>
        </p:nvSpPr>
        <p:spPr>
          <a:xfrm rot="17340000">
            <a:off x="17802924" y="978476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0" name="object 12800"/>
          <p:cNvSpPr txBox="1"/>
          <p:nvPr/>
        </p:nvSpPr>
        <p:spPr>
          <a:xfrm rot="17220000">
            <a:off x="17833683" y="968286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1" name="object 12801"/>
          <p:cNvSpPr txBox="1"/>
          <p:nvPr/>
        </p:nvSpPr>
        <p:spPr>
          <a:xfrm rot="17220000">
            <a:off x="17779277" y="9867198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-5.08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2" name="object 12802"/>
          <p:cNvSpPr txBox="1"/>
          <p:nvPr/>
        </p:nvSpPr>
        <p:spPr>
          <a:xfrm rot="17220000">
            <a:off x="17806838" y="974120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-6.00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3" name="object 12803"/>
          <p:cNvSpPr txBox="1"/>
          <p:nvPr/>
        </p:nvSpPr>
        <p:spPr>
          <a:xfrm rot="17220000">
            <a:off x="17827598" y="968142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-5.93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4" name="object 12804"/>
          <p:cNvSpPr txBox="1"/>
          <p:nvPr/>
        </p:nvSpPr>
        <p:spPr>
          <a:xfrm rot="17220000">
            <a:off x="17773192" y="986505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-5.98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5" name="object 12805"/>
          <p:cNvSpPr txBox="1"/>
          <p:nvPr/>
        </p:nvSpPr>
        <p:spPr>
          <a:xfrm rot="17400000">
            <a:off x="17769492" y="9864061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6" name="object 12806"/>
          <p:cNvSpPr txBox="1"/>
          <p:nvPr/>
        </p:nvSpPr>
        <p:spPr>
          <a:xfrm rot="17160000">
            <a:off x="17767053" y="986290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-6.83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7" name="object 12807"/>
          <p:cNvSpPr txBox="1"/>
          <p:nvPr/>
        </p:nvSpPr>
        <p:spPr>
          <a:xfrm rot="17220000">
            <a:off x="17736325" y="985323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-3.96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8" name="object 12808"/>
          <p:cNvSpPr txBox="1"/>
          <p:nvPr/>
        </p:nvSpPr>
        <p:spPr>
          <a:xfrm rot="17220000">
            <a:off x="17755652" y="985896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09" name="object 12809"/>
          <p:cNvSpPr txBox="1"/>
          <p:nvPr/>
        </p:nvSpPr>
        <p:spPr>
          <a:xfrm rot="17220000">
            <a:off x="17713395" y="9798263"/>
            <a:ext cx="13337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-6.36                                             -6.37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0" name="object 12810"/>
          <p:cNvSpPr txBox="1"/>
          <p:nvPr/>
        </p:nvSpPr>
        <p:spPr>
          <a:xfrm rot="17160000">
            <a:off x="17693406" y="9768640"/>
            <a:ext cx="19686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-6.79                                            </a:t>
            </a:r>
            <a:r>
              <a:rPr sz="100" i="1" spc="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-6.73</a:t>
            </a:r>
            <a:r>
              <a:rPr sz="100" i="1" dirty="0">
                <a:solidFill>
                  <a:srgbClr val="ACACAC"/>
                </a:solidFill>
                <a:latin typeface="Arial"/>
                <a:cs typeface="Arial"/>
              </a:rPr>
              <a:t>                      </a:t>
            </a:r>
            <a:r>
              <a:rPr sz="100" i="1" spc="-1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-6.44</a:t>
            </a:r>
            <a:r>
              <a:rPr sz="100" i="1" dirty="0">
                <a:solidFill>
                  <a:srgbClr val="ACACAC"/>
                </a:solidFill>
                <a:latin typeface="Arial"/>
                <a:cs typeface="Arial"/>
              </a:rPr>
              <a:t>           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1" name="object 12811"/>
          <p:cNvSpPr txBox="1"/>
          <p:nvPr/>
        </p:nvSpPr>
        <p:spPr>
          <a:xfrm rot="17220000">
            <a:off x="17719385" y="9800405"/>
            <a:ext cx="13273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-6.83                                             -6.75                     </a:t>
            </a:r>
            <a:r>
              <a:rPr sz="100" i="1" spc="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2" name="object 12812"/>
          <p:cNvSpPr txBox="1"/>
          <p:nvPr/>
        </p:nvSpPr>
        <p:spPr>
          <a:xfrm rot="17160000">
            <a:off x="17781155" y="9853504"/>
            <a:ext cx="356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-4.65               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3" name="object 12813"/>
          <p:cNvSpPr txBox="1"/>
          <p:nvPr/>
        </p:nvSpPr>
        <p:spPr>
          <a:xfrm rot="17220000">
            <a:off x="17840824" y="9811478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4" name="object 12814"/>
          <p:cNvSpPr txBox="1"/>
          <p:nvPr/>
        </p:nvSpPr>
        <p:spPr>
          <a:xfrm rot="17220000">
            <a:off x="17834775" y="984381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5" name="object 12815"/>
          <p:cNvSpPr txBox="1"/>
          <p:nvPr/>
        </p:nvSpPr>
        <p:spPr>
          <a:xfrm rot="17220000">
            <a:off x="17819741" y="977043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6" name="object 12816"/>
          <p:cNvSpPr txBox="1"/>
          <p:nvPr/>
        </p:nvSpPr>
        <p:spPr>
          <a:xfrm rot="17220000">
            <a:off x="17829012" y="980324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7" name="object 12817"/>
          <p:cNvSpPr txBox="1"/>
          <p:nvPr/>
        </p:nvSpPr>
        <p:spPr>
          <a:xfrm rot="17220000">
            <a:off x="17846228" y="976220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8" name="object 12818"/>
          <p:cNvSpPr txBox="1"/>
          <p:nvPr/>
        </p:nvSpPr>
        <p:spPr>
          <a:xfrm rot="17160000">
            <a:off x="17810473" y="9793188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19" name="object 12819"/>
          <p:cNvSpPr txBox="1"/>
          <p:nvPr/>
        </p:nvSpPr>
        <p:spPr>
          <a:xfrm rot="17160000">
            <a:off x="17822907" y="975612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0" name="object 12820"/>
          <p:cNvSpPr txBox="1"/>
          <p:nvPr/>
        </p:nvSpPr>
        <p:spPr>
          <a:xfrm rot="17400000">
            <a:off x="17836426" y="9714444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1" name="object 12821"/>
          <p:cNvSpPr txBox="1"/>
          <p:nvPr/>
        </p:nvSpPr>
        <p:spPr>
          <a:xfrm rot="17400000">
            <a:off x="17855755" y="9717665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2" name="object 12822"/>
          <p:cNvSpPr txBox="1"/>
          <p:nvPr/>
        </p:nvSpPr>
        <p:spPr>
          <a:xfrm rot="17160000">
            <a:off x="17850110" y="967666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3" name="object 12823"/>
          <p:cNvSpPr txBox="1"/>
          <p:nvPr/>
        </p:nvSpPr>
        <p:spPr>
          <a:xfrm rot="17400000">
            <a:off x="17856730" y="964874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4" name="object 12824"/>
          <p:cNvSpPr txBox="1"/>
          <p:nvPr/>
        </p:nvSpPr>
        <p:spPr>
          <a:xfrm rot="17160000">
            <a:off x="17879555" y="9656456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5" name="object 12825"/>
          <p:cNvSpPr txBox="1"/>
          <p:nvPr/>
        </p:nvSpPr>
        <p:spPr>
          <a:xfrm rot="17220000">
            <a:off x="17863711" y="9706688"/>
            <a:ext cx="4388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6" name="object 12826"/>
          <p:cNvSpPr txBox="1"/>
          <p:nvPr/>
        </p:nvSpPr>
        <p:spPr>
          <a:xfrm rot="17220000">
            <a:off x="17899203" y="966162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7" name="object 12827"/>
          <p:cNvSpPr txBox="1"/>
          <p:nvPr/>
        </p:nvSpPr>
        <p:spPr>
          <a:xfrm>
            <a:off x="18087912" y="10797274"/>
            <a:ext cx="2984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8" name="object 12828"/>
          <p:cNvSpPr txBox="1"/>
          <p:nvPr/>
        </p:nvSpPr>
        <p:spPr>
          <a:xfrm>
            <a:off x="18077532" y="10805506"/>
            <a:ext cx="3048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29" name="object 12829"/>
          <p:cNvSpPr txBox="1"/>
          <p:nvPr/>
        </p:nvSpPr>
        <p:spPr>
          <a:xfrm>
            <a:off x="18618375" y="10428241"/>
            <a:ext cx="37465" cy="47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-4.37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6985"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0" name="object 12830"/>
          <p:cNvSpPr txBox="1"/>
          <p:nvPr/>
        </p:nvSpPr>
        <p:spPr>
          <a:xfrm rot="6360000">
            <a:off x="18574560" y="9568760"/>
            <a:ext cx="3881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-4.51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1" name="object 12831"/>
          <p:cNvSpPr txBox="1"/>
          <p:nvPr/>
        </p:nvSpPr>
        <p:spPr>
          <a:xfrm rot="14640000">
            <a:off x="18574565" y="961953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2" name="object 12832"/>
          <p:cNvSpPr txBox="1"/>
          <p:nvPr/>
        </p:nvSpPr>
        <p:spPr>
          <a:xfrm rot="17160000">
            <a:off x="18473761" y="9485692"/>
            <a:ext cx="356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-4.47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3" name="object 12833"/>
          <p:cNvSpPr txBox="1"/>
          <p:nvPr/>
        </p:nvSpPr>
        <p:spPr>
          <a:xfrm rot="20520000">
            <a:off x="17712296" y="101735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0" dirty="0">
                <a:latin typeface="Arial"/>
                <a:cs typeface="Arial"/>
              </a:rPr>
              <a:t>R4.00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4" name="object 12834"/>
          <p:cNvSpPr txBox="1"/>
          <p:nvPr/>
        </p:nvSpPr>
        <p:spPr>
          <a:xfrm rot="17220000">
            <a:off x="18061135" y="9707183"/>
            <a:ext cx="6801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20" dirty="0">
                <a:latin typeface="Arial"/>
                <a:cs typeface="Arial"/>
              </a:rPr>
              <a:t>aanbrengen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trottoirband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130/150x250mm,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eindverloopband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(Li/Re)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5" name="object 12835"/>
          <p:cNvSpPr txBox="1"/>
          <p:nvPr/>
        </p:nvSpPr>
        <p:spPr>
          <a:xfrm rot="17340000">
            <a:off x="18677778" y="105047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6" name="object 12836"/>
          <p:cNvSpPr txBox="1"/>
          <p:nvPr/>
        </p:nvSpPr>
        <p:spPr>
          <a:xfrm rot="17100000">
            <a:off x="18665080" y="1050116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7" name="object 12837"/>
          <p:cNvSpPr txBox="1"/>
          <p:nvPr/>
        </p:nvSpPr>
        <p:spPr>
          <a:xfrm rot="17400000">
            <a:off x="18662804" y="105004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8" name="object 12838"/>
          <p:cNvSpPr txBox="1"/>
          <p:nvPr/>
        </p:nvSpPr>
        <p:spPr>
          <a:xfrm rot="17100000">
            <a:off x="18642531" y="1049436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39" name="object 12839"/>
          <p:cNvSpPr txBox="1"/>
          <p:nvPr/>
        </p:nvSpPr>
        <p:spPr>
          <a:xfrm rot="17100000">
            <a:off x="18639689" y="1049348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0" name="object 12840"/>
          <p:cNvSpPr txBox="1"/>
          <p:nvPr/>
        </p:nvSpPr>
        <p:spPr>
          <a:xfrm rot="17160000">
            <a:off x="18624324" y="106955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1" name="object 12841"/>
          <p:cNvSpPr txBox="1"/>
          <p:nvPr/>
        </p:nvSpPr>
        <p:spPr>
          <a:xfrm rot="17160000">
            <a:off x="18621460" y="106948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2" name="object 12842"/>
          <p:cNvSpPr txBox="1"/>
          <p:nvPr/>
        </p:nvSpPr>
        <p:spPr>
          <a:xfrm rot="17160000">
            <a:off x="18615734" y="1069302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3" name="object 12843"/>
          <p:cNvSpPr txBox="1"/>
          <p:nvPr/>
        </p:nvSpPr>
        <p:spPr>
          <a:xfrm rot="17100000">
            <a:off x="18602800" y="106890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4" name="object 12844"/>
          <p:cNvSpPr txBox="1"/>
          <p:nvPr/>
        </p:nvSpPr>
        <p:spPr>
          <a:xfrm rot="17160000">
            <a:off x="18661191" y="105713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5" name="object 12845"/>
          <p:cNvSpPr txBox="1"/>
          <p:nvPr/>
        </p:nvSpPr>
        <p:spPr>
          <a:xfrm rot="17160000">
            <a:off x="18658328" y="105702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6" name="object 12846"/>
          <p:cNvSpPr txBox="1"/>
          <p:nvPr/>
        </p:nvSpPr>
        <p:spPr>
          <a:xfrm rot="17160000">
            <a:off x="18652601" y="105688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7" name="object 12847"/>
          <p:cNvSpPr txBox="1"/>
          <p:nvPr/>
        </p:nvSpPr>
        <p:spPr>
          <a:xfrm rot="17160000">
            <a:off x="18623250" y="105602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8" name="object 12848"/>
          <p:cNvSpPr txBox="1"/>
          <p:nvPr/>
        </p:nvSpPr>
        <p:spPr>
          <a:xfrm rot="17340000">
            <a:off x="18620865" y="1055914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49" name="object 12849"/>
          <p:cNvSpPr txBox="1"/>
          <p:nvPr/>
        </p:nvSpPr>
        <p:spPr>
          <a:xfrm rot="20940000">
            <a:off x="18588345" y="107290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0" name="object 12850"/>
          <p:cNvSpPr txBox="1"/>
          <p:nvPr/>
        </p:nvSpPr>
        <p:spPr>
          <a:xfrm rot="20940000">
            <a:off x="18587987" y="107262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1" name="object 12851"/>
          <p:cNvSpPr txBox="1"/>
          <p:nvPr/>
        </p:nvSpPr>
        <p:spPr>
          <a:xfrm rot="20940000">
            <a:off x="18585123" y="1071368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2" name="object 12852"/>
          <p:cNvSpPr txBox="1"/>
          <p:nvPr/>
        </p:nvSpPr>
        <p:spPr>
          <a:xfrm rot="20940000">
            <a:off x="18584409" y="1071082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3" name="object 12853"/>
          <p:cNvSpPr txBox="1"/>
          <p:nvPr/>
        </p:nvSpPr>
        <p:spPr>
          <a:xfrm rot="20940000">
            <a:off x="18583693" y="1070760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4" name="object 12854"/>
          <p:cNvSpPr txBox="1"/>
          <p:nvPr/>
        </p:nvSpPr>
        <p:spPr>
          <a:xfrm rot="20880000">
            <a:off x="18410078" y="107508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5" name="object 12855"/>
          <p:cNvSpPr txBox="1"/>
          <p:nvPr/>
        </p:nvSpPr>
        <p:spPr>
          <a:xfrm rot="20880000">
            <a:off x="18409364" y="107473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6" name="object 12856"/>
          <p:cNvSpPr txBox="1"/>
          <p:nvPr/>
        </p:nvSpPr>
        <p:spPr>
          <a:xfrm rot="20880000">
            <a:off x="18320237" y="1077164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7" name="object 12857"/>
          <p:cNvSpPr txBox="1"/>
          <p:nvPr/>
        </p:nvSpPr>
        <p:spPr>
          <a:xfrm rot="20880000">
            <a:off x="18321626" y="10770741"/>
            <a:ext cx="9784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r>
              <a:rPr sz="100" spc="57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8" name="object 12858"/>
          <p:cNvSpPr txBox="1"/>
          <p:nvPr/>
        </p:nvSpPr>
        <p:spPr>
          <a:xfrm rot="20520000">
            <a:off x="18319720" y="107677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59" name="object 12859"/>
          <p:cNvSpPr txBox="1"/>
          <p:nvPr/>
        </p:nvSpPr>
        <p:spPr>
          <a:xfrm rot="20940000">
            <a:off x="18323831" y="107870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0" name="object 12860"/>
          <p:cNvSpPr txBox="1"/>
          <p:nvPr/>
        </p:nvSpPr>
        <p:spPr>
          <a:xfrm rot="20940000">
            <a:off x="18265845" y="108003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1" name="object 12861"/>
          <p:cNvSpPr txBox="1"/>
          <p:nvPr/>
        </p:nvSpPr>
        <p:spPr>
          <a:xfrm rot="20940000">
            <a:off x="18262187" y="10779727"/>
            <a:ext cx="6548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r>
              <a:rPr sz="100" spc="31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2" name="object 12862"/>
          <p:cNvSpPr txBox="1"/>
          <p:nvPr/>
        </p:nvSpPr>
        <p:spPr>
          <a:xfrm rot="20940000">
            <a:off x="18260652" y="10767736"/>
            <a:ext cx="15751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r>
              <a:rPr sz="100" spc="104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3" name="object 12863"/>
          <p:cNvSpPr txBox="1"/>
          <p:nvPr/>
        </p:nvSpPr>
        <p:spPr>
          <a:xfrm rot="20760000">
            <a:off x="18210509" y="10767401"/>
            <a:ext cx="38736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r>
              <a:rPr sz="100" spc="285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4" name="object 12864"/>
          <p:cNvSpPr txBox="1"/>
          <p:nvPr/>
        </p:nvSpPr>
        <p:spPr>
          <a:xfrm rot="20760000">
            <a:off x="18323658" y="10779393"/>
            <a:ext cx="9784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r>
              <a:rPr sz="100" spc="57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5" name="object 12865"/>
          <p:cNvSpPr txBox="1"/>
          <p:nvPr/>
        </p:nvSpPr>
        <p:spPr>
          <a:xfrm rot="20880000">
            <a:off x="18211424" y="107945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6" name="object 12866"/>
          <p:cNvSpPr txBox="1"/>
          <p:nvPr/>
        </p:nvSpPr>
        <p:spPr>
          <a:xfrm rot="20880000">
            <a:off x="18210708" y="107913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7" name="object 12867"/>
          <p:cNvSpPr txBox="1"/>
          <p:nvPr/>
        </p:nvSpPr>
        <p:spPr>
          <a:xfrm rot="20760000">
            <a:off x="18152220" y="10820197"/>
            <a:ext cx="7055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35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8" name="object 12868"/>
          <p:cNvSpPr txBox="1"/>
          <p:nvPr/>
        </p:nvSpPr>
        <p:spPr>
          <a:xfrm rot="20940000">
            <a:off x="18151629" y="10814625"/>
            <a:ext cx="12196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76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69" name="object 12869"/>
          <p:cNvSpPr txBox="1"/>
          <p:nvPr/>
        </p:nvSpPr>
        <p:spPr>
          <a:xfrm rot="20940000">
            <a:off x="18212067" y="10792613"/>
            <a:ext cx="5723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25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0" name="object 12870"/>
          <p:cNvSpPr txBox="1"/>
          <p:nvPr/>
        </p:nvSpPr>
        <p:spPr>
          <a:xfrm rot="20940000">
            <a:off x="18149158" y="108121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1" name="object 12871"/>
          <p:cNvSpPr txBox="1"/>
          <p:nvPr/>
        </p:nvSpPr>
        <p:spPr>
          <a:xfrm rot="20580000">
            <a:off x="18148274" y="10809061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2" name="object 12872"/>
          <p:cNvSpPr txBox="1"/>
          <p:nvPr/>
        </p:nvSpPr>
        <p:spPr>
          <a:xfrm rot="20940000">
            <a:off x="18212437" y="10785358"/>
            <a:ext cx="20893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r>
              <a:rPr sz="100" spc="32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-4.67</a:t>
            </a:r>
            <a:r>
              <a:rPr sz="100" spc="107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3" name="object 12873"/>
          <p:cNvSpPr txBox="1"/>
          <p:nvPr/>
        </p:nvSpPr>
        <p:spPr>
          <a:xfrm rot="20940000">
            <a:off x="18150947" y="108192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4" name="object 12874"/>
          <p:cNvSpPr txBox="1"/>
          <p:nvPr/>
        </p:nvSpPr>
        <p:spPr>
          <a:xfrm rot="20760000">
            <a:off x="18147626" y="1080550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5" name="object 12875"/>
          <p:cNvSpPr txBox="1"/>
          <p:nvPr/>
        </p:nvSpPr>
        <p:spPr>
          <a:xfrm rot="840000">
            <a:off x="18601856" y="106547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6" name="object 12876"/>
          <p:cNvSpPr txBox="1"/>
          <p:nvPr/>
        </p:nvSpPr>
        <p:spPr>
          <a:xfrm rot="840000">
            <a:off x="18600425" y="1065944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7" name="object 12877"/>
          <p:cNvSpPr txBox="1"/>
          <p:nvPr/>
        </p:nvSpPr>
        <p:spPr>
          <a:xfrm rot="840000">
            <a:off x="18530628" y="106394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8" name="object 12878"/>
          <p:cNvSpPr txBox="1"/>
          <p:nvPr/>
        </p:nvSpPr>
        <p:spPr>
          <a:xfrm rot="840000">
            <a:off x="18531342" y="1063689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79" name="object 12879"/>
          <p:cNvSpPr txBox="1"/>
          <p:nvPr/>
        </p:nvSpPr>
        <p:spPr>
          <a:xfrm rot="900000">
            <a:off x="18493760" y="106283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0" name="object 12880"/>
          <p:cNvSpPr txBox="1"/>
          <p:nvPr/>
        </p:nvSpPr>
        <p:spPr>
          <a:xfrm rot="900000">
            <a:off x="18495191" y="106237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1" name="object 12881"/>
          <p:cNvSpPr txBox="1"/>
          <p:nvPr/>
        </p:nvSpPr>
        <p:spPr>
          <a:xfrm rot="900000">
            <a:off x="18601141" y="106569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2" name="object 12882"/>
          <p:cNvSpPr txBox="1"/>
          <p:nvPr/>
        </p:nvSpPr>
        <p:spPr>
          <a:xfrm rot="1080000">
            <a:off x="18432916" y="1061093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3" name="object 12883"/>
          <p:cNvSpPr txBox="1"/>
          <p:nvPr/>
        </p:nvSpPr>
        <p:spPr>
          <a:xfrm rot="840000">
            <a:off x="18433626" y="106082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4" name="object 12884"/>
          <p:cNvSpPr txBox="1"/>
          <p:nvPr/>
        </p:nvSpPr>
        <p:spPr>
          <a:xfrm rot="17340000">
            <a:off x="17718866" y="1013069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5" name="object 12885"/>
          <p:cNvSpPr txBox="1"/>
          <p:nvPr/>
        </p:nvSpPr>
        <p:spPr>
          <a:xfrm rot="17100000">
            <a:off x="17733014" y="1013428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6" name="object 12886"/>
          <p:cNvSpPr txBox="1"/>
          <p:nvPr/>
        </p:nvSpPr>
        <p:spPr>
          <a:xfrm rot="17100000">
            <a:off x="17740172" y="1013678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7" name="object 12887"/>
          <p:cNvSpPr txBox="1"/>
          <p:nvPr/>
        </p:nvSpPr>
        <p:spPr>
          <a:xfrm rot="17160000">
            <a:off x="17735209" y="1004444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8" name="object 12888"/>
          <p:cNvSpPr txBox="1"/>
          <p:nvPr/>
        </p:nvSpPr>
        <p:spPr>
          <a:xfrm rot="17160000">
            <a:off x="17760265" y="100512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89" name="object 12889"/>
          <p:cNvSpPr txBox="1"/>
          <p:nvPr/>
        </p:nvSpPr>
        <p:spPr>
          <a:xfrm rot="17160000">
            <a:off x="17817538" y="983952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0" name="object 12890"/>
          <p:cNvSpPr txBox="1"/>
          <p:nvPr/>
        </p:nvSpPr>
        <p:spPr>
          <a:xfrm rot="17160000">
            <a:off x="17790331" y="993849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1" name="object 12891"/>
          <p:cNvSpPr txBox="1"/>
          <p:nvPr/>
        </p:nvSpPr>
        <p:spPr>
          <a:xfrm rot="17340000">
            <a:off x="17761818" y="1002152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2" name="object 12892"/>
          <p:cNvSpPr txBox="1"/>
          <p:nvPr/>
        </p:nvSpPr>
        <p:spPr>
          <a:xfrm rot="17100000">
            <a:off x="17759143" y="100208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3" name="object 12893"/>
          <p:cNvSpPr txBox="1"/>
          <p:nvPr/>
        </p:nvSpPr>
        <p:spPr>
          <a:xfrm rot="17100000">
            <a:off x="17743393" y="1001616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4" name="object 12894"/>
          <p:cNvSpPr txBox="1"/>
          <p:nvPr/>
        </p:nvSpPr>
        <p:spPr>
          <a:xfrm rot="17100000">
            <a:off x="17733244" y="10032683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5" name="object 12895"/>
          <p:cNvSpPr txBox="1"/>
          <p:nvPr/>
        </p:nvSpPr>
        <p:spPr>
          <a:xfrm rot="17100000">
            <a:off x="17768449" y="1002296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6" name="object 12896"/>
          <p:cNvSpPr txBox="1"/>
          <p:nvPr/>
        </p:nvSpPr>
        <p:spPr>
          <a:xfrm rot="17100000">
            <a:off x="17765586" y="1002224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7" name="object 12897"/>
          <p:cNvSpPr txBox="1"/>
          <p:nvPr/>
        </p:nvSpPr>
        <p:spPr>
          <a:xfrm rot="17340000">
            <a:off x="17773630" y="100247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8" name="object 12898"/>
          <p:cNvSpPr txBox="1"/>
          <p:nvPr/>
        </p:nvSpPr>
        <p:spPr>
          <a:xfrm rot="17160000">
            <a:off x="17719649" y="10141230"/>
            <a:ext cx="2119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99" name="object 12899"/>
          <p:cNvSpPr txBox="1"/>
          <p:nvPr/>
        </p:nvSpPr>
        <p:spPr>
          <a:xfrm rot="17400000">
            <a:off x="17715344" y="9994550"/>
            <a:ext cx="12323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0" name="object 12900"/>
          <p:cNvSpPr txBox="1"/>
          <p:nvPr/>
        </p:nvSpPr>
        <p:spPr>
          <a:xfrm rot="17400000">
            <a:off x="17722148" y="101475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1" name="object 12901"/>
          <p:cNvSpPr txBox="1"/>
          <p:nvPr/>
        </p:nvSpPr>
        <p:spPr>
          <a:xfrm rot="17400000">
            <a:off x="17735749" y="101353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2" name="object 12902"/>
          <p:cNvSpPr txBox="1"/>
          <p:nvPr/>
        </p:nvSpPr>
        <p:spPr>
          <a:xfrm rot="17160000">
            <a:off x="17706575" y="101428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3" name="object 12903"/>
          <p:cNvSpPr txBox="1"/>
          <p:nvPr/>
        </p:nvSpPr>
        <p:spPr>
          <a:xfrm rot="17400000">
            <a:off x="17714989" y="1014502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4" name="object 12904"/>
          <p:cNvSpPr txBox="1"/>
          <p:nvPr/>
        </p:nvSpPr>
        <p:spPr>
          <a:xfrm rot="17160000">
            <a:off x="17873015" y="98722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5" name="object 12905"/>
          <p:cNvSpPr txBox="1"/>
          <p:nvPr/>
        </p:nvSpPr>
        <p:spPr>
          <a:xfrm rot="17100000">
            <a:off x="17868313" y="987084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6" name="object 12906"/>
          <p:cNvSpPr txBox="1"/>
          <p:nvPr/>
        </p:nvSpPr>
        <p:spPr>
          <a:xfrm rot="18780000">
            <a:off x="17848477" y="986613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7" name="object 12907"/>
          <p:cNvSpPr txBox="1"/>
          <p:nvPr/>
        </p:nvSpPr>
        <p:spPr>
          <a:xfrm rot="18600000">
            <a:off x="17846579" y="98643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8" name="object 12908"/>
          <p:cNvSpPr txBox="1"/>
          <p:nvPr/>
        </p:nvSpPr>
        <p:spPr>
          <a:xfrm rot="17400000">
            <a:off x="17876059" y="98729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09" name="object 12909"/>
          <p:cNvSpPr txBox="1"/>
          <p:nvPr/>
        </p:nvSpPr>
        <p:spPr>
          <a:xfrm rot="17940000">
            <a:off x="18373252" y="96441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0" name="object 12910"/>
          <p:cNvSpPr txBox="1"/>
          <p:nvPr/>
        </p:nvSpPr>
        <p:spPr>
          <a:xfrm rot="17640000">
            <a:off x="18379523" y="962980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1" name="object 12911"/>
          <p:cNvSpPr txBox="1"/>
          <p:nvPr/>
        </p:nvSpPr>
        <p:spPr>
          <a:xfrm rot="17700000">
            <a:off x="18418581" y="95770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2" name="object 12912"/>
          <p:cNvSpPr txBox="1"/>
          <p:nvPr/>
        </p:nvSpPr>
        <p:spPr>
          <a:xfrm rot="17820000">
            <a:off x="18422604" y="957881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3" name="object 12913"/>
          <p:cNvSpPr txBox="1"/>
          <p:nvPr/>
        </p:nvSpPr>
        <p:spPr>
          <a:xfrm rot="17820000">
            <a:off x="18434455" y="95840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4" name="object 12914"/>
          <p:cNvSpPr txBox="1"/>
          <p:nvPr/>
        </p:nvSpPr>
        <p:spPr>
          <a:xfrm rot="17820000">
            <a:off x="18473828" y="943333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5" name="object 12915"/>
          <p:cNvSpPr txBox="1"/>
          <p:nvPr/>
        </p:nvSpPr>
        <p:spPr>
          <a:xfrm rot="17820000">
            <a:off x="18406536" y="957113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6" name="object 12916"/>
          <p:cNvSpPr txBox="1"/>
          <p:nvPr/>
        </p:nvSpPr>
        <p:spPr>
          <a:xfrm rot="17820000">
            <a:off x="18470211" y="94320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7" name="object 12917"/>
          <p:cNvSpPr txBox="1"/>
          <p:nvPr/>
        </p:nvSpPr>
        <p:spPr>
          <a:xfrm rot="900000">
            <a:off x="18531700" y="940886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8" name="object 12918"/>
          <p:cNvSpPr txBox="1"/>
          <p:nvPr/>
        </p:nvSpPr>
        <p:spPr>
          <a:xfrm rot="840000">
            <a:off x="18530983" y="94117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19" name="object 12919"/>
          <p:cNvSpPr txBox="1"/>
          <p:nvPr/>
        </p:nvSpPr>
        <p:spPr>
          <a:xfrm rot="900000">
            <a:off x="18532775" y="940528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0" name="object 12920"/>
          <p:cNvSpPr txBox="1"/>
          <p:nvPr/>
        </p:nvSpPr>
        <p:spPr>
          <a:xfrm rot="1140000">
            <a:off x="18525969" y="942873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1" name="object 12921"/>
          <p:cNvSpPr txBox="1"/>
          <p:nvPr/>
        </p:nvSpPr>
        <p:spPr>
          <a:xfrm rot="900000">
            <a:off x="18614026" y="944501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2" name="object 12922"/>
          <p:cNvSpPr txBox="1"/>
          <p:nvPr/>
        </p:nvSpPr>
        <p:spPr>
          <a:xfrm rot="1080000">
            <a:off x="18615463" y="944084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3" name="object 12923"/>
          <p:cNvSpPr txBox="1"/>
          <p:nvPr/>
        </p:nvSpPr>
        <p:spPr>
          <a:xfrm rot="1080000">
            <a:off x="18529587" y="9415842"/>
            <a:ext cx="70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4" name="object 12924"/>
          <p:cNvSpPr txBox="1"/>
          <p:nvPr/>
        </p:nvSpPr>
        <p:spPr>
          <a:xfrm rot="1080000">
            <a:off x="18528480" y="942011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5" name="object 12925"/>
          <p:cNvSpPr txBox="1"/>
          <p:nvPr/>
        </p:nvSpPr>
        <p:spPr>
          <a:xfrm rot="900000">
            <a:off x="18616532" y="943678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6" name="object 12926"/>
          <p:cNvSpPr txBox="1"/>
          <p:nvPr/>
        </p:nvSpPr>
        <p:spPr>
          <a:xfrm rot="840000">
            <a:off x="18618680" y="94302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7" name="object 12927"/>
          <p:cNvSpPr txBox="1"/>
          <p:nvPr/>
        </p:nvSpPr>
        <p:spPr>
          <a:xfrm rot="840000">
            <a:off x="18526687" y="94256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8" name="object 12928"/>
          <p:cNvSpPr txBox="1"/>
          <p:nvPr/>
        </p:nvSpPr>
        <p:spPr>
          <a:xfrm rot="840000">
            <a:off x="18612233" y="945071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29" name="object 12929"/>
          <p:cNvSpPr txBox="1"/>
          <p:nvPr/>
        </p:nvSpPr>
        <p:spPr>
          <a:xfrm rot="840000">
            <a:off x="18611878" y="94535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0" name="object 12930"/>
          <p:cNvSpPr txBox="1"/>
          <p:nvPr/>
        </p:nvSpPr>
        <p:spPr>
          <a:xfrm rot="19740000">
            <a:off x="18496830" y="94096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1" name="object 12931"/>
          <p:cNvSpPr txBox="1"/>
          <p:nvPr/>
        </p:nvSpPr>
        <p:spPr>
          <a:xfrm rot="19560000">
            <a:off x="18502798" y="94188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2" name="object 12932"/>
          <p:cNvSpPr txBox="1"/>
          <p:nvPr/>
        </p:nvSpPr>
        <p:spPr>
          <a:xfrm rot="19680000">
            <a:off x="18500387" y="9415600"/>
            <a:ext cx="70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3" name="object 12933"/>
          <p:cNvSpPr txBox="1"/>
          <p:nvPr/>
        </p:nvSpPr>
        <p:spPr>
          <a:xfrm rot="19560000">
            <a:off x="18498144" y="941164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4" name="object 12934"/>
          <p:cNvSpPr txBox="1"/>
          <p:nvPr/>
        </p:nvSpPr>
        <p:spPr>
          <a:xfrm rot="19560000">
            <a:off x="18504245" y="942063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5" name="object 12935"/>
          <p:cNvSpPr txBox="1"/>
          <p:nvPr/>
        </p:nvSpPr>
        <p:spPr>
          <a:xfrm rot="19860000">
            <a:off x="18507283" y="94283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6" name="object 12936"/>
          <p:cNvSpPr txBox="1"/>
          <p:nvPr/>
        </p:nvSpPr>
        <p:spPr>
          <a:xfrm rot="20220000">
            <a:off x="18490683" y="939813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7" name="object 12937"/>
          <p:cNvSpPr txBox="1"/>
          <p:nvPr/>
        </p:nvSpPr>
        <p:spPr>
          <a:xfrm rot="17100000">
            <a:off x="18653626" y="94223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8" name="object 12938"/>
          <p:cNvSpPr txBox="1"/>
          <p:nvPr/>
        </p:nvSpPr>
        <p:spPr>
          <a:xfrm rot="17100000">
            <a:off x="18671164" y="942735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39" name="object 12939"/>
          <p:cNvSpPr txBox="1"/>
          <p:nvPr/>
        </p:nvSpPr>
        <p:spPr>
          <a:xfrm rot="17280000">
            <a:off x="18647955" y="948279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0" name="object 12940"/>
          <p:cNvSpPr txBox="1"/>
          <p:nvPr/>
        </p:nvSpPr>
        <p:spPr>
          <a:xfrm rot="17280000">
            <a:off x="18639721" y="948028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1" name="object 12941"/>
          <p:cNvSpPr txBox="1"/>
          <p:nvPr/>
        </p:nvSpPr>
        <p:spPr>
          <a:xfrm rot="17160000">
            <a:off x="18654390" y="948462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2" name="object 12942"/>
          <p:cNvSpPr txBox="1"/>
          <p:nvPr/>
        </p:nvSpPr>
        <p:spPr>
          <a:xfrm rot="17100000">
            <a:off x="18639030" y="9457622"/>
            <a:ext cx="6548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-4.42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3" name="object 12943"/>
          <p:cNvSpPr txBox="1"/>
          <p:nvPr/>
        </p:nvSpPr>
        <p:spPr>
          <a:xfrm rot="17340000">
            <a:off x="18602638" y="95717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4" name="object 12944"/>
          <p:cNvSpPr txBox="1"/>
          <p:nvPr/>
        </p:nvSpPr>
        <p:spPr>
          <a:xfrm rot="17340000">
            <a:off x="18620150" y="95769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5" name="object 12945"/>
          <p:cNvSpPr txBox="1"/>
          <p:nvPr/>
        </p:nvSpPr>
        <p:spPr>
          <a:xfrm rot="17400000">
            <a:off x="18572458" y="9526130"/>
            <a:ext cx="10418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-4.55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6" name="object 12946"/>
          <p:cNvSpPr txBox="1"/>
          <p:nvPr/>
        </p:nvSpPr>
        <p:spPr>
          <a:xfrm rot="17400000">
            <a:off x="18664952" y="94259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7" name="object 12947"/>
          <p:cNvSpPr txBox="1"/>
          <p:nvPr/>
        </p:nvSpPr>
        <p:spPr>
          <a:xfrm rot="17100000">
            <a:off x="18626781" y="95787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8" name="object 12948"/>
          <p:cNvSpPr txBox="1"/>
          <p:nvPr/>
        </p:nvSpPr>
        <p:spPr>
          <a:xfrm rot="17400000">
            <a:off x="18610546" y="96342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49" name="object 12949"/>
          <p:cNvSpPr txBox="1"/>
          <p:nvPr/>
        </p:nvSpPr>
        <p:spPr>
          <a:xfrm rot="17100000">
            <a:off x="18613201" y="96347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0" name="object 12950"/>
          <p:cNvSpPr txBox="1"/>
          <p:nvPr/>
        </p:nvSpPr>
        <p:spPr>
          <a:xfrm rot="17100000">
            <a:off x="18632530" y="958074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1" name="object 12951"/>
          <p:cNvSpPr txBox="1"/>
          <p:nvPr/>
        </p:nvSpPr>
        <p:spPr>
          <a:xfrm rot="17340000">
            <a:off x="18546442" y="97017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2" name="object 12952"/>
          <p:cNvSpPr txBox="1"/>
          <p:nvPr/>
        </p:nvSpPr>
        <p:spPr>
          <a:xfrm rot="17100000">
            <a:off x="18540620" y="9634929"/>
            <a:ext cx="127674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-4.60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3" name="object 12953"/>
          <p:cNvSpPr txBox="1"/>
          <p:nvPr/>
        </p:nvSpPr>
        <p:spPr>
          <a:xfrm rot="17100000">
            <a:off x="18592419" y="96954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4" name="object 12954"/>
          <p:cNvSpPr txBox="1"/>
          <p:nvPr/>
        </p:nvSpPr>
        <p:spPr>
          <a:xfrm rot="17100000">
            <a:off x="18595304" y="969635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5" name="object 12955"/>
          <p:cNvSpPr txBox="1"/>
          <p:nvPr/>
        </p:nvSpPr>
        <p:spPr>
          <a:xfrm rot="17100000">
            <a:off x="18526997" y="9673390"/>
            <a:ext cx="6548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-4.52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6" name="object 12956"/>
          <p:cNvSpPr txBox="1"/>
          <p:nvPr/>
        </p:nvSpPr>
        <p:spPr>
          <a:xfrm rot="17100000">
            <a:off x="18585998" y="962691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7" name="object 12957"/>
          <p:cNvSpPr txBox="1"/>
          <p:nvPr/>
        </p:nvSpPr>
        <p:spPr>
          <a:xfrm rot="17100000">
            <a:off x="18595282" y="96295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8" name="object 12958"/>
          <p:cNvSpPr txBox="1"/>
          <p:nvPr/>
        </p:nvSpPr>
        <p:spPr>
          <a:xfrm rot="17100000">
            <a:off x="18564500" y="975272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59" name="object 12959"/>
          <p:cNvSpPr txBox="1"/>
          <p:nvPr/>
        </p:nvSpPr>
        <p:spPr>
          <a:xfrm rot="17100000">
            <a:off x="18591368" y="972177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0" name="object 12960"/>
          <p:cNvSpPr txBox="1"/>
          <p:nvPr/>
        </p:nvSpPr>
        <p:spPr>
          <a:xfrm rot="17100000">
            <a:off x="18616422" y="963586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1" name="object 12961"/>
          <p:cNvSpPr txBox="1"/>
          <p:nvPr/>
        </p:nvSpPr>
        <p:spPr>
          <a:xfrm rot="17160000">
            <a:off x="18603922" y="96324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2" name="object 12962"/>
          <p:cNvSpPr txBox="1"/>
          <p:nvPr/>
        </p:nvSpPr>
        <p:spPr>
          <a:xfrm rot="17160000">
            <a:off x="18574928" y="975594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3" name="object 12963"/>
          <p:cNvSpPr txBox="1"/>
          <p:nvPr/>
        </p:nvSpPr>
        <p:spPr>
          <a:xfrm rot="17160000">
            <a:off x="18596428" y="970459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4" name="object 12964"/>
          <p:cNvSpPr txBox="1"/>
          <p:nvPr/>
        </p:nvSpPr>
        <p:spPr>
          <a:xfrm rot="17340000">
            <a:off x="18657402" y="948517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5" name="object 12965"/>
          <p:cNvSpPr txBox="1"/>
          <p:nvPr/>
        </p:nvSpPr>
        <p:spPr>
          <a:xfrm rot="17340000">
            <a:off x="18507064" y="9666893"/>
            <a:ext cx="19052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-4.60                                      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6" name="object 12966"/>
          <p:cNvSpPr txBox="1"/>
          <p:nvPr/>
        </p:nvSpPr>
        <p:spPr>
          <a:xfrm rot="17340000">
            <a:off x="18556904" y="9726741"/>
            <a:ext cx="6865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7" name="object 12967"/>
          <p:cNvSpPr txBox="1"/>
          <p:nvPr/>
        </p:nvSpPr>
        <p:spPr>
          <a:xfrm rot="17340000">
            <a:off x="18586173" y="97396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8" name="object 12968"/>
          <p:cNvSpPr txBox="1"/>
          <p:nvPr/>
        </p:nvSpPr>
        <p:spPr>
          <a:xfrm rot="17100000">
            <a:off x="18564858" y="97659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69" name="object 12969"/>
          <p:cNvSpPr txBox="1"/>
          <p:nvPr/>
        </p:nvSpPr>
        <p:spPr>
          <a:xfrm rot="17340000">
            <a:off x="18488616" y="9560499"/>
            <a:ext cx="28576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-4.55                                                                                            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0" name="object 12970"/>
          <p:cNvSpPr txBox="1"/>
          <p:nvPr/>
        </p:nvSpPr>
        <p:spPr>
          <a:xfrm rot="17340000">
            <a:off x="18560759" y="97647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1" name="object 12971"/>
          <p:cNvSpPr txBox="1"/>
          <p:nvPr/>
        </p:nvSpPr>
        <p:spPr>
          <a:xfrm rot="17160000">
            <a:off x="18588889" y="96278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2" name="object 12972"/>
          <p:cNvSpPr txBox="1"/>
          <p:nvPr/>
        </p:nvSpPr>
        <p:spPr>
          <a:xfrm rot="17160000">
            <a:off x="18555957" y="97634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3" name="object 12973"/>
          <p:cNvSpPr txBox="1"/>
          <p:nvPr/>
        </p:nvSpPr>
        <p:spPr>
          <a:xfrm rot="17340000">
            <a:off x="18567892" y="976667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4" name="object 12974"/>
          <p:cNvSpPr txBox="1"/>
          <p:nvPr/>
        </p:nvSpPr>
        <p:spPr>
          <a:xfrm rot="17400000">
            <a:off x="18577615" y="96911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5" name="object 12975"/>
          <p:cNvSpPr txBox="1"/>
          <p:nvPr/>
        </p:nvSpPr>
        <p:spPr>
          <a:xfrm rot="17400000">
            <a:off x="18553634" y="97627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6" name="object 12976"/>
          <p:cNvSpPr txBox="1"/>
          <p:nvPr/>
        </p:nvSpPr>
        <p:spPr>
          <a:xfrm>
            <a:off x="17857289" y="9871436"/>
            <a:ext cx="28575" cy="311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7" name="object 12977"/>
          <p:cNvSpPr txBox="1"/>
          <p:nvPr/>
        </p:nvSpPr>
        <p:spPr>
          <a:xfrm>
            <a:off x="17854426" y="9871058"/>
            <a:ext cx="28575" cy="304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8" name="object 12978"/>
          <p:cNvSpPr txBox="1"/>
          <p:nvPr/>
        </p:nvSpPr>
        <p:spPr>
          <a:xfrm rot="19440000">
            <a:off x="17838079" y="9875278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79" name="object 12979"/>
          <p:cNvSpPr txBox="1"/>
          <p:nvPr/>
        </p:nvSpPr>
        <p:spPr>
          <a:xfrm rot="19560000">
            <a:off x="17835620" y="987307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0" name="object 12980"/>
          <p:cNvSpPr txBox="1"/>
          <p:nvPr/>
        </p:nvSpPr>
        <p:spPr>
          <a:xfrm rot="17160000">
            <a:off x="17757760" y="1003585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1" name="object 12981"/>
          <p:cNvSpPr txBox="1"/>
          <p:nvPr/>
        </p:nvSpPr>
        <p:spPr>
          <a:xfrm rot="17160000">
            <a:off x="17757402" y="1005052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2" name="object 12982"/>
          <p:cNvSpPr txBox="1"/>
          <p:nvPr/>
        </p:nvSpPr>
        <p:spPr>
          <a:xfrm rot="17160000">
            <a:off x="17745913" y="10042164"/>
            <a:ext cx="2056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3" name="object 12983"/>
          <p:cNvSpPr txBox="1"/>
          <p:nvPr/>
        </p:nvSpPr>
        <p:spPr>
          <a:xfrm rot="17160000">
            <a:off x="17765277" y="100530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4" name="object 12984"/>
          <p:cNvSpPr txBox="1"/>
          <p:nvPr/>
        </p:nvSpPr>
        <p:spPr>
          <a:xfrm rot="17400000">
            <a:off x="17788366" y="99220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5" name="object 12985"/>
          <p:cNvSpPr txBox="1"/>
          <p:nvPr/>
        </p:nvSpPr>
        <p:spPr>
          <a:xfrm rot="17100000">
            <a:off x="17780619" y="99195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6" name="object 12986"/>
          <p:cNvSpPr txBox="1"/>
          <p:nvPr/>
        </p:nvSpPr>
        <p:spPr>
          <a:xfrm rot="17160000">
            <a:off x="17777144" y="9924800"/>
            <a:ext cx="3254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-4.63</a:t>
            </a:r>
            <a:r>
              <a:rPr sz="100" dirty="0">
                <a:latin typeface="Arial"/>
                <a:cs typeface="Arial"/>
              </a:rPr>
              <a:t>   </a:t>
            </a: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7" name="object 12987"/>
          <p:cNvSpPr txBox="1"/>
          <p:nvPr/>
        </p:nvSpPr>
        <p:spPr>
          <a:xfrm rot="17160000">
            <a:off x="17773972" y="9924053"/>
            <a:ext cx="3317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8" name="object 12988"/>
          <p:cNvSpPr txBox="1"/>
          <p:nvPr/>
        </p:nvSpPr>
        <p:spPr>
          <a:xfrm rot="17160000">
            <a:off x="17807358" y="9761848"/>
            <a:ext cx="12951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-4.88  -4.92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89" name="object 12989"/>
          <p:cNvSpPr txBox="1"/>
          <p:nvPr/>
        </p:nvSpPr>
        <p:spPr>
          <a:xfrm rot="17160000">
            <a:off x="17758889" y="9919431"/>
            <a:ext cx="3254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r>
              <a:rPr sz="100" dirty="0">
                <a:latin typeface="Arial"/>
                <a:cs typeface="Arial"/>
              </a:rPr>
              <a:t>  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0" name="object 12990"/>
          <p:cNvSpPr txBox="1"/>
          <p:nvPr/>
        </p:nvSpPr>
        <p:spPr>
          <a:xfrm rot="17340000">
            <a:off x="17766892" y="9921590"/>
            <a:ext cx="3254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-4.65            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1" name="object 12991"/>
          <p:cNvSpPr txBox="1"/>
          <p:nvPr/>
        </p:nvSpPr>
        <p:spPr>
          <a:xfrm rot="900000">
            <a:off x="17811532" y="98999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2" name="object 12992"/>
          <p:cNvSpPr txBox="1"/>
          <p:nvPr/>
        </p:nvSpPr>
        <p:spPr>
          <a:xfrm rot="900000">
            <a:off x="17812606" y="989673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3" name="object 12993"/>
          <p:cNvSpPr txBox="1"/>
          <p:nvPr/>
        </p:nvSpPr>
        <p:spPr>
          <a:xfrm rot="180000">
            <a:off x="17817570" y="98803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4" name="object 12994"/>
          <p:cNvSpPr txBox="1"/>
          <p:nvPr/>
        </p:nvSpPr>
        <p:spPr>
          <a:xfrm rot="180000">
            <a:off x="17817928" y="98771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5" name="object 12995"/>
          <p:cNvSpPr txBox="1"/>
          <p:nvPr/>
        </p:nvSpPr>
        <p:spPr>
          <a:xfrm rot="840000">
            <a:off x="17815112" y="98888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6" name="object 12996"/>
          <p:cNvSpPr txBox="1"/>
          <p:nvPr/>
        </p:nvSpPr>
        <p:spPr>
          <a:xfrm rot="20160000">
            <a:off x="17800162" y="989883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7" name="object 12997"/>
          <p:cNvSpPr txBox="1"/>
          <p:nvPr/>
        </p:nvSpPr>
        <p:spPr>
          <a:xfrm rot="19920000">
            <a:off x="17792544" y="988366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8" name="object 12998"/>
          <p:cNvSpPr txBox="1"/>
          <p:nvPr/>
        </p:nvSpPr>
        <p:spPr>
          <a:xfrm rot="20040000">
            <a:off x="17796889" y="98916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99" name="object 12999"/>
          <p:cNvSpPr txBox="1"/>
          <p:nvPr/>
        </p:nvSpPr>
        <p:spPr>
          <a:xfrm rot="17160000">
            <a:off x="17785746" y="9924083"/>
            <a:ext cx="4076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0" name="object 13000"/>
          <p:cNvSpPr txBox="1"/>
          <p:nvPr/>
        </p:nvSpPr>
        <p:spPr>
          <a:xfrm rot="17400000">
            <a:off x="17935836" y="96410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1" name="object 13001"/>
          <p:cNvSpPr txBox="1"/>
          <p:nvPr/>
        </p:nvSpPr>
        <p:spPr>
          <a:xfrm rot="17100000">
            <a:off x="17929543" y="963908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2" name="object 13002"/>
          <p:cNvSpPr txBox="1"/>
          <p:nvPr/>
        </p:nvSpPr>
        <p:spPr>
          <a:xfrm rot="17100000">
            <a:off x="17938111" y="96417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3" name="object 13003"/>
          <p:cNvSpPr txBox="1"/>
          <p:nvPr/>
        </p:nvSpPr>
        <p:spPr>
          <a:xfrm rot="17100000">
            <a:off x="17943838" y="96431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4" name="object 13004"/>
          <p:cNvSpPr txBox="1"/>
          <p:nvPr/>
        </p:nvSpPr>
        <p:spPr>
          <a:xfrm rot="17340000">
            <a:off x="17914325" y="96344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5" name="object 13005"/>
          <p:cNvSpPr txBox="1"/>
          <p:nvPr/>
        </p:nvSpPr>
        <p:spPr>
          <a:xfrm rot="17160000">
            <a:off x="17855834" y="988122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6" name="object 13006"/>
          <p:cNvSpPr txBox="1"/>
          <p:nvPr/>
        </p:nvSpPr>
        <p:spPr>
          <a:xfrm rot="17340000">
            <a:off x="17868125" y="97945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7" name="object 13007"/>
          <p:cNvSpPr txBox="1"/>
          <p:nvPr/>
        </p:nvSpPr>
        <p:spPr>
          <a:xfrm rot="17100000">
            <a:off x="17857608" y="9829262"/>
            <a:ext cx="6231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-4.66                             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8" name="object 13008"/>
          <p:cNvSpPr txBox="1"/>
          <p:nvPr/>
        </p:nvSpPr>
        <p:spPr>
          <a:xfrm rot="17100000">
            <a:off x="17852207" y="984900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09" name="object 13009"/>
          <p:cNvSpPr txBox="1"/>
          <p:nvPr/>
        </p:nvSpPr>
        <p:spPr>
          <a:xfrm rot="17340000">
            <a:off x="17864545" y="985258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0" name="object 13010"/>
          <p:cNvSpPr txBox="1"/>
          <p:nvPr/>
        </p:nvSpPr>
        <p:spPr>
          <a:xfrm rot="17160000">
            <a:off x="17890066" y="9774928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1" name="object 13011"/>
          <p:cNvSpPr txBox="1"/>
          <p:nvPr/>
        </p:nvSpPr>
        <p:spPr>
          <a:xfrm rot="17280000">
            <a:off x="17874453" y="977093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2" name="object 13012"/>
          <p:cNvSpPr txBox="1"/>
          <p:nvPr/>
        </p:nvSpPr>
        <p:spPr>
          <a:xfrm rot="17340000">
            <a:off x="17882444" y="97727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3" name="object 13013"/>
          <p:cNvSpPr txBox="1"/>
          <p:nvPr/>
        </p:nvSpPr>
        <p:spPr>
          <a:xfrm rot="17160000">
            <a:off x="17904155" y="97792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4" name="object 13014"/>
          <p:cNvSpPr txBox="1"/>
          <p:nvPr/>
        </p:nvSpPr>
        <p:spPr>
          <a:xfrm rot="17160000">
            <a:off x="17866940" y="9742783"/>
            <a:ext cx="141005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-4.58                                                                    </a:t>
            </a:r>
            <a:r>
              <a:rPr sz="100" i="1" spc="-20" dirty="0">
                <a:latin typeface="Arial"/>
                <a:cs typeface="Arial"/>
              </a:rPr>
              <a:t>dorpelhoogte:-4.21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5" name="object 13015"/>
          <p:cNvSpPr txBox="1"/>
          <p:nvPr/>
        </p:nvSpPr>
        <p:spPr>
          <a:xfrm rot="17100000">
            <a:off x="17912339" y="98071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6" name="object 13016"/>
          <p:cNvSpPr txBox="1"/>
          <p:nvPr/>
        </p:nvSpPr>
        <p:spPr>
          <a:xfrm rot="17340000">
            <a:off x="17899624" y="98622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7" name="object 13017"/>
          <p:cNvSpPr txBox="1"/>
          <p:nvPr/>
        </p:nvSpPr>
        <p:spPr>
          <a:xfrm rot="17160000">
            <a:off x="17896640" y="986153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8" name="object 13018"/>
          <p:cNvSpPr txBox="1"/>
          <p:nvPr/>
        </p:nvSpPr>
        <p:spPr>
          <a:xfrm rot="900000">
            <a:off x="17914619" y="979042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19" name="object 13019"/>
          <p:cNvSpPr txBox="1"/>
          <p:nvPr/>
        </p:nvSpPr>
        <p:spPr>
          <a:xfrm rot="840000">
            <a:off x="17913902" y="979359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0" name="object 13020"/>
          <p:cNvSpPr txBox="1"/>
          <p:nvPr/>
        </p:nvSpPr>
        <p:spPr>
          <a:xfrm rot="1080000">
            <a:off x="17913192" y="97962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1" name="object 13021"/>
          <p:cNvSpPr txBox="1"/>
          <p:nvPr/>
        </p:nvSpPr>
        <p:spPr>
          <a:xfrm rot="900000">
            <a:off x="17889921" y="987525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2" name="object 13022"/>
          <p:cNvSpPr txBox="1"/>
          <p:nvPr/>
        </p:nvSpPr>
        <p:spPr>
          <a:xfrm rot="1080000">
            <a:off x="17889211" y="987824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3" name="object 13023"/>
          <p:cNvSpPr txBox="1"/>
          <p:nvPr/>
        </p:nvSpPr>
        <p:spPr>
          <a:xfrm rot="19800000">
            <a:off x="17938136" y="9622033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4" name="object 13024"/>
          <p:cNvSpPr txBox="1"/>
          <p:nvPr/>
        </p:nvSpPr>
        <p:spPr>
          <a:xfrm rot="14760000">
            <a:off x="17915631" y="96165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5" name="object 13025"/>
          <p:cNvSpPr txBox="1"/>
          <p:nvPr/>
        </p:nvSpPr>
        <p:spPr>
          <a:xfrm rot="17160000">
            <a:off x="17915522" y="9627993"/>
            <a:ext cx="2496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6" name="object 13026"/>
          <p:cNvSpPr txBox="1"/>
          <p:nvPr/>
        </p:nvSpPr>
        <p:spPr>
          <a:xfrm rot="17100000">
            <a:off x="17720844" y="1016184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7" name="object 13027"/>
          <p:cNvSpPr txBox="1"/>
          <p:nvPr/>
        </p:nvSpPr>
        <p:spPr>
          <a:xfrm rot="17100000">
            <a:off x="17707831" y="10146871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8" name="object 13028"/>
          <p:cNvSpPr txBox="1"/>
          <p:nvPr/>
        </p:nvSpPr>
        <p:spPr>
          <a:xfrm rot="17100000">
            <a:off x="17692440" y="10142218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29" name="object 13029"/>
          <p:cNvSpPr txBox="1"/>
          <p:nvPr/>
        </p:nvSpPr>
        <p:spPr>
          <a:xfrm rot="17160000">
            <a:off x="17710511" y="101589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0" name="object 13030"/>
          <p:cNvSpPr txBox="1"/>
          <p:nvPr/>
        </p:nvSpPr>
        <p:spPr>
          <a:xfrm rot="13860000">
            <a:off x="17722172" y="10175139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1" name="object 13031"/>
          <p:cNvSpPr txBox="1"/>
          <p:nvPr/>
        </p:nvSpPr>
        <p:spPr>
          <a:xfrm rot="14220000">
            <a:off x="17719908" y="1017703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2" name="object 13032"/>
          <p:cNvSpPr txBox="1"/>
          <p:nvPr/>
        </p:nvSpPr>
        <p:spPr>
          <a:xfrm rot="11700000">
            <a:off x="17715403" y="1019445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3" name="object 13033"/>
          <p:cNvSpPr txBox="1"/>
          <p:nvPr/>
        </p:nvSpPr>
        <p:spPr>
          <a:xfrm rot="11940000">
            <a:off x="17717544" y="1018677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4" name="object 13034"/>
          <p:cNvSpPr txBox="1"/>
          <p:nvPr/>
        </p:nvSpPr>
        <p:spPr>
          <a:xfrm rot="11940000">
            <a:off x="17714680" y="101967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5" name="object 13035"/>
          <p:cNvSpPr txBox="1"/>
          <p:nvPr/>
        </p:nvSpPr>
        <p:spPr>
          <a:xfrm rot="17160000">
            <a:off x="17827463" y="9803068"/>
            <a:ext cx="7499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6" name="object 13036"/>
          <p:cNvSpPr txBox="1"/>
          <p:nvPr/>
        </p:nvSpPr>
        <p:spPr>
          <a:xfrm rot="17340000">
            <a:off x="17858461" y="98046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7" name="object 13037"/>
          <p:cNvSpPr txBox="1"/>
          <p:nvPr/>
        </p:nvSpPr>
        <p:spPr>
          <a:xfrm rot="17160000">
            <a:off x="17839015" y="9777958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8" name="object 13038"/>
          <p:cNvSpPr txBox="1"/>
          <p:nvPr/>
        </p:nvSpPr>
        <p:spPr>
          <a:xfrm rot="17160000">
            <a:off x="17749381" y="9773064"/>
            <a:ext cx="19369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-4.57                                                                                  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39" name="object 13039"/>
          <p:cNvSpPr txBox="1"/>
          <p:nvPr/>
        </p:nvSpPr>
        <p:spPr>
          <a:xfrm rot="17160000">
            <a:off x="17801898" y="9823324"/>
            <a:ext cx="88301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-4.59                      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0" name="object 13040"/>
          <p:cNvSpPr txBox="1"/>
          <p:nvPr/>
        </p:nvSpPr>
        <p:spPr>
          <a:xfrm rot="17160000">
            <a:off x="17864785" y="976936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1" name="object 13041"/>
          <p:cNvSpPr txBox="1"/>
          <p:nvPr/>
        </p:nvSpPr>
        <p:spPr>
          <a:xfrm rot="17160000">
            <a:off x="17849033" y="983576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2" name="object 13042"/>
          <p:cNvSpPr txBox="1"/>
          <p:nvPr/>
        </p:nvSpPr>
        <p:spPr>
          <a:xfrm rot="17160000">
            <a:off x="17870868" y="97956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3" name="object 13043"/>
          <p:cNvSpPr txBox="1"/>
          <p:nvPr/>
        </p:nvSpPr>
        <p:spPr>
          <a:xfrm rot="17100000">
            <a:off x="17880126" y="985723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4" name="object 13044"/>
          <p:cNvSpPr txBox="1"/>
          <p:nvPr/>
        </p:nvSpPr>
        <p:spPr>
          <a:xfrm rot="17160000">
            <a:off x="17890913" y="970404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5" name="object 13045"/>
          <p:cNvSpPr txBox="1"/>
          <p:nvPr/>
        </p:nvSpPr>
        <p:spPr>
          <a:xfrm rot="17100000">
            <a:off x="17909118" y="970941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6" name="object 13046"/>
          <p:cNvSpPr txBox="1"/>
          <p:nvPr/>
        </p:nvSpPr>
        <p:spPr>
          <a:xfrm rot="17100000">
            <a:off x="17901624" y="970745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7" name="object 13047"/>
          <p:cNvSpPr txBox="1"/>
          <p:nvPr/>
        </p:nvSpPr>
        <p:spPr>
          <a:xfrm rot="17100000">
            <a:off x="17833790" y="9833246"/>
            <a:ext cx="7880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-4.68                                      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8" name="object 13048"/>
          <p:cNvSpPr txBox="1"/>
          <p:nvPr/>
        </p:nvSpPr>
        <p:spPr>
          <a:xfrm rot="17160000">
            <a:off x="17871813" y="9743821"/>
            <a:ext cx="7372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-4.77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49" name="object 13049"/>
          <p:cNvSpPr txBox="1"/>
          <p:nvPr/>
        </p:nvSpPr>
        <p:spPr>
          <a:xfrm rot="17100000">
            <a:off x="17888716" y="980068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0" name="object 13050"/>
          <p:cNvSpPr txBox="1"/>
          <p:nvPr/>
        </p:nvSpPr>
        <p:spPr>
          <a:xfrm rot="17100000">
            <a:off x="17874628" y="9744543"/>
            <a:ext cx="7372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-4.67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1" name="object 13051"/>
          <p:cNvSpPr txBox="1"/>
          <p:nvPr/>
        </p:nvSpPr>
        <p:spPr>
          <a:xfrm rot="17340000">
            <a:off x="17823339" y="9784294"/>
            <a:ext cx="15624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-4.76                                                                                  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2" name="object 13052"/>
          <p:cNvSpPr txBox="1"/>
          <p:nvPr/>
        </p:nvSpPr>
        <p:spPr>
          <a:xfrm rot="17340000">
            <a:off x="17896044" y="98028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3" name="object 13053"/>
          <p:cNvSpPr txBox="1"/>
          <p:nvPr/>
        </p:nvSpPr>
        <p:spPr>
          <a:xfrm rot="17100000">
            <a:off x="17860797" y="98056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4" name="object 13054"/>
          <p:cNvSpPr txBox="1"/>
          <p:nvPr/>
        </p:nvSpPr>
        <p:spPr>
          <a:xfrm rot="17100000">
            <a:off x="17772147" y="9741565"/>
            <a:ext cx="22862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-4.79                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-4.76</a:t>
            </a:r>
            <a:r>
              <a:rPr sz="100" dirty="0">
                <a:latin typeface="Arial"/>
                <a:cs typeface="Arial"/>
              </a:rPr>
              <a:t>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5" name="object 13055"/>
          <p:cNvSpPr txBox="1"/>
          <p:nvPr/>
        </p:nvSpPr>
        <p:spPr>
          <a:xfrm rot="17400000">
            <a:off x="18662805" y="939264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6" name="object 13056"/>
          <p:cNvSpPr txBox="1"/>
          <p:nvPr/>
        </p:nvSpPr>
        <p:spPr>
          <a:xfrm rot="17100000">
            <a:off x="18673671" y="939621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7" name="object 13057"/>
          <p:cNvSpPr txBox="1"/>
          <p:nvPr/>
        </p:nvSpPr>
        <p:spPr>
          <a:xfrm rot="17340000">
            <a:off x="18543052" y="9477462"/>
            <a:ext cx="21084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                                                                                                                 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8" name="object 13058"/>
          <p:cNvSpPr txBox="1"/>
          <p:nvPr/>
        </p:nvSpPr>
        <p:spPr>
          <a:xfrm rot="17160000">
            <a:off x="18506484" y="9505240"/>
            <a:ext cx="26798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                                                               -4.57                                                -4.59      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59" name="object 13059"/>
          <p:cNvSpPr txBox="1"/>
          <p:nvPr/>
        </p:nvSpPr>
        <p:spPr>
          <a:xfrm rot="17160000">
            <a:off x="18659498" y="9385882"/>
            <a:ext cx="224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      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0" name="object 13060"/>
          <p:cNvSpPr txBox="1"/>
          <p:nvPr/>
        </p:nvSpPr>
        <p:spPr>
          <a:xfrm rot="17160000">
            <a:off x="18679804" y="93980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1" name="object 13061"/>
          <p:cNvSpPr txBox="1"/>
          <p:nvPr/>
        </p:nvSpPr>
        <p:spPr>
          <a:xfrm rot="15780000">
            <a:off x="18368352" y="97160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2" name="object 13062"/>
          <p:cNvSpPr txBox="1"/>
          <p:nvPr/>
        </p:nvSpPr>
        <p:spPr>
          <a:xfrm rot="18420000">
            <a:off x="18353644" y="97114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3" name="object 13063"/>
          <p:cNvSpPr txBox="1"/>
          <p:nvPr/>
        </p:nvSpPr>
        <p:spPr>
          <a:xfrm rot="17820000">
            <a:off x="18349239" y="9668068"/>
            <a:ext cx="5089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-4.55                      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4" name="object 13064"/>
          <p:cNvSpPr txBox="1"/>
          <p:nvPr/>
        </p:nvSpPr>
        <p:spPr>
          <a:xfrm rot="17820000">
            <a:off x="18360323" y="970409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5" name="object 13065"/>
          <p:cNvSpPr txBox="1"/>
          <p:nvPr/>
        </p:nvSpPr>
        <p:spPr>
          <a:xfrm rot="17820000">
            <a:off x="18370704" y="969228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6" name="object 13066"/>
          <p:cNvSpPr txBox="1"/>
          <p:nvPr/>
        </p:nvSpPr>
        <p:spPr>
          <a:xfrm rot="17820000">
            <a:off x="18377185" y="96953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7" name="object 13067"/>
          <p:cNvSpPr txBox="1"/>
          <p:nvPr/>
        </p:nvSpPr>
        <p:spPr>
          <a:xfrm rot="17700000">
            <a:off x="18322429" y="9533953"/>
            <a:ext cx="22354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                                                                                                  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8" name="object 13068"/>
          <p:cNvSpPr txBox="1"/>
          <p:nvPr/>
        </p:nvSpPr>
        <p:spPr>
          <a:xfrm rot="17700000">
            <a:off x="18342523" y="9671835"/>
            <a:ext cx="8134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69" name="object 13069"/>
          <p:cNvSpPr txBox="1"/>
          <p:nvPr/>
        </p:nvSpPr>
        <p:spPr>
          <a:xfrm rot="17700000">
            <a:off x="18394958" y="965432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0" name="object 13070"/>
          <p:cNvSpPr txBox="1"/>
          <p:nvPr/>
        </p:nvSpPr>
        <p:spPr>
          <a:xfrm rot="17700000">
            <a:off x="18431826" y="958309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1" name="object 13071"/>
          <p:cNvSpPr txBox="1"/>
          <p:nvPr/>
        </p:nvSpPr>
        <p:spPr>
          <a:xfrm rot="17820000">
            <a:off x="18426958" y="9479900"/>
            <a:ext cx="9276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-4.51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2" name="object 13072"/>
          <p:cNvSpPr txBox="1"/>
          <p:nvPr/>
        </p:nvSpPr>
        <p:spPr>
          <a:xfrm rot="17760000">
            <a:off x="18486280" y="94393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3" name="object 13073"/>
          <p:cNvSpPr txBox="1"/>
          <p:nvPr/>
        </p:nvSpPr>
        <p:spPr>
          <a:xfrm rot="17760000">
            <a:off x="18453706" y="952064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4" name="object 13074"/>
          <p:cNvSpPr txBox="1"/>
          <p:nvPr/>
        </p:nvSpPr>
        <p:spPr>
          <a:xfrm rot="17760000">
            <a:off x="18461940" y="95242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5" name="object 13075"/>
          <p:cNvSpPr txBox="1"/>
          <p:nvPr/>
        </p:nvSpPr>
        <p:spPr>
          <a:xfrm rot="17640000">
            <a:off x="18428379" y="9498979"/>
            <a:ext cx="3696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-4.40              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6" name="object 13076"/>
          <p:cNvSpPr txBox="1"/>
          <p:nvPr/>
        </p:nvSpPr>
        <p:spPr>
          <a:xfrm rot="17640000">
            <a:off x="18482252" y="94372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7" name="object 13077"/>
          <p:cNvSpPr txBox="1"/>
          <p:nvPr/>
        </p:nvSpPr>
        <p:spPr>
          <a:xfrm rot="17640000">
            <a:off x="18462565" y="949056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8" name="object 13078"/>
          <p:cNvSpPr txBox="1"/>
          <p:nvPr/>
        </p:nvSpPr>
        <p:spPr>
          <a:xfrm rot="17640000">
            <a:off x="18446457" y="94830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79" name="object 13079"/>
          <p:cNvSpPr txBox="1"/>
          <p:nvPr/>
        </p:nvSpPr>
        <p:spPr>
          <a:xfrm rot="17820000">
            <a:off x="18472395" y="949489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0" name="object 13080"/>
          <p:cNvSpPr txBox="1"/>
          <p:nvPr/>
        </p:nvSpPr>
        <p:spPr>
          <a:xfrm rot="17520000">
            <a:off x="18474416" y="9496087"/>
            <a:ext cx="70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1" name="object 13081"/>
          <p:cNvSpPr txBox="1"/>
          <p:nvPr/>
        </p:nvSpPr>
        <p:spPr>
          <a:xfrm rot="17820000">
            <a:off x="18340456" y="9658986"/>
            <a:ext cx="6675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-4.45              -4.45     -4.46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2" name="object 13082"/>
          <p:cNvSpPr txBox="1"/>
          <p:nvPr/>
        </p:nvSpPr>
        <p:spPr>
          <a:xfrm rot="17640000">
            <a:off x="18345929" y="9673362"/>
            <a:ext cx="8134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r>
              <a:rPr sz="100" dirty="0">
                <a:latin typeface="Arial"/>
                <a:cs typeface="Arial"/>
              </a:rPr>
              <a:t>              </a:t>
            </a:r>
            <a:r>
              <a:rPr sz="100" spc="-15" dirty="0">
                <a:latin typeface="Arial"/>
                <a:cs typeface="Arial"/>
              </a:rPr>
              <a:t>-4.59</a:t>
            </a:r>
            <a:r>
              <a:rPr sz="100" dirty="0">
                <a:latin typeface="Arial"/>
                <a:cs typeface="Arial"/>
              </a:rPr>
              <a:t>     </a:t>
            </a:r>
            <a:r>
              <a:rPr sz="100" spc="-15" dirty="0">
                <a:latin typeface="Arial"/>
                <a:cs typeface="Arial"/>
              </a:rPr>
              <a:t>-4.60</a:t>
            </a:r>
            <a:r>
              <a:rPr sz="100" dirty="0">
                <a:latin typeface="Arial"/>
                <a:cs typeface="Arial"/>
              </a:rPr>
              <a:t>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3" name="object 13083"/>
          <p:cNvSpPr txBox="1"/>
          <p:nvPr/>
        </p:nvSpPr>
        <p:spPr>
          <a:xfrm rot="17640000">
            <a:off x="18379098" y="9658077"/>
            <a:ext cx="2056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4" name="object 13084"/>
          <p:cNvSpPr txBox="1"/>
          <p:nvPr/>
        </p:nvSpPr>
        <p:spPr>
          <a:xfrm rot="17640000">
            <a:off x="18373048" y="96600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5" name="object 13085"/>
          <p:cNvSpPr txBox="1"/>
          <p:nvPr/>
        </p:nvSpPr>
        <p:spPr>
          <a:xfrm rot="17820000">
            <a:off x="18302022" y="9599564"/>
            <a:ext cx="196875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-4.42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-4.42</a:t>
            </a:r>
            <a:r>
              <a:rPr sz="100" dirty="0">
                <a:latin typeface="Arial"/>
                <a:cs typeface="Arial"/>
              </a:rPr>
              <a:t>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-4.46</a:t>
            </a:r>
            <a:r>
              <a:rPr sz="100" dirty="0">
                <a:latin typeface="Arial"/>
                <a:cs typeface="Arial"/>
              </a:rPr>
              <a:t>                                  </a:t>
            </a: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6" name="object 13086"/>
          <p:cNvSpPr txBox="1"/>
          <p:nvPr/>
        </p:nvSpPr>
        <p:spPr>
          <a:xfrm rot="17640000">
            <a:off x="18331735" y="9579987"/>
            <a:ext cx="19751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-4.49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-4.50</a:t>
            </a:r>
            <a:r>
              <a:rPr sz="100" dirty="0">
                <a:latin typeface="Arial"/>
                <a:cs typeface="Arial"/>
              </a:rPr>
              <a:t>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r>
              <a:rPr sz="100" dirty="0">
                <a:latin typeface="Arial"/>
                <a:cs typeface="Arial"/>
              </a:rPr>
              <a:t>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7" name="object 13087"/>
          <p:cNvSpPr txBox="1"/>
          <p:nvPr/>
        </p:nvSpPr>
        <p:spPr>
          <a:xfrm rot="17640000">
            <a:off x="18384591" y="9529986"/>
            <a:ext cx="102284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8" name="object 13088"/>
          <p:cNvSpPr txBox="1"/>
          <p:nvPr/>
        </p:nvSpPr>
        <p:spPr>
          <a:xfrm rot="17640000">
            <a:off x="18279983" y="9556387"/>
            <a:ext cx="29973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              -4.59     -4.60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r>
              <a:rPr sz="100" dirty="0">
                <a:latin typeface="Arial"/>
                <a:cs typeface="Arial"/>
              </a:rPr>
              <a:t>                                                                                                                                 </a:t>
            </a: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89" name="object 13089"/>
          <p:cNvSpPr txBox="1"/>
          <p:nvPr/>
        </p:nvSpPr>
        <p:spPr>
          <a:xfrm rot="17700000">
            <a:off x="18403767" y="9463586"/>
            <a:ext cx="10990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-4.36                                                        -4.36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0" name="object 13090"/>
          <p:cNvSpPr txBox="1"/>
          <p:nvPr/>
        </p:nvSpPr>
        <p:spPr>
          <a:xfrm rot="420000">
            <a:off x="18139031" y="108301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1" name="object 13091"/>
          <p:cNvSpPr txBox="1"/>
          <p:nvPr/>
        </p:nvSpPr>
        <p:spPr>
          <a:xfrm rot="420000">
            <a:off x="18139389" y="108273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2" name="object 13092"/>
          <p:cNvSpPr txBox="1"/>
          <p:nvPr/>
        </p:nvSpPr>
        <p:spPr>
          <a:xfrm rot="17640000">
            <a:off x="18350855" y="107460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3" name="object 13093"/>
          <p:cNvSpPr txBox="1"/>
          <p:nvPr/>
        </p:nvSpPr>
        <p:spPr>
          <a:xfrm rot="17640000">
            <a:off x="18353361" y="107470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4" name="object 13094"/>
          <p:cNvSpPr txBox="1"/>
          <p:nvPr/>
        </p:nvSpPr>
        <p:spPr>
          <a:xfrm rot="17640000">
            <a:off x="18359445" y="1074994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5" name="object 13095"/>
          <p:cNvSpPr txBox="1"/>
          <p:nvPr/>
        </p:nvSpPr>
        <p:spPr>
          <a:xfrm rot="17640000">
            <a:off x="18346918" y="1074386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6" name="object 13096"/>
          <p:cNvSpPr txBox="1"/>
          <p:nvPr/>
        </p:nvSpPr>
        <p:spPr>
          <a:xfrm rot="720000">
            <a:off x="18384960" y="1077026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7" name="object 13097"/>
          <p:cNvSpPr txBox="1"/>
          <p:nvPr/>
        </p:nvSpPr>
        <p:spPr>
          <a:xfrm rot="660000">
            <a:off x="18385674" y="1076736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8" name="object 13098"/>
          <p:cNvSpPr txBox="1"/>
          <p:nvPr/>
        </p:nvSpPr>
        <p:spPr>
          <a:xfrm rot="840000">
            <a:off x="18388884" y="107550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99" name="object 13099"/>
          <p:cNvSpPr txBox="1"/>
          <p:nvPr/>
        </p:nvSpPr>
        <p:spPr>
          <a:xfrm rot="840000">
            <a:off x="18389242" y="1075215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0" name="object 13100"/>
          <p:cNvSpPr txBox="1"/>
          <p:nvPr/>
        </p:nvSpPr>
        <p:spPr>
          <a:xfrm rot="900000">
            <a:off x="18387101" y="107618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1" name="object 13101"/>
          <p:cNvSpPr txBox="1"/>
          <p:nvPr/>
        </p:nvSpPr>
        <p:spPr>
          <a:xfrm rot="1380000">
            <a:off x="18366678" y="107532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2" name="object 13102"/>
          <p:cNvSpPr txBox="1"/>
          <p:nvPr/>
        </p:nvSpPr>
        <p:spPr>
          <a:xfrm rot="660000">
            <a:off x="18132253" y="108464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3" name="object 13103"/>
          <p:cNvSpPr txBox="1"/>
          <p:nvPr/>
        </p:nvSpPr>
        <p:spPr>
          <a:xfrm rot="720000">
            <a:off x="18132974" y="108436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4" name="object 13104"/>
          <p:cNvSpPr txBox="1"/>
          <p:nvPr/>
        </p:nvSpPr>
        <p:spPr>
          <a:xfrm rot="2700000">
            <a:off x="18105876" y="108321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5" name="object 13105"/>
          <p:cNvSpPr txBox="1"/>
          <p:nvPr/>
        </p:nvSpPr>
        <p:spPr>
          <a:xfrm rot="2820000">
            <a:off x="18107952" y="1083012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6" name="object 13106"/>
          <p:cNvSpPr txBox="1"/>
          <p:nvPr/>
        </p:nvSpPr>
        <p:spPr>
          <a:xfrm rot="3180000">
            <a:off x="18114242" y="108156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7" name="object 13107"/>
          <p:cNvSpPr txBox="1"/>
          <p:nvPr/>
        </p:nvSpPr>
        <p:spPr>
          <a:xfrm rot="3180000">
            <a:off x="18116389" y="1081424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8" name="object 13108"/>
          <p:cNvSpPr txBox="1"/>
          <p:nvPr/>
        </p:nvSpPr>
        <p:spPr>
          <a:xfrm rot="3480000">
            <a:off x="18121231" y="108104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09" name="object 13109"/>
          <p:cNvSpPr txBox="1"/>
          <p:nvPr/>
        </p:nvSpPr>
        <p:spPr>
          <a:xfrm rot="3480000">
            <a:off x="18127674" y="1080548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0" name="object 13110"/>
          <p:cNvSpPr txBox="1"/>
          <p:nvPr/>
        </p:nvSpPr>
        <p:spPr>
          <a:xfrm rot="3180000">
            <a:off x="18130348" y="1080350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1" name="object 13111"/>
          <p:cNvSpPr txBox="1"/>
          <p:nvPr/>
        </p:nvSpPr>
        <p:spPr>
          <a:xfrm rot="17400000">
            <a:off x="18369296" y="106962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2" name="object 13112"/>
          <p:cNvSpPr txBox="1"/>
          <p:nvPr/>
        </p:nvSpPr>
        <p:spPr>
          <a:xfrm rot="17160000">
            <a:off x="18362672" y="1069445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3" name="object 13113"/>
          <p:cNvSpPr txBox="1"/>
          <p:nvPr/>
        </p:nvSpPr>
        <p:spPr>
          <a:xfrm rot="17160000">
            <a:off x="18366251" y="106955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4" name="object 13114"/>
          <p:cNvSpPr txBox="1"/>
          <p:nvPr/>
        </p:nvSpPr>
        <p:spPr>
          <a:xfrm rot="17340000">
            <a:off x="18424001" y="1050545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5" name="object 13115"/>
          <p:cNvSpPr txBox="1"/>
          <p:nvPr/>
        </p:nvSpPr>
        <p:spPr>
          <a:xfrm rot="17400000">
            <a:off x="18430861" y="1050761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6" name="object 13116"/>
          <p:cNvSpPr txBox="1"/>
          <p:nvPr/>
        </p:nvSpPr>
        <p:spPr>
          <a:xfrm rot="17160000">
            <a:off x="18416005" y="105097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7" name="object 13117"/>
          <p:cNvSpPr txBox="1"/>
          <p:nvPr/>
        </p:nvSpPr>
        <p:spPr>
          <a:xfrm rot="17100000">
            <a:off x="18593644" y="10672477"/>
            <a:ext cx="4203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8" name="object 13118"/>
          <p:cNvSpPr txBox="1"/>
          <p:nvPr/>
        </p:nvSpPr>
        <p:spPr>
          <a:xfrm rot="17340000">
            <a:off x="18613349" y="1065400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19" name="object 13119"/>
          <p:cNvSpPr txBox="1"/>
          <p:nvPr/>
        </p:nvSpPr>
        <p:spPr>
          <a:xfrm rot="17340000">
            <a:off x="18646279" y="105666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0" name="object 13120"/>
          <p:cNvSpPr txBox="1"/>
          <p:nvPr/>
        </p:nvSpPr>
        <p:spPr>
          <a:xfrm rot="17340000">
            <a:off x="18609412" y="106908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1" name="object 13121"/>
          <p:cNvSpPr txBox="1"/>
          <p:nvPr/>
        </p:nvSpPr>
        <p:spPr>
          <a:xfrm rot="17160000">
            <a:off x="18637568" y="105706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2" name="object 13122"/>
          <p:cNvSpPr txBox="1"/>
          <p:nvPr/>
        </p:nvSpPr>
        <p:spPr>
          <a:xfrm rot="3600000">
            <a:off x="18673822" y="1044797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3" name="object 13123"/>
          <p:cNvSpPr txBox="1"/>
          <p:nvPr/>
        </p:nvSpPr>
        <p:spPr>
          <a:xfrm rot="3600000">
            <a:off x="18671358" y="1044903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4" name="object 13124"/>
          <p:cNvSpPr txBox="1"/>
          <p:nvPr/>
        </p:nvSpPr>
        <p:spPr>
          <a:xfrm rot="3660000">
            <a:off x="18660168" y="104555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5" name="object 13125"/>
          <p:cNvSpPr txBox="1"/>
          <p:nvPr/>
        </p:nvSpPr>
        <p:spPr>
          <a:xfrm rot="3660000">
            <a:off x="18657663" y="104569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6" name="object 13126"/>
          <p:cNvSpPr txBox="1"/>
          <p:nvPr/>
        </p:nvSpPr>
        <p:spPr>
          <a:xfrm rot="3480000">
            <a:off x="18666011" y="1045219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7" name="object 13127"/>
          <p:cNvSpPr txBox="1"/>
          <p:nvPr/>
        </p:nvSpPr>
        <p:spPr>
          <a:xfrm rot="17160000">
            <a:off x="18345605" y="10652160"/>
            <a:ext cx="10545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8" name="object 13128"/>
          <p:cNvSpPr txBox="1"/>
          <p:nvPr/>
        </p:nvSpPr>
        <p:spPr>
          <a:xfrm rot="17100000">
            <a:off x="18359833" y="10552714"/>
            <a:ext cx="10482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                  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29" name="object 13129"/>
          <p:cNvSpPr txBox="1"/>
          <p:nvPr/>
        </p:nvSpPr>
        <p:spPr>
          <a:xfrm rot="17100000">
            <a:off x="18442823" y="104401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0" name="object 13130"/>
          <p:cNvSpPr txBox="1"/>
          <p:nvPr/>
        </p:nvSpPr>
        <p:spPr>
          <a:xfrm rot="17100000">
            <a:off x="18403071" y="106028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1" name="object 13131"/>
          <p:cNvSpPr txBox="1"/>
          <p:nvPr/>
        </p:nvSpPr>
        <p:spPr>
          <a:xfrm rot="17400000">
            <a:off x="18425493" y="105992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2" name="object 13132"/>
          <p:cNvSpPr txBox="1"/>
          <p:nvPr/>
        </p:nvSpPr>
        <p:spPr>
          <a:xfrm rot="17160000">
            <a:off x="18422806" y="1061749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3" name="object 13133"/>
          <p:cNvSpPr txBox="1"/>
          <p:nvPr/>
        </p:nvSpPr>
        <p:spPr>
          <a:xfrm rot="17100000">
            <a:off x="18657922" y="1050188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4" name="object 13134"/>
          <p:cNvSpPr txBox="1"/>
          <p:nvPr/>
        </p:nvSpPr>
        <p:spPr>
          <a:xfrm rot="17100000">
            <a:off x="18643247" y="1056595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5" name="object 13135"/>
          <p:cNvSpPr txBox="1"/>
          <p:nvPr/>
        </p:nvSpPr>
        <p:spPr>
          <a:xfrm rot="17100000">
            <a:off x="18671523" y="1050295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6" name="object 13136"/>
          <p:cNvSpPr txBox="1"/>
          <p:nvPr/>
        </p:nvSpPr>
        <p:spPr>
          <a:xfrm rot="17100000">
            <a:off x="18680113" y="105054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7" name="object 13137"/>
          <p:cNvSpPr txBox="1"/>
          <p:nvPr/>
        </p:nvSpPr>
        <p:spPr>
          <a:xfrm rot="3600000">
            <a:off x="18654134" y="104587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8" name="object 13138"/>
          <p:cNvSpPr txBox="1"/>
          <p:nvPr/>
        </p:nvSpPr>
        <p:spPr>
          <a:xfrm rot="840000">
            <a:off x="18224950" y="107249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39" name="object 13139"/>
          <p:cNvSpPr txBox="1"/>
          <p:nvPr/>
        </p:nvSpPr>
        <p:spPr>
          <a:xfrm rot="4440000">
            <a:off x="18220141" y="107726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0" name="object 13140"/>
          <p:cNvSpPr txBox="1"/>
          <p:nvPr/>
        </p:nvSpPr>
        <p:spPr>
          <a:xfrm rot="4620000">
            <a:off x="18234293" y="1076952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1" name="object 13141"/>
          <p:cNvSpPr txBox="1"/>
          <p:nvPr/>
        </p:nvSpPr>
        <p:spPr>
          <a:xfrm rot="4500000">
            <a:off x="18226900" y="107712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2" name="object 13142"/>
          <p:cNvSpPr txBox="1"/>
          <p:nvPr/>
        </p:nvSpPr>
        <p:spPr>
          <a:xfrm rot="4680000">
            <a:off x="18237121" y="107688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3" name="object 13143"/>
          <p:cNvSpPr txBox="1"/>
          <p:nvPr/>
        </p:nvSpPr>
        <p:spPr>
          <a:xfrm rot="4620000">
            <a:off x="18240736" y="107680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4" name="object 13144"/>
          <p:cNvSpPr txBox="1"/>
          <p:nvPr/>
        </p:nvSpPr>
        <p:spPr>
          <a:xfrm rot="4440000">
            <a:off x="18217277" y="107733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5" name="object 13145"/>
          <p:cNvSpPr txBox="1"/>
          <p:nvPr/>
        </p:nvSpPr>
        <p:spPr>
          <a:xfrm rot="900000">
            <a:off x="18146070" y="10717303"/>
            <a:ext cx="8578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r>
              <a:rPr sz="100" spc="47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6" name="object 13146"/>
          <p:cNvSpPr txBox="1"/>
          <p:nvPr/>
        </p:nvSpPr>
        <p:spPr>
          <a:xfrm rot="1080000">
            <a:off x="18148714" y="107025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7" name="object 13147"/>
          <p:cNvSpPr txBox="1"/>
          <p:nvPr/>
        </p:nvSpPr>
        <p:spPr>
          <a:xfrm rot="840000">
            <a:off x="18156804" y="10766827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8" name="object 13148"/>
          <p:cNvSpPr txBox="1"/>
          <p:nvPr/>
        </p:nvSpPr>
        <p:spPr>
          <a:xfrm rot="900000">
            <a:off x="18155717" y="10769741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49" name="object 13149"/>
          <p:cNvSpPr txBox="1"/>
          <p:nvPr/>
        </p:nvSpPr>
        <p:spPr>
          <a:xfrm rot="840000">
            <a:off x="18147994" y="107045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0" name="object 13150"/>
          <p:cNvSpPr txBox="1"/>
          <p:nvPr/>
        </p:nvSpPr>
        <p:spPr>
          <a:xfrm rot="840000">
            <a:off x="18223518" y="107299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1" name="object 13151"/>
          <p:cNvSpPr txBox="1"/>
          <p:nvPr/>
        </p:nvSpPr>
        <p:spPr>
          <a:xfrm rot="840000">
            <a:off x="18165752" y="10736760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2" name="object 13152"/>
          <p:cNvSpPr txBox="1"/>
          <p:nvPr/>
        </p:nvSpPr>
        <p:spPr>
          <a:xfrm rot="840000">
            <a:off x="18161457" y="10750720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3" name="object 13153"/>
          <p:cNvSpPr txBox="1"/>
          <p:nvPr/>
        </p:nvSpPr>
        <p:spPr>
          <a:xfrm rot="900000">
            <a:off x="18163235" y="10743969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4" name="object 13154"/>
          <p:cNvSpPr txBox="1"/>
          <p:nvPr/>
        </p:nvSpPr>
        <p:spPr>
          <a:xfrm rot="17100000">
            <a:off x="18264907" y="106625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5" name="object 13155"/>
          <p:cNvSpPr txBox="1"/>
          <p:nvPr/>
        </p:nvSpPr>
        <p:spPr>
          <a:xfrm rot="17340000">
            <a:off x="18274741" y="1068048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6" name="object 13156"/>
          <p:cNvSpPr txBox="1"/>
          <p:nvPr/>
        </p:nvSpPr>
        <p:spPr>
          <a:xfrm rot="17100000">
            <a:off x="18271350" y="1069266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7" name="object 13157"/>
          <p:cNvSpPr txBox="1"/>
          <p:nvPr/>
        </p:nvSpPr>
        <p:spPr>
          <a:xfrm rot="900000">
            <a:off x="18252510" y="106888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8" name="object 13158"/>
          <p:cNvSpPr txBox="1"/>
          <p:nvPr/>
        </p:nvSpPr>
        <p:spPr>
          <a:xfrm rot="17340000">
            <a:off x="18245417" y="106849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59" name="object 13159"/>
          <p:cNvSpPr txBox="1"/>
          <p:nvPr/>
        </p:nvSpPr>
        <p:spPr>
          <a:xfrm rot="17160000">
            <a:off x="18252785" y="106590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0" name="object 13160"/>
          <p:cNvSpPr txBox="1"/>
          <p:nvPr/>
        </p:nvSpPr>
        <p:spPr>
          <a:xfrm rot="17160000">
            <a:off x="18237979" y="10724892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1" name="object 13161"/>
          <p:cNvSpPr txBox="1"/>
          <p:nvPr/>
        </p:nvSpPr>
        <p:spPr>
          <a:xfrm rot="17160000">
            <a:off x="18262450" y="106715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2" name="object 13162"/>
          <p:cNvSpPr txBox="1"/>
          <p:nvPr/>
        </p:nvSpPr>
        <p:spPr>
          <a:xfrm rot="17160000">
            <a:off x="18233814" y="1072380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3" name="object 13163"/>
          <p:cNvSpPr txBox="1"/>
          <p:nvPr/>
        </p:nvSpPr>
        <p:spPr>
          <a:xfrm rot="17340000">
            <a:off x="18261882" y="106828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4" name="object 13164"/>
          <p:cNvSpPr txBox="1"/>
          <p:nvPr/>
        </p:nvSpPr>
        <p:spPr>
          <a:xfrm rot="17400000">
            <a:off x="18128047" y="107563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5" name="object 13165"/>
          <p:cNvSpPr txBox="1"/>
          <p:nvPr/>
        </p:nvSpPr>
        <p:spPr>
          <a:xfrm rot="17340000">
            <a:off x="18112595" y="1072165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6" name="object 13166"/>
          <p:cNvSpPr txBox="1"/>
          <p:nvPr/>
        </p:nvSpPr>
        <p:spPr>
          <a:xfrm rot="17160000">
            <a:off x="18092073" y="107807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7" name="object 13167"/>
          <p:cNvSpPr txBox="1"/>
          <p:nvPr/>
        </p:nvSpPr>
        <p:spPr>
          <a:xfrm rot="17160000">
            <a:off x="18109611" y="1072094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8" name="object 13168"/>
          <p:cNvSpPr txBox="1"/>
          <p:nvPr/>
        </p:nvSpPr>
        <p:spPr>
          <a:xfrm rot="17160000">
            <a:off x="18094936" y="1078143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69" name="object 13169"/>
          <p:cNvSpPr txBox="1"/>
          <p:nvPr/>
        </p:nvSpPr>
        <p:spPr>
          <a:xfrm rot="17160000">
            <a:off x="18120350" y="107542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0" name="object 13170"/>
          <p:cNvSpPr txBox="1"/>
          <p:nvPr/>
        </p:nvSpPr>
        <p:spPr>
          <a:xfrm rot="17400000">
            <a:off x="18139143" y="1069588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1" name="object 13171"/>
          <p:cNvSpPr txBox="1"/>
          <p:nvPr/>
        </p:nvSpPr>
        <p:spPr>
          <a:xfrm rot="17160000">
            <a:off x="18169387" y="106232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2" name="object 13172"/>
          <p:cNvSpPr txBox="1"/>
          <p:nvPr/>
        </p:nvSpPr>
        <p:spPr>
          <a:xfrm rot="17100000">
            <a:off x="18089045" y="10756356"/>
            <a:ext cx="6801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-4.72                                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3" name="object 13173"/>
          <p:cNvSpPr txBox="1"/>
          <p:nvPr/>
        </p:nvSpPr>
        <p:spPr>
          <a:xfrm rot="17100000">
            <a:off x="18160748" y="106207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4" name="object 13174"/>
          <p:cNvSpPr txBox="1"/>
          <p:nvPr/>
        </p:nvSpPr>
        <p:spPr>
          <a:xfrm rot="17100000">
            <a:off x="18076636" y="10682479"/>
            <a:ext cx="16259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                    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5" name="object 13175"/>
          <p:cNvSpPr txBox="1"/>
          <p:nvPr/>
        </p:nvSpPr>
        <p:spPr>
          <a:xfrm rot="17160000">
            <a:off x="18171449" y="10617439"/>
            <a:ext cx="2307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6" name="object 13176"/>
          <p:cNvSpPr txBox="1"/>
          <p:nvPr/>
        </p:nvSpPr>
        <p:spPr>
          <a:xfrm rot="17160000">
            <a:off x="18221873" y="10449639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7" name="object 13177"/>
          <p:cNvSpPr txBox="1"/>
          <p:nvPr/>
        </p:nvSpPr>
        <p:spPr>
          <a:xfrm rot="17160000">
            <a:off x="18199096" y="105255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8" name="object 13178"/>
          <p:cNvSpPr txBox="1"/>
          <p:nvPr/>
        </p:nvSpPr>
        <p:spPr>
          <a:xfrm rot="17160000">
            <a:off x="18137172" y="1075888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79" name="object 13179"/>
          <p:cNvSpPr txBox="1"/>
          <p:nvPr/>
        </p:nvSpPr>
        <p:spPr>
          <a:xfrm rot="17100000">
            <a:off x="18206227" y="1052748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0" name="object 13180"/>
          <p:cNvSpPr txBox="1"/>
          <p:nvPr/>
        </p:nvSpPr>
        <p:spPr>
          <a:xfrm rot="17100000">
            <a:off x="18228398" y="1045212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1" name="object 13181"/>
          <p:cNvSpPr txBox="1"/>
          <p:nvPr/>
        </p:nvSpPr>
        <p:spPr>
          <a:xfrm rot="3000000">
            <a:off x="18208520" y="1042395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2" name="object 13182"/>
          <p:cNvSpPr txBox="1"/>
          <p:nvPr/>
        </p:nvSpPr>
        <p:spPr>
          <a:xfrm rot="19260000">
            <a:off x="18259199" y="103757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3" name="object 13183"/>
          <p:cNvSpPr txBox="1"/>
          <p:nvPr/>
        </p:nvSpPr>
        <p:spPr>
          <a:xfrm rot="19260000">
            <a:off x="18201924" y="10406781"/>
            <a:ext cx="243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-4.30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4" name="object 13184"/>
          <p:cNvSpPr txBox="1"/>
          <p:nvPr/>
        </p:nvSpPr>
        <p:spPr>
          <a:xfrm rot="19080000">
            <a:off x="18219664" y="10398421"/>
            <a:ext cx="3127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r>
              <a:rPr sz="100" spc="4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5" name="object 13185"/>
          <p:cNvSpPr txBox="1"/>
          <p:nvPr/>
        </p:nvSpPr>
        <p:spPr>
          <a:xfrm rot="19440000">
            <a:off x="18235181" y="10377516"/>
            <a:ext cx="2875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-4.70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6" name="object 13186"/>
          <p:cNvSpPr txBox="1"/>
          <p:nvPr/>
        </p:nvSpPr>
        <p:spPr>
          <a:xfrm rot="840000">
            <a:off x="18274699" y="1037240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7" name="object 13187"/>
          <p:cNvSpPr txBox="1"/>
          <p:nvPr/>
        </p:nvSpPr>
        <p:spPr>
          <a:xfrm rot="1080000">
            <a:off x="18276855" y="103657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8" name="object 13188"/>
          <p:cNvSpPr txBox="1"/>
          <p:nvPr/>
        </p:nvSpPr>
        <p:spPr>
          <a:xfrm rot="840000">
            <a:off x="18436847" y="1041927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89" name="object 13189"/>
          <p:cNvSpPr txBox="1"/>
          <p:nvPr/>
        </p:nvSpPr>
        <p:spPr>
          <a:xfrm rot="900000">
            <a:off x="18438638" y="1041216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0" name="object 13190"/>
          <p:cNvSpPr txBox="1"/>
          <p:nvPr/>
        </p:nvSpPr>
        <p:spPr>
          <a:xfrm rot="840000">
            <a:off x="18350586" y="103942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1" name="object 13191"/>
          <p:cNvSpPr txBox="1"/>
          <p:nvPr/>
        </p:nvSpPr>
        <p:spPr>
          <a:xfrm rot="900000">
            <a:off x="18352375" y="103874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2" name="object 13192"/>
          <p:cNvSpPr txBox="1"/>
          <p:nvPr/>
        </p:nvSpPr>
        <p:spPr>
          <a:xfrm rot="1080000">
            <a:off x="18463694" y="104298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3" name="object 13193"/>
          <p:cNvSpPr txBox="1"/>
          <p:nvPr/>
        </p:nvSpPr>
        <p:spPr>
          <a:xfrm rot="1140000">
            <a:off x="18448296" y="106131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4" name="object 13194"/>
          <p:cNvSpPr txBox="1"/>
          <p:nvPr/>
        </p:nvSpPr>
        <p:spPr>
          <a:xfrm rot="840000">
            <a:off x="18434342" y="1060575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5" name="object 13195"/>
          <p:cNvSpPr txBox="1"/>
          <p:nvPr/>
        </p:nvSpPr>
        <p:spPr>
          <a:xfrm rot="840000">
            <a:off x="18464721" y="10627411"/>
            <a:ext cx="7436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-4.62</a:t>
            </a:r>
            <a:r>
              <a:rPr sz="100" spc="28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6" name="object 13196"/>
          <p:cNvSpPr txBox="1"/>
          <p:nvPr/>
        </p:nvSpPr>
        <p:spPr>
          <a:xfrm rot="1140000">
            <a:off x="18466552" y="106152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7" name="object 13197"/>
          <p:cNvSpPr txBox="1"/>
          <p:nvPr/>
        </p:nvSpPr>
        <p:spPr>
          <a:xfrm rot="900000">
            <a:off x="18465206" y="10621912"/>
            <a:ext cx="3633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8" name="object 13198"/>
          <p:cNvSpPr txBox="1"/>
          <p:nvPr/>
        </p:nvSpPr>
        <p:spPr>
          <a:xfrm rot="17100000">
            <a:off x="18468574" y="1046429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99" name="object 13199"/>
          <p:cNvSpPr txBox="1"/>
          <p:nvPr/>
        </p:nvSpPr>
        <p:spPr>
          <a:xfrm rot="17100000">
            <a:off x="18465709" y="104635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0" name="object 13200"/>
          <p:cNvSpPr txBox="1"/>
          <p:nvPr/>
        </p:nvSpPr>
        <p:spPr>
          <a:xfrm rot="17100000">
            <a:off x="18425621" y="104349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1" name="object 13201"/>
          <p:cNvSpPr txBox="1"/>
          <p:nvPr/>
        </p:nvSpPr>
        <p:spPr>
          <a:xfrm rot="17340000">
            <a:off x="18423285" y="104342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2" name="object 13202"/>
          <p:cNvSpPr txBox="1"/>
          <p:nvPr/>
        </p:nvSpPr>
        <p:spPr>
          <a:xfrm rot="840000">
            <a:off x="18616891" y="1048191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3" name="object 13203"/>
          <p:cNvSpPr txBox="1"/>
          <p:nvPr/>
        </p:nvSpPr>
        <p:spPr>
          <a:xfrm rot="900000">
            <a:off x="18486959" y="104365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4" name="object 13204"/>
          <p:cNvSpPr txBox="1"/>
          <p:nvPr/>
        </p:nvSpPr>
        <p:spPr>
          <a:xfrm rot="900000">
            <a:off x="18618676" y="1047482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5" name="object 13205"/>
          <p:cNvSpPr txBox="1"/>
          <p:nvPr/>
        </p:nvSpPr>
        <p:spPr>
          <a:xfrm rot="1140000">
            <a:off x="18564625" y="104671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6" name="object 13206"/>
          <p:cNvSpPr txBox="1"/>
          <p:nvPr/>
        </p:nvSpPr>
        <p:spPr>
          <a:xfrm rot="840000">
            <a:off x="18566776" y="1045973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7" name="object 13207"/>
          <p:cNvSpPr txBox="1"/>
          <p:nvPr/>
        </p:nvSpPr>
        <p:spPr>
          <a:xfrm rot="840000">
            <a:off x="18485170" y="104436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8" name="object 13208"/>
          <p:cNvSpPr txBox="1"/>
          <p:nvPr/>
        </p:nvSpPr>
        <p:spPr>
          <a:xfrm rot="840000">
            <a:off x="18633713" y="104665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09" name="object 13209"/>
          <p:cNvSpPr txBox="1"/>
          <p:nvPr/>
        </p:nvSpPr>
        <p:spPr>
          <a:xfrm rot="840000">
            <a:off x="18634787" y="104743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0" name="object 13210"/>
          <p:cNvSpPr txBox="1"/>
          <p:nvPr/>
        </p:nvSpPr>
        <p:spPr>
          <a:xfrm rot="900000">
            <a:off x="18401418" y="104969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1" name="object 13211"/>
          <p:cNvSpPr txBox="1"/>
          <p:nvPr/>
        </p:nvSpPr>
        <p:spPr>
          <a:xfrm rot="900000">
            <a:off x="18264323" y="104576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2" name="object 13212"/>
          <p:cNvSpPr txBox="1"/>
          <p:nvPr/>
        </p:nvSpPr>
        <p:spPr>
          <a:xfrm rot="900000">
            <a:off x="18399980" y="105009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3" name="object 13213"/>
          <p:cNvSpPr txBox="1"/>
          <p:nvPr/>
        </p:nvSpPr>
        <p:spPr>
          <a:xfrm rot="840000">
            <a:off x="18368841" y="1048763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4" name="object 13214"/>
          <p:cNvSpPr txBox="1"/>
          <p:nvPr/>
        </p:nvSpPr>
        <p:spPr>
          <a:xfrm rot="840000">
            <a:off x="18315507" y="104722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5" name="object 13215"/>
          <p:cNvSpPr txBox="1"/>
          <p:nvPr/>
        </p:nvSpPr>
        <p:spPr>
          <a:xfrm rot="840000">
            <a:off x="18367766" y="104915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6" name="object 13216"/>
          <p:cNvSpPr txBox="1"/>
          <p:nvPr/>
        </p:nvSpPr>
        <p:spPr>
          <a:xfrm rot="1140000">
            <a:off x="18287583" y="104671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7" name="object 13217"/>
          <p:cNvSpPr txBox="1"/>
          <p:nvPr/>
        </p:nvSpPr>
        <p:spPr>
          <a:xfrm rot="1140000">
            <a:off x="18263244" y="1046173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8" name="object 13218"/>
          <p:cNvSpPr txBox="1"/>
          <p:nvPr/>
        </p:nvSpPr>
        <p:spPr>
          <a:xfrm rot="840000">
            <a:off x="18244633" y="1045437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19" name="object 13219"/>
          <p:cNvSpPr txBox="1"/>
          <p:nvPr/>
        </p:nvSpPr>
        <p:spPr>
          <a:xfrm rot="840000">
            <a:off x="18314389" y="10479583"/>
            <a:ext cx="3633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0" name="object 13220"/>
          <p:cNvSpPr txBox="1"/>
          <p:nvPr/>
        </p:nvSpPr>
        <p:spPr>
          <a:xfrm rot="1080000">
            <a:off x="18385311" y="1049532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1" name="object 13221"/>
          <p:cNvSpPr txBox="1"/>
          <p:nvPr/>
        </p:nvSpPr>
        <p:spPr>
          <a:xfrm rot="6960000">
            <a:off x="18604594" y="9648037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2" name="object 13222"/>
          <p:cNvSpPr txBox="1"/>
          <p:nvPr/>
        </p:nvSpPr>
        <p:spPr>
          <a:xfrm rot="6960000">
            <a:off x="18631082" y="9558553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3" name="object 13223"/>
          <p:cNvSpPr txBox="1"/>
          <p:nvPr/>
        </p:nvSpPr>
        <p:spPr>
          <a:xfrm>
            <a:off x="18628986" y="9513182"/>
            <a:ext cx="26670" cy="26034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4" name="object 13224"/>
          <p:cNvSpPr txBox="1"/>
          <p:nvPr/>
        </p:nvSpPr>
        <p:spPr>
          <a:xfrm>
            <a:off x="18644736" y="9459492"/>
            <a:ext cx="26670" cy="26034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5" name="object 13225"/>
          <p:cNvSpPr txBox="1"/>
          <p:nvPr/>
        </p:nvSpPr>
        <p:spPr>
          <a:xfrm>
            <a:off x="18655117" y="9423698"/>
            <a:ext cx="26670" cy="26034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6" name="object 13226"/>
          <p:cNvSpPr txBox="1"/>
          <p:nvPr/>
        </p:nvSpPr>
        <p:spPr>
          <a:xfrm rot="10800000">
            <a:off x="18615581" y="9446859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7" name="object 13227"/>
          <p:cNvSpPr txBox="1"/>
          <p:nvPr/>
        </p:nvSpPr>
        <p:spPr>
          <a:xfrm>
            <a:off x="18438922" y="9526068"/>
            <a:ext cx="26670" cy="26034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8" name="object 13228"/>
          <p:cNvSpPr txBox="1"/>
          <p:nvPr/>
        </p:nvSpPr>
        <p:spPr>
          <a:xfrm rot="18900000">
            <a:off x="18391776" y="9634818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29" name="object 13229"/>
          <p:cNvSpPr txBox="1"/>
          <p:nvPr/>
        </p:nvSpPr>
        <p:spPr>
          <a:xfrm rot="17820000">
            <a:off x="18385485" y="9534753"/>
            <a:ext cx="107957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-4.54</a:t>
            </a:r>
            <a:r>
              <a:rPr sz="100" dirty="0">
                <a:latin typeface="Arial"/>
                <a:cs typeface="Arial"/>
              </a:rPr>
              <a:t>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0" name="object 13230"/>
          <p:cNvSpPr txBox="1"/>
          <p:nvPr/>
        </p:nvSpPr>
        <p:spPr>
          <a:xfrm>
            <a:off x="18449095" y="9471837"/>
            <a:ext cx="26670" cy="260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1" name="object 13231"/>
          <p:cNvSpPr txBox="1"/>
          <p:nvPr/>
        </p:nvSpPr>
        <p:spPr>
          <a:xfrm rot="18900000">
            <a:off x="18477323" y="9447617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2" name="object 13232"/>
          <p:cNvSpPr txBox="1"/>
          <p:nvPr/>
        </p:nvSpPr>
        <p:spPr>
          <a:xfrm>
            <a:off x="17907745" y="9679981"/>
            <a:ext cx="26670" cy="26034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3" name="object 13233"/>
          <p:cNvSpPr txBox="1"/>
          <p:nvPr/>
        </p:nvSpPr>
        <p:spPr>
          <a:xfrm rot="17340000">
            <a:off x="18399303" y="1069981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4" name="object 13234"/>
          <p:cNvSpPr txBox="1"/>
          <p:nvPr/>
        </p:nvSpPr>
        <p:spPr>
          <a:xfrm rot="17100000">
            <a:off x="18419893" y="106167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5" name="object 13235"/>
          <p:cNvSpPr txBox="1"/>
          <p:nvPr/>
        </p:nvSpPr>
        <p:spPr>
          <a:xfrm rot="17100000">
            <a:off x="18378358" y="10637505"/>
            <a:ext cx="8388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-4.59                                         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6" name="object 13236"/>
          <p:cNvSpPr txBox="1"/>
          <p:nvPr/>
        </p:nvSpPr>
        <p:spPr>
          <a:xfrm rot="11760000">
            <a:off x="18397629" y="106772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7" name="object 13237"/>
          <p:cNvSpPr txBox="1"/>
          <p:nvPr/>
        </p:nvSpPr>
        <p:spPr>
          <a:xfrm rot="11760000">
            <a:off x="18444162" y="1051583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8" name="object 13238"/>
          <p:cNvSpPr txBox="1"/>
          <p:nvPr/>
        </p:nvSpPr>
        <p:spPr>
          <a:xfrm rot="17100000">
            <a:off x="18449245" y="104421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39" name="object 13239"/>
          <p:cNvSpPr txBox="1"/>
          <p:nvPr/>
        </p:nvSpPr>
        <p:spPr>
          <a:xfrm rot="17100000">
            <a:off x="18374868" y="10557009"/>
            <a:ext cx="10482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-4.67                                                     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40" name="object 13240"/>
          <p:cNvSpPr txBox="1"/>
          <p:nvPr/>
        </p:nvSpPr>
        <p:spPr>
          <a:xfrm rot="17100000">
            <a:off x="18436359" y="105197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41" name="object 13241"/>
          <p:cNvSpPr txBox="1"/>
          <p:nvPr/>
        </p:nvSpPr>
        <p:spPr>
          <a:xfrm rot="19800000">
            <a:off x="18144308" y="10744881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42" name="object 13242"/>
          <p:cNvSpPr txBox="1"/>
          <p:nvPr/>
        </p:nvSpPr>
        <p:spPr>
          <a:xfrm rot="19440000">
            <a:off x="18137275" y="107324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43" name="object 13243"/>
          <p:cNvSpPr txBox="1"/>
          <p:nvPr/>
        </p:nvSpPr>
        <p:spPr>
          <a:xfrm>
            <a:off x="18604889" y="9564182"/>
            <a:ext cx="2857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44" name="object 13244"/>
          <p:cNvSpPr txBox="1"/>
          <p:nvPr/>
        </p:nvSpPr>
        <p:spPr>
          <a:xfrm>
            <a:off x="18598447" y="9542706"/>
            <a:ext cx="2857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45" name="object 13245"/>
          <p:cNvSpPr txBox="1"/>
          <p:nvPr/>
        </p:nvSpPr>
        <p:spPr>
          <a:xfrm>
            <a:off x="18413393" y="9598544"/>
            <a:ext cx="2857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46" name="object 13246"/>
          <p:cNvSpPr txBox="1"/>
          <p:nvPr/>
        </p:nvSpPr>
        <p:spPr>
          <a:xfrm rot="7200000">
            <a:off x="18422986" y="959458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30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47" name="object 13247"/>
          <p:cNvSpPr/>
          <p:nvPr/>
        </p:nvSpPr>
        <p:spPr>
          <a:xfrm>
            <a:off x="-1908" y="14222010"/>
            <a:ext cx="20106005" cy="0"/>
          </a:xfrm>
          <a:custGeom>
            <a:avLst/>
            <a:gdLst/>
            <a:ahLst/>
            <a:cxnLst/>
            <a:rect l="l" t="t" r="r" b="b"/>
            <a:pathLst>
              <a:path w="20106005">
                <a:moveTo>
                  <a:pt x="0" y="0"/>
                </a:moveTo>
                <a:lnTo>
                  <a:pt x="201060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8" name="object 13248"/>
          <p:cNvSpPr/>
          <p:nvPr/>
        </p:nvSpPr>
        <p:spPr>
          <a:xfrm>
            <a:off x="20104100" y="835"/>
            <a:ext cx="0" cy="14221460"/>
          </a:xfrm>
          <a:custGeom>
            <a:avLst/>
            <a:gdLst/>
            <a:ahLst/>
            <a:cxnLst/>
            <a:rect l="l" t="t" r="r" b="b"/>
            <a:pathLst>
              <a:path h="14221460">
                <a:moveTo>
                  <a:pt x="0" y="142211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9" name="object 13249"/>
          <p:cNvSpPr/>
          <p:nvPr/>
        </p:nvSpPr>
        <p:spPr>
          <a:xfrm>
            <a:off x="-1908" y="835"/>
            <a:ext cx="20106005" cy="0"/>
          </a:xfrm>
          <a:custGeom>
            <a:avLst/>
            <a:gdLst/>
            <a:ahLst/>
            <a:cxnLst/>
            <a:rect l="l" t="t" r="r" b="b"/>
            <a:pathLst>
              <a:path w="20106005">
                <a:moveTo>
                  <a:pt x="201060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0" name="object 13250"/>
          <p:cNvSpPr/>
          <p:nvPr/>
        </p:nvSpPr>
        <p:spPr>
          <a:xfrm>
            <a:off x="19929426" y="163696"/>
            <a:ext cx="12065" cy="13895705"/>
          </a:xfrm>
          <a:custGeom>
            <a:avLst/>
            <a:gdLst/>
            <a:ahLst/>
            <a:cxnLst/>
            <a:rect l="l" t="t" r="r" b="b"/>
            <a:pathLst>
              <a:path w="12065" h="13895705">
                <a:moveTo>
                  <a:pt x="0" y="13883640"/>
                </a:moveTo>
                <a:lnTo>
                  <a:pt x="0" y="13895452"/>
                </a:lnTo>
                <a:lnTo>
                  <a:pt x="11811" y="13895452"/>
                </a:lnTo>
                <a:lnTo>
                  <a:pt x="0" y="13883640"/>
                </a:lnTo>
                <a:close/>
              </a:path>
              <a:path w="12065" h="13895705">
                <a:moveTo>
                  <a:pt x="0" y="11811"/>
                </a:moveTo>
                <a:lnTo>
                  <a:pt x="0" y="13883640"/>
                </a:lnTo>
                <a:lnTo>
                  <a:pt x="11811" y="13895452"/>
                </a:lnTo>
                <a:lnTo>
                  <a:pt x="0" y="11811"/>
                </a:lnTo>
                <a:close/>
              </a:path>
              <a:path w="12065" h="13895705">
                <a:moveTo>
                  <a:pt x="0" y="11811"/>
                </a:moveTo>
                <a:lnTo>
                  <a:pt x="11811" y="13895452"/>
                </a:lnTo>
                <a:lnTo>
                  <a:pt x="11811" y="0"/>
                </a:lnTo>
                <a:lnTo>
                  <a:pt x="0" y="11811"/>
                </a:lnTo>
                <a:close/>
              </a:path>
              <a:path w="12065" h="13895705">
                <a:moveTo>
                  <a:pt x="0" y="7"/>
                </a:moveTo>
                <a:lnTo>
                  <a:pt x="0" y="11811"/>
                </a:lnTo>
                <a:lnTo>
                  <a:pt x="11811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1" name="object 13251"/>
          <p:cNvSpPr/>
          <p:nvPr/>
        </p:nvSpPr>
        <p:spPr>
          <a:xfrm>
            <a:off x="330256" y="14047337"/>
            <a:ext cx="19599275" cy="12065"/>
          </a:xfrm>
          <a:custGeom>
            <a:avLst/>
            <a:gdLst/>
            <a:ahLst/>
            <a:cxnLst/>
            <a:rect l="l" t="t" r="r" b="b"/>
            <a:pathLst>
              <a:path w="19599275" h="12065">
                <a:moveTo>
                  <a:pt x="11811" y="0"/>
                </a:moveTo>
                <a:lnTo>
                  <a:pt x="0" y="11811"/>
                </a:lnTo>
                <a:lnTo>
                  <a:pt x="19599170" y="0"/>
                </a:lnTo>
                <a:lnTo>
                  <a:pt x="118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2" name="object 13252"/>
          <p:cNvSpPr/>
          <p:nvPr/>
        </p:nvSpPr>
        <p:spPr>
          <a:xfrm>
            <a:off x="330256" y="14047337"/>
            <a:ext cx="19611340" cy="12065"/>
          </a:xfrm>
          <a:custGeom>
            <a:avLst/>
            <a:gdLst/>
            <a:ahLst/>
            <a:cxnLst/>
            <a:rect l="l" t="t" r="r" b="b"/>
            <a:pathLst>
              <a:path w="19611340" h="12065">
                <a:moveTo>
                  <a:pt x="0" y="11811"/>
                </a:moveTo>
                <a:lnTo>
                  <a:pt x="19599170" y="0"/>
                </a:lnTo>
                <a:lnTo>
                  <a:pt x="19610982" y="11811"/>
                </a:lnTo>
                <a:lnTo>
                  <a:pt x="0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3" name="object 13253"/>
          <p:cNvSpPr/>
          <p:nvPr/>
        </p:nvSpPr>
        <p:spPr>
          <a:xfrm>
            <a:off x="19929426" y="175508"/>
            <a:ext cx="12065" cy="13883640"/>
          </a:xfrm>
          <a:custGeom>
            <a:avLst/>
            <a:gdLst/>
            <a:ahLst/>
            <a:cxnLst/>
            <a:rect l="l" t="t" r="r" b="b"/>
            <a:pathLst>
              <a:path w="12065" h="13883640">
                <a:moveTo>
                  <a:pt x="0" y="13871828"/>
                </a:moveTo>
                <a:lnTo>
                  <a:pt x="11811" y="13883640"/>
                </a:lnTo>
                <a:lnTo>
                  <a:pt x="0" y="0"/>
                </a:lnTo>
                <a:lnTo>
                  <a:pt x="0" y="1387182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4" name="object 13254"/>
          <p:cNvSpPr/>
          <p:nvPr/>
        </p:nvSpPr>
        <p:spPr>
          <a:xfrm>
            <a:off x="19929426" y="163696"/>
            <a:ext cx="12065" cy="13895705"/>
          </a:xfrm>
          <a:custGeom>
            <a:avLst/>
            <a:gdLst/>
            <a:ahLst/>
            <a:cxnLst/>
            <a:rect l="l" t="t" r="r" b="b"/>
            <a:pathLst>
              <a:path w="12065" h="13895705">
                <a:moveTo>
                  <a:pt x="11811" y="13895452"/>
                </a:moveTo>
                <a:lnTo>
                  <a:pt x="0" y="11811"/>
                </a:lnTo>
                <a:lnTo>
                  <a:pt x="11811" y="0"/>
                </a:lnTo>
                <a:lnTo>
                  <a:pt x="11811" y="1389545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5" name="object 13255"/>
          <p:cNvSpPr/>
          <p:nvPr/>
        </p:nvSpPr>
        <p:spPr>
          <a:xfrm>
            <a:off x="342068" y="163696"/>
            <a:ext cx="19599275" cy="12065"/>
          </a:xfrm>
          <a:custGeom>
            <a:avLst/>
            <a:gdLst/>
            <a:ahLst/>
            <a:cxnLst/>
            <a:rect l="l" t="t" r="r" b="b"/>
            <a:pathLst>
              <a:path w="19599275" h="12064">
                <a:moveTo>
                  <a:pt x="19587358" y="11811"/>
                </a:moveTo>
                <a:lnTo>
                  <a:pt x="19599170" y="0"/>
                </a:lnTo>
                <a:lnTo>
                  <a:pt x="0" y="11811"/>
                </a:lnTo>
                <a:lnTo>
                  <a:pt x="19587358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6" name="object 13256"/>
          <p:cNvSpPr/>
          <p:nvPr/>
        </p:nvSpPr>
        <p:spPr>
          <a:xfrm>
            <a:off x="330256" y="163696"/>
            <a:ext cx="19611340" cy="12065"/>
          </a:xfrm>
          <a:custGeom>
            <a:avLst/>
            <a:gdLst/>
            <a:ahLst/>
            <a:cxnLst/>
            <a:rect l="l" t="t" r="r" b="b"/>
            <a:pathLst>
              <a:path w="19611340" h="12064">
                <a:moveTo>
                  <a:pt x="19610982" y="0"/>
                </a:moveTo>
                <a:lnTo>
                  <a:pt x="11811" y="11811"/>
                </a:lnTo>
                <a:lnTo>
                  <a:pt x="0" y="0"/>
                </a:lnTo>
                <a:lnTo>
                  <a:pt x="196109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7" name="object 13257"/>
          <p:cNvSpPr/>
          <p:nvPr/>
        </p:nvSpPr>
        <p:spPr>
          <a:xfrm>
            <a:off x="330256" y="163696"/>
            <a:ext cx="12065" cy="13883640"/>
          </a:xfrm>
          <a:custGeom>
            <a:avLst/>
            <a:gdLst/>
            <a:ahLst/>
            <a:cxnLst/>
            <a:rect l="l" t="t" r="r" b="b"/>
            <a:pathLst>
              <a:path w="12064" h="13883640">
                <a:moveTo>
                  <a:pt x="11811" y="11811"/>
                </a:moveTo>
                <a:lnTo>
                  <a:pt x="0" y="0"/>
                </a:lnTo>
                <a:lnTo>
                  <a:pt x="11811" y="13883640"/>
                </a:lnTo>
                <a:lnTo>
                  <a:pt x="11811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8" name="object 13258"/>
          <p:cNvSpPr/>
          <p:nvPr/>
        </p:nvSpPr>
        <p:spPr>
          <a:xfrm>
            <a:off x="330256" y="163696"/>
            <a:ext cx="12065" cy="13895705"/>
          </a:xfrm>
          <a:custGeom>
            <a:avLst/>
            <a:gdLst/>
            <a:ahLst/>
            <a:cxnLst/>
            <a:rect l="l" t="t" r="r" b="b"/>
            <a:pathLst>
              <a:path w="12064" h="13895705">
                <a:moveTo>
                  <a:pt x="0" y="0"/>
                </a:moveTo>
                <a:lnTo>
                  <a:pt x="11811" y="13883640"/>
                </a:lnTo>
                <a:lnTo>
                  <a:pt x="0" y="138954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9" name="object 13259"/>
          <p:cNvSpPr/>
          <p:nvPr/>
        </p:nvSpPr>
        <p:spPr>
          <a:xfrm>
            <a:off x="10045010" y="13968590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4">
                <a:moveTo>
                  <a:pt x="0" y="168946"/>
                </a:moveTo>
                <a:lnTo>
                  <a:pt x="12169" y="168946"/>
                </a:lnTo>
                <a:lnTo>
                  <a:pt x="0" y="0"/>
                </a:lnTo>
                <a:lnTo>
                  <a:pt x="0" y="1689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0" name="object 13260"/>
          <p:cNvSpPr/>
          <p:nvPr/>
        </p:nvSpPr>
        <p:spPr>
          <a:xfrm>
            <a:off x="10045010" y="13968590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4">
                <a:moveTo>
                  <a:pt x="12169" y="168946"/>
                </a:moveTo>
                <a:lnTo>
                  <a:pt x="0" y="0"/>
                </a:lnTo>
                <a:lnTo>
                  <a:pt x="12169" y="0"/>
                </a:lnTo>
                <a:lnTo>
                  <a:pt x="12169" y="1689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1" name="object 13261"/>
          <p:cNvSpPr/>
          <p:nvPr/>
        </p:nvSpPr>
        <p:spPr>
          <a:xfrm>
            <a:off x="10045010" y="85308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5">
                <a:moveTo>
                  <a:pt x="12169" y="0"/>
                </a:moveTo>
                <a:lnTo>
                  <a:pt x="0" y="0"/>
                </a:lnTo>
                <a:lnTo>
                  <a:pt x="12169" y="168946"/>
                </a:lnTo>
                <a:lnTo>
                  <a:pt x="1216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2" name="object 13262"/>
          <p:cNvSpPr/>
          <p:nvPr/>
        </p:nvSpPr>
        <p:spPr>
          <a:xfrm>
            <a:off x="10045010" y="85308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5">
                <a:moveTo>
                  <a:pt x="0" y="0"/>
                </a:moveTo>
                <a:lnTo>
                  <a:pt x="12169" y="168946"/>
                </a:lnTo>
                <a:lnTo>
                  <a:pt x="0" y="1689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3" name="object 13263"/>
          <p:cNvSpPr/>
          <p:nvPr/>
        </p:nvSpPr>
        <p:spPr>
          <a:xfrm>
            <a:off x="251510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5" h="12065">
                <a:moveTo>
                  <a:pt x="0" y="0"/>
                </a:moveTo>
                <a:lnTo>
                  <a:pt x="0" y="11811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4" name="object 13264"/>
          <p:cNvSpPr/>
          <p:nvPr/>
        </p:nvSpPr>
        <p:spPr>
          <a:xfrm>
            <a:off x="251510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5" h="12065">
                <a:moveTo>
                  <a:pt x="0" y="11811"/>
                </a:moveTo>
                <a:lnTo>
                  <a:pt x="169303" y="0"/>
                </a:lnTo>
                <a:lnTo>
                  <a:pt x="169303" y="11811"/>
                </a:lnTo>
                <a:lnTo>
                  <a:pt x="0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5" name="object 13265"/>
          <p:cNvSpPr/>
          <p:nvPr/>
        </p:nvSpPr>
        <p:spPr>
          <a:xfrm>
            <a:off x="19850681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4" h="12065">
                <a:moveTo>
                  <a:pt x="0" y="11811"/>
                </a:moveTo>
                <a:lnTo>
                  <a:pt x="168946" y="0"/>
                </a:lnTo>
                <a:lnTo>
                  <a:pt x="168946" y="11811"/>
                </a:lnTo>
                <a:lnTo>
                  <a:pt x="0" y="11811"/>
                </a:lnTo>
                <a:close/>
              </a:path>
              <a:path w="169544" h="12065">
                <a:moveTo>
                  <a:pt x="0" y="0"/>
                </a:moveTo>
                <a:lnTo>
                  <a:pt x="0" y="11811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6" name="object 13266"/>
          <p:cNvSpPr/>
          <p:nvPr/>
        </p:nvSpPr>
        <p:spPr>
          <a:xfrm>
            <a:off x="19850681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4" h="12065">
                <a:moveTo>
                  <a:pt x="168946" y="11811"/>
                </a:moveTo>
                <a:lnTo>
                  <a:pt x="168946" y="0"/>
                </a:lnTo>
                <a:lnTo>
                  <a:pt x="0" y="11811"/>
                </a:lnTo>
                <a:lnTo>
                  <a:pt x="168946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7" name="object 13267"/>
          <p:cNvSpPr/>
          <p:nvPr/>
        </p:nvSpPr>
        <p:spPr>
          <a:xfrm>
            <a:off x="19850681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4" h="12065">
                <a:moveTo>
                  <a:pt x="168946" y="0"/>
                </a:moveTo>
                <a:lnTo>
                  <a:pt x="0" y="11811"/>
                </a:lnTo>
                <a:lnTo>
                  <a:pt x="0" y="0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8" name="object 13268"/>
          <p:cNvSpPr/>
          <p:nvPr/>
        </p:nvSpPr>
        <p:spPr>
          <a:xfrm>
            <a:off x="-1908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84473"/>
                </a:moveTo>
                <a:lnTo>
                  <a:pt x="0" y="0"/>
                </a:lnTo>
                <a:lnTo>
                  <a:pt x="168946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9" name="object 13269"/>
          <p:cNvSpPr/>
          <p:nvPr/>
        </p:nvSpPr>
        <p:spPr>
          <a:xfrm>
            <a:off x="-1908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0" name="object 13270"/>
          <p:cNvSpPr/>
          <p:nvPr/>
        </p:nvSpPr>
        <p:spPr>
          <a:xfrm>
            <a:off x="-1908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84473"/>
                </a:moveTo>
                <a:lnTo>
                  <a:pt x="0" y="0"/>
                </a:lnTo>
                <a:lnTo>
                  <a:pt x="84473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1" name="object 13271"/>
          <p:cNvSpPr/>
          <p:nvPr/>
        </p:nvSpPr>
        <p:spPr>
          <a:xfrm>
            <a:off x="-1908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0"/>
                </a:move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2" name="object 13272"/>
          <p:cNvSpPr/>
          <p:nvPr/>
        </p:nvSpPr>
        <p:spPr>
          <a:xfrm>
            <a:off x="19935153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0" y="84473"/>
                </a:lnTo>
                <a:lnTo>
                  <a:pt x="168946" y="84473"/>
                </a:lnTo>
                <a:lnTo>
                  <a:pt x="0" y="0"/>
                </a:lnTo>
                <a:close/>
              </a:path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3" name="object 13273"/>
          <p:cNvSpPr/>
          <p:nvPr/>
        </p:nvSpPr>
        <p:spPr>
          <a:xfrm>
            <a:off x="19935153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84473"/>
                </a:moveTo>
                <a:lnTo>
                  <a:pt x="0" y="0"/>
                </a:lnTo>
                <a:lnTo>
                  <a:pt x="168946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4" name="object 13274"/>
          <p:cNvSpPr/>
          <p:nvPr/>
        </p:nvSpPr>
        <p:spPr>
          <a:xfrm>
            <a:off x="19935153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5" name="object 13275"/>
          <p:cNvSpPr/>
          <p:nvPr/>
        </p:nvSpPr>
        <p:spPr>
          <a:xfrm>
            <a:off x="20019627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0"/>
                </a:moveTo>
                <a:lnTo>
                  <a:pt x="0" y="84473"/>
                </a:ln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  <a:path w="85090" h="85089">
                <a:moveTo>
                  <a:pt x="0" y="0"/>
                </a:moveTo>
                <a:lnTo>
                  <a:pt x="84473" y="0"/>
                </a:lnTo>
                <a:lnTo>
                  <a:pt x="84473" y="8447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6" name="object 13276"/>
          <p:cNvSpPr/>
          <p:nvPr/>
        </p:nvSpPr>
        <p:spPr>
          <a:xfrm>
            <a:off x="20019627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4473" y="0"/>
                </a:moveTo>
                <a:lnTo>
                  <a:pt x="0" y="0"/>
                </a:lnTo>
                <a:lnTo>
                  <a:pt x="84473" y="84473"/>
                </a:lnTo>
                <a:lnTo>
                  <a:pt x="8447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7" name="object 13277"/>
          <p:cNvSpPr/>
          <p:nvPr/>
        </p:nvSpPr>
        <p:spPr>
          <a:xfrm>
            <a:off x="20019627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0"/>
                </a:moveTo>
                <a:lnTo>
                  <a:pt x="84473" y="84473"/>
                </a:lnTo>
                <a:lnTo>
                  <a:pt x="0" y="844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8" name="object 13278"/>
          <p:cNvSpPr/>
          <p:nvPr/>
        </p:nvSpPr>
        <p:spPr>
          <a:xfrm>
            <a:off x="2348302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9" name="object 13279"/>
          <p:cNvSpPr/>
          <p:nvPr/>
        </p:nvSpPr>
        <p:spPr>
          <a:xfrm>
            <a:off x="251510" y="919980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0" name="object 13280"/>
          <p:cNvSpPr/>
          <p:nvPr/>
        </p:nvSpPr>
        <p:spPr>
          <a:xfrm>
            <a:off x="5899748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1" name="object 13281"/>
          <p:cNvSpPr/>
          <p:nvPr/>
        </p:nvSpPr>
        <p:spPr>
          <a:xfrm>
            <a:off x="9450836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2" name="object 13282"/>
          <p:cNvSpPr/>
          <p:nvPr/>
        </p:nvSpPr>
        <p:spPr>
          <a:xfrm>
            <a:off x="251510" y="4177596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3" name="object 13283"/>
          <p:cNvSpPr/>
          <p:nvPr/>
        </p:nvSpPr>
        <p:spPr>
          <a:xfrm>
            <a:off x="2348302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4" name="object 13284"/>
          <p:cNvSpPr/>
          <p:nvPr/>
        </p:nvSpPr>
        <p:spPr>
          <a:xfrm>
            <a:off x="5899748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5" name="object 13285"/>
          <p:cNvSpPr/>
          <p:nvPr/>
        </p:nvSpPr>
        <p:spPr>
          <a:xfrm>
            <a:off x="9450836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6" name="object 13286"/>
          <p:cNvSpPr/>
          <p:nvPr/>
        </p:nvSpPr>
        <p:spPr>
          <a:xfrm>
            <a:off x="13001924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7" name="object 13287"/>
          <p:cNvSpPr/>
          <p:nvPr/>
        </p:nvSpPr>
        <p:spPr>
          <a:xfrm>
            <a:off x="16553012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8" name="object 13288"/>
          <p:cNvSpPr/>
          <p:nvPr/>
        </p:nvSpPr>
        <p:spPr>
          <a:xfrm>
            <a:off x="19935153" y="919980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9" name="object 13289"/>
          <p:cNvSpPr/>
          <p:nvPr/>
        </p:nvSpPr>
        <p:spPr>
          <a:xfrm>
            <a:off x="13001924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0" name="object 13290"/>
          <p:cNvSpPr/>
          <p:nvPr/>
        </p:nvSpPr>
        <p:spPr>
          <a:xfrm>
            <a:off x="19935153" y="4177596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1" name="object 13291"/>
          <p:cNvSpPr/>
          <p:nvPr/>
        </p:nvSpPr>
        <p:spPr>
          <a:xfrm>
            <a:off x="16553012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2" name="object 13292"/>
          <p:cNvSpPr/>
          <p:nvPr/>
        </p:nvSpPr>
        <p:spPr>
          <a:xfrm>
            <a:off x="-1908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84473"/>
                </a:moveTo>
                <a:lnTo>
                  <a:pt x="0" y="0"/>
                </a:lnTo>
                <a:lnTo>
                  <a:pt x="84473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3" name="object 13293"/>
          <p:cNvSpPr/>
          <p:nvPr/>
        </p:nvSpPr>
        <p:spPr>
          <a:xfrm>
            <a:off x="-1908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0"/>
                </a:move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4" name="object 13294"/>
          <p:cNvSpPr/>
          <p:nvPr/>
        </p:nvSpPr>
        <p:spPr>
          <a:xfrm>
            <a:off x="-1908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84473"/>
                </a:moveTo>
                <a:lnTo>
                  <a:pt x="0" y="0"/>
                </a:lnTo>
                <a:lnTo>
                  <a:pt x="168946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5" name="object 13295"/>
          <p:cNvSpPr/>
          <p:nvPr/>
        </p:nvSpPr>
        <p:spPr>
          <a:xfrm>
            <a:off x="-1908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6" name="object 13296"/>
          <p:cNvSpPr/>
          <p:nvPr/>
        </p:nvSpPr>
        <p:spPr>
          <a:xfrm>
            <a:off x="20019627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0"/>
                </a:moveTo>
                <a:lnTo>
                  <a:pt x="0" y="84473"/>
                </a:lnTo>
                <a:lnTo>
                  <a:pt x="84473" y="84473"/>
                </a:lnTo>
                <a:lnTo>
                  <a:pt x="0" y="0"/>
                </a:lnTo>
                <a:close/>
              </a:path>
              <a:path w="85090" h="85090">
                <a:moveTo>
                  <a:pt x="0" y="0"/>
                </a:move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7" name="object 13297"/>
          <p:cNvSpPr/>
          <p:nvPr/>
        </p:nvSpPr>
        <p:spPr>
          <a:xfrm>
            <a:off x="20019627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84473" y="0"/>
                </a:moveTo>
                <a:lnTo>
                  <a:pt x="0" y="0"/>
                </a:lnTo>
                <a:lnTo>
                  <a:pt x="84473" y="84473"/>
                </a:lnTo>
                <a:lnTo>
                  <a:pt x="8447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8" name="object 13298"/>
          <p:cNvSpPr/>
          <p:nvPr/>
        </p:nvSpPr>
        <p:spPr>
          <a:xfrm>
            <a:off x="20019627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0"/>
                </a:moveTo>
                <a:lnTo>
                  <a:pt x="84473" y="84473"/>
                </a:lnTo>
                <a:lnTo>
                  <a:pt x="0" y="844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9" name="object 13299"/>
          <p:cNvSpPr/>
          <p:nvPr/>
        </p:nvSpPr>
        <p:spPr>
          <a:xfrm>
            <a:off x="19935153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0" y="84473"/>
                </a:lnTo>
                <a:lnTo>
                  <a:pt x="168946" y="84473"/>
                </a:lnTo>
                <a:lnTo>
                  <a:pt x="0" y="0"/>
                </a:lnTo>
                <a:close/>
              </a:path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0" name="object 13300"/>
          <p:cNvSpPr/>
          <p:nvPr/>
        </p:nvSpPr>
        <p:spPr>
          <a:xfrm>
            <a:off x="19935153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168946" y="0"/>
                </a:moveTo>
                <a:lnTo>
                  <a:pt x="0" y="0"/>
                </a:lnTo>
                <a:lnTo>
                  <a:pt x="168946" y="8447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1" name="object 13301"/>
          <p:cNvSpPr/>
          <p:nvPr/>
        </p:nvSpPr>
        <p:spPr>
          <a:xfrm>
            <a:off x="19935153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0" y="844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2" name="object 13302"/>
          <p:cNvSpPr/>
          <p:nvPr/>
        </p:nvSpPr>
        <p:spPr>
          <a:xfrm>
            <a:off x="251510" y="85308"/>
            <a:ext cx="19768185" cy="0"/>
          </a:xfrm>
          <a:custGeom>
            <a:avLst/>
            <a:gdLst/>
            <a:ahLst/>
            <a:cxnLst/>
            <a:rect l="l" t="t" r="r" b="b"/>
            <a:pathLst>
              <a:path w="19768185">
                <a:moveTo>
                  <a:pt x="197681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3" name="object 13303"/>
          <p:cNvSpPr/>
          <p:nvPr/>
        </p:nvSpPr>
        <p:spPr>
          <a:xfrm>
            <a:off x="251510" y="14137537"/>
            <a:ext cx="19768185" cy="0"/>
          </a:xfrm>
          <a:custGeom>
            <a:avLst/>
            <a:gdLst/>
            <a:ahLst/>
            <a:cxnLst/>
            <a:rect l="l" t="t" r="r" b="b"/>
            <a:pathLst>
              <a:path w="19768185">
                <a:moveTo>
                  <a:pt x="0" y="0"/>
                </a:moveTo>
                <a:lnTo>
                  <a:pt x="197681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4" name="object 13304"/>
          <p:cNvSpPr/>
          <p:nvPr/>
        </p:nvSpPr>
        <p:spPr>
          <a:xfrm>
            <a:off x="251510" y="85308"/>
            <a:ext cx="0" cy="14052550"/>
          </a:xfrm>
          <a:custGeom>
            <a:avLst/>
            <a:gdLst/>
            <a:ahLst/>
            <a:cxnLst/>
            <a:rect l="l" t="t" r="r" b="b"/>
            <a:pathLst>
              <a:path h="14052550">
                <a:moveTo>
                  <a:pt x="0" y="0"/>
                </a:moveTo>
                <a:lnTo>
                  <a:pt x="0" y="14052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5" name="object 13305"/>
          <p:cNvSpPr txBox="1"/>
          <p:nvPr/>
        </p:nvSpPr>
        <p:spPr>
          <a:xfrm>
            <a:off x="264223" y="1339361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R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06" name="object 13306"/>
          <p:cNvSpPr/>
          <p:nvPr/>
        </p:nvSpPr>
        <p:spPr>
          <a:xfrm>
            <a:off x="251510" y="13030082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7" name="object 13307"/>
          <p:cNvSpPr txBox="1"/>
          <p:nvPr/>
        </p:nvSpPr>
        <p:spPr>
          <a:xfrm>
            <a:off x="264223" y="1254780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Q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08" name="object 13308"/>
          <p:cNvSpPr/>
          <p:nvPr/>
        </p:nvSpPr>
        <p:spPr>
          <a:xfrm>
            <a:off x="251510" y="12184636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9" name="object 13309"/>
          <p:cNvSpPr txBox="1"/>
          <p:nvPr/>
        </p:nvSpPr>
        <p:spPr>
          <a:xfrm>
            <a:off x="264223" y="1170236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10" name="object 13310"/>
          <p:cNvSpPr/>
          <p:nvPr/>
        </p:nvSpPr>
        <p:spPr>
          <a:xfrm>
            <a:off x="75047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1" name="object 13311"/>
          <p:cNvSpPr/>
          <p:nvPr/>
        </p:nvSpPr>
        <p:spPr>
          <a:xfrm>
            <a:off x="159591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2" name="object 13312"/>
          <p:cNvSpPr/>
          <p:nvPr/>
        </p:nvSpPr>
        <p:spPr>
          <a:xfrm>
            <a:off x="2441365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3" name="object 13313"/>
          <p:cNvSpPr/>
          <p:nvPr/>
        </p:nvSpPr>
        <p:spPr>
          <a:xfrm>
            <a:off x="2314656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0"/>
                </a:moveTo>
                <a:lnTo>
                  <a:pt x="33646" y="0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4" name="object 13314"/>
          <p:cNvSpPr/>
          <p:nvPr/>
        </p:nvSpPr>
        <p:spPr>
          <a:xfrm>
            <a:off x="2348302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0" y="0"/>
                </a:moveTo>
                <a:lnTo>
                  <a:pt x="0" y="33646"/>
                </a:lnTo>
                <a:lnTo>
                  <a:pt x="340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5" name="object 13315"/>
          <p:cNvSpPr/>
          <p:nvPr/>
        </p:nvSpPr>
        <p:spPr>
          <a:xfrm>
            <a:off x="328681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6" name="object 13316"/>
          <p:cNvSpPr/>
          <p:nvPr/>
        </p:nvSpPr>
        <p:spPr>
          <a:xfrm>
            <a:off x="251510" y="11338831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7" name="object 13317"/>
          <p:cNvSpPr txBox="1"/>
          <p:nvPr/>
        </p:nvSpPr>
        <p:spPr>
          <a:xfrm>
            <a:off x="264223" y="1085691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N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18" name="object 13318"/>
          <p:cNvSpPr/>
          <p:nvPr/>
        </p:nvSpPr>
        <p:spPr>
          <a:xfrm>
            <a:off x="251510" y="10493385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9" name="object 13319"/>
          <p:cNvSpPr txBox="1"/>
          <p:nvPr/>
        </p:nvSpPr>
        <p:spPr>
          <a:xfrm>
            <a:off x="264223" y="10011471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5" dirty="0">
                <a:latin typeface="Arial"/>
                <a:cs typeface="Arial"/>
              </a:rPr>
              <a:t>M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20" name="object 13320"/>
          <p:cNvSpPr/>
          <p:nvPr/>
        </p:nvSpPr>
        <p:spPr>
          <a:xfrm>
            <a:off x="251510" y="9647939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1" name="object 13321"/>
          <p:cNvSpPr txBox="1"/>
          <p:nvPr/>
        </p:nvSpPr>
        <p:spPr>
          <a:xfrm>
            <a:off x="264223" y="921649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L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22" name="object 13322"/>
          <p:cNvSpPr/>
          <p:nvPr/>
        </p:nvSpPr>
        <p:spPr>
          <a:xfrm>
            <a:off x="251510" y="9166157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4">
                <a:moveTo>
                  <a:pt x="34003" y="0"/>
                </a:moveTo>
                <a:lnTo>
                  <a:pt x="34003" y="33646"/>
                </a:lnTo>
                <a:lnTo>
                  <a:pt x="0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3" name="object 13323"/>
          <p:cNvSpPr/>
          <p:nvPr/>
        </p:nvSpPr>
        <p:spPr>
          <a:xfrm>
            <a:off x="251510" y="919980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34003" y="0"/>
                </a:moveTo>
                <a:lnTo>
                  <a:pt x="0" y="0"/>
                </a:lnTo>
                <a:lnTo>
                  <a:pt x="34003" y="34003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4" name="object 13324"/>
          <p:cNvSpPr/>
          <p:nvPr/>
        </p:nvSpPr>
        <p:spPr>
          <a:xfrm>
            <a:off x="251510" y="880249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5" name="object 13325"/>
          <p:cNvSpPr txBox="1"/>
          <p:nvPr/>
        </p:nvSpPr>
        <p:spPr>
          <a:xfrm>
            <a:off x="264223" y="8320221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K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26" name="object 13326"/>
          <p:cNvSpPr/>
          <p:nvPr/>
        </p:nvSpPr>
        <p:spPr>
          <a:xfrm>
            <a:off x="251510" y="7957047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7" name="object 13327"/>
          <p:cNvSpPr txBox="1"/>
          <p:nvPr/>
        </p:nvSpPr>
        <p:spPr>
          <a:xfrm>
            <a:off x="264223" y="7474775"/>
            <a:ext cx="6096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75" dirty="0">
                <a:latin typeface="Arial"/>
                <a:cs typeface="Arial"/>
              </a:rPr>
              <a:t>J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28" name="object 13328"/>
          <p:cNvSpPr/>
          <p:nvPr/>
        </p:nvSpPr>
        <p:spPr>
          <a:xfrm>
            <a:off x="4132615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9" name="object 13329"/>
          <p:cNvSpPr/>
          <p:nvPr/>
        </p:nvSpPr>
        <p:spPr>
          <a:xfrm>
            <a:off x="497806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0" name="object 13330"/>
          <p:cNvSpPr/>
          <p:nvPr/>
        </p:nvSpPr>
        <p:spPr>
          <a:xfrm>
            <a:off x="5823507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1" name="object 13331"/>
          <p:cNvSpPr/>
          <p:nvPr/>
        </p:nvSpPr>
        <p:spPr>
          <a:xfrm>
            <a:off x="5865744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0" y="0"/>
                </a:moveTo>
                <a:lnTo>
                  <a:pt x="34003" y="0"/>
                </a:lnTo>
                <a:lnTo>
                  <a:pt x="34003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2" name="object 13332"/>
          <p:cNvSpPr/>
          <p:nvPr/>
        </p:nvSpPr>
        <p:spPr>
          <a:xfrm>
            <a:off x="5899748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0"/>
                </a:moveTo>
                <a:lnTo>
                  <a:pt x="0" y="33646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3" name="object 13333"/>
          <p:cNvSpPr/>
          <p:nvPr/>
        </p:nvSpPr>
        <p:spPr>
          <a:xfrm>
            <a:off x="666895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4" name="object 13334"/>
          <p:cNvSpPr/>
          <p:nvPr/>
        </p:nvSpPr>
        <p:spPr>
          <a:xfrm>
            <a:off x="751439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5" name="object 13335"/>
          <p:cNvSpPr/>
          <p:nvPr/>
        </p:nvSpPr>
        <p:spPr>
          <a:xfrm>
            <a:off x="836020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6" name="object 13336"/>
          <p:cNvSpPr/>
          <p:nvPr/>
        </p:nvSpPr>
        <p:spPr>
          <a:xfrm>
            <a:off x="920564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7" name="object 13337"/>
          <p:cNvSpPr/>
          <p:nvPr/>
        </p:nvSpPr>
        <p:spPr>
          <a:xfrm>
            <a:off x="9416832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0" y="0"/>
                </a:moveTo>
                <a:lnTo>
                  <a:pt x="34003" y="0"/>
                </a:lnTo>
                <a:lnTo>
                  <a:pt x="34003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8" name="object 13338"/>
          <p:cNvSpPr/>
          <p:nvPr/>
        </p:nvSpPr>
        <p:spPr>
          <a:xfrm>
            <a:off x="9450836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0"/>
                </a:moveTo>
                <a:lnTo>
                  <a:pt x="0" y="33646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9" name="object 13339"/>
          <p:cNvSpPr txBox="1"/>
          <p:nvPr/>
        </p:nvSpPr>
        <p:spPr>
          <a:xfrm>
            <a:off x="264223" y="662932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40" name="object 13340"/>
          <p:cNvSpPr/>
          <p:nvPr/>
        </p:nvSpPr>
        <p:spPr>
          <a:xfrm>
            <a:off x="251510" y="6265797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1" name="object 13341"/>
          <p:cNvSpPr txBox="1"/>
          <p:nvPr/>
        </p:nvSpPr>
        <p:spPr>
          <a:xfrm>
            <a:off x="264223" y="578388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G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42" name="object 13342"/>
          <p:cNvSpPr/>
          <p:nvPr/>
        </p:nvSpPr>
        <p:spPr>
          <a:xfrm>
            <a:off x="251510" y="5420351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3" name="object 13343"/>
          <p:cNvSpPr txBox="1"/>
          <p:nvPr/>
        </p:nvSpPr>
        <p:spPr>
          <a:xfrm>
            <a:off x="264223" y="4938437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05" dirty="0">
                <a:latin typeface="Arial"/>
                <a:cs typeface="Arial"/>
              </a:rPr>
              <a:t>F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44" name="object 13344"/>
          <p:cNvSpPr/>
          <p:nvPr/>
        </p:nvSpPr>
        <p:spPr>
          <a:xfrm>
            <a:off x="251510" y="4574905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5" name="object 13345"/>
          <p:cNvSpPr txBox="1"/>
          <p:nvPr/>
        </p:nvSpPr>
        <p:spPr>
          <a:xfrm>
            <a:off x="264223" y="404216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45" dirty="0">
                <a:latin typeface="Arial"/>
                <a:cs typeface="Arial"/>
              </a:rPr>
              <a:t>E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46" name="object 13346"/>
          <p:cNvSpPr/>
          <p:nvPr/>
        </p:nvSpPr>
        <p:spPr>
          <a:xfrm>
            <a:off x="251510" y="414359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34003" y="0"/>
                </a:moveTo>
                <a:lnTo>
                  <a:pt x="34003" y="34003"/>
                </a:lnTo>
                <a:lnTo>
                  <a:pt x="0" y="34003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7" name="object 13347"/>
          <p:cNvSpPr/>
          <p:nvPr/>
        </p:nvSpPr>
        <p:spPr>
          <a:xfrm>
            <a:off x="251510" y="4177596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4">
                <a:moveTo>
                  <a:pt x="34003" y="0"/>
                </a:moveTo>
                <a:lnTo>
                  <a:pt x="0" y="0"/>
                </a:lnTo>
                <a:lnTo>
                  <a:pt x="34003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8" name="object 13348"/>
          <p:cNvSpPr/>
          <p:nvPr/>
        </p:nvSpPr>
        <p:spPr>
          <a:xfrm>
            <a:off x="251510" y="3729459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9" name="object 13349"/>
          <p:cNvSpPr txBox="1"/>
          <p:nvPr/>
        </p:nvSpPr>
        <p:spPr>
          <a:xfrm>
            <a:off x="264223" y="324718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D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50" name="object 13350"/>
          <p:cNvSpPr/>
          <p:nvPr/>
        </p:nvSpPr>
        <p:spPr>
          <a:xfrm>
            <a:off x="251510" y="288401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1" name="object 13351"/>
          <p:cNvSpPr txBox="1"/>
          <p:nvPr/>
        </p:nvSpPr>
        <p:spPr>
          <a:xfrm>
            <a:off x="264223" y="2401741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80" dirty="0">
                <a:latin typeface="Arial"/>
                <a:cs typeface="Arial"/>
              </a:rPr>
              <a:t>C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52" name="object 13352"/>
          <p:cNvSpPr/>
          <p:nvPr/>
        </p:nvSpPr>
        <p:spPr>
          <a:xfrm>
            <a:off x="251510" y="2038209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3" name="object 13353"/>
          <p:cNvSpPr txBox="1"/>
          <p:nvPr/>
        </p:nvSpPr>
        <p:spPr>
          <a:xfrm>
            <a:off x="264223" y="1556295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B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54" name="object 13354"/>
          <p:cNvSpPr/>
          <p:nvPr/>
        </p:nvSpPr>
        <p:spPr>
          <a:xfrm>
            <a:off x="251510" y="119276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5" name="object 13355"/>
          <p:cNvSpPr txBox="1"/>
          <p:nvPr/>
        </p:nvSpPr>
        <p:spPr>
          <a:xfrm>
            <a:off x="264223" y="710848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50" dirty="0">
                <a:latin typeface="Arial"/>
                <a:cs typeface="Arial"/>
              </a:rPr>
              <a:t>A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56" name="object 13356"/>
          <p:cNvSpPr txBox="1"/>
          <p:nvPr/>
        </p:nvSpPr>
        <p:spPr>
          <a:xfrm>
            <a:off x="408114" y="59046"/>
            <a:ext cx="55244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0" dirty="0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57" name="object 13357"/>
          <p:cNvSpPr/>
          <p:nvPr/>
        </p:nvSpPr>
        <p:spPr>
          <a:xfrm>
            <a:off x="75047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8" name="object 13358"/>
          <p:cNvSpPr txBox="1"/>
          <p:nvPr/>
        </p:nvSpPr>
        <p:spPr>
          <a:xfrm>
            <a:off x="1139736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59" name="object 13359"/>
          <p:cNvSpPr/>
          <p:nvPr/>
        </p:nvSpPr>
        <p:spPr>
          <a:xfrm>
            <a:off x="159591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0" name="object 13360"/>
          <p:cNvSpPr txBox="1"/>
          <p:nvPr/>
        </p:nvSpPr>
        <p:spPr>
          <a:xfrm>
            <a:off x="1985182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61" name="object 13361"/>
          <p:cNvSpPr/>
          <p:nvPr/>
        </p:nvSpPr>
        <p:spPr>
          <a:xfrm>
            <a:off x="244136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2" name="object 13362"/>
          <p:cNvSpPr/>
          <p:nvPr/>
        </p:nvSpPr>
        <p:spPr>
          <a:xfrm>
            <a:off x="2348302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34003" y="33646"/>
                </a:moveTo>
                <a:lnTo>
                  <a:pt x="0" y="0"/>
                </a:lnTo>
                <a:lnTo>
                  <a:pt x="0" y="33646"/>
                </a:lnTo>
                <a:lnTo>
                  <a:pt x="34003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3" name="object 13363"/>
          <p:cNvSpPr/>
          <p:nvPr/>
        </p:nvSpPr>
        <p:spPr>
          <a:xfrm>
            <a:off x="2314656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33646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4" name="object 13364"/>
          <p:cNvSpPr txBox="1"/>
          <p:nvPr/>
        </p:nvSpPr>
        <p:spPr>
          <a:xfrm>
            <a:off x="2827764" y="59046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0" dirty="0"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65" name="object 13365"/>
          <p:cNvSpPr/>
          <p:nvPr/>
        </p:nvSpPr>
        <p:spPr>
          <a:xfrm>
            <a:off x="328681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6" name="object 13366"/>
          <p:cNvSpPr txBox="1"/>
          <p:nvPr/>
        </p:nvSpPr>
        <p:spPr>
          <a:xfrm>
            <a:off x="3676432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5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67" name="object 13367"/>
          <p:cNvSpPr txBox="1"/>
          <p:nvPr/>
        </p:nvSpPr>
        <p:spPr>
          <a:xfrm>
            <a:off x="4521878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6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68" name="object 13368"/>
          <p:cNvSpPr/>
          <p:nvPr/>
        </p:nvSpPr>
        <p:spPr>
          <a:xfrm>
            <a:off x="413261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9" name="object 13369"/>
          <p:cNvSpPr/>
          <p:nvPr/>
        </p:nvSpPr>
        <p:spPr>
          <a:xfrm>
            <a:off x="497806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0" name="object 13370"/>
          <p:cNvSpPr txBox="1"/>
          <p:nvPr/>
        </p:nvSpPr>
        <p:spPr>
          <a:xfrm>
            <a:off x="5367324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71" name="object 13371"/>
          <p:cNvSpPr/>
          <p:nvPr/>
        </p:nvSpPr>
        <p:spPr>
          <a:xfrm>
            <a:off x="5823507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2" name="object 13372"/>
          <p:cNvSpPr/>
          <p:nvPr/>
        </p:nvSpPr>
        <p:spPr>
          <a:xfrm>
            <a:off x="5899748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33646" y="33646"/>
                </a:moveTo>
                <a:lnTo>
                  <a:pt x="0" y="0"/>
                </a:lnTo>
                <a:lnTo>
                  <a:pt x="0" y="33646"/>
                </a:lnTo>
                <a:lnTo>
                  <a:pt x="33646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3" name="object 13373"/>
          <p:cNvSpPr/>
          <p:nvPr/>
        </p:nvSpPr>
        <p:spPr>
          <a:xfrm>
            <a:off x="5865744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34003" y="0"/>
                </a:moveTo>
                <a:lnTo>
                  <a:pt x="34003" y="33646"/>
                </a:lnTo>
                <a:lnTo>
                  <a:pt x="0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4" name="object 13374"/>
          <p:cNvSpPr txBox="1"/>
          <p:nvPr/>
        </p:nvSpPr>
        <p:spPr>
          <a:xfrm>
            <a:off x="6212770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75" name="object 13375"/>
          <p:cNvSpPr/>
          <p:nvPr/>
        </p:nvSpPr>
        <p:spPr>
          <a:xfrm>
            <a:off x="666895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6" name="object 13376"/>
          <p:cNvSpPr txBox="1"/>
          <p:nvPr/>
        </p:nvSpPr>
        <p:spPr>
          <a:xfrm>
            <a:off x="7058216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77" name="object 13377"/>
          <p:cNvSpPr/>
          <p:nvPr/>
        </p:nvSpPr>
        <p:spPr>
          <a:xfrm>
            <a:off x="751439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8" name="object 13378"/>
          <p:cNvSpPr txBox="1"/>
          <p:nvPr/>
        </p:nvSpPr>
        <p:spPr>
          <a:xfrm>
            <a:off x="7888986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79" name="object 13379"/>
          <p:cNvSpPr/>
          <p:nvPr/>
        </p:nvSpPr>
        <p:spPr>
          <a:xfrm>
            <a:off x="836020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0" name="object 13380"/>
          <p:cNvSpPr txBox="1"/>
          <p:nvPr/>
        </p:nvSpPr>
        <p:spPr>
          <a:xfrm>
            <a:off x="8740517" y="59046"/>
            <a:ext cx="8509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0" dirty="0"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81" name="object 13381"/>
          <p:cNvSpPr/>
          <p:nvPr/>
        </p:nvSpPr>
        <p:spPr>
          <a:xfrm>
            <a:off x="920564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2" name="object 13382"/>
          <p:cNvSpPr/>
          <p:nvPr/>
        </p:nvSpPr>
        <p:spPr>
          <a:xfrm>
            <a:off x="9450836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33646" y="33646"/>
                </a:moveTo>
                <a:lnTo>
                  <a:pt x="0" y="0"/>
                </a:lnTo>
                <a:lnTo>
                  <a:pt x="0" y="33646"/>
                </a:lnTo>
                <a:lnTo>
                  <a:pt x="33646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3" name="object 13383"/>
          <p:cNvSpPr/>
          <p:nvPr/>
        </p:nvSpPr>
        <p:spPr>
          <a:xfrm>
            <a:off x="9416832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34003" y="0"/>
                </a:moveTo>
                <a:lnTo>
                  <a:pt x="34003" y="33646"/>
                </a:lnTo>
                <a:lnTo>
                  <a:pt x="0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4" name="object 13384"/>
          <p:cNvSpPr txBox="1"/>
          <p:nvPr/>
        </p:nvSpPr>
        <p:spPr>
          <a:xfrm>
            <a:off x="9580236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85" name="object 13385"/>
          <p:cNvSpPr/>
          <p:nvPr/>
        </p:nvSpPr>
        <p:spPr>
          <a:xfrm>
            <a:off x="20019627" y="85308"/>
            <a:ext cx="0" cy="14052550"/>
          </a:xfrm>
          <a:custGeom>
            <a:avLst/>
            <a:gdLst/>
            <a:ahLst/>
            <a:cxnLst/>
            <a:rect l="l" t="t" r="r" b="b"/>
            <a:pathLst>
              <a:path h="14052550">
                <a:moveTo>
                  <a:pt x="0" y="14052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6" name="object 13386"/>
          <p:cNvSpPr/>
          <p:nvPr/>
        </p:nvSpPr>
        <p:spPr>
          <a:xfrm>
            <a:off x="1089654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7" name="object 13387"/>
          <p:cNvSpPr/>
          <p:nvPr/>
        </p:nvSpPr>
        <p:spPr>
          <a:xfrm>
            <a:off x="11741987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8" name="object 13388"/>
          <p:cNvSpPr/>
          <p:nvPr/>
        </p:nvSpPr>
        <p:spPr>
          <a:xfrm>
            <a:off x="1258779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9" name="object 13389"/>
          <p:cNvSpPr/>
          <p:nvPr/>
        </p:nvSpPr>
        <p:spPr>
          <a:xfrm>
            <a:off x="12968278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0"/>
                </a:moveTo>
                <a:lnTo>
                  <a:pt x="33646" y="0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0" name="object 13390"/>
          <p:cNvSpPr/>
          <p:nvPr/>
        </p:nvSpPr>
        <p:spPr>
          <a:xfrm>
            <a:off x="13001924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0" y="0"/>
                </a:moveTo>
                <a:lnTo>
                  <a:pt x="0" y="33646"/>
                </a:lnTo>
                <a:lnTo>
                  <a:pt x="340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1" name="object 13391"/>
          <p:cNvSpPr/>
          <p:nvPr/>
        </p:nvSpPr>
        <p:spPr>
          <a:xfrm>
            <a:off x="13433237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2" name="object 13392"/>
          <p:cNvSpPr/>
          <p:nvPr/>
        </p:nvSpPr>
        <p:spPr>
          <a:xfrm>
            <a:off x="1427868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3" name="object 13393"/>
          <p:cNvSpPr/>
          <p:nvPr/>
        </p:nvSpPr>
        <p:spPr>
          <a:xfrm>
            <a:off x="1512412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4" name="object 13394"/>
          <p:cNvSpPr/>
          <p:nvPr/>
        </p:nvSpPr>
        <p:spPr>
          <a:xfrm>
            <a:off x="15969575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5" name="object 13395"/>
          <p:cNvSpPr/>
          <p:nvPr/>
        </p:nvSpPr>
        <p:spPr>
          <a:xfrm>
            <a:off x="16519365" y="14103891"/>
            <a:ext cx="67945" cy="33655"/>
          </a:xfrm>
          <a:custGeom>
            <a:avLst/>
            <a:gdLst/>
            <a:ahLst/>
            <a:cxnLst/>
            <a:rect l="l" t="t" r="r" b="b"/>
            <a:pathLst>
              <a:path w="67944" h="33655">
                <a:moveTo>
                  <a:pt x="0" y="0"/>
                </a:moveTo>
                <a:lnTo>
                  <a:pt x="33646" y="33646"/>
                </a:lnTo>
                <a:lnTo>
                  <a:pt x="6764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6" name="object 13396"/>
          <p:cNvSpPr/>
          <p:nvPr/>
        </p:nvSpPr>
        <p:spPr>
          <a:xfrm>
            <a:off x="16519365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0"/>
                </a:moveTo>
                <a:lnTo>
                  <a:pt x="33646" y="0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7" name="object 13397"/>
          <p:cNvSpPr/>
          <p:nvPr/>
        </p:nvSpPr>
        <p:spPr>
          <a:xfrm>
            <a:off x="16553012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0" y="0"/>
                </a:moveTo>
                <a:lnTo>
                  <a:pt x="0" y="33646"/>
                </a:lnTo>
                <a:lnTo>
                  <a:pt x="340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8" name="object 13398"/>
          <p:cNvSpPr/>
          <p:nvPr/>
        </p:nvSpPr>
        <p:spPr>
          <a:xfrm>
            <a:off x="16784239" y="14007607"/>
            <a:ext cx="3145188" cy="12993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9" name="object 13399"/>
          <p:cNvSpPr txBox="1"/>
          <p:nvPr/>
        </p:nvSpPr>
        <p:spPr>
          <a:xfrm>
            <a:off x="19952163" y="1339361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R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00" name="object 13400"/>
          <p:cNvSpPr/>
          <p:nvPr/>
        </p:nvSpPr>
        <p:spPr>
          <a:xfrm>
            <a:off x="19935153" y="13030082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1" name="object 13401"/>
          <p:cNvSpPr txBox="1"/>
          <p:nvPr/>
        </p:nvSpPr>
        <p:spPr>
          <a:xfrm>
            <a:off x="19947867" y="1254780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Q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02" name="object 13402"/>
          <p:cNvSpPr/>
          <p:nvPr/>
        </p:nvSpPr>
        <p:spPr>
          <a:xfrm>
            <a:off x="19935153" y="12184636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3" name="object 13403"/>
          <p:cNvSpPr txBox="1"/>
          <p:nvPr/>
        </p:nvSpPr>
        <p:spPr>
          <a:xfrm>
            <a:off x="19952163" y="1170236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04" name="object 13404"/>
          <p:cNvSpPr/>
          <p:nvPr/>
        </p:nvSpPr>
        <p:spPr>
          <a:xfrm>
            <a:off x="19935153" y="1133883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5" name="object 13405"/>
          <p:cNvSpPr txBox="1"/>
          <p:nvPr/>
        </p:nvSpPr>
        <p:spPr>
          <a:xfrm>
            <a:off x="19952163" y="1085691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N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06" name="object 13406"/>
          <p:cNvSpPr/>
          <p:nvPr/>
        </p:nvSpPr>
        <p:spPr>
          <a:xfrm>
            <a:off x="19935153" y="10493385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7" name="object 13407"/>
          <p:cNvSpPr txBox="1"/>
          <p:nvPr/>
        </p:nvSpPr>
        <p:spPr>
          <a:xfrm>
            <a:off x="19943571" y="10011471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5" dirty="0">
                <a:latin typeface="Arial"/>
                <a:cs typeface="Arial"/>
              </a:rPr>
              <a:t>M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08" name="object 13408"/>
          <p:cNvSpPr/>
          <p:nvPr/>
        </p:nvSpPr>
        <p:spPr>
          <a:xfrm>
            <a:off x="19935153" y="9647939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9" name="object 13409"/>
          <p:cNvSpPr txBox="1"/>
          <p:nvPr/>
        </p:nvSpPr>
        <p:spPr>
          <a:xfrm>
            <a:off x="19960395" y="921649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L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10" name="object 13410"/>
          <p:cNvSpPr/>
          <p:nvPr/>
        </p:nvSpPr>
        <p:spPr>
          <a:xfrm>
            <a:off x="19985981" y="9166157"/>
            <a:ext cx="33655" cy="67945"/>
          </a:xfrm>
          <a:custGeom>
            <a:avLst/>
            <a:gdLst/>
            <a:ahLst/>
            <a:cxnLst/>
            <a:rect l="l" t="t" r="r" b="b"/>
            <a:pathLst>
              <a:path w="33655" h="67945">
                <a:moveTo>
                  <a:pt x="0" y="33646"/>
                </a:moveTo>
                <a:lnTo>
                  <a:pt x="0" y="67649"/>
                </a:lnTo>
                <a:lnTo>
                  <a:pt x="33646" y="33646"/>
                </a:lnTo>
                <a:lnTo>
                  <a:pt x="0" y="33646"/>
                </a:lnTo>
                <a:close/>
              </a:path>
              <a:path w="33655" h="67945">
                <a:moveTo>
                  <a:pt x="0" y="0"/>
                </a:moveTo>
                <a:lnTo>
                  <a:pt x="0" y="33646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1" name="object 13411"/>
          <p:cNvSpPr/>
          <p:nvPr/>
        </p:nvSpPr>
        <p:spPr>
          <a:xfrm>
            <a:off x="19985981" y="916615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2" name="object 13412"/>
          <p:cNvSpPr/>
          <p:nvPr/>
        </p:nvSpPr>
        <p:spPr>
          <a:xfrm>
            <a:off x="19985981" y="9199803"/>
            <a:ext cx="33655" cy="34290"/>
          </a:xfrm>
          <a:custGeom>
            <a:avLst/>
            <a:gdLst/>
            <a:ahLst/>
            <a:cxnLst/>
            <a:rect l="l" t="t" r="r" b="b"/>
            <a:pathLst>
              <a:path w="33655" h="34290">
                <a:moveTo>
                  <a:pt x="33646" y="0"/>
                </a:moveTo>
                <a:lnTo>
                  <a:pt x="0" y="0"/>
                </a:lnTo>
                <a:lnTo>
                  <a:pt x="0" y="34003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3" name="object 13413"/>
          <p:cNvSpPr/>
          <p:nvPr/>
        </p:nvSpPr>
        <p:spPr>
          <a:xfrm>
            <a:off x="19935153" y="880249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4" name="object 13414"/>
          <p:cNvSpPr txBox="1"/>
          <p:nvPr/>
        </p:nvSpPr>
        <p:spPr>
          <a:xfrm>
            <a:off x="19952163" y="8320221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K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15" name="object 13415"/>
          <p:cNvSpPr/>
          <p:nvPr/>
        </p:nvSpPr>
        <p:spPr>
          <a:xfrm>
            <a:off x="19935153" y="7957047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6" name="object 13416"/>
          <p:cNvSpPr txBox="1"/>
          <p:nvPr/>
        </p:nvSpPr>
        <p:spPr>
          <a:xfrm>
            <a:off x="19960395" y="7474775"/>
            <a:ext cx="6096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75" dirty="0">
                <a:latin typeface="Arial"/>
                <a:cs typeface="Arial"/>
              </a:rPr>
              <a:t>J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17" name="object 13417"/>
          <p:cNvSpPr txBox="1"/>
          <p:nvPr/>
        </p:nvSpPr>
        <p:spPr>
          <a:xfrm>
            <a:off x="10425683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13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18" name="object 13418"/>
          <p:cNvSpPr/>
          <p:nvPr/>
        </p:nvSpPr>
        <p:spPr>
          <a:xfrm>
            <a:off x="1089654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9" name="object 13419"/>
          <p:cNvSpPr txBox="1"/>
          <p:nvPr/>
        </p:nvSpPr>
        <p:spPr>
          <a:xfrm>
            <a:off x="11268265" y="59046"/>
            <a:ext cx="10287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0" dirty="0">
                <a:latin typeface="Arial"/>
                <a:cs typeface="Arial"/>
              </a:rPr>
              <a:t>14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20" name="object 13420"/>
          <p:cNvSpPr/>
          <p:nvPr/>
        </p:nvSpPr>
        <p:spPr>
          <a:xfrm>
            <a:off x="11741987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1" name="object 13421"/>
          <p:cNvSpPr txBox="1"/>
          <p:nvPr/>
        </p:nvSpPr>
        <p:spPr>
          <a:xfrm>
            <a:off x="12116575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15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22" name="object 13422"/>
          <p:cNvSpPr/>
          <p:nvPr/>
        </p:nvSpPr>
        <p:spPr>
          <a:xfrm>
            <a:off x="1258779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3" name="object 13423"/>
          <p:cNvSpPr/>
          <p:nvPr/>
        </p:nvSpPr>
        <p:spPr>
          <a:xfrm>
            <a:off x="13001924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34003" y="33646"/>
                </a:moveTo>
                <a:lnTo>
                  <a:pt x="0" y="0"/>
                </a:lnTo>
                <a:lnTo>
                  <a:pt x="0" y="33646"/>
                </a:lnTo>
                <a:lnTo>
                  <a:pt x="34003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4" name="object 13424"/>
          <p:cNvSpPr/>
          <p:nvPr/>
        </p:nvSpPr>
        <p:spPr>
          <a:xfrm>
            <a:off x="12968278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33646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5" name="object 13425"/>
          <p:cNvSpPr txBox="1"/>
          <p:nvPr/>
        </p:nvSpPr>
        <p:spPr>
          <a:xfrm>
            <a:off x="13012847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16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26" name="object 13426"/>
          <p:cNvSpPr/>
          <p:nvPr/>
        </p:nvSpPr>
        <p:spPr>
          <a:xfrm>
            <a:off x="13433237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7" name="object 13427"/>
          <p:cNvSpPr txBox="1"/>
          <p:nvPr/>
        </p:nvSpPr>
        <p:spPr>
          <a:xfrm>
            <a:off x="13807825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17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28" name="object 13428"/>
          <p:cNvSpPr/>
          <p:nvPr/>
        </p:nvSpPr>
        <p:spPr>
          <a:xfrm>
            <a:off x="1427868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9" name="object 13429"/>
          <p:cNvSpPr txBox="1"/>
          <p:nvPr/>
        </p:nvSpPr>
        <p:spPr>
          <a:xfrm>
            <a:off x="14653271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18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30" name="object 13430"/>
          <p:cNvSpPr txBox="1"/>
          <p:nvPr/>
        </p:nvSpPr>
        <p:spPr>
          <a:xfrm>
            <a:off x="15498717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19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31" name="object 13431"/>
          <p:cNvSpPr/>
          <p:nvPr/>
        </p:nvSpPr>
        <p:spPr>
          <a:xfrm>
            <a:off x="1512412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2" name="object 13432"/>
          <p:cNvSpPr/>
          <p:nvPr/>
        </p:nvSpPr>
        <p:spPr>
          <a:xfrm>
            <a:off x="1596957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3" name="object 13433"/>
          <p:cNvSpPr txBox="1"/>
          <p:nvPr/>
        </p:nvSpPr>
        <p:spPr>
          <a:xfrm>
            <a:off x="19952163" y="662932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34" name="object 13434"/>
          <p:cNvSpPr/>
          <p:nvPr/>
        </p:nvSpPr>
        <p:spPr>
          <a:xfrm>
            <a:off x="19935153" y="6265797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5" name="object 13435"/>
          <p:cNvSpPr txBox="1"/>
          <p:nvPr/>
        </p:nvSpPr>
        <p:spPr>
          <a:xfrm>
            <a:off x="19947867" y="578388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G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36" name="object 13436"/>
          <p:cNvSpPr/>
          <p:nvPr/>
        </p:nvSpPr>
        <p:spPr>
          <a:xfrm>
            <a:off x="19935153" y="542035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7" name="object 13437"/>
          <p:cNvSpPr txBox="1"/>
          <p:nvPr/>
        </p:nvSpPr>
        <p:spPr>
          <a:xfrm>
            <a:off x="19956457" y="4938437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05" dirty="0">
                <a:latin typeface="Arial"/>
                <a:cs typeface="Arial"/>
              </a:rPr>
              <a:t>F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38" name="object 13438"/>
          <p:cNvSpPr/>
          <p:nvPr/>
        </p:nvSpPr>
        <p:spPr>
          <a:xfrm>
            <a:off x="19935153" y="4574905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9" name="object 13439"/>
          <p:cNvSpPr txBox="1"/>
          <p:nvPr/>
        </p:nvSpPr>
        <p:spPr>
          <a:xfrm>
            <a:off x="19956457" y="404216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45" dirty="0">
                <a:latin typeface="Arial"/>
                <a:cs typeface="Arial"/>
              </a:rPr>
              <a:t>E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40" name="object 13440"/>
          <p:cNvSpPr/>
          <p:nvPr/>
        </p:nvSpPr>
        <p:spPr>
          <a:xfrm>
            <a:off x="19985981" y="4143592"/>
            <a:ext cx="33655" cy="67945"/>
          </a:xfrm>
          <a:custGeom>
            <a:avLst/>
            <a:gdLst/>
            <a:ahLst/>
            <a:cxnLst/>
            <a:rect l="l" t="t" r="r" b="b"/>
            <a:pathLst>
              <a:path w="33655" h="67945">
                <a:moveTo>
                  <a:pt x="0" y="34003"/>
                </a:moveTo>
                <a:lnTo>
                  <a:pt x="0" y="67649"/>
                </a:lnTo>
                <a:lnTo>
                  <a:pt x="33646" y="34003"/>
                </a:lnTo>
                <a:lnTo>
                  <a:pt x="0" y="34003"/>
                </a:lnTo>
                <a:close/>
              </a:path>
              <a:path w="33655" h="67945">
                <a:moveTo>
                  <a:pt x="0" y="0"/>
                </a:moveTo>
                <a:lnTo>
                  <a:pt x="0" y="34003"/>
                </a:lnTo>
                <a:lnTo>
                  <a:pt x="33646" y="340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1" name="object 13441"/>
          <p:cNvSpPr/>
          <p:nvPr/>
        </p:nvSpPr>
        <p:spPr>
          <a:xfrm>
            <a:off x="19985981" y="4143592"/>
            <a:ext cx="33655" cy="34290"/>
          </a:xfrm>
          <a:custGeom>
            <a:avLst/>
            <a:gdLst/>
            <a:ahLst/>
            <a:cxnLst/>
            <a:rect l="l" t="t" r="r" b="b"/>
            <a:pathLst>
              <a:path w="33655" h="34289">
                <a:moveTo>
                  <a:pt x="0" y="0"/>
                </a:moveTo>
                <a:lnTo>
                  <a:pt x="33646" y="34003"/>
                </a:lnTo>
                <a:lnTo>
                  <a:pt x="0" y="340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2" name="object 13442"/>
          <p:cNvSpPr/>
          <p:nvPr/>
        </p:nvSpPr>
        <p:spPr>
          <a:xfrm>
            <a:off x="19985981" y="417759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33646" y="0"/>
                </a:moveTo>
                <a:lnTo>
                  <a:pt x="0" y="0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3" name="object 13443"/>
          <p:cNvSpPr/>
          <p:nvPr/>
        </p:nvSpPr>
        <p:spPr>
          <a:xfrm>
            <a:off x="19935153" y="3729459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4" name="object 13444"/>
          <p:cNvSpPr txBox="1"/>
          <p:nvPr/>
        </p:nvSpPr>
        <p:spPr>
          <a:xfrm>
            <a:off x="19952163" y="324718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D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45" name="object 13445"/>
          <p:cNvSpPr/>
          <p:nvPr/>
        </p:nvSpPr>
        <p:spPr>
          <a:xfrm>
            <a:off x="19935153" y="288401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6" name="object 13446"/>
          <p:cNvSpPr/>
          <p:nvPr/>
        </p:nvSpPr>
        <p:spPr>
          <a:xfrm>
            <a:off x="16519365" y="85308"/>
            <a:ext cx="67945" cy="33655"/>
          </a:xfrm>
          <a:custGeom>
            <a:avLst/>
            <a:gdLst/>
            <a:ahLst/>
            <a:cxnLst/>
            <a:rect l="l" t="t" r="r" b="b"/>
            <a:pathLst>
              <a:path w="67944" h="33655">
                <a:moveTo>
                  <a:pt x="0" y="33646"/>
                </a:moveTo>
                <a:lnTo>
                  <a:pt x="67649" y="33646"/>
                </a:lnTo>
                <a:lnTo>
                  <a:pt x="33646" y="0"/>
                </a:lnTo>
                <a:lnTo>
                  <a:pt x="0" y="33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7" name="object 13447"/>
          <p:cNvSpPr/>
          <p:nvPr/>
        </p:nvSpPr>
        <p:spPr>
          <a:xfrm>
            <a:off x="16553012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34003" y="33646"/>
                </a:moveTo>
                <a:lnTo>
                  <a:pt x="0" y="0"/>
                </a:lnTo>
                <a:lnTo>
                  <a:pt x="0" y="33646"/>
                </a:lnTo>
                <a:lnTo>
                  <a:pt x="34003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8" name="object 13448"/>
          <p:cNvSpPr/>
          <p:nvPr/>
        </p:nvSpPr>
        <p:spPr>
          <a:xfrm>
            <a:off x="16519365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33646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9" name="object 13449"/>
          <p:cNvSpPr txBox="1"/>
          <p:nvPr/>
        </p:nvSpPr>
        <p:spPr>
          <a:xfrm>
            <a:off x="16338435" y="59046"/>
            <a:ext cx="10858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50" name="object 13450"/>
          <p:cNvSpPr/>
          <p:nvPr/>
        </p:nvSpPr>
        <p:spPr>
          <a:xfrm>
            <a:off x="1681537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1" name="object 13451"/>
          <p:cNvSpPr txBox="1"/>
          <p:nvPr/>
        </p:nvSpPr>
        <p:spPr>
          <a:xfrm>
            <a:off x="17189609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21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52" name="object 13452"/>
          <p:cNvSpPr/>
          <p:nvPr/>
        </p:nvSpPr>
        <p:spPr>
          <a:xfrm>
            <a:off x="1766082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3" name="object 13453"/>
          <p:cNvSpPr txBox="1"/>
          <p:nvPr/>
        </p:nvSpPr>
        <p:spPr>
          <a:xfrm>
            <a:off x="18029327" y="59046"/>
            <a:ext cx="10858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22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54" name="object 13454"/>
          <p:cNvSpPr/>
          <p:nvPr/>
        </p:nvSpPr>
        <p:spPr>
          <a:xfrm>
            <a:off x="1850627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5" name="object 13455"/>
          <p:cNvSpPr txBox="1"/>
          <p:nvPr/>
        </p:nvSpPr>
        <p:spPr>
          <a:xfrm>
            <a:off x="18874773" y="59046"/>
            <a:ext cx="10858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23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56" name="object 13456"/>
          <p:cNvSpPr/>
          <p:nvPr/>
        </p:nvSpPr>
        <p:spPr>
          <a:xfrm>
            <a:off x="19351718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7" name="object 13457"/>
          <p:cNvSpPr txBox="1"/>
          <p:nvPr/>
        </p:nvSpPr>
        <p:spPr>
          <a:xfrm>
            <a:off x="19952163" y="2401741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80" dirty="0">
                <a:latin typeface="Arial"/>
                <a:cs typeface="Arial"/>
              </a:rPr>
              <a:t>C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58" name="object 13458"/>
          <p:cNvSpPr/>
          <p:nvPr/>
        </p:nvSpPr>
        <p:spPr>
          <a:xfrm>
            <a:off x="19935153" y="2038209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9" name="object 13459"/>
          <p:cNvSpPr txBox="1"/>
          <p:nvPr/>
        </p:nvSpPr>
        <p:spPr>
          <a:xfrm>
            <a:off x="19952163" y="1556295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B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60" name="object 13460"/>
          <p:cNvSpPr/>
          <p:nvPr/>
        </p:nvSpPr>
        <p:spPr>
          <a:xfrm>
            <a:off x="19935153" y="119276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1" name="object 13461"/>
          <p:cNvSpPr txBox="1"/>
          <p:nvPr/>
        </p:nvSpPr>
        <p:spPr>
          <a:xfrm>
            <a:off x="19947867" y="710848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50" dirty="0">
                <a:latin typeface="Arial"/>
                <a:cs typeface="Arial"/>
              </a:rPr>
              <a:t>A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62" name="object 13462"/>
          <p:cNvSpPr txBox="1"/>
          <p:nvPr/>
        </p:nvSpPr>
        <p:spPr>
          <a:xfrm>
            <a:off x="19717356" y="59046"/>
            <a:ext cx="11430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40" dirty="0"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63" name="object 13463"/>
          <p:cNvSpPr/>
          <p:nvPr/>
        </p:nvSpPr>
        <p:spPr>
          <a:xfrm>
            <a:off x="18120058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8946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8946" y="25055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4" name="object 13464"/>
          <p:cNvSpPr/>
          <p:nvPr/>
        </p:nvSpPr>
        <p:spPr>
          <a:xfrm>
            <a:off x="18120058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8946" y="0"/>
                </a:moveTo>
                <a:lnTo>
                  <a:pt x="0" y="0"/>
                </a:lnTo>
                <a:lnTo>
                  <a:pt x="168946" y="25055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5" name="object 13465"/>
          <p:cNvSpPr/>
          <p:nvPr/>
        </p:nvSpPr>
        <p:spPr>
          <a:xfrm>
            <a:off x="18120058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8946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6" name="object 13466"/>
          <p:cNvSpPr/>
          <p:nvPr/>
        </p:nvSpPr>
        <p:spPr>
          <a:xfrm>
            <a:off x="194726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7" name="object 13467"/>
          <p:cNvSpPr/>
          <p:nvPr/>
        </p:nvSpPr>
        <p:spPr>
          <a:xfrm>
            <a:off x="194726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8" name="object 13468"/>
          <p:cNvSpPr/>
          <p:nvPr/>
        </p:nvSpPr>
        <p:spPr>
          <a:xfrm>
            <a:off x="194726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9" name="object 13469"/>
          <p:cNvSpPr/>
          <p:nvPr/>
        </p:nvSpPr>
        <p:spPr>
          <a:xfrm>
            <a:off x="187961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0" name="object 13470"/>
          <p:cNvSpPr/>
          <p:nvPr/>
        </p:nvSpPr>
        <p:spPr>
          <a:xfrm>
            <a:off x="187961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1" name="object 13471"/>
          <p:cNvSpPr/>
          <p:nvPr/>
        </p:nvSpPr>
        <p:spPr>
          <a:xfrm>
            <a:off x="187961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2" name="object 13472"/>
          <p:cNvSpPr/>
          <p:nvPr/>
        </p:nvSpPr>
        <p:spPr>
          <a:xfrm>
            <a:off x="18289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3" name="object 13473"/>
          <p:cNvSpPr/>
          <p:nvPr/>
        </p:nvSpPr>
        <p:spPr>
          <a:xfrm>
            <a:off x="18289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4" name="object 13474"/>
          <p:cNvSpPr/>
          <p:nvPr/>
        </p:nvSpPr>
        <p:spPr>
          <a:xfrm>
            <a:off x="18289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5" name="object 13475"/>
          <p:cNvSpPr/>
          <p:nvPr/>
        </p:nvSpPr>
        <p:spPr>
          <a:xfrm>
            <a:off x="184579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6" name="object 13476"/>
          <p:cNvSpPr/>
          <p:nvPr/>
        </p:nvSpPr>
        <p:spPr>
          <a:xfrm>
            <a:off x="184579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7" name="object 13477"/>
          <p:cNvSpPr/>
          <p:nvPr/>
        </p:nvSpPr>
        <p:spPr>
          <a:xfrm>
            <a:off x="184579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8" name="object 13478"/>
          <p:cNvSpPr/>
          <p:nvPr/>
        </p:nvSpPr>
        <p:spPr>
          <a:xfrm>
            <a:off x="186272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9" name="object 13479"/>
          <p:cNvSpPr/>
          <p:nvPr/>
        </p:nvSpPr>
        <p:spPr>
          <a:xfrm>
            <a:off x="186272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0" name="object 13480"/>
          <p:cNvSpPr/>
          <p:nvPr/>
        </p:nvSpPr>
        <p:spPr>
          <a:xfrm>
            <a:off x="186272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1" name="object 13481"/>
          <p:cNvSpPr/>
          <p:nvPr/>
        </p:nvSpPr>
        <p:spPr>
          <a:xfrm>
            <a:off x="189655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2" name="object 13482"/>
          <p:cNvSpPr/>
          <p:nvPr/>
        </p:nvSpPr>
        <p:spPr>
          <a:xfrm>
            <a:off x="189655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3" name="object 13483"/>
          <p:cNvSpPr/>
          <p:nvPr/>
        </p:nvSpPr>
        <p:spPr>
          <a:xfrm>
            <a:off x="189655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4" name="object 13484"/>
          <p:cNvSpPr/>
          <p:nvPr/>
        </p:nvSpPr>
        <p:spPr>
          <a:xfrm>
            <a:off x="191344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5" name="object 13485"/>
          <p:cNvSpPr/>
          <p:nvPr/>
        </p:nvSpPr>
        <p:spPr>
          <a:xfrm>
            <a:off x="191344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6" name="object 13486"/>
          <p:cNvSpPr/>
          <p:nvPr/>
        </p:nvSpPr>
        <p:spPr>
          <a:xfrm>
            <a:off x="191344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7" name="object 13487"/>
          <p:cNvSpPr/>
          <p:nvPr/>
        </p:nvSpPr>
        <p:spPr>
          <a:xfrm>
            <a:off x="193037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8" name="object 13488"/>
          <p:cNvSpPr/>
          <p:nvPr/>
        </p:nvSpPr>
        <p:spPr>
          <a:xfrm>
            <a:off x="193037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9" name="object 13489"/>
          <p:cNvSpPr/>
          <p:nvPr/>
        </p:nvSpPr>
        <p:spPr>
          <a:xfrm>
            <a:off x="193037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0" name="object 13490"/>
          <p:cNvSpPr/>
          <p:nvPr/>
        </p:nvSpPr>
        <p:spPr>
          <a:xfrm>
            <a:off x="19642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1" name="object 13491"/>
          <p:cNvSpPr/>
          <p:nvPr/>
        </p:nvSpPr>
        <p:spPr>
          <a:xfrm>
            <a:off x="19642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2" name="object 13492"/>
          <p:cNvSpPr/>
          <p:nvPr/>
        </p:nvSpPr>
        <p:spPr>
          <a:xfrm>
            <a:off x="19642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3" name="object 13493"/>
          <p:cNvSpPr/>
          <p:nvPr/>
        </p:nvSpPr>
        <p:spPr>
          <a:xfrm>
            <a:off x="18120058" y="12632772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4" name="object 13494"/>
          <p:cNvSpPr/>
          <p:nvPr/>
        </p:nvSpPr>
        <p:spPr>
          <a:xfrm>
            <a:off x="18120058" y="12657828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5" name="object 13495"/>
          <p:cNvSpPr/>
          <p:nvPr/>
        </p:nvSpPr>
        <p:spPr>
          <a:xfrm>
            <a:off x="18120058" y="12683241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6" name="object 13496"/>
          <p:cNvSpPr/>
          <p:nvPr/>
        </p:nvSpPr>
        <p:spPr>
          <a:xfrm>
            <a:off x="18120058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7" name="object 13497"/>
          <p:cNvSpPr/>
          <p:nvPr/>
        </p:nvSpPr>
        <p:spPr>
          <a:xfrm>
            <a:off x="18457950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8" name="object 13498"/>
          <p:cNvSpPr/>
          <p:nvPr/>
        </p:nvSpPr>
        <p:spPr>
          <a:xfrm>
            <a:off x="19810950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9" name="object 13499"/>
          <p:cNvSpPr/>
          <p:nvPr/>
        </p:nvSpPr>
        <p:spPr>
          <a:xfrm>
            <a:off x="19472699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0" name="object 13500"/>
          <p:cNvSpPr/>
          <p:nvPr/>
        </p:nvSpPr>
        <p:spPr>
          <a:xfrm>
            <a:off x="19134450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1" name="object 13501"/>
          <p:cNvSpPr/>
          <p:nvPr/>
        </p:nvSpPr>
        <p:spPr>
          <a:xfrm>
            <a:off x="18796199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2" name="object 13502"/>
          <p:cNvSpPr txBox="1"/>
          <p:nvPr/>
        </p:nvSpPr>
        <p:spPr>
          <a:xfrm>
            <a:off x="18092325" y="12535268"/>
            <a:ext cx="55244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03" name="object 13503"/>
          <p:cNvSpPr txBox="1"/>
          <p:nvPr/>
        </p:nvSpPr>
        <p:spPr>
          <a:xfrm>
            <a:off x="18768824" y="12535268"/>
            <a:ext cx="55244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04" name="object 13504"/>
          <p:cNvSpPr txBox="1"/>
          <p:nvPr/>
        </p:nvSpPr>
        <p:spPr>
          <a:xfrm>
            <a:off x="18428427" y="12535268"/>
            <a:ext cx="596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1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05" name="object 13505"/>
          <p:cNvSpPr txBox="1"/>
          <p:nvPr/>
        </p:nvSpPr>
        <p:spPr>
          <a:xfrm>
            <a:off x="19096336" y="12535268"/>
            <a:ext cx="762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80" dirty="0">
                <a:latin typeface="Arial"/>
                <a:cs typeface="Arial"/>
              </a:rPr>
              <a:t>12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06" name="object 13506"/>
          <p:cNvSpPr txBox="1"/>
          <p:nvPr/>
        </p:nvSpPr>
        <p:spPr>
          <a:xfrm>
            <a:off x="19434587" y="12535268"/>
            <a:ext cx="762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80" dirty="0">
                <a:latin typeface="Arial"/>
                <a:cs typeface="Arial"/>
              </a:rPr>
              <a:t>16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07" name="object 13507"/>
          <p:cNvSpPr txBox="1"/>
          <p:nvPr/>
        </p:nvSpPr>
        <p:spPr>
          <a:xfrm>
            <a:off x="19749571" y="12535268"/>
            <a:ext cx="123189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70" dirty="0">
                <a:latin typeface="Arial"/>
                <a:cs typeface="Arial"/>
              </a:rPr>
              <a:t>20m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08" name="object 13508"/>
          <p:cNvSpPr txBox="1"/>
          <p:nvPr/>
        </p:nvSpPr>
        <p:spPr>
          <a:xfrm>
            <a:off x="18107358" y="12700276"/>
            <a:ext cx="1479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60" dirty="0">
                <a:latin typeface="Arial"/>
                <a:cs typeface="Arial"/>
              </a:rPr>
              <a:t>1:200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09" name="object 13509"/>
          <p:cNvSpPr/>
          <p:nvPr/>
        </p:nvSpPr>
        <p:spPr>
          <a:xfrm>
            <a:off x="18289004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0" name="object 13510"/>
          <p:cNvSpPr/>
          <p:nvPr/>
        </p:nvSpPr>
        <p:spPr>
          <a:xfrm>
            <a:off x="18627253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1" name="object 13511"/>
          <p:cNvSpPr/>
          <p:nvPr/>
        </p:nvSpPr>
        <p:spPr>
          <a:xfrm>
            <a:off x="18965504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2" name="object 13512"/>
          <p:cNvSpPr/>
          <p:nvPr/>
        </p:nvSpPr>
        <p:spPr>
          <a:xfrm>
            <a:off x="19303753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3" name="object 13513"/>
          <p:cNvSpPr/>
          <p:nvPr/>
        </p:nvSpPr>
        <p:spPr>
          <a:xfrm>
            <a:off x="19642004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4" name="object 13514"/>
          <p:cNvSpPr/>
          <p:nvPr/>
        </p:nvSpPr>
        <p:spPr>
          <a:xfrm>
            <a:off x="16822359" y="12857556"/>
            <a:ext cx="1047859" cy="32142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5" name="object 13515"/>
          <p:cNvSpPr txBox="1"/>
          <p:nvPr/>
        </p:nvSpPr>
        <p:spPr>
          <a:xfrm>
            <a:off x="16777265" y="13432601"/>
            <a:ext cx="2019935" cy="60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713230" algn="l"/>
              </a:tabLst>
            </a:pPr>
            <a:r>
              <a:rPr sz="300" u="sng" dirty="0">
                <a:latin typeface="Times New Roman"/>
                <a:cs typeface="Times New Roman"/>
              </a:rPr>
              <a:t> 	</a:t>
            </a:r>
            <a:r>
              <a:rPr sz="300" dirty="0">
                <a:latin typeface="Times New Roman"/>
                <a:cs typeface="Times New Roman"/>
              </a:rPr>
              <a:t>  </a:t>
            </a:r>
            <a:r>
              <a:rPr sz="300" spc="30" dirty="0">
                <a:latin typeface="Times New Roman"/>
                <a:cs typeface="Times New Roman"/>
              </a:rPr>
              <a:t> </a:t>
            </a:r>
            <a:r>
              <a:rPr sz="300" spc="-75" dirty="0">
                <a:latin typeface="Arial"/>
                <a:cs typeface="Arial"/>
              </a:rPr>
              <a:t>G          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45" dirty="0">
                <a:latin typeface="Arial"/>
                <a:cs typeface="Arial"/>
              </a:rPr>
              <a:t>K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60" dirty="0">
                <a:latin typeface="Arial"/>
                <a:cs typeface="Arial"/>
              </a:rPr>
              <a:t>N  </a:t>
            </a:r>
            <a:r>
              <a:rPr sz="300" spc="-45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</p:txBody>
      </p:sp>
      <p:sp>
        <p:nvSpPr>
          <p:cNvPr id="13516" name="object 13516"/>
          <p:cNvSpPr/>
          <p:nvPr/>
        </p:nvSpPr>
        <p:spPr>
          <a:xfrm>
            <a:off x="18523094" y="13783538"/>
            <a:ext cx="634365" cy="0"/>
          </a:xfrm>
          <a:custGeom>
            <a:avLst/>
            <a:gdLst/>
            <a:ahLst/>
            <a:cxnLst/>
            <a:rect l="l" t="t" r="r" b="b"/>
            <a:pathLst>
              <a:path w="634365">
                <a:moveTo>
                  <a:pt x="0" y="0"/>
                </a:moveTo>
                <a:lnTo>
                  <a:pt x="63426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7" name="object 13517"/>
          <p:cNvSpPr txBox="1"/>
          <p:nvPr/>
        </p:nvSpPr>
        <p:spPr>
          <a:xfrm>
            <a:off x="20010628" y="12320423"/>
            <a:ext cx="57150" cy="17081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250" dirty="0">
                <a:latin typeface="Arial"/>
                <a:cs typeface="Arial"/>
              </a:rPr>
              <a:t>P:\2019\3000\193001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-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De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Kwakel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-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Vervangen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Riool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En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Herinrichting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Lanen\07.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Tekeningen\193001_BO_501.dwg</a:t>
            </a:r>
            <a:r>
              <a:rPr sz="250" spc="30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door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Sven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Leeuwerink</a:t>
            </a:r>
            <a:endParaRPr sz="250">
              <a:latin typeface="Arial"/>
              <a:cs typeface="Arial"/>
            </a:endParaRPr>
          </a:p>
        </p:txBody>
      </p:sp>
      <p:sp>
        <p:nvSpPr>
          <p:cNvPr id="13518" name="object 13518"/>
          <p:cNvSpPr/>
          <p:nvPr/>
        </p:nvSpPr>
        <p:spPr>
          <a:xfrm>
            <a:off x="18523094" y="13593116"/>
            <a:ext cx="634365" cy="0"/>
          </a:xfrm>
          <a:custGeom>
            <a:avLst/>
            <a:gdLst/>
            <a:ahLst/>
            <a:cxnLst/>
            <a:rect l="l" t="t" r="r" b="b"/>
            <a:pathLst>
              <a:path w="634365">
                <a:moveTo>
                  <a:pt x="0" y="0"/>
                </a:moveTo>
                <a:lnTo>
                  <a:pt x="63426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9" name="object 13519"/>
          <p:cNvSpPr/>
          <p:nvPr/>
        </p:nvSpPr>
        <p:spPr>
          <a:xfrm>
            <a:off x="16789965" y="13719826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0" name="object 13520"/>
          <p:cNvSpPr/>
          <p:nvPr/>
        </p:nvSpPr>
        <p:spPr>
          <a:xfrm>
            <a:off x="18523094" y="13403051"/>
            <a:ext cx="1378585" cy="0"/>
          </a:xfrm>
          <a:custGeom>
            <a:avLst/>
            <a:gdLst/>
            <a:ahLst/>
            <a:cxnLst/>
            <a:rect l="l" t="t" r="r" b="b"/>
            <a:pathLst>
              <a:path w="1378584">
                <a:moveTo>
                  <a:pt x="0" y="0"/>
                </a:moveTo>
                <a:lnTo>
                  <a:pt x="1378413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1" name="object 13521"/>
          <p:cNvSpPr/>
          <p:nvPr/>
        </p:nvSpPr>
        <p:spPr>
          <a:xfrm>
            <a:off x="19241831" y="13783538"/>
            <a:ext cx="659765" cy="0"/>
          </a:xfrm>
          <a:custGeom>
            <a:avLst/>
            <a:gdLst/>
            <a:ahLst/>
            <a:cxnLst/>
            <a:rect l="l" t="t" r="r" b="b"/>
            <a:pathLst>
              <a:path w="659765">
                <a:moveTo>
                  <a:pt x="0" y="0"/>
                </a:moveTo>
                <a:lnTo>
                  <a:pt x="65967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2" name="object 13522"/>
          <p:cNvSpPr/>
          <p:nvPr/>
        </p:nvSpPr>
        <p:spPr>
          <a:xfrm>
            <a:off x="19241831" y="13593116"/>
            <a:ext cx="659765" cy="0"/>
          </a:xfrm>
          <a:custGeom>
            <a:avLst/>
            <a:gdLst/>
            <a:ahLst/>
            <a:cxnLst/>
            <a:rect l="l" t="t" r="r" b="b"/>
            <a:pathLst>
              <a:path w="659765">
                <a:moveTo>
                  <a:pt x="0" y="0"/>
                </a:moveTo>
                <a:lnTo>
                  <a:pt x="659676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3" name="object 13523"/>
          <p:cNvSpPr txBox="1"/>
          <p:nvPr/>
        </p:nvSpPr>
        <p:spPr>
          <a:xfrm>
            <a:off x="18509679" y="12845678"/>
            <a:ext cx="34925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b="1" spc="-5" dirty="0">
                <a:latin typeface="Segoe UI"/>
                <a:cs typeface="Segoe UI"/>
                <a:hlinkClick r:id="rId30"/>
              </a:rPr>
              <a:t>T</a:t>
            </a:r>
            <a:r>
              <a:rPr sz="350" b="1" spc="-30" dirty="0">
                <a:latin typeface="Segoe UI"/>
                <a:cs typeface="Segoe UI"/>
                <a:hlinkClick r:id="rId30"/>
              </a:rPr>
              <a:t> </a:t>
            </a:r>
            <a:r>
              <a:rPr sz="350" b="1" spc="-5" dirty="0">
                <a:latin typeface="Segoe UI"/>
                <a:cs typeface="Segoe UI"/>
                <a:hlinkClick r:id="rId30"/>
              </a:rPr>
              <a:t>088</a:t>
            </a:r>
            <a:r>
              <a:rPr sz="350" b="1" spc="-30" dirty="0">
                <a:latin typeface="Segoe UI"/>
                <a:cs typeface="Segoe UI"/>
                <a:hlinkClick r:id="rId30"/>
              </a:rPr>
              <a:t> </a:t>
            </a:r>
            <a:r>
              <a:rPr sz="350" b="1" spc="-5" dirty="0">
                <a:latin typeface="Segoe UI"/>
                <a:cs typeface="Segoe UI"/>
                <a:hlinkClick r:id="rId30"/>
              </a:rPr>
              <a:t>321</a:t>
            </a:r>
            <a:r>
              <a:rPr sz="350" b="1" spc="-30" dirty="0">
                <a:latin typeface="Segoe UI"/>
                <a:cs typeface="Segoe UI"/>
                <a:hlinkClick r:id="rId30"/>
              </a:rPr>
              <a:t> </a:t>
            </a:r>
            <a:r>
              <a:rPr sz="350" b="1" spc="-5" dirty="0">
                <a:latin typeface="Segoe UI"/>
                <a:cs typeface="Segoe UI"/>
                <a:hlinkClick r:id="rId30"/>
              </a:rPr>
              <a:t>25</a:t>
            </a:r>
            <a:r>
              <a:rPr sz="350" b="1" spc="-30" dirty="0">
                <a:latin typeface="Segoe UI"/>
                <a:cs typeface="Segoe UI"/>
                <a:hlinkClick r:id="rId30"/>
              </a:rPr>
              <a:t> </a:t>
            </a:r>
            <a:r>
              <a:rPr sz="350" b="1" spc="-5" dirty="0">
                <a:latin typeface="Segoe UI"/>
                <a:cs typeface="Segoe UI"/>
                <a:hlinkClick r:id="rId30"/>
              </a:rPr>
              <a:t>20</a:t>
            </a:r>
            <a:endParaRPr sz="350">
              <a:latin typeface="Segoe UI"/>
              <a:cs typeface="Segoe UI"/>
            </a:endParaRPr>
          </a:p>
        </p:txBody>
      </p:sp>
      <p:sp>
        <p:nvSpPr>
          <p:cNvPr id="13524" name="object 13524"/>
          <p:cNvSpPr txBox="1"/>
          <p:nvPr/>
        </p:nvSpPr>
        <p:spPr>
          <a:xfrm>
            <a:off x="18935837" y="12845678"/>
            <a:ext cx="97980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b="1" spc="-5" dirty="0">
                <a:latin typeface="Segoe UI"/>
                <a:cs typeface="Segoe UI"/>
                <a:hlinkClick r:id="rId30"/>
              </a:rPr>
              <a:t>www.bkingenieurs.nl     </a:t>
            </a:r>
            <a:r>
              <a:rPr sz="350" b="1" spc="45" dirty="0">
                <a:latin typeface="Segoe UI"/>
                <a:cs typeface="Segoe UI"/>
                <a:hlinkClick r:id="rId30"/>
              </a:rPr>
              <a:t> </a:t>
            </a:r>
            <a:r>
              <a:rPr sz="350" b="1" spc="-5" dirty="0">
                <a:latin typeface="Segoe UI"/>
                <a:cs typeface="Segoe UI"/>
                <a:hlinkClick r:id="rId30"/>
              </a:rPr>
              <a:t>info@bkingenieurs.nl</a:t>
            </a:r>
            <a:endParaRPr sz="350">
              <a:latin typeface="Segoe UI"/>
              <a:cs typeface="Segoe UI"/>
            </a:endParaRPr>
          </a:p>
        </p:txBody>
      </p:sp>
      <p:sp>
        <p:nvSpPr>
          <p:cNvPr id="13525" name="object 13525"/>
          <p:cNvSpPr/>
          <p:nvPr/>
        </p:nvSpPr>
        <p:spPr>
          <a:xfrm>
            <a:off x="16789965" y="12784895"/>
            <a:ext cx="3112135" cy="0"/>
          </a:xfrm>
          <a:custGeom>
            <a:avLst/>
            <a:gdLst/>
            <a:ahLst/>
            <a:cxnLst/>
            <a:rect l="l" t="t" r="r" b="b"/>
            <a:pathLst>
              <a:path w="3112134">
                <a:moveTo>
                  <a:pt x="0" y="0"/>
                </a:moveTo>
                <a:lnTo>
                  <a:pt x="3111541" y="0"/>
                </a:lnTo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6" name="object 13526"/>
          <p:cNvSpPr txBox="1"/>
          <p:nvPr/>
        </p:nvSpPr>
        <p:spPr>
          <a:xfrm>
            <a:off x="18510394" y="13242179"/>
            <a:ext cx="46482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P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30" dirty="0">
                <a:latin typeface="Arial"/>
                <a:cs typeface="Arial"/>
              </a:rPr>
              <a:t>J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80" dirty="0">
                <a:latin typeface="Arial"/>
                <a:cs typeface="Arial"/>
              </a:rPr>
              <a:t>C                                 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60" dirty="0">
                <a:latin typeface="Arial"/>
                <a:cs typeface="Arial"/>
              </a:rPr>
              <a:t>N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U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M              M              </a:t>
            </a:r>
            <a:r>
              <a:rPr sz="300" spc="-65" dirty="0">
                <a:latin typeface="Arial"/>
                <a:cs typeface="Arial"/>
              </a:rPr>
              <a:t>E    </a:t>
            </a:r>
            <a:r>
              <a:rPr sz="300" spc="-60" dirty="0">
                <a:latin typeface="Arial"/>
                <a:cs typeface="Arial"/>
              </a:rPr>
              <a:t> R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70" dirty="0">
                <a:latin typeface="Arial"/>
                <a:cs typeface="Arial"/>
              </a:rPr>
              <a:t>193001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27" name="object 13527"/>
          <p:cNvSpPr txBox="1"/>
          <p:nvPr/>
        </p:nvSpPr>
        <p:spPr>
          <a:xfrm>
            <a:off x="19229131" y="13242179"/>
            <a:ext cx="32004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5" dirty="0">
                <a:latin typeface="Arial"/>
                <a:cs typeface="Arial"/>
              </a:rPr>
              <a:t>O             </a:t>
            </a:r>
            <a:r>
              <a:rPr sz="300" spc="-60" dirty="0">
                <a:latin typeface="Arial"/>
                <a:cs typeface="Arial"/>
              </a:rPr>
              <a:t>N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5" dirty="0">
                <a:latin typeface="Arial"/>
                <a:cs typeface="Arial"/>
              </a:rPr>
              <a:t>E      E   </a:t>
            </a:r>
            <a:r>
              <a:rPr sz="300" spc="-60" dirty="0">
                <a:latin typeface="Arial"/>
                <a:cs typeface="Arial"/>
              </a:rPr>
              <a:t> </a:t>
            </a:r>
            <a:r>
              <a:rPr sz="300" spc="-30" dirty="0">
                <a:latin typeface="Arial"/>
                <a:cs typeface="Arial"/>
              </a:rPr>
              <a:t>L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50" dirty="0">
                <a:latin typeface="Arial"/>
                <a:cs typeface="Arial"/>
              </a:rPr>
              <a:t>_BO_501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28" name="object 13528"/>
          <p:cNvSpPr txBox="1"/>
          <p:nvPr/>
        </p:nvSpPr>
        <p:spPr>
          <a:xfrm>
            <a:off x="16777265" y="13235829"/>
            <a:ext cx="137414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45" dirty="0">
                <a:latin typeface="Arial"/>
                <a:cs typeface="Arial"/>
              </a:rPr>
              <a:t>P   </a:t>
            </a:r>
            <a:r>
              <a:rPr sz="350" spc="-65" dirty="0">
                <a:latin typeface="Arial"/>
                <a:cs typeface="Arial"/>
              </a:rPr>
              <a:t>R    </a:t>
            </a:r>
            <a:r>
              <a:rPr sz="350" spc="-85" dirty="0">
                <a:latin typeface="Arial"/>
                <a:cs typeface="Arial"/>
              </a:rPr>
              <a:t>O           </a:t>
            </a:r>
            <a:r>
              <a:rPr sz="350" spc="-35" dirty="0">
                <a:latin typeface="Arial"/>
                <a:cs typeface="Arial"/>
              </a:rPr>
              <a:t>J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85" dirty="0">
                <a:latin typeface="Arial"/>
                <a:cs typeface="Arial"/>
              </a:rPr>
              <a:t>C           </a:t>
            </a:r>
            <a:r>
              <a:rPr sz="350" spc="-25" dirty="0">
                <a:latin typeface="Arial"/>
                <a:cs typeface="Arial"/>
              </a:rPr>
              <a:t>T  </a:t>
            </a:r>
            <a:r>
              <a:rPr sz="350" spc="-85" dirty="0">
                <a:latin typeface="Arial"/>
                <a:cs typeface="Arial"/>
              </a:rPr>
              <a:t>O           </a:t>
            </a:r>
            <a:r>
              <a:rPr sz="350" spc="-80" dirty="0">
                <a:latin typeface="Arial"/>
                <a:cs typeface="Arial"/>
              </a:rPr>
              <a:t>M        </a:t>
            </a:r>
            <a:r>
              <a:rPr sz="350" spc="-45" dirty="0">
                <a:latin typeface="Arial"/>
                <a:cs typeface="Arial"/>
              </a:rPr>
              <a:t>S   </a:t>
            </a:r>
            <a:r>
              <a:rPr sz="350" spc="-85" dirty="0">
                <a:latin typeface="Arial"/>
                <a:cs typeface="Arial"/>
              </a:rPr>
              <a:t>C           </a:t>
            </a:r>
            <a:r>
              <a:rPr sz="350" spc="-65" dirty="0">
                <a:latin typeface="Arial"/>
                <a:cs typeface="Arial"/>
              </a:rPr>
              <a:t>H    R  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35" dirty="0">
                <a:latin typeface="Arial"/>
                <a:cs typeface="Arial"/>
              </a:rPr>
              <a:t>J  </a:t>
            </a:r>
            <a:r>
              <a:rPr sz="350" spc="-20" dirty="0">
                <a:latin typeface="Arial"/>
                <a:cs typeface="Arial"/>
              </a:rPr>
              <a:t>V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65" dirty="0">
                <a:latin typeface="Arial"/>
                <a:cs typeface="Arial"/>
              </a:rPr>
              <a:t>N      </a:t>
            </a:r>
            <a:r>
              <a:rPr sz="350" spc="-85" dirty="0">
                <a:latin typeface="Arial"/>
                <a:cs typeface="Arial"/>
              </a:rPr>
              <a:t>G</a:t>
            </a:r>
            <a:endParaRPr sz="3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70" dirty="0">
                <a:latin typeface="Arial"/>
                <a:cs typeface="Arial"/>
              </a:rPr>
              <a:t>De   </a:t>
            </a:r>
            <a:r>
              <a:rPr sz="500" spc="-40" dirty="0">
                <a:latin typeface="Arial"/>
                <a:cs typeface="Arial"/>
              </a:rPr>
              <a:t>Kwakel  </a:t>
            </a:r>
            <a:r>
              <a:rPr sz="500" spc="65" dirty="0">
                <a:latin typeface="Arial"/>
                <a:cs typeface="Arial"/>
              </a:rPr>
              <a:t>- </a:t>
            </a:r>
            <a:r>
              <a:rPr sz="500" spc="-30" dirty="0">
                <a:latin typeface="Arial"/>
                <a:cs typeface="Arial"/>
              </a:rPr>
              <a:t>vervanging  </a:t>
            </a:r>
            <a:r>
              <a:rPr sz="500" spc="-10" dirty="0">
                <a:latin typeface="Arial"/>
                <a:cs typeface="Arial"/>
              </a:rPr>
              <a:t>riool  </a:t>
            </a:r>
            <a:r>
              <a:rPr sz="500" spc="-50" dirty="0">
                <a:latin typeface="Arial"/>
                <a:cs typeface="Arial"/>
              </a:rPr>
              <a:t>en  </a:t>
            </a:r>
            <a:r>
              <a:rPr sz="500" spc="-20" dirty="0">
                <a:latin typeface="Arial"/>
                <a:cs typeface="Arial"/>
              </a:rPr>
              <a:t>herinrichting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lanen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29" name="object 13529"/>
          <p:cNvSpPr txBox="1"/>
          <p:nvPr/>
        </p:nvSpPr>
        <p:spPr>
          <a:xfrm>
            <a:off x="16777265" y="13360669"/>
            <a:ext cx="2876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0" dirty="0">
                <a:latin typeface="Arial"/>
                <a:cs typeface="Arial"/>
              </a:rPr>
              <a:t>Fresialaan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0" name="object 13530"/>
          <p:cNvSpPr txBox="1"/>
          <p:nvPr/>
        </p:nvSpPr>
        <p:spPr>
          <a:xfrm>
            <a:off x="16777265" y="13489606"/>
            <a:ext cx="805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25" dirty="0">
                <a:latin typeface="Arial"/>
                <a:cs typeface="Arial"/>
              </a:rPr>
              <a:t>T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45" dirty="0">
                <a:latin typeface="Arial"/>
                <a:cs typeface="Arial"/>
              </a:rPr>
              <a:t>K 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65" dirty="0">
                <a:latin typeface="Arial"/>
                <a:cs typeface="Arial"/>
              </a:rPr>
              <a:t>N  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65" dirty="0">
                <a:latin typeface="Arial"/>
                <a:cs typeface="Arial"/>
              </a:rPr>
              <a:t>N    </a:t>
            </a:r>
            <a:r>
              <a:rPr sz="350" spc="-85" dirty="0">
                <a:latin typeface="Arial"/>
                <a:cs typeface="Arial"/>
              </a:rPr>
              <a:t>G            O            </a:t>
            </a:r>
            <a:r>
              <a:rPr sz="350" spc="-80" dirty="0">
                <a:latin typeface="Arial"/>
                <a:cs typeface="Arial"/>
              </a:rPr>
              <a:t>M        </a:t>
            </a:r>
            <a:r>
              <a:rPr sz="350" spc="-45" dirty="0">
                <a:latin typeface="Arial"/>
                <a:cs typeface="Arial"/>
              </a:rPr>
              <a:t>S   </a:t>
            </a:r>
            <a:r>
              <a:rPr sz="350" spc="-85" dirty="0">
                <a:latin typeface="Arial"/>
                <a:cs typeface="Arial"/>
              </a:rPr>
              <a:t>C            </a:t>
            </a:r>
            <a:r>
              <a:rPr sz="350" spc="-65" dirty="0">
                <a:latin typeface="Arial"/>
                <a:cs typeface="Arial"/>
              </a:rPr>
              <a:t>H    R  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35" dirty="0">
                <a:latin typeface="Arial"/>
                <a:cs typeface="Arial"/>
              </a:rPr>
              <a:t>J  </a:t>
            </a:r>
            <a:r>
              <a:rPr sz="350" spc="-20" dirty="0">
                <a:latin typeface="Arial"/>
                <a:cs typeface="Arial"/>
              </a:rPr>
              <a:t>V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65" dirty="0">
                <a:latin typeface="Arial"/>
                <a:cs typeface="Arial"/>
              </a:rPr>
              <a:t>N    </a:t>
            </a:r>
            <a:r>
              <a:rPr sz="350" spc="-60" dirty="0">
                <a:latin typeface="Arial"/>
                <a:cs typeface="Arial"/>
              </a:rPr>
              <a:t> </a:t>
            </a:r>
            <a:r>
              <a:rPr sz="350" spc="-85" dirty="0">
                <a:latin typeface="Arial"/>
                <a:cs typeface="Arial"/>
              </a:rPr>
              <a:t>G</a:t>
            </a:r>
            <a:endParaRPr sz="350">
              <a:latin typeface="Arial"/>
              <a:cs typeface="Arial"/>
            </a:endParaRPr>
          </a:p>
          <a:p>
            <a:pPr marL="12700">
              <a:lnSpc>
                <a:spcPts val="535"/>
              </a:lnSpc>
              <a:spcBef>
                <a:spcPts val="95"/>
              </a:spcBef>
            </a:pPr>
            <a:r>
              <a:rPr sz="500" spc="-75" dirty="0">
                <a:latin typeface="Arial"/>
                <a:cs typeface="Arial"/>
              </a:rPr>
              <a:t>BESTEKS</a:t>
            </a:r>
            <a:r>
              <a:rPr sz="500" spc="-20" dirty="0">
                <a:latin typeface="Arial"/>
                <a:cs typeface="Arial"/>
              </a:rPr>
              <a:t> </a:t>
            </a:r>
            <a:r>
              <a:rPr sz="500" spc="-90" dirty="0">
                <a:latin typeface="Arial"/>
                <a:cs typeface="Arial"/>
              </a:rPr>
              <a:t>ONTWERP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35"/>
              </a:lnSpc>
            </a:pPr>
            <a:r>
              <a:rPr sz="500" spc="-20" dirty="0">
                <a:latin typeface="Arial"/>
                <a:cs typeface="Arial"/>
              </a:rPr>
              <a:t>inrichtingsplan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1" name="object 13531"/>
          <p:cNvSpPr txBox="1"/>
          <p:nvPr/>
        </p:nvSpPr>
        <p:spPr>
          <a:xfrm>
            <a:off x="16777265" y="13743024"/>
            <a:ext cx="558800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85" dirty="0">
                <a:latin typeface="Arial"/>
                <a:cs typeface="Arial"/>
              </a:rPr>
              <a:t>O           </a:t>
            </a:r>
            <a:r>
              <a:rPr sz="350" spc="-45" dirty="0">
                <a:latin typeface="Arial"/>
                <a:cs typeface="Arial"/>
              </a:rPr>
              <a:t>P   </a:t>
            </a:r>
            <a:r>
              <a:rPr sz="350" spc="-65" dirty="0">
                <a:latin typeface="Arial"/>
                <a:cs typeface="Arial"/>
              </a:rPr>
              <a:t>D    R    </a:t>
            </a:r>
            <a:r>
              <a:rPr sz="350" spc="-20" dirty="0">
                <a:latin typeface="Arial"/>
                <a:cs typeface="Arial"/>
              </a:rPr>
              <a:t>A  </a:t>
            </a:r>
            <a:r>
              <a:rPr sz="350" spc="-85" dirty="0">
                <a:latin typeface="Arial"/>
                <a:cs typeface="Arial"/>
              </a:rPr>
              <a:t>C           </a:t>
            </a:r>
            <a:r>
              <a:rPr sz="350" spc="-65" dirty="0">
                <a:latin typeface="Arial"/>
                <a:cs typeface="Arial"/>
              </a:rPr>
              <a:t>H    </a:t>
            </a:r>
            <a:r>
              <a:rPr sz="350" spc="-25" dirty="0">
                <a:latin typeface="Arial"/>
                <a:cs typeface="Arial"/>
              </a:rPr>
              <a:t>T  </a:t>
            </a:r>
            <a:r>
              <a:rPr sz="350" spc="-85" dirty="0">
                <a:latin typeface="Arial"/>
                <a:cs typeface="Arial"/>
              </a:rPr>
              <a:t>G         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20" dirty="0">
                <a:latin typeface="Arial"/>
                <a:cs typeface="Arial"/>
              </a:rPr>
              <a:t>V  </a:t>
            </a:r>
            <a:r>
              <a:rPr sz="350" spc="-70" dirty="0">
                <a:latin typeface="Arial"/>
                <a:cs typeface="Arial"/>
              </a:rPr>
              <a:t>E   </a:t>
            </a:r>
            <a:r>
              <a:rPr sz="350" spc="-65" dirty="0">
                <a:latin typeface="Arial"/>
                <a:cs typeface="Arial"/>
              </a:rPr>
              <a:t> R</a:t>
            </a:r>
            <a:endParaRPr sz="3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55" dirty="0">
                <a:latin typeface="Arial"/>
                <a:cs typeface="Arial"/>
              </a:rPr>
              <a:t>Gemeente</a:t>
            </a:r>
            <a:r>
              <a:rPr sz="50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Uithoorn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2" name="object 13532"/>
          <p:cNvSpPr txBox="1"/>
          <p:nvPr/>
        </p:nvSpPr>
        <p:spPr>
          <a:xfrm>
            <a:off x="18510394" y="13491674"/>
            <a:ext cx="3130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70" dirty="0">
                <a:latin typeface="Arial"/>
                <a:cs typeface="Arial"/>
              </a:rPr>
              <a:t>D.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60" dirty="0">
                <a:latin typeface="Arial"/>
                <a:cs typeface="Arial"/>
              </a:rPr>
              <a:t>Loogman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3" name="object 13533"/>
          <p:cNvSpPr txBox="1"/>
          <p:nvPr/>
        </p:nvSpPr>
        <p:spPr>
          <a:xfrm>
            <a:off x="18510394" y="13622666"/>
            <a:ext cx="45974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5" dirty="0">
                <a:latin typeface="Arial"/>
                <a:cs typeface="Arial"/>
              </a:rPr>
              <a:t>G           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80" dirty="0">
                <a:latin typeface="Arial"/>
                <a:cs typeface="Arial"/>
              </a:rPr>
              <a:t>C                                 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60" dirty="0">
                <a:latin typeface="Arial"/>
                <a:cs typeface="Arial"/>
              </a:rPr>
              <a:t>N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30" dirty="0">
                <a:latin typeface="Arial"/>
                <a:cs typeface="Arial"/>
              </a:rPr>
              <a:t>L  </a:t>
            </a:r>
            <a:r>
              <a:rPr sz="300" spc="-65" dirty="0">
                <a:latin typeface="Arial"/>
                <a:cs typeface="Arial"/>
              </a:rPr>
              <a:t>E      E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5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55" dirty="0">
                <a:latin typeface="Arial"/>
                <a:cs typeface="Arial"/>
              </a:rPr>
              <a:t>S.</a:t>
            </a:r>
            <a:r>
              <a:rPr sz="500" spc="-1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Leeuwerink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4" name="object 13534"/>
          <p:cNvSpPr txBox="1"/>
          <p:nvPr/>
        </p:nvSpPr>
        <p:spPr>
          <a:xfrm>
            <a:off x="18510394" y="13812730"/>
            <a:ext cx="457200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5" dirty="0">
                <a:latin typeface="Arial"/>
                <a:cs typeface="Arial"/>
              </a:rPr>
              <a:t>G           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25" dirty="0">
                <a:latin typeface="Arial"/>
                <a:cs typeface="Arial"/>
              </a:rPr>
              <a:t>A  </a:t>
            </a:r>
            <a:r>
              <a:rPr sz="300" spc="-60" dirty="0">
                <a:latin typeface="Arial"/>
                <a:cs typeface="Arial"/>
              </a:rPr>
              <a:t>U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I  </a:t>
            </a:r>
            <a:r>
              <a:rPr sz="300" spc="-45" dirty="0">
                <a:latin typeface="Arial"/>
                <a:cs typeface="Arial"/>
              </a:rPr>
              <a:t>S   </a:t>
            </a:r>
            <a:r>
              <a:rPr sz="300" spc="-65" dirty="0">
                <a:latin typeface="Arial"/>
                <a:cs typeface="Arial"/>
              </a:rPr>
              <a:t>E      E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55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55" dirty="0">
                <a:latin typeface="Arial"/>
                <a:cs typeface="Arial"/>
              </a:rPr>
              <a:t>P.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20" dirty="0">
                <a:latin typeface="Arial"/>
                <a:cs typeface="Arial"/>
              </a:rPr>
              <a:t>der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Heide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5" name="object 13535"/>
          <p:cNvSpPr txBox="1"/>
          <p:nvPr/>
        </p:nvSpPr>
        <p:spPr>
          <a:xfrm>
            <a:off x="19664739" y="13812730"/>
            <a:ext cx="249554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195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S   </a:t>
            </a:r>
            <a:r>
              <a:rPr sz="300" spc="-25" dirty="0">
                <a:latin typeface="Arial"/>
                <a:cs typeface="Arial"/>
              </a:rPr>
              <a:t>T  A  T  </a:t>
            </a:r>
            <a:r>
              <a:rPr sz="300" spc="-60" dirty="0">
                <a:latin typeface="Arial"/>
                <a:cs typeface="Arial"/>
              </a:rPr>
              <a:t>U  </a:t>
            </a:r>
            <a:r>
              <a:rPr sz="300" spc="-45" dirty="0">
                <a:latin typeface="Arial"/>
                <a:cs typeface="Arial"/>
              </a:rPr>
              <a:t>S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100" dirty="0">
                <a:latin typeface="Arial"/>
                <a:cs typeface="Arial"/>
              </a:rPr>
              <a:t>CONCEPT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6" name="object 13536"/>
          <p:cNvSpPr txBox="1"/>
          <p:nvPr/>
        </p:nvSpPr>
        <p:spPr>
          <a:xfrm>
            <a:off x="19229131" y="13812730"/>
            <a:ext cx="313055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60" dirty="0">
                <a:latin typeface="Arial"/>
                <a:cs typeface="Arial"/>
              </a:rPr>
              <a:t>D    </a:t>
            </a:r>
            <a:r>
              <a:rPr sz="300" spc="-25" dirty="0">
                <a:latin typeface="Arial"/>
                <a:cs typeface="Arial"/>
              </a:rPr>
              <a:t>A  T  </a:t>
            </a:r>
            <a:r>
              <a:rPr sz="300" spc="-60" dirty="0">
                <a:latin typeface="Arial"/>
                <a:cs typeface="Arial"/>
              </a:rPr>
              <a:t>U </a:t>
            </a:r>
            <a:r>
              <a:rPr sz="300" spc="-45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M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30" dirty="0">
                <a:latin typeface="Arial"/>
                <a:cs typeface="Arial"/>
              </a:rPr>
              <a:t>07-10-2020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7" name="object 13537"/>
          <p:cNvSpPr txBox="1"/>
          <p:nvPr/>
        </p:nvSpPr>
        <p:spPr>
          <a:xfrm>
            <a:off x="19229131" y="13622666"/>
            <a:ext cx="22352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S   </a:t>
            </a:r>
            <a:r>
              <a:rPr sz="300" spc="-80" dirty="0">
                <a:latin typeface="Arial"/>
                <a:cs typeface="Arial"/>
              </a:rPr>
              <a:t>C                               </a:t>
            </a:r>
            <a:r>
              <a:rPr sz="300" spc="-60" dirty="0">
                <a:latin typeface="Arial"/>
                <a:cs typeface="Arial"/>
              </a:rPr>
              <a:t>H    </a:t>
            </a:r>
            <a:r>
              <a:rPr sz="300" spc="-25" dirty="0">
                <a:latin typeface="Arial"/>
                <a:cs typeface="Arial"/>
              </a:rPr>
              <a:t>A  A</a:t>
            </a:r>
            <a:r>
              <a:rPr sz="300" dirty="0">
                <a:latin typeface="Arial"/>
                <a:cs typeface="Arial"/>
              </a:rPr>
              <a:t> </a:t>
            </a:r>
            <a:r>
              <a:rPr sz="300" spc="-30" dirty="0">
                <a:latin typeface="Arial"/>
                <a:cs typeface="Arial"/>
              </a:rPr>
              <a:t>L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60" dirty="0">
                <a:latin typeface="Arial"/>
                <a:cs typeface="Arial"/>
              </a:rPr>
              <a:t>1:200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8" name="object 13538"/>
          <p:cNvSpPr txBox="1"/>
          <p:nvPr/>
        </p:nvSpPr>
        <p:spPr>
          <a:xfrm>
            <a:off x="19229131" y="13432601"/>
            <a:ext cx="26416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F   </a:t>
            </a:r>
            <a:r>
              <a:rPr sz="300" spc="-75" dirty="0">
                <a:latin typeface="Arial"/>
                <a:cs typeface="Arial"/>
              </a:rPr>
              <a:t>O       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M             </a:t>
            </a:r>
            <a:r>
              <a:rPr sz="300" spc="-25" dirty="0">
                <a:latin typeface="Arial"/>
                <a:cs typeface="Arial"/>
              </a:rPr>
              <a:t>A  A</a:t>
            </a:r>
            <a:r>
              <a:rPr sz="300" spc="-2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T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40" dirty="0">
                <a:latin typeface="Arial"/>
                <a:cs typeface="Arial"/>
              </a:rPr>
              <a:t>A0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39" name="object 13539"/>
          <p:cNvSpPr txBox="1"/>
          <p:nvPr/>
        </p:nvSpPr>
        <p:spPr>
          <a:xfrm>
            <a:off x="19626440" y="13242179"/>
            <a:ext cx="287655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7955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B  </a:t>
            </a:r>
            <a:r>
              <a:rPr sz="300" spc="-30" dirty="0">
                <a:latin typeface="Arial"/>
                <a:cs typeface="Arial"/>
              </a:rPr>
              <a:t>L  </a:t>
            </a:r>
            <a:r>
              <a:rPr sz="300" spc="-25" dirty="0">
                <a:latin typeface="Arial"/>
                <a:cs typeface="Arial"/>
              </a:rPr>
              <a:t>A</a:t>
            </a:r>
            <a:r>
              <a:rPr sz="30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spc="-80" dirty="0">
                <a:latin typeface="Arial"/>
                <a:cs typeface="Arial"/>
              </a:rPr>
              <a:t>01    </a:t>
            </a:r>
            <a:r>
              <a:rPr sz="500" spc="-40" dirty="0">
                <a:latin typeface="Arial"/>
                <a:cs typeface="Arial"/>
              </a:rPr>
              <a:t>van</a:t>
            </a:r>
            <a:r>
              <a:rPr sz="500" spc="45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03</a:t>
            </a:r>
            <a:endParaRPr sz="500">
              <a:latin typeface="Arial"/>
              <a:cs typeface="Arial"/>
            </a:endParaRPr>
          </a:p>
        </p:txBody>
      </p:sp>
      <p:sp>
        <p:nvSpPr>
          <p:cNvPr id="13540" name="object 13540"/>
          <p:cNvSpPr/>
          <p:nvPr/>
        </p:nvSpPr>
        <p:spPr>
          <a:xfrm>
            <a:off x="16637485" y="9284275"/>
            <a:ext cx="3213735" cy="1619250"/>
          </a:xfrm>
          <a:custGeom>
            <a:avLst/>
            <a:gdLst/>
            <a:ahLst/>
            <a:cxnLst/>
            <a:rect l="l" t="t" r="r" b="b"/>
            <a:pathLst>
              <a:path w="3213734" h="1619250">
                <a:moveTo>
                  <a:pt x="0" y="1618946"/>
                </a:moveTo>
                <a:lnTo>
                  <a:pt x="3213195" y="1618946"/>
                </a:lnTo>
                <a:lnTo>
                  <a:pt x="3213195" y="0"/>
                </a:lnTo>
                <a:lnTo>
                  <a:pt x="0" y="0"/>
                </a:lnTo>
                <a:lnTo>
                  <a:pt x="0" y="16189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1" name="object 13541"/>
          <p:cNvSpPr/>
          <p:nvPr/>
        </p:nvSpPr>
        <p:spPr>
          <a:xfrm>
            <a:off x="18083190" y="10331598"/>
            <a:ext cx="641780" cy="54835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2" name="object 13542"/>
          <p:cNvSpPr/>
          <p:nvPr/>
        </p:nvSpPr>
        <p:spPr>
          <a:xfrm>
            <a:off x="18197729" y="9307541"/>
            <a:ext cx="641780" cy="54835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3" name="object 13543"/>
          <p:cNvSpPr/>
          <p:nvPr/>
        </p:nvSpPr>
        <p:spPr>
          <a:xfrm>
            <a:off x="18198087" y="9307900"/>
            <a:ext cx="641985" cy="548005"/>
          </a:xfrm>
          <a:custGeom>
            <a:avLst/>
            <a:gdLst/>
            <a:ahLst/>
            <a:cxnLst/>
            <a:rect l="l" t="t" r="r" b="b"/>
            <a:pathLst>
              <a:path w="641984" h="548004">
                <a:moveTo>
                  <a:pt x="0" y="0"/>
                </a:moveTo>
                <a:lnTo>
                  <a:pt x="641422" y="0"/>
                </a:lnTo>
                <a:lnTo>
                  <a:pt x="641422" y="548000"/>
                </a:lnTo>
                <a:lnTo>
                  <a:pt x="0" y="5480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4" name="object 13544"/>
          <p:cNvSpPr txBox="1"/>
          <p:nvPr/>
        </p:nvSpPr>
        <p:spPr>
          <a:xfrm>
            <a:off x="18341091" y="9516273"/>
            <a:ext cx="363855" cy="1390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0" dirty="0">
                <a:latin typeface="Arial"/>
                <a:cs typeface="Arial"/>
              </a:rPr>
              <a:t>BLAD</a:t>
            </a:r>
            <a:r>
              <a:rPr sz="800" spc="15" dirty="0">
                <a:latin typeface="Arial"/>
                <a:cs typeface="Arial"/>
              </a:rPr>
              <a:t> </a:t>
            </a:r>
            <a:r>
              <a:rPr sz="800" spc="-130" dirty="0">
                <a:latin typeface="Arial"/>
                <a:cs typeface="Arial"/>
              </a:rPr>
              <a:t>01</a:t>
            </a:r>
            <a:endParaRPr sz="800">
              <a:latin typeface="Arial"/>
              <a:cs typeface="Arial"/>
            </a:endParaRPr>
          </a:p>
        </p:txBody>
      </p:sp>
      <p:sp>
        <p:nvSpPr>
          <p:cNvPr id="13545" name="object 13545"/>
          <p:cNvSpPr/>
          <p:nvPr/>
        </p:nvSpPr>
        <p:spPr>
          <a:xfrm>
            <a:off x="18083548" y="10331956"/>
            <a:ext cx="641985" cy="548005"/>
          </a:xfrm>
          <a:custGeom>
            <a:avLst/>
            <a:gdLst/>
            <a:ahLst/>
            <a:cxnLst/>
            <a:rect l="l" t="t" r="r" b="b"/>
            <a:pathLst>
              <a:path w="641984" h="548004">
                <a:moveTo>
                  <a:pt x="0" y="0"/>
                </a:moveTo>
                <a:lnTo>
                  <a:pt x="641422" y="0"/>
                </a:lnTo>
                <a:lnTo>
                  <a:pt x="641422" y="548000"/>
                </a:lnTo>
                <a:lnTo>
                  <a:pt x="0" y="5480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6" name="object 13546"/>
          <p:cNvSpPr txBox="1"/>
          <p:nvPr/>
        </p:nvSpPr>
        <p:spPr>
          <a:xfrm>
            <a:off x="18219749" y="10540329"/>
            <a:ext cx="377190" cy="1390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0" dirty="0">
                <a:latin typeface="Arial"/>
                <a:cs typeface="Arial"/>
              </a:rPr>
              <a:t>BLAD</a:t>
            </a:r>
            <a:r>
              <a:rPr sz="800" spc="15" dirty="0">
                <a:latin typeface="Arial"/>
                <a:cs typeface="Arial"/>
              </a:rPr>
              <a:t> </a:t>
            </a:r>
            <a:r>
              <a:rPr sz="800" spc="-75" dirty="0">
                <a:latin typeface="Arial"/>
                <a:cs typeface="Arial"/>
              </a:rPr>
              <a:t>03</a:t>
            </a:r>
            <a:endParaRPr sz="800">
              <a:latin typeface="Arial"/>
              <a:cs typeface="Arial"/>
            </a:endParaRPr>
          </a:p>
        </p:txBody>
      </p:sp>
      <p:sp>
        <p:nvSpPr>
          <p:cNvPr id="13547" name="object 13547"/>
          <p:cNvSpPr/>
          <p:nvPr/>
        </p:nvSpPr>
        <p:spPr>
          <a:xfrm>
            <a:off x="17410985" y="9497248"/>
            <a:ext cx="842940" cy="82611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8" name="object 13548"/>
          <p:cNvSpPr txBox="1"/>
          <p:nvPr/>
        </p:nvSpPr>
        <p:spPr>
          <a:xfrm rot="19380000">
            <a:off x="17651865" y="9863794"/>
            <a:ext cx="368459" cy="102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10"/>
              </a:lnSpc>
            </a:pPr>
            <a:r>
              <a:rPr sz="800" spc="-100" dirty="0">
                <a:latin typeface="Arial"/>
                <a:cs typeface="Arial"/>
              </a:rPr>
              <a:t>BLAD</a:t>
            </a:r>
            <a:r>
              <a:rPr sz="800" spc="5" dirty="0">
                <a:latin typeface="Arial"/>
                <a:cs typeface="Arial"/>
              </a:rPr>
              <a:t> </a:t>
            </a:r>
            <a:r>
              <a:rPr sz="800" spc="-75" dirty="0">
                <a:latin typeface="Arial"/>
                <a:cs typeface="Arial"/>
              </a:rPr>
              <a:t>02</a:t>
            </a:r>
            <a:endParaRPr sz="800">
              <a:latin typeface="Arial"/>
              <a:cs typeface="Arial"/>
            </a:endParaRPr>
          </a:p>
        </p:txBody>
      </p:sp>
      <p:sp>
        <p:nvSpPr>
          <p:cNvPr id="13549" name="object 13549"/>
          <p:cNvSpPr/>
          <p:nvPr/>
        </p:nvSpPr>
        <p:spPr>
          <a:xfrm>
            <a:off x="17411343" y="9497606"/>
            <a:ext cx="842644" cy="826135"/>
          </a:xfrm>
          <a:custGeom>
            <a:avLst/>
            <a:gdLst/>
            <a:ahLst/>
            <a:cxnLst/>
            <a:rect l="l" t="t" r="r" b="b"/>
            <a:pathLst>
              <a:path w="842644" h="826134">
                <a:moveTo>
                  <a:pt x="0" y="391940"/>
                </a:moveTo>
                <a:lnTo>
                  <a:pt x="507553" y="0"/>
                </a:lnTo>
                <a:lnTo>
                  <a:pt x="842582" y="433819"/>
                </a:lnTo>
                <a:lnTo>
                  <a:pt x="335028" y="825759"/>
                </a:lnTo>
                <a:lnTo>
                  <a:pt x="0" y="3919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0" name="object 13550"/>
          <p:cNvSpPr/>
          <p:nvPr/>
        </p:nvSpPr>
        <p:spPr>
          <a:xfrm>
            <a:off x="15618798" y="1695664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1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1" name="object 13551"/>
          <p:cNvSpPr/>
          <p:nvPr/>
        </p:nvSpPr>
        <p:spPr>
          <a:xfrm>
            <a:off x="15669624" y="613622"/>
            <a:ext cx="0" cy="1522095"/>
          </a:xfrm>
          <a:custGeom>
            <a:avLst/>
            <a:gdLst/>
            <a:ahLst/>
            <a:cxnLst/>
            <a:rect l="l" t="t" r="r" b="b"/>
            <a:pathLst>
              <a:path h="1522095">
                <a:moveTo>
                  <a:pt x="0" y="15219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2" name="object 13552"/>
          <p:cNvSpPr/>
          <p:nvPr/>
        </p:nvSpPr>
        <p:spPr>
          <a:xfrm>
            <a:off x="15635978" y="613622"/>
            <a:ext cx="33655" cy="963930"/>
          </a:xfrm>
          <a:custGeom>
            <a:avLst/>
            <a:gdLst/>
            <a:ahLst/>
            <a:cxnLst/>
            <a:rect l="l" t="t" r="r" b="b"/>
            <a:pathLst>
              <a:path w="33655" h="963930">
                <a:moveTo>
                  <a:pt x="33646" y="0"/>
                </a:moveTo>
                <a:lnTo>
                  <a:pt x="0" y="9639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3" name="object 13553"/>
          <p:cNvSpPr/>
          <p:nvPr/>
        </p:nvSpPr>
        <p:spPr>
          <a:xfrm>
            <a:off x="15635978" y="1222472"/>
            <a:ext cx="33655" cy="355600"/>
          </a:xfrm>
          <a:custGeom>
            <a:avLst/>
            <a:gdLst/>
            <a:ahLst/>
            <a:cxnLst/>
            <a:rect l="l" t="t" r="r" b="b"/>
            <a:pathLst>
              <a:path w="33655" h="355600">
                <a:moveTo>
                  <a:pt x="0" y="355073"/>
                </a:moveTo>
                <a:lnTo>
                  <a:pt x="336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4" name="object 13554"/>
          <p:cNvSpPr/>
          <p:nvPr/>
        </p:nvSpPr>
        <p:spPr>
          <a:xfrm>
            <a:off x="15669624" y="1222472"/>
            <a:ext cx="34290" cy="355600"/>
          </a:xfrm>
          <a:custGeom>
            <a:avLst/>
            <a:gdLst/>
            <a:ahLst/>
            <a:cxnLst/>
            <a:rect l="l" t="t" r="r" b="b"/>
            <a:pathLst>
              <a:path w="34290" h="355600">
                <a:moveTo>
                  <a:pt x="0" y="0"/>
                </a:moveTo>
                <a:lnTo>
                  <a:pt x="34003" y="355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5" name="object 13555"/>
          <p:cNvSpPr/>
          <p:nvPr/>
        </p:nvSpPr>
        <p:spPr>
          <a:xfrm>
            <a:off x="15669624" y="613622"/>
            <a:ext cx="34290" cy="963930"/>
          </a:xfrm>
          <a:custGeom>
            <a:avLst/>
            <a:gdLst/>
            <a:ahLst/>
            <a:cxnLst/>
            <a:rect l="l" t="t" r="r" b="b"/>
            <a:pathLst>
              <a:path w="34290" h="963930">
                <a:moveTo>
                  <a:pt x="34003" y="9639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6" name="object 13556"/>
          <p:cNvSpPr/>
          <p:nvPr/>
        </p:nvSpPr>
        <p:spPr>
          <a:xfrm>
            <a:off x="15652801" y="1729668"/>
            <a:ext cx="17145" cy="406400"/>
          </a:xfrm>
          <a:custGeom>
            <a:avLst/>
            <a:gdLst/>
            <a:ahLst/>
            <a:cxnLst/>
            <a:rect l="l" t="t" r="r" b="b"/>
            <a:pathLst>
              <a:path w="17144" h="406400">
                <a:moveTo>
                  <a:pt x="16823" y="0"/>
                </a:moveTo>
                <a:lnTo>
                  <a:pt x="0" y="4058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7" name="object 13557"/>
          <p:cNvSpPr/>
          <p:nvPr/>
        </p:nvSpPr>
        <p:spPr>
          <a:xfrm>
            <a:off x="15669624" y="1729668"/>
            <a:ext cx="17145" cy="406400"/>
          </a:xfrm>
          <a:custGeom>
            <a:avLst/>
            <a:gdLst/>
            <a:ahLst/>
            <a:cxnLst/>
            <a:rect l="l" t="t" r="r" b="b"/>
            <a:pathLst>
              <a:path w="17144" h="406400">
                <a:moveTo>
                  <a:pt x="16823" y="4058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8" name="object 13558"/>
          <p:cNvSpPr/>
          <p:nvPr/>
        </p:nvSpPr>
        <p:spPr>
          <a:xfrm>
            <a:off x="15678036" y="1729668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5899"/>
                </a:lnTo>
              </a:path>
            </a:pathLst>
          </a:custGeom>
          <a:ln w="168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9" name="object 13559"/>
          <p:cNvSpPr/>
          <p:nvPr/>
        </p:nvSpPr>
        <p:spPr>
          <a:xfrm>
            <a:off x="15669624" y="1729668"/>
            <a:ext cx="17145" cy="406400"/>
          </a:xfrm>
          <a:custGeom>
            <a:avLst/>
            <a:gdLst/>
            <a:ahLst/>
            <a:cxnLst/>
            <a:rect l="l" t="t" r="r" b="b"/>
            <a:pathLst>
              <a:path w="17144" h="406400">
                <a:moveTo>
                  <a:pt x="0" y="405899"/>
                </a:moveTo>
                <a:lnTo>
                  <a:pt x="16823" y="405899"/>
                </a:lnTo>
                <a:lnTo>
                  <a:pt x="0" y="0"/>
                </a:lnTo>
                <a:lnTo>
                  <a:pt x="0" y="4058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0" name="object 13560"/>
          <p:cNvSpPr/>
          <p:nvPr/>
        </p:nvSpPr>
        <p:spPr>
          <a:xfrm>
            <a:off x="15686627" y="613622"/>
            <a:ext cx="0" cy="963930"/>
          </a:xfrm>
          <a:custGeom>
            <a:avLst/>
            <a:gdLst/>
            <a:ahLst/>
            <a:cxnLst/>
            <a:rect l="l" t="t" r="r" b="b"/>
            <a:pathLst>
              <a:path h="963930">
                <a:moveTo>
                  <a:pt x="0" y="0"/>
                </a:moveTo>
                <a:lnTo>
                  <a:pt x="0" y="963922"/>
                </a:lnTo>
              </a:path>
            </a:pathLst>
          </a:custGeom>
          <a:ln w="34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1" name="object 13561"/>
          <p:cNvSpPr/>
          <p:nvPr/>
        </p:nvSpPr>
        <p:spPr>
          <a:xfrm>
            <a:off x="15669624" y="613622"/>
            <a:ext cx="34290" cy="963930"/>
          </a:xfrm>
          <a:custGeom>
            <a:avLst/>
            <a:gdLst/>
            <a:ahLst/>
            <a:cxnLst/>
            <a:rect l="l" t="t" r="r" b="b"/>
            <a:pathLst>
              <a:path w="34290" h="963930">
                <a:moveTo>
                  <a:pt x="34003" y="963922"/>
                </a:moveTo>
                <a:lnTo>
                  <a:pt x="0" y="608849"/>
                </a:lnTo>
                <a:lnTo>
                  <a:pt x="0" y="0"/>
                </a:lnTo>
                <a:lnTo>
                  <a:pt x="34003" y="9639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2" name="object 13562"/>
          <p:cNvSpPr/>
          <p:nvPr/>
        </p:nvSpPr>
        <p:spPr>
          <a:xfrm>
            <a:off x="15652801" y="213556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8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3" name="object 1356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pc="-160" dirty="0"/>
              <a:t>1</a:t>
            </a:r>
          </a:p>
        </p:txBody>
      </p:sp>
      <p:sp>
        <p:nvSpPr>
          <p:cNvPr id="13564" name="object 13564"/>
          <p:cNvSpPr txBox="1"/>
          <p:nvPr/>
        </p:nvSpPr>
        <p:spPr>
          <a:xfrm>
            <a:off x="1139736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65" name="object 13565"/>
          <p:cNvSpPr txBox="1"/>
          <p:nvPr/>
        </p:nvSpPr>
        <p:spPr>
          <a:xfrm>
            <a:off x="1985182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66" name="object 13566"/>
          <p:cNvSpPr txBox="1"/>
          <p:nvPr/>
        </p:nvSpPr>
        <p:spPr>
          <a:xfrm>
            <a:off x="2827764" y="14037377"/>
            <a:ext cx="7302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20" dirty="0"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67" name="object 13567"/>
          <p:cNvSpPr txBox="1"/>
          <p:nvPr/>
        </p:nvSpPr>
        <p:spPr>
          <a:xfrm>
            <a:off x="3676432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5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68" name="object 13568"/>
          <p:cNvSpPr txBox="1"/>
          <p:nvPr/>
        </p:nvSpPr>
        <p:spPr>
          <a:xfrm>
            <a:off x="4521878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6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69" name="object 13569"/>
          <p:cNvSpPr txBox="1"/>
          <p:nvPr/>
        </p:nvSpPr>
        <p:spPr>
          <a:xfrm>
            <a:off x="5367324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70" name="object 13570"/>
          <p:cNvSpPr txBox="1"/>
          <p:nvPr/>
        </p:nvSpPr>
        <p:spPr>
          <a:xfrm>
            <a:off x="6212770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71" name="object 13571"/>
          <p:cNvSpPr txBox="1"/>
          <p:nvPr/>
        </p:nvSpPr>
        <p:spPr>
          <a:xfrm>
            <a:off x="7058216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72" name="object 13572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pc="-110" dirty="0"/>
              <a:t>10</a:t>
            </a:r>
          </a:p>
        </p:txBody>
      </p:sp>
      <p:sp>
        <p:nvSpPr>
          <p:cNvPr id="13573" name="object 13573"/>
          <p:cNvSpPr txBox="1"/>
          <p:nvPr/>
        </p:nvSpPr>
        <p:spPr>
          <a:xfrm>
            <a:off x="8740517" y="14037377"/>
            <a:ext cx="8509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60" dirty="0"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74" name="object 13574"/>
          <p:cNvSpPr txBox="1"/>
          <p:nvPr/>
        </p:nvSpPr>
        <p:spPr>
          <a:xfrm>
            <a:off x="9580236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75" name="object 13575"/>
          <p:cNvSpPr txBox="1"/>
          <p:nvPr/>
        </p:nvSpPr>
        <p:spPr>
          <a:xfrm>
            <a:off x="10425683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13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76" name="object 13576"/>
          <p:cNvSpPr txBox="1"/>
          <p:nvPr/>
        </p:nvSpPr>
        <p:spPr>
          <a:xfrm>
            <a:off x="11268265" y="14037377"/>
            <a:ext cx="10287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90" dirty="0">
                <a:latin typeface="Arial"/>
                <a:cs typeface="Arial"/>
              </a:rPr>
              <a:t>14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77" name="object 13577"/>
          <p:cNvSpPr txBox="1"/>
          <p:nvPr/>
        </p:nvSpPr>
        <p:spPr>
          <a:xfrm>
            <a:off x="12116575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15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78" name="object 13578"/>
          <p:cNvSpPr txBox="1"/>
          <p:nvPr/>
        </p:nvSpPr>
        <p:spPr>
          <a:xfrm>
            <a:off x="13012847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16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79" name="object 13579"/>
          <p:cNvSpPr txBox="1"/>
          <p:nvPr/>
        </p:nvSpPr>
        <p:spPr>
          <a:xfrm>
            <a:off x="13807825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17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80" name="object 13580"/>
          <p:cNvSpPr txBox="1"/>
          <p:nvPr/>
        </p:nvSpPr>
        <p:spPr>
          <a:xfrm>
            <a:off x="14653271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18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81" name="object 13581"/>
          <p:cNvSpPr txBox="1"/>
          <p:nvPr/>
        </p:nvSpPr>
        <p:spPr>
          <a:xfrm>
            <a:off x="15498717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19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82" name="object 13582"/>
          <p:cNvSpPr txBox="1"/>
          <p:nvPr/>
        </p:nvSpPr>
        <p:spPr>
          <a:xfrm>
            <a:off x="16338435" y="14037377"/>
            <a:ext cx="10858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83" name="object 13583"/>
          <p:cNvSpPr txBox="1"/>
          <p:nvPr/>
        </p:nvSpPr>
        <p:spPr>
          <a:xfrm>
            <a:off x="17189609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21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84" name="object 13584"/>
          <p:cNvSpPr txBox="1"/>
          <p:nvPr/>
        </p:nvSpPr>
        <p:spPr>
          <a:xfrm>
            <a:off x="18029327" y="14037377"/>
            <a:ext cx="10858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22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85" name="object 13585"/>
          <p:cNvSpPr txBox="1"/>
          <p:nvPr/>
        </p:nvSpPr>
        <p:spPr>
          <a:xfrm>
            <a:off x="18874773" y="14037377"/>
            <a:ext cx="10858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23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86" name="object 13586"/>
          <p:cNvSpPr txBox="1"/>
          <p:nvPr/>
        </p:nvSpPr>
        <p:spPr>
          <a:xfrm>
            <a:off x="19717356" y="14037377"/>
            <a:ext cx="11430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40" dirty="0"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636232" y="9281591"/>
            <a:ext cx="3217133" cy="16243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 rot="840000">
            <a:off x="18584720" y="1015418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 rot="1260000">
            <a:off x="18585523" y="1035480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 rot="1560000">
            <a:off x="18750470" y="1026574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 rot="1080000">
            <a:off x="19280817" y="960618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 rot="1080000">
            <a:off x="19000558" y="980265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 rot="660000">
            <a:off x="17960102" y="108231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 rot="1260000">
            <a:off x="18324519" y="1016720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 rot="1260000">
            <a:off x="18077542" y="101349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 rot="840000">
            <a:off x="18207813" y="99634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 rot="1260000">
            <a:off x="18705721" y="93962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 rot="660000">
            <a:off x="18464508" y="9318397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28j</a:t>
            </a:r>
            <a:endParaRPr sz="1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 rot="1260000">
            <a:off x="18757979" y="964891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 rot="1560000">
            <a:off x="18184577" y="1007565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 rot="1560000">
            <a:off x="18144840" y="98788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 rot="1560000">
            <a:off x="18127308" y="99374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 rot="840000">
            <a:off x="19277331" y="101065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91</a:t>
            </a:r>
            <a:endParaRPr sz="1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 rot="840000">
            <a:off x="18072155" y="97164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 rot="840000">
            <a:off x="18110813" y="972752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 rot="1560000">
            <a:off x="18242935" y="98461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 rot="660000">
            <a:off x="18985232" y="95889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 rot="1260000">
            <a:off x="18521383" y="94520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 rot="840000">
            <a:off x="18058554" y="98993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 rot="840000">
            <a:off x="19284132" y="103320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 rot="1260000">
            <a:off x="17972305" y="105988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 rot="840000">
            <a:off x="17738200" y="107916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 rot="840000">
            <a:off x="17945088" y="102927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96</a:t>
            </a:r>
            <a:endParaRPr sz="1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 rot="840000">
            <a:off x="18423652" y="99297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 rot="1080000">
            <a:off x="17932470" y="978479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 rot="1560000">
            <a:off x="18464490" y="101192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 rot="1080000">
            <a:off x="18265003" y="1039824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 rot="20040000">
            <a:off x="17713725" y="1053109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 rot="1260000">
            <a:off x="18972379" y="95075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 rot="660000">
            <a:off x="19280172" y="100392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93</a:t>
            </a:r>
            <a:endParaRPr sz="1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 rot="1080000">
            <a:off x="18297316" y="998313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 rot="1560000">
            <a:off x="18387815" y="1000960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 rot="660000">
            <a:off x="19011720" y="107647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96</a:t>
            </a:r>
            <a:endParaRPr sz="1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 rot="660000">
            <a:off x="19062189" y="95893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 rot="1260000">
            <a:off x="18039601" y="98940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 rot="840000">
            <a:off x="18731835" y="103295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 rot="540000">
            <a:off x="18185304" y="1067997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132</a:t>
            </a:r>
            <a:endParaRPr sz="1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 rot="1260000">
            <a:off x="17906090" y="101843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77</a:t>
            </a:r>
            <a:endParaRPr sz="1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 rot="1560000">
            <a:off x="19029679" y="97011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 rot="660000">
            <a:off x="18433652" y="107007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96</a:t>
            </a:r>
            <a:endParaRPr sz="1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 rot="1080000">
            <a:off x="18435838" y="1031601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 rot="1260000">
            <a:off x="18036022" y="97058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 rot="660000">
            <a:off x="18066051" y="1056935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 rot="1980000">
            <a:off x="17646290" y="10600783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2-4</a:t>
            </a:r>
            <a:endParaRPr sz="1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 rot="1560000">
            <a:off x="18742600" y="96801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 rot="840000">
            <a:off x="17797260" y="100077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 rot="840000">
            <a:off x="18286920" y="95102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 rot="1560000">
            <a:off x="18783758" y="95967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 rot="1560000">
            <a:off x="18819199" y="95251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 rot="1560000">
            <a:off x="18810609" y="95423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 rot="1560000">
            <a:off x="17955428" y="970714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 rot="660000">
            <a:off x="18339872" y="106824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 rot="840000">
            <a:off x="18285465" y="9662727"/>
            <a:ext cx="400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16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 rot="20520000">
            <a:off x="18291324" y="1074815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102</a:t>
            </a:r>
            <a:endParaRPr sz="1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 rot="480000">
            <a:off x="18220737" y="1059511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122</a:t>
            </a:r>
            <a:endParaRPr sz="1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 rot="660000">
            <a:off x="19103352" y="105868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 rot="660000">
            <a:off x="17975494" y="102046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85</a:t>
            </a:r>
            <a:endParaRPr sz="1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 rot="1080000">
            <a:off x="18925853" y="96670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 rot="20760000">
            <a:off x="18347524" y="1081491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81</a:t>
            </a:r>
            <a:endParaRPr sz="1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 rot="840000">
            <a:off x="18083252" y="105110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 rot="840000">
            <a:off x="18206385" y="94980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 rot="1560000">
            <a:off x="17770376" y="1040333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 rot="1260000">
            <a:off x="18267606" y="96521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 rot="2280000">
            <a:off x="18038807" y="10644350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57-59</a:t>
            </a:r>
            <a:endParaRPr sz="1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 rot="840000">
            <a:off x="17920720" y="10193919"/>
            <a:ext cx="400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79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81</a:t>
            </a:r>
            <a:r>
              <a:rPr sz="100" spc="7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83</a:t>
            </a:r>
            <a:endParaRPr sz="1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 rot="840000">
            <a:off x="18557517" y="104913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 rot="840000">
            <a:off x="18609776" y="105067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 rot="1260000">
            <a:off x="18503124" y="93708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 rot="1260000">
            <a:off x="17789756" y="108984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 rot="660000">
            <a:off x="18027036" y="989034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 rot="660000">
            <a:off x="18172001" y="974538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 rot="1560000">
            <a:off x="18270125" y="93025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 rot="1560000">
            <a:off x="17823707" y="1041872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 rot="1260000">
            <a:off x="18049976" y="93164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 rot="660000">
            <a:off x="18987379" y="95116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 rot="2700000">
            <a:off x="17746267" y="106659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 rot="840000">
            <a:off x="18097210" y="94272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 rot="840000">
            <a:off x="18229292" y="94200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 rot="1560000">
            <a:off x="19116574" y="9777661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 rot="840000">
            <a:off x="18728969" y="98900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3b</a:t>
            </a:r>
            <a:endParaRPr sz="1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 rot="840000">
            <a:off x="18463022" y="103188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 rot="1260000">
            <a:off x="18498113" y="103293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 rot="1560000">
            <a:off x="17946908" y="998366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 rot="1260000">
            <a:off x="17828776" y="108172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 rot="1080000">
            <a:off x="19093431" y="987511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2A</a:t>
            </a:r>
            <a:endParaRPr sz="1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 rot="1800000">
            <a:off x="18440132" y="94543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 rot="840000">
            <a:off x="18767983" y="102050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 rot="1560000">
            <a:off x="18448377" y="94356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 rot="19620000">
            <a:off x="19307597" y="93880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 rot="18900000">
            <a:off x="19402258" y="98986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 rot="660000">
            <a:off x="18693872" y="946190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 rot="1260000">
            <a:off x="17754321" y="1079648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 rot="1080000">
            <a:off x="18795325" y="9953728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1-3A</a:t>
            </a:r>
            <a:endParaRPr sz="1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 rot="1560000">
            <a:off x="18092243" y="97223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 rot="660000">
            <a:off x="17880997" y="108270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 rot="1260000">
            <a:off x="17839152" y="993779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 rot="1560000">
            <a:off x="17682206" y="10638929"/>
            <a:ext cx="3687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r>
              <a:rPr sz="100" spc="7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</a:t>
            </a:r>
            <a:r>
              <a:rPr sz="100" spc="6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 rot="1560000">
            <a:off x="17732152" y="106572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 rot="840000">
            <a:off x="18514574" y="10336199"/>
            <a:ext cx="1788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52        50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 rot="840000">
            <a:off x="17933967" y="10453752"/>
            <a:ext cx="2357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r>
              <a:rPr sz="100" spc="5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 rot="840000">
            <a:off x="18004146" y="104713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 rot="1260000">
            <a:off x="19066878" y="95741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 rot="1080000">
            <a:off x="18180323" y="1069700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 rot="840000">
            <a:off x="18611565" y="97468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2a</a:t>
            </a:r>
            <a:endParaRPr sz="1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 rot="840000">
            <a:off x="18630197" y="9758997"/>
            <a:ext cx="21041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 rot="660000">
            <a:off x="18288689" y="93076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 rot="660000">
            <a:off x="18308732" y="93137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 rot="1560000">
            <a:off x="18250451" y="102237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 rot="1560000">
            <a:off x="18117573" y="953283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 rot="1560000">
            <a:off x="18095739" y="952639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 rot="840000">
            <a:off x="18014877" y="10006003"/>
            <a:ext cx="1977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31         29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 rot="1260000">
            <a:off x="17818750" y="102556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 rot="720000">
            <a:off x="18339306" y="9995424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8-8b</a:t>
            </a:r>
            <a:endParaRPr sz="10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 rot="840000">
            <a:off x="18241780" y="9769735"/>
            <a:ext cx="2293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r>
              <a:rPr sz="100" spc="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 rot="660000">
            <a:off x="17962250" y="102976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98</a:t>
            </a:r>
            <a:endParaRPr sz="10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 rot="840000">
            <a:off x="19069008" y="107716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 rot="660000">
            <a:off x="17982295" y="108181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 rot="1260000">
            <a:off x="18400759" y="95415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 rot="840000">
            <a:off x="17835515" y="10265864"/>
            <a:ext cx="3878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86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88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90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 rot="840000">
            <a:off x="17889608" y="1027660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 rot="1560000">
            <a:off x="18532974" y="9657698"/>
            <a:ext cx="2008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 rot="1260000">
            <a:off x="18506708" y="104764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 rot="660000">
            <a:off x="18522420" y="104809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 rot="660000">
            <a:off x="18538528" y="104855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 rot="1560000">
            <a:off x="18406428" y="1023438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 rot="660000">
            <a:off x="18082517" y="1011834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 rot="20040000">
            <a:off x="19352441" y="101071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 rot="840000">
            <a:off x="18717157" y="1046774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 rot="1260000">
            <a:off x="18121569" y="99570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 rot="1260000">
            <a:off x="18241541" y="1048905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6" name="object 136"/>
          <p:cNvSpPr txBox="1"/>
          <p:nvPr/>
        </p:nvSpPr>
        <p:spPr>
          <a:xfrm rot="1140000">
            <a:off x="17774490" y="10678344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18-30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 rot="840000">
            <a:off x="19184983" y="95603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 rot="1260000">
            <a:off x="18020268" y="94119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 rot="840000">
            <a:off x="18688163" y="94816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 rot="660000">
            <a:off x="17605388" y="1073901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 rot="1560000">
            <a:off x="18733288" y="96994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 rot="840000">
            <a:off x="18213540" y="1021289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 rot="840000">
            <a:off x="18359935" y="106134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 rot="660000">
            <a:off x="17781134" y="100617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 rot="1560000">
            <a:off x="18583319" y="106376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82</a:t>
            </a:r>
            <a:endParaRPr sz="10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 rot="1080000">
            <a:off x="18241178" y="10526234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 rot="20940000">
            <a:off x="18565531" y="1067495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 rot="20940000">
            <a:off x="18521600" y="10683018"/>
            <a:ext cx="2293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88</a:t>
            </a:r>
            <a:r>
              <a:rPr sz="100" spc="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86</a:t>
            </a:r>
            <a:endParaRPr sz="10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 rot="20940000">
            <a:off x="18467456" y="1069750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94</a:t>
            </a:r>
            <a:endParaRPr sz="10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 rot="1080000">
            <a:off x="18883875" y="9751091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 rot="1080000">
            <a:off x="18804046" y="972788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 rot="1260000">
            <a:off x="17703140" y="107817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 rot="1260000">
            <a:off x="17666269" y="107710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 rot="1560000">
            <a:off x="18383163" y="980808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 rot="660000">
            <a:off x="18330925" y="93584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 rot="1080000">
            <a:off x="18464170" y="1054558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1-5</a:t>
            </a:r>
            <a:endParaRPr sz="10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 rot="1260000">
            <a:off x="19047907" y="96378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 rot="1260000">
            <a:off x="18762278" y="102255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 rot="660000">
            <a:off x="18140502" y="101935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 rot="1560000">
            <a:off x="17989158" y="1060713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 rot="1260000">
            <a:off x="18252210" y="929708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 rot="1560000">
            <a:off x="18385022" y="95766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 rot="1560000">
            <a:off x="18678542" y="95150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 rot="1560000">
            <a:off x="19201404" y="987716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 rot="660000">
            <a:off x="18389985" y="105099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 rot="660000">
            <a:off x="19071853" y="95567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 rot="840000">
            <a:off x="19249769" y="1025294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 rot="1080000">
            <a:off x="17923630" y="98603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 rot="840000">
            <a:off x="18779795" y="101642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 rot="660000">
            <a:off x="17840552" y="101824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 rot="840000">
            <a:off x="18496291" y="9549604"/>
            <a:ext cx="400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19</a:t>
            </a:r>
            <a:r>
              <a:rPr sz="100" spc="7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 rot="840000">
            <a:off x="18553530" y="9563564"/>
            <a:ext cx="2167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 rot="1560000">
            <a:off x="18892934" y="948434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 rot="20940000">
            <a:off x="18027553" y="108929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 rot="660000">
            <a:off x="18682776" y="94998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 rot="1260000">
            <a:off x="18231161" y="10560287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 rot="660000">
            <a:off x="17684491" y="1077623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 rot="660000">
            <a:off x="17717779" y="107859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 rot="660000">
            <a:off x="18385689" y="105238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80" name="object 180"/>
          <p:cNvSpPr txBox="1"/>
          <p:nvPr/>
        </p:nvSpPr>
        <p:spPr>
          <a:xfrm rot="840000">
            <a:off x="18103295" y="100475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 rot="1560000">
            <a:off x="19127313" y="974079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 rot="840000">
            <a:off x="18303027" y="945510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 rot="720000">
            <a:off x="17867578" y="10723605"/>
            <a:ext cx="542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32-44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 rot="900000">
            <a:off x="18458477" y="10563817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3-7</a:t>
            </a:r>
            <a:endParaRPr sz="10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 rot="840000">
            <a:off x="19163865" y="963407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 rot="660000">
            <a:off x="18614768" y="97360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2b</a:t>
            </a:r>
            <a:endParaRPr sz="10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 rot="1260000">
            <a:off x="18061434" y="101883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 rot="840000">
            <a:off x="18133005" y="99186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 rot="1260000">
            <a:off x="18393595" y="95573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 rot="660000">
            <a:off x="18599019" y="105840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 rot="1260000">
            <a:off x="18743658" y="102896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92" name="object 192"/>
          <p:cNvSpPr txBox="1"/>
          <p:nvPr/>
        </p:nvSpPr>
        <p:spPr>
          <a:xfrm rot="660000">
            <a:off x="18365644" y="105940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 rot="1800000">
            <a:off x="17940453" y="105829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94" name="object 194"/>
          <p:cNvSpPr txBox="1"/>
          <p:nvPr/>
        </p:nvSpPr>
        <p:spPr>
          <a:xfrm rot="840000">
            <a:off x="19190348" y="95406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 rot="1560000">
            <a:off x="18452960" y="982669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96" name="object 196"/>
          <p:cNvSpPr txBox="1"/>
          <p:nvPr/>
        </p:nvSpPr>
        <p:spPr>
          <a:xfrm rot="840000">
            <a:off x="18007726" y="94522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 rot="660000">
            <a:off x="18202426" y="99819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 rot="20040000">
            <a:off x="19317708" y="99764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 rot="1560000">
            <a:off x="18690271" y="977372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200" name="object 200"/>
          <p:cNvSpPr txBox="1"/>
          <p:nvPr/>
        </p:nvSpPr>
        <p:spPr>
          <a:xfrm rot="540000">
            <a:off x="19233625" y="105134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 rot="840000">
            <a:off x="17754305" y="10159557"/>
            <a:ext cx="1977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63         65</a:t>
            </a:r>
            <a:endParaRPr sz="100">
              <a:latin typeface="Arial"/>
              <a:cs typeface="Arial"/>
            </a:endParaRPr>
          </a:p>
        </p:txBody>
      </p:sp>
      <p:sp>
        <p:nvSpPr>
          <p:cNvPr id="202" name="object 202"/>
          <p:cNvSpPr txBox="1"/>
          <p:nvPr/>
        </p:nvSpPr>
        <p:spPr>
          <a:xfrm rot="840000">
            <a:off x="17789741" y="10172950"/>
            <a:ext cx="3814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r>
              <a:rPr sz="100" spc="6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69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71</a:t>
            </a:r>
            <a:endParaRPr sz="100">
              <a:latin typeface="Arial"/>
              <a:cs typeface="Arial"/>
            </a:endParaRPr>
          </a:p>
        </p:txBody>
      </p:sp>
      <p:sp>
        <p:nvSpPr>
          <p:cNvPr id="203" name="object 203"/>
          <p:cNvSpPr txBox="1"/>
          <p:nvPr/>
        </p:nvSpPr>
        <p:spPr>
          <a:xfrm rot="840000">
            <a:off x="18001283" y="94934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204" name="object 204"/>
          <p:cNvSpPr txBox="1"/>
          <p:nvPr/>
        </p:nvSpPr>
        <p:spPr>
          <a:xfrm rot="1080000">
            <a:off x="18282234" y="9784258"/>
            <a:ext cx="4131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205" name="object 205"/>
          <p:cNvSpPr txBox="1"/>
          <p:nvPr/>
        </p:nvSpPr>
        <p:spPr>
          <a:xfrm rot="720000">
            <a:off x="18356488" y="10000435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6-6b</a:t>
            </a:r>
            <a:endParaRPr sz="100">
              <a:latin typeface="Arial"/>
              <a:cs typeface="Arial"/>
            </a:endParaRPr>
          </a:p>
        </p:txBody>
      </p:sp>
      <p:sp>
        <p:nvSpPr>
          <p:cNvPr id="206" name="object 206"/>
          <p:cNvSpPr txBox="1"/>
          <p:nvPr/>
        </p:nvSpPr>
        <p:spPr>
          <a:xfrm rot="660000">
            <a:off x="18053881" y="97110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207" name="object 207"/>
          <p:cNvSpPr txBox="1"/>
          <p:nvPr/>
        </p:nvSpPr>
        <p:spPr>
          <a:xfrm rot="660000">
            <a:off x="18487700" y="104709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208" name="object 208"/>
          <p:cNvSpPr txBox="1"/>
          <p:nvPr/>
        </p:nvSpPr>
        <p:spPr>
          <a:xfrm rot="840000">
            <a:off x="18344191" y="100997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209" name="object 209"/>
          <p:cNvSpPr txBox="1"/>
          <p:nvPr/>
        </p:nvSpPr>
        <p:spPr>
          <a:xfrm rot="840000">
            <a:off x="18308396" y="94364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210" name="object 210"/>
          <p:cNvSpPr txBox="1"/>
          <p:nvPr/>
        </p:nvSpPr>
        <p:spPr>
          <a:xfrm rot="840000">
            <a:off x="18091842" y="104817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 rot="1260000">
            <a:off x="18014188" y="94320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212" name="object 212"/>
          <p:cNvSpPr txBox="1"/>
          <p:nvPr/>
        </p:nvSpPr>
        <p:spPr>
          <a:xfrm rot="660000">
            <a:off x="18149807" y="101602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213" name="object 213"/>
          <p:cNvSpPr txBox="1"/>
          <p:nvPr/>
        </p:nvSpPr>
        <p:spPr>
          <a:xfrm rot="1260000">
            <a:off x="17703140" y="104016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78</a:t>
            </a:r>
            <a:endParaRPr sz="100">
              <a:latin typeface="Arial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 rot="660000">
            <a:off x="19149168" y="104079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215" name="object 215"/>
          <p:cNvSpPr txBox="1"/>
          <p:nvPr/>
        </p:nvSpPr>
        <p:spPr>
          <a:xfrm rot="1560000">
            <a:off x="18452299" y="9437275"/>
            <a:ext cx="9082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r>
              <a:rPr sz="100" spc="5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216" name="object 216"/>
          <p:cNvSpPr txBox="1"/>
          <p:nvPr/>
        </p:nvSpPr>
        <p:spPr>
          <a:xfrm rot="660000">
            <a:off x="18076074" y="105360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217" name="object 217"/>
          <p:cNvSpPr txBox="1"/>
          <p:nvPr/>
        </p:nvSpPr>
        <p:spPr>
          <a:xfrm rot="1260000">
            <a:off x="18055707" y="1020836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218" name="object 218"/>
          <p:cNvSpPr txBox="1"/>
          <p:nvPr/>
        </p:nvSpPr>
        <p:spPr>
          <a:xfrm rot="1260000">
            <a:off x="18230739" y="98862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219" name="object 219"/>
          <p:cNvSpPr txBox="1"/>
          <p:nvPr/>
        </p:nvSpPr>
        <p:spPr>
          <a:xfrm rot="840000">
            <a:off x="18655595" y="959327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220" name="object 220"/>
          <p:cNvSpPr txBox="1"/>
          <p:nvPr/>
        </p:nvSpPr>
        <p:spPr>
          <a:xfrm rot="1560000">
            <a:off x="18432271" y="94718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 rot="1080000">
            <a:off x="18236170" y="10542681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116</a:t>
            </a:r>
            <a:endParaRPr sz="10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 rot="2700000">
            <a:off x="18185140" y="9552643"/>
            <a:ext cx="2008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223" name="object 223"/>
          <p:cNvSpPr txBox="1"/>
          <p:nvPr/>
        </p:nvSpPr>
        <p:spPr>
          <a:xfrm rot="1560000">
            <a:off x="17776185" y="1008025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 rot="660000">
            <a:off x="18156608" y="983881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225" name="object 225"/>
          <p:cNvSpPr txBox="1"/>
          <p:nvPr/>
        </p:nvSpPr>
        <p:spPr>
          <a:xfrm rot="1560000">
            <a:off x="19179654" y="95784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226" name="object 226"/>
          <p:cNvSpPr txBox="1"/>
          <p:nvPr/>
        </p:nvSpPr>
        <p:spPr>
          <a:xfrm rot="660000">
            <a:off x="18224975" y="99064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 rot="20520000">
            <a:off x="18420375" y="1030198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228" name="object 228"/>
          <p:cNvSpPr txBox="1"/>
          <p:nvPr/>
        </p:nvSpPr>
        <p:spPr>
          <a:xfrm rot="840000">
            <a:off x="17695247" y="104283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76</a:t>
            </a:r>
            <a:endParaRPr sz="100">
              <a:latin typeface="Arial"/>
              <a:cs typeface="Arial"/>
            </a:endParaRPr>
          </a:p>
        </p:txBody>
      </p:sp>
      <p:sp>
        <p:nvSpPr>
          <p:cNvPr id="229" name="object 229"/>
          <p:cNvSpPr txBox="1"/>
          <p:nvPr/>
        </p:nvSpPr>
        <p:spPr>
          <a:xfrm rot="1560000">
            <a:off x="19010267" y="976907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230" name="object 230"/>
          <p:cNvSpPr txBox="1"/>
          <p:nvPr/>
        </p:nvSpPr>
        <p:spPr>
          <a:xfrm rot="660000">
            <a:off x="18374950" y="105621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231" name="object 231"/>
          <p:cNvSpPr txBox="1"/>
          <p:nvPr/>
        </p:nvSpPr>
        <p:spPr>
          <a:xfrm rot="660000">
            <a:off x="17959386" y="99873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232" name="object 232"/>
          <p:cNvSpPr txBox="1"/>
          <p:nvPr/>
        </p:nvSpPr>
        <p:spPr>
          <a:xfrm rot="660000">
            <a:off x="17978715" y="999307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 rot="660000">
            <a:off x="17996612" y="99980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 rot="840000">
            <a:off x="18652012" y="101892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235" name="object 235"/>
          <p:cNvSpPr txBox="1"/>
          <p:nvPr/>
        </p:nvSpPr>
        <p:spPr>
          <a:xfrm rot="840000">
            <a:off x="18666689" y="95557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236" name="object 236"/>
          <p:cNvSpPr txBox="1"/>
          <p:nvPr/>
        </p:nvSpPr>
        <p:spPr>
          <a:xfrm rot="1560000">
            <a:off x="18223248" y="94402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237" name="object 237"/>
          <p:cNvSpPr txBox="1"/>
          <p:nvPr/>
        </p:nvSpPr>
        <p:spPr>
          <a:xfrm rot="1260000">
            <a:off x="17995570" y="95129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238" name="object 238"/>
          <p:cNvSpPr txBox="1"/>
          <p:nvPr/>
        </p:nvSpPr>
        <p:spPr>
          <a:xfrm rot="840000">
            <a:off x="17786879" y="100428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239" name="object 239"/>
          <p:cNvSpPr txBox="1"/>
          <p:nvPr/>
        </p:nvSpPr>
        <p:spPr>
          <a:xfrm rot="20940000">
            <a:off x="18655373" y="107472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69</a:t>
            </a:r>
            <a:endParaRPr sz="100">
              <a:latin typeface="Arial"/>
              <a:cs typeface="Arial"/>
            </a:endParaRPr>
          </a:p>
        </p:txBody>
      </p:sp>
      <p:sp>
        <p:nvSpPr>
          <p:cNvPr id="240" name="object 240"/>
          <p:cNvSpPr txBox="1"/>
          <p:nvPr/>
        </p:nvSpPr>
        <p:spPr>
          <a:xfrm rot="20940000">
            <a:off x="18526370" y="10770712"/>
            <a:ext cx="4702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75</a:t>
            </a:r>
            <a:r>
              <a:rPr sz="100" spc="2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73</a:t>
            </a:r>
            <a:endParaRPr sz="100"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 rot="1260000">
            <a:off x="18007028" y="94735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242" name="object 242"/>
          <p:cNvSpPr txBox="1"/>
          <p:nvPr/>
        </p:nvSpPr>
        <p:spPr>
          <a:xfrm rot="900000">
            <a:off x="18310292" y="9864050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19A</a:t>
            </a:r>
            <a:endParaRPr sz="10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 rot="1080000">
            <a:off x="18210750" y="1062934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126</a:t>
            </a:r>
            <a:endParaRPr sz="10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 rot="660000">
            <a:off x="18219248" y="99243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endParaRPr sz="10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 rot="1560000">
            <a:off x="18633712" y="966995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246" name="object 246"/>
          <p:cNvSpPr txBox="1"/>
          <p:nvPr/>
        </p:nvSpPr>
        <p:spPr>
          <a:xfrm rot="1560000">
            <a:off x="18724346" y="97177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76</a:t>
            </a:r>
            <a:endParaRPr sz="10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 rot="660000">
            <a:off x="17613620" y="107107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 rot="840000">
            <a:off x="17821602" y="99325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 rot="1080000">
            <a:off x="17790376" y="1040899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 rot="900000">
            <a:off x="18982546" y="10079362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41-95</a:t>
            </a:r>
            <a:endParaRPr sz="10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 rot="840000">
            <a:off x="18593310" y="947267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 rot="660000">
            <a:off x="18669890" y="106305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 rot="1260000">
            <a:off x="18464109" y="94008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 rot="840000">
            <a:off x="18334168" y="101337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 rot="19440000">
            <a:off x="19363361" y="98568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 rot="660000">
            <a:off x="18031689" y="93752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 rot="900000">
            <a:off x="18246531" y="1047179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108</a:t>
            </a:r>
            <a:endParaRPr sz="10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 rot="660000">
            <a:off x="18369939" y="105793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259" name="object 259"/>
          <p:cNvSpPr txBox="1"/>
          <p:nvPr/>
        </p:nvSpPr>
        <p:spPr>
          <a:xfrm rot="660000">
            <a:off x="18344884" y="106649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260" name="object 260"/>
          <p:cNvSpPr txBox="1"/>
          <p:nvPr/>
        </p:nvSpPr>
        <p:spPr>
          <a:xfrm rot="1560000">
            <a:off x="17939320" y="976262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261" name="object 261"/>
          <p:cNvSpPr txBox="1"/>
          <p:nvPr/>
        </p:nvSpPr>
        <p:spPr>
          <a:xfrm rot="1080000">
            <a:off x="19124050" y="989140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262" name="object 262"/>
          <p:cNvSpPr txBox="1"/>
          <p:nvPr/>
        </p:nvSpPr>
        <p:spPr>
          <a:xfrm rot="2160000">
            <a:off x="18001507" y="10622939"/>
            <a:ext cx="2040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263" name="object 263"/>
          <p:cNvSpPr txBox="1"/>
          <p:nvPr/>
        </p:nvSpPr>
        <p:spPr>
          <a:xfrm rot="840000">
            <a:off x="18756528" y="102444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264" name="object 264"/>
          <p:cNvSpPr txBox="1"/>
          <p:nvPr/>
        </p:nvSpPr>
        <p:spPr>
          <a:xfrm rot="1560000">
            <a:off x="18138397" y="99002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265" name="object 265"/>
          <p:cNvSpPr txBox="1"/>
          <p:nvPr/>
        </p:nvSpPr>
        <p:spPr>
          <a:xfrm rot="1260000">
            <a:off x="18367828" y="96145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266" name="object 266"/>
          <p:cNvSpPr txBox="1"/>
          <p:nvPr/>
        </p:nvSpPr>
        <p:spPr>
          <a:xfrm rot="20760000">
            <a:off x="18250877" y="108388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85</a:t>
            </a:r>
            <a:endParaRPr sz="100"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 rot="840000">
            <a:off x="18430095" y="990610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268" name="object 268"/>
          <p:cNvSpPr txBox="1"/>
          <p:nvPr/>
        </p:nvSpPr>
        <p:spPr>
          <a:xfrm rot="840000">
            <a:off x="18650226" y="96118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269" name="object 269"/>
          <p:cNvSpPr txBox="1"/>
          <p:nvPr/>
        </p:nvSpPr>
        <p:spPr>
          <a:xfrm rot="900000">
            <a:off x="18795930" y="9421462"/>
            <a:ext cx="72415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52h</a:t>
            </a:r>
            <a:r>
              <a:rPr sz="100" spc="105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52f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52e</a:t>
            </a:r>
            <a:r>
              <a:rPr sz="100" spc="3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52d</a:t>
            </a:r>
            <a:r>
              <a:rPr sz="100" spc="1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52a</a:t>
            </a:r>
            <a:endParaRPr sz="100">
              <a:latin typeface="Arial"/>
              <a:cs typeface="Arial"/>
            </a:endParaRPr>
          </a:p>
        </p:txBody>
      </p:sp>
      <p:sp>
        <p:nvSpPr>
          <p:cNvPr id="270" name="object 270"/>
          <p:cNvSpPr txBox="1"/>
          <p:nvPr/>
        </p:nvSpPr>
        <p:spPr>
          <a:xfrm rot="1560000">
            <a:off x="18284008" y="1040336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271" name="object 271"/>
          <p:cNvSpPr txBox="1"/>
          <p:nvPr/>
        </p:nvSpPr>
        <p:spPr>
          <a:xfrm rot="1080000">
            <a:off x="19275915" y="96230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272" name="object 272"/>
          <p:cNvSpPr txBox="1"/>
          <p:nvPr/>
        </p:nvSpPr>
        <p:spPr>
          <a:xfrm rot="1560000">
            <a:off x="18692848" y="105824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273" name="object 273"/>
          <p:cNvSpPr txBox="1"/>
          <p:nvPr/>
        </p:nvSpPr>
        <p:spPr>
          <a:xfrm rot="660000">
            <a:off x="19105141" y="106828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274" name="object 274"/>
          <p:cNvSpPr txBox="1"/>
          <p:nvPr/>
        </p:nvSpPr>
        <p:spPr>
          <a:xfrm rot="660000">
            <a:off x="19045723" y="106756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275" name="object 275"/>
          <p:cNvSpPr txBox="1"/>
          <p:nvPr/>
        </p:nvSpPr>
        <p:spPr>
          <a:xfrm rot="1260000">
            <a:off x="18376420" y="95952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276" name="object 276"/>
          <p:cNvSpPr txBox="1"/>
          <p:nvPr/>
        </p:nvSpPr>
        <p:spPr>
          <a:xfrm rot="20040000">
            <a:off x="18409910" y="1028304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277" name="object 277"/>
          <p:cNvSpPr txBox="1"/>
          <p:nvPr/>
        </p:nvSpPr>
        <p:spPr>
          <a:xfrm rot="840000">
            <a:off x="18098646" y="100646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71</a:t>
            </a:r>
            <a:endParaRPr sz="100">
              <a:latin typeface="Arial"/>
              <a:cs typeface="Arial"/>
            </a:endParaRPr>
          </a:p>
        </p:txBody>
      </p:sp>
      <p:sp>
        <p:nvSpPr>
          <p:cNvPr id="278" name="object 278"/>
          <p:cNvSpPr txBox="1"/>
          <p:nvPr/>
        </p:nvSpPr>
        <p:spPr>
          <a:xfrm rot="660000">
            <a:off x="18626222" y="1027692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279" name="object 279"/>
          <p:cNvSpPr txBox="1"/>
          <p:nvPr/>
        </p:nvSpPr>
        <p:spPr>
          <a:xfrm rot="1560000">
            <a:off x="18440432" y="987036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280" name="object 280"/>
          <p:cNvSpPr txBox="1"/>
          <p:nvPr/>
        </p:nvSpPr>
        <p:spPr>
          <a:xfrm rot="660000">
            <a:off x="18324480" y="93799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281" name="object 281"/>
          <p:cNvSpPr txBox="1"/>
          <p:nvPr/>
        </p:nvSpPr>
        <p:spPr>
          <a:xfrm rot="660000">
            <a:off x="18120815" y="93459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282" name="object 282"/>
          <p:cNvSpPr txBox="1"/>
          <p:nvPr/>
        </p:nvSpPr>
        <p:spPr>
          <a:xfrm rot="1560000">
            <a:off x="18766940" y="963109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283" name="object 283"/>
          <p:cNvSpPr txBox="1"/>
          <p:nvPr/>
        </p:nvSpPr>
        <p:spPr>
          <a:xfrm rot="20760000">
            <a:off x="19318604" y="941108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284" name="object 284"/>
          <p:cNvSpPr txBox="1"/>
          <p:nvPr/>
        </p:nvSpPr>
        <p:spPr>
          <a:xfrm rot="1560000">
            <a:off x="18479875" y="103240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285" name="object 285"/>
          <p:cNvSpPr txBox="1"/>
          <p:nvPr/>
        </p:nvSpPr>
        <p:spPr>
          <a:xfrm rot="1080000">
            <a:off x="18556461" y="94619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286" name="object 286"/>
          <p:cNvSpPr txBox="1"/>
          <p:nvPr/>
        </p:nvSpPr>
        <p:spPr>
          <a:xfrm rot="1260000">
            <a:off x="18715027" y="1038840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287" name="object 287"/>
          <p:cNvSpPr txBox="1"/>
          <p:nvPr/>
        </p:nvSpPr>
        <p:spPr>
          <a:xfrm rot="660000">
            <a:off x="18446691" y="10602458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11-15</a:t>
            </a:r>
            <a:endParaRPr sz="10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 rot="1560000">
            <a:off x="17800512" y="1025032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82</a:t>
            </a:r>
            <a:endParaRPr sz="10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 rot="1560000">
            <a:off x="17783330" y="102453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80</a:t>
            </a:r>
            <a:endParaRPr sz="10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 rot="20760000">
            <a:off x="18300272" y="108277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83</a:t>
            </a:r>
            <a:endParaRPr sz="10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 rot="1560000">
            <a:off x="18163389" y="954607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 rot="540000">
            <a:off x="18837822" y="1044623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201</a:t>
            </a:r>
            <a:endParaRPr sz="100">
              <a:latin typeface="Arial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 rot="840000">
            <a:off x="19006386" y="9519746"/>
            <a:ext cx="1851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38        36</a:t>
            </a:r>
            <a:endParaRPr sz="100">
              <a:latin typeface="Arial"/>
              <a:cs typeface="Arial"/>
            </a:endParaRPr>
          </a:p>
        </p:txBody>
      </p:sp>
      <p:sp>
        <p:nvSpPr>
          <p:cNvPr id="294" name="object 294"/>
          <p:cNvSpPr txBox="1"/>
          <p:nvPr/>
        </p:nvSpPr>
        <p:spPr>
          <a:xfrm rot="1560000">
            <a:off x="18407931" y="95251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295" name="object 295"/>
          <p:cNvSpPr txBox="1"/>
          <p:nvPr/>
        </p:nvSpPr>
        <p:spPr>
          <a:xfrm rot="1260000">
            <a:off x="18647019" y="1020729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296" name="object 296"/>
          <p:cNvSpPr txBox="1"/>
          <p:nvPr/>
        </p:nvSpPr>
        <p:spPr>
          <a:xfrm rot="1560000">
            <a:off x="18644814" y="9631981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297" name="object 297"/>
          <p:cNvSpPr txBox="1"/>
          <p:nvPr/>
        </p:nvSpPr>
        <p:spPr>
          <a:xfrm rot="840000">
            <a:off x="18234658" y="94003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298" name="object 298"/>
          <p:cNvSpPr txBox="1"/>
          <p:nvPr/>
        </p:nvSpPr>
        <p:spPr>
          <a:xfrm rot="840000">
            <a:off x="18037792" y="93549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299" name="object 299"/>
          <p:cNvSpPr txBox="1"/>
          <p:nvPr/>
        </p:nvSpPr>
        <p:spPr>
          <a:xfrm rot="660000">
            <a:off x="18313028" y="101881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300" name="object 300"/>
          <p:cNvSpPr txBox="1"/>
          <p:nvPr/>
        </p:nvSpPr>
        <p:spPr>
          <a:xfrm rot="660000">
            <a:off x="18231060" y="92908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301" name="object 301"/>
          <p:cNvSpPr txBox="1"/>
          <p:nvPr/>
        </p:nvSpPr>
        <p:spPr>
          <a:xfrm rot="840000">
            <a:off x="17906431" y="99576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302" name="object 302"/>
          <p:cNvSpPr txBox="1"/>
          <p:nvPr/>
        </p:nvSpPr>
        <p:spPr>
          <a:xfrm rot="1560000">
            <a:off x="18668437" y="976763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303" name="object 303"/>
          <p:cNvSpPr txBox="1"/>
          <p:nvPr/>
        </p:nvSpPr>
        <p:spPr>
          <a:xfrm rot="840000">
            <a:off x="18672061" y="95374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304" name="object 304"/>
          <p:cNvSpPr txBox="1"/>
          <p:nvPr/>
        </p:nvSpPr>
        <p:spPr>
          <a:xfrm rot="1260000">
            <a:off x="18942743" y="949898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305" name="object 305"/>
          <p:cNvSpPr txBox="1"/>
          <p:nvPr/>
        </p:nvSpPr>
        <p:spPr>
          <a:xfrm rot="1260000">
            <a:off x="18910099" y="94892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306" name="object 306"/>
          <p:cNvSpPr txBox="1"/>
          <p:nvPr/>
        </p:nvSpPr>
        <p:spPr>
          <a:xfrm rot="1260000">
            <a:off x="18618022" y="94041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307" name="object 307"/>
          <p:cNvSpPr txBox="1"/>
          <p:nvPr/>
        </p:nvSpPr>
        <p:spPr>
          <a:xfrm rot="1260000">
            <a:off x="18580801" y="939334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308" name="object 308"/>
          <p:cNvSpPr txBox="1"/>
          <p:nvPr/>
        </p:nvSpPr>
        <p:spPr>
          <a:xfrm rot="840000">
            <a:off x="18211393" y="92847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309" name="object 309"/>
          <p:cNvSpPr txBox="1"/>
          <p:nvPr/>
        </p:nvSpPr>
        <p:spPr>
          <a:xfrm rot="21120000">
            <a:off x="18274999" y="1075226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104</a:t>
            </a:r>
            <a:endParaRPr sz="100">
              <a:latin typeface="Arial"/>
              <a:cs typeface="Arial"/>
            </a:endParaRPr>
          </a:p>
        </p:txBody>
      </p:sp>
      <p:sp>
        <p:nvSpPr>
          <p:cNvPr id="310" name="object 310"/>
          <p:cNvSpPr txBox="1"/>
          <p:nvPr/>
        </p:nvSpPr>
        <p:spPr>
          <a:xfrm rot="660000">
            <a:off x="18568592" y="103495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311" name="object 311"/>
          <p:cNvSpPr txBox="1"/>
          <p:nvPr/>
        </p:nvSpPr>
        <p:spPr>
          <a:xfrm rot="660000">
            <a:off x="18600808" y="1035889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312" name="object 312"/>
          <p:cNvSpPr txBox="1"/>
          <p:nvPr/>
        </p:nvSpPr>
        <p:spPr>
          <a:xfrm rot="1560000">
            <a:off x="17986281" y="104661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313" name="object 313"/>
          <p:cNvSpPr txBox="1"/>
          <p:nvPr/>
        </p:nvSpPr>
        <p:spPr>
          <a:xfrm rot="1560000">
            <a:off x="17966608" y="104603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314" name="object 314"/>
          <p:cNvSpPr txBox="1"/>
          <p:nvPr/>
        </p:nvSpPr>
        <p:spPr>
          <a:xfrm rot="840000">
            <a:off x="18313762" y="941755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315" name="object 315"/>
          <p:cNvSpPr txBox="1"/>
          <p:nvPr/>
        </p:nvSpPr>
        <p:spPr>
          <a:xfrm rot="1560000">
            <a:off x="18750834" y="96636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316" name="object 316"/>
          <p:cNvSpPr txBox="1"/>
          <p:nvPr/>
        </p:nvSpPr>
        <p:spPr>
          <a:xfrm rot="1080000">
            <a:off x="18786514" y="9416491"/>
            <a:ext cx="62893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52j</a:t>
            </a:r>
            <a:r>
              <a:rPr sz="100" spc="36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52c</a:t>
            </a:r>
            <a:endParaRPr sz="100">
              <a:latin typeface="Arial"/>
              <a:cs typeface="Arial"/>
            </a:endParaRPr>
          </a:p>
        </p:txBody>
      </p:sp>
      <p:sp>
        <p:nvSpPr>
          <p:cNvPr id="317" name="object 317"/>
          <p:cNvSpPr txBox="1"/>
          <p:nvPr/>
        </p:nvSpPr>
        <p:spPr>
          <a:xfrm rot="840000">
            <a:off x="18737557" y="1030990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318" name="object 318"/>
          <p:cNvSpPr txBox="1"/>
          <p:nvPr/>
        </p:nvSpPr>
        <p:spPr>
          <a:xfrm rot="840000">
            <a:off x="19015322" y="97511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319" name="object 319"/>
          <p:cNvSpPr txBox="1"/>
          <p:nvPr/>
        </p:nvSpPr>
        <p:spPr>
          <a:xfrm rot="1080000">
            <a:off x="19153034" y="967061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320" name="object 320"/>
          <p:cNvSpPr txBox="1"/>
          <p:nvPr/>
        </p:nvSpPr>
        <p:spPr>
          <a:xfrm rot="2160000">
            <a:off x="18827769" y="95071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321" name="object 321"/>
          <p:cNvSpPr txBox="1"/>
          <p:nvPr/>
        </p:nvSpPr>
        <p:spPr>
          <a:xfrm rot="660000">
            <a:off x="18355263" y="106298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322" name="object 322"/>
          <p:cNvSpPr txBox="1"/>
          <p:nvPr/>
        </p:nvSpPr>
        <p:spPr>
          <a:xfrm rot="1260000">
            <a:off x="18043896" y="93360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323" name="object 323"/>
          <p:cNvSpPr txBox="1"/>
          <p:nvPr/>
        </p:nvSpPr>
        <p:spPr>
          <a:xfrm rot="1560000">
            <a:off x="18257884" y="961122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324" name="object 324"/>
          <p:cNvSpPr txBox="1"/>
          <p:nvPr/>
        </p:nvSpPr>
        <p:spPr>
          <a:xfrm rot="660000">
            <a:off x="18115088" y="93659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endParaRPr sz="100">
              <a:latin typeface="Arial"/>
              <a:cs typeface="Arial"/>
            </a:endParaRPr>
          </a:p>
        </p:txBody>
      </p:sp>
      <p:sp>
        <p:nvSpPr>
          <p:cNvPr id="325" name="object 325"/>
          <p:cNvSpPr txBox="1"/>
          <p:nvPr/>
        </p:nvSpPr>
        <p:spPr>
          <a:xfrm rot="660000">
            <a:off x="18103635" y="940569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326" name="object 326"/>
          <p:cNvSpPr txBox="1"/>
          <p:nvPr/>
        </p:nvSpPr>
        <p:spPr>
          <a:xfrm rot="840000">
            <a:off x="18946597" y="96727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327" name="object 327"/>
          <p:cNvSpPr txBox="1"/>
          <p:nvPr/>
        </p:nvSpPr>
        <p:spPr>
          <a:xfrm rot="1260000">
            <a:off x="18593687" y="1050223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328" name="object 328"/>
          <p:cNvSpPr txBox="1"/>
          <p:nvPr/>
        </p:nvSpPr>
        <p:spPr>
          <a:xfrm rot="660000">
            <a:off x="17903623" y="10822435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329" name="object 329"/>
          <p:cNvSpPr txBox="1"/>
          <p:nvPr/>
        </p:nvSpPr>
        <p:spPr>
          <a:xfrm rot="660000">
            <a:off x="17920728" y="108274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330" name="object 330"/>
          <p:cNvSpPr txBox="1"/>
          <p:nvPr/>
        </p:nvSpPr>
        <p:spPr>
          <a:xfrm rot="660000">
            <a:off x="17865248" y="108224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331" name="object 331"/>
          <p:cNvSpPr txBox="1"/>
          <p:nvPr/>
        </p:nvSpPr>
        <p:spPr>
          <a:xfrm rot="1080000">
            <a:off x="18141514" y="953955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332" name="object 332"/>
          <p:cNvSpPr txBox="1"/>
          <p:nvPr/>
        </p:nvSpPr>
        <p:spPr>
          <a:xfrm rot="1080000">
            <a:off x="18075644" y="952027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333" name="object 333"/>
          <p:cNvSpPr txBox="1"/>
          <p:nvPr/>
        </p:nvSpPr>
        <p:spPr>
          <a:xfrm rot="1080000">
            <a:off x="18510189" y="965086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334" name="object 334"/>
          <p:cNvSpPr txBox="1"/>
          <p:nvPr/>
        </p:nvSpPr>
        <p:spPr>
          <a:xfrm rot="1080000">
            <a:off x="18470458" y="963941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335" name="object 335"/>
          <p:cNvSpPr txBox="1"/>
          <p:nvPr/>
        </p:nvSpPr>
        <p:spPr>
          <a:xfrm rot="1080000">
            <a:off x="18431075" y="962801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336" name="object 336"/>
          <p:cNvSpPr txBox="1"/>
          <p:nvPr/>
        </p:nvSpPr>
        <p:spPr>
          <a:xfrm rot="840000">
            <a:off x="18301953" y="978441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337" name="object 337"/>
          <p:cNvSpPr txBox="1"/>
          <p:nvPr/>
        </p:nvSpPr>
        <p:spPr>
          <a:xfrm rot="660000">
            <a:off x="18720360" y="103699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338" name="object 338"/>
          <p:cNvSpPr txBox="1"/>
          <p:nvPr/>
        </p:nvSpPr>
        <p:spPr>
          <a:xfrm rot="840000">
            <a:off x="18414700" y="1069538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98</a:t>
            </a:r>
            <a:endParaRPr sz="100">
              <a:latin typeface="Arial"/>
              <a:cs typeface="Arial"/>
            </a:endParaRPr>
          </a:p>
        </p:txBody>
      </p:sp>
      <p:sp>
        <p:nvSpPr>
          <p:cNvPr id="339" name="object 339"/>
          <p:cNvSpPr txBox="1"/>
          <p:nvPr/>
        </p:nvSpPr>
        <p:spPr>
          <a:xfrm rot="660000">
            <a:off x="18849217" y="96444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340" name="object 340"/>
          <p:cNvSpPr txBox="1"/>
          <p:nvPr/>
        </p:nvSpPr>
        <p:spPr>
          <a:xfrm rot="660000">
            <a:off x="18092181" y="944435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341" name="object 341"/>
          <p:cNvSpPr txBox="1"/>
          <p:nvPr/>
        </p:nvSpPr>
        <p:spPr>
          <a:xfrm rot="1260000">
            <a:off x="17687029" y="104564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342" name="object 342"/>
          <p:cNvSpPr txBox="1"/>
          <p:nvPr/>
        </p:nvSpPr>
        <p:spPr>
          <a:xfrm rot="1260000">
            <a:off x="18087564" y="101013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343" name="object 343"/>
          <p:cNvSpPr txBox="1"/>
          <p:nvPr/>
        </p:nvSpPr>
        <p:spPr>
          <a:xfrm rot="2700000">
            <a:off x="18906025" y="9757741"/>
            <a:ext cx="2008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344" name="object 344"/>
          <p:cNvSpPr txBox="1"/>
          <p:nvPr/>
        </p:nvSpPr>
        <p:spPr>
          <a:xfrm rot="1560000">
            <a:off x="17806169" y="1041371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345" name="object 345"/>
          <p:cNvSpPr txBox="1"/>
          <p:nvPr/>
        </p:nvSpPr>
        <p:spPr>
          <a:xfrm rot="1560000">
            <a:off x="17711744" y="103713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80</a:t>
            </a:r>
            <a:endParaRPr sz="100">
              <a:latin typeface="Arial"/>
              <a:cs typeface="Arial"/>
            </a:endParaRPr>
          </a:p>
        </p:txBody>
      </p:sp>
      <p:sp>
        <p:nvSpPr>
          <p:cNvPr id="346" name="object 346"/>
          <p:cNvSpPr txBox="1"/>
          <p:nvPr/>
        </p:nvSpPr>
        <p:spPr>
          <a:xfrm rot="1080000">
            <a:off x="18215759" y="1061217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124</a:t>
            </a:r>
            <a:endParaRPr sz="100">
              <a:latin typeface="Arial"/>
              <a:cs typeface="Arial"/>
            </a:endParaRPr>
          </a:p>
        </p:txBody>
      </p:sp>
      <p:sp>
        <p:nvSpPr>
          <p:cNvPr id="347" name="object 347"/>
          <p:cNvSpPr txBox="1"/>
          <p:nvPr/>
        </p:nvSpPr>
        <p:spPr>
          <a:xfrm rot="840000">
            <a:off x="18212112" y="94787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348" name="object 348"/>
          <p:cNvSpPr txBox="1"/>
          <p:nvPr/>
        </p:nvSpPr>
        <p:spPr>
          <a:xfrm rot="840000">
            <a:off x="19290933" y="95717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 rot="660000">
            <a:off x="18179519" y="100936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350" name="object 350"/>
          <p:cNvSpPr txBox="1"/>
          <p:nvPr/>
        </p:nvSpPr>
        <p:spPr>
          <a:xfrm rot="1080000">
            <a:off x="19213531" y="983665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351" name="object 351"/>
          <p:cNvSpPr txBox="1"/>
          <p:nvPr/>
        </p:nvSpPr>
        <p:spPr>
          <a:xfrm rot="1080000">
            <a:off x="18072531" y="101520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 rot="1560000">
            <a:off x="17597562" y="107657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 rot="1080000">
            <a:off x="18225783" y="1057743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120</a:t>
            </a:r>
            <a:endParaRPr sz="100">
              <a:latin typeface="Arial"/>
              <a:cs typeface="Arial"/>
            </a:endParaRPr>
          </a:p>
        </p:txBody>
      </p:sp>
      <p:sp>
        <p:nvSpPr>
          <p:cNvPr id="354" name="object 354"/>
          <p:cNvSpPr txBox="1"/>
          <p:nvPr/>
        </p:nvSpPr>
        <p:spPr>
          <a:xfrm rot="840000">
            <a:off x="18109383" y="93863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355" name="object 355"/>
          <p:cNvSpPr txBox="1"/>
          <p:nvPr/>
        </p:nvSpPr>
        <p:spPr>
          <a:xfrm rot="840000">
            <a:off x="19024267" y="97192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 rot="1560000">
            <a:off x="19159609" y="96489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357" name="object 357"/>
          <p:cNvSpPr txBox="1"/>
          <p:nvPr/>
        </p:nvSpPr>
        <p:spPr>
          <a:xfrm rot="1260000">
            <a:off x="18380351" y="105427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 rot="1560000">
            <a:off x="18995592" y="981954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359" name="object 359"/>
          <p:cNvSpPr txBox="1"/>
          <p:nvPr/>
        </p:nvSpPr>
        <p:spPr>
          <a:xfrm rot="1260000">
            <a:off x="18631985" y="102584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 rot="540000">
            <a:off x="18195325" y="1064561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128</a:t>
            </a:r>
            <a:endParaRPr sz="100">
              <a:latin typeface="Arial"/>
              <a:cs typeface="Arial"/>
            </a:endParaRPr>
          </a:p>
        </p:txBody>
      </p:sp>
      <p:sp>
        <p:nvSpPr>
          <p:cNvPr id="361" name="object 361"/>
          <p:cNvSpPr txBox="1"/>
          <p:nvPr/>
        </p:nvSpPr>
        <p:spPr>
          <a:xfrm rot="840000">
            <a:off x="19019616" y="97353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362" name="object 362"/>
          <p:cNvSpPr txBox="1"/>
          <p:nvPr/>
        </p:nvSpPr>
        <p:spPr>
          <a:xfrm rot="840000">
            <a:off x="19169591" y="961403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 rot="1080000">
            <a:off x="18627950" y="968988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364" name="object 364"/>
          <p:cNvSpPr txBox="1"/>
          <p:nvPr/>
        </p:nvSpPr>
        <p:spPr>
          <a:xfrm rot="840000">
            <a:off x="18655592" y="106799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365" name="object 365"/>
          <p:cNvSpPr txBox="1"/>
          <p:nvPr/>
        </p:nvSpPr>
        <p:spPr>
          <a:xfrm rot="840000">
            <a:off x="18066428" y="101713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366" name="object 366"/>
          <p:cNvSpPr txBox="1"/>
          <p:nvPr/>
        </p:nvSpPr>
        <p:spPr>
          <a:xfrm rot="1560000">
            <a:off x="18639445" y="964987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367" name="object 367"/>
          <p:cNvSpPr txBox="1"/>
          <p:nvPr/>
        </p:nvSpPr>
        <p:spPr>
          <a:xfrm rot="840000">
            <a:off x="18636621" y="1024224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368" name="object 368"/>
          <p:cNvSpPr txBox="1"/>
          <p:nvPr/>
        </p:nvSpPr>
        <p:spPr>
          <a:xfrm rot="1080000">
            <a:off x="18145552" y="101764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369" name="object 369"/>
          <p:cNvSpPr txBox="1"/>
          <p:nvPr/>
        </p:nvSpPr>
        <p:spPr>
          <a:xfrm rot="840000">
            <a:off x="18217481" y="94601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370" name="object 370"/>
          <p:cNvSpPr txBox="1"/>
          <p:nvPr/>
        </p:nvSpPr>
        <p:spPr>
          <a:xfrm rot="840000">
            <a:off x="18726105" y="103499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371" name="object 371"/>
          <p:cNvSpPr txBox="1"/>
          <p:nvPr/>
        </p:nvSpPr>
        <p:spPr>
          <a:xfrm rot="960000">
            <a:off x="17818887" y="10526103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17-29</a:t>
            </a:r>
            <a:endParaRPr sz="100">
              <a:latin typeface="Arial"/>
              <a:cs typeface="Arial"/>
            </a:endParaRPr>
          </a:p>
        </p:txBody>
      </p:sp>
      <p:sp>
        <p:nvSpPr>
          <p:cNvPr id="372" name="object 372"/>
          <p:cNvSpPr txBox="1"/>
          <p:nvPr/>
        </p:nvSpPr>
        <p:spPr>
          <a:xfrm rot="1560000">
            <a:off x="19238630" y="975332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373" name="object 373"/>
          <p:cNvSpPr txBox="1"/>
          <p:nvPr/>
        </p:nvSpPr>
        <p:spPr>
          <a:xfrm rot="840000">
            <a:off x="19325292" y="95066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374" name="object 374"/>
          <p:cNvSpPr txBox="1"/>
          <p:nvPr/>
        </p:nvSpPr>
        <p:spPr>
          <a:xfrm rot="660000">
            <a:off x="18169852" y="101258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375" name="object 375"/>
          <p:cNvSpPr txBox="1"/>
          <p:nvPr/>
        </p:nvSpPr>
        <p:spPr>
          <a:xfrm rot="660000">
            <a:off x="18588639" y="106187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80</a:t>
            </a:r>
            <a:endParaRPr sz="100">
              <a:latin typeface="Arial"/>
              <a:cs typeface="Arial"/>
            </a:endParaRPr>
          </a:p>
        </p:txBody>
      </p:sp>
      <p:sp>
        <p:nvSpPr>
          <p:cNvPr id="376" name="object 376"/>
          <p:cNvSpPr txBox="1"/>
          <p:nvPr/>
        </p:nvSpPr>
        <p:spPr>
          <a:xfrm rot="1560000">
            <a:off x="19042909" y="96547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377" name="object 377"/>
          <p:cNvSpPr txBox="1"/>
          <p:nvPr/>
        </p:nvSpPr>
        <p:spPr>
          <a:xfrm rot="840000">
            <a:off x="18699975" y="94161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378" name="object 378"/>
          <p:cNvSpPr txBox="1"/>
          <p:nvPr/>
        </p:nvSpPr>
        <p:spPr>
          <a:xfrm rot="660000">
            <a:off x="18476962" y="95384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379" name="object 379"/>
          <p:cNvSpPr txBox="1"/>
          <p:nvPr/>
        </p:nvSpPr>
        <p:spPr>
          <a:xfrm rot="1080000">
            <a:off x="18452747" y="10583301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9-13</a:t>
            </a:r>
            <a:endParaRPr sz="100">
              <a:latin typeface="Arial"/>
              <a:cs typeface="Arial"/>
            </a:endParaRPr>
          </a:p>
        </p:txBody>
      </p:sp>
      <p:sp>
        <p:nvSpPr>
          <p:cNvPr id="380" name="object 380"/>
          <p:cNvSpPr txBox="1"/>
          <p:nvPr/>
        </p:nvSpPr>
        <p:spPr>
          <a:xfrm rot="1560000">
            <a:off x="18240057" y="93819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381" name="object 381"/>
          <p:cNvSpPr txBox="1"/>
          <p:nvPr/>
        </p:nvSpPr>
        <p:spPr>
          <a:xfrm rot="660000">
            <a:off x="17642970" y="108560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382" name="object 382"/>
          <p:cNvSpPr txBox="1"/>
          <p:nvPr/>
        </p:nvSpPr>
        <p:spPr>
          <a:xfrm rot="660000">
            <a:off x="17662657" y="108614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383" name="object 383"/>
          <p:cNvSpPr txBox="1"/>
          <p:nvPr/>
        </p:nvSpPr>
        <p:spPr>
          <a:xfrm rot="660000">
            <a:off x="17703820" y="1087323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384" name="object 384"/>
          <p:cNvSpPr txBox="1"/>
          <p:nvPr/>
        </p:nvSpPr>
        <p:spPr>
          <a:xfrm rot="840000">
            <a:off x="18329872" y="1014950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385" name="object 385"/>
          <p:cNvSpPr txBox="1"/>
          <p:nvPr/>
        </p:nvSpPr>
        <p:spPr>
          <a:xfrm rot="840000">
            <a:off x="18702485" y="105181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386" name="object 386"/>
          <p:cNvSpPr txBox="1"/>
          <p:nvPr/>
        </p:nvSpPr>
        <p:spPr>
          <a:xfrm rot="840000">
            <a:off x="18213543" y="99444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387" name="object 387"/>
          <p:cNvSpPr txBox="1"/>
          <p:nvPr/>
        </p:nvSpPr>
        <p:spPr>
          <a:xfrm rot="1260000">
            <a:off x="18189933" y="100576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388" name="object 388"/>
          <p:cNvSpPr txBox="1"/>
          <p:nvPr/>
        </p:nvSpPr>
        <p:spPr>
          <a:xfrm rot="840000">
            <a:off x="18292645" y="949056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389" name="object 389"/>
          <p:cNvSpPr txBox="1"/>
          <p:nvPr/>
        </p:nvSpPr>
        <p:spPr>
          <a:xfrm rot="840000">
            <a:off x="18865634" y="9655195"/>
            <a:ext cx="4258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19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390" name="object 390"/>
          <p:cNvSpPr txBox="1"/>
          <p:nvPr/>
        </p:nvSpPr>
        <p:spPr>
          <a:xfrm rot="1560000">
            <a:off x="18593699" y="106021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78</a:t>
            </a:r>
            <a:endParaRPr sz="100">
              <a:latin typeface="Arial"/>
              <a:cs typeface="Arial"/>
            </a:endParaRPr>
          </a:p>
        </p:txBody>
      </p:sp>
      <p:sp>
        <p:nvSpPr>
          <p:cNvPr id="391" name="object 391"/>
          <p:cNvSpPr txBox="1"/>
          <p:nvPr/>
        </p:nvSpPr>
        <p:spPr>
          <a:xfrm rot="660000">
            <a:off x="17887084" y="101784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75</a:t>
            </a:r>
            <a:endParaRPr sz="100">
              <a:latin typeface="Arial"/>
              <a:cs typeface="Arial"/>
            </a:endParaRPr>
          </a:p>
        </p:txBody>
      </p:sp>
      <p:sp>
        <p:nvSpPr>
          <p:cNvPr id="392" name="object 392"/>
          <p:cNvSpPr txBox="1"/>
          <p:nvPr/>
        </p:nvSpPr>
        <p:spPr>
          <a:xfrm rot="1260000">
            <a:off x="18150919" y="97394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393" name="object 393"/>
          <p:cNvSpPr txBox="1"/>
          <p:nvPr/>
        </p:nvSpPr>
        <p:spPr>
          <a:xfrm rot="1260000">
            <a:off x="18134097" y="97344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394" name="object 394"/>
          <p:cNvSpPr txBox="1"/>
          <p:nvPr/>
        </p:nvSpPr>
        <p:spPr>
          <a:xfrm rot="1560000">
            <a:off x="17670510" y="1061988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395" name="object 395"/>
          <p:cNvSpPr txBox="1"/>
          <p:nvPr/>
        </p:nvSpPr>
        <p:spPr>
          <a:xfrm rot="1560000">
            <a:off x="18334188" y="1070278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396" name="object 396"/>
          <p:cNvSpPr txBox="1"/>
          <p:nvPr/>
        </p:nvSpPr>
        <p:spPr>
          <a:xfrm rot="1260000">
            <a:off x="18025999" y="939298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397" name="object 397"/>
          <p:cNvSpPr txBox="1"/>
          <p:nvPr/>
        </p:nvSpPr>
        <p:spPr>
          <a:xfrm rot="660000">
            <a:off x="18620495" y="97160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2d</a:t>
            </a:r>
            <a:endParaRPr sz="100">
              <a:latin typeface="Arial"/>
              <a:cs typeface="Arial"/>
            </a:endParaRPr>
          </a:p>
        </p:txBody>
      </p:sp>
      <p:sp>
        <p:nvSpPr>
          <p:cNvPr id="398" name="object 398"/>
          <p:cNvSpPr txBox="1"/>
          <p:nvPr/>
        </p:nvSpPr>
        <p:spPr>
          <a:xfrm rot="660000">
            <a:off x="19227913" y="106019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399" name="object 399"/>
          <p:cNvSpPr txBox="1"/>
          <p:nvPr/>
        </p:nvSpPr>
        <p:spPr>
          <a:xfrm rot="660000">
            <a:off x="19164559" y="1059440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400" name="object 400"/>
          <p:cNvSpPr txBox="1"/>
          <p:nvPr/>
        </p:nvSpPr>
        <p:spPr>
          <a:xfrm rot="660000">
            <a:off x="19141651" y="105915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401" name="object 401"/>
          <p:cNvSpPr txBox="1"/>
          <p:nvPr/>
        </p:nvSpPr>
        <p:spPr>
          <a:xfrm rot="900000">
            <a:off x="18980407" y="10250631"/>
            <a:ext cx="602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101-199</a:t>
            </a:r>
            <a:endParaRPr sz="100">
              <a:latin typeface="Arial"/>
              <a:cs typeface="Arial"/>
            </a:endParaRPr>
          </a:p>
        </p:txBody>
      </p:sp>
      <p:sp>
        <p:nvSpPr>
          <p:cNvPr id="402" name="object 402"/>
          <p:cNvSpPr txBox="1"/>
          <p:nvPr/>
        </p:nvSpPr>
        <p:spPr>
          <a:xfrm rot="660000">
            <a:off x="17902383" y="10712715"/>
            <a:ext cx="1977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46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403" name="object 403"/>
          <p:cNvSpPr txBox="1"/>
          <p:nvPr/>
        </p:nvSpPr>
        <p:spPr>
          <a:xfrm rot="20340000">
            <a:off x="18048888" y="108860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404" name="object 404"/>
          <p:cNvSpPr txBox="1"/>
          <p:nvPr/>
        </p:nvSpPr>
        <p:spPr>
          <a:xfrm rot="20700000">
            <a:off x="18256989" y="10756075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106</a:t>
            </a:r>
            <a:endParaRPr sz="100">
              <a:latin typeface="Arial"/>
              <a:cs typeface="Arial"/>
            </a:endParaRPr>
          </a:p>
        </p:txBody>
      </p:sp>
      <p:sp>
        <p:nvSpPr>
          <p:cNvPr id="405" name="object 405"/>
          <p:cNvSpPr txBox="1"/>
          <p:nvPr/>
        </p:nvSpPr>
        <p:spPr>
          <a:xfrm rot="840000">
            <a:off x="18281909" y="95277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406" name="object 406"/>
          <p:cNvSpPr txBox="1"/>
          <p:nvPr/>
        </p:nvSpPr>
        <p:spPr>
          <a:xfrm rot="1560000">
            <a:off x="19107819" y="9808747"/>
            <a:ext cx="2008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407" name="object 407"/>
          <p:cNvSpPr txBox="1"/>
          <p:nvPr/>
        </p:nvSpPr>
        <p:spPr>
          <a:xfrm rot="1260000">
            <a:off x="17622963" y="106776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408" name="object 408"/>
          <p:cNvSpPr txBox="1"/>
          <p:nvPr/>
        </p:nvSpPr>
        <p:spPr>
          <a:xfrm rot="20760000">
            <a:off x="18488321" y="10690859"/>
            <a:ext cx="1977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92         90</a:t>
            </a:r>
            <a:endParaRPr sz="100">
              <a:latin typeface="Arial"/>
              <a:cs typeface="Arial"/>
            </a:endParaRPr>
          </a:p>
        </p:txBody>
      </p:sp>
      <p:sp>
        <p:nvSpPr>
          <p:cNvPr id="409" name="object 409"/>
          <p:cNvSpPr txBox="1"/>
          <p:nvPr/>
        </p:nvSpPr>
        <p:spPr>
          <a:xfrm rot="1560000">
            <a:off x="18435064" y="988969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410" name="object 410"/>
          <p:cNvSpPr txBox="1"/>
          <p:nvPr/>
        </p:nvSpPr>
        <p:spPr>
          <a:xfrm rot="660000">
            <a:off x="18642327" y="102228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411" name="object 411"/>
          <p:cNvSpPr txBox="1"/>
          <p:nvPr/>
        </p:nvSpPr>
        <p:spPr>
          <a:xfrm rot="1260000">
            <a:off x="18164516" y="1014503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412" name="object 412"/>
          <p:cNvSpPr txBox="1"/>
          <p:nvPr/>
        </p:nvSpPr>
        <p:spPr>
          <a:xfrm rot="1260000">
            <a:off x="18547150" y="1014324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413" name="object 413"/>
          <p:cNvSpPr txBox="1"/>
          <p:nvPr/>
        </p:nvSpPr>
        <p:spPr>
          <a:xfrm rot="1260000">
            <a:off x="18529617" y="101382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414" name="object 414"/>
          <p:cNvSpPr txBox="1"/>
          <p:nvPr/>
        </p:nvSpPr>
        <p:spPr>
          <a:xfrm rot="1260000">
            <a:off x="18512435" y="101332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415" name="object 415"/>
          <p:cNvSpPr txBox="1"/>
          <p:nvPr/>
        </p:nvSpPr>
        <p:spPr>
          <a:xfrm rot="840000">
            <a:off x="18086473" y="946408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416" name="object 416"/>
          <p:cNvSpPr txBox="1"/>
          <p:nvPr/>
        </p:nvSpPr>
        <p:spPr>
          <a:xfrm rot="840000">
            <a:off x="19037871" y="96723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417" name="object 417"/>
          <p:cNvSpPr txBox="1"/>
          <p:nvPr/>
        </p:nvSpPr>
        <p:spPr>
          <a:xfrm rot="1140000">
            <a:off x="17912650" y="10569553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31-43</a:t>
            </a:r>
            <a:endParaRPr sz="100">
              <a:latin typeface="Arial"/>
              <a:cs typeface="Arial"/>
            </a:endParaRPr>
          </a:p>
        </p:txBody>
      </p:sp>
      <p:sp>
        <p:nvSpPr>
          <p:cNvPr id="418" name="object 418"/>
          <p:cNvSpPr txBox="1"/>
          <p:nvPr/>
        </p:nvSpPr>
        <p:spPr>
          <a:xfrm rot="1080000">
            <a:off x="18484575" y="932464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28l</a:t>
            </a:r>
            <a:endParaRPr sz="100">
              <a:latin typeface="Arial"/>
              <a:cs typeface="Arial"/>
            </a:endParaRPr>
          </a:p>
        </p:txBody>
      </p:sp>
      <p:sp>
        <p:nvSpPr>
          <p:cNvPr id="419" name="object 419"/>
          <p:cNvSpPr txBox="1"/>
          <p:nvPr/>
        </p:nvSpPr>
        <p:spPr>
          <a:xfrm rot="1080000">
            <a:off x="18416623" y="9305889"/>
            <a:ext cx="11587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28e</a:t>
            </a:r>
            <a:r>
              <a:rPr sz="100" spc="5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28f</a:t>
            </a:r>
            <a:endParaRPr sz="100">
              <a:latin typeface="Arial"/>
              <a:cs typeface="Arial"/>
            </a:endParaRPr>
          </a:p>
        </p:txBody>
      </p:sp>
      <p:sp>
        <p:nvSpPr>
          <p:cNvPr id="420" name="object 420"/>
          <p:cNvSpPr txBox="1"/>
          <p:nvPr/>
        </p:nvSpPr>
        <p:spPr>
          <a:xfrm rot="1080000">
            <a:off x="18356837" y="9287116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28o</a:t>
            </a:r>
            <a:endParaRPr sz="100">
              <a:latin typeface="Arial"/>
              <a:cs typeface="Arial"/>
            </a:endParaRPr>
          </a:p>
        </p:txBody>
      </p:sp>
      <p:sp>
        <p:nvSpPr>
          <p:cNvPr id="421" name="object 421"/>
          <p:cNvSpPr txBox="1"/>
          <p:nvPr/>
        </p:nvSpPr>
        <p:spPr>
          <a:xfrm rot="660000">
            <a:off x="19057178" y="96068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422" name="object 422"/>
          <p:cNvSpPr txBox="1"/>
          <p:nvPr/>
        </p:nvSpPr>
        <p:spPr>
          <a:xfrm rot="1560000">
            <a:off x="18801660" y="95602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423" name="object 423"/>
          <p:cNvSpPr txBox="1"/>
          <p:nvPr/>
        </p:nvSpPr>
        <p:spPr>
          <a:xfrm rot="1260000">
            <a:off x="18773729" y="101858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424" name="object 424"/>
          <p:cNvSpPr txBox="1"/>
          <p:nvPr/>
        </p:nvSpPr>
        <p:spPr>
          <a:xfrm rot="840000">
            <a:off x="18338677" y="10427443"/>
            <a:ext cx="7495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12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14</a:t>
            </a:r>
            <a:r>
              <a:rPr sz="100" spc="11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16</a:t>
            </a:r>
            <a:r>
              <a:rPr sz="100" spc="10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425" name="object 425"/>
          <p:cNvSpPr txBox="1"/>
          <p:nvPr/>
        </p:nvSpPr>
        <p:spPr>
          <a:xfrm rot="1560000">
            <a:off x="18321240" y="1041335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426" name="object 426"/>
          <p:cNvSpPr txBox="1"/>
          <p:nvPr/>
        </p:nvSpPr>
        <p:spPr>
          <a:xfrm rot="1260000">
            <a:off x="18174539" y="101099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427" name="object 427"/>
          <p:cNvSpPr txBox="1"/>
          <p:nvPr/>
        </p:nvSpPr>
        <p:spPr>
          <a:xfrm rot="1260000">
            <a:off x="18093291" y="100823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69</a:t>
            </a:r>
            <a:endParaRPr sz="100">
              <a:latin typeface="Arial"/>
              <a:cs typeface="Arial"/>
            </a:endParaRPr>
          </a:p>
        </p:txBody>
      </p:sp>
      <p:sp>
        <p:nvSpPr>
          <p:cNvPr id="428" name="object 428"/>
          <p:cNvSpPr txBox="1"/>
          <p:nvPr/>
        </p:nvSpPr>
        <p:spPr>
          <a:xfrm rot="1560000">
            <a:off x="18446153" y="984999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429" name="object 429"/>
          <p:cNvSpPr txBox="1"/>
          <p:nvPr/>
        </p:nvSpPr>
        <p:spPr>
          <a:xfrm rot="660000">
            <a:off x="18150165" y="98602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430" name="object 430"/>
          <p:cNvSpPr txBox="1"/>
          <p:nvPr/>
        </p:nvSpPr>
        <p:spPr>
          <a:xfrm rot="900000">
            <a:off x="18345324" y="9297976"/>
            <a:ext cx="10288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28n</a:t>
            </a:r>
            <a:r>
              <a:rPr sz="100" spc="114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28p</a:t>
            </a:r>
            <a:r>
              <a:rPr sz="100" spc="114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28b</a:t>
            </a:r>
            <a:r>
              <a:rPr sz="100" spc="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28c</a:t>
            </a:r>
            <a:r>
              <a:rPr sz="100" spc="25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28g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28h</a:t>
            </a:r>
            <a:endParaRPr sz="100">
              <a:latin typeface="Arial"/>
              <a:cs typeface="Arial"/>
            </a:endParaRPr>
          </a:p>
        </p:txBody>
      </p:sp>
      <p:sp>
        <p:nvSpPr>
          <p:cNvPr id="431" name="object 431"/>
          <p:cNvSpPr txBox="1"/>
          <p:nvPr/>
        </p:nvSpPr>
        <p:spPr>
          <a:xfrm rot="900000">
            <a:off x="18474771" y="9324495"/>
            <a:ext cx="21673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28k         28m</a:t>
            </a:r>
            <a:endParaRPr sz="100">
              <a:latin typeface="Arial"/>
              <a:cs typeface="Arial"/>
            </a:endParaRPr>
          </a:p>
        </p:txBody>
      </p:sp>
      <p:sp>
        <p:nvSpPr>
          <p:cNvPr id="432" name="object 432"/>
          <p:cNvSpPr txBox="1"/>
          <p:nvPr/>
        </p:nvSpPr>
        <p:spPr>
          <a:xfrm rot="660000">
            <a:off x="18022024" y="104762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433" name="object 433"/>
          <p:cNvSpPr txBox="1"/>
          <p:nvPr/>
        </p:nvSpPr>
        <p:spPr>
          <a:xfrm rot="660000">
            <a:off x="19198204" y="1069392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434" name="object 434"/>
          <p:cNvSpPr txBox="1"/>
          <p:nvPr/>
        </p:nvSpPr>
        <p:spPr>
          <a:xfrm rot="660000">
            <a:off x="19172433" y="1069069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435" name="object 435"/>
          <p:cNvSpPr txBox="1"/>
          <p:nvPr/>
        </p:nvSpPr>
        <p:spPr>
          <a:xfrm rot="1260000">
            <a:off x="18055707" y="92981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436" name="object 436"/>
          <p:cNvSpPr txBox="1"/>
          <p:nvPr/>
        </p:nvSpPr>
        <p:spPr>
          <a:xfrm rot="1560000">
            <a:off x="18162399" y="982075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437" name="object 437"/>
          <p:cNvSpPr txBox="1"/>
          <p:nvPr/>
        </p:nvSpPr>
        <p:spPr>
          <a:xfrm rot="840000">
            <a:off x="17792964" y="100224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438" name="object 438"/>
          <p:cNvSpPr txBox="1"/>
          <p:nvPr/>
        </p:nvSpPr>
        <p:spPr>
          <a:xfrm rot="1560000">
            <a:off x="18422964" y="94922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439" name="object 439"/>
          <p:cNvSpPr txBox="1"/>
          <p:nvPr/>
        </p:nvSpPr>
        <p:spPr>
          <a:xfrm rot="1080000">
            <a:off x="18246193" y="1050939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112</a:t>
            </a:r>
            <a:endParaRPr sz="100">
              <a:latin typeface="Arial"/>
              <a:cs typeface="Arial"/>
            </a:endParaRPr>
          </a:p>
        </p:txBody>
      </p:sp>
      <p:sp>
        <p:nvSpPr>
          <p:cNvPr id="440" name="object 440"/>
          <p:cNvSpPr txBox="1"/>
          <p:nvPr/>
        </p:nvSpPr>
        <p:spPr>
          <a:xfrm rot="660000">
            <a:off x="18349538" y="106498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441" name="object 441"/>
          <p:cNvSpPr txBox="1"/>
          <p:nvPr/>
        </p:nvSpPr>
        <p:spPr>
          <a:xfrm rot="1560000">
            <a:off x="19250085" y="971287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442" name="object 442"/>
          <p:cNvSpPr txBox="1"/>
          <p:nvPr/>
        </p:nvSpPr>
        <p:spPr>
          <a:xfrm rot="2160000">
            <a:off x="18793062" y="95783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443" name="object 443"/>
          <p:cNvSpPr txBox="1"/>
          <p:nvPr/>
        </p:nvSpPr>
        <p:spPr>
          <a:xfrm rot="1560000">
            <a:off x="18319519" y="93980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444" name="object 444"/>
          <p:cNvSpPr txBox="1"/>
          <p:nvPr/>
        </p:nvSpPr>
        <p:spPr>
          <a:xfrm rot="840000">
            <a:off x="17846297" y="1082209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445" name="object 445"/>
          <p:cNvSpPr txBox="1"/>
          <p:nvPr/>
        </p:nvSpPr>
        <p:spPr>
          <a:xfrm rot="20760000">
            <a:off x="18395126" y="108045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79</a:t>
            </a:r>
            <a:endParaRPr sz="100">
              <a:latin typeface="Arial"/>
              <a:cs typeface="Arial"/>
            </a:endParaRPr>
          </a:p>
        </p:txBody>
      </p:sp>
      <p:sp>
        <p:nvSpPr>
          <p:cNvPr id="446" name="object 446"/>
          <p:cNvSpPr txBox="1"/>
          <p:nvPr/>
        </p:nvSpPr>
        <p:spPr>
          <a:xfrm rot="20760000">
            <a:off x="18469933" y="107880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77</a:t>
            </a:r>
            <a:endParaRPr sz="100">
              <a:latin typeface="Arial"/>
              <a:cs typeface="Arial"/>
            </a:endParaRPr>
          </a:p>
        </p:txBody>
      </p:sp>
      <p:sp>
        <p:nvSpPr>
          <p:cNvPr id="447" name="object 447"/>
          <p:cNvSpPr txBox="1"/>
          <p:nvPr/>
        </p:nvSpPr>
        <p:spPr>
          <a:xfrm rot="20760000">
            <a:off x="18615617" y="1075585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71</a:t>
            </a:r>
            <a:endParaRPr sz="100">
              <a:latin typeface="Arial"/>
              <a:cs typeface="Arial"/>
            </a:endParaRPr>
          </a:p>
        </p:txBody>
      </p:sp>
      <p:sp>
        <p:nvSpPr>
          <p:cNvPr id="448" name="object 448"/>
          <p:cNvSpPr txBox="1"/>
          <p:nvPr/>
        </p:nvSpPr>
        <p:spPr>
          <a:xfrm rot="840000">
            <a:off x="18890817" y="9566606"/>
            <a:ext cx="3687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33</a:t>
            </a:r>
            <a:r>
              <a:rPr sz="100" spc="6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449" name="object 449"/>
          <p:cNvSpPr txBox="1"/>
          <p:nvPr/>
        </p:nvSpPr>
        <p:spPr>
          <a:xfrm rot="660000">
            <a:off x="18636960" y="94092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450" name="object 450"/>
          <p:cNvSpPr txBox="1"/>
          <p:nvPr/>
        </p:nvSpPr>
        <p:spPr>
          <a:xfrm rot="20940000">
            <a:off x="18179317" y="108535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87</a:t>
            </a:r>
            <a:endParaRPr sz="100">
              <a:latin typeface="Arial"/>
              <a:cs typeface="Arial"/>
            </a:endParaRPr>
          </a:p>
        </p:txBody>
      </p:sp>
      <p:sp>
        <p:nvSpPr>
          <p:cNvPr id="451" name="object 451"/>
          <p:cNvSpPr txBox="1"/>
          <p:nvPr/>
        </p:nvSpPr>
        <p:spPr>
          <a:xfrm rot="1260000">
            <a:off x="18560753" y="93876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452" name="object 452"/>
          <p:cNvSpPr txBox="1"/>
          <p:nvPr/>
        </p:nvSpPr>
        <p:spPr>
          <a:xfrm rot="1260000">
            <a:off x="18543929" y="93826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453" name="object 453"/>
          <p:cNvSpPr txBox="1"/>
          <p:nvPr/>
        </p:nvSpPr>
        <p:spPr>
          <a:xfrm rot="1260000">
            <a:off x="18524316" y="9376926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454" name="object 454"/>
          <p:cNvSpPr txBox="1"/>
          <p:nvPr/>
        </p:nvSpPr>
        <p:spPr>
          <a:xfrm rot="840000">
            <a:off x="18948048" y="9580595"/>
            <a:ext cx="1914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455" name="object 455"/>
          <p:cNvSpPr txBox="1"/>
          <p:nvPr/>
        </p:nvSpPr>
        <p:spPr>
          <a:xfrm rot="840000">
            <a:off x="19193213" y="102461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456" name="object 456"/>
          <p:cNvSpPr txBox="1"/>
          <p:nvPr/>
        </p:nvSpPr>
        <p:spPr>
          <a:xfrm rot="1080000">
            <a:off x="17982316" y="10311492"/>
            <a:ext cx="5527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100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102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104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106</a:t>
            </a:r>
            <a:endParaRPr sz="100">
              <a:latin typeface="Arial"/>
              <a:cs typeface="Arial"/>
            </a:endParaRPr>
          </a:p>
        </p:txBody>
      </p:sp>
      <p:sp>
        <p:nvSpPr>
          <p:cNvPr id="457" name="object 457"/>
          <p:cNvSpPr txBox="1"/>
          <p:nvPr/>
        </p:nvSpPr>
        <p:spPr>
          <a:xfrm rot="660000">
            <a:off x="17942921" y="108181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458" name="object 458"/>
          <p:cNvSpPr txBox="1"/>
          <p:nvPr/>
        </p:nvSpPr>
        <p:spPr>
          <a:xfrm rot="840000">
            <a:off x="18478026" y="10125703"/>
            <a:ext cx="2040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459" name="object 459"/>
          <p:cNvSpPr txBox="1"/>
          <p:nvPr/>
        </p:nvSpPr>
        <p:spPr>
          <a:xfrm rot="20040000">
            <a:off x="18276779" y="10213594"/>
            <a:ext cx="267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460" name="object 460"/>
          <p:cNvSpPr txBox="1"/>
          <p:nvPr/>
        </p:nvSpPr>
        <p:spPr>
          <a:xfrm rot="840000">
            <a:off x="17841638" y="10426727"/>
            <a:ext cx="21673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461" name="object 461"/>
          <p:cNvSpPr txBox="1"/>
          <p:nvPr/>
        </p:nvSpPr>
        <p:spPr>
          <a:xfrm rot="660000">
            <a:off x="18877135" y="947943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462" name="object 462"/>
          <p:cNvSpPr txBox="1"/>
          <p:nvPr/>
        </p:nvSpPr>
        <p:spPr>
          <a:xfrm rot="660000">
            <a:off x="18926530" y="94941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463" name="object 463"/>
          <p:cNvSpPr txBox="1"/>
          <p:nvPr/>
        </p:nvSpPr>
        <p:spPr>
          <a:xfrm rot="1560000">
            <a:off x="18599426" y="93987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464" name="object 464"/>
          <p:cNvSpPr txBox="1"/>
          <p:nvPr/>
        </p:nvSpPr>
        <p:spPr>
          <a:xfrm rot="840000">
            <a:off x="17577487" y="108367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465" name="object 465"/>
          <p:cNvSpPr txBox="1"/>
          <p:nvPr/>
        </p:nvSpPr>
        <p:spPr>
          <a:xfrm rot="840000">
            <a:off x="17603619" y="108446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466" name="object 466"/>
          <p:cNvSpPr txBox="1"/>
          <p:nvPr/>
        </p:nvSpPr>
        <p:spPr>
          <a:xfrm rot="840000">
            <a:off x="17724957" y="108797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467" name="object 467"/>
          <p:cNvSpPr txBox="1"/>
          <p:nvPr/>
        </p:nvSpPr>
        <p:spPr>
          <a:xfrm rot="840000">
            <a:off x="17763617" y="108907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468" name="object 468"/>
          <p:cNvSpPr txBox="1"/>
          <p:nvPr/>
        </p:nvSpPr>
        <p:spPr>
          <a:xfrm rot="1560000">
            <a:off x="18550025" y="103444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469" name="object 469"/>
          <p:cNvSpPr txBox="1"/>
          <p:nvPr/>
        </p:nvSpPr>
        <p:spPr>
          <a:xfrm rot="660000">
            <a:off x="18231418" y="102182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470" name="object 470"/>
          <p:cNvSpPr txBox="1"/>
          <p:nvPr/>
        </p:nvSpPr>
        <p:spPr>
          <a:xfrm rot="660000">
            <a:off x="17998043" y="108231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471" name="object 471"/>
          <p:cNvSpPr txBox="1"/>
          <p:nvPr/>
        </p:nvSpPr>
        <p:spPr>
          <a:xfrm rot="21060000">
            <a:off x="18312919" y="1074366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100</a:t>
            </a:r>
            <a:endParaRPr sz="100">
              <a:latin typeface="Arial"/>
              <a:cs typeface="Arial"/>
            </a:endParaRPr>
          </a:p>
        </p:txBody>
      </p:sp>
      <p:sp>
        <p:nvSpPr>
          <p:cNvPr id="472" name="object 472"/>
          <p:cNvSpPr txBox="1"/>
          <p:nvPr/>
        </p:nvSpPr>
        <p:spPr>
          <a:xfrm rot="1080000">
            <a:off x="18003808" y="98836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473" name="object 473"/>
          <p:cNvSpPr txBox="1"/>
          <p:nvPr/>
        </p:nvSpPr>
        <p:spPr>
          <a:xfrm rot="660000">
            <a:off x="19052523" y="96226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474" name="object 474"/>
          <p:cNvSpPr txBox="1"/>
          <p:nvPr/>
        </p:nvSpPr>
        <p:spPr>
          <a:xfrm rot="1080000">
            <a:off x="18270013" y="956961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475" name="object 475"/>
          <p:cNvSpPr txBox="1"/>
          <p:nvPr/>
        </p:nvSpPr>
        <p:spPr>
          <a:xfrm rot="20040000">
            <a:off x="19256903" y="935315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16a</a:t>
            </a:r>
            <a:endParaRPr sz="100">
              <a:latin typeface="Arial"/>
              <a:cs typeface="Arial"/>
            </a:endParaRPr>
          </a:p>
        </p:txBody>
      </p:sp>
      <p:sp>
        <p:nvSpPr>
          <p:cNvPr id="476" name="object 476"/>
          <p:cNvSpPr txBox="1"/>
          <p:nvPr/>
        </p:nvSpPr>
        <p:spPr>
          <a:xfrm rot="660000">
            <a:off x="19168137" y="105060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477" name="object 477"/>
          <p:cNvSpPr txBox="1"/>
          <p:nvPr/>
        </p:nvSpPr>
        <p:spPr>
          <a:xfrm rot="660000">
            <a:off x="19134133" y="105020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478" name="object 478"/>
          <p:cNvSpPr txBox="1"/>
          <p:nvPr/>
        </p:nvSpPr>
        <p:spPr>
          <a:xfrm rot="1260000">
            <a:off x="19038954" y="95268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479" name="object 479"/>
          <p:cNvSpPr txBox="1"/>
          <p:nvPr/>
        </p:nvSpPr>
        <p:spPr>
          <a:xfrm rot="840000">
            <a:off x="17939361" y="1071686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480" name="object 480"/>
          <p:cNvSpPr txBox="1"/>
          <p:nvPr/>
        </p:nvSpPr>
        <p:spPr>
          <a:xfrm rot="660000">
            <a:off x="17856300" y="99426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481" name="object 481"/>
          <p:cNvSpPr txBox="1"/>
          <p:nvPr/>
        </p:nvSpPr>
        <p:spPr>
          <a:xfrm rot="660000">
            <a:off x="17874912" y="994798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482" name="object 482"/>
          <p:cNvSpPr txBox="1"/>
          <p:nvPr/>
        </p:nvSpPr>
        <p:spPr>
          <a:xfrm rot="660000">
            <a:off x="17891378" y="995299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483" name="object 483"/>
          <p:cNvSpPr txBox="1"/>
          <p:nvPr/>
        </p:nvSpPr>
        <p:spPr>
          <a:xfrm rot="1260000">
            <a:off x="17927562" y="1028785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94</a:t>
            </a:r>
            <a:endParaRPr sz="100">
              <a:latin typeface="Arial"/>
              <a:cs typeface="Arial"/>
            </a:endParaRPr>
          </a:p>
        </p:txBody>
      </p:sp>
      <p:sp>
        <p:nvSpPr>
          <p:cNvPr id="484" name="object 484"/>
          <p:cNvSpPr txBox="1"/>
          <p:nvPr/>
        </p:nvSpPr>
        <p:spPr>
          <a:xfrm rot="840000">
            <a:off x="17938894" y="9871031"/>
            <a:ext cx="4575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17</a:t>
            </a:r>
            <a:r>
              <a:rPr sz="100" spc="12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485" name="object 485"/>
          <p:cNvSpPr txBox="1"/>
          <p:nvPr/>
        </p:nvSpPr>
        <p:spPr>
          <a:xfrm rot="840000">
            <a:off x="18236448" y="98674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486" name="object 486"/>
          <p:cNvSpPr txBox="1"/>
          <p:nvPr/>
        </p:nvSpPr>
        <p:spPr>
          <a:xfrm rot="840000">
            <a:off x="18282353" y="9983781"/>
            <a:ext cx="3561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r>
              <a:rPr sz="100" spc="1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487" name="object 487"/>
          <p:cNvSpPr txBox="1"/>
          <p:nvPr/>
        </p:nvSpPr>
        <p:spPr>
          <a:xfrm rot="1560000">
            <a:off x="18338778" y="979520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488" name="object 488"/>
          <p:cNvSpPr txBox="1"/>
          <p:nvPr/>
        </p:nvSpPr>
        <p:spPr>
          <a:xfrm rot="17100000">
            <a:off x="18618327" y="9672135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dorpelhoogte:-4.16</a:t>
            </a:r>
            <a:endParaRPr sz="100">
              <a:latin typeface="Arial"/>
              <a:cs typeface="Arial"/>
            </a:endParaRPr>
          </a:p>
        </p:txBody>
      </p:sp>
      <p:sp>
        <p:nvSpPr>
          <p:cNvPr id="489" name="object 489"/>
          <p:cNvSpPr txBox="1"/>
          <p:nvPr/>
        </p:nvSpPr>
        <p:spPr>
          <a:xfrm rot="17100000">
            <a:off x="18678415" y="9467035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dorpelhoogte:-4.15</a:t>
            </a:r>
            <a:endParaRPr sz="100">
              <a:latin typeface="Arial"/>
              <a:cs typeface="Arial"/>
            </a:endParaRPr>
          </a:p>
        </p:txBody>
      </p:sp>
      <p:sp>
        <p:nvSpPr>
          <p:cNvPr id="490" name="object 490"/>
          <p:cNvSpPr txBox="1"/>
          <p:nvPr/>
        </p:nvSpPr>
        <p:spPr>
          <a:xfrm rot="840000">
            <a:off x="18503793" y="9380791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dorpelhoogte:-4.21</a:t>
            </a:r>
            <a:endParaRPr sz="100">
              <a:latin typeface="Arial"/>
              <a:cs typeface="Arial"/>
            </a:endParaRPr>
          </a:p>
        </p:txBody>
      </p:sp>
      <p:sp>
        <p:nvSpPr>
          <p:cNvPr id="491" name="object 491"/>
          <p:cNvSpPr txBox="1"/>
          <p:nvPr/>
        </p:nvSpPr>
        <p:spPr>
          <a:xfrm rot="17640000">
            <a:off x="18434825" y="948134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-4.17</a:t>
            </a:r>
            <a:endParaRPr sz="100">
              <a:latin typeface="Arial"/>
              <a:cs typeface="Arial"/>
            </a:endParaRPr>
          </a:p>
        </p:txBody>
      </p:sp>
      <p:sp>
        <p:nvSpPr>
          <p:cNvPr id="492" name="object 492"/>
          <p:cNvSpPr txBox="1"/>
          <p:nvPr/>
        </p:nvSpPr>
        <p:spPr>
          <a:xfrm rot="17580000">
            <a:off x="18353425" y="9644602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dorpelhoogte:-4.38</a:t>
            </a:r>
            <a:endParaRPr sz="100">
              <a:latin typeface="Arial"/>
              <a:cs typeface="Arial"/>
            </a:endParaRPr>
          </a:p>
        </p:txBody>
      </p:sp>
      <p:sp>
        <p:nvSpPr>
          <p:cNvPr id="493" name="object 493"/>
          <p:cNvSpPr txBox="1"/>
          <p:nvPr/>
        </p:nvSpPr>
        <p:spPr>
          <a:xfrm rot="17580000">
            <a:off x="18367384" y="9617757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dorpelhoogte:-4.23</a:t>
            </a:r>
            <a:endParaRPr sz="100">
              <a:latin typeface="Arial"/>
              <a:cs typeface="Arial"/>
            </a:endParaRPr>
          </a:p>
        </p:txBody>
      </p:sp>
      <p:sp>
        <p:nvSpPr>
          <p:cNvPr id="494" name="object 494"/>
          <p:cNvSpPr txBox="1"/>
          <p:nvPr/>
        </p:nvSpPr>
        <p:spPr>
          <a:xfrm rot="17580000">
            <a:off x="18410927" y="9533146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-4.18</a:t>
            </a:r>
            <a:endParaRPr sz="100">
              <a:latin typeface="Arial"/>
              <a:cs typeface="Arial"/>
            </a:endParaRPr>
          </a:p>
        </p:txBody>
      </p:sp>
      <p:sp>
        <p:nvSpPr>
          <p:cNvPr id="495" name="object 495"/>
          <p:cNvSpPr txBox="1"/>
          <p:nvPr/>
        </p:nvSpPr>
        <p:spPr>
          <a:xfrm rot="17640000">
            <a:off x="18342755" y="9669689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dorpelhoogte:-4.28</a:t>
            </a:r>
            <a:endParaRPr sz="100">
              <a:latin typeface="Arial"/>
              <a:cs typeface="Arial"/>
            </a:endParaRPr>
          </a:p>
        </p:txBody>
      </p:sp>
      <p:sp>
        <p:nvSpPr>
          <p:cNvPr id="496" name="object 496"/>
          <p:cNvSpPr txBox="1"/>
          <p:nvPr/>
        </p:nvSpPr>
        <p:spPr>
          <a:xfrm rot="17280000">
            <a:off x="18609672" y="9723036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dorpelhoogte:-4.31</a:t>
            </a:r>
            <a:endParaRPr sz="100">
              <a:latin typeface="Arial"/>
              <a:cs typeface="Arial"/>
            </a:endParaRPr>
          </a:p>
        </p:txBody>
      </p:sp>
      <p:sp>
        <p:nvSpPr>
          <p:cNvPr id="497" name="object 497"/>
          <p:cNvSpPr txBox="1"/>
          <p:nvPr/>
        </p:nvSpPr>
        <p:spPr>
          <a:xfrm rot="17280000">
            <a:off x="17770007" y="10056275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498" name="object 498"/>
          <p:cNvSpPr txBox="1"/>
          <p:nvPr/>
        </p:nvSpPr>
        <p:spPr>
          <a:xfrm rot="17160000">
            <a:off x="17763733" y="10163726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dorpelhoogte:-4.35</a:t>
            </a:r>
            <a:endParaRPr sz="100">
              <a:latin typeface="Arial"/>
              <a:cs typeface="Arial"/>
            </a:endParaRPr>
          </a:p>
        </p:txBody>
      </p:sp>
      <p:sp>
        <p:nvSpPr>
          <p:cNvPr id="499" name="object 499"/>
          <p:cNvSpPr txBox="1"/>
          <p:nvPr/>
        </p:nvSpPr>
        <p:spPr>
          <a:xfrm rot="17160000">
            <a:off x="17948036" y="9682898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dorpelhoogte:-4.21</a:t>
            </a:r>
            <a:endParaRPr sz="100">
              <a:latin typeface="Arial"/>
              <a:cs typeface="Arial"/>
            </a:endParaRPr>
          </a:p>
        </p:txBody>
      </p:sp>
      <p:sp>
        <p:nvSpPr>
          <p:cNvPr id="500" name="object 500"/>
          <p:cNvSpPr txBox="1"/>
          <p:nvPr/>
        </p:nvSpPr>
        <p:spPr>
          <a:xfrm rot="17100000">
            <a:off x="18680920" y="10572701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dorpelhoogte:-4.15</a:t>
            </a:r>
            <a:endParaRPr sz="100">
              <a:latin typeface="Arial"/>
              <a:cs typeface="Arial"/>
            </a:endParaRPr>
          </a:p>
        </p:txBody>
      </p:sp>
      <p:sp>
        <p:nvSpPr>
          <p:cNvPr id="501" name="object 501"/>
          <p:cNvSpPr txBox="1"/>
          <p:nvPr/>
        </p:nvSpPr>
        <p:spPr>
          <a:xfrm rot="20820000">
            <a:off x="18263358" y="1082322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-4.11</a:t>
            </a:r>
            <a:endParaRPr sz="100">
              <a:latin typeface="Arial"/>
              <a:cs typeface="Arial"/>
            </a:endParaRPr>
          </a:p>
        </p:txBody>
      </p:sp>
      <p:sp>
        <p:nvSpPr>
          <p:cNvPr id="502" name="object 502"/>
          <p:cNvSpPr txBox="1"/>
          <p:nvPr/>
        </p:nvSpPr>
        <p:spPr>
          <a:xfrm rot="17160000">
            <a:off x="18374851" y="10580167"/>
            <a:ext cx="110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</a:t>
            </a:r>
            <a:endParaRPr sz="100">
              <a:latin typeface="Arial"/>
              <a:cs typeface="Arial"/>
            </a:endParaRPr>
          </a:p>
        </p:txBody>
      </p:sp>
      <p:sp>
        <p:nvSpPr>
          <p:cNvPr id="503" name="object 503"/>
          <p:cNvSpPr txBox="1"/>
          <p:nvPr/>
        </p:nvSpPr>
        <p:spPr>
          <a:xfrm rot="20880000">
            <a:off x="18264158" y="10762544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504" name="object 504"/>
          <p:cNvSpPr txBox="1"/>
          <p:nvPr/>
        </p:nvSpPr>
        <p:spPr>
          <a:xfrm rot="17220000">
            <a:off x="17824735" y="968071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505" name="object 505"/>
          <p:cNvSpPr txBox="1"/>
          <p:nvPr/>
        </p:nvSpPr>
        <p:spPr>
          <a:xfrm rot="17220000">
            <a:off x="17822230" y="968000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506" name="object 506"/>
          <p:cNvSpPr txBox="1"/>
          <p:nvPr/>
        </p:nvSpPr>
        <p:spPr>
          <a:xfrm rot="17220000">
            <a:off x="17820763" y="967952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-6.81</a:t>
            </a:r>
            <a:endParaRPr sz="100">
              <a:latin typeface="Arial"/>
              <a:cs typeface="Arial"/>
            </a:endParaRPr>
          </a:p>
        </p:txBody>
      </p:sp>
      <p:sp>
        <p:nvSpPr>
          <p:cNvPr id="507" name="object 507"/>
          <p:cNvSpPr txBox="1"/>
          <p:nvPr/>
        </p:nvSpPr>
        <p:spPr>
          <a:xfrm rot="17220000">
            <a:off x="17815447" y="967630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508" name="object 508"/>
          <p:cNvSpPr txBox="1"/>
          <p:nvPr/>
        </p:nvSpPr>
        <p:spPr>
          <a:xfrm rot="17220000">
            <a:off x="17818293" y="9677496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509" name="object 509"/>
          <p:cNvSpPr txBox="1"/>
          <p:nvPr/>
        </p:nvSpPr>
        <p:spPr>
          <a:xfrm rot="17220000">
            <a:off x="17819724" y="967856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510" name="object 510"/>
          <p:cNvSpPr txBox="1"/>
          <p:nvPr/>
        </p:nvSpPr>
        <p:spPr>
          <a:xfrm rot="17220000">
            <a:off x="17801845" y="973929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511" name="object 511"/>
          <p:cNvSpPr txBox="1"/>
          <p:nvPr/>
        </p:nvSpPr>
        <p:spPr>
          <a:xfrm rot="17220000">
            <a:off x="17805066" y="974001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-6.34</a:t>
            </a:r>
            <a:endParaRPr sz="100">
              <a:latin typeface="Arial"/>
              <a:cs typeface="Arial"/>
            </a:endParaRPr>
          </a:p>
        </p:txBody>
      </p:sp>
      <p:sp>
        <p:nvSpPr>
          <p:cNvPr id="512" name="object 512"/>
          <p:cNvSpPr txBox="1"/>
          <p:nvPr/>
        </p:nvSpPr>
        <p:spPr>
          <a:xfrm rot="17220000">
            <a:off x="17827956" y="968179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-5.93</a:t>
            </a:r>
            <a:endParaRPr sz="100">
              <a:latin typeface="Arial"/>
              <a:cs typeface="Arial"/>
            </a:endParaRPr>
          </a:p>
        </p:txBody>
      </p:sp>
      <p:sp>
        <p:nvSpPr>
          <p:cNvPr id="513" name="object 513"/>
          <p:cNvSpPr txBox="1"/>
          <p:nvPr/>
        </p:nvSpPr>
        <p:spPr>
          <a:xfrm rot="17220000">
            <a:off x="17807554" y="974120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-6.00</a:t>
            </a:r>
            <a:endParaRPr sz="100">
              <a:latin typeface="Arial"/>
              <a:cs typeface="Arial"/>
            </a:endParaRPr>
          </a:p>
        </p:txBody>
      </p:sp>
      <p:sp>
        <p:nvSpPr>
          <p:cNvPr id="514" name="object 514"/>
          <p:cNvSpPr txBox="1"/>
          <p:nvPr/>
        </p:nvSpPr>
        <p:spPr>
          <a:xfrm rot="17160000">
            <a:off x="17812886" y="975827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-4.92</a:t>
            </a:r>
            <a:endParaRPr sz="100">
              <a:latin typeface="Arial"/>
              <a:cs typeface="Arial"/>
            </a:endParaRPr>
          </a:p>
        </p:txBody>
      </p:sp>
      <p:sp>
        <p:nvSpPr>
          <p:cNvPr id="515" name="object 515"/>
          <p:cNvSpPr txBox="1"/>
          <p:nvPr/>
        </p:nvSpPr>
        <p:spPr>
          <a:xfrm rot="17220000">
            <a:off x="17779369" y="9724764"/>
            <a:ext cx="9084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-4.88           -5.01          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-5.20</a:t>
            </a:r>
            <a:endParaRPr sz="100">
              <a:latin typeface="Arial"/>
              <a:cs typeface="Arial"/>
            </a:endParaRPr>
          </a:p>
        </p:txBody>
      </p:sp>
      <p:sp>
        <p:nvSpPr>
          <p:cNvPr id="516" name="object 516"/>
          <p:cNvSpPr txBox="1"/>
          <p:nvPr/>
        </p:nvSpPr>
        <p:spPr>
          <a:xfrm rot="17160000">
            <a:off x="17775324" y="9752595"/>
            <a:ext cx="12951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-4.86  -4.88</a:t>
            </a:r>
            <a:endParaRPr sz="100">
              <a:latin typeface="Arial"/>
              <a:cs typeface="Arial"/>
            </a:endParaRPr>
          </a:p>
        </p:txBody>
      </p:sp>
      <p:sp>
        <p:nvSpPr>
          <p:cNvPr id="517" name="object 517"/>
          <p:cNvSpPr txBox="1"/>
          <p:nvPr/>
        </p:nvSpPr>
        <p:spPr>
          <a:xfrm rot="17160000">
            <a:off x="17804654" y="967380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518" name="object 518"/>
          <p:cNvSpPr txBox="1"/>
          <p:nvPr/>
        </p:nvSpPr>
        <p:spPr>
          <a:xfrm rot="17340000">
            <a:off x="17792545" y="973644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-6.01</a:t>
            </a:r>
            <a:endParaRPr sz="100">
              <a:latin typeface="Arial"/>
              <a:cs typeface="Arial"/>
            </a:endParaRPr>
          </a:p>
        </p:txBody>
      </p:sp>
      <p:sp>
        <p:nvSpPr>
          <p:cNvPr id="519" name="object 519"/>
          <p:cNvSpPr txBox="1"/>
          <p:nvPr/>
        </p:nvSpPr>
        <p:spPr>
          <a:xfrm rot="17340000">
            <a:off x="17780375" y="977832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-6.01</a:t>
            </a:r>
            <a:endParaRPr sz="100">
              <a:latin typeface="Arial"/>
              <a:cs typeface="Arial"/>
            </a:endParaRPr>
          </a:p>
        </p:txBody>
      </p:sp>
      <p:sp>
        <p:nvSpPr>
          <p:cNvPr id="520" name="object 520"/>
          <p:cNvSpPr txBox="1"/>
          <p:nvPr/>
        </p:nvSpPr>
        <p:spPr>
          <a:xfrm rot="17220000">
            <a:off x="17771531" y="9759526"/>
            <a:ext cx="4896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-6.73                     </a:t>
            </a:r>
            <a:r>
              <a:rPr sz="100" i="1" spc="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521" name="object 521"/>
          <p:cNvSpPr txBox="1"/>
          <p:nvPr/>
        </p:nvSpPr>
        <p:spPr>
          <a:xfrm rot="17160000">
            <a:off x="17788887" y="978130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522" name="object 522"/>
          <p:cNvSpPr txBox="1"/>
          <p:nvPr/>
        </p:nvSpPr>
        <p:spPr>
          <a:xfrm rot="17220000">
            <a:off x="17776264" y="9760621"/>
            <a:ext cx="4769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-6.73                      -6.45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523" name="object 523"/>
          <p:cNvSpPr txBox="1"/>
          <p:nvPr/>
        </p:nvSpPr>
        <p:spPr>
          <a:xfrm rot="17340000">
            <a:off x="17803282" y="978476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-5.13</a:t>
            </a:r>
            <a:endParaRPr sz="100">
              <a:latin typeface="Arial"/>
              <a:cs typeface="Arial"/>
            </a:endParaRPr>
          </a:p>
        </p:txBody>
      </p:sp>
      <p:sp>
        <p:nvSpPr>
          <p:cNvPr id="524" name="object 524"/>
          <p:cNvSpPr txBox="1"/>
          <p:nvPr/>
        </p:nvSpPr>
        <p:spPr>
          <a:xfrm rot="16860000">
            <a:off x="17779403" y="986756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-5.08</a:t>
            </a:r>
            <a:endParaRPr sz="100">
              <a:latin typeface="Arial"/>
              <a:cs typeface="Arial"/>
            </a:endParaRPr>
          </a:p>
        </p:txBody>
      </p:sp>
      <p:sp>
        <p:nvSpPr>
          <p:cNvPr id="525" name="object 525"/>
          <p:cNvSpPr txBox="1"/>
          <p:nvPr/>
        </p:nvSpPr>
        <p:spPr>
          <a:xfrm rot="17160000">
            <a:off x="17773496" y="9865418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-5.98</a:t>
            </a:r>
            <a:endParaRPr sz="100">
              <a:latin typeface="Arial"/>
              <a:cs typeface="Arial"/>
            </a:endParaRPr>
          </a:p>
        </p:txBody>
      </p:sp>
      <p:sp>
        <p:nvSpPr>
          <p:cNvPr id="526" name="object 526"/>
          <p:cNvSpPr txBox="1"/>
          <p:nvPr/>
        </p:nvSpPr>
        <p:spPr>
          <a:xfrm rot="17160000">
            <a:off x="17769669" y="9864421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527" name="object 527"/>
          <p:cNvSpPr txBox="1"/>
          <p:nvPr/>
        </p:nvSpPr>
        <p:spPr>
          <a:xfrm rot="17220000">
            <a:off x="17767465" y="986290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-6.83</a:t>
            </a:r>
            <a:endParaRPr sz="100">
              <a:latin typeface="Arial"/>
              <a:cs typeface="Arial"/>
            </a:endParaRPr>
          </a:p>
        </p:txBody>
      </p:sp>
      <p:sp>
        <p:nvSpPr>
          <p:cNvPr id="528" name="object 528"/>
          <p:cNvSpPr txBox="1"/>
          <p:nvPr/>
        </p:nvSpPr>
        <p:spPr>
          <a:xfrm rot="17220000">
            <a:off x="17737041" y="985360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-3.96</a:t>
            </a:r>
            <a:endParaRPr sz="100">
              <a:latin typeface="Arial"/>
              <a:cs typeface="Arial"/>
            </a:endParaRPr>
          </a:p>
        </p:txBody>
      </p:sp>
      <p:sp>
        <p:nvSpPr>
          <p:cNvPr id="529" name="object 529"/>
          <p:cNvSpPr txBox="1"/>
          <p:nvPr/>
        </p:nvSpPr>
        <p:spPr>
          <a:xfrm rot="17220000">
            <a:off x="17756370" y="985932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530" name="object 530"/>
          <p:cNvSpPr txBox="1"/>
          <p:nvPr/>
        </p:nvSpPr>
        <p:spPr>
          <a:xfrm rot="17220000">
            <a:off x="17759233" y="986004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-6.36</a:t>
            </a:r>
            <a:endParaRPr sz="100">
              <a:latin typeface="Arial"/>
              <a:cs typeface="Arial"/>
            </a:endParaRPr>
          </a:p>
        </p:txBody>
      </p:sp>
      <p:sp>
        <p:nvSpPr>
          <p:cNvPr id="531" name="object 531"/>
          <p:cNvSpPr txBox="1"/>
          <p:nvPr/>
        </p:nvSpPr>
        <p:spPr>
          <a:xfrm rot="17220000">
            <a:off x="17768274" y="9758237"/>
            <a:ext cx="4896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-6.37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-6.36</a:t>
            </a:r>
            <a:endParaRPr sz="100">
              <a:latin typeface="Arial"/>
              <a:cs typeface="Arial"/>
            </a:endParaRPr>
          </a:p>
        </p:txBody>
      </p:sp>
      <p:sp>
        <p:nvSpPr>
          <p:cNvPr id="532" name="object 532"/>
          <p:cNvSpPr txBox="1"/>
          <p:nvPr/>
        </p:nvSpPr>
        <p:spPr>
          <a:xfrm rot="17220000">
            <a:off x="17762813" y="986111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533" name="object 533"/>
          <p:cNvSpPr txBox="1"/>
          <p:nvPr/>
        </p:nvSpPr>
        <p:spPr>
          <a:xfrm rot="17220000">
            <a:off x="17765676" y="986219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-6.83</a:t>
            </a:r>
            <a:endParaRPr sz="100">
              <a:latin typeface="Arial"/>
              <a:cs typeface="Arial"/>
            </a:endParaRPr>
          </a:p>
        </p:txBody>
      </p:sp>
      <p:sp>
        <p:nvSpPr>
          <p:cNvPr id="534" name="object 534"/>
          <p:cNvSpPr txBox="1"/>
          <p:nvPr/>
        </p:nvSpPr>
        <p:spPr>
          <a:xfrm rot="17220000">
            <a:off x="17818310" y="9864218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535" name="object 535"/>
          <p:cNvSpPr txBox="1"/>
          <p:nvPr/>
        </p:nvSpPr>
        <p:spPr>
          <a:xfrm rot="17220000">
            <a:off x="17817952" y="983952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536" name="object 536"/>
          <p:cNvSpPr txBox="1"/>
          <p:nvPr/>
        </p:nvSpPr>
        <p:spPr>
          <a:xfrm rot="17220000">
            <a:off x="17841183" y="981184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100">
              <a:latin typeface="Arial"/>
              <a:cs typeface="Arial"/>
            </a:endParaRPr>
          </a:p>
        </p:txBody>
      </p:sp>
      <p:sp>
        <p:nvSpPr>
          <p:cNvPr id="537" name="object 537"/>
          <p:cNvSpPr txBox="1"/>
          <p:nvPr/>
        </p:nvSpPr>
        <p:spPr>
          <a:xfrm rot="16920000">
            <a:off x="17829178" y="980325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538" name="object 538"/>
          <p:cNvSpPr txBox="1"/>
          <p:nvPr/>
        </p:nvSpPr>
        <p:spPr>
          <a:xfrm rot="17520000">
            <a:off x="17811082" y="9793564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539" name="object 539"/>
          <p:cNvSpPr txBox="1"/>
          <p:nvPr/>
        </p:nvSpPr>
        <p:spPr>
          <a:xfrm rot="17220000">
            <a:off x="17775688" y="9804640"/>
            <a:ext cx="7497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-4.57                                    </a:t>
            </a:r>
            <a:r>
              <a:rPr sz="100" i="1" spc="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540" name="object 540"/>
          <p:cNvSpPr txBox="1"/>
          <p:nvPr/>
        </p:nvSpPr>
        <p:spPr>
          <a:xfrm rot="17220000">
            <a:off x="17793255" y="986887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541" name="object 541"/>
          <p:cNvSpPr txBox="1"/>
          <p:nvPr/>
        </p:nvSpPr>
        <p:spPr>
          <a:xfrm rot="17220000">
            <a:off x="17846588" y="976256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542" name="object 542"/>
          <p:cNvSpPr txBox="1"/>
          <p:nvPr/>
        </p:nvSpPr>
        <p:spPr>
          <a:xfrm rot="17400000">
            <a:off x="17823443" y="9756486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543" name="object 543"/>
          <p:cNvSpPr txBox="1"/>
          <p:nvPr/>
        </p:nvSpPr>
        <p:spPr>
          <a:xfrm rot="17220000">
            <a:off x="17832627" y="986314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544" name="object 544"/>
          <p:cNvSpPr txBox="1"/>
          <p:nvPr/>
        </p:nvSpPr>
        <p:spPr>
          <a:xfrm rot="17220000">
            <a:off x="17878085" y="972569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545" name="object 545"/>
          <p:cNvSpPr txBox="1"/>
          <p:nvPr/>
        </p:nvSpPr>
        <p:spPr>
          <a:xfrm rot="17160000">
            <a:off x="17839373" y="977832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546" name="object 546"/>
          <p:cNvSpPr txBox="1"/>
          <p:nvPr/>
        </p:nvSpPr>
        <p:spPr>
          <a:xfrm rot="17160000">
            <a:off x="17869797" y="968239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547" name="object 547"/>
          <p:cNvSpPr txBox="1"/>
          <p:nvPr/>
        </p:nvSpPr>
        <p:spPr>
          <a:xfrm rot="17160000">
            <a:off x="17835078" y="984418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548" name="object 548"/>
          <p:cNvSpPr txBox="1"/>
          <p:nvPr/>
        </p:nvSpPr>
        <p:spPr>
          <a:xfrm rot="17160000">
            <a:off x="17855122" y="978333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549" name="object 549"/>
          <p:cNvSpPr txBox="1"/>
          <p:nvPr/>
        </p:nvSpPr>
        <p:spPr>
          <a:xfrm rot="17160000">
            <a:off x="17836603" y="9714804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100">
              <a:latin typeface="Arial"/>
              <a:cs typeface="Arial"/>
            </a:endParaRPr>
          </a:p>
        </p:txBody>
      </p:sp>
      <p:sp>
        <p:nvSpPr>
          <p:cNvPr id="550" name="object 550"/>
          <p:cNvSpPr txBox="1"/>
          <p:nvPr/>
        </p:nvSpPr>
        <p:spPr>
          <a:xfrm rot="17160000">
            <a:off x="17850470" y="967702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551" name="object 551"/>
          <p:cNvSpPr txBox="1"/>
          <p:nvPr/>
        </p:nvSpPr>
        <p:spPr>
          <a:xfrm rot="17520000">
            <a:off x="17857156" y="964911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552" name="object 552"/>
          <p:cNvSpPr txBox="1"/>
          <p:nvPr/>
        </p:nvSpPr>
        <p:spPr>
          <a:xfrm rot="17160000">
            <a:off x="17879913" y="9656818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553" name="object 553"/>
          <p:cNvSpPr txBox="1"/>
          <p:nvPr/>
        </p:nvSpPr>
        <p:spPr>
          <a:xfrm rot="6360000">
            <a:off x="18596275" y="955278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100">
              <a:latin typeface="Arial"/>
              <a:cs typeface="Arial"/>
            </a:endParaRPr>
          </a:p>
        </p:txBody>
      </p:sp>
      <p:sp>
        <p:nvSpPr>
          <p:cNvPr id="554" name="object 554"/>
          <p:cNvSpPr txBox="1"/>
          <p:nvPr/>
        </p:nvSpPr>
        <p:spPr>
          <a:xfrm rot="6300000">
            <a:off x="18585916" y="958500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555" name="object 555"/>
          <p:cNvSpPr txBox="1"/>
          <p:nvPr/>
        </p:nvSpPr>
        <p:spPr>
          <a:xfrm rot="14640000">
            <a:off x="18574208" y="961990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556" name="object 556"/>
          <p:cNvSpPr txBox="1"/>
          <p:nvPr/>
        </p:nvSpPr>
        <p:spPr>
          <a:xfrm rot="17220000">
            <a:off x="18493379" y="947120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100">
              <a:latin typeface="Arial"/>
              <a:cs typeface="Arial"/>
            </a:endParaRPr>
          </a:p>
        </p:txBody>
      </p:sp>
      <p:sp>
        <p:nvSpPr>
          <p:cNvPr id="557" name="object 557"/>
          <p:cNvSpPr txBox="1"/>
          <p:nvPr/>
        </p:nvSpPr>
        <p:spPr>
          <a:xfrm rot="17520000">
            <a:off x="18484004" y="9501129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558" name="object 558"/>
          <p:cNvSpPr txBox="1"/>
          <p:nvPr/>
        </p:nvSpPr>
        <p:spPr>
          <a:xfrm rot="20340000">
            <a:off x="17712550" y="101734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0" dirty="0">
                <a:latin typeface="Arial"/>
                <a:cs typeface="Arial"/>
              </a:rPr>
              <a:t>R4.00</a:t>
            </a:r>
            <a:endParaRPr sz="100">
              <a:latin typeface="Arial"/>
              <a:cs typeface="Arial"/>
            </a:endParaRPr>
          </a:p>
        </p:txBody>
      </p:sp>
      <p:sp>
        <p:nvSpPr>
          <p:cNvPr id="559" name="object 559"/>
          <p:cNvSpPr txBox="1"/>
          <p:nvPr/>
        </p:nvSpPr>
        <p:spPr>
          <a:xfrm rot="17220000">
            <a:off x="18061485" y="9707604"/>
            <a:ext cx="6801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20" dirty="0">
                <a:latin typeface="Arial"/>
                <a:cs typeface="Arial"/>
              </a:rPr>
              <a:t>aanbrengen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trottoirband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130/150x250mm,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eindverloopband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(Li/Re)</a:t>
            </a:r>
            <a:endParaRPr sz="100">
              <a:latin typeface="Arial"/>
              <a:cs typeface="Arial"/>
            </a:endParaRPr>
          </a:p>
        </p:txBody>
      </p:sp>
      <p:sp>
        <p:nvSpPr>
          <p:cNvPr id="560" name="object 560"/>
          <p:cNvSpPr txBox="1"/>
          <p:nvPr/>
        </p:nvSpPr>
        <p:spPr>
          <a:xfrm rot="17340000">
            <a:off x="18677063" y="1050438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61" name="object 561"/>
          <p:cNvSpPr txBox="1"/>
          <p:nvPr/>
        </p:nvSpPr>
        <p:spPr>
          <a:xfrm rot="17160000">
            <a:off x="18664773" y="105008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562" name="object 562"/>
          <p:cNvSpPr txBox="1"/>
          <p:nvPr/>
        </p:nvSpPr>
        <p:spPr>
          <a:xfrm rot="17160000">
            <a:off x="18639382" y="104931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563" name="object 563"/>
          <p:cNvSpPr txBox="1"/>
          <p:nvPr/>
        </p:nvSpPr>
        <p:spPr>
          <a:xfrm rot="17100000">
            <a:off x="18623919" y="106948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64" name="object 564"/>
          <p:cNvSpPr txBox="1"/>
          <p:nvPr/>
        </p:nvSpPr>
        <p:spPr>
          <a:xfrm rot="17160000">
            <a:off x="18621104" y="106941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565" name="object 565"/>
          <p:cNvSpPr txBox="1"/>
          <p:nvPr/>
        </p:nvSpPr>
        <p:spPr>
          <a:xfrm rot="17400000">
            <a:off x="18609115" y="1069052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566" name="object 566"/>
          <p:cNvSpPr txBox="1"/>
          <p:nvPr/>
        </p:nvSpPr>
        <p:spPr>
          <a:xfrm rot="17100000">
            <a:off x="18615328" y="106923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567" name="object 567"/>
          <p:cNvSpPr txBox="1"/>
          <p:nvPr/>
        </p:nvSpPr>
        <p:spPr>
          <a:xfrm rot="17160000">
            <a:off x="18602491" y="106887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568" name="object 568"/>
          <p:cNvSpPr txBox="1"/>
          <p:nvPr/>
        </p:nvSpPr>
        <p:spPr>
          <a:xfrm rot="17100000">
            <a:off x="18636676" y="10537742"/>
            <a:ext cx="7372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569" name="object 569"/>
          <p:cNvSpPr txBox="1"/>
          <p:nvPr/>
        </p:nvSpPr>
        <p:spPr>
          <a:xfrm rot="17340000">
            <a:off x="18645923" y="105663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570" name="object 570"/>
          <p:cNvSpPr txBox="1"/>
          <p:nvPr/>
        </p:nvSpPr>
        <p:spPr>
          <a:xfrm rot="17340000">
            <a:off x="18620150" y="1055879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571" name="object 571"/>
          <p:cNvSpPr txBox="1"/>
          <p:nvPr/>
        </p:nvSpPr>
        <p:spPr>
          <a:xfrm rot="20940000">
            <a:off x="18587630" y="107258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572" name="object 572"/>
          <p:cNvSpPr txBox="1"/>
          <p:nvPr/>
        </p:nvSpPr>
        <p:spPr>
          <a:xfrm rot="20940000">
            <a:off x="18584767" y="1071333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573" name="object 573"/>
          <p:cNvSpPr txBox="1"/>
          <p:nvPr/>
        </p:nvSpPr>
        <p:spPr>
          <a:xfrm rot="20940000">
            <a:off x="18586198" y="107197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574" name="object 574"/>
          <p:cNvSpPr txBox="1"/>
          <p:nvPr/>
        </p:nvSpPr>
        <p:spPr>
          <a:xfrm rot="20940000">
            <a:off x="18583334" y="1070688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575" name="object 575"/>
          <p:cNvSpPr txBox="1"/>
          <p:nvPr/>
        </p:nvSpPr>
        <p:spPr>
          <a:xfrm rot="20940000">
            <a:off x="18410809" y="1075306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576" name="object 576"/>
          <p:cNvSpPr txBox="1"/>
          <p:nvPr/>
        </p:nvSpPr>
        <p:spPr>
          <a:xfrm rot="20700000">
            <a:off x="18583930" y="107102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577" name="object 577"/>
          <p:cNvSpPr txBox="1"/>
          <p:nvPr/>
        </p:nvSpPr>
        <p:spPr>
          <a:xfrm rot="20700000">
            <a:off x="18412126" y="107597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578" name="object 578"/>
          <p:cNvSpPr txBox="1"/>
          <p:nvPr/>
        </p:nvSpPr>
        <p:spPr>
          <a:xfrm rot="20760000">
            <a:off x="18409281" y="107468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579" name="object 579"/>
          <p:cNvSpPr txBox="1"/>
          <p:nvPr/>
        </p:nvSpPr>
        <p:spPr>
          <a:xfrm rot="20940000">
            <a:off x="18324547" y="107892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580" name="object 580"/>
          <p:cNvSpPr txBox="1"/>
          <p:nvPr/>
        </p:nvSpPr>
        <p:spPr>
          <a:xfrm rot="20940000">
            <a:off x="18410094" y="1075020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81" name="object 581"/>
          <p:cNvSpPr txBox="1"/>
          <p:nvPr/>
        </p:nvSpPr>
        <p:spPr>
          <a:xfrm rot="20940000">
            <a:off x="18320967" y="107738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82" name="object 582"/>
          <p:cNvSpPr txBox="1"/>
          <p:nvPr/>
        </p:nvSpPr>
        <p:spPr>
          <a:xfrm rot="20460000">
            <a:off x="18319681" y="107670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583" name="object 583"/>
          <p:cNvSpPr txBox="1"/>
          <p:nvPr/>
        </p:nvSpPr>
        <p:spPr>
          <a:xfrm rot="20940000">
            <a:off x="18320251" y="107709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584" name="object 584"/>
          <p:cNvSpPr txBox="1"/>
          <p:nvPr/>
        </p:nvSpPr>
        <p:spPr>
          <a:xfrm rot="20940000">
            <a:off x="18262266" y="107845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585" name="object 585"/>
          <p:cNvSpPr txBox="1"/>
          <p:nvPr/>
        </p:nvSpPr>
        <p:spPr>
          <a:xfrm rot="20760000">
            <a:off x="18215996" y="1081375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586" name="object 586"/>
          <p:cNvSpPr txBox="1"/>
          <p:nvPr/>
        </p:nvSpPr>
        <p:spPr>
          <a:xfrm rot="20940000">
            <a:off x="18212067" y="10791900"/>
            <a:ext cx="5723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25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87" name="object 587"/>
          <p:cNvSpPr txBox="1"/>
          <p:nvPr/>
        </p:nvSpPr>
        <p:spPr>
          <a:xfrm rot="20880000">
            <a:off x="18211424" y="107941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588" name="object 588"/>
          <p:cNvSpPr txBox="1"/>
          <p:nvPr/>
        </p:nvSpPr>
        <p:spPr>
          <a:xfrm rot="20700000">
            <a:off x="18210601" y="107904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589" name="object 589"/>
          <p:cNvSpPr txBox="1"/>
          <p:nvPr/>
        </p:nvSpPr>
        <p:spPr>
          <a:xfrm rot="20940000">
            <a:off x="18153096" y="108282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90" name="object 590"/>
          <p:cNvSpPr txBox="1"/>
          <p:nvPr/>
        </p:nvSpPr>
        <p:spPr>
          <a:xfrm rot="20880000">
            <a:off x="18149841" y="10797493"/>
            <a:ext cx="27370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81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r>
              <a:rPr sz="100" spc="108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91" name="object 591"/>
          <p:cNvSpPr txBox="1"/>
          <p:nvPr/>
        </p:nvSpPr>
        <p:spPr>
          <a:xfrm rot="20880000">
            <a:off x="18149144" y="108113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92" name="object 592"/>
          <p:cNvSpPr txBox="1"/>
          <p:nvPr/>
        </p:nvSpPr>
        <p:spPr>
          <a:xfrm rot="20700000">
            <a:off x="18148327" y="1080839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593" name="object 593"/>
          <p:cNvSpPr txBox="1"/>
          <p:nvPr/>
        </p:nvSpPr>
        <p:spPr>
          <a:xfrm rot="20940000">
            <a:off x="18587988" y="1072836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94" name="object 594"/>
          <p:cNvSpPr txBox="1"/>
          <p:nvPr/>
        </p:nvSpPr>
        <p:spPr>
          <a:xfrm rot="20940000">
            <a:off x="18212487" y="10784919"/>
            <a:ext cx="20893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r>
              <a:rPr sz="100" spc="144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595" name="object 595"/>
          <p:cNvSpPr txBox="1"/>
          <p:nvPr/>
        </p:nvSpPr>
        <p:spPr>
          <a:xfrm rot="20940000">
            <a:off x="18149859" y="10802459"/>
            <a:ext cx="18163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r>
              <a:rPr sz="100" spc="123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96" name="object 596"/>
          <p:cNvSpPr txBox="1"/>
          <p:nvPr/>
        </p:nvSpPr>
        <p:spPr>
          <a:xfrm rot="20940000">
            <a:off x="18265487" y="107995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597" name="object 597"/>
          <p:cNvSpPr txBox="1"/>
          <p:nvPr/>
        </p:nvSpPr>
        <p:spPr>
          <a:xfrm rot="20760000">
            <a:off x="18147626" y="1080478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598" name="object 598"/>
          <p:cNvSpPr txBox="1"/>
          <p:nvPr/>
        </p:nvSpPr>
        <p:spPr>
          <a:xfrm rot="20760000">
            <a:off x="18261453" y="107808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599" name="object 599"/>
          <p:cNvSpPr txBox="1"/>
          <p:nvPr/>
        </p:nvSpPr>
        <p:spPr>
          <a:xfrm rot="20760000">
            <a:off x="18263949" y="10787091"/>
            <a:ext cx="6548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r>
              <a:rPr sz="100" spc="3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600" name="object 600"/>
          <p:cNvSpPr txBox="1"/>
          <p:nvPr/>
        </p:nvSpPr>
        <p:spPr>
          <a:xfrm rot="20760000">
            <a:off x="18215279" y="108108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601" name="object 601"/>
          <p:cNvSpPr txBox="1"/>
          <p:nvPr/>
        </p:nvSpPr>
        <p:spPr>
          <a:xfrm rot="840000">
            <a:off x="18601499" y="106540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02" name="object 602"/>
          <p:cNvSpPr txBox="1"/>
          <p:nvPr/>
        </p:nvSpPr>
        <p:spPr>
          <a:xfrm rot="840000">
            <a:off x="18600783" y="106565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603" name="object 603"/>
          <p:cNvSpPr txBox="1"/>
          <p:nvPr/>
        </p:nvSpPr>
        <p:spPr>
          <a:xfrm rot="840000">
            <a:off x="18600067" y="1065873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04" name="object 604"/>
          <p:cNvSpPr txBox="1"/>
          <p:nvPr/>
        </p:nvSpPr>
        <p:spPr>
          <a:xfrm rot="1140000">
            <a:off x="18530265" y="1063891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05" name="object 605"/>
          <p:cNvSpPr txBox="1"/>
          <p:nvPr/>
        </p:nvSpPr>
        <p:spPr>
          <a:xfrm rot="900000">
            <a:off x="18531700" y="106340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06" name="object 606"/>
          <p:cNvSpPr txBox="1"/>
          <p:nvPr/>
        </p:nvSpPr>
        <p:spPr>
          <a:xfrm rot="900000">
            <a:off x="18530984" y="1063658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607" name="object 607"/>
          <p:cNvSpPr txBox="1"/>
          <p:nvPr/>
        </p:nvSpPr>
        <p:spPr>
          <a:xfrm rot="900000">
            <a:off x="18433984" y="106054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608" name="object 608"/>
          <p:cNvSpPr txBox="1"/>
          <p:nvPr/>
        </p:nvSpPr>
        <p:spPr>
          <a:xfrm rot="900000">
            <a:off x="18432553" y="106101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609" name="object 609"/>
          <p:cNvSpPr txBox="1"/>
          <p:nvPr/>
        </p:nvSpPr>
        <p:spPr>
          <a:xfrm rot="1140000">
            <a:off x="18433263" y="1060813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610" name="object 610"/>
          <p:cNvSpPr txBox="1"/>
          <p:nvPr/>
        </p:nvSpPr>
        <p:spPr>
          <a:xfrm rot="17100000">
            <a:off x="17736235" y="101350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11" name="object 611"/>
          <p:cNvSpPr txBox="1"/>
          <p:nvPr/>
        </p:nvSpPr>
        <p:spPr>
          <a:xfrm rot="17100000">
            <a:off x="17733372" y="1013428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612" name="object 612"/>
          <p:cNvSpPr txBox="1"/>
          <p:nvPr/>
        </p:nvSpPr>
        <p:spPr>
          <a:xfrm rot="17100000">
            <a:off x="17793506" y="99392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13" name="object 613"/>
          <p:cNvSpPr txBox="1"/>
          <p:nvPr/>
        </p:nvSpPr>
        <p:spPr>
          <a:xfrm rot="17160000">
            <a:off x="17790691" y="993849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614" name="object 614"/>
          <p:cNvSpPr txBox="1"/>
          <p:nvPr/>
        </p:nvSpPr>
        <p:spPr>
          <a:xfrm rot="17100000">
            <a:off x="17759502" y="1002082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615" name="object 615"/>
          <p:cNvSpPr txBox="1"/>
          <p:nvPr/>
        </p:nvSpPr>
        <p:spPr>
          <a:xfrm rot="17100000">
            <a:off x="17751985" y="100186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616" name="object 616"/>
          <p:cNvSpPr txBox="1"/>
          <p:nvPr/>
        </p:nvSpPr>
        <p:spPr>
          <a:xfrm rot="17160000">
            <a:off x="17750475" y="10037339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17" name="object 617"/>
          <p:cNvSpPr txBox="1"/>
          <p:nvPr/>
        </p:nvSpPr>
        <p:spPr>
          <a:xfrm rot="17340000">
            <a:off x="17688439" y="10077589"/>
            <a:ext cx="12323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618" name="object 618"/>
          <p:cNvSpPr txBox="1"/>
          <p:nvPr/>
        </p:nvSpPr>
        <p:spPr>
          <a:xfrm rot="17340000">
            <a:off x="17741058" y="1013678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619" name="object 619"/>
          <p:cNvSpPr txBox="1"/>
          <p:nvPr/>
        </p:nvSpPr>
        <p:spPr>
          <a:xfrm rot="17160000">
            <a:off x="17744032" y="10035907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620" name="object 620"/>
          <p:cNvSpPr txBox="1"/>
          <p:nvPr/>
        </p:nvSpPr>
        <p:spPr>
          <a:xfrm rot="17160000">
            <a:off x="17755486" y="10038777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621" name="object 621"/>
          <p:cNvSpPr txBox="1"/>
          <p:nvPr/>
        </p:nvSpPr>
        <p:spPr>
          <a:xfrm rot="17160000">
            <a:off x="17686272" y="10098169"/>
            <a:ext cx="10799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622" name="object 622"/>
          <p:cNvSpPr txBox="1"/>
          <p:nvPr/>
        </p:nvSpPr>
        <p:spPr>
          <a:xfrm rot="17160000">
            <a:off x="17706933" y="101428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623" name="object 623"/>
          <p:cNvSpPr txBox="1"/>
          <p:nvPr/>
        </p:nvSpPr>
        <p:spPr>
          <a:xfrm rot="18600000">
            <a:off x="17848728" y="98664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624" name="object 624"/>
          <p:cNvSpPr txBox="1"/>
          <p:nvPr/>
        </p:nvSpPr>
        <p:spPr>
          <a:xfrm rot="18600000">
            <a:off x="17846916" y="986428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625" name="object 625"/>
          <p:cNvSpPr txBox="1"/>
          <p:nvPr/>
        </p:nvSpPr>
        <p:spPr>
          <a:xfrm rot="17340000">
            <a:off x="17876359" y="987298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626" name="object 626"/>
          <p:cNvSpPr txBox="1"/>
          <p:nvPr/>
        </p:nvSpPr>
        <p:spPr>
          <a:xfrm rot="17640000">
            <a:off x="18376661" y="969566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627" name="object 627"/>
          <p:cNvSpPr txBox="1"/>
          <p:nvPr/>
        </p:nvSpPr>
        <p:spPr>
          <a:xfrm rot="17700000">
            <a:off x="18370262" y="969263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628" name="object 628"/>
          <p:cNvSpPr txBox="1"/>
          <p:nvPr/>
        </p:nvSpPr>
        <p:spPr>
          <a:xfrm rot="17820000">
            <a:off x="18354277" y="96849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629" name="object 629"/>
          <p:cNvSpPr txBox="1"/>
          <p:nvPr/>
        </p:nvSpPr>
        <p:spPr>
          <a:xfrm rot="17760000">
            <a:off x="18379615" y="96301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630" name="object 630"/>
          <p:cNvSpPr txBox="1"/>
          <p:nvPr/>
        </p:nvSpPr>
        <p:spPr>
          <a:xfrm rot="17520000">
            <a:off x="18409521" y="95732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</a:t>
            </a:r>
            <a:endParaRPr sz="100">
              <a:latin typeface="Arial"/>
              <a:cs typeface="Arial"/>
            </a:endParaRPr>
          </a:p>
        </p:txBody>
      </p:sp>
      <p:sp>
        <p:nvSpPr>
          <p:cNvPr id="631" name="object 631"/>
          <p:cNvSpPr txBox="1"/>
          <p:nvPr/>
        </p:nvSpPr>
        <p:spPr>
          <a:xfrm rot="17640000">
            <a:off x="18426023" y="95809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632" name="object 632"/>
          <p:cNvSpPr txBox="1"/>
          <p:nvPr/>
        </p:nvSpPr>
        <p:spPr>
          <a:xfrm rot="17820000">
            <a:off x="18406177" y="95715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633" name="object 633"/>
          <p:cNvSpPr txBox="1"/>
          <p:nvPr/>
        </p:nvSpPr>
        <p:spPr>
          <a:xfrm rot="17640000">
            <a:off x="18475776" y="94352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634" name="object 634"/>
          <p:cNvSpPr txBox="1"/>
          <p:nvPr/>
        </p:nvSpPr>
        <p:spPr>
          <a:xfrm rot="17700000">
            <a:off x="18469767" y="943241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-4.37</a:t>
            </a:r>
            <a:endParaRPr sz="100">
              <a:latin typeface="Arial"/>
              <a:cs typeface="Arial"/>
            </a:endParaRPr>
          </a:p>
        </p:txBody>
      </p:sp>
      <p:sp>
        <p:nvSpPr>
          <p:cNvPr id="635" name="object 635"/>
          <p:cNvSpPr txBox="1"/>
          <p:nvPr/>
        </p:nvSpPr>
        <p:spPr>
          <a:xfrm rot="17700000">
            <a:off x="18372731" y="96448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-4.41</a:t>
            </a:r>
            <a:endParaRPr sz="100">
              <a:latin typeface="Arial"/>
              <a:cs typeface="Arial"/>
            </a:endParaRPr>
          </a:p>
        </p:txBody>
      </p:sp>
      <p:sp>
        <p:nvSpPr>
          <p:cNvPr id="636" name="object 636"/>
          <p:cNvSpPr txBox="1"/>
          <p:nvPr/>
        </p:nvSpPr>
        <p:spPr>
          <a:xfrm rot="17700000">
            <a:off x="18391738" y="96360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637" name="object 637"/>
          <p:cNvSpPr txBox="1"/>
          <p:nvPr/>
        </p:nvSpPr>
        <p:spPr>
          <a:xfrm rot="1140000">
            <a:off x="18528111" y="94205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638" name="object 638"/>
          <p:cNvSpPr txBox="1"/>
          <p:nvPr/>
        </p:nvSpPr>
        <p:spPr>
          <a:xfrm rot="840000">
            <a:off x="18529225" y="9416378"/>
            <a:ext cx="70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639" name="object 639"/>
          <p:cNvSpPr txBox="1"/>
          <p:nvPr/>
        </p:nvSpPr>
        <p:spPr>
          <a:xfrm rot="840000">
            <a:off x="18530624" y="94124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640" name="object 640"/>
          <p:cNvSpPr txBox="1"/>
          <p:nvPr/>
        </p:nvSpPr>
        <p:spPr>
          <a:xfrm rot="1140000">
            <a:off x="18532412" y="94061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-4.35</a:t>
            </a:r>
            <a:endParaRPr sz="100">
              <a:latin typeface="Arial"/>
              <a:cs typeface="Arial"/>
            </a:endParaRPr>
          </a:p>
        </p:txBody>
      </p:sp>
      <p:sp>
        <p:nvSpPr>
          <p:cNvPr id="641" name="object 641"/>
          <p:cNvSpPr txBox="1"/>
          <p:nvPr/>
        </p:nvSpPr>
        <p:spPr>
          <a:xfrm rot="840000">
            <a:off x="18526687" y="94263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-4.43</a:t>
            </a:r>
            <a:endParaRPr sz="100">
              <a:latin typeface="Arial"/>
              <a:cs typeface="Arial"/>
            </a:endParaRPr>
          </a:p>
        </p:txBody>
      </p:sp>
      <p:sp>
        <p:nvSpPr>
          <p:cNvPr id="642" name="object 642"/>
          <p:cNvSpPr txBox="1"/>
          <p:nvPr/>
        </p:nvSpPr>
        <p:spPr>
          <a:xfrm rot="1140000">
            <a:off x="18525611" y="94290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-4.33</a:t>
            </a:r>
            <a:endParaRPr sz="100">
              <a:latin typeface="Arial"/>
              <a:cs typeface="Arial"/>
            </a:endParaRPr>
          </a:p>
        </p:txBody>
      </p:sp>
      <p:sp>
        <p:nvSpPr>
          <p:cNvPr id="643" name="object 643"/>
          <p:cNvSpPr txBox="1"/>
          <p:nvPr/>
        </p:nvSpPr>
        <p:spPr>
          <a:xfrm rot="1140000">
            <a:off x="18613663" y="944555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644" name="object 644"/>
          <p:cNvSpPr txBox="1"/>
          <p:nvPr/>
        </p:nvSpPr>
        <p:spPr>
          <a:xfrm rot="900000">
            <a:off x="18616174" y="94375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645" name="object 645"/>
          <p:cNvSpPr txBox="1"/>
          <p:nvPr/>
        </p:nvSpPr>
        <p:spPr>
          <a:xfrm rot="840000">
            <a:off x="18618321" y="943101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646" name="object 646"/>
          <p:cNvSpPr txBox="1"/>
          <p:nvPr/>
        </p:nvSpPr>
        <p:spPr>
          <a:xfrm rot="840000">
            <a:off x="18615100" y="94413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647" name="object 647"/>
          <p:cNvSpPr txBox="1"/>
          <p:nvPr/>
        </p:nvSpPr>
        <p:spPr>
          <a:xfrm rot="840000">
            <a:off x="18611875" y="945143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648" name="object 648"/>
          <p:cNvSpPr txBox="1"/>
          <p:nvPr/>
        </p:nvSpPr>
        <p:spPr>
          <a:xfrm rot="1080000">
            <a:off x="18611527" y="94544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649" name="object 649"/>
          <p:cNvSpPr txBox="1"/>
          <p:nvPr/>
        </p:nvSpPr>
        <p:spPr>
          <a:xfrm rot="19560000">
            <a:off x="18496357" y="94102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650" name="object 650"/>
          <p:cNvSpPr txBox="1"/>
          <p:nvPr/>
        </p:nvSpPr>
        <p:spPr>
          <a:xfrm rot="19560000">
            <a:off x="18502442" y="941952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651" name="object 651"/>
          <p:cNvSpPr txBox="1"/>
          <p:nvPr/>
        </p:nvSpPr>
        <p:spPr>
          <a:xfrm rot="19560000">
            <a:off x="18500316" y="9415893"/>
            <a:ext cx="70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652" name="object 652"/>
          <p:cNvSpPr txBox="1"/>
          <p:nvPr/>
        </p:nvSpPr>
        <p:spPr>
          <a:xfrm rot="19560000">
            <a:off x="18498146" y="94123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653" name="object 653"/>
          <p:cNvSpPr txBox="1"/>
          <p:nvPr/>
        </p:nvSpPr>
        <p:spPr>
          <a:xfrm rot="19740000">
            <a:off x="18504001" y="94214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654" name="object 654"/>
          <p:cNvSpPr txBox="1"/>
          <p:nvPr/>
        </p:nvSpPr>
        <p:spPr>
          <a:xfrm rot="19920000">
            <a:off x="18506986" y="94290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-4.28</a:t>
            </a:r>
            <a:endParaRPr sz="100">
              <a:latin typeface="Arial"/>
              <a:cs typeface="Arial"/>
            </a:endParaRPr>
          </a:p>
        </p:txBody>
      </p:sp>
      <p:sp>
        <p:nvSpPr>
          <p:cNvPr id="655" name="object 655"/>
          <p:cNvSpPr txBox="1"/>
          <p:nvPr/>
        </p:nvSpPr>
        <p:spPr>
          <a:xfrm rot="20040000">
            <a:off x="18490213" y="93987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-4.30</a:t>
            </a:r>
            <a:endParaRPr sz="100">
              <a:latin typeface="Arial"/>
              <a:cs typeface="Arial"/>
            </a:endParaRPr>
          </a:p>
        </p:txBody>
      </p:sp>
      <p:sp>
        <p:nvSpPr>
          <p:cNvPr id="656" name="object 656"/>
          <p:cNvSpPr txBox="1"/>
          <p:nvPr/>
        </p:nvSpPr>
        <p:spPr>
          <a:xfrm rot="17100000">
            <a:off x="18670808" y="94280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57" name="object 657"/>
          <p:cNvSpPr txBox="1"/>
          <p:nvPr/>
        </p:nvSpPr>
        <p:spPr>
          <a:xfrm rot="17100000">
            <a:off x="18643605" y="948212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658" name="object 658"/>
          <p:cNvSpPr txBox="1"/>
          <p:nvPr/>
        </p:nvSpPr>
        <p:spPr>
          <a:xfrm rot="17100000">
            <a:off x="18653986" y="94849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659" name="object 659"/>
          <p:cNvSpPr txBox="1"/>
          <p:nvPr/>
        </p:nvSpPr>
        <p:spPr>
          <a:xfrm rot="17100000">
            <a:off x="18676558" y="942969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660" name="object 660"/>
          <p:cNvSpPr txBox="1"/>
          <p:nvPr/>
        </p:nvSpPr>
        <p:spPr>
          <a:xfrm rot="17340000">
            <a:off x="18602638" y="95721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661" name="object 661"/>
          <p:cNvSpPr txBox="1"/>
          <p:nvPr/>
        </p:nvSpPr>
        <p:spPr>
          <a:xfrm rot="17100000">
            <a:off x="18585641" y="96272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662" name="object 662"/>
          <p:cNvSpPr txBox="1"/>
          <p:nvPr/>
        </p:nvSpPr>
        <p:spPr>
          <a:xfrm rot="17100000">
            <a:off x="18612844" y="96351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663" name="object 663"/>
          <p:cNvSpPr txBox="1"/>
          <p:nvPr/>
        </p:nvSpPr>
        <p:spPr>
          <a:xfrm rot="17100000">
            <a:off x="18632173" y="95811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664" name="object 664"/>
          <p:cNvSpPr txBox="1"/>
          <p:nvPr/>
        </p:nvSpPr>
        <p:spPr>
          <a:xfrm rot="17100000">
            <a:off x="18659734" y="94869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665" name="object 665"/>
          <p:cNvSpPr txBox="1"/>
          <p:nvPr/>
        </p:nvSpPr>
        <p:spPr>
          <a:xfrm rot="17100000">
            <a:off x="18588483" y="96281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666" name="object 666"/>
          <p:cNvSpPr txBox="1"/>
          <p:nvPr/>
        </p:nvSpPr>
        <p:spPr>
          <a:xfrm rot="17100000">
            <a:off x="18599936" y="963174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667" name="object 667"/>
          <p:cNvSpPr txBox="1"/>
          <p:nvPr/>
        </p:nvSpPr>
        <p:spPr>
          <a:xfrm rot="17160000">
            <a:off x="18616092" y="957662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668" name="object 668"/>
          <p:cNvSpPr txBox="1"/>
          <p:nvPr/>
        </p:nvSpPr>
        <p:spPr>
          <a:xfrm rot="17160000">
            <a:off x="18585667" y="969402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669" name="object 669"/>
          <p:cNvSpPr txBox="1"/>
          <p:nvPr/>
        </p:nvSpPr>
        <p:spPr>
          <a:xfrm rot="17100000">
            <a:off x="18603516" y="96328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70" name="object 670"/>
          <p:cNvSpPr txBox="1"/>
          <p:nvPr/>
        </p:nvSpPr>
        <p:spPr>
          <a:xfrm rot="17100000">
            <a:off x="18592062" y="96958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671" name="object 671"/>
          <p:cNvSpPr txBox="1"/>
          <p:nvPr/>
        </p:nvSpPr>
        <p:spPr>
          <a:xfrm rot="17100000">
            <a:off x="18616065" y="96362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672" name="object 672"/>
          <p:cNvSpPr txBox="1"/>
          <p:nvPr/>
        </p:nvSpPr>
        <p:spPr>
          <a:xfrm rot="17100000">
            <a:off x="18594947" y="96967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673" name="object 673"/>
          <p:cNvSpPr txBox="1"/>
          <p:nvPr/>
        </p:nvSpPr>
        <p:spPr>
          <a:xfrm rot="17100000">
            <a:off x="18563450" y="96448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674" name="object 674"/>
          <p:cNvSpPr txBox="1"/>
          <p:nvPr/>
        </p:nvSpPr>
        <p:spPr>
          <a:xfrm rot="17100000">
            <a:off x="18584931" y="9713487"/>
            <a:ext cx="2370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675" name="object 675"/>
          <p:cNvSpPr txBox="1"/>
          <p:nvPr/>
        </p:nvSpPr>
        <p:spPr>
          <a:xfrm rot="17100000">
            <a:off x="18564143" y="97530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676" name="object 676"/>
          <p:cNvSpPr txBox="1"/>
          <p:nvPr/>
        </p:nvSpPr>
        <p:spPr>
          <a:xfrm rot="17100000">
            <a:off x="18560216" y="9760252"/>
            <a:ext cx="1868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    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677" name="object 677"/>
          <p:cNvSpPr txBox="1"/>
          <p:nvPr/>
        </p:nvSpPr>
        <p:spPr>
          <a:xfrm rot="17340000">
            <a:off x="18488577" y="9560661"/>
            <a:ext cx="28513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                                                                                                                                                      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678" name="object 678"/>
          <p:cNvSpPr txBox="1"/>
          <p:nvPr/>
        </p:nvSpPr>
        <p:spPr>
          <a:xfrm rot="17340000">
            <a:off x="18461669" y="9625462"/>
            <a:ext cx="30100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                                                                                                                                                                    -4.46</a:t>
            </a:r>
            <a:endParaRPr sz="100">
              <a:latin typeface="Arial"/>
              <a:cs typeface="Arial"/>
            </a:endParaRPr>
          </a:p>
        </p:txBody>
      </p:sp>
      <p:sp>
        <p:nvSpPr>
          <p:cNvPr id="679" name="object 679"/>
          <p:cNvSpPr txBox="1"/>
          <p:nvPr/>
        </p:nvSpPr>
        <p:spPr>
          <a:xfrm rot="17340000">
            <a:off x="18629127" y="95800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680" name="object 680"/>
          <p:cNvSpPr txBox="1"/>
          <p:nvPr/>
        </p:nvSpPr>
        <p:spPr>
          <a:xfrm rot="17340000">
            <a:off x="18556905" y="9727105"/>
            <a:ext cx="6865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681" name="object 681"/>
          <p:cNvSpPr txBox="1"/>
          <p:nvPr/>
        </p:nvSpPr>
        <p:spPr>
          <a:xfrm rot="17340000">
            <a:off x="18585816" y="974002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682" name="object 682"/>
          <p:cNvSpPr txBox="1"/>
          <p:nvPr/>
        </p:nvSpPr>
        <p:spPr>
          <a:xfrm rot="17400000">
            <a:off x="18538305" y="9634490"/>
            <a:ext cx="12703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-4.60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683" name="object 683"/>
          <p:cNvSpPr txBox="1"/>
          <p:nvPr/>
        </p:nvSpPr>
        <p:spPr>
          <a:xfrm rot="17400000">
            <a:off x="18555782" y="97634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684" name="object 684"/>
          <p:cNvSpPr txBox="1"/>
          <p:nvPr/>
        </p:nvSpPr>
        <p:spPr>
          <a:xfrm rot="17400000">
            <a:off x="18610188" y="963461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685" name="object 685"/>
          <p:cNvSpPr txBox="1"/>
          <p:nvPr/>
        </p:nvSpPr>
        <p:spPr>
          <a:xfrm rot="17400000">
            <a:off x="18567594" y="97670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686" name="object 686"/>
          <p:cNvSpPr txBox="1"/>
          <p:nvPr/>
        </p:nvSpPr>
        <p:spPr>
          <a:xfrm>
            <a:off x="17857649" y="9871441"/>
            <a:ext cx="28575" cy="311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687" name="object 687"/>
          <p:cNvSpPr txBox="1"/>
          <p:nvPr/>
        </p:nvSpPr>
        <p:spPr>
          <a:xfrm>
            <a:off x="17854786" y="9871421"/>
            <a:ext cx="28575" cy="304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688" name="object 688"/>
          <p:cNvSpPr txBox="1"/>
          <p:nvPr/>
        </p:nvSpPr>
        <p:spPr>
          <a:xfrm rot="19620000">
            <a:off x="17838549" y="98753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689" name="object 689"/>
          <p:cNvSpPr txBox="1"/>
          <p:nvPr/>
        </p:nvSpPr>
        <p:spPr>
          <a:xfrm rot="19620000">
            <a:off x="17836016" y="987346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690" name="object 690"/>
          <p:cNvSpPr txBox="1"/>
          <p:nvPr/>
        </p:nvSpPr>
        <p:spPr>
          <a:xfrm rot="17100000">
            <a:off x="17758070" y="100358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691" name="object 691"/>
          <p:cNvSpPr txBox="1"/>
          <p:nvPr/>
        </p:nvSpPr>
        <p:spPr>
          <a:xfrm rot="17340000">
            <a:off x="17791170" y="99227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692" name="object 692"/>
          <p:cNvSpPr txBox="1"/>
          <p:nvPr/>
        </p:nvSpPr>
        <p:spPr>
          <a:xfrm rot="17160000">
            <a:off x="17781026" y="99198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693" name="object 693"/>
          <p:cNvSpPr txBox="1"/>
          <p:nvPr/>
        </p:nvSpPr>
        <p:spPr>
          <a:xfrm rot="17100000">
            <a:off x="17759207" y="9919440"/>
            <a:ext cx="3254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r>
              <a:rPr sz="100" dirty="0">
                <a:latin typeface="Arial"/>
                <a:cs typeface="Arial"/>
              </a:rPr>
              <a:t>  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694" name="object 694"/>
          <p:cNvSpPr txBox="1"/>
          <p:nvPr/>
        </p:nvSpPr>
        <p:spPr>
          <a:xfrm rot="17100000">
            <a:off x="17788494" y="99220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695" name="object 695"/>
          <p:cNvSpPr txBox="1"/>
          <p:nvPr/>
        </p:nvSpPr>
        <p:spPr>
          <a:xfrm rot="17100000">
            <a:off x="17777462" y="9924809"/>
            <a:ext cx="3254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696" name="object 696"/>
          <p:cNvSpPr txBox="1"/>
          <p:nvPr/>
        </p:nvSpPr>
        <p:spPr>
          <a:xfrm rot="17400000">
            <a:off x="17700642" y="9826398"/>
            <a:ext cx="23624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-4.65            -4.65                                               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697" name="object 697"/>
          <p:cNvSpPr txBox="1"/>
          <p:nvPr/>
        </p:nvSpPr>
        <p:spPr>
          <a:xfrm rot="17400000">
            <a:off x="17775008" y="9924062"/>
            <a:ext cx="3254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698" name="object 698"/>
          <p:cNvSpPr txBox="1"/>
          <p:nvPr/>
        </p:nvSpPr>
        <p:spPr>
          <a:xfrm rot="900000">
            <a:off x="17812248" y="99003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699" name="object 699"/>
          <p:cNvSpPr txBox="1"/>
          <p:nvPr/>
        </p:nvSpPr>
        <p:spPr>
          <a:xfrm rot="1140000">
            <a:off x="17812960" y="98972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700" name="object 700"/>
          <p:cNvSpPr txBox="1"/>
          <p:nvPr/>
        </p:nvSpPr>
        <p:spPr>
          <a:xfrm rot="180000">
            <a:off x="17817928" y="98807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701" name="object 701"/>
          <p:cNvSpPr txBox="1"/>
          <p:nvPr/>
        </p:nvSpPr>
        <p:spPr>
          <a:xfrm rot="180000">
            <a:off x="17818646" y="98771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702" name="object 702"/>
          <p:cNvSpPr txBox="1"/>
          <p:nvPr/>
        </p:nvSpPr>
        <p:spPr>
          <a:xfrm rot="840000">
            <a:off x="17815470" y="988916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703" name="object 703"/>
          <p:cNvSpPr txBox="1"/>
          <p:nvPr/>
        </p:nvSpPr>
        <p:spPr>
          <a:xfrm rot="20220000">
            <a:off x="17800582" y="989889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704" name="object 704"/>
          <p:cNvSpPr txBox="1"/>
          <p:nvPr/>
        </p:nvSpPr>
        <p:spPr>
          <a:xfrm rot="20040000">
            <a:off x="17793310" y="988373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-4.80</a:t>
            </a:r>
            <a:endParaRPr sz="100">
              <a:latin typeface="Arial"/>
              <a:cs typeface="Arial"/>
            </a:endParaRPr>
          </a:p>
        </p:txBody>
      </p:sp>
      <p:sp>
        <p:nvSpPr>
          <p:cNvPr id="705" name="object 705"/>
          <p:cNvSpPr txBox="1"/>
          <p:nvPr/>
        </p:nvSpPr>
        <p:spPr>
          <a:xfrm rot="20220000">
            <a:off x="17797361" y="989173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706" name="object 706"/>
          <p:cNvSpPr txBox="1"/>
          <p:nvPr/>
        </p:nvSpPr>
        <p:spPr>
          <a:xfrm rot="17100000">
            <a:off x="17786058" y="9924093"/>
            <a:ext cx="4076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-4.55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707" name="object 707"/>
          <p:cNvSpPr txBox="1"/>
          <p:nvPr/>
        </p:nvSpPr>
        <p:spPr>
          <a:xfrm rot="17100000">
            <a:off x="17929901" y="96398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708" name="object 708"/>
          <p:cNvSpPr txBox="1"/>
          <p:nvPr/>
        </p:nvSpPr>
        <p:spPr>
          <a:xfrm rot="17100000">
            <a:off x="17938470" y="964212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709" name="object 709"/>
          <p:cNvSpPr txBox="1"/>
          <p:nvPr/>
        </p:nvSpPr>
        <p:spPr>
          <a:xfrm rot="17340000">
            <a:off x="17944367" y="96435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710" name="object 710"/>
          <p:cNvSpPr txBox="1"/>
          <p:nvPr/>
        </p:nvSpPr>
        <p:spPr>
          <a:xfrm rot="17340000">
            <a:off x="17914327" y="963515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711" name="object 711"/>
          <p:cNvSpPr txBox="1"/>
          <p:nvPr/>
        </p:nvSpPr>
        <p:spPr>
          <a:xfrm rot="17100000">
            <a:off x="17893728" y="98024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712" name="object 712"/>
          <p:cNvSpPr txBox="1"/>
          <p:nvPr/>
        </p:nvSpPr>
        <p:spPr>
          <a:xfrm rot="17100000">
            <a:off x="17889076" y="980104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713" name="object 713"/>
          <p:cNvSpPr txBox="1"/>
          <p:nvPr/>
        </p:nvSpPr>
        <p:spPr>
          <a:xfrm rot="17340000">
            <a:off x="17868485" y="97949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714" name="object 714"/>
          <p:cNvSpPr txBox="1"/>
          <p:nvPr/>
        </p:nvSpPr>
        <p:spPr>
          <a:xfrm rot="17160000">
            <a:off x="17825568" y="9839970"/>
            <a:ext cx="9212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-4.68</a:t>
            </a:r>
            <a:r>
              <a:rPr sz="100" dirty="0">
                <a:latin typeface="Arial"/>
                <a:cs typeface="Arial"/>
              </a:rPr>
              <a:t>                                     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715" name="object 715"/>
          <p:cNvSpPr txBox="1"/>
          <p:nvPr/>
        </p:nvSpPr>
        <p:spPr>
          <a:xfrm rot="17160000">
            <a:off x="17867745" y="9864806"/>
            <a:ext cx="224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      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716" name="object 716"/>
          <p:cNvSpPr txBox="1"/>
          <p:nvPr/>
        </p:nvSpPr>
        <p:spPr>
          <a:xfrm rot="17160000">
            <a:off x="17890425" y="9775292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-4.81</a:t>
            </a:r>
            <a:endParaRPr sz="100">
              <a:latin typeface="Arial"/>
              <a:cs typeface="Arial"/>
            </a:endParaRPr>
          </a:p>
        </p:txBody>
      </p:sp>
      <p:sp>
        <p:nvSpPr>
          <p:cNvPr id="717" name="object 717"/>
          <p:cNvSpPr txBox="1"/>
          <p:nvPr/>
        </p:nvSpPr>
        <p:spPr>
          <a:xfrm rot="17160000">
            <a:off x="17868722" y="987120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718" name="object 718"/>
          <p:cNvSpPr txBox="1"/>
          <p:nvPr/>
        </p:nvSpPr>
        <p:spPr>
          <a:xfrm rot="17160000">
            <a:off x="17899507" y="966199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719" name="object 719"/>
          <p:cNvSpPr txBox="1"/>
          <p:nvPr/>
        </p:nvSpPr>
        <p:spPr>
          <a:xfrm rot="17160000">
            <a:off x="17872170" y="9769922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720" name="object 720"/>
          <p:cNvSpPr txBox="1"/>
          <p:nvPr/>
        </p:nvSpPr>
        <p:spPr>
          <a:xfrm rot="17340000">
            <a:off x="17882802" y="97731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721" name="object 721"/>
          <p:cNvSpPr txBox="1"/>
          <p:nvPr/>
        </p:nvSpPr>
        <p:spPr>
          <a:xfrm rot="17400000">
            <a:off x="17864966" y="985295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722" name="object 722"/>
          <p:cNvSpPr txBox="1"/>
          <p:nvPr/>
        </p:nvSpPr>
        <p:spPr>
          <a:xfrm rot="17400000">
            <a:off x="17899326" y="97774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723" name="object 723"/>
          <p:cNvSpPr txBox="1"/>
          <p:nvPr/>
        </p:nvSpPr>
        <p:spPr>
          <a:xfrm rot="17400000">
            <a:off x="17873556" y="985545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724" name="object 724"/>
          <p:cNvSpPr txBox="1"/>
          <p:nvPr/>
        </p:nvSpPr>
        <p:spPr>
          <a:xfrm rot="17100000">
            <a:off x="17915562" y="98082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725" name="object 725"/>
          <p:cNvSpPr txBox="1"/>
          <p:nvPr/>
        </p:nvSpPr>
        <p:spPr>
          <a:xfrm rot="17400000">
            <a:off x="17899684" y="98626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726" name="object 726"/>
          <p:cNvSpPr txBox="1"/>
          <p:nvPr/>
        </p:nvSpPr>
        <p:spPr>
          <a:xfrm rot="17160000">
            <a:off x="17876987" y="9834632"/>
            <a:ext cx="6231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                             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727" name="object 727"/>
          <p:cNvSpPr txBox="1"/>
          <p:nvPr/>
        </p:nvSpPr>
        <p:spPr>
          <a:xfrm rot="900000">
            <a:off x="17914977" y="979078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728" name="object 728"/>
          <p:cNvSpPr txBox="1"/>
          <p:nvPr/>
        </p:nvSpPr>
        <p:spPr>
          <a:xfrm rot="1080000">
            <a:off x="17914265" y="97937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729" name="object 729"/>
          <p:cNvSpPr txBox="1"/>
          <p:nvPr/>
        </p:nvSpPr>
        <p:spPr>
          <a:xfrm rot="900000">
            <a:off x="17913544" y="979651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730" name="object 730"/>
          <p:cNvSpPr txBox="1"/>
          <p:nvPr/>
        </p:nvSpPr>
        <p:spPr>
          <a:xfrm rot="1140000">
            <a:off x="17890274" y="987543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731" name="object 731"/>
          <p:cNvSpPr txBox="1"/>
          <p:nvPr/>
        </p:nvSpPr>
        <p:spPr>
          <a:xfrm rot="840000">
            <a:off x="17889563" y="987807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732" name="object 732"/>
          <p:cNvSpPr txBox="1"/>
          <p:nvPr/>
        </p:nvSpPr>
        <p:spPr>
          <a:xfrm rot="19620000">
            <a:off x="17938414" y="962228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733" name="object 733"/>
          <p:cNvSpPr txBox="1"/>
          <p:nvPr/>
        </p:nvSpPr>
        <p:spPr>
          <a:xfrm rot="14760000">
            <a:off x="17915634" y="96172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734" name="object 734"/>
          <p:cNvSpPr txBox="1"/>
          <p:nvPr/>
        </p:nvSpPr>
        <p:spPr>
          <a:xfrm rot="17100000">
            <a:off x="17915832" y="9628357"/>
            <a:ext cx="2496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735" name="object 735"/>
          <p:cNvSpPr txBox="1"/>
          <p:nvPr/>
        </p:nvSpPr>
        <p:spPr>
          <a:xfrm rot="17100000">
            <a:off x="17709938" y="10138015"/>
            <a:ext cx="2119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736" name="object 736"/>
          <p:cNvSpPr txBox="1"/>
          <p:nvPr/>
        </p:nvSpPr>
        <p:spPr>
          <a:xfrm rot="17100000">
            <a:off x="17711054" y="10147592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737" name="object 737"/>
          <p:cNvSpPr txBox="1"/>
          <p:nvPr/>
        </p:nvSpPr>
        <p:spPr>
          <a:xfrm rot="17400000">
            <a:off x="17744340" y="1001617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738" name="object 738"/>
          <p:cNvSpPr txBox="1"/>
          <p:nvPr/>
        </p:nvSpPr>
        <p:spPr>
          <a:xfrm rot="17400000">
            <a:off x="17736108" y="100444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739" name="object 739"/>
          <p:cNvSpPr txBox="1"/>
          <p:nvPr/>
        </p:nvSpPr>
        <p:spPr>
          <a:xfrm rot="17400000">
            <a:off x="17755794" y="1003514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740" name="object 740"/>
          <p:cNvSpPr txBox="1"/>
          <p:nvPr/>
        </p:nvSpPr>
        <p:spPr>
          <a:xfrm rot="17400000">
            <a:off x="17680267" y="10105874"/>
            <a:ext cx="12323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741" name="object 741"/>
          <p:cNvSpPr txBox="1"/>
          <p:nvPr/>
        </p:nvSpPr>
        <p:spPr>
          <a:xfrm rot="17400000">
            <a:off x="17725728" y="101482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742" name="object 742"/>
          <p:cNvSpPr txBox="1"/>
          <p:nvPr/>
        </p:nvSpPr>
        <p:spPr>
          <a:xfrm rot="17100000">
            <a:off x="17692799" y="10142223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743" name="object 743"/>
          <p:cNvSpPr txBox="1"/>
          <p:nvPr/>
        </p:nvSpPr>
        <p:spPr>
          <a:xfrm rot="17160000">
            <a:off x="17669486" y="10103052"/>
            <a:ext cx="12259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                                                               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744" name="object 744"/>
          <p:cNvSpPr txBox="1"/>
          <p:nvPr/>
        </p:nvSpPr>
        <p:spPr>
          <a:xfrm rot="14220000">
            <a:off x="17722774" y="101752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745" name="object 745"/>
          <p:cNvSpPr txBox="1"/>
          <p:nvPr/>
        </p:nvSpPr>
        <p:spPr>
          <a:xfrm rot="13860000">
            <a:off x="17720386" y="10176932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746" name="object 746"/>
          <p:cNvSpPr txBox="1"/>
          <p:nvPr/>
        </p:nvSpPr>
        <p:spPr>
          <a:xfrm rot="12000000">
            <a:off x="17716128" y="101938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747" name="object 747"/>
          <p:cNvSpPr txBox="1"/>
          <p:nvPr/>
        </p:nvSpPr>
        <p:spPr>
          <a:xfrm rot="11760000">
            <a:off x="17718271" y="101868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748" name="object 748"/>
          <p:cNvSpPr txBox="1"/>
          <p:nvPr/>
        </p:nvSpPr>
        <p:spPr>
          <a:xfrm rot="11700000">
            <a:off x="17715049" y="101969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749" name="object 749"/>
          <p:cNvSpPr txBox="1"/>
          <p:nvPr/>
        </p:nvSpPr>
        <p:spPr>
          <a:xfrm rot="17340000">
            <a:off x="17858820" y="98049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750" name="object 750"/>
          <p:cNvSpPr txBox="1"/>
          <p:nvPr/>
        </p:nvSpPr>
        <p:spPr>
          <a:xfrm rot="17160000">
            <a:off x="17834731" y="9728990"/>
            <a:ext cx="89571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-4.63                       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751" name="object 751"/>
          <p:cNvSpPr txBox="1"/>
          <p:nvPr/>
        </p:nvSpPr>
        <p:spPr>
          <a:xfrm rot="17160000">
            <a:off x="17849393" y="983576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752" name="object 752"/>
          <p:cNvSpPr txBox="1"/>
          <p:nvPr/>
        </p:nvSpPr>
        <p:spPr>
          <a:xfrm rot="17160000">
            <a:off x="17823406" y="9810063"/>
            <a:ext cx="8705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                                           -4.81</a:t>
            </a:r>
            <a:endParaRPr sz="100">
              <a:latin typeface="Arial"/>
              <a:cs typeface="Arial"/>
            </a:endParaRPr>
          </a:p>
        </p:txBody>
      </p:sp>
      <p:sp>
        <p:nvSpPr>
          <p:cNvPr id="753" name="object 753"/>
          <p:cNvSpPr txBox="1"/>
          <p:nvPr/>
        </p:nvSpPr>
        <p:spPr>
          <a:xfrm rot="17160000">
            <a:off x="17871227" y="979603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754" name="object 754"/>
          <p:cNvSpPr txBox="1"/>
          <p:nvPr/>
        </p:nvSpPr>
        <p:spPr>
          <a:xfrm rot="17160000">
            <a:off x="17880534" y="985760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755" name="object 755"/>
          <p:cNvSpPr txBox="1"/>
          <p:nvPr/>
        </p:nvSpPr>
        <p:spPr>
          <a:xfrm rot="17100000">
            <a:off x="17887980" y="9791256"/>
            <a:ext cx="3127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-4.63           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756" name="object 756"/>
          <p:cNvSpPr txBox="1"/>
          <p:nvPr/>
        </p:nvSpPr>
        <p:spPr>
          <a:xfrm rot="17400000">
            <a:off x="17891452" y="970441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757" name="object 757"/>
          <p:cNvSpPr txBox="1"/>
          <p:nvPr/>
        </p:nvSpPr>
        <p:spPr>
          <a:xfrm rot="17100000">
            <a:off x="17901983" y="97078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758" name="object 758"/>
          <p:cNvSpPr txBox="1"/>
          <p:nvPr/>
        </p:nvSpPr>
        <p:spPr>
          <a:xfrm rot="17160000">
            <a:off x="17845878" y="9709089"/>
            <a:ext cx="14671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-4.77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-4.72</a:t>
            </a:r>
            <a:r>
              <a:rPr sz="100" dirty="0">
                <a:latin typeface="Arial"/>
                <a:cs typeface="Arial"/>
              </a:rPr>
              <a:t>                                      </a:t>
            </a: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759" name="object 759"/>
          <p:cNvSpPr txBox="1"/>
          <p:nvPr/>
        </p:nvSpPr>
        <p:spPr>
          <a:xfrm rot="17100000">
            <a:off x="17909478" y="97097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760" name="object 760"/>
          <p:cNvSpPr txBox="1"/>
          <p:nvPr/>
        </p:nvSpPr>
        <p:spPr>
          <a:xfrm rot="17100000">
            <a:off x="17918068" y="97122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761" name="object 761"/>
          <p:cNvSpPr txBox="1"/>
          <p:nvPr/>
        </p:nvSpPr>
        <p:spPr>
          <a:xfrm rot="17100000">
            <a:off x="17923436" y="97137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762" name="object 762"/>
          <p:cNvSpPr txBox="1"/>
          <p:nvPr/>
        </p:nvSpPr>
        <p:spPr>
          <a:xfrm rot="17100000">
            <a:off x="17841152" y="9821294"/>
            <a:ext cx="375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763" name="object 763"/>
          <p:cNvSpPr txBox="1"/>
          <p:nvPr/>
        </p:nvSpPr>
        <p:spPr>
          <a:xfrm rot="17100000">
            <a:off x="17772507" y="9741929"/>
            <a:ext cx="22862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-4.79                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-4.76</a:t>
            </a:r>
            <a:r>
              <a:rPr sz="100" dirty="0">
                <a:latin typeface="Arial"/>
                <a:cs typeface="Arial"/>
              </a:rPr>
              <a:t>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764" name="object 764"/>
          <p:cNvSpPr txBox="1"/>
          <p:nvPr/>
        </p:nvSpPr>
        <p:spPr>
          <a:xfrm rot="17340000">
            <a:off x="18662030" y="93933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765" name="object 765"/>
          <p:cNvSpPr txBox="1"/>
          <p:nvPr/>
        </p:nvSpPr>
        <p:spPr>
          <a:xfrm rot="17340000">
            <a:off x="18571863" y="9526535"/>
            <a:ext cx="10418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766" name="object 766"/>
          <p:cNvSpPr txBox="1"/>
          <p:nvPr/>
        </p:nvSpPr>
        <p:spPr>
          <a:xfrm rot="17340000">
            <a:off x="18611560" y="95748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767" name="object 767"/>
          <p:cNvSpPr txBox="1"/>
          <p:nvPr/>
        </p:nvSpPr>
        <p:spPr>
          <a:xfrm rot="17160000">
            <a:off x="18679448" y="939872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768" name="object 768"/>
          <p:cNvSpPr txBox="1"/>
          <p:nvPr/>
        </p:nvSpPr>
        <p:spPr>
          <a:xfrm rot="17400000">
            <a:off x="18667735" y="9389188"/>
            <a:ext cx="2245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-4.62      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769" name="object 769"/>
          <p:cNvSpPr txBox="1"/>
          <p:nvPr/>
        </p:nvSpPr>
        <p:spPr>
          <a:xfrm rot="17160000">
            <a:off x="18663437" y="9388034"/>
            <a:ext cx="224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      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770" name="object 770"/>
          <p:cNvSpPr txBox="1"/>
          <p:nvPr/>
        </p:nvSpPr>
        <p:spPr>
          <a:xfrm rot="17160000">
            <a:off x="18647818" y="9483215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771" name="object 771"/>
          <p:cNvSpPr txBox="1"/>
          <p:nvPr/>
        </p:nvSpPr>
        <p:spPr>
          <a:xfrm rot="17160000">
            <a:off x="18508845" y="9667833"/>
            <a:ext cx="18989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                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772" name="object 772"/>
          <p:cNvSpPr txBox="1"/>
          <p:nvPr/>
        </p:nvSpPr>
        <p:spPr>
          <a:xfrm rot="17160000">
            <a:off x="18553096" y="97631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773" name="object 773"/>
          <p:cNvSpPr txBox="1"/>
          <p:nvPr/>
        </p:nvSpPr>
        <p:spPr>
          <a:xfrm rot="17160000">
            <a:off x="18517598" y="9526863"/>
            <a:ext cx="22100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-4.59                      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-4.61</a:t>
            </a:r>
            <a:r>
              <a:rPr sz="100" dirty="0">
                <a:latin typeface="Arial"/>
                <a:cs typeface="Arial"/>
              </a:rPr>
              <a:t>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774" name="object 774"/>
          <p:cNvSpPr txBox="1"/>
          <p:nvPr/>
        </p:nvSpPr>
        <p:spPr>
          <a:xfrm rot="17160000">
            <a:off x="18659142" y="9386603"/>
            <a:ext cx="224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      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775" name="object 775"/>
          <p:cNvSpPr txBox="1"/>
          <p:nvPr/>
        </p:nvSpPr>
        <p:spPr>
          <a:xfrm rot="16020000">
            <a:off x="18368526" y="97163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776" name="object 776"/>
          <p:cNvSpPr txBox="1"/>
          <p:nvPr/>
        </p:nvSpPr>
        <p:spPr>
          <a:xfrm rot="18420000">
            <a:off x="18353644" y="971177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777" name="object 777"/>
          <p:cNvSpPr txBox="1"/>
          <p:nvPr/>
        </p:nvSpPr>
        <p:spPr>
          <a:xfrm rot="17940000">
            <a:off x="18364344" y="970625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778" name="object 778"/>
          <p:cNvSpPr txBox="1"/>
          <p:nvPr/>
        </p:nvSpPr>
        <p:spPr>
          <a:xfrm rot="17700000">
            <a:off x="18449926" y="9519038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-4.51</a:t>
            </a:r>
            <a:endParaRPr sz="100">
              <a:latin typeface="Arial"/>
              <a:cs typeface="Arial"/>
            </a:endParaRPr>
          </a:p>
        </p:txBody>
      </p:sp>
      <p:sp>
        <p:nvSpPr>
          <p:cNvPr id="779" name="object 779"/>
          <p:cNvSpPr txBox="1"/>
          <p:nvPr/>
        </p:nvSpPr>
        <p:spPr>
          <a:xfrm rot="17640000">
            <a:off x="18473304" y="94340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780" name="object 780"/>
          <p:cNvSpPr txBox="1"/>
          <p:nvPr/>
        </p:nvSpPr>
        <p:spPr>
          <a:xfrm rot="17640000">
            <a:off x="18338001" y="9581733"/>
            <a:ext cx="15179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-4.50                                            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781" name="object 781"/>
          <p:cNvSpPr txBox="1"/>
          <p:nvPr/>
        </p:nvSpPr>
        <p:spPr>
          <a:xfrm rot="17820000">
            <a:off x="18428369" y="9499330"/>
            <a:ext cx="3696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-4.40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782" name="object 782"/>
          <p:cNvSpPr txBox="1"/>
          <p:nvPr/>
        </p:nvSpPr>
        <p:spPr>
          <a:xfrm rot="17820000">
            <a:off x="18365856" y="9603051"/>
            <a:ext cx="6992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                                 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783" name="object 783"/>
          <p:cNvSpPr txBox="1"/>
          <p:nvPr/>
        </p:nvSpPr>
        <p:spPr>
          <a:xfrm rot="17700000">
            <a:off x="18466188" y="949326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784" name="object 784"/>
          <p:cNvSpPr txBox="1"/>
          <p:nvPr/>
        </p:nvSpPr>
        <p:spPr>
          <a:xfrm rot="17700000">
            <a:off x="18452587" y="94864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785" name="object 785"/>
          <p:cNvSpPr txBox="1"/>
          <p:nvPr/>
        </p:nvSpPr>
        <p:spPr>
          <a:xfrm rot="17820000">
            <a:off x="18424967" y="9497960"/>
            <a:ext cx="3696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-4.36              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786" name="object 786"/>
          <p:cNvSpPr txBox="1"/>
          <p:nvPr/>
        </p:nvSpPr>
        <p:spPr>
          <a:xfrm rot="17640000">
            <a:off x="18377854" y="9509321"/>
            <a:ext cx="15878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-4.43</a:t>
            </a:r>
            <a:endParaRPr sz="100">
              <a:latin typeface="Arial"/>
              <a:cs typeface="Arial"/>
            </a:endParaRPr>
          </a:p>
        </p:txBody>
      </p:sp>
      <p:sp>
        <p:nvSpPr>
          <p:cNvPr id="787" name="object 787"/>
          <p:cNvSpPr txBox="1"/>
          <p:nvPr/>
        </p:nvSpPr>
        <p:spPr>
          <a:xfrm rot="17640000">
            <a:off x="18453260" y="95209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788" name="object 788"/>
          <p:cNvSpPr txBox="1"/>
          <p:nvPr/>
        </p:nvSpPr>
        <p:spPr>
          <a:xfrm rot="17640000">
            <a:off x="18471873" y="949522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789" name="object 789"/>
          <p:cNvSpPr txBox="1"/>
          <p:nvPr/>
        </p:nvSpPr>
        <p:spPr>
          <a:xfrm rot="17640000">
            <a:off x="18415246" y="9554643"/>
            <a:ext cx="71825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                                  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790" name="object 790"/>
          <p:cNvSpPr txBox="1"/>
          <p:nvPr/>
        </p:nvSpPr>
        <p:spPr>
          <a:xfrm rot="17820000">
            <a:off x="18377882" y="9509630"/>
            <a:ext cx="15941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-4.60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-4.49</a:t>
            </a:r>
            <a:r>
              <a:rPr sz="100" dirty="0">
                <a:latin typeface="Arial"/>
                <a:cs typeface="Arial"/>
              </a:rPr>
              <a:t>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791" name="object 791"/>
          <p:cNvSpPr txBox="1"/>
          <p:nvPr/>
        </p:nvSpPr>
        <p:spPr>
          <a:xfrm rot="17820000">
            <a:off x="18366767" y="96908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792" name="object 792"/>
          <p:cNvSpPr txBox="1"/>
          <p:nvPr/>
        </p:nvSpPr>
        <p:spPr>
          <a:xfrm rot="17820000">
            <a:off x="18303463" y="9602376"/>
            <a:ext cx="24259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-4.50</a:t>
            </a:r>
            <a:r>
              <a:rPr sz="100" dirty="0">
                <a:latin typeface="Arial"/>
                <a:cs typeface="Arial"/>
              </a:rPr>
              <a:t>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-4.50</a:t>
            </a:r>
            <a:r>
              <a:rPr sz="100" dirty="0">
                <a:latin typeface="Arial"/>
                <a:cs typeface="Arial"/>
              </a:rPr>
              <a:t>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r>
              <a:rPr sz="100" dirty="0">
                <a:latin typeface="Arial"/>
                <a:cs typeface="Arial"/>
              </a:rPr>
              <a:t>                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793" name="object 793"/>
          <p:cNvSpPr txBox="1"/>
          <p:nvPr/>
        </p:nvSpPr>
        <p:spPr>
          <a:xfrm rot="17640000">
            <a:off x="18344816" y="9666434"/>
            <a:ext cx="508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-4.45</a:t>
            </a:r>
            <a:r>
              <a:rPr sz="100" dirty="0">
                <a:latin typeface="Arial"/>
                <a:cs typeface="Arial"/>
              </a:rPr>
              <a:t>     </a:t>
            </a:r>
            <a:r>
              <a:rPr sz="100" spc="-15" dirty="0">
                <a:latin typeface="Arial"/>
                <a:cs typeface="Arial"/>
              </a:rPr>
              <a:t>-4.46</a:t>
            </a:r>
            <a:endParaRPr sz="100">
              <a:latin typeface="Arial"/>
              <a:cs typeface="Arial"/>
            </a:endParaRPr>
          </a:p>
        </p:txBody>
      </p:sp>
      <p:sp>
        <p:nvSpPr>
          <p:cNvPr id="794" name="object 794"/>
          <p:cNvSpPr txBox="1"/>
          <p:nvPr/>
        </p:nvSpPr>
        <p:spPr>
          <a:xfrm rot="17640000">
            <a:off x="18356329" y="9666793"/>
            <a:ext cx="6611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              -4.59     -4.60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795" name="object 795"/>
          <p:cNvSpPr txBox="1"/>
          <p:nvPr/>
        </p:nvSpPr>
        <p:spPr>
          <a:xfrm rot="17640000">
            <a:off x="18343217" y="9677114"/>
            <a:ext cx="6548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r>
              <a:rPr sz="100" dirty="0">
                <a:latin typeface="Arial"/>
                <a:cs typeface="Arial"/>
              </a:rPr>
              <a:t>    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796" name="object 796"/>
          <p:cNvSpPr txBox="1"/>
          <p:nvPr/>
        </p:nvSpPr>
        <p:spPr>
          <a:xfrm rot="17640000">
            <a:off x="18436937" y="9503459"/>
            <a:ext cx="3696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797" name="object 797"/>
          <p:cNvSpPr txBox="1"/>
          <p:nvPr/>
        </p:nvSpPr>
        <p:spPr>
          <a:xfrm rot="17640000">
            <a:off x="18374394" y="9651394"/>
            <a:ext cx="3570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-4.56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798" name="object 798"/>
          <p:cNvSpPr txBox="1"/>
          <p:nvPr/>
        </p:nvSpPr>
        <p:spPr>
          <a:xfrm rot="17820000">
            <a:off x="18364892" y="9646789"/>
            <a:ext cx="3570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-4.55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799" name="object 799"/>
          <p:cNvSpPr txBox="1"/>
          <p:nvPr/>
        </p:nvSpPr>
        <p:spPr>
          <a:xfrm rot="17760000">
            <a:off x="18388921" y="96677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800" name="object 800"/>
          <p:cNvSpPr txBox="1"/>
          <p:nvPr/>
        </p:nvSpPr>
        <p:spPr>
          <a:xfrm rot="900000">
            <a:off x="18516305" y="9407435"/>
            <a:ext cx="2182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-4.37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-4.37</a:t>
            </a:r>
            <a:endParaRPr sz="100">
              <a:latin typeface="Arial"/>
              <a:cs typeface="Arial"/>
            </a:endParaRPr>
          </a:p>
        </p:txBody>
      </p:sp>
      <p:sp>
        <p:nvSpPr>
          <p:cNvPr id="801" name="object 801"/>
          <p:cNvSpPr txBox="1"/>
          <p:nvPr/>
        </p:nvSpPr>
        <p:spPr>
          <a:xfrm rot="900000">
            <a:off x="18517383" y="94017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-4.32</a:t>
            </a:r>
            <a:endParaRPr sz="100">
              <a:latin typeface="Arial"/>
              <a:cs typeface="Arial"/>
            </a:endParaRPr>
          </a:p>
        </p:txBody>
      </p:sp>
      <p:sp>
        <p:nvSpPr>
          <p:cNvPr id="802" name="object 802"/>
          <p:cNvSpPr txBox="1"/>
          <p:nvPr/>
        </p:nvSpPr>
        <p:spPr>
          <a:xfrm rot="17640000">
            <a:off x="18476849" y="941663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-4.36</a:t>
            </a:r>
            <a:endParaRPr sz="100">
              <a:latin typeface="Arial"/>
              <a:cs typeface="Arial"/>
            </a:endParaRPr>
          </a:p>
        </p:txBody>
      </p:sp>
      <p:sp>
        <p:nvSpPr>
          <p:cNvPr id="803" name="object 803"/>
          <p:cNvSpPr txBox="1"/>
          <p:nvPr/>
        </p:nvSpPr>
        <p:spPr>
          <a:xfrm rot="17640000">
            <a:off x="18360162" y="96879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804" name="object 804"/>
          <p:cNvSpPr txBox="1"/>
          <p:nvPr/>
        </p:nvSpPr>
        <p:spPr>
          <a:xfrm rot="420000">
            <a:off x="18139388" y="108294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805" name="object 805"/>
          <p:cNvSpPr txBox="1"/>
          <p:nvPr/>
        </p:nvSpPr>
        <p:spPr>
          <a:xfrm rot="420000">
            <a:off x="18139388" y="1082660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806" name="object 806"/>
          <p:cNvSpPr txBox="1"/>
          <p:nvPr/>
        </p:nvSpPr>
        <p:spPr>
          <a:xfrm rot="17640000">
            <a:off x="18353362" y="107463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807" name="object 807"/>
          <p:cNvSpPr txBox="1"/>
          <p:nvPr/>
        </p:nvSpPr>
        <p:spPr>
          <a:xfrm rot="17640000">
            <a:off x="18350855" y="1074529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808" name="object 808"/>
          <p:cNvSpPr txBox="1"/>
          <p:nvPr/>
        </p:nvSpPr>
        <p:spPr>
          <a:xfrm rot="17700000">
            <a:off x="18359523" y="107496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809" name="object 809"/>
          <p:cNvSpPr txBox="1"/>
          <p:nvPr/>
        </p:nvSpPr>
        <p:spPr>
          <a:xfrm rot="17640000">
            <a:off x="18346919" y="107431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810" name="object 810"/>
          <p:cNvSpPr txBox="1"/>
          <p:nvPr/>
        </p:nvSpPr>
        <p:spPr>
          <a:xfrm rot="660000">
            <a:off x="18384957" y="107695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811" name="object 811"/>
          <p:cNvSpPr txBox="1"/>
          <p:nvPr/>
        </p:nvSpPr>
        <p:spPr>
          <a:xfrm rot="900000">
            <a:off x="18389242" y="107518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812" name="object 812"/>
          <p:cNvSpPr txBox="1"/>
          <p:nvPr/>
        </p:nvSpPr>
        <p:spPr>
          <a:xfrm rot="900000">
            <a:off x="18388526" y="1075435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-4.77</a:t>
            </a:r>
            <a:endParaRPr sz="100">
              <a:latin typeface="Arial"/>
              <a:cs typeface="Arial"/>
            </a:endParaRPr>
          </a:p>
        </p:txBody>
      </p:sp>
      <p:sp>
        <p:nvSpPr>
          <p:cNvPr id="813" name="object 813"/>
          <p:cNvSpPr txBox="1"/>
          <p:nvPr/>
        </p:nvSpPr>
        <p:spPr>
          <a:xfrm rot="720000">
            <a:off x="18387094" y="107609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814" name="object 814"/>
          <p:cNvSpPr txBox="1"/>
          <p:nvPr/>
        </p:nvSpPr>
        <p:spPr>
          <a:xfrm rot="1440000">
            <a:off x="18366293" y="107526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815" name="object 815"/>
          <p:cNvSpPr txBox="1"/>
          <p:nvPr/>
        </p:nvSpPr>
        <p:spPr>
          <a:xfrm rot="660000">
            <a:off x="18132970" y="108428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816" name="object 816"/>
          <p:cNvSpPr txBox="1"/>
          <p:nvPr/>
        </p:nvSpPr>
        <p:spPr>
          <a:xfrm rot="660000">
            <a:off x="18132612" y="1084575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817" name="object 817"/>
          <p:cNvSpPr txBox="1"/>
          <p:nvPr/>
        </p:nvSpPr>
        <p:spPr>
          <a:xfrm rot="2700000">
            <a:off x="18106233" y="1083145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818" name="object 818"/>
          <p:cNvSpPr txBox="1"/>
          <p:nvPr/>
        </p:nvSpPr>
        <p:spPr>
          <a:xfrm rot="2520000">
            <a:off x="18107957" y="1082931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819" name="object 819"/>
          <p:cNvSpPr txBox="1"/>
          <p:nvPr/>
        </p:nvSpPr>
        <p:spPr>
          <a:xfrm rot="3180000">
            <a:off x="18114240" y="108153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820" name="object 820"/>
          <p:cNvSpPr txBox="1"/>
          <p:nvPr/>
        </p:nvSpPr>
        <p:spPr>
          <a:xfrm rot="3180000">
            <a:off x="18116747" y="108135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821" name="object 821"/>
          <p:cNvSpPr txBox="1"/>
          <p:nvPr/>
        </p:nvSpPr>
        <p:spPr>
          <a:xfrm rot="3480000">
            <a:off x="18121231" y="108097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822" name="object 822"/>
          <p:cNvSpPr txBox="1"/>
          <p:nvPr/>
        </p:nvSpPr>
        <p:spPr>
          <a:xfrm rot="3480000">
            <a:off x="18127674" y="108047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23" name="object 823"/>
          <p:cNvSpPr txBox="1"/>
          <p:nvPr/>
        </p:nvSpPr>
        <p:spPr>
          <a:xfrm rot="3360000">
            <a:off x="18130249" y="108032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824" name="object 824"/>
          <p:cNvSpPr txBox="1"/>
          <p:nvPr/>
        </p:nvSpPr>
        <p:spPr>
          <a:xfrm rot="17400000">
            <a:off x="18366076" y="106948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825" name="object 825"/>
          <p:cNvSpPr txBox="1"/>
          <p:nvPr/>
        </p:nvSpPr>
        <p:spPr>
          <a:xfrm rot="17340000">
            <a:off x="18362436" y="1069373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826" name="object 826"/>
          <p:cNvSpPr txBox="1"/>
          <p:nvPr/>
        </p:nvSpPr>
        <p:spPr>
          <a:xfrm rot="17100000">
            <a:off x="18449246" y="104417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827" name="object 827"/>
          <p:cNvSpPr txBox="1"/>
          <p:nvPr/>
        </p:nvSpPr>
        <p:spPr>
          <a:xfrm rot="17160000">
            <a:off x="18421017" y="1050439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828" name="object 828"/>
          <p:cNvSpPr txBox="1"/>
          <p:nvPr/>
        </p:nvSpPr>
        <p:spPr>
          <a:xfrm rot="17100000">
            <a:off x="18399745" y="10472424"/>
            <a:ext cx="7372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829" name="object 829"/>
          <p:cNvSpPr txBox="1"/>
          <p:nvPr/>
        </p:nvSpPr>
        <p:spPr>
          <a:xfrm rot="17160000">
            <a:off x="18430323" y="105072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830" name="object 830"/>
          <p:cNvSpPr txBox="1"/>
          <p:nvPr/>
        </p:nvSpPr>
        <p:spPr>
          <a:xfrm rot="17340000">
            <a:off x="18436171" y="105086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31" name="object 831"/>
          <p:cNvSpPr txBox="1"/>
          <p:nvPr/>
        </p:nvSpPr>
        <p:spPr>
          <a:xfrm rot="17400000">
            <a:off x="18415830" y="105094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832" name="object 832"/>
          <p:cNvSpPr txBox="1"/>
          <p:nvPr/>
        </p:nvSpPr>
        <p:spPr>
          <a:xfrm rot="17160000">
            <a:off x="18593335" y="10672123"/>
            <a:ext cx="4203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33" name="object 833"/>
          <p:cNvSpPr txBox="1"/>
          <p:nvPr/>
        </p:nvSpPr>
        <p:spPr>
          <a:xfrm rot="17400000">
            <a:off x="18613052" y="1065365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834" name="object 834"/>
          <p:cNvSpPr txBox="1"/>
          <p:nvPr/>
        </p:nvSpPr>
        <p:spPr>
          <a:xfrm rot="17160000">
            <a:off x="18637211" y="105702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835" name="object 835"/>
          <p:cNvSpPr txBox="1"/>
          <p:nvPr/>
        </p:nvSpPr>
        <p:spPr>
          <a:xfrm rot="17160000">
            <a:off x="18618828" y="10532725"/>
            <a:ext cx="7372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36" name="object 836"/>
          <p:cNvSpPr txBox="1"/>
          <p:nvPr/>
        </p:nvSpPr>
        <p:spPr>
          <a:xfrm rot="3660000">
            <a:off x="18673412" y="1044765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837" name="object 837"/>
          <p:cNvSpPr txBox="1"/>
          <p:nvPr/>
        </p:nvSpPr>
        <p:spPr>
          <a:xfrm rot="3600000">
            <a:off x="18670642" y="1044867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838" name="object 838"/>
          <p:cNvSpPr txBox="1"/>
          <p:nvPr/>
        </p:nvSpPr>
        <p:spPr>
          <a:xfrm rot="3660000">
            <a:off x="18659452" y="104551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839" name="object 839"/>
          <p:cNvSpPr txBox="1"/>
          <p:nvPr/>
        </p:nvSpPr>
        <p:spPr>
          <a:xfrm rot="3660000">
            <a:off x="18656947" y="104566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40" name="object 840"/>
          <p:cNvSpPr txBox="1"/>
          <p:nvPr/>
        </p:nvSpPr>
        <p:spPr>
          <a:xfrm rot="3480000">
            <a:off x="18665652" y="104518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841" name="object 841"/>
          <p:cNvSpPr txBox="1"/>
          <p:nvPr/>
        </p:nvSpPr>
        <p:spPr>
          <a:xfrm rot="17400000">
            <a:off x="18411534" y="106046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842" name="object 842"/>
          <p:cNvSpPr txBox="1"/>
          <p:nvPr/>
        </p:nvSpPr>
        <p:spPr>
          <a:xfrm rot="17400000">
            <a:off x="18390416" y="1067763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843" name="object 843"/>
          <p:cNvSpPr txBox="1"/>
          <p:nvPr/>
        </p:nvSpPr>
        <p:spPr>
          <a:xfrm rot="17160000">
            <a:off x="18408847" y="106039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44" name="object 844"/>
          <p:cNvSpPr txBox="1"/>
          <p:nvPr/>
        </p:nvSpPr>
        <p:spPr>
          <a:xfrm rot="17100000">
            <a:off x="18368710" y="106955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45" name="object 845"/>
          <p:cNvSpPr txBox="1"/>
          <p:nvPr/>
        </p:nvSpPr>
        <p:spPr>
          <a:xfrm rot="17100000">
            <a:off x="18396629" y="106003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46" name="object 846"/>
          <p:cNvSpPr txBox="1"/>
          <p:nvPr/>
        </p:nvSpPr>
        <p:spPr>
          <a:xfrm rot="17160000">
            <a:off x="18403120" y="106024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847" name="object 847"/>
          <p:cNvSpPr txBox="1"/>
          <p:nvPr/>
        </p:nvSpPr>
        <p:spPr>
          <a:xfrm rot="17160000">
            <a:off x="18427818" y="1059960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848" name="object 848"/>
          <p:cNvSpPr txBox="1"/>
          <p:nvPr/>
        </p:nvSpPr>
        <p:spPr>
          <a:xfrm rot="17160000">
            <a:off x="18413549" y="10607746"/>
            <a:ext cx="243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       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849" name="object 849"/>
          <p:cNvSpPr txBox="1"/>
          <p:nvPr/>
        </p:nvSpPr>
        <p:spPr>
          <a:xfrm rot="17400000">
            <a:off x="18422987" y="106171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850" name="object 850"/>
          <p:cNvSpPr txBox="1"/>
          <p:nvPr/>
        </p:nvSpPr>
        <p:spPr>
          <a:xfrm rot="17400000">
            <a:off x="18451623" y="105126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851" name="object 851"/>
          <p:cNvSpPr txBox="1"/>
          <p:nvPr/>
        </p:nvSpPr>
        <p:spPr>
          <a:xfrm rot="17100000">
            <a:off x="18598597" y="10526918"/>
            <a:ext cx="7436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-4.59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852" name="object 852"/>
          <p:cNvSpPr txBox="1"/>
          <p:nvPr/>
        </p:nvSpPr>
        <p:spPr>
          <a:xfrm rot="17100000">
            <a:off x="18657565" y="105015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853" name="object 853"/>
          <p:cNvSpPr txBox="1"/>
          <p:nvPr/>
        </p:nvSpPr>
        <p:spPr>
          <a:xfrm rot="17100000">
            <a:off x="18628086" y="10535237"/>
            <a:ext cx="7372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854" name="object 854"/>
          <p:cNvSpPr txBox="1"/>
          <p:nvPr/>
        </p:nvSpPr>
        <p:spPr>
          <a:xfrm rot="17100000">
            <a:off x="18657923" y="105698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855" name="object 855"/>
          <p:cNvSpPr txBox="1"/>
          <p:nvPr/>
        </p:nvSpPr>
        <p:spPr>
          <a:xfrm rot="3600000">
            <a:off x="18653776" y="104587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856" name="object 856"/>
          <p:cNvSpPr txBox="1"/>
          <p:nvPr/>
        </p:nvSpPr>
        <p:spPr>
          <a:xfrm rot="900000">
            <a:off x="18224234" y="107264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857" name="object 857"/>
          <p:cNvSpPr txBox="1"/>
          <p:nvPr/>
        </p:nvSpPr>
        <p:spPr>
          <a:xfrm rot="900000">
            <a:off x="18198104" y="107751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858" name="object 858"/>
          <p:cNvSpPr txBox="1"/>
          <p:nvPr/>
        </p:nvSpPr>
        <p:spPr>
          <a:xfrm rot="4500000">
            <a:off x="18220099" y="107723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59" name="object 859"/>
          <p:cNvSpPr txBox="1"/>
          <p:nvPr/>
        </p:nvSpPr>
        <p:spPr>
          <a:xfrm rot="4500000">
            <a:off x="18226899" y="1077055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860" name="object 860"/>
          <p:cNvSpPr txBox="1"/>
          <p:nvPr/>
        </p:nvSpPr>
        <p:spPr>
          <a:xfrm rot="4680000">
            <a:off x="18237121" y="107684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861" name="object 861"/>
          <p:cNvSpPr txBox="1"/>
          <p:nvPr/>
        </p:nvSpPr>
        <p:spPr>
          <a:xfrm rot="4680000">
            <a:off x="18240701" y="1076739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862" name="object 862"/>
          <p:cNvSpPr txBox="1"/>
          <p:nvPr/>
        </p:nvSpPr>
        <p:spPr>
          <a:xfrm rot="4680000">
            <a:off x="18234258" y="107688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63" name="object 863"/>
          <p:cNvSpPr txBox="1"/>
          <p:nvPr/>
        </p:nvSpPr>
        <p:spPr>
          <a:xfrm rot="4440000">
            <a:off x="18217277" y="107726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864" name="object 864"/>
          <p:cNvSpPr txBox="1"/>
          <p:nvPr/>
        </p:nvSpPr>
        <p:spPr>
          <a:xfrm rot="1080000">
            <a:off x="18224955" y="1072440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865" name="object 865"/>
          <p:cNvSpPr txBox="1"/>
          <p:nvPr/>
        </p:nvSpPr>
        <p:spPr>
          <a:xfrm rot="1080000">
            <a:off x="18147998" y="107043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866" name="object 866"/>
          <p:cNvSpPr txBox="1"/>
          <p:nvPr/>
        </p:nvSpPr>
        <p:spPr>
          <a:xfrm rot="840000">
            <a:off x="18147277" y="107066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867" name="object 867"/>
          <p:cNvSpPr txBox="1"/>
          <p:nvPr/>
        </p:nvSpPr>
        <p:spPr>
          <a:xfrm rot="840000">
            <a:off x="18148708" y="1070204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868" name="object 868"/>
          <p:cNvSpPr txBox="1"/>
          <p:nvPr/>
        </p:nvSpPr>
        <p:spPr>
          <a:xfrm rot="840000">
            <a:off x="18385663" y="1076682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-4.77</a:t>
            </a:r>
            <a:endParaRPr sz="100">
              <a:latin typeface="Arial"/>
              <a:cs typeface="Arial"/>
            </a:endParaRPr>
          </a:p>
        </p:txBody>
      </p:sp>
      <p:sp>
        <p:nvSpPr>
          <p:cNvPr id="869" name="object 869"/>
          <p:cNvSpPr txBox="1"/>
          <p:nvPr/>
        </p:nvSpPr>
        <p:spPr>
          <a:xfrm rot="840000">
            <a:off x="18223518" y="107292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870" name="object 870"/>
          <p:cNvSpPr txBox="1"/>
          <p:nvPr/>
        </p:nvSpPr>
        <p:spPr>
          <a:xfrm rot="1080000">
            <a:off x="18156801" y="10766283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871" name="object 871"/>
          <p:cNvSpPr txBox="1"/>
          <p:nvPr/>
        </p:nvSpPr>
        <p:spPr>
          <a:xfrm rot="840000">
            <a:off x="18156584" y="1076289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872" name="object 872"/>
          <p:cNvSpPr txBox="1"/>
          <p:nvPr/>
        </p:nvSpPr>
        <p:spPr>
          <a:xfrm rot="900000">
            <a:off x="18161444" y="10750055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73" name="object 873"/>
          <p:cNvSpPr txBox="1"/>
          <p:nvPr/>
        </p:nvSpPr>
        <p:spPr>
          <a:xfrm rot="840000">
            <a:off x="18165752" y="10736046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874" name="object 874"/>
          <p:cNvSpPr txBox="1"/>
          <p:nvPr/>
        </p:nvSpPr>
        <p:spPr>
          <a:xfrm rot="1080000">
            <a:off x="18163601" y="10743733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875" name="object 875"/>
          <p:cNvSpPr txBox="1"/>
          <p:nvPr/>
        </p:nvSpPr>
        <p:spPr>
          <a:xfrm rot="17160000">
            <a:off x="18264957" y="1066224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-4.80</a:t>
            </a:r>
            <a:endParaRPr sz="100">
              <a:latin typeface="Arial"/>
              <a:cs typeface="Arial"/>
            </a:endParaRPr>
          </a:p>
        </p:txBody>
      </p:sp>
      <p:sp>
        <p:nvSpPr>
          <p:cNvPr id="876" name="object 876"/>
          <p:cNvSpPr txBox="1"/>
          <p:nvPr/>
        </p:nvSpPr>
        <p:spPr>
          <a:xfrm rot="17160000">
            <a:off x="18266936" y="10686282"/>
            <a:ext cx="1868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    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877" name="object 877"/>
          <p:cNvSpPr txBox="1"/>
          <p:nvPr/>
        </p:nvSpPr>
        <p:spPr>
          <a:xfrm rot="17100000">
            <a:off x="18262403" y="1067083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-4.80</a:t>
            </a:r>
            <a:endParaRPr sz="100">
              <a:latin typeface="Arial"/>
              <a:cs typeface="Arial"/>
            </a:endParaRPr>
          </a:p>
        </p:txBody>
      </p:sp>
      <p:sp>
        <p:nvSpPr>
          <p:cNvPr id="878" name="object 878"/>
          <p:cNvSpPr txBox="1"/>
          <p:nvPr/>
        </p:nvSpPr>
        <p:spPr>
          <a:xfrm rot="900000">
            <a:off x="18190693" y="10662215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130</a:t>
            </a:r>
            <a:endParaRPr sz="100">
              <a:latin typeface="Arial"/>
              <a:cs typeface="Arial"/>
            </a:endParaRPr>
          </a:p>
        </p:txBody>
      </p:sp>
      <p:sp>
        <p:nvSpPr>
          <p:cNvPr id="879" name="object 879"/>
          <p:cNvSpPr txBox="1"/>
          <p:nvPr/>
        </p:nvSpPr>
        <p:spPr>
          <a:xfrm rot="900000">
            <a:off x="18252510" y="106884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880" name="object 880"/>
          <p:cNvSpPr txBox="1"/>
          <p:nvPr/>
        </p:nvSpPr>
        <p:spPr>
          <a:xfrm rot="17340000">
            <a:off x="18245418" y="1068462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881" name="object 881"/>
          <p:cNvSpPr txBox="1"/>
          <p:nvPr/>
        </p:nvSpPr>
        <p:spPr>
          <a:xfrm rot="17160000">
            <a:off x="18237981" y="10724181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882" name="object 882"/>
          <p:cNvSpPr txBox="1"/>
          <p:nvPr/>
        </p:nvSpPr>
        <p:spPr>
          <a:xfrm rot="17100000">
            <a:off x="18209974" y="10690609"/>
            <a:ext cx="7309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-4.59                                   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883" name="object 883"/>
          <p:cNvSpPr txBox="1"/>
          <p:nvPr/>
        </p:nvSpPr>
        <p:spPr>
          <a:xfrm rot="17340000">
            <a:off x="18261884" y="106824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-4.84</a:t>
            </a:r>
            <a:endParaRPr sz="100">
              <a:latin typeface="Arial"/>
              <a:cs typeface="Arial"/>
            </a:endParaRPr>
          </a:p>
        </p:txBody>
      </p:sp>
      <p:sp>
        <p:nvSpPr>
          <p:cNvPr id="884" name="object 884"/>
          <p:cNvSpPr txBox="1"/>
          <p:nvPr/>
        </p:nvSpPr>
        <p:spPr>
          <a:xfrm rot="17340000">
            <a:off x="18134431" y="107574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885" name="object 885"/>
          <p:cNvSpPr txBox="1"/>
          <p:nvPr/>
        </p:nvSpPr>
        <p:spPr>
          <a:xfrm rot="17160000">
            <a:off x="18127867" y="1075566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886" name="object 886"/>
          <p:cNvSpPr txBox="1"/>
          <p:nvPr/>
        </p:nvSpPr>
        <p:spPr>
          <a:xfrm rot="17160000">
            <a:off x="18137174" y="107585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887" name="object 887"/>
          <p:cNvSpPr txBox="1"/>
          <p:nvPr/>
        </p:nvSpPr>
        <p:spPr>
          <a:xfrm rot="17100000">
            <a:off x="18112428" y="107209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888" name="object 888"/>
          <p:cNvSpPr txBox="1"/>
          <p:nvPr/>
        </p:nvSpPr>
        <p:spPr>
          <a:xfrm rot="17400000">
            <a:off x="18092612" y="107800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889" name="object 889"/>
          <p:cNvSpPr txBox="1"/>
          <p:nvPr/>
        </p:nvSpPr>
        <p:spPr>
          <a:xfrm rot="17100000">
            <a:off x="18071485" y="10750475"/>
            <a:ext cx="6801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-4.62                                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890" name="object 890"/>
          <p:cNvSpPr txBox="1"/>
          <p:nvPr/>
        </p:nvSpPr>
        <p:spPr>
          <a:xfrm rot="17400000">
            <a:off x="18120531" y="1075352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891" name="object 891"/>
          <p:cNvSpPr txBox="1"/>
          <p:nvPr/>
        </p:nvSpPr>
        <p:spPr>
          <a:xfrm rot="17400000">
            <a:off x="18111225" y="107853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892" name="object 892"/>
          <p:cNvSpPr txBox="1"/>
          <p:nvPr/>
        </p:nvSpPr>
        <p:spPr>
          <a:xfrm rot="17100000">
            <a:off x="18128556" y="1072578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893" name="object 893"/>
          <p:cNvSpPr txBox="1"/>
          <p:nvPr/>
        </p:nvSpPr>
        <p:spPr>
          <a:xfrm rot="17100000">
            <a:off x="18138915" y="106951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894" name="object 894"/>
          <p:cNvSpPr txBox="1"/>
          <p:nvPr/>
        </p:nvSpPr>
        <p:spPr>
          <a:xfrm rot="17400000">
            <a:off x="18160979" y="106203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895" name="object 895"/>
          <p:cNvSpPr txBox="1"/>
          <p:nvPr/>
        </p:nvSpPr>
        <p:spPr>
          <a:xfrm rot="17100000">
            <a:off x="18163932" y="10614510"/>
            <a:ext cx="2307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-4.63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896" name="object 896"/>
          <p:cNvSpPr txBox="1"/>
          <p:nvPr/>
        </p:nvSpPr>
        <p:spPr>
          <a:xfrm rot="17280000">
            <a:off x="18171503" y="10617068"/>
            <a:ext cx="2307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897" name="object 897"/>
          <p:cNvSpPr txBox="1"/>
          <p:nvPr/>
        </p:nvSpPr>
        <p:spPr>
          <a:xfrm rot="17160000">
            <a:off x="18221873" y="10449286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898" name="object 898"/>
          <p:cNvSpPr txBox="1"/>
          <p:nvPr/>
        </p:nvSpPr>
        <p:spPr>
          <a:xfrm rot="17100000">
            <a:off x="18228399" y="1045177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899" name="object 899"/>
          <p:cNvSpPr txBox="1"/>
          <p:nvPr/>
        </p:nvSpPr>
        <p:spPr>
          <a:xfrm rot="17160000">
            <a:off x="18199097" y="105251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900" name="object 900"/>
          <p:cNvSpPr txBox="1"/>
          <p:nvPr/>
        </p:nvSpPr>
        <p:spPr>
          <a:xfrm rot="17100000">
            <a:off x="18206228" y="105267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901" name="object 901"/>
          <p:cNvSpPr txBox="1"/>
          <p:nvPr/>
        </p:nvSpPr>
        <p:spPr>
          <a:xfrm rot="3000000">
            <a:off x="18208520" y="1042359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902" name="object 902"/>
          <p:cNvSpPr txBox="1"/>
          <p:nvPr/>
        </p:nvSpPr>
        <p:spPr>
          <a:xfrm rot="19080000">
            <a:off x="18239235" y="10382676"/>
            <a:ext cx="2875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-4.64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903" name="object 903"/>
          <p:cNvSpPr txBox="1"/>
          <p:nvPr/>
        </p:nvSpPr>
        <p:spPr>
          <a:xfrm rot="19260000">
            <a:off x="18196304" y="10391213"/>
            <a:ext cx="7245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-4.30</a:t>
            </a:r>
            <a:r>
              <a:rPr sz="100" spc="6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-4.52</a:t>
            </a:r>
            <a:r>
              <a:rPr sz="100" spc="10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904" name="object 904"/>
          <p:cNvSpPr txBox="1"/>
          <p:nvPr/>
        </p:nvSpPr>
        <p:spPr>
          <a:xfrm rot="19260000">
            <a:off x="18222332" y="104061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905" name="object 905"/>
          <p:cNvSpPr txBox="1"/>
          <p:nvPr/>
        </p:nvSpPr>
        <p:spPr>
          <a:xfrm rot="900000">
            <a:off x="18276493" y="103652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906" name="object 906"/>
          <p:cNvSpPr txBox="1"/>
          <p:nvPr/>
        </p:nvSpPr>
        <p:spPr>
          <a:xfrm rot="1080000">
            <a:off x="18438642" y="104122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907" name="object 907"/>
          <p:cNvSpPr txBox="1"/>
          <p:nvPr/>
        </p:nvSpPr>
        <p:spPr>
          <a:xfrm rot="840000">
            <a:off x="18352375" y="103870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908" name="object 908"/>
          <p:cNvSpPr txBox="1"/>
          <p:nvPr/>
        </p:nvSpPr>
        <p:spPr>
          <a:xfrm rot="1080000">
            <a:off x="18463196" y="10433224"/>
            <a:ext cx="3064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909" name="object 909"/>
          <p:cNvSpPr txBox="1"/>
          <p:nvPr/>
        </p:nvSpPr>
        <p:spPr>
          <a:xfrm rot="1080000">
            <a:off x="18479090" y="106213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910" name="object 910"/>
          <p:cNvSpPr txBox="1"/>
          <p:nvPr/>
        </p:nvSpPr>
        <p:spPr>
          <a:xfrm rot="840000">
            <a:off x="18464501" y="10623654"/>
            <a:ext cx="3633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911" name="object 911"/>
          <p:cNvSpPr txBox="1"/>
          <p:nvPr/>
        </p:nvSpPr>
        <p:spPr>
          <a:xfrm rot="840000">
            <a:off x="18466199" y="1061470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912" name="object 912"/>
          <p:cNvSpPr txBox="1"/>
          <p:nvPr/>
        </p:nvSpPr>
        <p:spPr>
          <a:xfrm rot="840000">
            <a:off x="18448021" y="10617748"/>
            <a:ext cx="5406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r>
              <a:rPr sz="100" spc="22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913" name="object 913"/>
          <p:cNvSpPr txBox="1"/>
          <p:nvPr/>
        </p:nvSpPr>
        <p:spPr>
          <a:xfrm rot="840000">
            <a:off x="18465257" y="10621327"/>
            <a:ext cx="3570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914" name="object 914"/>
          <p:cNvSpPr txBox="1"/>
          <p:nvPr/>
        </p:nvSpPr>
        <p:spPr>
          <a:xfrm rot="17100000">
            <a:off x="18468216" y="104639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915" name="object 915"/>
          <p:cNvSpPr txBox="1"/>
          <p:nvPr/>
        </p:nvSpPr>
        <p:spPr>
          <a:xfrm rot="17340000">
            <a:off x="18465523" y="1046322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916" name="object 916"/>
          <p:cNvSpPr txBox="1"/>
          <p:nvPr/>
        </p:nvSpPr>
        <p:spPr>
          <a:xfrm rot="17160000">
            <a:off x="18425671" y="104349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917" name="object 917"/>
          <p:cNvSpPr txBox="1"/>
          <p:nvPr/>
        </p:nvSpPr>
        <p:spPr>
          <a:xfrm rot="17100000">
            <a:off x="18422758" y="104338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918" name="object 918"/>
          <p:cNvSpPr txBox="1"/>
          <p:nvPr/>
        </p:nvSpPr>
        <p:spPr>
          <a:xfrm rot="840000">
            <a:off x="18616532" y="1048155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919" name="object 919"/>
          <p:cNvSpPr txBox="1"/>
          <p:nvPr/>
        </p:nvSpPr>
        <p:spPr>
          <a:xfrm rot="1140000">
            <a:off x="18344684" y="10430598"/>
            <a:ext cx="23179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r>
              <a:rPr sz="100" spc="162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920" name="object 920"/>
          <p:cNvSpPr txBox="1"/>
          <p:nvPr/>
        </p:nvSpPr>
        <p:spPr>
          <a:xfrm rot="1140000">
            <a:off x="18274693" y="103722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921" name="object 921"/>
          <p:cNvSpPr txBox="1"/>
          <p:nvPr/>
        </p:nvSpPr>
        <p:spPr>
          <a:xfrm rot="840000">
            <a:off x="18634429" y="1047403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922" name="object 922"/>
          <p:cNvSpPr txBox="1"/>
          <p:nvPr/>
        </p:nvSpPr>
        <p:spPr>
          <a:xfrm rot="840000">
            <a:off x="18566418" y="104593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923" name="object 923"/>
          <p:cNvSpPr txBox="1"/>
          <p:nvPr/>
        </p:nvSpPr>
        <p:spPr>
          <a:xfrm rot="900000">
            <a:off x="18632997" y="104662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924" name="object 924"/>
          <p:cNvSpPr txBox="1"/>
          <p:nvPr/>
        </p:nvSpPr>
        <p:spPr>
          <a:xfrm rot="900000">
            <a:off x="18436489" y="104189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925" name="object 925"/>
          <p:cNvSpPr txBox="1"/>
          <p:nvPr/>
        </p:nvSpPr>
        <p:spPr>
          <a:xfrm rot="900000">
            <a:off x="18618318" y="104744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926" name="object 926"/>
          <p:cNvSpPr txBox="1"/>
          <p:nvPr/>
        </p:nvSpPr>
        <p:spPr>
          <a:xfrm rot="900000">
            <a:off x="18484812" y="1044330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927" name="object 927"/>
          <p:cNvSpPr txBox="1"/>
          <p:nvPr/>
        </p:nvSpPr>
        <p:spPr>
          <a:xfrm rot="840000">
            <a:off x="18264323" y="1045721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928" name="object 928"/>
          <p:cNvSpPr txBox="1"/>
          <p:nvPr/>
        </p:nvSpPr>
        <p:spPr>
          <a:xfrm rot="840000">
            <a:off x="18314433" y="1047582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929" name="object 929"/>
          <p:cNvSpPr txBox="1"/>
          <p:nvPr/>
        </p:nvSpPr>
        <p:spPr>
          <a:xfrm rot="840000">
            <a:off x="18315507" y="1047188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930" name="object 930"/>
          <p:cNvSpPr txBox="1"/>
          <p:nvPr/>
        </p:nvSpPr>
        <p:spPr>
          <a:xfrm rot="840000">
            <a:off x="18368839" y="104872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931" name="object 931"/>
          <p:cNvSpPr txBox="1"/>
          <p:nvPr/>
        </p:nvSpPr>
        <p:spPr>
          <a:xfrm rot="840000">
            <a:off x="18399980" y="1050052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932" name="object 932"/>
          <p:cNvSpPr txBox="1"/>
          <p:nvPr/>
        </p:nvSpPr>
        <p:spPr>
          <a:xfrm rot="840000">
            <a:off x="18244633" y="104540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933" name="object 933"/>
          <p:cNvSpPr txBox="1"/>
          <p:nvPr/>
        </p:nvSpPr>
        <p:spPr>
          <a:xfrm rot="840000">
            <a:off x="18263249" y="104611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934" name="object 934"/>
          <p:cNvSpPr txBox="1"/>
          <p:nvPr/>
        </p:nvSpPr>
        <p:spPr>
          <a:xfrm rot="1140000">
            <a:off x="18287583" y="104667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935" name="object 935"/>
          <p:cNvSpPr txBox="1"/>
          <p:nvPr/>
        </p:nvSpPr>
        <p:spPr>
          <a:xfrm rot="900000">
            <a:off x="18343330" y="10489612"/>
            <a:ext cx="6421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-4.77</a:t>
            </a:r>
            <a:r>
              <a:rPr sz="100" spc="30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936" name="object 936"/>
          <p:cNvSpPr txBox="1"/>
          <p:nvPr/>
        </p:nvSpPr>
        <p:spPr>
          <a:xfrm rot="900000">
            <a:off x="18367408" y="104912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937" name="object 937"/>
          <p:cNvSpPr txBox="1"/>
          <p:nvPr/>
        </p:nvSpPr>
        <p:spPr>
          <a:xfrm rot="1080000">
            <a:off x="18385311" y="104949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938" name="object 938"/>
          <p:cNvSpPr txBox="1"/>
          <p:nvPr/>
        </p:nvSpPr>
        <p:spPr>
          <a:xfrm rot="8100000">
            <a:off x="18604050" y="9648487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939" name="object 939"/>
          <p:cNvSpPr txBox="1"/>
          <p:nvPr/>
        </p:nvSpPr>
        <p:spPr>
          <a:xfrm rot="8100000">
            <a:off x="18630538" y="9559361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940" name="object 940"/>
          <p:cNvSpPr txBox="1"/>
          <p:nvPr/>
        </p:nvSpPr>
        <p:spPr>
          <a:xfrm rot="6960000">
            <a:off x="18656854" y="9470142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941" name="object 941"/>
          <p:cNvSpPr txBox="1"/>
          <p:nvPr/>
        </p:nvSpPr>
        <p:spPr>
          <a:xfrm>
            <a:off x="18654759" y="9424414"/>
            <a:ext cx="26670" cy="26034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942" name="object 942"/>
          <p:cNvSpPr txBox="1"/>
          <p:nvPr/>
        </p:nvSpPr>
        <p:spPr>
          <a:xfrm rot="10800000">
            <a:off x="18615224" y="9447576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943" name="object 943"/>
          <p:cNvSpPr txBox="1"/>
          <p:nvPr/>
        </p:nvSpPr>
        <p:spPr>
          <a:xfrm rot="13500000">
            <a:off x="18562193" y="9431488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944" name="object 944"/>
          <p:cNvSpPr txBox="1"/>
          <p:nvPr/>
        </p:nvSpPr>
        <p:spPr>
          <a:xfrm>
            <a:off x="18402565" y="9573849"/>
            <a:ext cx="26670" cy="260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945" name="object 945"/>
          <p:cNvSpPr txBox="1"/>
          <p:nvPr/>
        </p:nvSpPr>
        <p:spPr>
          <a:xfrm rot="17820000">
            <a:off x="18486318" y="94227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946" name="object 946"/>
          <p:cNvSpPr txBox="1"/>
          <p:nvPr/>
        </p:nvSpPr>
        <p:spPr>
          <a:xfrm rot="17820000">
            <a:off x="18448158" y="9458930"/>
            <a:ext cx="5272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30" dirty="0">
                <a:latin typeface="Arial"/>
                <a:cs typeface="Arial"/>
              </a:rPr>
              <a:t>P                          </a:t>
            </a: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947" name="object 947"/>
          <p:cNvSpPr txBox="1"/>
          <p:nvPr/>
        </p:nvSpPr>
        <p:spPr>
          <a:xfrm rot="18900000">
            <a:off x="18477323" y="9448334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948" name="object 948"/>
          <p:cNvSpPr txBox="1"/>
          <p:nvPr/>
        </p:nvSpPr>
        <p:spPr>
          <a:xfrm>
            <a:off x="17908103" y="9680339"/>
            <a:ext cx="26670" cy="26034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949" name="object 949"/>
          <p:cNvSpPr txBox="1"/>
          <p:nvPr/>
        </p:nvSpPr>
        <p:spPr>
          <a:xfrm rot="17160000">
            <a:off x="18389719" y="10686930"/>
            <a:ext cx="3190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950" name="object 950"/>
          <p:cNvSpPr txBox="1"/>
          <p:nvPr/>
        </p:nvSpPr>
        <p:spPr>
          <a:xfrm rot="11700000">
            <a:off x="18443808" y="105155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951" name="object 951"/>
          <p:cNvSpPr txBox="1"/>
          <p:nvPr/>
        </p:nvSpPr>
        <p:spPr>
          <a:xfrm rot="17160000">
            <a:off x="18436050" y="105194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952" name="object 952"/>
          <p:cNvSpPr txBox="1"/>
          <p:nvPr/>
        </p:nvSpPr>
        <p:spPr>
          <a:xfrm rot="19800000">
            <a:off x="18144310" y="10744168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953" name="object 953"/>
          <p:cNvSpPr txBox="1"/>
          <p:nvPr/>
        </p:nvSpPr>
        <p:spPr>
          <a:xfrm rot="19740000">
            <a:off x="18137475" y="1073186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954" name="object 954"/>
          <p:cNvSpPr txBox="1"/>
          <p:nvPr/>
        </p:nvSpPr>
        <p:spPr>
          <a:xfrm rot="6660000">
            <a:off x="18422814" y="959530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30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955" name="object 955"/>
          <p:cNvSpPr txBox="1"/>
          <p:nvPr/>
        </p:nvSpPr>
        <p:spPr>
          <a:xfrm rot="17520000">
            <a:off x="18617712" y="955328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30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10261562" y="1929755"/>
            <a:ext cx="2445385" cy="1976755"/>
          </a:xfrm>
          <a:custGeom>
            <a:avLst/>
            <a:gdLst/>
            <a:ahLst/>
            <a:cxnLst/>
            <a:rect l="l" t="t" r="r" b="b"/>
            <a:pathLst>
              <a:path w="2445384" h="1976754">
                <a:moveTo>
                  <a:pt x="2445064" y="224784"/>
                </a:moveTo>
                <a:lnTo>
                  <a:pt x="2281487" y="0"/>
                </a:lnTo>
                <a:lnTo>
                  <a:pt x="2294730" y="148543"/>
                </a:lnTo>
                <a:lnTo>
                  <a:pt x="2184128" y="285275"/>
                </a:lnTo>
                <a:lnTo>
                  <a:pt x="0" y="1805073"/>
                </a:lnTo>
                <a:lnTo>
                  <a:pt x="123488" y="1976525"/>
                </a:lnTo>
                <a:lnTo>
                  <a:pt x="2367391" y="3786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2628779" y="2154519"/>
            <a:ext cx="78105" cy="154305"/>
          </a:xfrm>
          <a:custGeom>
            <a:avLst/>
            <a:gdLst/>
            <a:ahLst/>
            <a:cxnLst/>
            <a:rect l="l" t="t" r="r" b="b"/>
            <a:pathLst>
              <a:path w="78104" h="154305">
                <a:moveTo>
                  <a:pt x="0" y="153760"/>
                </a:moveTo>
                <a:lnTo>
                  <a:pt x="26829" y="119352"/>
                </a:lnTo>
                <a:lnTo>
                  <a:pt x="48918" y="81933"/>
                </a:lnTo>
                <a:lnTo>
                  <a:pt x="66019" y="41987"/>
                </a:lnTo>
                <a:lnTo>
                  <a:pt x="7788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21172" y="3854737"/>
            <a:ext cx="9794240" cy="7399655"/>
          </a:xfrm>
          <a:custGeom>
            <a:avLst/>
            <a:gdLst/>
            <a:ahLst/>
            <a:cxnLst/>
            <a:rect l="l" t="t" r="r" b="b"/>
            <a:pathLst>
              <a:path w="9794240" h="7399655">
                <a:moveTo>
                  <a:pt x="0" y="7399263"/>
                </a:moveTo>
                <a:lnTo>
                  <a:pt x="1004727" y="6657976"/>
                </a:lnTo>
                <a:lnTo>
                  <a:pt x="2443274" y="5596695"/>
                </a:lnTo>
                <a:lnTo>
                  <a:pt x="7709952" y="1711294"/>
                </a:lnTo>
                <a:lnTo>
                  <a:pt x="9793858" y="173957"/>
                </a:lnTo>
                <a:lnTo>
                  <a:pt x="9668222" y="0"/>
                </a:lnTo>
                <a:lnTo>
                  <a:pt x="9637440" y="21118"/>
                </a:lnTo>
                <a:lnTo>
                  <a:pt x="7579305" y="1533399"/>
                </a:lnTo>
                <a:lnTo>
                  <a:pt x="2304395" y="5407704"/>
                </a:lnTo>
                <a:lnTo>
                  <a:pt x="1832634" y="5754545"/>
                </a:lnTo>
                <a:lnTo>
                  <a:pt x="0" y="71093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1357205" y="254612"/>
            <a:ext cx="1350010" cy="1899920"/>
          </a:xfrm>
          <a:custGeom>
            <a:avLst/>
            <a:gdLst/>
            <a:ahLst/>
            <a:cxnLst/>
            <a:rect l="l" t="t" r="r" b="b"/>
            <a:pathLst>
              <a:path w="1350009" h="1899920">
                <a:moveTo>
                  <a:pt x="0" y="0"/>
                </a:moveTo>
                <a:lnTo>
                  <a:pt x="1185843" y="1675142"/>
                </a:lnTo>
                <a:lnTo>
                  <a:pt x="1349420" y="18999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2630091" y="1860673"/>
            <a:ext cx="83820" cy="294005"/>
          </a:xfrm>
          <a:custGeom>
            <a:avLst/>
            <a:gdLst/>
            <a:ahLst/>
            <a:cxnLst/>
            <a:rect l="l" t="t" r="r" b="b"/>
            <a:pathLst>
              <a:path w="83820" h="294005">
                <a:moveTo>
                  <a:pt x="76529" y="293665"/>
                </a:moveTo>
                <a:lnTo>
                  <a:pt x="83554" y="241205"/>
                </a:lnTo>
                <a:lnTo>
                  <a:pt x="82348" y="188923"/>
                </a:lnTo>
                <a:lnTo>
                  <a:pt x="73149" y="137741"/>
                </a:lnTo>
                <a:lnTo>
                  <a:pt x="56198" y="88579"/>
                </a:lnTo>
                <a:lnTo>
                  <a:pt x="31735" y="4235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1604897" y="254612"/>
            <a:ext cx="1025525" cy="1606550"/>
          </a:xfrm>
          <a:custGeom>
            <a:avLst/>
            <a:gdLst/>
            <a:ahLst/>
            <a:cxnLst/>
            <a:rect l="l" t="t" r="r" b="b"/>
            <a:pathLst>
              <a:path w="1025525" h="1606550">
                <a:moveTo>
                  <a:pt x="1025488" y="1606419"/>
                </a:moveTo>
                <a:lnTo>
                  <a:pt x="901999" y="1362664"/>
                </a:lnTo>
                <a:lnTo>
                  <a:pt x="758825" y="1113182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421172" y="7783806"/>
            <a:ext cx="2145665" cy="2578100"/>
          </a:xfrm>
          <a:custGeom>
            <a:avLst/>
            <a:gdLst/>
            <a:ahLst/>
            <a:cxnLst/>
            <a:rect l="l" t="t" r="r" b="b"/>
            <a:pathLst>
              <a:path w="2145665" h="2578100">
                <a:moveTo>
                  <a:pt x="0" y="2577858"/>
                </a:moveTo>
                <a:lnTo>
                  <a:pt x="522587" y="2217416"/>
                </a:lnTo>
                <a:lnTo>
                  <a:pt x="1992990" y="1103876"/>
                </a:lnTo>
                <a:lnTo>
                  <a:pt x="2081758" y="908800"/>
                </a:lnTo>
                <a:lnTo>
                  <a:pt x="2112899" y="531893"/>
                </a:lnTo>
                <a:lnTo>
                  <a:pt x="2145113" y="137447"/>
                </a:lnTo>
                <a:lnTo>
                  <a:pt x="1971514" y="0"/>
                </a:lnTo>
                <a:lnTo>
                  <a:pt x="1911022" y="515428"/>
                </a:lnTo>
                <a:lnTo>
                  <a:pt x="1885967" y="731622"/>
                </a:lnTo>
                <a:lnTo>
                  <a:pt x="1800778" y="989336"/>
                </a:lnTo>
                <a:lnTo>
                  <a:pt x="445273" y="2139028"/>
                </a:lnTo>
                <a:lnTo>
                  <a:pt x="0" y="24296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2957540" y="254612"/>
            <a:ext cx="2559685" cy="1639570"/>
          </a:xfrm>
          <a:custGeom>
            <a:avLst/>
            <a:gdLst/>
            <a:ahLst/>
            <a:cxnLst/>
            <a:rect l="l" t="t" r="r" b="b"/>
            <a:pathLst>
              <a:path w="2559684" h="1639570">
                <a:moveTo>
                  <a:pt x="1600692" y="0"/>
                </a:moveTo>
                <a:lnTo>
                  <a:pt x="767415" y="640706"/>
                </a:lnTo>
                <a:lnTo>
                  <a:pt x="227289" y="1013318"/>
                </a:lnTo>
                <a:lnTo>
                  <a:pt x="15033" y="1151123"/>
                </a:lnTo>
                <a:lnTo>
                  <a:pt x="0" y="1234165"/>
                </a:lnTo>
                <a:lnTo>
                  <a:pt x="71229" y="1396310"/>
                </a:lnTo>
                <a:lnTo>
                  <a:pt x="152838" y="1533042"/>
                </a:lnTo>
                <a:lnTo>
                  <a:pt x="249839" y="1611072"/>
                </a:lnTo>
                <a:lnTo>
                  <a:pt x="310688" y="1638991"/>
                </a:lnTo>
                <a:lnTo>
                  <a:pt x="25592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3090334" y="254612"/>
            <a:ext cx="2110105" cy="1447165"/>
          </a:xfrm>
          <a:custGeom>
            <a:avLst/>
            <a:gdLst/>
            <a:ahLst/>
            <a:cxnLst/>
            <a:rect l="l" t="t" r="r" b="b"/>
            <a:pathLst>
              <a:path w="2110105" h="1447164">
                <a:moveTo>
                  <a:pt x="2109677" y="0"/>
                </a:moveTo>
                <a:lnTo>
                  <a:pt x="283127" y="1332597"/>
                </a:lnTo>
                <a:lnTo>
                  <a:pt x="97358" y="1446779"/>
                </a:lnTo>
                <a:lnTo>
                  <a:pt x="31498" y="1383782"/>
                </a:lnTo>
                <a:lnTo>
                  <a:pt x="0" y="1305394"/>
                </a:lnTo>
                <a:lnTo>
                  <a:pt x="18612" y="1238102"/>
                </a:lnTo>
                <a:lnTo>
                  <a:pt x="296371" y="1061997"/>
                </a:lnTo>
                <a:lnTo>
                  <a:pt x="17281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1520265" y="11147183"/>
            <a:ext cx="68580" cy="162560"/>
          </a:xfrm>
          <a:custGeom>
            <a:avLst/>
            <a:gdLst/>
            <a:ahLst/>
            <a:cxnLst/>
            <a:rect l="l" t="t" r="r" b="b"/>
            <a:pathLst>
              <a:path w="68579" h="162559">
                <a:moveTo>
                  <a:pt x="68188" y="162002"/>
                </a:moveTo>
                <a:lnTo>
                  <a:pt x="58282" y="118737"/>
                </a:lnTo>
                <a:lnTo>
                  <a:pt x="43500" y="77042"/>
                </a:lnTo>
                <a:lnTo>
                  <a:pt x="24015" y="37326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1130632" y="11090781"/>
            <a:ext cx="537845" cy="791845"/>
          </a:xfrm>
          <a:custGeom>
            <a:avLst/>
            <a:gdLst/>
            <a:ahLst/>
            <a:cxnLst/>
            <a:rect l="l" t="t" r="r" b="b"/>
            <a:pathLst>
              <a:path w="537845" h="791845">
                <a:moveTo>
                  <a:pt x="389792" y="56553"/>
                </a:moveTo>
                <a:lnTo>
                  <a:pt x="348630" y="0"/>
                </a:lnTo>
                <a:lnTo>
                  <a:pt x="0" y="256282"/>
                </a:lnTo>
                <a:lnTo>
                  <a:pt x="385497" y="791755"/>
                </a:lnTo>
                <a:lnTo>
                  <a:pt x="537262" y="681153"/>
                </a:lnTo>
                <a:lnTo>
                  <a:pt x="458158" y="2186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421172" y="3338593"/>
            <a:ext cx="9409430" cy="4582795"/>
          </a:xfrm>
          <a:custGeom>
            <a:avLst/>
            <a:gdLst/>
            <a:ahLst/>
            <a:cxnLst/>
            <a:rect l="l" t="t" r="r" b="b"/>
            <a:pathLst>
              <a:path w="9409430" h="4582795">
                <a:moveTo>
                  <a:pt x="0" y="4465615"/>
                </a:moveTo>
                <a:lnTo>
                  <a:pt x="70155" y="4465973"/>
                </a:lnTo>
                <a:lnTo>
                  <a:pt x="214403" y="4423379"/>
                </a:lnTo>
                <a:lnTo>
                  <a:pt x="1971514" y="4445213"/>
                </a:lnTo>
                <a:lnTo>
                  <a:pt x="2145113" y="4582660"/>
                </a:lnTo>
                <a:lnTo>
                  <a:pt x="3117626" y="4547225"/>
                </a:lnTo>
                <a:lnTo>
                  <a:pt x="3493818" y="4434475"/>
                </a:lnTo>
                <a:lnTo>
                  <a:pt x="4404408" y="3776230"/>
                </a:lnTo>
                <a:lnTo>
                  <a:pt x="9383305" y="175746"/>
                </a:lnTo>
                <a:lnTo>
                  <a:pt x="9409076" y="156776"/>
                </a:lnTo>
                <a:lnTo>
                  <a:pt x="9295968" y="0"/>
                </a:lnTo>
                <a:lnTo>
                  <a:pt x="9085502" y="151765"/>
                </a:lnTo>
                <a:lnTo>
                  <a:pt x="7336266" y="1002938"/>
                </a:lnTo>
                <a:lnTo>
                  <a:pt x="4106247" y="3363887"/>
                </a:lnTo>
                <a:lnTo>
                  <a:pt x="3311270" y="3945176"/>
                </a:lnTo>
                <a:lnTo>
                  <a:pt x="3006666" y="4041460"/>
                </a:lnTo>
                <a:lnTo>
                  <a:pt x="0" y="4061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3670191" y="13663987"/>
            <a:ext cx="295910" cy="304800"/>
          </a:xfrm>
          <a:custGeom>
            <a:avLst/>
            <a:gdLst/>
            <a:ahLst/>
            <a:cxnLst/>
            <a:rect l="l" t="t" r="r" b="b"/>
            <a:pathLst>
              <a:path w="295909" h="304800">
                <a:moveTo>
                  <a:pt x="156776" y="304246"/>
                </a:moveTo>
                <a:lnTo>
                  <a:pt x="158923" y="298161"/>
                </a:lnTo>
                <a:lnTo>
                  <a:pt x="295297" y="96642"/>
                </a:lnTo>
                <a:lnTo>
                  <a:pt x="225857" y="0"/>
                </a:lnTo>
                <a:lnTo>
                  <a:pt x="55480" y="125277"/>
                </a:lnTo>
                <a:lnTo>
                  <a:pt x="0" y="3042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732800" y="3323559"/>
            <a:ext cx="5984875" cy="3684904"/>
          </a:xfrm>
          <a:custGeom>
            <a:avLst/>
            <a:gdLst/>
            <a:ahLst/>
            <a:cxnLst/>
            <a:rect l="l" t="t" r="r" b="b"/>
            <a:pathLst>
              <a:path w="5984875" h="3684904">
                <a:moveTo>
                  <a:pt x="5984340" y="15033"/>
                </a:moveTo>
                <a:lnTo>
                  <a:pt x="5971812" y="0"/>
                </a:lnTo>
                <a:lnTo>
                  <a:pt x="4523601" y="727684"/>
                </a:lnTo>
                <a:lnTo>
                  <a:pt x="4328526" y="490015"/>
                </a:lnTo>
                <a:lnTo>
                  <a:pt x="0" y="36845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364135" y="7008300"/>
            <a:ext cx="368935" cy="140970"/>
          </a:xfrm>
          <a:custGeom>
            <a:avLst/>
            <a:gdLst/>
            <a:ahLst/>
            <a:cxnLst/>
            <a:rect l="l" t="t" r="r" b="b"/>
            <a:pathLst>
              <a:path w="368935" h="140970">
                <a:moveTo>
                  <a:pt x="0" y="140782"/>
                </a:moveTo>
                <a:lnTo>
                  <a:pt x="50526" y="137629"/>
                </a:lnTo>
                <a:lnTo>
                  <a:pt x="100306" y="130147"/>
                </a:lnTo>
                <a:lnTo>
                  <a:pt x="149076" y="118437"/>
                </a:lnTo>
                <a:lnTo>
                  <a:pt x="196572" y="102601"/>
                </a:lnTo>
                <a:lnTo>
                  <a:pt x="242529" y="82738"/>
                </a:lnTo>
                <a:lnTo>
                  <a:pt x="286685" y="58949"/>
                </a:lnTo>
                <a:lnTo>
                  <a:pt x="328775" y="31336"/>
                </a:lnTo>
                <a:lnTo>
                  <a:pt x="36853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421172" y="7149185"/>
            <a:ext cx="2943860" cy="40005"/>
          </a:xfrm>
          <a:custGeom>
            <a:avLst/>
            <a:gdLst/>
            <a:ahLst/>
            <a:cxnLst/>
            <a:rect l="l" t="t" r="r" b="b"/>
            <a:pathLst>
              <a:path w="2943860" h="40004">
                <a:moveTo>
                  <a:pt x="2943311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421172" y="3338593"/>
            <a:ext cx="9296400" cy="4062095"/>
          </a:xfrm>
          <a:custGeom>
            <a:avLst/>
            <a:gdLst/>
            <a:ahLst/>
            <a:cxnLst/>
            <a:rect l="l" t="t" r="r" b="b"/>
            <a:pathLst>
              <a:path w="9296400" h="4062095">
                <a:moveTo>
                  <a:pt x="0" y="4061505"/>
                </a:moveTo>
                <a:lnTo>
                  <a:pt x="3006666" y="4041460"/>
                </a:lnTo>
                <a:lnTo>
                  <a:pt x="3311270" y="3945176"/>
                </a:lnTo>
                <a:lnTo>
                  <a:pt x="4106247" y="3363887"/>
                </a:lnTo>
                <a:lnTo>
                  <a:pt x="7336266" y="1002938"/>
                </a:lnTo>
                <a:lnTo>
                  <a:pt x="9085502" y="151765"/>
                </a:lnTo>
                <a:lnTo>
                  <a:pt x="929596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2650788" y="13684389"/>
            <a:ext cx="353060" cy="283845"/>
          </a:xfrm>
          <a:custGeom>
            <a:avLst/>
            <a:gdLst/>
            <a:ahLst/>
            <a:cxnLst/>
            <a:rect l="l" t="t" r="r" b="b"/>
            <a:pathLst>
              <a:path w="353059" h="283844">
                <a:moveTo>
                  <a:pt x="352925" y="283843"/>
                </a:moveTo>
                <a:lnTo>
                  <a:pt x="125993" y="0"/>
                </a:lnTo>
                <a:lnTo>
                  <a:pt x="0" y="94137"/>
                </a:lnTo>
                <a:lnTo>
                  <a:pt x="132794" y="2838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3099640" y="6995630"/>
            <a:ext cx="1083945" cy="1597660"/>
          </a:xfrm>
          <a:custGeom>
            <a:avLst/>
            <a:gdLst/>
            <a:ahLst/>
            <a:cxnLst/>
            <a:rect l="l" t="t" r="r" b="b"/>
            <a:pathLst>
              <a:path w="1083944" h="1597659">
                <a:moveTo>
                  <a:pt x="1083473" y="146753"/>
                </a:moveTo>
                <a:lnTo>
                  <a:pt x="975376" y="0"/>
                </a:lnTo>
                <a:lnTo>
                  <a:pt x="0" y="693680"/>
                </a:lnTo>
                <a:lnTo>
                  <a:pt x="671488" y="1597470"/>
                </a:lnTo>
                <a:lnTo>
                  <a:pt x="841508" y="1475414"/>
                </a:lnTo>
                <a:lnTo>
                  <a:pt x="845803" y="1340472"/>
                </a:lnTo>
                <a:lnTo>
                  <a:pt x="371180" y="744149"/>
                </a:lnTo>
                <a:lnTo>
                  <a:pt x="465317" y="602407"/>
                </a:lnTo>
                <a:lnTo>
                  <a:pt x="1083473" y="1467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3826968" y="13760629"/>
            <a:ext cx="288925" cy="207645"/>
          </a:xfrm>
          <a:custGeom>
            <a:avLst/>
            <a:gdLst/>
            <a:ahLst/>
            <a:cxnLst/>
            <a:rect l="l" t="t" r="r" b="b"/>
            <a:pathLst>
              <a:path w="288925" h="207644">
                <a:moveTo>
                  <a:pt x="288496" y="207603"/>
                </a:moveTo>
                <a:lnTo>
                  <a:pt x="138521" y="0"/>
                </a:lnTo>
                <a:lnTo>
                  <a:pt x="2147" y="201518"/>
                </a:lnTo>
                <a:lnTo>
                  <a:pt x="0" y="2076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4806282" y="3519351"/>
            <a:ext cx="1466850" cy="1854835"/>
          </a:xfrm>
          <a:custGeom>
            <a:avLst/>
            <a:gdLst/>
            <a:ahLst/>
            <a:cxnLst/>
            <a:rect l="l" t="t" r="r" b="b"/>
            <a:pathLst>
              <a:path w="1466850" h="1854835">
                <a:moveTo>
                  <a:pt x="552653" y="411269"/>
                </a:moveTo>
                <a:lnTo>
                  <a:pt x="254492" y="0"/>
                </a:lnTo>
                <a:lnTo>
                  <a:pt x="0" y="183979"/>
                </a:lnTo>
                <a:lnTo>
                  <a:pt x="1215910" y="1854826"/>
                </a:lnTo>
                <a:lnTo>
                  <a:pt x="1466465" y="1670489"/>
                </a:lnTo>
                <a:lnTo>
                  <a:pt x="552653" y="4112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5630252" y="4662242"/>
            <a:ext cx="307340" cy="368935"/>
          </a:xfrm>
          <a:custGeom>
            <a:avLst/>
            <a:gdLst/>
            <a:ahLst/>
            <a:cxnLst/>
            <a:rect l="l" t="t" r="r" b="b"/>
            <a:pathLst>
              <a:path w="307340" h="368935">
                <a:moveTo>
                  <a:pt x="222636" y="368316"/>
                </a:moveTo>
                <a:lnTo>
                  <a:pt x="0" y="64428"/>
                </a:lnTo>
                <a:lnTo>
                  <a:pt x="84115" y="0"/>
                </a:lnTo>
                <a:lnTo>
                  <a:pt x="306751" y="307467"/>
                </a:lnTo>
                <a:lnTo>
                  <a:pt x="222636" y="3683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5169587" y="3998628"/>
            <a:ext cx="307340" cy="368935"/>
          </a:xfrm>
          <a:custGeom>
            <a:avLst/>
            <a:gdLst/>
            <a:ahLst/>
            <a:cxnLst/>
            <a:rect l="l" t="t" r="r" b="b"/>
            <a:pathLst>
              <a:path w="307340" h="368935">
                <a:moveTo>
                  <a:pt x="222994" y="368316"/>
                </a:moveTo>
                <a:lnTo>
                  <a:pt x="0" y="64070"/>
                </a:lnTo>
                <a:lnTo>
                  <a:pt x="84115" y="0"/>
                </a:lnTo>
                <a:lnTo>
                  <a:pt x="307109" y="307467"/>
                </a:lnTo>
                <a:lnTo>
                  <a:pt x="222994" y="3683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421172" y="12198237"/>
            <a:ext cx="2305685" cy="1593215"/>
          </a:xfrm>
          <a:custGeom>
            <a:avLst/>
            <a:gdLst/>
            <a:ahLst/>
            <a:cxnLst/>
            <a:rect l="l" t="t" r="r" b="b"/>
            <a:pathLst>
              <a:path w="2305685" h="1593215">
                <a:moveTo>
                  <a:pt x="1230585" y="927055"/>
                </a:moveTo>
                <a:lnTo>
                  <a:pt x="1675500" y="604912"/>
                </a:lnTo>
                <a:lnTo>
                  <a:pt x="2305111" y="148543"/>
                </a:lnTo>
                <a:lnTo>
                  <a:pt x="2259295" y="85546"/>
                </a:lnTo>
                <a:lnTo>
                  <a:pt x="2196656" y="0"/>
                </a:lnTo>
                <a:lnTo>
                  <a:pt x="0" y="15931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421172" y="13876601"/>
            <a:ext cx="57785" cy="92075"/>
          </a:xfrm>
          <a:custGeom>
            <a:avLst/>
            <a:gdLst/>
            <a:ahLst/>
            <a:cxnLst/>
            <a:rect l="l" t="t" r="r" b="b"/>
            <a:pathLst>
              <a:path w="57784" h="92075">
                <a:moveTo>
                  <a:pt x="0" y="0"/>
                </a:moveTo>
                <a:lnTo>
                  <a:pt x="57627" y="916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679244" y="13125293"/>
            <a:ext cx="972819" cy="843280"/>
          </a:xfrm>
          <a:custGeom>
            <a:avLst/>
            <a:gdLst/>
            <a:ahLst/>
            <a:cxnLst/>
            <a:rect l="l" t="t" r="r" b="b"/>
            <a:pathLst>
              <a:path w="972819" h="843280">
                <a:moveTo>
                  <a:pt x="0" y="842940"/>
                </a:moveTo>
                <a:lnTo>
                  <a:pt x="180399" y="764194"/>
                </a:lnTo>
                <a:lnTo>
                  <a:pt x="89842" y="639274"/>
                </a:lnTo>
                <a:lnTo>
                  <a:pt x="97251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3089976" y="13258444"/>
            <a:ext cx="421640" cy="378460"/>
          </a:xfrm>
          <a:custGeom>
            <a:avLst/>
            <a:gdLst/>
            <a:ahLst/>
            <a:cxnLst/>
            <a:rect l="l" t="t" r="r" b="b"/>
            <a:pathLst>
              <a:path w="421640" h="378459">
                <a:moveTo>
                  <a:pt x="421291" y="224426"/>
                </a:moveTo>
                <a:lnTo>
                  <a:pt x="256640" y="0"/>
                </a:lnTo>
                <a:lnTo>
                  <a:pt x="0" y="194717"/>
                </a:lnTo>
                <a:lnTo>
                  <a:pt x="154270" y="378338"/>
                </a:lnTo>
                <a:lnTo>
                  <a:pt x="241249" y="363305"/>
                </a:lnTo>
                <a:lnTo>
                  <a:pt x="421291" y="2244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425899" y="4028694"/>
            <a:ext cx="9676765" cy="6583680"/>
          </a:xfrm>
          <a:custGeom>
            <a:avLst/>
            <a:gdLst/>
            <a:ahLst/>
            <a:cxnLst/>
            <a:rect l="l" t="t" r="r" b="b"/>
            <a:pathLst>
              <a:path w="9676765" h="6583680">
                <a:moveTo>
                  <a:pt x="9199683" y="1550580"/>
                </a:moveTo>
                <a:lnTo>
                  <a:pt x="9411224" y="1593175"/>
                </a:lnTo>
                <a:lnTo>
                  <a:pt x="9676455" y="1392372"/>
                </a:lnTo>
                <a:lnTo>
                  <a:pt x="9584465" y="1077388"/>
                </a:lnTo>
                <a:lnTo>
                  <a:pt x="8789130" y="0"/>
                </a:lnTo>
                <a:lnTo>
                  <a:pt x="6705224" y="1537337"/>
                </a:lnTo>
                <a:lnTo>
                  <a:pt x="1438546" y="5422737"/>
                </a:lnTo>
                <a:lnTo>
                  <a:pt x="0" y="6484019"/>
                </a:lnTo>
                <a:lnTo>
                  <a:pt x="65502" y="6583168"/>
                </a:lnTo>
                <a:lnTo>
                  <a:pt x="98790" y="6541647"/>
                </a:lnTo>
                <a:lnTo>
                  <a:pt x="308183" y="6279279"/>
                </a:lnTo>
                <a:lnTo>
                  <a:pt x="3124427" y="4238326"/>
                </a:lnTo>
                <a:lnTo>
                  <a:pt x="3240399" y="4154210"/>
                </a:lnTo>
                <a:lnTo>
                  <a:pt x="3433326" y="4014615"/>
                </a:lnTo>
                <a:lnTo>
                  <a:pt x="3548582" y="3931216"/>
                </a:lnTo>
                <a:lnTo>
                  <a:pt x="6056643" y="2113257"/>
                </a:lnTo>
                <a:lnTo>
                  <a:pt x="6263530" y="2030573"/>
                </a:lnTo>
                <a:lnTo>
                  <a:pt x="6476145" y="19990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7902145" y="6022786"/>
            <a:ext cx="186690" cy="6350"/>
          </a:xfrm>
          <a:custGeom>
            <a:avLst/>
            <a:gdLst/>
            <a:ahLst/>
            <a:cxnLst/>
            <a:rect l="l" t="t" r="r" b="b"/>
            <a:pathLst>
              <a:path w="186690" h="6350">
                <a:moveTo>
                  <a:pt x="186352" y="6091"/>
                </a:moveTo>
                <a:lnTo>
                  <a:pt x="139854" y="1718"/>
                </a:lnTo>
                <a:lnTo>
                  <a:pt x="93220" y="0"/>
                </a:lnTo>
                <a:lnTo>
                  <a:pt x="46564" y="936"/>
                </a:lnTo>
                <a:lnTo>
                  <a:pt x="0" y="45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8088320" y="6028872"/>
            <a:ext cx="181610" cy="42545"/>
          </a:xfrm>
          <a:custGeom>
            <a:avLst/>
            <a:gdLst/>
            <a:ahLst/>
            <a:cxnLst/>
            <a:rect l="l" t="t" r="r" b="b"/>
            <a:pathLst>
              <a:path w="181609" h="42545">
                <a:moveTo>
                  <a:pt x="181609" y="42201"/>
                </a:moveTo>
                <a:lnTo>
                  <a:pt x="137100" y="28026"/>
                </a:lnTo>
                <a:lnTo>
                  <a:pt x="91931" y="16253"/>
                </a:lnTo>
                <a:lnTo>
                  <a:pt x="46198" y="6903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8269954" y="6071112"/>
            <a:ext cx="340360" cy="260985"/>
          </a:xfrm>
          <a:custGeom>
            <a:avLst/>
            <a:gdLst/>
            <a:ahLst/>
            <a:cxnLst/>
            <a:rect l="l" t="t" r="r" b="b"/>
            <a:pathLst>
              <a:path w="340359" h="260985">
                <a:moveTo>
                  <a:pt x="340197" y="260852"/>
                </a:moveTo>
                <a:lnTo>
                  <a:pt x="310220" y="222753"/>
                </a:lnTo>
                <a:lnTo>
                  <a:pt x="278024" y="186732"/>
                </a:lnTo>
                <a:lnTo>
                  <a:pt x="243723" y="152874"/>
                </a:lnTo>
                <a:lnTo>
                  <a:pt x="207430" y="121267"/>
                </a:lnTo>
                <a:lnTo>
                  <a:pt x="169256" y="91997"/>
                </a:lnTo>
                <a:lnTo>
                  <a:pt x="129313" y="65148"/>
                </a:lnTo>
                <a:lnTo>
                  <a:pt x="87715" y="40809"/>
                </a:lnTo>
                <a:lnTo>
                  <a:pt x="44573" y="19064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8610033" y="6332117"/>
            <a:ext cx="163195" cy="140335"/>
          </a:xfrm>
          <a:custGeom>
            <a:avLst/>
            <a:gdLst/>
            <a:ahLst/>
            <a:cxnLst/>
            <a:rect l="l" t="t" r="r" b="b"/>
            <a:pathLst>
              <a:path w="163195" h="140335">
                <a:moveTo>
                  <a:pt x="0" y="0"/>
                </a:moveTo>
                <a:lnTo>
                  <a:pt x="36904" y="39407"/>
                </a:lnTo>
                <a:lnTo>
                  <a:pt x="76493" y="76014"/>
                </a:lnTo>
                <a:lnTo>
                  <a:pt x="118607" y="109686"/>
                </a:lnTo>
                <a:lnTo>
                  <a:pt x="163088" y="1402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8773279" y="6472288"/>
            <a:ext cx="104775" cy="55880"/>
          </a:xfrm>
          <a:custGeom>
            <a:avLst/>
            <a:gdLst/>
            <a:ahLst/>
            <a:cxnLst/>
            <a:rect l="l" t="t" r="r" b="b"/>
            <a:pathLst>
              <a:path w="104775" h="55879">
                <a:moveTo>
                  <a:pt x="0" y="0"/>
                </a:moveTo>
                <a:lnTo>
                  <a:pt x="25225" y="15386"/>
                </a:lnTo>
                <a:lnTo>
                  <a:pt x="51024" y="29767"/>
                </a:lnTo>
                <a:lnTo>
                  <a:pt x="77366" y="43127"/>
                </a:lnTo>
                <a:lnTo>
                  <a:pt x="104221" y="554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8877562" y="6527744"/>
            <a:ext cx="441959" cy="59690"/>
          </a:xfrm>
          <a:custGeom>
            <a:avLst/>
            <a:gdLst/>
            <a:ahLst/>
            <a:cxnLst/>
            <a:rect l="l" t="t" r="r" b="b"/>
            <a:pathLst>
              <a:path w="441959" h="59690">
                <a:moveTo>
                  <a:pt x="0" y="0"/>
                </a:moveTo>
                <a:lnTo>
                  <a:pt x="47302" y="16521"/>
                </a:lnTo>
                <a:lnTo>
                  <a:pt x="95315" y="30381"/>
                </a:lnTo>
                <a:lnTo>
                  <a:pt x="143924" y="41565"/>
                </a:lnTo>
                <a:lnTo>
                  <a:pt x="193019" y="50062"/>
                </a:lnTo>
                <a:lnTo>
                  <a:pt x="242487" y="55858"/>
                </a:lnTo>
                <a:lnTo>
                  <a:pt x="292216" y="58939"/>
                </a:lnTo>
                <a:lnTo>
                  <a:pt x="342094" y="59294"/>
                </a:lnTo>
                <a:lnTo>
                  <a:pt x="392010" y="56907"/>
                </a:lnTo>
                <a:lnTo>
                  <a:pt x="441851" y="517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9319106" y="6560922"/>
            <a:ext cx="118745" cy="19050"/>
          </a:xfrm>
          <a:custGeom>
            <a:avLst/>
            <a:gdLst/>
            <a:ahLst/>
            <a:cxnLst/>
            <a:rect l="l" t="t" r="r" b="b"/>
            <a:pathLst>
              <a:path w="118745" h="19050">
                <a:moveTo>
                  <a:pt x="0" y="18591"/>
                </a:moveTo>
                <a:lnTo>
                  <a:pt x="29790" y="15673"/>
                </a:lnTo>
                <a:lnTo>
                  <a:pt x="59433" y="11598"/>
                </a:lnTo>
                <a:lnTo>
                  <a:pt x="88895" y="6372"/>
                </a:lnTo>
                <a:lnTo>
                  <a:pt x="11814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9437390" y="6444661"/>
            <a:ext cx="263525" cy="116839"/>
          </a:xfrm>
          <a:custGeom>
            <a:avLst/>
            <a:gdLst/>
            <a:ahLst/>
            <a:cxnLst/>
            <a:rect l="l" t="t" r="r" b="b"/>
            <a:pathLst>
              <a:path w="263525" h="116840">
                <a:moveTo>
                  <a:pt x="0" y="116448"/>
                </a:moveTo>
                <a:lnTo>
                  <a:pt x="46611" y="103885"/>
                </a:lnTo>
                <a:lnTo>
                  <a:pt x="92276" y="88510"/>
                </a:lnTo>
                <a:lnTo>
                  <a:pt x="136869" y="70379"/>
                </a:lnTo>
                <a:lnTo>
                  <a:pt x="180267" y="49547"/>
                </a:lnTo>
                <a:lnTo>
                  <a:pt x="222343" y="26068"/>
                </a:lnTo>
                <a:lnTo>
                  <a:pt x="26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9683136" y="5448628"/>
            <a:ext cx="942975" cy="996315"/>
          </a:xfrm>
          <a:custGeom>
            <a:avLst/>
            <a:gdLst/>
            <a:ahLst/>
            <a:cxnLst/>
            <a:rect l="l" t="t" r="r" b="b"/>
            <a:pathLst>
              <a:path w="942975" h="996314">
                <a:moveTo>
                  <a:pt x="17538" y="996137"/>
                </a:moveTo>
                <a:lnTo>
                  <a:pt x="209034" y="858331"/>
                </a:lnTo>
                <a:lnTo>
                  <a:pt x="241249" y="643211"/>
                </a:lnTo>
                <a:lnTo>
                  <a:pt x="377980" y="543347"/>
                </a:lnTo>
                <a:lnTo>
                  <a:pt x="398025" y="528672"/>
                </a:lnTo>
                <a:lnTo>
                  <a:pt x="360442" y="479992"/>
                </a:lnTo>
                <a:lnTo>
                  <a:pt x="259146" y="348272"/>
                </a:lnTo>
                <a:lnTo>
                  <a:pt x="157849" y="411626"/>
                </a:lnTo>
                <a:lnTo>
                  <a:pt x="96642" y="410553"/>
                </a:lnTo>
                <a:lnTo>
                  <a:pt x="41162" y="380844"/>
                </a:lnTo>
                <a:lnTo>
                  <a:pt x="0" y="311404"/>
                </a:lnTo>
                <a:lnTo>
                  <a:pt x="26845" y="245186"/>
                </a:lnTo>
                <a:lnTo>
                  <a:pt x="97358" y="188990"/>
                </a:lnTo>
                <a:lnTo>
                  <a:pt x="183621" y="206887"/>
                </a:lnTo>
                <a:lnTo>
                  <a:pt x="230511" y="262009"/>
                </a:lnTo>
                <a:lnTo>
                  <a:pt x="244828" y="299950"/>
                </a:lnTo>
                <a:lnTo>
                  <a:pt x="278832" y="274895"/>
                </a:lnTo>
                <a:lnTo>
                  <a:pt x="653592" y="0"/>
                </a:lnTo>
                <a:lnTo>
                  <a:pt x="815379" y="223352"/>
                </a:lnTo>
                <a:lnTo>
                  <a:pt x="942446" y="1306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8653353" y="5507688"/>
            <a:ext cx="725170" cy="729615"/>
          </a:xfrm>
          <a:custGeom>
            <a:avLst/>
            <a:gdLst/>
            <a:ahLst/>
            <a:cxnLst/>
            <a:rect l="l" t="t" r="r" b="b"/>
            <a:pathLst>
              <a:path w="725170" h="729614">
                <a:moveTo>
                  <a:pt x="67649" y="13959"/>
                </a:moveTo>
                <a:lnTo>
                  <a:pt x="201518" y="0"/>
                </a:lnTo>
                <a:lnTo>
                  <a:pt x="324290" y="75882"/>
                </a:lnTo>
                <a:lnTo>
                  <a:pt x="482498" y="300308"/>
                </a:lnTo>
                <a:lnTo>
                  <a:pt x="602049" y="398025"/>
                </a:lnTo>
                <a:lnTo>
                  <a:pt x="724821" y="528314"/>
                </a:lnTo>
                <a:lnTo>
                  <a:pt x="700123" y="633905"/>
                </a:lnTo>
                <a:lnTo>
                  <a:pt x="637126" y="729474"/>
                </a:lnTo>
                <a:lnTo>
                  <a:pt x="442767" y="576635"/>
                </a:lnTo>
                <a:lnTo>
                  <a:pt x="293865" y="517218"/>
                </a:lnTo>
                <a:lnTo>
                  <a:pt x="85188" y="387287"/>
                </a:lnTo>
                <a:lnTo>
                  <a:pt x="0" y="159281"/>
                </a:lnTo>
                <a:lnTo>
                  <a:pt x="67649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9123324" y="4770697"/>
            <a:ext cx="1043305" cy="883919"/>
          </a:xfrm>
          <a:custGeom>
            <a:avLst/>
            <a:gdLst/>
            <a:ahLst/>
            <a:cxnLst/>
            <a:rect l="l" t="t" r="r" b="b"/>
            <a:pathLst>
              <a:path w="1043304" h="883920">
                <a:moveTo>
                  <a:pt x="53690" y="883387"/>
                </a:moveTo>
                <a:lnTo>
                  <a:pt x="0" y="818242"/>
                </a:lnTo>
                <a:lnTo>
                  <a:pt x="989336" y="0"/>
                </a:lnTo>
                <a:lnTo>
                  <a:pt x="1043026" y="65144"/>
                </a:lnTo>
                <a:lnTo>
                  <a:pt x="53690" y="8833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093571" y="11976773"/>
            <a:ext cx="414655" cy="93345"/>
          </a:xfrm>
          <a:custGeom>
            <a:avLst/>
            <a:gdLst/>
            <a:ahLst/>
            <a:cxnLst/>
            <a:rect l="l" t="t" r="r" b="b"/>
            <a:pathLst>
              <a:path w="414655" h="93345">
                <a:moveTo>
                  <a:pt x="414277" y="92858"/>
                </a:moveTo>
                <a:lnTo>
                  <a:pt x="374018" y="63898"/>
                </a:lnTo>
                <a:lnTo>
                  <a:pt x="331140" y="40228"/>
                </a:lnTo>
                <a:lnTo>
                  <a:pt x="286147" y="21925"/>
                </a:lnTo>
                <a:lnTo>
                  <a:pt x="239543" y="9068"/>
                </a:lnTo>
                <a:lnTo>
                  <a:pt x="191833" y="1734"/>
                </a:lnTo>
                <a:lnTo>
                  <a:pt x="143519" y="0"/>
                </a:lnTo>
                <a:lnTo>
                  <a:pt x="95106" y="3943"/>
                </a:lnTo>
                <a:lnTo>
                  <a:pt x="47098" y="13641"/>
                </a:lnTo>
                <a:lnTo>
                  <a:pt x="0" y="291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994336" y="12006103"/>
            <a:ext cx="99695" cy="56515"/>
          </a:xfrm>
          <a:custGeom>
            <a:avLst/>
            <a:gdLst/>
            <a:ahLst/>
            <a:cxnLst/>
            <a:rect l="l" t="t" r="r" b="b"/>
            <a:pathLst>
              <a:path w="99694" h="56515">
                <a:moveTo>
                  <a:pt x="99332" y="0"/>
                </a:moveTo>
                <a:lnTo>
                  <a:pt x="73088" y="11536"/>
                </a:lnTo>
                <a:lnTo>
                  <a:pt x="47726" y="24828"/>
                </a:lnTo>
                <a:lnTo>
                  <a:pt x="23334" y="39825"/>
                </a:lnTo>
                <a:lnTo>
                  <a:pt x="0" y="564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238341" y="12062579"/>
            <a:ext cx="1270000" cy="789305"/>
          </a:xfrm>
          <a:custGeom>
            <a:avLst/>
            <a:gdLst/>
            <a:ahLst/>
            <a:cxnLst/>
            <a:rect l="l" t="t" r="r" b="b"/>
            <a:pathLst>
              <a:path w="1270000" h="789304">
                <a:moveTo>
                  <a:pt x="755961" y="0"/>
                </a:moveTo>
                <a:lnTo>
                  <a:pt x="0" y="549432"/>
                </a:lnTo>
                <a:lnTo>
                  <a:pt x="191496" y="789249"/>
                </a:lnTo>
                <a:lnTo>
                  <a:pt x="126960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5600900" y="2934840"/>
            <a:ext cx="727710" cy="673735"/>
          </a:xfrm>
          <a:custGeom>
            <a:avLst/>
            <a:gdLst/>
            <a:ahLst/>
            <a:cxnLst/>
            <a:rect l="l" t="t" r="r" b="b"/>
            <a:pathLst>
              <a:path w="727709" h="673735">
                <a:moveTo>
                  <a:pt x="727326" y="638916"/>
                </a:moveTo>
                <a:lnTo>
                  <a:pt x="268094" y="0"/>
                </a:lnTo>
                <a:lnTo>
                  <a:pt x="0" y="192927"/>
                </a:lnTo>
                <a:lnTo>
                  <a:pt x="233374" y="513280"/>
                </a:lnTo>
                <a:lnTo>
                  <a:pt x="264873" y="549074"/>
                </a:lnTo>
                <a:lnTo>
                  <a:pt x="299950" y="581288"/>
                </a:lnTo>
                <a:lnTo>
                  <a:pt x="338965" y="608849"/>
                </a:lnTo>
                <a:lnTo>
                  <a:pt x="380486" y="632115"/>
                </a:lnTo>
                <a:lnTo>
                  <a:pt x="424512" y="650370"/>
                </a:lnTo>
                <a:lnTo>
                  <a:pt x="470328" y="663256"/>
                </a:lnTo>
                <a:lnTo>
                  <a:pt x="517576" y="671130"/>
                </a:lnTo>
                <a:lnTo>
                  <a:pt x="565181" y="673278"/>
                </a:lnTo>
                <a:lnTo>
                  <a:pt x="588805" y="672562"/>
                </a:lnTo>
                <a:lnTo>
                  <a:pt x="636411" y="666477"/>
                </a:lnTo>
                <a:lnTo>
                  <a:pt x="682584" y="655381"/>
                </a:lnTo>
                <a:lnTo>
                  <a:pt x="727326" y="6389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8110363" y="13959642"/>
            <a:ext cx="20955" cy="8890"/>
          </a:xfrm>
          <a:custGeom>
            <a:avLst/>
            <a:gdLst/>
            <a:ahLst/>
            <a:cxnLst/>
            <a:rect l="l" t="t" r="r" b="b"/>
            <a:pathLst>
              <a:path w="20954" h="8890">
                <a:moveTo>
                  <a:pt x="20402" y="8590"/>
                </a:moveTo>
                <a:lnTo>
                  <a:pt x="13601" y="0"/>
                </a:lnTo>
                <a:lnTo>
                  <a:pt x="0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5358935" y="3904848"/>
            <a:ext cx="1109345" cy="1555115"/>
          </a:xfrm>
          <a:custGeom>
            <a:avLst/>
            <a:gdLst/>
            <a:ahLst/>
            <a:cxnLst/>
            <a:rect l="l" t="t" r="r" b="b"/>
            <a:pathLst>
              <a:path w="1109344" h="1555114">
                <a:moveTo>
                  <a:pt x="1109245" y="1471119"/>
                </a:moveTo>
                <a:lnTo>
                  <a:pt x="36867" y="0"/>
                </a:lnTo>
                <a:lnTo>
                  <a:pt x="0" y="25771"/>
                </a:lnTo>
                <a:lnTo>
                  <a:pt x="913811" y="1284992"/>
                </a:lnTo>
                <a:lnTo>
                  <a:pt x="1018329" y="1429598"/>
                </a:lnTo>
                <a:lnTo>
                  <a:pt x="1109245" y="15548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2395579" y="13778526"/>
            <a:ext cx="388620" cy="189865"/>
          </a:xfrm>
          <a:custGeom>
            <a:avLst/>
            <a:gdLst/>
            <a:ahLst/>
            <a:cxnLst/>
            <a:rect l="l" t="t" r="r" b="b"/>
            <a:pathLst>
              <a:path w="388620" h="189865">
                <a:moveTo>
                  <a:pt x="0" y="189706"/>
                </a:moveTo>
                <a:lnTo>
                  <a:pt x="255208" y="0"/>
                </a:lnTo>
                <a:lnTo>
                  <a:pt x="388003" y="1897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2980447" y="13453163"/>
            <a:ext cx="655955" cy="453390"/>
          </a:xfrm>
          <a:custGeom>
            <a:avLst/>
            <a:gdLst/>
            <a:ahLst/>
            <a:cxnLst/>
            <a:rect l="l" t="t" r="r" b="b"/>
            <a:pathLst>
              <a:path w="655955" h="453390">
                <a:moveTo>
                  <a:pt x="655381" y="198654"/>
                </a:moveTo>
                <a:lnTo>
                  <a:pt x="530819" y="29708"/>
                </a:lnTo>
                <a:lnTo>
                  <a:pt x="350777" y="168588"/>
                </a:lnTo>
                <a:lnTo>
                  <a:pt x="263799" y="183621"/>
                </a:lnTo>
                <a:lnTo>
                  <a:pt x="109528" y="0"/>
                </a:lnTo>
                <a:lnTo>
                  <a:pt x="0" y="82683"/>
                </a:lnTo>
                <a:lnTo>
                  <a:pt x="299234" y="453147"/>
                </a:lnTo>
                <a:lnTo>
                  <a:pt x="655381" y="1986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469508" y="9732412"/>
            <a:ext cx="2331720" cy="1903730"/>
          </a:xfrm>
          <a:custGeom>
            <a:avLst/>
            <a:gdLst/>
            <a:ahLst/>
            <a:cxnLst/>
            <a:rect l="l" t="t" r="r" b="b"/>
            <a:pathLst>
              <a:path w="2331720" h="1903729">
                <a:moveTo>
                  <a:pt x="2252852" y="517934"/>
                </a:moveTo>
                <a:lnTo>
                  <a:pt x="2331240" y="461022"/>
                </a:lnTo>
                <a:lnTo>
                  <a:pt x="1998717" y="0"/>
                </a:lnTo>
                <a:lnTo>
                  <a:pt x="0" y="1439262"/>
                </a:lnTo>
                <a:lnTo>
                  <a:pt x="335386" y="1903506"/>
                </a:lnTo>
                <a:lnTo>
                  <a:pt x="411626" y="1848384"/>
                </a:lnTo>
                <a:lnTo>
                  <a:pt x="2252852" y="5179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4849729" y="2081973"/>
            <a:ext cx="73660" cy="126364"/>
          </a:xfrm>
          <a:custGeom>
            <a:avLst/>
            <a:gdLst/>
            <a:ahLst/>
            <a:cxnLst/>
            <a:rect l="l" t="t" r="r" b="b"/>
            <a:pathLst>
              <a:path w="73659" h="126364">
                <a:moveTo>
                  <a:pt x="0" y="0"/>
                </a:moveTo>
                <a:lnTo>
                  <a:pt x="15031" y="33361"/>
                </a:lnTo>
                <a:lnTo>
                  <a:pt x="32259" y="65596"/>
                </a:lnTo>
                <a:lnTo>
                  <a:pt x="51622" y="96596"/>
                </a:lnTo>
                <a:lnTo>
                  <a:pt x="73056" y="1262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4849950" y="1889666"/>
            <a:ext cx="967740" cy="1167765"/>
          </a:xfrm>
          <a:custGeom>
            <a:avLst/>
            <a:gdLst/>
            <a:ahLst/>
            <a:cxnLst/>
            <a:rect l="l" t="t" r="r" b="b"/>
            <a:pathLst>
              <a:path w="967740" h="1167764">
                <a:moveTo>
                  <a:pt x="73019" y="318921"/>
                </a:moveTo>
                <a:lnTo>
                  <a:pt x="163576" y="439188"/>
                </a:lnTo>
                <a:lnTo>
                  <a:pt x="697976" y="1167588"/>
                </a:lnTo>
                <a:lnTo>
                  <a:pt x="967502" y="973587"/>
                </a:lnTo>
                <a:lnTo>
                  <a:pt x="267378" y="0"/>
                </a:lnTo>
                <a:lnTo>
                  <a:pt x="0" y="1925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5200727" y="2165993"/>
            <a:ext cx="382905" cy="480059"/>
          </a:xfrm>
          <a:custGeom>
            <a:avLst/>
            <a:gdLst/>
            <a:ahLst/>
            <a:cxnLst/>
            <a:rect l="l" t="t" r="r" b="b"/>
            <a:pathLst>
              <a:path w="382905" h="480060">
                <a:moveTo>
                  <a:pt x="302098" y="479634"/>
                </a:moveTo>
                <a:lnTo>
                  <a:pt x="0" y="64070"/>
                </a:lnTo>
                <a:lnTo>
                  <a:pt x="84115" y="0"/>
                </a:lnTo>
                <a:lnTo>
                  <a:pt x="382634" y="414132"/>
                </a:lnTo>
                <a:lnTo>
                  <a:pt x="302098" y="4796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21172" y="12612011"/>
            <a:ext cx="1009015" cy="972185"/>
          </a:xfrm>
          <a:custGeom>
            <a:avLst/>
            <a:gdLst/>
            <a:ahLst/>
            <a:cxnLst/>
            <a:rect l="l" t="t" r="r" b="b"/>
            <a:pathLst>
              <a:path w="1009015" h="972184">
                <a:moveTo>
                  <a:pt x="0" y="971797"/>
                </a:moveTo>
                <a:lnTo>
                  <a:pt x="1008665" y="239817"/>
                </a:lnTo>
                <a:lnTo>
                  <a:pt x="817169" y="0"/>
                </a:lnTo>
                <a:lnTo>
                  <a:pt x="0" y="5938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3200936" y="254612"/>
            <a:ext cx="2315845" cy="1764664"/>
          </a:xfrm>
          <a:custGeom>
            <a:avLst/>
            <a:gdLst/>
            <a:ahLst/>
            <a:cxnLst/>
            <a:rect l="l" t="t" r="r" b="b"/>
            <a:pathLst>
              <a:path w="2315844" h="1764664">
                <a:moveTo>
                  <a:pt x="2315849" y="0"/>
                </a:moveTo>
                <a:lnTo>
                  <a:pt x="67292" y="1638991"/>
                </a:lnTo>
                <a:lnTo>
                  <a:pt x="0" y="1681585"/>
                </a:lnTo>
                <a:lnTo>
                  <a:pt x="74808" y="1764268"/>
                </a:lnTo>
                <a:lnTo>
                  <a:pt x="653949" y="1482215"/>
                </a:lnTo>
                <a:lnTo>
                  <a:pt x="1114256" y="14231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4314875" y="1026515"/>
            <a:ext cx="355600" cy="651510"/>
          </a:xfrm>
          <a:custGeom>
            <a:avLst/>
            <a:gdLst/>
            <a:ahLst/>
            <a:cxnLst/>
            <a:rect l="l" t="t" r="r" b="b"/>
            <a:pathLst>
              <a:path w="355600" h="651510">
                <a:moveTo>
                  <a:pt x="355594" y="0"/>
                </a:moveTo>
                <a:lnTo>
                  <a:pt x="317020" y="33607"/>
                </a:lnTo>
                <a:lnTo>
                  <a:pt x="280368" y="68986"/>
                </a:lnTo>
                <a:lnTo>
                  <a:pt x="245683" y="106050"/>
                </a:lnTo>
                <a:lnTo>
                  <a:pt x="213014" y="144715"/>
                </a:lnTo>
                <a:lnTo>
                  <a:pt x="182407" y="184893"/>
                </a:lnTo>
                <a:lnTo>
                  <a:pt x="153907" y="226501"/>
                </a:lnTo>
                <a:lnTo>
                  <a:pt x="127563" y="269453"/>
                </a:lnTo>
                <a:lnTo>
                  <a:pt x="103421" y="313662"/>
                </a:lnTo>
                <a:lnTo>
                  <a:pt x="81527" y="359044"/>
                </a:lnTo>
                <a:lnTo>
                  <a:pt x="61929" y="405512"/>
                </a:lnTo>
                <a:lnTo>
                  <a:pt x="44672" y="452982"/>
                </a:lnTo>
                <a:lnTo>
                  <a:pt x="29804" y="501368"/>
                </a:lnTo>
                <a:lnTo>
                  <a:pt x="17372" y="550584"/>
                </a:lnTo>
                <a:lnTo>
                  <a:pt x="7421" y="600544"/>
                </a:lnTo>
                <a:lnTo>
                  <a:pt x="0" y="6511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4670982" y="254612"/>
            <a:ext cx="1027430" cy="772160"/>
          </a:xfrm>
          <a:custGeom>
            <a:avLst/>
            <a:gdLst/>
            <a:ahLst/>
            <a:cxnLst/>
            <a:rect l="l" t="t" r="r" b="b"/>
            <a:pathLst>
              <a:path w="1027430" h="772160">
                <a:moveTo>
                  <a:pt x="0" y="772069"/>
                </a:moveTo>
                <a:lnTo>
                  <a:pt x="186484" y="626030"/>
                </a:lnTo>
                <a:lnTo>
                  <a:pt x="804641" y="160713"/>
                </a:lnTo>
                <a:lnTo>
                  <a:pt x="10272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1244098" y="12620960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09">
                <a:moveTo>
                  <a:pt x="117761" y="68365"/>
                </a:moveTo>
                <a:lnTo>
                  <a:pt x="68007" y="0"/>
                </a:lnTo>
                <a:lnTo>
                  <a:pt x="0" y="49753"/>
                </a:lnTo>
                <a:lnTo>
                  <a:pt x="49753" y="118119"/>
                </a:lnTo>
                <a:lnTo>
                  <a:pt x="117761" y="683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421172" y="13876601"/>
            <a:ext cx="57785" cy="92075"/>
          </a:xfrm>
          <a:custGeom>
            <a:avLst/>
            <a:gdLst/>
            <a:ahLst/>
            <a:cxnLst/>
            <a:rect l="l" t="t" r="r" b="b"/>
            <a:pathLst>
              <a:path w="57784" h="92075">
                <a:moveTo>
                  <a:pt x="57627" y="9163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9726089" y="6266513"/>
            <a:ext cx="2333625" cy="1624330"/>
          </a:xfrm>
          <a:custGeom>
            <a:avLst/>
            <a:gdLst/>
            <a:ahLst/>
            <a:cxnLst/>
            <a:rect l="l" t="t" r="r" b="b"/>
            <a:pathLst>
              <a:path w="2333625" h="1624329">
                <a:moveTo>
                  <a:pt x="1475414" y="847593"/>
                </a:moveTo>
                <a:lnTo>
                  <a:pt x="2333030" y="228721"/>
                </a:lnTo>
                <a:lnTo>
                  <a:pt x="2166589" y="0"/>
                </a:lnTo>
                <a:lnTo>
                  <a:pt x="1313984" y="628894"/>
                </a:lnTo>
                <a:lnTo>
                  <a:pt x="472834" y="1249556"/>
                </a:lnTo>
                <a:lnTo>
                  <a:pt x="219415" y="905579"/>
                </a:lnTo>
                <a:lnTo>
                  <a:pt x="0" y="1062355"/>
                </a:lnTo>
                <a:lnTo>
                  <a:pt x="409479" y="1623957"/>
                </a:lnTo>
                <a:lnTo>
                  <a:pt x="940657" y="1237028"/>
                </a:lnTo>
                <a:lnTo>
                  <a:pt x="1475414" y="8475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9407525" y="13185784"/>
            <a:ext cx="245745" cy="438784"/>
          </a:xfrm>
          <a:custGeom>
            <a:avLst/>
            <a:gdLst/>
            <a:ahLst/>
            <a:cxnLst/>
            <a:rect l="l" t="t" r="r" b="b"/>
            <a:pathLst>
              <a:path w="245745" h="438784">
                <a:moveTo>
                  <a:pt x="35077" y="0"/>
                </a:moveTo>
                <a:lnTo>
                  <a:pt x="13601" y="91631"/>
                </a:lnTo>
                <a:lnTo>
                  <a:pt x="83757" y="177894"/>
                </a:lnTo>
                <a:lnTo>
                  <a:pt x="79103" y="260935"/>
                </a:lnTo>
                <a:lnTo>
                  <a:pt x="0" y="345766"/>
                </a:lnTo>
                <a:lnTo>
                  <a:pt x="39373" y="438472"/>
                </a:lnTo>
                <a:lnTo>
                  <a:pt x="245186" y="289212"/>
                </a:lnTo>
                <a:lnTo>
                  <a:pt x="350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2086322" y="11618738"/>
            <a:ext cx="455295" cy="779780"/>
          </a:xfrm>
          <a:custGeom>
            <a:avLst/>
            <a:gdLst/>
            <a:ahLst/>
            <a:cxnLst/>
            <a:rect l="l" t="t" r="r" b="b"/>
            <a:pathLst>
              <a:path w="455295" h="779779">
                <a:moveTo>
                  <a:pt x="0" y="52974"/>
                </a:moveTo>
                <a:lnTo>
                  <a:pt x="122772" y="779227"/>
                </a:lnTo>
                <a:lnTo>
                  <a:pt x="455295" y="534757"/>
                </a:lnTo>
                <a:lnTo>
                  <a:pt x="67292" y="0"/>
                </a:lnTo>
                <a:lnTo>
                  <a:pt x="0" y="529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21172" y="1589357"/>
            <a:ext cx="10556875" cy="5262245"/>
          </a:xfrm>
          <a:custGeom>
            <a:avLst/>
            <a:gdLst/>
            <a:ahLst/>
            <a:cxnLst/>
            <a:rect l="l" t="t" r="r" b="b"/>
            <a:pathLst>
              <a:path w="10556875" h="5262245">
                <a:moveTo>
                  <a:pt x="9180713" y="1233449"/>
                </a:moveTo>
                <a:lnTo>
                  <a:pt x="9208632" y="1271748"/>
                </a:lnTo>
                <a:lnTo>
                  <a:pt x="9927010" y="806072"/>
                </a:lnTo>
                <a:lnTo>
                  <a:pt x="10556263" y="398025"/>
                </a:lnTo>
                <a:lnTo>
                  <a:pt x="10122802" y="0"/>
                </a:lnTo>
                <a:lnTo>
                  <a:pt x="9543660" y="422007"/>
                </a:lnTo>
                <a:lnTo>
                  <a:pt x="3783388" y="4617738"/>
                </a:lnTo>
                <a:lnTo>
                  <a:pt x="3182055" y="5055853"/>
                </a:lnTo>
                <a:lnTo>
                  <a:pt x="2732487" y="5244127"/>
                </a:lnTo>
                <a:lnTo>
                  <a:pt x="0" y="52620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21172" y="7013526"/>
            <a:ext cx="2553970" cy="16510"/>
          </a:xfrm>
          <a:custGeom>
            <a:avLst/>
            <a:gdLst/>
            <a:ahLst/>
            <a:cxnLst/>
            <a:rect l="l" t="t" r="r" b="b"/>
            <a:pathLst>
              <a:path w="2553970" h="16509">
                <a:moveTo>
                  <a:pt x="0" y="16107"/>
                </a:moveTo>
                <a:lnTo>
                  <a:pt x="25538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974621" y="6751433"/>
            <a:ext cx="845819" cy="262890"/>
          </a:xfrm>
          <a:custGeom>
            <a:avLst/>
            <a:gdLst/>
            <a:ahLst/>
            <a:cxnLst/>
            <a:rect l="l" t="t" r="r" b="b"/>
            <a:pathLst>
              <a:path w="845820" h="262890">
                <a:moveTo>
                  <a:pt x="0" y="261958"/>
                </a:moveTo>
                <a:lnTo>
                  <a:pt x="50504" y="262809"/>
                </a:lnTo>
                <a:lnTo>
                  <a:pt x="100861" y="261765"/>
                </a:lnTo>
                <a:lnTo>
                  <a:pt x="151020" y="258842"/>
                </a:lnTo>
                <a:lnTo>
                  <a:pt x="200930" y="254055"/>
                </a:lnTo>
                <a:lnTo>
                  <a:pt x="250543" y="247419"/>
                </a:lnTo>
                <a:lnTo>
                  <a:pt x="299806" y="238950"/>
                </a:lnTo>
                <a:lnTo>
                  <a:pt x="348672" y="228664"/>
                </a:lnTo>
                <a:lnTo>
                  <a:pt x="397089" y="216576"/>
                </a:lnTo>
                <a:lnTo>
                  <a:pt x="445007" y="202701"/>
                </a:lnTo>
                <a:lnTo>
                  <a:pt x="492377" y="187056"/>
                </a:lnTo>
                <a:lnTo>
                  <a:pt x="539148" y="169655"/>
                </a:lnTo>
                <a:lnTo>
                  <a:pt x="585270" y="150514"/>
                </a:lnTo>
                <a:lnTo>
                  <a:pt x="630694" y="129649"/>
                </a:lnTo>
                <a:lnTo>
                  <a:pt x="675368" y="107075"/>
                </a:lnTo>
                <a:lnTo>
                  <a:pt x="719244" y="82807"/>
                </a:lnTo>
                <a:lnTo>
                  <a:pt x="762270" y="56862"/>
                </a:lnTo>
                <a:lnTo>
                  <a:pt x="804397" y="29254"/>
                </a:lnTo>
                <a:lnTo>
                  <a:pt x="8455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820495" y="2605897"/>
            <a:ext cx="5781675" cy="4145915"/>
          </a:xfrm>
          <a:custGeom>
            <a:avLst/>
            <a:gdLst/>
            <a:ahLst/>
            <a:cxnLst/>
            <a:rect l="l" t="t" r="r" b="b"/>
            <a:pathLst>
              <a:path w="5781675" h="4145915">
                <a:moveTo>
                  <a:pt x="0" y="4145620"/>
                </a:moveTo>
                <a:lnTo>
                  <a:pt x="5625329" y="0"/>
                </a:lnTo>
                <a:lnTo>
                  <a:pt x="5781390" y="21690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453863" y="755365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79">
                <a:moveTo>
                  <a:pt x="14317" y="30424"/>
                </a:moveTo>
                <a:lnTo>
                  <a:pt x="0" y="10380"/>
                </a:lnTo>
                <a:lnTo>
                  <a:pt x="143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5030708" y="355550"/>
            <a:ext cx="1437640" cy="1365885"/>
          </a:xfrm>
          <a:custGeom>
            <a:avLst/>
            <a:gdLst/>
            <a:ahLst/>
            <a:cxnLst/>
            <a:rect l="l" t="t" r="r" b="b"/>
            <a:pathLst>
              <a:path w="1437640" h="1365885">
                <a:moveTo>
                  <a:pt x="1437472" y="0"/>
                </a:moveTo>
                <a:lnTo>
                  <a:pt x="731264" y="513638"/>
                </a:lnTo>
                <a:lnTo>
                  <a:pt x="152838" y="939225"/>
                </a:lnTo>
                <a:lnTo>
                  <a:pt x="64070" y="999716"/>
                </a:lnTo>
                <a:lnTo>
                  <a:pt x="0" y="1052691"/>
                </a:lnTo>
                <a:lnTo>
                  <a:pt x="129215" y="1231659"/>
                </a:lnTo>
                <a:lnTo>
                  <a:pt x="235880" y="1242397"/>
                </a:lnTo>
                <a:lnTo>
                  <a:pt x="381202" y="1365885"/>
                </a:lnTo>
                <a:lnTo>
                  <a:pt x="496099" y="1304320"/>
                </a:lnTo>
                <a:lnTo>
                  <a:pt x="665761" y="1176537"/>
                </a:lnTo>
                <a:lnTo>
                  <a:pt x="742002" y="829696"/>
                </a:lnTo>
                <a:lnTo>
                  <a:pt x="887324" y="626746"/>
                </a:lnTo>
                <a:lnTo>
                  <a:pt x="1145038" y="555517"/>
                </a:lnTo>
                <a:lnTo>
                  <a:pt x="1328302" y="512923"/>
                </a:lnTo>
                <a:lnTo>
                  <a:pt x="1437472" y="6396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0094048" y="9648297"/>
            <a:ext cx="162560" cy="156845"/>
          </a:xfrm>
          <a:custGeom>
            <a:avLst/>
            <a:gdLst/>
            <a:ahLst/>
            <a:cxnLst/>
            <a:rect l="l" t="t" r="r" b="b"/>
            <a:pathLst>
              <a:path w="162559" h="156845">
                <a:moveTo>
                  <a:pt x="102727" y="0"/>
                </a:moveTo>
                <a:lnTo>
                  <a:pt x="0" y="74450"/>
                </a:lnTo>
                <a:lnTo>
                  <a:pt x="59417" y="156776"/>
                </a:lnTo>
                <a:lnTo>
                  <a:pt x="162145" y="82325"/>
                </a:lnTo>
                <a:lnTo>
                  <a:pt x="1027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1757736" y="10489806"/>
            <a:ext cx="26670" cy="180975"/>
          </a:xfrm>
          <a:custGeom>
            <a:avLst/>
            <a:gdLst/>
            <a:ahLst/>
            <a:cxnLst/>
            <a:rect l="l" t="t" r="r" b="b"/>
            <a:pathLst>
              <a:path w="26670" h="180975">
                <a:moveTo>
                  <a:pt x="26129" y="0"/>
                </a:moveTo>
                <a:lnTo>
                  <a:pt x="0" y="1807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1755952" y="10670639"/>
            <a:ext cx="10160" cy="74295"/>
          </a:xfrm>
          <a:custGeom>
            <a:avLst/>
            <a:gdLst/>
            <a:ahLst/>
            <a:cxnLst/>
            <a:rect l="l" t="t" r="r" b="b"/>
            <a:pathLst>
              <a:path w="10159" h="74295">
                <a:moveTo>
                  <a:pt x="1362" y="0"/>
                </a:moveTo>
                <a:lnTo>
                  <a:pt x="0" y="18853"/>
                </a:lnTo>
                <a:lnTo>
                  <a:pt x="1025" y="37652"/>
                </a:lnTo>
                <a:lnTo>
                  <a:pt x="4412" y="56172"/>
                </a:lnTo>
                <a:lnTo>
                  <a:pt x="10133" y="741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1766327" y="10489806"/>
            <a:ext cx="576580" cy="967740"/>
          </a:xfrm>
          <a:custGeom>
            <a:avLst/>
            <a:gdLst/>
            <a:ahLst/>
            <a:cxnLst/>
            <a:rect l="l" t="t" r="r" b="b"/>
            <a:pathLst>
              <a:path w="576579" h="967740">
                <a:moveTo>
                  <a:pt x="0" y="254850"/>
                </a:moveTo>
                <a:lnTo>
                  <a:pt x="155344" y="500395"/>
                </a:lnTo>
                <a:lnTo>
                  <a:pt x="196149" y="580215"/>
                </a:lnTo>
                <a:lnTo>
                  <a:pt x="230511" y="679005"/>
                </a:lnTo>
                <a:lnTo>
                  <a:pt x="283843" y="967144"/>
                </a:lnTo>
                <a:lnTo>
                  <a:pt x="576277" y="758467"/>
                </a:lnTo>
                <a:lnTo>
                  <a:pt x="175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8189467" y="2848578"/>
            <a:ext cx="1431925" cy="1013460"/>
          </a:xfrm>
          <a:custGeom>
            <a:avLst/>
            <a:gdLst/>
            <a:ahLst/>
            <a:cxnLst/>
            <a:rect l="l" t="t" r="r" b="b"/>
            <a:pathLst>
              <a:path w="1431925" h="1013460">
                <a:moveTo>
                  <a:pt x="1431745" y="357220"/>
                </a:moveTo>
                <a:lnTo>
                  <a:pt x="1242755" y="97716"/>
                </a:lnTo>
                <a:lnTo>
                  <a:pt x="1171884" y="0"/>
                </a:lnTo>
                <a:lnTo>
                  <a:pt x="0" y="858331"/>
                </a:lnTo>
                <a:lnTo>
                  <a:pt x="131004" y="1012960"/>
                </a:lnTo>
                <a:lnTo>
                  <a:pt x="1431745" y="3572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741181" y="11637781"/>
            <a:ext cx="83185" cy="79375"/>
          </a:xfrm>
          <a:custGeom>
            <a:avLst/>
            <a:gdLst/>
            <a:ahLst/>
            <a:cxnLst/>
            <a:rect l="l" t="t" r="r" b="b"/>
            <a:pathLst>
              <a:path w="83185" h="79375">
                <a:moveTo>
                  <a:pt x="0" y="79304"/>
                </a:moveTo>
                <a:lnTo>
                  <a:pt x="22606" y="61592"/>
                </a:lnTo>
                <a:lnTo>
                  <a:pt x="43949" y="42426"/>
                </a:lnTo>
                <a:lnTo>
                  <a:pt x="63961" y="21872"/>
                </a:lnTo>
                <a:lnTo>
                  <a:pt x="825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824066" y="11354847"/>
            <a:ext cx="94615" cy="283210"/>
          </a:xfrm>
          <a:custGeom>
            <a:avLst/>
            <a:gdLst/>
            <a:ahLst/>
            <a:cxnLst/>
            <a:rect l="l" t="t" r="r" b="b"/>
            <a:pathLst>
              <a:path w="94614" h="283209">
                <a:moveTo>
                  <a:pt x="0" y="282959"/>
                </a:moveTo>
                <a:lnTo>
                  <a:pt x="29379" y="241272"/>
                </a:lnTo>
                <a:lnTo>
                  <a:pt x="53504" y="196734"/>
                </a:lnTo>
                <a:lnTo>
                  <a:pt x="72209" y="149842"/>
                </a:lnTo>
                <a:lnTo>
                  <a:pt x="85329" y="101091"/>
                </a:lnTo>
                <a:lnTo>
                  <a:pt x="92699" y="50979"/>
                </a:lnTo>
                <a:lnTo>
                  <a:pt x="941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895305" y="11238125"/>
            <a:ext cx="22860" cy="116839"/>
          </a:xfrm>
          <a:custGeom>
            <a:avLst/>
            <a:gdLst/>
            <a:ahLst/>
            <a:cxnLst/>
            <a:rect l="l" t="t" r="r" b="b"/>
            <a:pathLst>
              <a:path w="22860" h="116840">
                <a:moveTo>
                  <a:pt x="22576" y="116834"/>
                </a:moveTo>
                <a:lnTo>
                  <a:pt x="20454" y="87017"/>
                </a:lnTo>
                <a:lnTo>
                  <a:pt x="15966" y="57513"/>
                </a:lnTo>
                <a:lnTo>
                  <a:pt x="9139" y="2846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21172" y="10512714"/>
            <a:ext cx="1474470" cy="741680"/>
          </a:xfrm>
          <a:custGeom>
            <a:avLst/>
            <a:gdLst/>
            <a:ahLst/>
            <a:cxnLst/>
            <a:rect l="l" t="t" r="r" b="b"/>
            <a:pathLst>
              <a:path w="1474470" h="741679">
                <a:moveTo>
                  <a:pt x="1474340" y="725537"/>
                </a:moveTo>
                <a:lnTo>
                  <a:pt x="1448569" y="669699"/>
                </a:lnTo>
                <a:lnTo>
                  <a:pt x="1413849" y="618872"/>
                </a:lnTo>
                <a:lnTo>
                  <a:pt x="1225574" y="334312"/>
                </a:lnTo>
                <a:lnTo>
                  <a:pt x="1070230" y="99148"/>
                </a:lnTo>
                <a:lnTo>
                  <a:pt x="1004727" y="0"/>
                </a:lnTo>
                <a:lnTo>
                  <a:pt x="0" y="7412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21172" y="11717170"/>
            <a:ext cx="1320800" cy="959485"/>
          </a:xfrm>
          <a:custGeom>
            <a:avLst/>
            <a:gdLst/>
            <a:ahLst/>
            <a:cxnLst/>
            <a:rect l="l" t="t" r="r" b="b"/>
            <a:pathLst>
              <a:path w="1320800" h="959484">
                <a:moveTo>
                  <a:pt x="0" y="958911"/>
                </a:moveTo>
                <a:lnTo>
                  <a:pt x="13204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5159922" y="868473"/>
            <a:ext cx="1308735" cy="2453005"/>
          </a:xfrm>
          <a:custGeom>
            <a:avLst/>
            <a:gdLst/>
            <a:ahLst/>
            <a:cxnLst/>
            <a:rect l="l" t="t" r="r" b="b"/>
            <a:pathLst>
              <a:path w="1308734" h="2453004">
                <a:moveTo>
                  <a:pt x="1308257" y="126709"/>
                </a:moveTo>
                <a:lnTo>
                  <a:pt x="1199087" y="0"/>
                </a:lnTo>
                <a:lnTo>
                  <a:pt x="1015823" y="42594"/>
                </a:lnTo>
                <a:lnTo>
                  <a:pt x="758109" y="113823"/>
                </a:lnTo>
                <a:lnTo>
                  <a:pt x="612787" y="316773"/>
                </a:lnTo>
                <a:lnTo>
                  <a:pt x="536546" y="663614"/>
                </a:lnTo>
                <a:lnTo>
                  <a:pt x="366884" y="791397"/>
                </a:lnTo>
                <a:lnTo>
                  <a:pt x="251987" y="852962"/>
                </a:lnTo>
                <a:lnTo>
                  <a:pt x="106665" y="729474"/>
                </a:lnTo>
                <a:lnTo>
                  <a:pt x="0" y="718736"/>
                </a:lnTo>
                <a:lnTo>
                  <a:pt x="738780" y="1743150"/>
                </a:lnTo>
                <a:lnTo>
                  <a:pt x="817169" y="1686596"/>
                </a:lnTo>
                <a:lnTo>
                  <a:pt x="718020" y="1549507"/>
                </a:lnTo>
                <a:lnTo>
                  <a:pt x="932066" y="1395236"/>
                </a:lnTo>
                <a:lnTo>
                  <a:pt x="1179400" y="1737781"/>
                </a:lnTo>
                <a:lnTo>
                  <a:pt x="965354" y="1892410"/>
                </a:lnTo>
                <a:lnTo>
                  <a:pt x="866564" y="1755320"/>
                </a:lnTo>
                <a:lnTo>
                  <a:pt x="788534" y="1811516"/>
                </a:lnTo>
                <a:lnTo>
                  <a:pt x="1251345" y="2452938"/>
                </a:lnTo>
                <a:lnTo>
                  <a:pt x="1268526" y="2440768"/>
                </a:lnTo>
                <a:lnTo>
                  <a:pt x="1308257" y="241141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3658380" y="2477398"/>
            <a:ext cx="850900" cy="768350"/>
          </a:xfrm>
          <a:custGeom>
            <a:avLst/>
            <a:gdLst/>
            <a:ahLst/>
            <a:cxnLst/>
            <a:rect l="l" t="t" r="r" b="b"/>
            <a:pathLst>
              <a:path w="850900" h="768350">
                <a:moveTo>
                  <a:pt x="433819" y="768131"/>
                </a:moveTo>
                <a:lnTo>
                  <a:pt x="475697" y="735917"/>
                </a:lnTo>
                <a:lnTo>
                  <a:pt x="505406" y="713367"/>
                </a:lnTo>
                <a:lnTo>
                  <a:pt x="301024" y="432029"/>
                </a:lnTo>
                <a:lnTo>
                  <a:pt x="228363" y="485003"/>
                </a:lnTo>
                <a:lnTo>
                  <a:pt x="0" y="176462"/>
                </a:lnTo>
                <a:lnTo>
                  <a:pt x="236238" y="0"/>
                </a:lnTo>
                <a:lnTo>
                  <a:pt x="468180" y="311404"/>
                </a:lnTo>
                <a:lnTo>
                  <a:pt x="395877" y="362589"/>
                </a:lnTo>
                <a:lnTo>
                  <a:pt x="595964" y="645001"/>
                </a:lnTo>
                <a:lnTo>
                  <a:pt x="673994" y="583794"/>
                </a:lnTo>
                <a:lnTo>
                  <a:pt x="850457" y="457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4508733" y="2616276"/>
            <a:ext cx="114935" cy="318770"/>
          </a:xfrm>
          <a:custGeom>
            <a:avLst/>
            <a:gdLst/>
            <a:ahLst/>
            <a:cxnLst/>
            <a:rect l="l" t="t" r="r" b="b"/>
            <a:pathLst>
              <a:path w="114934" h="318769">
                <a:moveTo>
                  <a:pt x="0" y="318158"/>
                </a:moveTo>
                <a:lnTo>
                  <a:pt x="36358" y="282218"/>
                </a:lnTo>
                <a:lnTo>
                  <a:pt x="66189" y="241658"/>
                </a:lnTo>
                <a:lnTo>
                  <a:pt x="89200" y="197348"/>
                </a:lnTo>
                <a:lnTo>
                  <a:pt x="105099" y="150158"/>
                </a:lnTo>
                <a:lnTo>
                  <a:pt x="113592" y="100957"/>
                </a:lnTo>
                <a:lnTo>
                  <a:pt x="114386" y="50614"/>
                </a:lnTo>
                <a:lnTo>
                  <a:pt x="1071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4559050" y="2471580"/>
            <a:ext cx="57150" cy="145415"/>
          </a:xfrm>
          <a:custGeom>
            <a:avLst/>
            <a:gdLst/>
            <a:ahLst/>
            <a:cxnLst/>
            <a:rect l="l" t="t" r="r" b="b"/>
            <a:pathLst>
              <a:path w="57150" h="145414">
                <a:moveTo>
                  <a:pt x="56884" y="144936"/>
                </a:moveTo>
                <a:lnTo>
                  <a:pt x="48731" y="106511"/>
                </a:lnTo>
                <a:lnTo>
                  <a:pt x="36446" y="69326"/>
                </a:lnTo>
                <a:lnTo>
                  <a:pt x="20159" y="3371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4462662" y="2331717"/>
            <a:ext cx="97155" cy="140335"/>
          </a:xfrm>
          <a:custGeom>
            <a:avLst/>
            <a:gdLst/>
            <a:ahLst/>
            <a:cxnLst/>
            <a:rect l="l" t="t" r="r" b="b"/>
            <a:pathLst>
              <a:path w="97155" h="140335">
                <a:moveTo>
                  <a:pt x="96642" y="13995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4348463" y="2079670"/>
            <a:ext cx="114300" cy="252095"/>
          </a:xfrm>
          <a:custGeom>
            <a:avLst/>
            <a:gdLst/>
            <a:ahLst/>
            <a:cxnLst/>
            <a:rect l="l" t="t" r="r" b="b"/>
            <a:pathLst>
              <a:path w="114300" h="252094">
                <a:moveTo>
                  <a:pt x="0" y="0"/>
                </a:moveTo>
                <a:lnTo>
                  <a:pt x="17122" y="52809"/>
                </a:lnTo>
                <a:lnTo>
                  <a:pt x="37132" y="104526"/>
                </a:lnTo>
                <a:lnTo>
                  <a:pt x="59976" y="155031"/>
                </a:lnTo>
                <a:lnTo>
                  <a:pt x="85600" y="204207"/>
                </a:lnTo>
                <a:lnTo>
                  <a:pt x="113953" y="2519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2706626" y="2048947"/>
            <a:ext cx="1642745" cy="302260"/>
          </a:xfrm>
          <a:custGeom>
            <a:avLst/>
            <a:gdLst/>
            <a:ahLst/>
            <a:cxnLst/>
            <a:rect l="l" t="t" r="r" b="b"/>
            <a:pathLst>
              <a:path w="1642744" h="302260">
                <a:moveTo>
                  <a:pt x="1642212" y="30782"/>
                </a:moveTo>
                <a:lnTo>
                  <a:pt x="1206961" y="0"/>
                </a:lnTo>
                <a:lnTo>
                  <a:pt x="699049" y="302098"/>
                </a:lnTo>
                <a:lnTo>
                  <a:pt x="309257" y="223352"/>
                </a:lnTo>
                <a:lnTo>
                  <a:pt x="196865" y="109170"/>
                </a:lnTo>
                <a:lnTo>
                  <a:pt x="0" y="1055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2628779" y="2154519"/>
            <a:ext cx="78105" cy="154305"/>
          </a:xfrm>
          <a:custGeom>
            <a:avLst/>
            <a:gdLst/>
            <a:ahLst/>
            <a:cxnLst/>
            <a:rect l="l" t="t" r="r" b="b"/>
            <a:pathLst>
              <a:path w="78104" h="154305">
                <a:moveTo>
                  <a:pt x="0" y="153760"/>
                </a:moveTo>
                <a:lnTo>
                  <a:pt x="26829" y="119352"/>
                </a:lnTo>
                <a:lnTo>
                  <a:pt x="48918" y="81933"/>
                </a:lnTo>
                <a:lnTo>
                  <a:pt x="66019" y="41987"/>
                </a:lnTo>
                <a:lnTo>
                  <a:pt x="7788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0385050" y="2308451"/>
            <a:ext cx="3707765" cy="2816860"/>
          </a:xfrm>
          <a:custGeom>
            <a:avLst/>
            <a:gdLst/>
            <a:ahLst/>
            <a:cxnLst/>
            <a:rect l="l" t="t" r="r" b="b"/>
            <a:pathLst>
              <a:path w="3707765" h="2816860">
                <a:moveTo>
                  <a:pt x="2243903" y="0"/>
                </a:moveTo>
                <a:lnTo>
                  <a:pt x="0" y="1597828"/>
                </a:lnTo>
                <a:lnTo>
                  <a:pt x="785670" y="2694545"/>
                </a:lnTo>
                <a:lnTo>
                  <a:pt x="1126426" y="2816244"/>
                </a:lnTo>
                <a:lnTo>
                  <a:pt x="2127574" y="2090349"/>
                </a:lnTo>
                <a:lnTo>
                  <a:pt x="3707148" y="9370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2239161" y="3146023"/>
            <a:ext cx="1475105" cy="1151890"/>
          </a:xfrm>
          <a:custGeom>
            <a:avLst/>
            <a:gdLst/>
            <a:ahLst/>
            <a:cxnLst/>
            <a:rect l="l" t="t" r="r" b="b"/>
            <a:pathLst>
              <a:path w="1475105" h="1151889">
                <a:moveTo>
                  <a:pt x="1411343" y="0"/>
                </a:moveTo>
                <a:lnTo>
                  <a:pt x="1474698" y="78746"/>
                </a:lnTo>
                <a:lnTo>
                  <a:pt x="0" y="11518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1530965" y="4297429"/>
            <a:ext cx="708660" cy="206375"/>
          </a:xfrm>
          <a:custGeom>
            <a:avLst/>
            <a:gdLst/>
            <a:ahLst/>
            <a:cxnLst/>
            <a:rect l="l" t="t" r="r" b="b"/>
            <a:pathLst>
              <a:path w="708659" h="206375">
                <a:moveTo>
                  <a:pt x="0" y="205757"/>
                </a:moveTo>
                <a:lnTo>
                  <a:pt x="50286" y="206143"/>
                </a:lnTo>
                <a:lnTo>
                  <a:pt x="100401" y="204437"/>
                </a:lnTo>
                <a:lnTo>
                  <a:pt x="150283" y="200655"/>
                </a:lnTo>
                <a:lnTo>
                  <a:pt x="199870" y="194817"/>
                </a:lnTo>
                <a:lnTo>
                  <a:pt x="249100" y="186940"/>
                </a:lnTo>
                <a:lnTo>
                  <a:pt x="297911" y="177042"/>
                </a:lnTo>
                <a:lnTo>
                  <a:pt x="346241" y="165142"/>
                </a:lnTo>
                <a:lnTo>
                  <a:pt x="394028" y="151257"/>
                </a:lnTo>
                <a:lnTo>
                  <a:pt x="441210" y="135404"/>
                </a:lnTo>
                <a:lnTo>
                  <a:pt x="487725" y="117604"/>
                </a:lnTo>
                <a:lnTo>
                  <a:pt x="533510" y="97872"/>
                </a:lnTo>
                <a:lnTo>
                  <a:pt x="578505" y="76228"/>
                </a:lnTo>
                <a:lnTo>
                  <a:pt x="622646" y="52689"/>
                </a:lnTo>
                <a:lnTo>
                  <a:pt x="665872" y="27274"/>
                </a:lnTo>
                <a:lnTo>
                  <a:pt x="7081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1129167" y="4500534"/>
            <a:ext cx="401955" cy="109855"/>
          </a:xfrm>
          <a:custGeom>
            <a:avLst/>
            <a:gdLst/>
            <a:ahLst/>
            <a:cxnLst/>
            <a:rect l="l" t="t" r="r" b="b"/>
            <a:pathLst>
              <a:path w="401954" h="109854">
                <a:moveTo>
                  <a:pt x="401874" y="2680"/>
                </a:moveTo>
                <a:lnTo>
                  <a:pt x="354424" y="0"/>
                </a:lnTo>
                <a:lnTo>
                  <a:pt x="307175" y="1089"/>
                </a:lnTo>
                <a:lnTo>
                  <a:pt x="260338" y="5891"/>
                </a:lnTo>
                <a:lnTo>
                  <a:pt x="214130" y="14350"/>
                </a:lnTo>
                <a:lnTo>
                  <a:pt x="168764" y="26407"/>
                </a:lnTo>
                <a:lnTo>
                  <a:pt x="124453" y="42006"/>
                </a:lnTo>
                <a:lnTo>
                  <a:pt x="81413" y="61091"/>
                </a:lnTo>
                <a:lnTo>
                  <a:pt x="39857" y="83604"/>
                </a:lnTo>
                <a:lnTo>
                  <a:pt x="0" y="1094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1067277" y="4532669"/>
            <a:ext cx="62230" cy="78105"/>
          </a:xfrm>
          <a:custGeom>
            <a:avLst/>
            <a:gdLst/>
            <a:ahLst/>
            <a:cxnLst/>
            <a:rect l="l" t="t" r="r" b="b"/>
            <a:pathLst>
              <a:path w="62229" h="78104">
                <a:moveTo>
                  <a:pt x="61923" y="77672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1067299" y="4393569"/>
            <a:ext cx="476250" cy="139700"/>
          </a:xfrm>
          <a:custGeom>
            <a:avLst/>
            <a:gdLst/>
            <a:ahLst/>
            <a:cxnLst/>
            <a:rect l="l" t="t" r="r" b="b"/>
            <a:pathLst>
              <a:path w="476250" h="139700">
                <a:moveTo>
                  <a:pt x="475808" y="2967"/>
                </a:moveTo>
                <a:lnTo>
                  <a:pt x="424813" y="0"/>
                </a:lnTo>
                <a:lnTo>
                  <a:pt x="374030" y="874"/>
                </a:lnTo>
                <a:lnTo>
                  <a:pt x="323664" y="5531"/>
                </a:lnTo>
                <a:lnTo>
                  <a:pt x="273920" y="13912"/>
                </a:lnTo>
                <a:lnTo>
                  <a:pt x="225003" y="25959"/>
                </a:lnTo>
                <a:lnTo>
                  <a:pt x="177118" y="41612"/>
                </a:lnTo>
                <a:lnTo>
                  <a:pt x="130470" y="60814"/>
                </a:lnTo>
                <a:lnTo>
                  <a:pt x="85264" y="83505"/>
                </a:lnTo>
                <a:lnTo>
                  <a:pt x="41706" y="109627"/>
                </a:lnTo>
                <a:lnTo>
                  <a:pt x="0" y="1391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1542953" y="4201582"/>
            <a:ext cx="621030" cy="194945"/>
          </a:xfrm>
          <a:custGeom>
            <a:avLst/>
            <a:gdLst/>
            <a:ahLst/>
            <a:cxnLst/>
            <a:rect l="l" t="t" r="r" b="b"/>
            <a:pathLst>
              <a:path w="621029" h="194945">
                <a:moveTo>
                  <a:pt x="0" y="194471"/>
                </a:moveTo>
                <a:lnTo>
                  <a:pt x="50938" y="192315"/>
                </a:lnTo>
                <a:lnTo>
                  <a:pt x="101599" y="187945"/>
                </a:lnTo>
                <a:lnTo>
                  <a:pt x="151915" y="181385"/>
                </a:lnTo>
                <a:lnTo>
                  <a:pt x="201815" y="172654"/>
                </a:lnTo>
                <a:lnTo>
                  <a:pt x="251232" y="161776"/>
                </a:lnTo>
                <a:lnTo>
                  <a:pt x="300096" y="148770"/>
                </a:lnTo>
                <a:lnTo>
                  <a:pt x="348339" y="133660"/>
                </a:lnTo>
                <a:lnTo>
                  <a:pt x="395891" y="116466"/>
                </a:lnTo>
                <a:lnTo>
                  <a:pt x="442684" y="97210"/>
                </a:lnTo>
                <a:lnTo>
                  <a:pt x="488648" y="75914"/>
                </a:lnTo>
                <a:lnTo>
                  <a:pt x="533716" y="52599"/>
                </a:lnTo>
                <a:lnTo>
                  <a:pt x="577818" y="27287"/>
                </a:lnTo>
                <a:lnTo>
                  <a:pt x="620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2164352" y="3146023"/>
            <a:ext cx="1486535" cy="1056005"/>
          </a:xfrm>
          <a:custGeom>
            <a:avLst/>
            <a:gdLst/>
            <a:ahLst/>
            <a:cxnLst/>
            <a:rect l="l" t="t" r="r" b="b"/>
            <a:pathLst>
              <a:path w="1486534" h="1056004">
                <a:moveTo>
                  <a:pt x="0" y="1055912"/>
                </a:moveTo>
                <a:lnTo>
                  <a:pt x="1486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2342247" y="2560797"/>
            <a:ext cx="1012190" cy="971550"/>
          </a:xfrm>
          <a:custGeom>
            <a:avLst/>
            <a:gdLst/>
            <a:ahLst/>
            <a:cxnLst/>
            <a:rect l="l" t="t" r="r" b="b"/>
            <a:pathLst>
              <a:path w="1012190" h="971550">
                <a:moveTo>
                  <a:pt x="172883" y="971439"/>
                </a:moveTo>
                <a:lnTo>
                  <a:pt x="0" y="869427"/>
                </a:lnTo>
                <a:lnTo>
                  <a:pt x="153912" y="516860"/>
                </a:lnTo>
                <a:lnTo>
                  <a:pt x="930276" y="0"/>
                </a:lnTo>
                <a:lnTo>
                  <a:pt x="1011886" y="47247"/>
                </a:lnTo>
                <a:lnTo>
                  <a:pt x="971797" y="149975"/>
                </a:lnTo>
                <a:lnTo>
                  <a:pt x="886966" y="524734"/>
                </a:lnTo>
                <a:lnTo>
                  <a:pt x="409837" y="745581"/>
                </a:lnTo>
                <a:lnTo>
                  <a:pt x="172883" y="9714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3470821" y="7142384"/>
            <a:ext cx="1815464" cy="2551430"/>
          </a:xfrm>
          <a:custGeom>
            <a:avLst/>
            <a:gdLst/>
            <a:ahLst/>
            <a:cxnLst/>
            <a:rect l="l" t="t" r="r" b="b"/>
            <a:pathLst>
              <a:path w="1815465" h="2551429">
                <a:moveTo>
                  <a:pt x="1376623" y="912738"/>
                </a:moveTo>
                <a:lnTo>
                  <a:pt x="1057702" y="469612"/>
                </a:lnTo>
                <a:lnTo>
                  <a:pt x="712293" y="0"/>
                </a:lnTo>
                <a:lnTo>
                  <a:pt x="94137" y="455653"/>
                </a:lnTo>
                <a:lnTo>
                  <a:pt x="0" y="597396"/>
                </a:lnTo>
                <a:lnTo>
                  <a:pt x="474623" y="1193718"/>
                </a:lnTo>
                <a:lnTo>
                  <a:pt x="470328" y="1328660"/>
                </a:lnTo>
                <a:lnTo>
                  <a:pt x="300308" y="1450716"/>
                </a:lnTo>
                <a:lnTo>
                  <a:pt x="1098149" y="2551371"/>
                </a:lnTo>
                <a:lnTo>
                  <a:pt x="1815095" y="2042743"/>
                </a:lnTo>
                <a:lnTo>
                  <a:pt x="1245976" y="1237386"/>
                </a:lnTo>
                <a:lnTo>
                  <a:pt x="1226648" y="1053765"/>
                </a:lnTo>
                <a:lnTo>
                  <a:pt x="1376623" y="912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6884073" y="11460529"/>
            <a:ext cx="2607310" cy="2508250"/>
          </a:xfrm>
          <a:custGeom>
            <a:avLst/>
            <a:gdLst/>
            <a:ahLst/>
            <a:cxnLst/>
            <a:rect l="l" t="t" r="r" b="b"/>
            <a:pathLst>
              <a:path w="2607309" h="2508250">
                <a:moveTo>
                  <a:pt x="2602556" y="1986189"/>
                </a:moveTo>
                <a:lnTo>
                  <a:pt x="2607209" y="1903148"/>
                </a:lnTo>
                <a:lnTo>
                  <a:pt x="2537053" y="1816885"/>
                </a:lnTo>
                <a:lnTo>
                  <a:pt x="2558530" y="1725253"/>
                </a:lnTo>
                <a:lnTo>
                  <a:pt x="1304678" y="0"/>
                </a:lnTo>
                <a:lnTo>
                  <a:pt x="0" y="941372"/>
                </a:lnTo>
                <a:lnTo>
                  <a:pt x="1130005" y="25077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8110363" y="13959642"/>
            <a:ext cx="20955" cy="8890"/>
          </a:xfrm>
          <a:custGeom>
            <a:avLst/>
            <a:gdLst/>
            <a:ahLst/>
            <a:cxnLst/>
            <a:rect l="l" t="t" r="r" b="b"/>
            <a:pathLst>
              <a:path w="20954" h="8890">
                <a:moveTo>
                  <a:pt x="0" y="8590"/>
                </a:moveTo>
                <a:lnTo>
                  <a:pt x="13601" y="0"/>
                </a:lnTo>
                <a:lnTo>
                  <a:pt x="20402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8971917" y="13446720"/>
            <a:ext cx="514984" cy="521970"/>
          </a:xfrm>
          <a:custGeom>
            <a:avLst/>
            <a:gdLst/>
            <a:ahLst/>
            <a:cxnLst/>
            <a:rect l="l" t="t" r="r" b="b"/>
            <a:pathLst>
              <a:path w="514984" h="521969">
                <a:moveTo>
                  <a:pt x="0" y="521513"/>
                </a:moveTo>
                <a:lnTo>
                  <a:pt x="474981" y="177536"/>
                </a:lnTo>
                <a:lnTo>
                  <a:pt x="435608" y="84830"/>
                </a:lnTo>
                <a:lnTo>
                  <a:pt x="5147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8952946" y="13099879"/>
            <a:ext cx="300355" cy="320040"/>
          </a:xfrm>
          <a:custGeom>
            <a:avLst/>
            <a:gdLst/>
            <a:ahLst/>
            <a:cxnLst/>
            <a:rect l="l" t="t" r="r" b="b"/>
            <a:pathLst>
              <a:path w="300354" h="320040">
                <a:moveTo>
                  <a:pt x="0" y="127425"/>
                </a:moveTo>
                <a:lnTo>
                  <a:pt x="157134" y="0"/>
                </a:lnTo>
                <a:lnTo>
                  <a:pt x="300308" y="192569"/>
                </a:lnTo>
                <a:lnTo>
                  <a:pt x="143174" y="319995"/>
                </a:lnTo>
                <a:lnTo>
                  <a:pt x="0" y="12742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7785000" y="13027218"/>
            <a:ext cx="626745" cy="735965"/>
          </a:xfrm>
          <a:custGeom>
            <a:avLst/>
            <a:gdLst/>
            <a:ahLst/>
            <a:cxnLst/>
            <a:rect l="l" t="t" r="r" b="b"/>
            <a:pathLst>
              <a:path w="626745" h="735965">
                <a:moveTo>
                  <a:pt x="424870" y="735917"/>
                </a:moveTo>
                <a:lnTo>
                  <a:pt x="0" y="152123"/>
                </a:lnTo>
                <a:lnTo>
                  <a:pt x="199370" y="0"/>
                </a:lnTo>
                <a:lnTo>
                  <a:pt x="626388" y="580930"/>
                </a:lnTo>
                <a:lnTo>
                  <a:pt x="424870" y="7359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122772" y="5334446"/>
            <a:ext cx="345440" cy="662940"/>
          </a:xfrm>
          <a:custGeom>
            <a:avLst/>
            <a:gdLst/>
            <a:ahLst/>
            <a:cxnLst/>
            <a:rect l="l" t="t" r="r" b="b"/>
            <a:pathLst>
              <a:path w="345440" h="662939">
                <a:moveTo>
                  <a:pt x="345408" y="125277"/>
                </a:moveTo>
                <a:lnTo>
                  <a:pt x="254492" y="0"/>
                </a:lnTo>
                <a:lnTo>
                  <a:pt x="0" y="183621"/>
                </a:lnTo>
                <a:lnTo>
                  <a:pt x="10738" y="197938"/>
                </a:lnTo>
                <a:lnTo>
                  <a:pt x="345408" y="66254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181832" y="5462588"/>
            <a:ext cx="286385" cy="441325"/>
          </a:xfrm>
          <a:custGeom>
            <a:avLst/>
            <a:gdLst/>
            <a:ahLst/>
            <a:cxnLst/>
            <a:rect l="l" t="t" r="r" b="b"/>
            <a:pathLst>
              <a:path w="286384" h="441325">
                <a:moveTo>
                  <a:pt x="286349" y="432029"/>
                </a:moveTo>
                <a:lnTo>
                  <a:pt x="273463" y="441335"/>
                </a:lnTo>
                <a:lnTo>
                  <a:pt x="0" y="65144"/>
                </a:lnTo>
                <a:lnTo>
                  <a:pt x="75882" y="0"/>
                </a:lnTo>
                <a:lnTo>
                  <a:pt x="286349" y="2849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21172" y="7761972"/>
            <a:ext cx="1971675" cy="2451735"/>
          </a:xfrm>
          <a:custGeom>
            <a:avLst/>
            <a:gdLst/>
            <a:ahLst/>
            <a:cxnLst/>
            <a:rect l="l" t="t" r="r" b="b"/>
            <a:pathLst>
              <a:path w="1971675" h="2451734">
                <a:moveTo>
                  <a:pt x="0" y="2451507"/>
                </a:moveTo>
                <a:lnTo>
                  <a:pt x="445273" y="2160862"/>
                </a:lnTo>
                <a:lnTo>
                  <a:pt x="1800778" y="1011170"/>
                </a:lnTo>
                <a:lnTo>
                  <a:pt x="1885967" y="753456"/>
                </a:lnTo>
                <a:lnTo>
                  <a:pt x="1911022" y="537262"/>
                </a:lnTo>
                <a:lnTo>
                  <a:pt x="1971514" y="21834"/>
                </a:lnTo>
                <a:lnTo>
                  <a:pt x="214403" y="0"/>
                </a:lnTo>
                <a:lnTo>
                  <a:pt x="70155" y="42594"/>
                </a:lnTo>
                <a:lnTo>
                  <a:pt x="81251" y="658603"/>
                </a:lnTo>
                <a:lnTo>
                  <a:pt x="199370" y="656455"/>
                </a:lnTo>
                <a:lnTo>
                  <a:pt x="192927" y="47247"/>
                </a:lnTo>
                <a:lnTo>
                  <a:pt x="218341" y="46889"/>
                </a:lnTo>
                <a:lnTo>
                  <a:pt x="248765" y="2012318"/>
                </a:lnTo>
                <a:lnTo>
                  <a:pt x="223352" y="2012676"/>
                </a:lnTo>
                <a:lnTo>
                  <a:pt x="215119" y="1469329"/>
                </a:lnTo>
                <a:lnTo>
                  <a:pt x="97000" y="1471119"/>
                </a:lnTo>
                <a:lnTo>
                  <a:pt x="105591" y="2004444"/>
                </a:lnTo>
                <a:lnTo>
                  <a:pt x="0" y="20051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4243606" y="4008650"/>
            <a:ext cx="1363980" cy="1788160"/>
          </a:xfrm>
          <a:custGeom>
            <a:avLst/>
            <a:gdLst/>
            <a:ahLst/>
            <a:cxnLst/>
            <a:rect l="l" t="t" r="r" b="b"/>
            <a:pathLst>
              <a:path w="1363980" h="1788160">
                <a:moveTo>
                  <a:pt x="89842" y="0"/>
                </a:moveTo>
                <a:lnTo>
                  <a:pt x="0" y="64786"/>
                </a:lnTo>
                <a:lnTo>
                  <a:pt x="236238" y="390508"/>
                </a:lnTo>
                <a:lnTo>
                  <a:pt x="627104" y="927771"/>
                </a:lnTo>
                <a:lnTo>
                  <a:pt x="1252061" y="1787892"/>
                </a:lnTo>
                <a:lnTo>
                  <a:pt x="1363738" y="1703777"/>
                </a:lnTo>
                <a:lnTo>
                  <a:pt x="898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4697468" y="8055122"/>
            <a:ext cx="836930" cy="1130300"/>
          </a:xfrm>
          <a:custGeom>
            <a:avLst/>
            <a:gdLst/>
            <a:ahLst/>
            <a:cxnLst/>
            <a:rect l="l" t="t" r="r" b="b"/>
            <a:pathLst>
              <a:path w="836930" h="1130300">
                <a:moveTo>
                  <a:pt x="149975" y="0"/>
                </a:moveTo>
                <a:lnTo>
                  <a:pt x="0" y="141026"/>
                </a:lnTo>
                <a:lnTo>
                  <a:pt x="19328" y="324648"/>
                </a:lnTo>
                <a:lnTo>
                  <a:pt x="588447" y="1130005"/>
                </a:lnTo>
                <a:lnTo>
                  <a:pt x="836497" y="954258"/>
                </a:lnTo>
                <a:lnTo>
                  <a:pt x="1499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4333447" y="3889099"/>
            <a:ext cx="1503045" cy="1823720"/>
          </a:xfrm>
          <a:custGeom>
            <a:avLst/>
            <a:gdLst/>
            <a:ahLst/>
            <a:cxnLst/>
            <a:rect l="l" t="t" r="r" b="b"/>
            <a:pathLst>
              <a:path w="1503044" h="1823720">
                <a:moveTo>
                  <a:pt x="349703" y="50469"/>
                </a:moveTo>
                <a:lnTo>
                  <a:pt x="303172" y="16465"/>
                </a:lnTo>
                <a:lnTo>
                  <a:pt x="253776" y="2863"/>
                </a:lnTo>
                <a:lnTo>
                  <a:pt x="206887" y="0"/>
                </a:lnTo>
                <a:lnTo>
                  <a:pt x="153554" y="20760"/>
                </a:lnTo>
                <a:lnTo>
                  <a:pt x="63354" y="74092"/>
                </a:lnTo>
                <a:lnTo>
                  <a:pt x="0" y="119550"/>
                </a:lnTo>
                <a:lnTo>
                  <a:pt x="1273895" y="1823328"/>
                </a:lnTo>
                <a:lnTo>
                  <a:pt x="1502617" y="1650445"/>
                </a:lnTo>
                <a:lnTo>
                  <a:pt x="349703" y="504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9717140" y="3215820"/>
            <a:ext cx="282575" cy="280035"/>
          </a:xfrm>
          <a:custGeom>
            <a:avLst/>
            <a:gdLst/>
            <a:ahLst/>
            <a:cxnLst/>
            <a:rect l="l" t="t" r="r" b="b"/>
            <a:pathLst>
              <a:path w="282575" h="280035">
                <a:moveTo>
                  <a:pt x="282053" y="155702"/>
                </a:moveTo>
                <a:lnTo>
                  <a:pt x="170019" y="0"/>
                </a:lnTo>
                <a:lnTo>
                  <a:pt x="0" y="122772"/>
                </a:lnTo>
                <a:lnTo>
                  <a:pt x="113107" y="279548"/>
                </a:lnTo>
                <a:lnTo>
                  <a:pt x="282053" y="1557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9717140" y="3215820"/>
            <a:ext cx="668020" cy="813435"/>
          </a:xfrm>
          <a:custGeom>
            <a:avLst/>
            <a:gdLst/>
            <a:ahLst/>
            <a:cxnLst/>
            <a:rect l="l" t="t" r="r" b="b"/>
            <a:pathLst>
              <a:path w="668020" h="813435">
                <a:moveTo>
                  <a:pt x="667909" y="690459"/>
                </a:moveTo>
                <a:lnTo>
                  <a:pt x="544421" y="519007"/>
                </a:lnTo>
                <a:lnTo>
                  <a:pt x="282053" y="155702"/>
                </a:lnTo>
                <a:lnTo>
                  <a:pt x="170019" y="0"/>
                </a:lnTo>
                <a:lnTo>
                  <a:pt x="0" y="122772"/>
                </a:lnTo>
                <a:lnTo>
                  <a:pt x="113107" y="279548"/>
                </a:lnTo>
                <a:lnTo>
                  <a:pt x="372253" y="638916"/>
                </a:lnTo>
                <a:lnTo>
                  <a:pt x="497889" y="812873"/>
                </a:lnTo>
                <a:lnTo>
                  <a:pt x="667909" y="6904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0089395" y="3734829"/>
            <a:ext cx="295910" cy="294005"/>
          </a:xfrm>
          <a:custGeom>
            <a:avLst/>
            <a:gdLst/>
            <a:ahLst/>
            <a:cxnLst/>
            <a:rect l="l" t="t" r="r" b="b"/>
            <a:pathLst>
              <a:path w="295909" h="294004">
                <a:moveTo>
                  <a:pt x="295655" y="171451"/>
                </a:moveTo>
                <a:lnTo>
                  <a:pt x="172167" y="0"/>
                </a:lnTo>
                <a:lnTo>
                  <a:pt x="0" y="119908"/>
                </a:lnTo>
                <a:lnTo>
                  <a:pt x="125635" y="293865"/>
                </a:lnTo>
                <a:lnTo>
                  <a:pt x="295655" y="17145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9804477" y="3495369"/>
            <a:ext cx="26034" cy="19050"/>
          </a:xfrm>
          <a:custGeom>
            <a:avLst/>
            <a:gdLst/>
            <a:ahLst/>
            <a:cxnLst/>
            <a:rect l="l" t="t" r="r" b="b"/>
            <a:pathLst>
              <a:path w="26034" h="19050">
                <a:moveTo>
                  <a:pt x="25771" y="0"/>
                </a:moveTo>
                <a:lnTo>
                  <a:pt x="0" y="1897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9942283" y="5796900"/>
            <a:ext cx="139065" cy="180975"/>
          </a:xfrm>
          <a:custGeom>
            <a:avLst/>
            <a:gdLst/>
            <a:ahLst/>
            <a:cxnLst/>
            <a:rect l="l" t="t" r="r" b="b"/>
            <a:pathLst>
              <a:path w="139065" h="180975">
                <a:moveTo>
                  <a:pt x="0" y="0"/>
                </a:moveTo>
                <a:lnTo>
                  <a:pt x="101296" y="131720"/>
                </a:lnTo>
                <a:lnTo>
                  <a:pt x="138879" y="1803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9927965" y="5723523"/>
            <a:ext cx="34290" cy="25400"/>
          </a:xfrm>
          <a:custGeom>
            <a:avLst/>
            <a:gdLst/>
            <a:ahLst/>
            <a:cxnLst/>
            <a:rect l="l" t="t" r="r" b="b"/>
            <a:pathLst>
              <a:path w="34290" h="25400">
                <a:moveTo>
                  <a:pt x="34003" y="0"/>
                </a:moveTo>
                <a:lnTo>
                  <a:pt x="0" y="250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0447331" y="5601467"/>
            <a:ext cx="51435" cy="71120"/>
          </a:xfrm>
          <a:custGeom>
            <a:avLst/>
            <a:gdLst/>
            <a:ahLst/>
            <a:cxnLst/>
            <a:rect l="l" t="t" r="r" b="b"/>
            <a:pathLst>
              <a:path w="51434" h="71120">
                <a:moveTo>
                  <a:pt x="51184" y="7051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0442319" y="5597530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038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0440172" y="5595382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40" h="12064">
                <a:moveTo>
                  <a:pt x="12885" y="0"/>
                </a:moveTo>
                <a:lnTo>
                  <a:pt x="0" y="9306"/>
                </a:lnTo>
                <a:lnTo>
                  <a:pt x="1789" y="11811"/>
                </a:lnTo>
                <a:lnTo>
                  <a:pt x="14675" y="2505"/>
                </a:ln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0438024" y="5593234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5391" y="0"/>
                </a:moveTo>
                <a:lnTo>
                  <a:pt x="0" y="11096"/>
                </a:lnTo>
                <a:lnTo>
                  <a:pt x="3579" y="16465"/>
                </a:lnTo>
                <a:lnTo>
                  <a:pt x="18970" y="5011"/>
                </a:lnTo>
                <a:lnTo>
                  <a:pt x="1539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0435877" y="5591087"/>
            <a:ext cx="23495" cy="20955"/>
          </a:xfrm>
          <a:custGeom>
            <a:avLst/>
            <a:gdLst/>
            <a:ahLst/>
            <a:cxnLst/>
            <a:rect l="l" t="t" r="r" b="b"/>
            <a:pathLst>
              <a:path w="23495" h="20954">
                <a:moveTo>
                  <a:pt x="17896" y="0"/>
                </a:moveTo>
                <a:lnTo>
                  <a:pt x="0" y="12885"/>
                </a:lnTo>
                <a:lnTo>
                  <a:pt x="5369" y="20760"/>
                </a:lnTo>
                <a:lnTo>
                  <a:pt x="23265" y="7516"/>
                </a:lnTo>
                <a:lnTo>
                  <a:pt x="178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0433371" y="5588939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40" h="25400">
                <a:moveTo>
                  <a:pt x="20760" y="0"/>
                </a:moveTo>
                <a:lnTo>
                  <a:pt x="357" y="14675"/>
                </a:lnTo>
                <a:lnTo>
                  <a:pt x="0" y="14675"/>
                </a:lnTo>
                <a:lnTo>
                  <a:pt x="7516" y="25055"/>
                </a:lnTo>
                <a:lnTo>
                  <a:pt x="27919" y="10380"/>
                </a:lnTo>
                <a:lnTo>
                  <a:pt x="27919" y="10022"/>
                </a:lnTo>
                <a:lnTo>
                  <a:pt x="207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0407600" y="5546703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4" h="55245">
                <a:moveTo>
                  <a:pt x="39730" y="54764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0258340" y="5448628"/>
            <a:ext cx="130175" cy="71120"/>
          </a:xfrm>
          <a:custGeom>
            <a:avLst/>
            <a:gdLst/>
            <a:ahLst/>
            <a:cxnLst/>
            <a:rect l="l" t="t" r="r" b="b"/>
            <a:pathLst>
              <a:path w="130175" h="71120">
                <a:moveTo>
                  <a:pt x="129573" y="70513"/>
                </a:moveTo>
                <a:lnTo>
                  <a:pt x="78388" y="0"/>
                </a:lnTo>
                <a:lnTo>
                  <a:pt x="0" y="576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0254761" y="5501245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7516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0252613" y="5498739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0" y="2147"/>
                </a:moveTo>
                <a:lnTo>
                  <a:pt x="9306" y="14675"/>
                </a:lnTo>
                <a:lnTo>
                  <a:pt x="11811" y="12885"/>
                </a:lnTo>
                <a:lnTo>
                  <a:pt x="2505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0250108" y="5496592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0" y="3937"/>
                </a:moveTo>
                <a:lnTo>
                  <a:pt x="11453" y="18970"/>
                </a:lnTo>
                <a:lnTo>
                  <a:pt x="16465" y="15391"/>
                </a:lnTo>
                <a:lnTo>
                  <a:pt x="5369" y="0"/>
                </a:lnTo>
                <a:lnTo>
                  <a:pt x="0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0247960" y="5494444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0" y="5726"/>
                </a:moveTo>
                <a:lnTo>
                  <a:pt x="13243" y="23623"/>
                </a:lnTo>
                <a:lnTo>
                  <a:pt x="20760" y="17896"/>
                </a:lnTo>
                <a:lnTo>
                  <a:pt x="7874" y="0"/>
                </a:lnTo>
                <a:lnTo>
                  <a:pt x="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0245813" y="5492296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4" h="27939">
                <a:moveTo>
                  <a:pt x="0" y="7516"/>
                </a:moveTo>
                <a:lnTo>
                  <a:pt x="15033" y="27561"/>
                </a:lnTo>
                <a:lnTo>
                  <a:pt x="15033" y="27919"/>
                </a:lnTo>
                <a:lnTo>
                  <a:pt x="25413" y="20402"/>
                </a:lnTo>
                <a:lnTo>
                  <a:pt x="10380" y="0"/>
                </a:ln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0203934" y="5506256"/>
            <a:ext cx="54610" cy="40640"/>
          </a:xfrm>
          <a:custGeom>
            <a:avLst/>
            <a:gdLst/>
            <a:ahLst/>
            <a:cxnLst/>
            <a:rect l="l" t="t" r="r" b="b"/>
            <a:pathLst>
              <a:path w="54609" h="40639">
                <a:moveTo>
                  <a:pt x="54406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0121967" y="5566390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0118387" y="5601109"/>
            <a:ext cx="7620" cy="10795"/>
          </a:xfrm>
          <a:custGeom>
            <a:avLst/>
            <a:gdLst/>
            <a:ahLst/>
            <a:cxnLst/>
            <a:rect l="l" t="t" r="r" b="b"/>
            <a:pathLst>
              <a:path w="7620" h="10795">
                <a:moveTo>
                  <a:pt x="0" y="0"/>
                </a:moveTo>
                <a:lnTo>
                  <a:pt x="7516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0116239" y="5598962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0" y="1789"/>
                </a:moveTo>
                <a:lnTo>
                  <a:pt x="9306" y="14675"/>
                </a:lnTo>
                <a:lnTo>
                  <a:pt x="11811" y="12885"/>
                </a:lnTo>
                <a:lnTo>
                  <a:pt x="2505" y="0"/>
                </a:lnTo>
                <a:lnTo>
                  <a:pt x="0" y="17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0113734" y="5596814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0" y="3579"/>
                </a:moveTo>
                <a:lnTo>
                  <a:pt x="11453" y="18970"/>
                </a:lnTo>
                <a:lnTo>
                  <a:pt x="16465" y="15033"/>
                </a:lnTo>
                <a:lnTo>
                  <a:pt x="5369" y="0"/>
                </a:lnTo>
                <a:lnTo>
                  <a:pt x="0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0111586" y="5594308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0" y="5726"/>
                </a:moveTo>
                <a:lnTo>
                  <a:pt x="13243" y="23623"/>
                </a:lnTo>
                <a:lnTo>
                  <a:pt x="20760" y="17896"/>
                </a:lnTo>
                <a:lnTo>
                  <a:pt x="7874" y="0"/>
                </a:lnTo>
                <a:lnTo>
                  <a:pt x="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0109439" y="5592161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4" h="27939">
                <a:moveTo>
                  <a:pt x="0" y="7516"/>
                </a:moveTo>
                <a:lnTo>
                  <a:pt x="15033" y="27919"/>
                </a:lnTo>
                <a:lnTo>
                  <a:pt x="25413" y="20402"/>
                </a:lnTo>
                <a:lnTo>
                  <a:pt x="10380" y="357"/>
                </a:lnTo>
                <a:lnTo>
                  <a:pt x="10380" y="0"/>
                </a:ln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0067560" y="5606120"/>
            <a:ext cx="54610" cy="40640"/>
          </a:xfrm>
          <a:custGeom>
            <a:avLst/>
            <a:gdLst/>
            <a:ahLst/>
            <a:cxnLst/>
            <a:rect l="l" t="t" r="r" b="b"/>
            <a:pathLst>
              <a:path w="54609" h="40639">
                <a:moveTo>
                  <a:pt x="54406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9961969" y="5666254"/>
            <a:ext cx="78740" cy="57785"/>
          </a:xfrm>
          <a:custGeom>
            <a:avLst/>
            <a:gdLst/>
            <a:ahLst/>
            <a:cxnLst/>
            <a:rect l="l" t="t" r="r" b="b"/>
            <a:pathLst>
              <a:path w="78740" h="57785">
                <a:moveTo>
                  <a:pt x="78388" y="0"/>
                </a:moveTo>
                <a:lnTo>
                  <a:pt x="0" y="572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9830248" y="3320696"/>
            <a:ext cx="238760" cy="175260"/>
          </a:xfrm>
          <a:custGeom>
            <a:avLst/>
            <a:gdLst/>
            <a:ahLst/>
            <a:cxnLst/>
            <a:rect l="l" t="t" r="r" b="b"/>
            <a:pathLst>
              <a:path w="238759" h="175260">
                <a:moveTo>
                  <a:pt x="238385" y="0"/>
                </a:moveTo>
                <a:lnTo>
                  <a:pt x="168946" y="50826"/>
                </a:lnTo>
                <a:lnTo>
                  <a:pt x="0" y="174673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9913290" y="5748579"/>
            <a:ext cx="29209" cy="48895"/>
          </a:xfrm>
          <a:custGeom>
            <a:avLst/>
            <a:gdLst/>
            <a:ahLst/>
            <a:cxnLst/>
            <a:rect l="l" t="t" r="r" b="b"/>
            <a:pathLst>
              <a:path w="29209" h="48895">
                <a:moveTo>
                  <a:pt x="14675" y="0"/>
                </a:moveTo>
                <a:lnTo>
                  <a:pt x="0" y="10738"/>
                </a:lnTo>
                <a:lnTo>
                  <a:pt x="28992" y="483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621974" y="7808862"/>
            <a:ext cx="40640" cy="1965960"/>
          </a:xfrm>
          <a:custGeom>
            <a:avLst/>
            <a:gdLst/>
            <a:ahLst/>
            <a:cxnLst/>
            <a:rect l="l" t="t" r="r" b="b"/>
            <a:pathLst>
              <a:path w="40640" h="1965959">
                <a:moveTo>
                  <a:pt x="5011" y="0"/>
                </a:moveTo>
                <a:lnTo>
                  <a:pt x="6084" y="86620"/>
                </a:lnTo>
                <a:lnTo>
                  <a:pt x="12527" y="90557"/>
                </a:lnTo>
                <a:lnTo>
                  <a:pt x="0" y="99148"/>
                </a:lnTo>
                <a:lnTo>
                  <a:pt x="12885" y="107738"/>
                </a:lnTo>
                <a:lnTo>
                  <a:pt x="357" y="116329"/>
                </a:lnTo>
                <a:lnTo>
                  <a:pt x="6800" y="120266"/>
                </a:lnTo>
                <a:lnTo>
                  <a:pt x="8232" y="221920"/>
                </a:lnTo>
                <a:lnTo>
                  <a:pt x="14675" y="225857"/>
                </a:lnTo>
                <a:lnTo>
                  <a:pt x="2147" y="234448"/>
                </a:lnTo>
                <a:lnTo>
                  <a:pt x="15033" y="242680"/>
                </a:lnTo>
                <a:lnTo>
                  <a:pt x="2505" y="251629"/>
                </a:lnTo>
                <a:lnTo>
                  <a:pt x="8948" y="255566"/>
                </a:lnTo>
                <a:lnTo>
                  <a:pt x="10380" y="357220"/>
                </a:lnTo>
                <a:lnTo>
                  <a:pt x="16823" y="361157"/>
                </a:lnTo>
                <a:lnTo>
                  <a:pt x="4295" y="369748"/>
                </a:lnTo>
                <a:lnTo>
                  <a:pt x="17180" y="377980"/>
                </a:lnTo>
                <a:lnTo>
                  <a:pt x="4653" y="386929"/>
                </a:lnTo>
                <a:lnTo>
                  <a:pt x="11096" y="390866"/>
                </a:lnTo>
                <a:lnTo>
                  <a:pt x="12527" y="492520"/>
                </a:lnTo>
                <a:lnTo>
                  <a:pt x="18970" y="496457"/>
                </a:lnTo>
                <a:lnTo>
                  <a:pt x="6442" y="505048"/>
                </a:lnTo>
                <a:lnTo>
                  <a:pt x="19328" y="513280"/>
                </a:lnTo>
                <a:lnTo>
                  <a:pt x="6800" y="521871"/>
                </a:lnTo>
                <a:lnTo>
                  <a:pt x="13243" y="526166"/>
                </a:lnTo>
                <a:lnTo>
                  <a:pt x="14675" y="627462"/>
                </a:lnTo>
                <a:lnTo>
                  <a:pt x="21118" y="631757"/>
                </a:lnTo>
                <a:lnTo>
                  <a:pt x="8590" y="640348"/>
                </a:lnTo>
                <a:lnTo>
                  <a:pt x="21476" y="648580"/>
                </a:lnTo>
                <a:lnTo>
                  <a:pt x="8948" y="657171"/>
                </a:lnTo>
                <a:lnTo>
                  <a:pt x="15033" y="661466"/>
                </a:lnTo>
                <a:lnTo>
                  <a:pt x="16823" y="762762"/>
                </a:lnTo>
                <a:lnTo>
                  <a:pt x="23265" y="767057"/>
                </a:lnTo>
                <a:lnTo>
                  <a:pt x="10738" y="775648"/>
                </a:lnTo>
                <a:lnTo>
                  <a:pt x="23265" y="783880"/>
                </a:lnTo>
                <a:lnTo>
                  <a:pt x="10738" y="792471"/>
                </a:lnTo>
                <a:lnTo>
                  <a:pt x="17180" y="796766"/>
                </a:lnTo>
                <a:lnTo>
                  <a:pt x="18970" y="898062"/>
                </a:lnTo>
                <a:lnTo>
                  <a:pt x="25413" y="902357"/>
                </a:lnTo>
                <a:lnTo>
                  <a:pt x="12885" y="910948"/>
                </a:lnTo>
                <a:lnTo>
                  <a:pt x="25413" y="919180"/>
                </a:lnTo>
                <a:lnTo>
                  <a:pt x="12885" y="927771"/>
                </a:lnTo>
                <a:lnTo>
                  <a:pt x="19328" y="932066"/>
                </a:lnTo>
                <a:lnTo>
                  <a:pt x="21118" y="1033362"/>
                </a:lnTo>
                <a:lnTo>
                  <a:pt x="27203" y="1037657"/>
                </a:lnTo>
                <a:lnTo>
                  <a:pt x="14675" y="1046248"/>
                </a:lnTo>
                <a:lnTo>
                  <a:pt x="27561" y="1054480"/>
                </a:lnTo>
                <a:lnTo>
                  <a:pt x="15033" y="1063071"/>
                </a:lnTo>
                <a:lnTo>
                  <a:pt x="21476" y="1067366"/>
                </a:lnTo>
                <a:lnTo>
                  <a:pt x="22907" y="1168662"/>
                </a:lnTo>
                <a:lnTo>
                  <a:pt x="29350" y="1172957"/>
                </a:lnTo>
                <a:lnTo>
                  <a:pt x="16823" y="1181548"/>
                </a:lnTo>
                <a:lnTo>
                  <a:pt x="29708" y="1189780"/>
                </a:lnTo>
                <a:lnTo>
                  <a:pt x="17180" y="1198371"/>
                </a:lnTo>
                <a:lnTo>
                  <a:pt x="23623" y="1202666"/>
                </a:lnTo>
                <a:lnTo>
                  <a:pt x="25055" y="1303962"/>
                </a:lnTo>
                <a:lnTo>
                  <a:pt x="31498" y="1308257"/>
                </a:lnTo>
                <a:lnTo>
                  <a:pt x="18970" y="1316848"/>
                </a:lnTo>
                <a:lnTo>
                  <a:pt x="31856" y="1325080"/>
                </a:lnTo>
                <a:lnTo>
                  <a:pt x="19328" y="1333671"/>
                </a:lnTo>
                <a:lnTo>
                  <a:pt x="25771" y="1337966"/>
                </a:lnTo>
                <a:lnTo>
                  <a:pt x="27203" y="1439262"/>
                </a:lnTo>
                <a:lnTo>
                  <a:pt x="33646" y="1443199"/>
                </a:lnTo>
                <a:lnTo>
                  <a:pt x="21118" y="1452148"/>
                </a:lnTo>
                <a:lnTo>
                  <a:pt x="34003" y="1460380"/>
                </a:lnTo>
                <a:lnTo>
                  <a:pt x="21476" y="1468971"/>
                </a:lnTo>
                <a:lnTo>
                  <a:pt x="27919" y="1472908"/>
                </a:lnTo>
                <a:lnTo>
                  <a:pt x="29350" y="1574562"/>
                </a:lnTo>
                <a:lnTo>
                  <a:pt x="35793" y="1578499"/>
                </a:lnTo>
                <a:lnTo>
                  <a:pt x="23265" y="1587448"/>
                </a:lnTo>
                <a:lnTo>
                  <a:pt x="36151" y="1595680"/>
                </a:lnTo>
                <a:lnTo>
                  <a:pt x="23623" y="1604271"/>
                </a:lnTo>
                <a:lnTo>
                  <a:pt x="29708" y="1608208"/>
                </a:lnTo>
                <a:lnTo>
                  <a:pt x="31498" y="1709862"/>
                </a:lnTo>
                <a:lnTo>
                  <a:pt x="37941" y="1713799"/>
                </a:lnTo>
                <a:lnTo>
                  <a:pt x="25413" y="1722748"/>
                </a:lnTo>
                <a:lnTo>
                  <a:pt x="38299" y="1730980"/>
                </a:lnTo>
                <a:lnTo>
                  <a:pt x="25413" y="1739571"/>
                </a:lnTo>
                <a:lnTo>
                  <a:pt x="31856" y="1743508"/>
                </a:lnTo>
                <a:lnTo>
                  <a:pt x="33646" y="1845162"/>
                </a:lnTo>
                <a:lnTo>
                  <a:pt x="40088" y="1849099"/>
                </a:lnTo>
                <a:lnTo>
                  <a:pt x="27561" y="1857690"/>
                </a:lnTo>
                <a:lnTo>
                  <a:pt x="40088" y="1865922"/>
                </a:lnTo>
                <a:lnTo>
                  <a:pt x="27561" y="1874871"/>
                </a:lnTo>
                <a:lnTo>
                  <a:pt x="34003" y="1878808"/>
                </a:lnTo>
                <a:lnTo>
                  <a:pt x="35435" y="1965429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3090334" y="254612"/>
            <a:ext cx="2110105" cy="1447165"/>
          </a:xfrm>
          <a:custGeom>
            <a:avLst/>
            <a:gdLst/>
            <a:ahLst/>
            <a:cxnLst/>
            <a:rect l="l" t="t" r="r" b="b"/>
            <a:pathLst>
              <a:path w="2110105" h="1447164">
                <a:moveTo>
                  <a:pt x="1728117" y="0"/>
                </a:moveTo>
                <a:lnTo>
                  <a:pt x="296371" y="1061997"/>
                </a:lnTo>
                <a:lnTo>
                  <a:pt x="18612" y="1238102"/>
                </a:lnTo>
                <a:lnTo>
                  <a:pt x="0" y="1305394"/>
                </a:lnTo>
                <a:lnTo>
                  <a:pt x="31498" y="1383782"/>
                </a:lnTo>
                <a:lnTo>
                  <a:pt x="97358" y="1446779"/>
                </a:lnTo>
                <a:lnTo>
                  <a:pt x="283127" y="1332597"/>
                </a:lnTo>
                <a:lnTo>
                  <a:pt x="21096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21172" y="254612"/>
            <a:ext cx="11728450" cy="10107295"/>
          </a:xfrm>
          <a:custGeom>
            <a:avLst/>
            <a:gdLst/>
            <a:ahLst/>
            <a:cxnLst/>
            <a:rect l="l" t="t" r="r" b="b"/>
            <a:pathLst>
              <a:path w="11728450" h="10107295">
                <a:moveTo>
                  <a:pt x="10705880" y="0"/>
                </a:moveTo>
                <a:lnTo>
                  <a:pt x="10748117" y="57269"/>
                </a:lnTo>
                <a:lnTo>
                  <a:pt x="11728147" y="1390225"/>
                </a:lnTo>
                <a:lnTo>
                  <a:pt x="11686984" y="1581721"/>
                </a:lnTo>
                <a:lnTo>
                  <a:pt x="11629714" y="1621810"/>
                </a:lnTo>
                <a:lnTo>
                  <a:pt x="10270271" y="2612220"/>
                </a:lnTo>
                <a:lnTo>
                  <a:pt x="9647462" y="3066084"/>
                </a:lnTo>
                <a:lnTo>
                  <a:pt x="9578022" y="3116911"/>
                </a:lnTo>
                <a:lnTo>
                  <a:pt x="9409076" y="3240757"/>
                </a:lnTo>
                <a:lnTo>
                  <a:pt x="9383305" y="3259727"/>
                </a:lnTo>
                <a:lnTo>
                  <a:pt x="4404408" y="6860210"/>
                </a:lnTo>
                <a:lnTo>
                  <a:pt x="3493818" y="7518456"/>
                </a:lnTo>
                <a:lnTo>
                  <a:pt x="3117626" y="7631206"/>
                </a:lnTo>
                <a:lnTo>
                  <a:pt x="2145113" y="7666641"/>
                </a:lnTo>
                <a:lnTo>
                  <a:pt x="2112899" y="8061087"/>
                </a:lnTo>
                <a:lnTo>
                  <a:pt x="2081758" y="8437994"/>
                </a:lnTo>
                <a:lnTo>
                  <a:pt x="1992990" y="8633070"/>
                </a:lnTo>
                <a:lnTo>
                  <a:pt x="522587" y="9746610"/>
                </a:lnTo>
                <a:lnTo>
                  <a:pt x="0" y="101070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21172" y="254612"/>
            <a:ext cx="12135485" cy="10709910"/>
          </a:xfrm>
          <a:custGeom>
            <a:avLst/>
            <a:gdLst/>
            <a:ahLst/>
            <a:cxnLst/>
            <a:rect l="l" t="t" r="r" b="b"/>
            <a:pathLst>
              <a:path w="12135485" h="10709910">
                <a:moveTo>
                  <a:pt x="0" y="10709460"/>
                </a:moveTo>
                <a:lnTo>
                  <a:pt x="1832634" y="9354670"/>
                </a:lnTo>
                <a:lnTo>
                  <a:pt x="2304395" y="9007829"/>
                </a:lnTo>
                <a:lnTo>
                  <a:pt x="7579305" y="5133525"/>
                </a:lnTo>
                <a:lnTo>
                  <a:pt x="9637440" y="3621243"/>
                </a:lnTo>
                <a:lnTo>
                  <a:pt x="9668222" y="3600125"/>
                </a:lnTo>
                <a:lnTo>
                  <a:pt x="9840390" y="3480216"/>
                </a:lnTo>
                <a:lnTo>
                  <a:pt x="12024518" y="1960418"/>
                </a:lnTo>
                <a:lnTo>
                  <a:pt x="12135121" y="1823686"/>
                </a:lnTo>
                <a:lnTo>
                  <a:pt x="12121877" y="1675142"/>
                </a:lnTo>
                <a:lnTo>
                  <a:pt x="10936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679244" y="13889487"/>
            <a:ext cx="238125" cy="78740"/>
          </a:xfrm>
          <a:custGeom>
            <a:avLst/>
            <a:gdLst/>
            <a:ahLst/>
            <a:cxnLst/>
            <a:rect l="l" t="t" r="r" b="b"/>
            <a:pathLst>
              <a:path w="238125" h="78740">
                <a:moveTo>
                  <a:pt x="237669" y="78746"/>
                </a:moveTo>
                <a:lnTo>
                  <a:pt x="180399" y="0"/>
                </a:lnTo>
                <a:lnTo>
                  <a:pt x="0" y="787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9432223" y="2822806"/>
            <a:ext cx="358775" cy="383540"/>
          </a:xfrm>
          <a:custGeom>
            <a:avLst/>
            <a:gdLst/>
            <a:ahLst/>
            <a:cxnLst/>
            <a:rect l="l" t="t" r="r" b="b"/>
            <a:pathLst>
              <a:path w="358775" h="383539">
                <a:moveTo>
                  <a:pt x="358652" y="259861"/>
                </a:moveTo>
                <a:lnTo>
                  <a:pt x="197580" y="38299"/>
                </a:lnTo>
                <a:lnTo>
                  <a:pt x="169661" y="0"/>
                </a:lnTo>
                <a:lnTo>
                  <a:pt x="0" y="123488"/>
                </a:lnTo>
                <a:lnTo>
                  <a:pt x="188990" y="382992"/>
                </a:lnTo>
                <a:lnTo>
                  <a:pt x="358652" y="2598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7395922" y="6610848"/>
            <a:ext cx="315595" cy="226695"/>
          </a:xfrm>
          <a:custGeom>
            <a:avLst/>
            <a:gdLst/>
            <a:ahLst/>
            <a:cxnLst/>
            <a:rect l="l" t="t" r="r" b="b"/>
            <a:pathLst>
              <a:path w="315595" h="226695">
                <a:moveTo>
                  <a:pt x="0" y="226573"/>
                </a:moveTo>
                <a:lnTo>
                  <a:pt x="3153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7711071" y="6539455"/>
            <a:ext cx="572135" cy="177800"/>
          </a:xfrm>
          <a:custGeom>
            <a:avLst/>
            <a:gdLst/>
            <a:ahLst/>
            <a:cxnLst/>
            <a:rect l="l" t="t" r="r" b="b"/>
            <a:pathLst>
              <a:path w="572134" h="177800">
                <a:moveTo>
                  <a:pt x="572122" y="177621"/>
                </a:moveTo>
                <a:lnTo>
                  <a:pt x="542562" y="139833"/>
                </a:lnTo>
                <a:lnTo>
                  <a:pt x="509569" y="106374"/>
                </a:lnTo>
                <a:lnTo>
                  <a:pt x="473569" y="77324"/>
                </a:lnTo>
                <a:lnTo>
                  <a:pt x="434982" y="52760"/>
                </a:lnTo>
                <a:lnTo>
                  <a:pt x="394233" y="32762"/>
                </a:lnTo>
                <a:lnTo>
                  <a:pt x="351745" y="17409"/>
                </a:lnTo>
                <a:lnTo>
                  <a:pt x="307940" y="6778"/>
                </a:lnTo>
                <a:lnTo>
                  <a:pt x="263243" y="948"/>
                </a:lnTo>
                <a:lnTo>
                  <a:pt x="218075" y="0"/>
                </a:lnTo>
                <a:lnTo>
                  <a:pt x="172861" y="4010"/>
                </a:lnTo>
                <a:lnTo>
                  <a:pt x="128023" y="13057"/>
                </a:lnTo>
                <a:lnTo>
                  <a:pt x="83985" y="27222"/>
                </a:lnTo>
                <a:lnTo>
                  <a:pt x="41169" y="46581"/>
                </a:lnTo>
                <a:lnTo>
                  <a:pt x="0" y="712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8283605" y="6472685"/>
            <a:ext cx="490220" cy="313690"/>
          </a:xfrm>
          <a:custGeom>
            <a:avLst/>
            <a:gdLst/>
            <a:ahLst/>
            <a:cxnLst/>
            <a:rect l="l" t="t" r="r" b="b"/>
            <a:pathLst>
              <a:path w="490220" h="313690">
                <a:moveTo>
                  <a:pt x="0" y="244470"/>
                </a:moveTo>
                <a:lnTo>
                  <a:pt x="50111" y="313552"/>
                </a:lnTo>
                <a:lnTo>
                  <a:pt x="4896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8610033" y="6332117"/>
            <a:ext cx="163195" cy="140335"/>
          </a:xfrm>
          <a:custGeom>
            <a:avLst/>
            <a:gdLst/>
            <a:ahLst/>
            <a:cxnLst/>
            <a:rect l="l" t="t" r="r" b="b"/>
            <a:pathLst>
              <a:path w="163195" h="140335">
                <a:moveTo>
                  <a:pt x="0" y="0"/>
                </a:moveTo>
                <a:lnTo>
                  <a:pt x="36904" y="39407"/>
                </a:lnTo>
                <a:lnTo>
                  <a:pt x="76493" y="76014"/>
                </a:lnTo>
                <a:lnTo>
                  <a:pt x="118607" y="109686"/>
                </a:lnTo>
                <a:lnTo>
                  <a:pt x="163088" y="1402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8269954" y="6071112"/>
            <a:ext cx="340360" cy="260985"/>
          </a:xfrm>
          <a:custGeom>
            <a:avLst/>
            <a:gdLst/>
            <a:ahLst/>
            <a:cxnLst/>
            <a:rect l="l" t="t" r="r" b="b"/>
            <a:pathLst>
              <a:path w="340359" h="260985">
                <a:moveTo>
                  <a:pt x="340197" y="260852"/>
                </a:moveTo>
                <a:lnTo>
                  <a:pt x="310220" y="222753"/>
                </a:lnTo>
                <a:lnTo>
                  <a:pt x="278024" y="186732"/>
                </a:lnTo>
                <a:lnTo>
                  <a:pt x="243723" y="152874"/>
                </a:lnTo>
                <a:lnTo>
                  <a:pt x="207430" y="121267"/>
                </a:lnTo>
                <a:lnTo>
                  <a:pt x="169256" y="91997"/>
                </a:lnTo>
                <a:lnTo>
                  <a:pt x="129313" y="65148"/>
                </a:lnTo>
                <a:lnTo>
                  <a:pt x="87715" y="40809"/>
                </a:lnTo>
                <a:lnTo>
                  <a:pt x="44573" y="19064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8088320" y="6028872"/>
            <a:ext cx="181610" cy="42545"/>
          </a:xfrm>
          <a:custGeom>
            <a:avLst/>
            <a:gdLst/>
            <a:ahLst/>
            <a:cxnLst/>
            <a:rect l="l" t="t" r="r" b="b"/>
            <a:pathLst>
              <a:path w="181609" h="42545">
                <a:moveTo>
                  <a:pt x="181609" y="42201"/>
                </a:moveTo>
                <a:lnTo>
                  <a:pt x="137100" y="28026"/>
                </a:lnTo>
                <a:lnTo>
                  <a:pt x="91931" y="16253"/>
                </a:lnTo>
                <a:lnTo>
                  <a:pt x="46198" y="6903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7902145" y="6022786"/>
            <a:ext cx="186690" cy="6350"/>
          </a:xfrm>
          <a:custGeom>
            <a:avLst/>
            <a:gdLst/>
            <a:ahLst/>
            <a:cxnLst/>
            <a:rect l="l" t="t" r="r" b="b"/>
            <a:pathLst>
              <a:path w="186690" h="6350">
                <a:moveTo>
                  <a:pt x="186352" y="6091"/>
                </a:moveTo>
                <a:lnTo>
                  <a:pt x="139854" y="1718"/>
                </a:lnTo>
                <a:lnTo>
                  <a:pt x="93220" y="0"/>
                </a:lnTo>
                <a:lnTo>
                  <a:pt x="46564" y="936"/>
                </a:lnTo>
                <a:lnTo>
                  <a:pt x="0" y="45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974482" y="6027770"/>
            <a:ext cx="2927985" cy="2345055"/>
          </a:xfrm>
          <a:custGeom>
            <a:avLst/>
            <a:gdLst/>
            <a:ahLst/>
            <a:cxnLst/>
            <a:rect l="l" t="t" r="r" b="b"/>
            <a:pathLst>
              <a:path w="2927984" h="2345054">
                <a:moveTo>
                  <a:pt x="2927562" y="0"/>
                </a:moveTo>
                <a:lnTo>
                  <a:pt x="2714948" y="31498"/>
                </a:lnTo>
                <a:lnTo>
                  <a:pt x="2508061" y="114181"/>
                </a:lnTo>
                <a:lnTo>
                  <a:pt x="0" y="1932141"/>
                </a:lnTo>
                <a:lnTo>
                  <a:pt x="298876" y="2344841"/>
                </a:lnTo>
                <a:lnTo>
                  <a:pt x="2421440" y="8096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9643764" y="3643555"/>
            <a:ext cx="5039995" cy="3490595"/>
          </a:xfrm>
          <a:custGeom>
            <a:avLst/>
            <a:gdLst/>
            <a:ahLst/>
            <a:cxnLst/>
            <a:rect l="l" t="t" r="r" b="b"/>
            <a:pathLst>
              <a:path w="5039994" h="3490595">
                <a:moveTo>
                  <a:pt x="4599841" y="429881"/>
                </a:moveTo>
                <a:lnTo>
                  <a:pt x="4689683" y="365095"/>
                </a:lnTo>
                <a:lnTo>
                  <a:pt x="4753038" y="319637"/>
                </a:lnTo>
                <a:lnTo>
                  <a:pt x="4843238" y="266304"/>
                </a:lnTo>
                <a:lnTo>
                  <a:pt x="4896571" y="245544"/>
                </a:lnTo>
                <a:lnTo>
                  <a:pt x="4943460" y="248407"/>
                </a:lnTo>
                <a:lnTo>
                  <a:pt x="4992856" y="262009"/>
                </a:lnTo>
                <a:lnTo>
                  <a:pt x="5039387" y="296013"/>
                </a:lnTo>
                <a:lnTo>
                  <a:pt x="4802791" y="0"/>
                </a:lnTo>
                <a:lnTo>
                  <a:pt x="4761271" y="29350"/>
                </a:lnTo>
                <a:lnTo>
                  <a:pt x="1983326" y="2044175"/>
                </a:lnTo>
                <a:lnTo>
                  <a:pt x="138879" y="3389300"/>
                </a:lnTo>
                <a:lnTo>
                  <a:pt x="51542" y="3452655"/>
                </a:lnTo>
                <a:lnTo>
                  <a:pt x="0" y="34902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9474097" y="7133573"/>
            <a:ext cx="170180" cy="378460"/>
          </a:xfrm>
          <a:custGeom>
            <a:avLst/>
            <a:gdLst/>
            <a:ahLst/>
            <a:cxnLst/>
            <a:rect l="l" t="t" r="r" b="b"/>
            <a:pathLst>
              <a:path w="170179" h="378459">
                <a:moveTo>
                  <a:pt x="169736" y="0"/>
                </a:moveTo>
                <a:lnTo>
                  <a:pt x="131777" y="30908"/>
                </a:lnTo>
                <a:lnTo>
                  <a:pt x="98194" y="65678"/>
                </a:lnTo>
                <a:lnTo>
                  <a:pt x="69190" y="103850"/>
                </a:lnTo>
                <a:lnTo>
                  <a:pt x="44970" y="144960"/>
                </a:lnTo>
                <a:lnTo>
                  <a:pt x="25737" y="188546"/>
                </a:lnTo>
                <a:lnTo>
                  <a:pt x="11695" y="234148"/>
                </a:lnTo>
                <a:lnTo>
                  <a:pt x="3048" y="281301"/>
                </a:lnTo>
                <a:lnTo>
                  <a:pt x="0" y="329546"/>
                </a:lnTo>
                <a:lnTo>
                  <a:pt x="2754" y="3784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9476965" y="4073436"/>
            <a:ext cx="4766945" cy="3439160"/>
          </a:xfrm>
          <a:custGeom>
            <a:avLst/>
            <a:gdLst/>
            <a:ahLst/>
            <a:cxnLst/>
            <a:rect l="l" t="t" r="r" b="b"/>
            <a:pathLst>
              <a:path w="4766944" h="3439159">
                <a:moveTo>
                  <a:pt x="0" y="3438695"/>
                </a:moveTo>
                <a:lnTo>
                  <a:pt x="249123" y="3255432"/>
                </a:lnTo>
                <a:lnTo>
                  <a:pt x="468538" y="3098656"/>
                </a:lnTo>
                <a:lnTo>
                  <a:pt x="2175180" y="1854468"/>
                </a:lnTo>
                <a:lnTo>
                  <a:pt x="2289719" y="1780734"/>
                </a:lnTo>
                <a:lnTo>
                  <a:pt x="2776871" y="1422081"/>
                </a:lnTo>
                <a:lnTo>
                  <a:pt x="2877809" y="1360874"/>
                </a:lnTo>
                <a:lnTo>
                  <a:pt x="47666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9242875" y="7781659"/>
            <a:ext cx="2843530" cy="3890645"/>
          </a:xfrm>
          <a:custGeom>
            <a:avLst/>
            <a:gdLst/>
            <a:ahLst/>
            <a:cxnLst/>
            <a:rect l="l" t="t" r="r" b="b"/>
            <a:pathLst>
              <a:path w="2843529" h="3890645">
                <a:moveTo>
                  <a:pt x="2843447" y="3890053"/>
                </a:moveTo>
                <a:lnTo>
                  <a:pt x="2807295" y="3675291"/>
                </a:lnTo>
                <a:lnTo>
                  <a:pt x="2753963" y="3387153"/>
                </a:lnTo>
                <a:lnTo>
                  <a:pt x="2719601" y="3288362"/>
                </a:lnTo>
                <a:lnTo>
                  <a:pt x="2678796" y="3208542"/>
                </a:lnTo>
                <a:lnTo>
                  <a:pt x="2523452" y="2962998"/>
                </a:lnTo>
                <a:lnTo>
                  <a:pt x="362947" y="0"/>
                </a:lnTo>
                <a:lnTo>
                  <a:pt x="0" y="261651"/>
                </a:lnTo>
                <a:lnTo>
                  <a:pt x="634621" y="11364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9877570" y="8917980"/>
            <a:ext cx="50800" cy="180975"/>
          </a:xfrm>
          <a:custGeom>
            <a:avLst/>
            <a:gdLst/>
            <a:ahLst/>
            <a:cxnLst/>
            <a:rect l="l" t="t" r="r" b="b"/>
            <a:pathLst>
              <a:path w="50800" h="180975">
                <a:moveTo>
                  <a:pt x="49904" y="180431"/>
                </a:moveTo>
                <a:lnTo>
                  <a:pt x="50665" y="132341"/>
                </a:lnTo>
                <a:lnTo>
                  <a:pt x="42369" y="85398"/>
                </a:lnTo>
                <a:lnTo>
                  <a:pt x="25364" y="40864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9927607" y="9098507"/>
            <a:ext cx="336550" cy="439420"/>
          </a:xfrm>
          <a:custGeom>
            <a:avLst/>
            <a:gdLst/>
            <a:ahLst/>
            <a:cxnLst/>
            <a:rect l="l" t="t" r="r" b="b"/>
            <a:pathLst>
              <a:path w="336550" h="439420">
                <a:moveTo>
                  <a:pt x="0" y="0"/>
                </a:moveTo>
                <a:lnTo>
                  <a:pt x="336102" y="4388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0263832" y="9537185"/>
            <a:ext cx="169545" cy="110489"/>
          </a:xfrm>
          <a:custGeom>
            <a:avLst/>
            <a:gdLst/>
            <a:ahLst/>
            <a:cxnLst/>
            <a:rect l="l" t="t" r="r" b="b"/>
            <a:pathLst>
              <a:path w="169545" h="110490">
                <a:moveTo>
                  <a:pt x="169082" y="110311"/>
                </a:moveTo>
                <a:lnTo>
                  <a:pt x="135261" y="71037"/>
                </a:lnTo>
                <a:lnTo>
                  <a:pt x="95041" y="39060"/>
                </a:lnTo>
                <a:lnTo>
                  <a:pt x="49571" y="1513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0432656" y="9647581"/>
            <a:ext cx="1088390" cy="1499870"/>
          </a:xfrm>
          <a:custGeom>
            <a:avLst/>
            <a:gdLst/>
            <a:ahLst/>
            <a:cxnLst/>
            <a:rect l="l" t="t" r="r" b="b"/>
            <a:pathLst>
              <a:path w="1088390" h="1499870">
                <a:moveTo>
                  <a:pt x="0" y="0"/>
                </a:moveTo>
                <a:lnTo>
                  <a:pt x="38299" y="52616"/>
                </a:lnTo>
                <a:lnTo>
                  <a:pt x="992199" y="1367675"/>
                </a:lnTo>
                <a:lnTo>
                  <a:pt x="1046606" y="1443199"/>
                </a:lnTo>
                <a:lnTo>
                  <a:pt x="1087769" y="14997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1520265" y="11147183"/>
            <a:ext cx="68580" cy="162560"/>
          </a:xfrm>
          <a:custGeom>
            <a:avLst/>
            <a:gdLst/>
            <a:ahLst/>
            <a:cxnLst/>
            <a:rect l="l" t="t" r="r" b="b"/>
            <a:pathLst>
              <a:path w="68579" h="162559">
                <a:moveTo>
                  <a:pt x="68188" y="162002"/>
                </a:moveTo>
                <a:lnTo>
                  <a:pt x="58282" y="118737"/>
                </a:lnTo>
                <a:lnTo>
                  <a:pt x="43500" y="77042"/>
                </a:lnTo>
                <a:lnTo>
                  <a:pt x="24015" y="37326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1588791" y="11309480"/>
            <a:ext cx="167005" cy="975360"/>
          </a:xfrm>
          <a:custGeom>
            <a:avLst/>
            <a:gdLst/>
            <a:ahLst/>
            <a:cxnLst/>
            <a:rect l="l" t="t" r="r" b="b"/>
            <a:pathLst>
              <a:path w="167004" h="975359">
                <a:moveTo>
                  <a:pt x="0" y="0"/>
                </a:moveTo>
                <a:lnTo>
                  <a:pt x="79103" y="462453"/>
                </a:lnTo>
                <a:lnTo>
                  <a:pt x="166798" y="9750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1688201" y="12284543"/>
            <a:ext cx="68580" cy="166370"/>
          </a:xfrm>
          <a:custGeom>
            <a:avLst/>
            <a:gdLst/>
            <a:ahLst/>
            <a:cxnLst/>
            <a:rect l="l" t="t" r="r" b="b"/>
            <a:pathLst>
              <a:path w="68579" h="166370">
                <a:moveTo>
                  <a:pt x="0" y="166014"/>
                </a:moveTo>
                <a:lnTo>
                  <a:pt x="33898" y="132881"/>
                </a:lnTo>
                <a:lnTo>
                  <a:pt x="57062" y="92506"/>
                </a:lnTo>
                <a:lnTo>
                  <a:pt x="68484" y="47382"/>
                </a:lnTo>
                <a:lnTo>
                  <a:pt x="671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1633532" y="11671712"/>
            <a:ext cx="1320800" cy="2070100"/>
          </a:xfrm>
          <a:custGeom>
            <a:avLst/>
            <a:gdLst/>
            <a:ahLst/>
            <a:cxnLst/>
            <a:rect l="l" t="t" r="r" b="b"/>
            <a:pathLst>
              <a:path w="1320800" h="2070100">
                <a:moveTo>
                  <a:pt x="54764" y="778869"/>
                </a:moveTo>
                <a:lnTo>
                  <a:pt x="0" y="818958"/>
                </a:lnTo>
                <a:lnTo>
                  <a:pt x="908084" y="2069946"/>
                </a:lnTo>
                <a:lnTo>
                  <a:pt x="1019403" y="1986547"/>
                </a:lnTo>
                <a:lnTo>
                  <a:pt x="1320785" y="1762121"/>
                </a:lnTo>
                <a:lnTo>
                  <a:pt x="622451" y="806072"/>
                </a:lnTo>
                <a:lnTo>
                  <a:pt x="579141" y="748087"/>
                </a:lnTo>
                <a:lnTo>
                  <a:pt x="575561" y="726253"/>
                </a:lnTo>
                <a:lnTo>
                  <a:pt x="4527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6286319" y="8011811"/>
            <a:ext cx="1210945" cy="1593215"/>
          </a:xfrm>
          <a:custGeom>
            <a:avLst/>
            <a:gdLst/>
            <a:ahLst/>
            <a:cxnLst/>
            <a:rect l="l" t="t" r="r" b="b"/>
            <a:pathLst>
              <a:path w="1210945" h="1593215">
                <a:moveTo>
                  <a:pt x="624957" y="711935"/>
                </a:moveTo>
                <a:lnTo>
                  <a:pt x="490730" y="520797"/>
                </a:lnTo>
                <a:lnTo>
                  <a:pt x="356504" y="343619"/>
                </a:lnTo>
                <a:lnTo>
                  <a:pt x="105949" y="0"/>
                </a:lnTo>
                <a:lnTo>
                  <a:pt x="0" y="80893"/>
                </a:lnTo>
                <a:lnTo>
                  <a:pt x="982177" y="1434967"/>
                </a:lnTo>
                <a:lnTo>
                  <a:pt x="1095285" y="1593175"/>
                </a:lnTo>
                <a:lnTo>
                  <a:pt x="1210541" y="1514429"/>
                </a:lnTo>
                <a:lnTo>
                  <a:pt x="1161145" y="1446779"/>
                </a:lnTo>
                <a:lnTo>
                  <a:pt x="887324" y="1070946"/>
                </a:lnTo>
                <a:lnTo>
                  <a:pt x="756319" y="891261"/>
                </a:lnTo>
                <a:lnTo>
                  <a:pt x="624957" y="7119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2980447" y="13535846"/>
            <a:ext cx="349885" cy="432434"/>
          </a:xfrm>
          <a:custGeom>
            <a:avLst/>
            <a:gdLst/>
            <a:ahLst/>
            <a:cxnLst/>
            <a:rect l="l" t="t" r="r" b="b"/>
            <a:pathLst>
              <a:path w="349884" h="432434">
                <a:moveTo>
                  <a:pt x="349346" y="432387"/>
                </a:moveTo>
                <a:lnTo>
                  <a:pt x="299234" y="370464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2956564" y="13409759"/>
            <a:ext cx="30480" cy="126364"/>
          </a:xfrm>
          <a:custGeom>
            <a:avLst/>
            <a:gdLst/>
            <a:ahLst/>
            <a:cxnLst/>
            <a:rect l="l" t="t" r="r" b="b"/>
            <a:pathLst>
              <a:path w="30479" h="126365">
                <a:moveTo>
                  <a:pt x="30062" y="0"/>
                </a:moveTo>
                <a:lnTo>
                  <a:pt x="17908" y="12842"/>
                </a:lnTo>
                <a:lnTo>
                  <a:pt x="8686" y="27721"/>
                </a:lnTo>
                <a:lnTo>
                  <a:pt x="2637" y="44147"/>
                </a:lnTo>
                <a:lnTo>
                  <a:pt x="0" y="61631"/>
                </a:lnTo>
                <a:lnTo>
                  <a:pt x="958" y="79287"/>
                </a:lnTo>
                <a:lnTo>
                  <a:pt x="5414" y="96215"/>
                </a:lnTo>
                <a:lnTo>
                  <a:pt x="13174" y="111906"/>
                </a:lnTo>
                <a:lnTo>
                  <a:pt x="24049" y="1258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2652936" y="13409852"/>
            <a:ext cx="334010" cy="248920"/>
          </a:xfrm>
          <a:custGeom>
            <a:avLst/>
            <a:gdLst/>
            <a:ahLst/>
            <a:cxnLst/>
            <a:rect l="l" t="t" r="r" b="b"/>
            <a:pathLst>
              <a:path w="334009" h="248919">
                <a:moveTo>
                  <a:pt x="333596" y="0"/>
                </a:moveTo>
                <a:lnTo>
                  <a:pt x="301382" y="23981"/>
                </a:lnTo>
                <a:lnTo>
                  <a:pt x="0" y="2484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2652575" y="13643410"/>
            <a:ext cx="115570" cy="31750"/>
          </a:xfrm>
          <a:custGeom>
            <a:avLst/>
            <a:gdLst/>
            <a:ahLst/>
            <a:cxnLst/>
            <a:rect l="l" t="t" r="r" b="b"/>
            <a:pathLst>
              <a:path w="115570" h="31750">
                <a:moveTo>
                  <a:pt x="115452" y="31712"/>
                </a:moveTo>
                <a:lnTo>
                  <a:pt x="90903" y="10311"/>
                </a:lnTo>
                <a:lnTo>
                  <a:pt x="61145" y="0"/>
                </a:lnTo>
                <a:lnTo>
                  <a:pt x="29677" y="1292"/>
                </a:lnTo>
                <a:lnTo>
                  <a:pt x="0" y="147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2768191" y="13675083"/>
            <a:ext cx="235585" cy="293370"/>
          </a:xfrm>
          <a:custGeom>
            <a:avLst/>
            <a:gdLst/>
            <a:ahLst/>
            <a:cxnLst/>
            <a:rect l="l" t="t" r="r" b="b"/>
            <a:pathLst>
              <a:path w="235584" h="293369">
                <a:moveTo>
                  <a:pt x="0" y="0"/>
                </a:moveTo>
                <a:lnTo>
                  <a:pt x="8590" y="9306"/>
                </a:lnTo>
                <a:lnTo>
                  <a:pt x="235522" y="2931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1293850" y="12490671"/>
            <a:ext cx="1247775" cy="1477645"/>
          </a:xfrm>
          <a:custGeom>
            <a:avLst/>
            <a:gdLst/>
            <a:ahLst/>
            <a:cxnLst/>
            <a:rect l="l" t="t" r="r" b="b"/>
            <a:pathLst>
              <a:path w="1247775" h="1477644">
                <a:moveTo>
                  <a:pt x="943878" y="1477561"/>
                </a:moveTo>
                <a:lnTo>
                  <a:pt x="1247766" y="1250988"/>
                </a:lnTo>
                <a:lnTo>
                  <a:pt x="339681" y="0"/>
                </a:lnTo>
                <a:lnTo>
                  <a:pt x="68007" y="198654"/>
                </a:lnTo>
                <a:lnTo>
                  <a:pt x="0" y="248407"/>
                </a:lnTo>
                <a:lnTo>
                  <a:pt x="891977" y="14775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6453863" y="755365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79">
                <a:moveTo>
                  <a:pt x="14317" y="0"/>
                </a:moveTo>
                <a:lnTo>
                  <a:pt x="0" y="10380"/>
                </a:lnTo>
                <a:lnTo>
                  <a:pt x="14317" y="304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21172" y="11717170"/>
            <a:ext cx="1573530" cy="1489075"/>
          </a:xfrm>
          <a:custGeom>
            <a:avLst/>
            <a:gdLst/>
            <a:ahLst/>
            <a:cxnLst/>
            <a:rect l="l" t="t" r="r" b="b"/>
            <a:pathLst>
              <a:path w="1573530" h="1489075">
                <a:moveTo>
                  <a:pt x="0" y="1488657"/>
                </a:moveTo>
                <a:lnTo>
                  <a:pt x="817169" y="894841"/>
                </a:lnTo>
                <a:lnTo>
                  <a:pt x="1573130" y="345408"/>
                </a:lnTo>
                <a:lnTo>
                  <a:pt x="1320427" y="0"/>
                </a:lnTo>
                <a:lnTo>
                  <a:pt x="0" y="9589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3913587" y="2048947"/>
            <a:ext cx="435609" cy="31115"/>
          </a:xfrm>
          <a:custGeom>
            <a:avLst/>
            <a:gdLst/>
            <a:ahLst/>
            <a:cxnLst/>
            <a:rect l="l" t="t" r="r" b="b"/>
            <a:pathLst>
              <a:path w="435609" h="31114">
                <a:moveTo>
                  <a:pt x="0" y="0"/>
                </a:moveTo>
                <a:lnTo>
                  <a:pt x="435250" y="307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4308199" y="1677502"/>
            <a:ext cx="40640" cy="402590"/>
          </a:xfrm>
          <a:custGeom>
            <a:avLst/>
            <a:gdLst/>
            <a:ahLst/>
            <a:cxnLst/>
            <a:rect l="l" t="t" r="r" b="b"/>
            <a:pathLst>
              <a:path w="40640" h="402589">
                <a:moveTo>
                  <a:pt x="7016" y="0"/>
                </a:moveTo>
                <a:lnTo>
                  <a:pt x="2215" y="50653"/>
                </a:lnTo>
                <a:lnTo>
                  <a:pt x="0" y="101387"/>
                </a:lnTo>
                <a:lnTo>
                  <a:pt x="360" y="152103"/>
                </a:lnTo>
                <a:lnTo>
                  <a:pt x="3289" y="202704"/>
                </a:lnTo>
                <a:lnTo>
                  <a:pt x="8779" y="253091"/>
                </a:lnTo>
                <a:lnTo>
                  <a:pt x="16821" y="303167"/>
                </a:lnTo>
                <a:lnTo>
                  <a:pt x="27406" y="352834"/>
                </a:lnTo>
                <a:lnTo>
                  <a:pt x="40528" y="4019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2903491" y="1677767"/>
            <a:ext cx="1412240" cy="673735"/>
          </a:xfrm>
          <a:custGeom>
            <a:avLst/>
            <a:gdLst/>
            <a:ahLst/>
            <a:cxnLst/>
            <a:rect l="l" t="t" r="r" b="b"/>
            <a:pathLst>
              <a:path w="1412240" h="673735">
                <a:moveTo>
                  <a:pt x="1411701" y="0"/>
                </a:moveTo>
                <a:lnTo>
                  <a:pt x="951395" y="59059"/>
                </a:lnTo>
                <a:lnTo>
                  <a:pt x="372253" y="341113"/>
                </a:lnTo>
                <a:lnTo>
                  <a:pt x="297445" y="258430"/>
                </a:lnTo>
                <a:lnTo>
                  <a:pt x="0" y="480350"/>
                </a:lnTo>
                <a:lnTo>
                  <a:pt x="112392" y="594532"/>
                </a:lnTo>
                <a:lnTo>
                  <a:pt x="502184" y="673278"/>
                </a:lnTo>
                <a:lnTo>
                  <a:pt x="1010096" y="3711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6348988" y="4827608"/>
            <a:ext cx="119380" cy="252095"/>
          </a:xfrm>
          <a:custGeom>
            <a:avLst/>
            <a:gdLst/>
            <a:ahLst/>
            <a:cxnLst/>
            <a:rect l="l" t="t" r="r" b="b"/>
            <a:pathLst>
              <a:path w="119380" h="252095">
                <a:moveTo>
                  <a:pt x="119192" y="0"/>
                </a:moveTo>
                <a:lnTo>
                  <a:pt x="0" y="88052"/>
                </a:lnTo>
                <a:lnTo>
                  <a:pt x="119192" y="2516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0130915" y="9700198"/>
            <a:ext cx="1294130" cy="1562735"/>
          </a:xfrm>
          <a:custGeom>
            <a:avLst/>
            <a:gdLst/>
            <a:ahLst/>
            <a:cxnLst/>
            <a:rect l="l" t="t" r="r" b="b"/>
            <a:pathLst>
              <a:path w="1294129" h="1562734">
                <a:moveTo>
                  <a:pt x="340039" y="0"/>
                </a:moveTo>
                <a:lnTo>
                  <a:pt x="0" y="246618"/>
                </a:lnTo>
                <a:lnTo>
                  <a:pt x="954616" y="1562392"/>
                </a:lnTo>
                <a:lnTo>
                  <a:pt x="1293940" y="1315058"/>
                </a:lnTo>
                <a:lnTo>
                  <a:pt x="34003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892172" y="5579275"/>
            <a:ext cx="945515" cy="727710"/>
          </a:xfrm>
          <a:custGeom>
            <a:avLst/>
            <a:gdLst/>
            <a:ahLst/>
            <a:cxnLst/>
            <a:rect l="l" t="t" r="r" b="b"/>
            <a:pathLst>
              <a:path w="945515" h="727710">
                <a:moveTo>
                  <a:pt x="944952" y="42594"/>
                </a:moveTo>
                <a:lnTo>
                  <a:pt x="733411" y="0"/>
                </a:lnTo>
                <a:lnTo>
                  <a:pt x="606344" y="92705"/>
                </a:lnTo>
                <a:lnTo>
                  <a:pt x="248765" y="354357"/>
                </a:lnTo>
                <a:lnTo>
                  <a:pt x="188990" y="398025"/>
                </a:lnTo>
                <a:lnTo>
                  <a:pt x="168946" y="412700"/>
                </a:lnTo>
                <a:lnTo>
                  <a:pt x="32214" y="512565"/>
                </a:lnTo>
                <a:lnTo>
                  <a:pt x="0" y="727684"/>
                </a:lnTo>
                <a:lnTo>
                  <a:pt x="944952" y="425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159103" y="9534115"/>
            <a:ext cx="1218565" cy="1601470"/>
          </a:xfrm>
          <a:custGeom>
            <a:avLst/>
            <a:gdLst/>
            <a:ahLst/>
            <a:cxnLst/>
            <a:rect l="l" t="t" r="r" b="b"/>
            <a:pathLst>
              <a:path w="1218564" h="1601470">
                <a:moveTo>
                  <a:pt x="130646" y="0"/>
                </a:moveTo>
                <a:lnTo>
                  <a:pt x="0" y="79819"/>
                </a:lnTo>
                <a:lnTo>
                  <a:pt x="246618" y="420217"/>
                </a:lnTo>
                <a:lnTo>
                  <a:pt x="377265" y="600617"/>
                </a:lnTo>
                <a:lnTo>
                  <a:pt x="514712" y="790681"/>
                </a:lnTo>
                <a:lnTo>
                  <a:pt x="645359" y="970723"/>
                </a:lnTo>
                <a:lnTo>
                  <a:pt x="776006" y="1151481"/>
                </a:lnTo>
                <a:lnTo>
                  <a:pt x="1051617" y="1531610"/>
                </a:lnTo>
                <a:lnTo>
                  <a:pt x="1102444" y="1601407"/>
                </a:lnTo>
                <a:lnTo>
                  <a:pt x="1218057" y="1517650"/>
                </a:lnTo>
                <a:lnTo>
                  <a:pt x="130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255238" y="10821255"/>
            <a:ext cx="1635760" cy="2399030"/>
          </a:xfrm>
          <a:custGeom>
            <a:avLst/>
            <a:gdLst/>
            <a:ahLst/>
            <a:cxnLst/>
            <a:rect l="l" t="t" r="r" b="b"/>
            <a:pathLst>
              <a:path w="1635760" h="2399030">
                <a:moveTo>
                  <a:pt x="229795" y="0"/>
                </a:moveTo>
                <a:lnTo>
                  <a:pt x="0" y="147469"/>
                </a:lnTo>
                <a:lnTo>
                  <a:pt x="63354" y="234806"/>
                </a:lnTo>
                <a:lnTo>
                  <a:pt x="710503" y="1123204"/>
                </a:lnTo>
                <a:lnTo>
                  <a:pt x="771711" y="1211615"/>
                </a:lnTo>
                <a:lnTo>
                  <a:pt x="1635411" y="23985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890531" y="13219887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0" y="0"/>
                </a:moveTo>
                <a:lnTo>
                  <a:pt x="4836" y="6165"/>
                </a:lnTo>
                <a:lnTo>
                  <a:pt x="9948" y="12108"/>
                </a:lnTo>
                <a:lnTo>
                  <a:pt x="15322" y="178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905853" y="13237548"/>
            <a:ext cx="359410" cy="88900"/>
          </a:xfrm>
          <a:custGeom>
            <a:avLst/>
            <a:gdLst/>
            <a:ahLst/>
            <a:cxnLst/>
            <a:rect l="l" t="t" r="r" b="b"/>
            <a:pathLst>
              <a:path w="359410" h="88900">
                <a:moveTo>
                  <a:pt x="0" y="0"/>
                </a:moveTo>
                <a:lnTo>
                  <a:pt x="37564" y="33476"/>
                </a:lnTo>
                <a:lnTo>
                  <a:pt x="79442" y="59203"/>
                </a:lnTo>
                <a:lnTo>
                  <a:pt x="124523" y="77047"/>
                </a:lnTo>
                <a:lnTo>
                  <a:pt x="171698" y="86874"/>
                </a:lnTo>
                <a:lnTo>
                  <a:pt x="219857" y="88550"/>
                </a:lnTo>
                <a:lnTo>
                  <a:pt x="267889" y="81942"/>
                </a:lnTo>
                <a:lnTo>
                  <a:pt x="314685" y="66914"/>
                </a:lnTo>
                <a:lnTo>
                  <a:pt x="359134" y="433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485033" y="10821255"/>
            <a:ext cx="1780539" cy="2459990"/>
          </a:xfrm>
          <a:custGeom>
            <a:avLst/>
            <a:gdLst/>
            <a:ahLst/>
            <a:cxnLst/>
            <a:rect l="l" t="t" r="r" b="b"/>
            <a:pathLst>
              <a:path w="1780539" h="2459990">
                <a:moveTo>
                  <a:pt x="1780018" y="245973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9605822" y="7781659"/>
            <a:ext cx="2160905" cy="2963545"/>
          </a:xfrm>
          <a:custGeom>
            <a:avLst/>
            <a:gdLst/>
            <a:ahLst/>
            <a:cxnLst/>
            <a:rect l="l" t="t" r="r" b="b"/>
            <a:pathLst>
              <a:path w="2160904" h="2963545">
                <a:moveTo>
                  <a:pt x="0" y="0"/>
                </a:moveTo>
                <a:lnTo>
                  <a:pt x="2160504" y="29629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1755952" y="10670639"/>
            <a:ext cx="10160" cy="74295"/>
          </a:xfrm>
          <a:custGeom>
            <a:avLst/>
            <a:gdLst/>
            <a:ahLst/>
            <a:cxnLst/>
            <a:rect l="l" t="t" r="r" b="b"/>
            <a:pathLst>
              <a:path w="10159" h="74295">
                <a:moveTo>
                  <a:pt x="1362" y="0"/>
                </a:moveTo>
                <a:lnTo>
                  <a:pt x="0" y="18853"/>
                </a:lnTo>
                <a:lnTo>
                  <a:pt x="1025" y="37652"/>
                </a:lnTo>
                <a:lnTo>
                  <a:pt x="4412" y="56172"/>
                </a:lnTo>
                <a:lnTo>
                  <a:pt x="10133" y="741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9709624" y="7844297"/>
            <a:ext cx="2074545" cy="2826385"/>
          </a:xfrm>
          <a:custGeom>
            <a:avLst/>
            <a:gdLst/>
            <a:ahLst/>
            <a:cxnLst/>
            <a:rect l="l" t="t" r="r" b="b"/>
            <a:pathLst>
              <a:path w="2074545" h="2826384">
                <a:moveTo>
                  <a:pt x="2048112" y="2826266"/>
                </a:moveTo>
                <a:lnTo>
                  <a:pt x="2074242" y="2645508"/>
                </a:lnTo>
                <a:lnTo>
                  <a:pt x="169303" y="27919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9605561" y="7781425"/>
            <a:ext cx="104139" cy="62865"/>
          </a:xfrm>
          <a:custGeom>
            <a:avLst/>
            <a:gdLst/>
            <a:ahLst/>
            <a:cxnLst/>
            <a:rect l="l" t="t" r="r" b="b"/>
            <a:pathLst>
              <a:path w="104140" h="62865">
                <a:moveTo>
                  <a:pt x="0" y="0"/>
                </a:moveTo>
                <a:lnTo>
                  <a:pt x="21100" y="22874"/>
                </a:lnTo>
                <a:lnTo>
                  <a:pt x="45914" y="41202"/>
                </a:lnTo>
                <a:lnTo>
                  <a:pt x="73724" y="54553"/>
                </a:lnTo>
                <a:lnTo>
                  <a:pt x="103814" y="624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8887444" y="7937361"/>
            <a:ext cx="958215" cy="1320800"/>
          </a:xfrm>
          <a:custGeom>
            <a:avLst/>
            <a:gdLst/>
            <a:ahLst/>
            <a:cxnLst/>
            <a:rect l="l" t="t" r="r" b="b"/>
            <a:pathLst>
              <a:path w="958215" h="1320800">
                <a:moveTo>
                  <a:pt x="355430" y="105949"/>
                </a:moveTo>
                <a:lnTo>
                  <a:pt x="291718" y="19686"/>
                </a:lnTo>
                <a:lnTo>
                  <a:pt x="0" y="0"/>
                </a:lnTo>
                <a:lnTo>
                  <a:pt x="958196" y="13207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9845582" y="9098402"/>
            <a:ext cx="82550" cy="160020"/>
          </a:xfrm>
          <a:custGeom>
            <a:avLst/>
            <a:gdLst/>
            <a:ahLst/>
            <a:cxnLst/>
            <a:rect l="l" t="t" r="r" b="b"/>
            <a:pathLst>
              <a:path w="82550" h="160020">
                <a:moveTo>
                  <a:pt x="0" y="159622"/>
                </a:moveTo>
                <a:lnTo>
                  <a:pt x="31247" y="125883"/>
                </a:lnTo>
                <a:lnTo>
                  <a:pt x="55667" y="87356"/>
                </a:lnTo>
                <a:lnTo>
                  <a:pt x="72736" y="45057"/>
                </a:lnTo>
                <a:lnTo>
                  <a:pt x="8193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9877570" y="8917980"/>
            <a:ext cx="50800" cy="180975"/>
          </a:xfrm>
          <a:custGeom>
            <a:avLst/>
            <a:gdLst/>
            <a:ahLst/>
            <a:cxnLst/>
            <a:rect l="l" t="t" r="r" b="b"/>
            <a:pathLst>
              <a:path w="50800" h="180975">
                <a:moveTo>
                  <a:pt x="49904" y="180431"/>
                </a:moveTo>
                <a:lnTo>
                  <a:pt x="50665" y="132341"/>
                </a:lnTo>
                <a:lnTo>
                  <a:pt x="42369" y="85398"/>
                </a:lnTo>
                <a:lnTo>
                  <a:pt x="25364" y="40864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9242875" y="8043310"/>
            <a:ext cx="635000" cy="875030"/>
          </a:xfrm>
          <a:custGeom>
            <a:avLst/>
            <a:gdLst/>
            <a:ahLst/>
            <a:cxnLst/>
            <a:rect l="l" t="t" r="r" b="b"/>
            <a:pathLst>
              <a:path w="635000" h="875029">
                <a:moveTo>
                  <a:pt x="634621" y="87479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2255984" y="12234747"/>
            <a:ext cx="1031240" cy="1199515"/>
          </a:xfrm>
          <a:custGeom>
            <a:avLst/>
            <a:gdLst/>
            <a:ahLst/>
            <a:cxnLst/>
            <a:rect l="l" t="t" r="r" b="b"/>
            <a:pathLst>
              <a:path w="1031240" h="1199515">
                <a:moveTo>
                  <a:pt x="0" y="243038"/>
                </a:moveTo>
                <a:lnTo>
                  <a:pt x="698334" y="1199087"/>
                </a:lnTo>
                <a:lnTo>
                  <a:pt x="730548" y="1175105"/>
                </a:lnTo>
                <a:lnTo>
                  <a:pt x="1030857" y="950679"/>
                </a:lnTo>
                <a:lnTo>
                  <a:pt x="336102" y="0"/>
                </a:lnTo>
                <a:lnTo>
                  <a:pt x="0" y="2430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476965" y="7328868"/>
            <a:ext cx="3118485" cy="3996690"/>
          </a:xfrm>
          <a:custGeom>
            <a:avLst/>
            <a:gdLst/>
            <a:ahLst/>
            <a:cxnLst/>
            <a:rect l="l" t="t" r="r" b="b"/>
            <a:pathLst>
              <a:path w="3118484" h="3996690">
                <a:moveTo>
                  <a:pt x="3118342" y="3996360"/>
                </a:moveTo>
                <a:lnTo>
                  <a:pt x="3049261" y="3867503"/>
                </a:lnTo>
                <a:lnTo>
                  <a:pt x="2674501" y="3363529"/>
                </a:lnTo>
                <a:lnTo>
                  <a:pt x="1439262" y="1632548"/>
                </a:lnTo>
                <a:lnTo>
                  <a:pt x="658603" y="561602"/>
                </a:lnTo>
                <a:lnTo>
                  <a:pt x="249123" y="0"/>
                </a:lnTo>
                <a:lnTo>
                  <a:pt x="0" y="1832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9476816" y="7512041"/>
            <a:ext cx="71120" cy="187325"/>
          </a:xfrm>
          <a:custGeom>
            <a:avLst/>
            <a:gdLst/>
            <a:ahLst/>
            <a:cxnLst/>
            <a:rect l="l" t="t" r="r" b="b"/>
            <a:pathLst>
              <a:path w="71120" h="187325">
                <a:moveTo>
                  <a:pt x="0" y="0"/>
                </a:moveTo>
                <a:lnTo>
                  <a:pt x="8931" y="49791"/>
                </a:lnTo>
                <a:lnTo>
                  <a:pt x="23888" y="97914"/>
                </a:lnTo>
                <a:lnTo>
                  <a:pt x="44666" y="143825"/>
                </a:lnTo>
                <a:lnTo>
                  <a:pt x="71058" y="1869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9547836" y="7699333"/>
            <a:ext cx="58419" cy="82550"/>
          </a:xfrm>
          <a:custGeom>
            <a:avLst/>
            <a:gdLst/>
            <a:ahLst/>
            <a:cxnLst/>
            <a:rect l="l" t="t" r="r" b="b"/>
            <a:pathLst>
              <a:path w="58420" h="82550">
                <a:moveTo>
                  <a:pt x="0" y="0"/>
                </a:moveTo>
                <a:lnTo>
                  <a:pt x="57985" y="8232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9605561" y="7781425"/>
            <a:ext cx="104139" cy="62865"/>
          </a:xfrm>
          <a:custGeom>
            <a:avLst/>
            <a:gdLst/>
            <a:ahLst/>
            <a:cxnLst/>
            <a:rect l="l" t="t" r="r" b="b"/>
            <a:pathLst>
              <a:path w="104140" h="62865">
                <a:moveTo>
                  <a:pt x="0" y="0"/>
                </a:moveTo>
                <a:lnTo>
                  <a:pt x="21100" y="22874"/>
                </a:lnTo>
                <a:lnTo>
                  <a:pt x="45914" y="41202"/>
                </a:lnTo>
                <a:lnTo>
                  <a:pt x="73724" y="54553"/>
                </a:lnTo>
                <a:lnTo>
                  <a:pt x="103814" y="624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9709624" y="7844297"/>
            <a:ext cx="3577590" cy="5565775"/>
          </a:xfrm>
          <a:custGeom>
            <a:avLst/>
            <a:gdLst/>
            <a:ahLst/>
            <a:cxnLst/>
            <a:rect l="l" t="t" r="r" b="b"/>
            <a:pathLst>
              <a:path w="3577590" h="5565775">
                <a:moveTo>
                  <a:pt x="0" y="0"/>
                </a:moveTo>
                <a:lnTo>
                  <a:pt x="169303" y="27919"/>
                </a:lnTo>
                <a:lnTo>
                  <a:pt x="2074242" y="2645508"/>
                </a:lnTo>
                <a:lnTo>
                  <a:pt x="2632980" y="3403976"/>
                </a:lnTo>
                <a:lnTo>
                  <a:pt x="2340546" y="3612653"/>
                </a:lnTo>
                <a:lnTo>
                  <a:pt x="2376698" y="3827414"/>
                </a:lnTo>
                <a:lnTo>
                  <a:pt x="2443990" y="3774440"/>
                </a:lnTo>
                <a:lnTo>
                  <a:pt x="2831993" y="4309197"/>
                </a:lnTo>
                <a:lnTo>
                  <a:pt x="2499470" y="4553668"/>
                </a:lnTo>
                <a:lnTo>
                  <a:pt x="2503049" y="4575502"/>
                </a:lnTo>
                <a:lnTo>
                  <a:pt x="2546360" y="4633487"/>
                </a:lnTo>
                <a:lnTo>
                  <a:pt x="2882462" y="4390449"/>
                </a:lnTo>
                <a:lnTo>
                  <a:pt x="3577217" y="5341128"/>
                </a:lnTo>
                <a:lnTo>
                  <a:pt x="3276908" y="55655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956564" y="13409759"/>
            <a:ext cx="30480" cy="126364"/>
          </a:xfrm>
          <a:custGeom>
            <a:avLst/>
            <a:gdLst/>
            <a:ahLst/>
            <a:cxnLst/>
            <a:rect l="l" t="t" r="r" b="b"/>
            <a:pathLst>
              <a:path w="30479" h="126365">
                <a:moveTo>
                  <a:pt x="30062" y="0"/>
                </a:moveTo>
                <a:lnTo>
                  <a:pt x="17908" y="12842"/>
                </a:lnTo>
                <a:lnTo>
                  <a:pt x="8686" y="27721"/>
                </a:lnTo>
                <a:lnTo>
                  <a:pt x="2637" y="44147"/>
                </a:lnTo>
                <a:lnTo>
                  <a:pt x="0" y="61631"/>
                </a:lnTo>
                <a:lnTo>
                  <a:pt x="958" y="79287"/>
                </a:lnTo>
                <a:lnTo>
                  <a:pt x="5414" y="96215"/>
                </a:lnTo>
                <a:lnTo>
                  <a:pt x="13174" y="111906"/>
                </a:lnTo>
                <a:lnTo>
                  <a:pt x="24049" y="1258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326856" y="11325230"/>
            <a:ext cx="1498600" cy="2326640"/>
          </a:xfrm>
          <a:custGeom>
            <a:avLst/>
            <a:gdLst/>
            <a:ahLst/>
            <a:cxnLst/>
            <a:rect l="l" t="t" r="r" b="b"/>
            <a:pathLst>
              <a:path w="1498600" h="2326640">
                <a:moveTo>
                  <a:pt x="653592" y="2210615"/>
                </a:moveTo>
                <a:lnTo>
                  <a:pt x="763120" y="2127932"/>
                </a:lnTo>
                <a:lnTo>
                  <a:pt x="1019761" y="1933215"/>
                </a:lnTo>
                <a:lnTo>
                  <a:pt x="1184411" y="2157641"/>
                </a:lnTo>
                <a:lnTo>
                  <a:pt x="1308973" y="2326587"/>
                </a:lnTo>
                <a:lnTo>
                  <a:pt x="1498322" y="1999075"/>
                </a:lnTo>
                <a:lnTo>
                  <a:pt x="1267811" y="1947532"/>
                </a:lnTo>
                <a:lnTo>
                  <a:pt x="989336" y="1553086"/>
                </a:lnTo>
                <a:lnTo>
                  <a:pt x="601691" y="1014749"/>
                </a:lnTo>
                <a:lnTo>
                  <a:pt x="0" y="200086"/>
                </a:lnTo>
                <a:lnTo>
                  <a:pt x="2684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4265052" y="13280995"/>
            <a:ext cx="205104" cy="334010"/>
          </a:xfrm>
          <a:custGeom>
            <a:avLst/>
            <a:gdLst/>
            <a:ahLst/>
            <a:cxnLst/>
            <a:rect l="l" t="t" r="r" b="b"/>
            <a:pathLst>
              <a:path w="205104" h="334009">
                <a:moveTo>
                  <a:pt x="205097" y="33359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905853" y="13237548"/>
            <a:ext cx="359410" cy="88900"/>
          </a:xfrm>
          <a:custGeom>
            <a:avLst/>
            <a:gdLst/>
            <a:ahLst/>
            <a:cxnLst/>
            <a:rect l="l" t="t" r="r" b="b"/>
            <a:pathLst>
              <a:path w="359410" h="88900">
                <a:moveTo>
                  <a:pt x="0" y="0"/>
                </a:moveTo>
                <a:lnTo>
                  <a:pt x="37564" y="33476"/>
                </a:lnTo>
                <a:lnTo>
                  <a:pt x="79442" y="59203"/>
                </a:lnTo>
                <a:lnTo>
                  <a:pt x="124523" y="77047"/>
                </a:lnTo>
                <a:lnTo>
                  <a:pt x="171698" y="86874"/>
                </a:lnTo>
                <a:lnTo>
                  <a:pt x="219857" y="88550"/>
                </a:lnTo>
                <a:lnTo>
                  <a:pt x="267889" y="81942"/>
                </a:lnTo>
                <a:lnTo>
                  <a:pt x="314685" y="66914"/>
                </a:lnTo>
                <a:lnTo>
                  <a:pt x="359134" y="433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906041" y="13237685"/>
            <a:ext cx="509905" cy="664845"/>
          </a:xfrm>
          <a:custGeom>
            <a:avLst/>
            <a:gdLst/>
            <a:ahLst/>
            <a:cxnLst/>
            <a:rect l="l" t="t" r="r" b="b"/>
            <a:pathLst>
              <a:path w="509904" h="664844">
                <a:moveTo>
                  <a:pt x="0" y="0"/>
                </a:moveTo>
                <a:lnTo>
                  <a:pt x="509701" y="6646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4383924" y="13614624"/>
            <a:ext cx="86360" cy="288290"/>
          </a:xfrm>
          <a:custGeom>
            <a:avLst/>
            <a:gdLst/>
            <a:ahLst/>
            <a:cxnLst/>
            <a:rect l="l" t="t" r="r" b="b"/>
            <a:pathLst>
              <a:path w="86360" h="288290">
                <a:moveTo>
                  <a:pt x="86180" y="0"/>
                </a:moveTo>
                <a:lnTo>
                  <a:pt x="51746" y="32136"/>
                </a:lnTo>
                <a:lnTo>
                  <a:pt x="25713" y="69793"/>
                </a:lnTo>
                <a:lnTo>
                  <a:pt x="8368" y="111455"/>
                </a:lnTo>
                <a:lnTo>
                  <a:pt x="0" y="155604"/>
                </a:lnTo>
                <a:lnTo>
                  <a:pt x="894" y="200724"/>
                </a:lnTo>
                <a:lnTo>
                  <a:pt x="11340" y="245296"/>
                </a:lnTo>
                <a:lnTo>
                  <a:pt x="31624" y="2878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9474097" y="7133573"/>
            <a:ext cx="170180" cy="378460"/>
          </a:xfrm>
          <a:custGeom>
            <a:avLst/>
            <a:gdLst/>
            <a:ahLst/>
            <a:cxnLst/>
            <a:rect l="l" t="t" r="r" b="b"/>
            <a:pathLst>
              <a:path w="170179" h="378459">
                <a:moveTo>
                  <a:pt x="169736" y="0"/>
                </a:moveTo>
                <a:lnTo>
                  <a:pt x="131777" y="30908"/>
                </a:lnTo>
                <a:lnTo>
                  <a:pt x="98194" y="65678"/>
                </a:lnTo>
                <a:lnTo>
                  <a:pt x="69190" y="103850"/>
                </a:lnTo>
                <a:lnTo>
                  <a:pt x="44970" y="144960"/>
                </a:lnTo>
                <a:lnTo>
                  <a:pt x="25737" y="188546"/>
                </a:lnTo>
                <a:lnTo>
                  <a:pt x="11695" y="234148"/>
                </a:lnTo>
                <a:lnTo>
                  <a:pt x="3048" y="281301"/>
                </a:lnTo>
                <a:lnTo>
                  <a:pt x="0" y="329546"/>
                </a:lnTo>
                <a:lnTo>
                  <a:pt x="2754" y="3784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9437592" y="6561095"/>
            <a:ext cx="345440" cy="572770"/>
          </a:xfrm>
          <a:custGeom>
            <a:avLst/>
            <a:gdLst/>
            <a:ahLst/>
            <a:cxnLst/>
            <a:rect l="l" t="t" r="r" b="b"/>
            <a:pathLst>
              <a:path w="345440" h="572770">
                <a:moveTo>
                  <a:pt x="206171" y="572698"/>
                </a:moveTo>
                <a:lnTo>
                  <a:pt x="257714" y="535115"/>
                </a:lnTo>
                <a:lnTo>
                  <a:pt x="345050" y="47176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9319106" y="6560922"/>
            <a:ext cx="118745" cy="19050"/>
          </a:xfrm>
          <a:custGeom>
            <a:avLst/>
            <a:gdLst/>
            <a:ahLst/>
            <a:cxnLst/>
            <a:rect l="l" t="t" r="r" b="b"/>
            <a:pathLst>
              <a:path w="118745" h="19050">
                <a:moveTo>
                  <a:pt x="0" y="18591"/>
                </a:moveTo>
                <a:lnTo>
                  <a:pt x="29790" y="15673"/>
                </a:lnTo>
                <a:lnTo>
                  <a:pt x="59433" y="11598"/>
                </a:lnTo>
                <a:lnTo>
                  <a:pt x="88895" y="6372"/>
                </a:lnTo>
                <a:lnTo>
                  <a:pt x="11814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877562" y="6527744"/>
            <a:ext cx="441959" cy="59690"/>
          </a:xfrm>
          <a:custGeom>
            <a:avLst/>
            <a:gdLst/>
            <a:ahLst/>
            <a:cxnLst/>
            <a:rect l="l" t="t" r="r" b="b"/>
            <a:pathLst>
              <a:path w="441959" h="59690">
                <a:moveTo>
                  <a:pt x="0" y="0"/>
                </a:moveTo>
                <a:lnTo>
                  <a:pt x="47302" y="16521"/>
                </a:lnTo>
                <a:lnTo>
                  <a:pt x="95315" y="30381"/>
                </a:lnTo>
                <a:lnTo>
                  <a:pt x="143924" y="41565"/>
                </a:lnTo>
                <a:lnTo>
                  <a:pt x="193019" y="50062"/>
                </a:lnTo>
                <a:lnTo>
                  <a:pt x="242487" y="55858"/>
                </a:lnTo>
                <a:lnTo>
                  <a:pt x="292216" y="58939"/>
                </a:lnTo>
                <a:lnTo>
                  <a:pt x="342094" y="59294"/>
                </a:lnTo>
                <a:lnTo>
                  <a:pt x="392010" y="56907"/>
                </a:lnTo>
                <a:lnTo>
                  <a:pt x="441851" y="517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8773279" y="6472288"/>
            <a:ext cx="104775" cy="55880"/>
          </a:xfrm>
          <a:custGeom>
            <a:avLst/>
            <a:gdLst/>
            <a:ahLst/>
            <a:cxnLst/>
            <a:rect l="l" t="t" r="r" b="b"/>
            <a:pathLst>
              <a:path w="104775" h="55879">
                <a:moveTo>
                  <a:pt x="0" y="0"/>
                </a:moveTo>
                <a:lnTo>
                  <a:pt x="25225" y="15386"/>
                </a:lnTo>
                <a:lnTo>
                  <a:pt x="51024" y="29767"/>
                </a:lnTo>
                <a:lnTo>
                  <a:pt x="77366" y="43127"/>
                </a:lnTo>
                <a:lnTo>
                  <a:pt x="104221" y="554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333716" y="6472685"/>
            <a:ext cx="1272540" cy="1570990"/>
          </a:xfrm>
          <a:custGeom>
            <a:avLst/>
            <a:gdLst/>
            <a:ahLst/>
            <a:cxnLst/>
            <a:rect l="l" t="t" r="r" b="b"/>
            <a:pathLst>
              <a:path w="1272540" h="1570990">
                <a:moveTo>
                  <a:pt x="439546" y="0"/>
                </a:moveTo>
                <a:lnTo>
                  <a:pt x="0" y="313552"/>
                </a:lnTo>
                <a:lnTo>
                  <a:pt x="64070" y="403752"/>
                </a:lnTo>
                <a:lnTo>
                  <a:pt x="845446" y="1484362"/>
                </a:lnTo>
                <a:lnTo>
                  <a:pt x="909158" y="1570625"/>
                </a:lnTo>
                <a:lnTo>
                  <a:pt x="1272106" y="1308973"/>
                </a:lnTo>
                <a:lnTo>
                  <a:pt x="1214120" y="12266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9476816" y="7512041"/>
            <a:ext cx="71120" cy="187325"/>
          </a:xfrm>
          <a:custGeom>
            <a:avLst/>
            <a:gdLst/>
            <a:ahLst/>
            <a:cxnLst/>
            <a:rect l="l" t="t" r="r" b="b"/>
            <a:pathLst>
              <a:path w="71120" h="187325">
                <a:moveTo>
                  <a:pt x="0" y="0"/>
                </a:moveTo>
                <a:lnTo>
                  <a:pt x="8931" y="49791"/>
                </a:lnTo>
                <a:lnTo>
                  <a:pt x="23888" y="97914"/>
                </a:lnTo>
                <a:lnTo>
                  <a:pt x="44666" y="143825"/>
                </a:lnTo>
                <a:lnTo>
                  <a:pt x="71058" y="1869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0130915" y="9647581"/>
            <a:ext cx="1624965" cy="2637155"/>
          </a:xfrm>
          <a:custGeom>
            <a:avLst/>
            <a:gdLst/>
            <a:ahLst/>
            <a:cxnLst/>
            <a:rect l="l" t="t" r="r" b="b"/>
            <a:pathLst>
              <a:path w="1624965" h="2637154">
                <a:moveTo>
                  <a:pt x="1624673" y="2636918"/>
                </a:moveTo>
                <a:lnTo>
                  <a:pt x="1536979" y="2124353"/>
                </a:lnTo>
                <a:lnTo>
                  <a:pt x="1385214" y="2234955"/>
                </a:lnTo>
                <a:lnTo>
                  <a:pt x="999716" y="1699482"/>
                </a:lnTo>
                <a:lnTo>
                  <a:pt x="1348346" y="1443199"/>
                </a:lnTo>
                <a:lnTo>
                  <a:pt x="1293940" y="1367675"/>
                </a:lnTo>
                <a:lnTo>
                  <a:pt x="954616" y="1615009"/>
                </a:lnTo>
                <a:lnTo>
                  <a:pt x="0" y="299234"/>
                </a:lnTo>
                <a:lnTo>
                  <a:pt x="340039" y="52616"/>
                </a:lnTo>
                <a:lnTo>
                  <a:pt x="3017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0263832" y="9537185"/>
            <a:ext cx="169545" cy="110489"/>
          </a:xfrm>
          <a:custGeom>
            <a:avLst/>
            <a:gdLst/>
            <a:ahLst/>
            <a:cxnLst/>
            <a:rect l="l" t="t" r="r" b="b"/>
            <a:pathLst>
              <a:path w="169545" h="110490">
                <a:moveTo>
                  <a:pt x="169082" y="110311"/>
                </a:moveTo>
                <a:lnTo>
                  <a:pt x="135261" y="71037"/>
                </a:lnTo>
                <a:lnTo>
                  <a:pt x="95041" y="39060"/>
                </a:lnTo>
                <a:lnTo>
                  <a:pt x="49571" y="1513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0065079" y="9531988"/>
            <a:ext cx="198755" cy="40640"/>
          </a:xfrm>
          <a:custGeom>
            <a:avLst/>
            <a:gdLst/>
            <a:ahLst/>
            <a:cxnLst/>
            <a:rect l="l" t="t" r="r" b="b"/>
            <a:pathLst>
              <a:path w="198754" h="40640">
                <a:moveTo>
                  <a:pt x="198572" y="5518"/>
                </a:moveTo>
                <a:lnTo>
                  <a:pt x="147104" y="0"/>
                </a:lnTo>
                <a:lnTo>
                  <a:pt x="95955" y="4158"/>
                </a:lnTo>
                <a:lnTo>
                  <a:pt x="46472" y="17754"/>
                </a:lnTo>
                <a:lnTo>
                  <a:pt x="0" y="405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9728952" y="9572414"/>
            <a:ext cx="2191385" cy="4396105"/>
          </a:xfrm>
          <a:custGeom>
            <a:avLst/>
            <a:gdLst/>
            <a:ahLst/>
            <a:cxnLst/>
            <a:rect l="l" t="t" r="r" b="b"/>
            <a:pathLst>
              <a:path w="2191384" h="4396105">
                <a:moveTo>
                  <a:pt x="336102" y="0"/>
                </a:moveTo>
                <a:lnTo>
                  <a:pt x="0" y="244112"/>
                </a:lnTo>
                <a:lnTo>
                  <a:pt x="1709862" y="2607567"/>
                </a:lnTo>
                <a:lnTo>
                  <a:pt x="1182622" y="2995212"/>
                </a:lnTo>
                <a:lnTo>
                  <a:pt x="1272464" y="3118342"/>
                </a:lnTo>
                <a:lnTo>
                  <a:pt x="1385930" y="3276192"/>
                </a:lnTo>
                <a:lnTo>
                  <a:pt x="2190929" y="439581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395579" y="13675083"/>
            <a:ext cx="381635" cy="293370"/>
          </a:xfrm>
          <a:custGeom>
            <a:avLst/>
            <a:gdLst/>
            <a:ahLst/>
            <a:cxnLst/>
            <a:rect l="l" t="t" r="r" b="b"/>
            <a:pathLst>
              <a:path w="381634" h="293369">
                <a:moveTo>
                  <a:pt x="0" y="293149"/>
                </a:moveTo>
                <a:lnTo>
                  <a:pt x="255208" y="103443"/>
                </a:lnTo>
                <a:lnTo>
                  <a:pt x="381202" y="9306"/>
                </a:lnTo>
                <a:lnTo>
                  <a:pt x="3726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652575" y="13643410"/>
            <a:ext cx="115570" cy="31750"/>
          </a:xfrm>
          <a:custGeom>
            <a:avLst/>
            <a:gdLst/>
            <a:ahLst/>
            <a:cxnLst/>
            <a:rect l="l" t="t" r="r" b="b"/>
            <a:pathLst>
              <a:path w="115570" h="31750">
                <a:moveTo>
                  <a:pt x="115452" y="31712"/>
                </a:moveTo>
                <a:lnTo>
                  <a:pt x="90903" y="10311"/>
                </a:lnTo>
                <a:lnTo>
                  <a:pt x="61145" y="0"/>
                </a:lnTo>
                <a:lnTo>
                  <a:pt x="29677" y="1292"/>
                </a:lnTo>
                <a:lnTo>
                  <a:pt x="0" y="147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2237729" y="13658260"/>
            <a:ext cx="415290" cy="310515"/>
          </a:xfrm>
          <a:custGeom>
            <a:avLst/>
            <a:gdLst/>
            <a:ahLst/>
            <a:cxnLst/>
            <a:rect l="l" t="t" r="r" b="b"/>
            <a:pathLst>
              <a:path w="415290" h="310515">
                <a:moveTo>
                  <a:pt x="415206" y="0"/>
                </a:moveTo>
                <a:lnTo>
                  <a:pt x="303888" y="83399"/>
                </a:lnTo>
                <a:lnTo>
                  <a:pt x="0" y="3099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1244098" y="12450582"/>
            <a:ext cx="942340" cy="1517650"/>
          </a:xfrm>
          <a:custGeom>
            <a:avLst/>
            <a:gdLst/>
            <a:ahLst/>
            <a:cxnLst/>
            <a:rect l="l" t="t" r="r" b="b"/>
            <a:pathLst>
              <a:path w="942340" h="1517650">
                <a:moveTo>
                  <a:pt x="941730" y="1517650"/>
                </a:moveTo>
                <a:lnTo>
                  <a:pt x="49753" y="288496"/>
                </a:lnTo>
                <a:lnTo>
                  <a:pt x="0" y="220130"/>
                </a:lnTo>
                <a:lnTo>
                  <a:pt x="68007" y="170377"/>
                </a:lnTo>
                <a:lnTo>
                  <a:pt x="117761" y="238743"/>
                </a:lnTo>
                <a:lnTo>
                  <a:pt x="389434" y="40088"/>
                </a:lnTo>
                <a:lnTo>
                  <a:pt x="44419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1688201" y="12284543"/>
            <a:ext cx="68580" cy="166370"/>
          </a:xfrm>
          <a:custGeom>
            <a:avLst/>
            <a:gdLst/>
            <a:ahLst/>
            <a:cxnLst/>
            <a:rect l="l" t="t" r="r" b="b"/>
            <a:pathLst>
              <a:path w="68579" h="166370">
                <a:moveTo>
                  <a:pt x="0" y="166014"/>
                </a:moveTo>
                <a:lnTo>
                  <a:pt x="33898" y="132881"/>
                </a:lnTo>
                <a:lnTo>
                  <a:pt x="57062" y="92506"/>
                </a:lnTo>
                <a:lnTo>
                  <a:pt x="68484" y="47382"/>
                </a:lnTo>
                <a:lnTo>
                  <a:pt x="671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0094048" y="9648297"/>
            <a:ext cx="162560" cy="156845"/>
          </a:xfrm>
          <a:custGeom>
            <a:avLst/>
            <a:gdLst/>
            <a:ahLst/>
            <a:cxnLst/>
            <a:rect l="l" t="t" r="r" b="b"/>
            <a:pathLst>
              <a:path w="162559" h="156845">
                <a:moveTo>
                  <a:pt x="102727" y="0"/>
                </a:moveTo>
                <a:lnTo>
                  <a:pt x="162145" y="82325"/>
                </a:lnTo>
                <a:lnTo>
                  <a:pt x="59417" y="156776"/>
                </a:lnTo>
                <a:lnTo>
                  <a:pt x="0" y="74450"/>
                </a:lnTo>
                <a:lnTo>
                  <a:pt x="1027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470149" y="13348287"/>
            <a:ext cx="818515" cy="620395"/>
          </a:xfrm>
          <a:custGeom>
            <a:avLst/>
            <a:gdLst/>
            <a:ahLst/>
            <a:cxnLst/>
            <a:rect l="l" t="t" r="r" b="b"/>
            <a:pathLst>
              <a:path w="818514" h="620394">
                <a:moveTo>
                  <a:pt x="818242" y="619946"/>
                </a:moveTo>
                <a:lnTo>
                  <a:pt x="369390" y="0"/>
                </a:lnTo>
                <a:lnTo>
                  <a:pt x="0" y="2663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383924" y="13614624"/>
            <a:ext cx="86360" cy="288290"/>
          </a:xfrm>
          <a:custGeom>
            <a:avLst/>
            <a:gdLst/>
            <a:ahLst/>
            <a:cxnLst/>
            <a:rect l="l" t="t" r="r" b="b"/>
            <a:pathLst>
              <a:path w="86360" h="288290">
                <a:moveTo>
                  <a:pt x="86180" y="0"/>
                </a:moveTo>
                <a:lnTo>
                  <a:pt x="51746" y="32136"/>
                </a:lnTo>
                <a:lnTo>
                  <a:pt x="25713" y="69793"/>
                </a:lnTo>
                <a:lnTo>
                  <a:pt x="8368" y="111455"/>
                </a:lnTo>
                <a:lnTo>
                  <a:pt x="0" y="155604"/>
                </a:lnTo>
                <a:lnTo>
                  <a:pt x="894" y="200724"/>
                </a:lnTo>
                <a:lnTo>
                  <a:pt x="11340" y="245296"/>
                </a:lnTo>
                <a:lnTo>
                  <a:pt x="31624" y="2878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415468" y="13902140"/>
            <a:ext cx="10795" cy="15240"/>
          </a:xfrm>
          <a:custGeom>
            <a:avLst/>
            <a:gdLst/>
            <a:ahLst/>
            <a:cxnLst/>
            <a:rect l="l" t="t" r="r" b="b"/>
            <a:pathLst>
              <a:path w="10795" h="15240">
                <a:moveTo>
                  <a:pt x="0" y="0"/>
                </a:moveTo>
                <a:lnTo>
                  <a:pt x="3257" y="5209"/>
                </a:lnTo>
                <a:lnTo>
                  <a:pt x="6710" y="10293"/>
                </a:lnTo>
                <a:lnTo>
                  <a:pt x="10351" y="15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425765" y="13917764"/>
            <a:ext cx="37465" cy="50800"/>
          </a:xfrm>
          <a:custGeom>
            <a:avLst/>
            <a:gdLst/>
            <a:ahLst/>
            <a:cxnLst/>
            <a:rect l="l" t="t" r="r" b="b"/>
            <a:pathLst>
              <a:path w="37464" h="50800">
                <a:moveTo>
                  <a:pt x="0" y="0"/>
                </a:moveTo>
                <a:lnTo>
                  <a:pt x="36867" y="504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573951" y="13776379"/>
            <a:ext cx="414020" cy="192405"/>
          </a:xfrm>
          <a:custGeom>
            <a:avLst/>
            <a:gdLst/>
            <a:ahLst/>
            <a:cxnLst/>
            <a:rect l="l" t="t" r="r" b="b"/>
            <a:pathLst>
              <a:path w="414020" h="192405">
                <a:moveTo>
                  <a:pt x="0" y="191853"/>
                </a:moveTo>
                <a:lnTo>
                  <a:pt x="275611" y="0"/>
                </a:lnTo>
                <a:lnTo>
                  <a:pt x="413774" y="1918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6508598" y="12068664"/>
            <a:ext cx="1323340" cy="1899920"/>
          </a:xfrm>
          <a:custGeom>
            <a:avLst/>
            <a:gdLst/>
            <a:ahLst/>
            <a:cxnLst/>
            <a:rect l="l" t="t" r="r" b="b"/>
            <a:pathLst>
              <a:path w="1323340" h="1899919">
                <a:moveTo>
                  <a:pt x="375475" y="333238"/>
                </a:moveTo>
                <a:lnTo>
                  <a:pt x="144606" y="13601"/>
                </a:lnTo>
                <a:lnTo>
                  <a:pt x="122056" y="0"/>
                </a:lnTo>
                <a:lnTo>
                  <a:pt x="96284" y="6800"/>
                </a:lnTo>
                <a:lnTo>
                  <a:pt x="0" y="76240"/>
                </a:lnTo>
                <a:lnTo>
                  <a:pt x="8948" y="88410"/>
                </a:lnTo>
                <a:lnTo>
                  <a:pt x="139595" y="268452"/>
                </a:lnTo>
                <a:lnTo>
                  <a:pt x="464243" y="715872"/>
                </a:lnTo>
                <a:lnTo>
                  <a:pt x="594890" y="896272"/>
                </a:lnTo>
                <a:lnTo>
                  <a:pt x="725537" y="1075957"/>
                </a:lnTo>
                <a:lnTo>
                  <a:pt x="1000432" y="1455369"/>
                </a:lnTo>
                <a:lnTo>
                  <a:pt x="1131437" y="1635769"/>
                </a:lnTo>
                <a:lnTo>
                  <a:pt x="1262084" y="1815811"/>
                </a:lnTo>
                <a:lnTo>
                  <a:pt x="1322933" y="189956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953230" y="11029932"/>
            <a:ext cx="3048635" cy="2938780"/>
          </a:xfrm>
          <a:custGeom>
            <a:avLst/>
            <a:gdLst/>
            <a:ahLst/>
            <a:cxnLst/>
            <a:rect l="l" t="t" r="r" b="b"/>
            <a:pathLst>
              <a:path w="3048634" h="2938780">
                <a:moveTo>
                  <a:pt x="1283918" y="2938300"/>
                </a:moveTo>
                <a:lnTo>
                  <a:pt x="1321859" y="2910739"/>
                </a:lnTo>
                <a:lnTo>
                  <a:pt x="1502259" y="2780808"/>
                </a:lnTo>
                <a:lnTo>
                  <a:pt x="1683375" y="2650519"/>
                </a:lnTo>
                <a:lnTo>
                  <a:pt x="2059566" y="2376340"/>
                </a:lnTo>
                <a:lnTo>
                  <a:pt x="2239966" y="2246409"/>
                </a:lnTo>
                <a:lnTo>
                  <a:pt x="2421082" y="2115762"/>
                </a:lnTo>
                <a:lnTo>
                  <a:pt x="2867787" y="1790756"/>
                </a:lnTo>
                <a:lnTo>
                  <a:pt x="3048187" y="1660825"/>
                </a:lnTo>
                <a:lnTo>
                  <a:pt x="2958345" y="1537695"/>
                </a:lnTo>
                <a:lnTo>
                  <a:pt x="2661257" y="1756036"/>
                </a:lnTo>
                <a:lnTo>
                  <a:pt x="2434326" y="1920329"/>
                </a:lnTo>
                <a:lnTo>
                  <a:pt x="1974019" y="2248199"/>
                </a:lnTo>
                <a:lnTo>
                  <a:pt x="1979746" y="2256073"/>
                </a:lnTo>
                <a:lnTo>
                  <a:pt x="1822254" y="2369897"/>
                </a:lnTo>
                <a:lnTo>
                  <a:pt x="1691607" y="2189139"/>
                </a:lnTo>
                <a:lnTo>
                  <a:pt x="1366601" y="1740645"/>
                </a:lnTo>
                <a:lnTo>
                  <a:pt x="1236312" y="1560245"/>
                </a:lnTo>
                <a:lnTo>
                  <a:pt x="1105665" y="1380203"/>
                </a:lnTo>
                <a:lnTo>
                  <a:pt x="831128" y="1000790"/>
                </a:lnTo>
                <a:lnTo>
                  <a:pt x="700481" y="820390"/>
                </a:lnTo>
                <a:lnTo>
                  <a:pt x="569834" y="639990"/>
                </a:lnTo>
                <a:lnTo>
                  <a:pt x="245186" y="191138"/>
                </a:lnTo>
                <a:lnTo>
                  <a:pt x="115255" y="11811"/>
                </a:lnTo>
                <a:lnTo>
                  <a:pt x="106665" y="0"/>
                </a:lnTo>
                <a:lnTo>
                  <a:pt x="9306" y="70513"/>
                </a:lnTo>
                <a:lnTo>
                  <a:pt x="0" y="92347"/>
                </a:lnTo>
                <a:lnTo>
                  <a:pt x="7516" y="116687"/>
                </a:lnTo>
                <a:lnTo>
                  <a:pt x="235522" y="430597"/>
                </a:lnTo>
                <a:lnTo>
                  <a:pt x="1489373" y="2155851"/>
                </a:lnTo>
                <a:lnTo>
                  <a:pt x="1699482" y="2445064"/>
                </a:lnTo>
                <a:lnTo>
                  <a:pt x="1493669" y="2594323"/>
                </a:lnTo>
                <a:lnTo>
                  <a:pt x="1018687" y="29383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6884073" y="12401903"/>
            <a:ext cx="1130300" cy="1566545"/>
          </a:xfrm>
          <a:custGeom>
            <a:avLst/>
            <a:gdLst/>
            <a:ahLst/>
            <a:cxnLst/>
            <a:rect l="l" t="t" r="r" b="b"/>
            <a:pathLst>
              <a:path w="1130300" h="1566544">
                <a:moveTo>
                  <a:pt x="1130005" y="156633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945504" y="5927905"/>
            <a:ext cx="1947545" cy="1588770"/>
          </a:xfrm>
          <a:custGeom>
            <a:avLst/>
            <a:gdLst/>
            <a:ahLst/>
            <a:cxnLst/>
            <a:rect l="l" t="t" r="r" b="b"/>
            <a:pathLst>
              <a:path w="1947545" h="1588770">
                <a:moveTo>
                  <a:pt x="1947174" y="338607"/>
                </a:moveTo>
                <a:lnTo>
                  <a:pt x="1706641" y="0"/>
                </a:lnTo>
                <a:lnTo>
                  <a:pt x="0" y="1244187"/>
                </a:lnTo>
                <a:lnTo>
                  <a:pt x="253419" y="1588164"/>
                </a:lnTo>
                <a:lnTo>
                  <a:pt x="1094569" y="967502"/>
                </a:lnTo>
                <a:lnTo>
                  <a:pt x="1947174" y="3386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425765" y="13917764"/>
            <a:ext cx="37465" cy="50800"/>
          </a:xfrm>
          <a:custGeom>
            <a:avLst/>
            <a:gdLst/>
            <a:ahLst/>
            <a:cxnLst/>
            <a:rect l="l" t="t" r="r" b="b"/>
            <a:pathLst>
              <a:path w="37464" h="50800">
                <a:moveTo>
                  <a:pt x="36867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415468" y="13902140"/>
            <a:ext cx="10795" cy="15240"/>
          </a:xfrm>
          <a:custGeom>
            <a:avLst/>
            <a:gdLst/>
            <a:ahLst/>
            <a:cxnLst/>
            <a:rect l="l" t="t" r="r" b="b"/>
            <a:pathLst>
              <a:path w="10795" h="15240">
                <a:moveTo>
                  <a:pt x="0" y="0"/>
                </a:moveTo>
                <a:lnTo>
                  <a:pt x="3257" y="5209"/>
                </a:lnTo>
                <a:lnTo>
                  <a:pt x="6710" y="10293"/>
                </a:lnTo>
                <a:lnTo>
                  <a:pt x="10351" y="15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906041" y="13237685"/>
            <a:ext cx="509905" cy="664845"/>
          </a:xfrm>
          <a:custGeom>
            <a:avLst/>
            <a:gdLst/>
            <a:ahLst/>
            <a:cxnLst/>
            <a:rect l="l" t="t" r="r" b="b"/>
            <a:pathLst>
              <a:path w="509904" h="664844">
                <a:moveTo>
                  <a:pt x="509701" y="66468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890531" y="13219887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0" y="0"/>
                </a:moveTo>
                <a:lnTo>
                  <a:pt x="4836" y="6165"/>
                </a:lnTo>
                <a:lnTo>
                  <a:pt x="9948" y="12108"/>
                </a:lnTo>
                <a:lnTo>
                  <a:pt x="15322" y="178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680467" y="12032870"/>
            <a:ext cx="1228725" cy="1935480"/>
          </a:xfrm>
          <a:custGeom>
            <a:avLst/>
            <a:gdLst/>
            <a:ahLst/>
            <a:cxnLst/>
            <a:rect l="l" t="t" r="r" b="b"/>
            <a:pathLst>
              <a:path w="1228725" h="1935480">
                <a:moveTo>
                  <a:pt x="1210183" y="1186917"/>
                </a:moveTo>
                <a:lnTo>
                  <a:pt x="346482" y="0"/>
                </a:lnTo>
                <a:lnTo>
                  <a:pt x="0" y="250913"/>
                </a:lnTo>
                <a:lnTo>
                  <a:pt x="45815" y="313910"/>
                </a:lnTo>
                <a:lnTo>
                  <a:pt x="1228438" y="19353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550327" y="7959911"/>
            <a:ext cx="723265" cy="717550"/>
          </a:xfrm>
          <a:custGeom>
            <a:avLst/>
            <a:gdLst/>
            <a:ahLst/>
            <a:cxnLst/>
            <a:rect l="l" t="t" r="r" b="b"/>
            <a:pathLst>
              <a:path w="723264" h="717550">
                <a:moveTo>
                  <a:pt x="609923" y="494310"/>
                </a:moveTo>
                <a:lnTo>
                  <a:pt x="723031" y="412700"/>
                </a:lnTo>
                <a:lnTo>
                  <a:pt x="424154" y="0"/>
                </a:lnTo>
                <a:lnTo>
                  <a:pt x="308899" y="83399"/>
                </a:lnTo>
                <a:lnTo>
                  <a:pt x="115971" y="222994"/>
                </a:lnTo>
                <a:lnTo>
                  <a:pt x="0" y="307109"/>
                </a:lnTo>
                <a:lnTo>
                  <a:pt x="302456" y="716946"/>
                </a:lnTo>
                <a:lnTo>
                  <a:pt x="416280" y="634621"/>
                </a:lnTo>
                <a:lnTo>
                  <a:pt x="463885" y="600259"/>
                </a:lnTo>
                <a:lnTo>
                  <a:pt x="609923" y="4943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491402" y="8267020"/>
            <a:ext cx="3361690" cy="2971800"/>
          </a:xfrm>
          <a:custGeom>
            <a:avLst/>
            <a:gdLst/>
            <a:ahLst/>
            <a:cxnLst/>
            <a:rect l="l" t="t" r="r" b="b"/>
            <a:pathLst>
              <a:path w="3361690" h="2971800">
                <a:moveTo>
                  <a:pt x="3361381" y="409837"/>
                </a:moveTo>
                <a:lnTo>
                  <a:pt x="3058925" y="0"/>
                </a:lnTo>
                <a:lnTo>
                  <a:pt x="242680" y="2040953"/>
                </a:lnTo>
                <a:lnTo>
                  <a:pt x="33288" y="2303321"/>
                </a:lnTo>
                <a:lnTo>
                  <a:pt x="0" y="2344841"/>
                </a:lnTo>
                <a:lnTo>
                  <a:pt x="155344" y="2580006"/>
                </a:lnTo>
                <a:lnTo>
                  <a:pt x="343619" y="2864565"/>
                </a:lnTo>
                <a:lnTo>
                  <a:pt x="378338" y="2915392"/>
                </a:lnTo>
                <a:lnTo>
                  <a:pt x="404110" y="2971230"/>
                </a:lnTo>
                <a:lnTo>
                  <a:pt x="763836" y="27017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197435" y="10481952"/>
            <a:ext cx="154940" cy="487045"/>
          </a:xfrm>
          <a:custGeom>
            <a:avLst/>
            <a:gdLst/>
            <a:ahLst/>
            <a:cxnLst/>
            <a:rect l="l" t="t" r="r" b="b"/>
            <a:pathLst>
              <a:path w="154939" h="487045">
                <a:moveTo>
                  <a:pt x="154367" y="0"/>
                </a:moveTo>
                <a:lnTo>
                  <a:pt x="116857" y="29263"/>
                </a:lnTo>
                <a:lnTo>
                  <a:pt x="84325" y="62472"/>
                </a:lnTo>
                <a:lnTo>
                  <a:pt x="56884" y="99056"/>
                </a:lnTo>
                <a:lnTo>
                  <a:pt x="34647" y="138448"/>
                </a:lnTo>
                <a:lnTo>
                  <a:pt x="17727" y="180079"/>
                </a:lnTo>
                <a:lnTo>
                  <a:pt x="6237" y="223380"/>
                </a:lnTo>
                <a:lnTo>
                  <a:pt x="290" y="267784"/>
                </a:lnTo>
                <a:lnTo>
                  <a:pt x="0" y="312721"/>
                </a:lnTo>
                <a:lnTo>
                  <a:pt x="5478" y="357623"/>
                </a:lnTo>
                <a:lnTo>
                  <a:pt x="16838" y="401921"/>
                </a:lnTo>
                <a:lnTo>
                  <a:pt x="34194" y="445048"/>
                </a:lnTo>
                <a:lnTo>
                  <a:pt x="57658" y="4864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351881" y="8676857"/>
            <a:ext cx="2501265" cy="1805939"/>
          </a:xfrm>
          <a:custGeom>
            <a:avLst/>
            <a:gdLst/>
            <a:ahLst/>
            <a:cxnLst/>
            <a:rect l="l" t="t" r="r" b="b"/>
            <a:pathLst>
              <a:path w="2501265" h="1805940">
                <a:moveTo>
                  <a:pt x="0" y="1805431"/>
                </a:moveTo>
                <a:lnTo>
                  <a:pt x="383349" y="1530894"/>
                </a:lnTo>
                <a:lnTo>
                  <a:pt x="250090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3959403" y="2839987"/>
            <a:ext cx="295275" cy="351155"/>
          </a:xfrm>
          <a:custGeom>
            <a:avLst/>
            <a:gdLst/>
            <a:ahLst/>
            <a:cxnLst/>
            <a:rect l="l" t="t" r="r" b="b"/>
            <a:pathLst>
              <a:path w="295275" h="351155">
                <a:moveTo>
                  <a:pt x="294939" y="282411"/>
                </a:moveTo>
                <a:lnTo>
                  <a:pt x="94853" y="0"/>
                </a:lnTo>
                <a:lnTo>
                  <a:pt x="0" y="69439"/>
                </a:lnTo>
                <a:lnTo>
                  <a:pt x="204381" y="350777"/>
                </a:lnTo>
                <a:lnTo>
                  <a:pt x="255208" y="313194"/>
                </a:lnTo>
                <a:lnTo>
                  <a:pt x="294939" y="2824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5261547" y="9526241"/>
            <a:ext cx="2916555" cy="2545715"/>
          </a:xfrm>
          <a:custGeom>
            <a:avLst/>
            <a:gdLst/>
            <a:ahLst/>
            <a:cxnLst/>
            <a:rect l="l" t="t" r="r" b="b"/>
            <a:pathLst>
              <a:path w="2916554" h="2545715">
                <a:moveTo>
                  <a:pt x="2449001" y="293149"/>
                </a:moveTo>
                <a:lnTo>
                  <a:pt x="2317638" y="112749"/>
                </a:lnTo>
                <a:lnTo>
                  <a:pt x="2235313" y="0"/>
                </a:lnTo>
                <a:lnTo>
                  <a:pt x="2120057" y="78746"/>
                </a:lnTo>
                <a:lnTo>
                  <a:pt x="1939299" y="207603"/>
                </a:lnTo>
                <a:lnTo>
                  <a:pt x="1475772" y="538336"/>
                </a:lnTo>
                <a:lnTo>
                  <a:pt x="1296088" y="670415"/>
                </a:lnTo>
                <a:lnTo>
                  <a:pt x="1116761" y="801777"/>
                </a:lnTo>
                <a:lnTo>
                  <a:pt x="736275" y="1076315"/>
                </a:lnTo>
                <a:lnTo>
                  <a:pt x="555517" y="1206961"/>
                </a:lnTo>
                <a:lnTo>
                  <a:pt x="374759" y="1337608"/>
                </a:lnTo>
                <a:lnTo>
                  <a:pt x="115613" y="1525525"/>
                </a:lnTo>
                <a:lnTo>
                  <a:pt x="0" y="1609282"/>
                </a:lnTo>
                <a:lnTo>
                  <a:pt x="79819" y="1719884"/>
                </a:lnTo>
                <a:lnTo>
                  <a:pt x="210824" y="1900642"/>
                </a:lnTo>
                <a:lnTo>
                  <a:pt x="540842" y="2356295"/>
                </a:lnTo>
                <a:lnTo>
                  <a:pt x="668983" y="2533116"/>
                </a:lnTo>
                <a:lnTo>
                  <a:pt x="677931" y="2545644"/>
                </a:lnTo>
                <a:lnTo>
                  <a:pt x="845088" y="2424661"/>
                </a:lnTo>
                <a:lnTo>
                  <a:pt x="858689" y="2400680"/>
                </a:lnTo>
                <a:lnTo>
                  <a:pt x="852604" y="2377772"/>
                </a:lnTo>
                <a:lnTo>
                  <a:pt x="619588" y="2054555"/>
                </a:lnTo>
                <a:lnTo>
                  <a:pt x="543347" y="2109677"/>
                </a:lnTo>
                <a:lnTo>
                  <a:pt x="207961" y="1645434"/>
                </a:lnTo>
                <a:lnTo>
                  <a:pt x="2206678" y="206171"/>
                </a:lnTo>
                <a:lnTo>
                  <a:pt x="2539201" y="667193"/>
                </a:lnTo>
                <a:lnTo>
                  <a:pt x="2460813" y="724105"/>
                </a:lnTo>
                <a:lnTo>
                  <a:pt x="2696335" y="1048396"/>
                </a:lnTo>
                <a:lnTo>
                  <a:pt x="2718169" y="1062355"/>
                </a:lnTo>
                <a:lnTo>
                  <a:pt x="2745372" y="1056270"/>
                </a:lnTo>
                <a:lnTo>
                  <a:pt x="2916108" y="933140"/>
                </a:lnTo>
                <a:lnTo>
                  <a:pt x="2907160" y="920970"/>
                </a:lnTo>
                <a:lnTo>
                  <a:pt x="2775797" y="741286"/>
                </a:lnTo>
                <a:lnTo>
                  <a:pt x="2449001" y="2931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5881135" y="10250347"/>
            <a:ext cx="2125980" cy="1701164"/>
          </a:xfrm>
          <a:custGeom>
            <a:avLst/>
            <a:gdLst/>
            <a:ahLst/>
            <a:cxnLst/>
            <a:rect l="l" t="t" r="r" b="b"/>
            <a:pathLst>
              <a:path w="2125979" h="1701165">
                <a:moveTo>
                  <a:pt x="2125784" y="332165"/>
                </a:moveTo>
                <a:lnTo>
                  <a:pt x="2098581" y="338249"/>
                </a:lnTo>
                <a:lnTo>
                  <a:pt x="2076747" y="324290"/>
                </a:lnTo>
                <a:lnTo>
                  <a:pt x="1841225" y="0"/>
                </a:lnTo>
                <a:lnTo>
                  <a:pt x="0" y="1330449"/>
                </a:lnTo>
                <a:lnTo>
                  <a:pt x="233016" y="1653666"/>
                </a:lnTo>
                <a:lnTo>
                  <a:pt x="239101" y="1676574"/>
                </a:lnTo>
                <a:lnTo>
                  <a:pt x="225499" y="1700556"/>
                </a:lnTo>
                <a:lnTo>
                  <a:pt x="2125784" y="3321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4559305" y="2208587"/>
            <a:ext cx="1909445" cy="1399540"/>
          </a:xfrm>
          <a:custGeom>
            <a:avLst/>
            <a:gdLst/>
            <a:ahLst/>
            <a:cxnLst/>
            <a:rect l="l" t="t" r="r" b="b"/>
            <a:pathLst>
              <a:path w="1909444" h="1399539">
                <a:moveTo>
                  <a:pt x="1908875" y="1279265"/>
                </a:moveTo>
                <a:lnTo>
                  <a:pt x="1814380" y="1343693"/>
                </a:lnTo>
                <a:lnTo>
                  <a:pt x="1768922" y="1365169"/>
                </a:lnTo>
                <a:lnTo>
                  <a:pt x="1724180" y="1381634"/>
                </a:lnTo>
                <a:lnTo>
                  <a:pt x="1678006" y="1392730"/>
                </a:lnTo>
                <a:lnTo>
                  <a:pt x="1630400" y="1398815"/>
                </a:lnTo>
                <a:lnTo>
                  <a:pt x="1606776" y="1399531"/>
                </a:lnTo>
                <a:lnTo>
                  <a:pt x="1582795" y="1399173"/>
                </a:lnTo>
                <a:lnTo>
                  <a:pt x="1535547" y="1394162"/>
                </a:lnTo>
                <a:lnTo>
                  <a:pt x="1489015" y="1383782"/>
                </a:lnTo>
                <a:lnTo>
                  <a:pt x="1443915" y="1368033"/>
                </a:lnTo>
                <a:lnTo>
                  <a:pt x="1400963" y="1347272"/>
                </a:lnTo>
                <a:lnTo>
                  <a:pt x="1360516" y="1321859"/>
                </a:lnTo>
                <a:lnTo>
                  <a:pt x="1323649" y="1291792"/>
                </a:lnTo>
                <a:lnTo>
                  <a:pt x="1290003" y="1258146"/>
                </a:lnTo>
                <a:lnTo>
                  <a:pt x="1041595" y="919180"/>
                </a:lnTo>
                <a:lnTo>
                  <a:pt x="988620" y="848667"/>
                </a:lnTo>
                <a:lnTo>
                  <a:pt x="454221" y="120266"/>
                </a:lnTo>
                <a:lnTo>
                  <a:pt x="363663" y="0"/>
                </a:lnTo>
                <a:lnTo>
                  <a:pt x="0" y="26308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559050" y="2471580"/>
            <a:ext cx="57150" cy="145415"/>
          </a:xfrm>
          <a:custGeom>
            <a:avLst/>
            <a:gdLst/>
            <a:ahLst/>
            <a:cxnLst/>
            <a:rect l="l" t="t" r="r" b="b"/>
            <a:pathLst>
              <a:path w="57150" h="145414">
                <a:moveTo>
                  <a:pt x="56884" y="144936"/>
                </a:moveTo>
                <a:lnTo>
                  <a:pt x="48731" y="106511"/>
                </a:lnTo>
                <a:lnTo>
                  <a:pt x="36446" y="69326"/>
                </a:lnTo>
                <a:lnTo>
                  <a:pt x="20159" y="3371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4508733" y="2616276"/>
            <a:ext cx="114935" cy="318770"/>
          </a:xfrm>
          <a:custGeom>
            <a:avLst/>
            <a:gdLst/>
            <a:ahLst/>
            <a:cxnLst/>
            <a:rect l="l" t="t" r="r" b="b"/>
            <a:pathLst>
              <a:path w="114934" h="318769">
                <a:moveTo>
                  <a:pt x="0" y="318158"/>
                </a:moveTo>
                <a:lnTo>
                  <a:pt x="36358" y="282218"/>
                </a:lnTo>
                <a:lnTo>
                  <a:pt x="66189" y="241658"/>
                </a:lnTo>
                <a:lnTo>
                  <a:pt x="89200" y="197348"/>
                </a:lnTo>
                <a:lnTo>
                  <a:pt x="105099" y="150158"/>
                </a:lnTo>
                <a:lnTo>
                  <a:pt x="113592" y="100957"/>
                </a:lnTo>
                <a:lnTo>
                  <a:pt x="114386" y="50614"/>
                </a:lnTo>
                <a:lnTo>
                  <a:pt x="1071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4214612" y="2934840"/>
            <a:ext cx="516255" cy="654050"/>
          </a:xfrm>
          <a:custGeom>
            <a:avLst/>
            <a:gdLst/>
            <a:ahLst/>
            <a:cxnLst/>
            <a:rect l="l" t="t" r="r" b="b"/>
            <a:pathLst>
              <a:path w="516255" h="654050">
                <a:moveTo>
                  <a:pt x="294223" y="0"/>
                </a:moveTo>
                <a:lnTo>
                  <a:pt x="117761" y="126351"/>
                </a:lnTo>
                <a:lnTo>
                  <a:pt x="39730" y="187558"/>
                </a:lnTo>
                <a:lnTo>
                  <a:pt x="0" y="218341"/>
                </a:lnTo>
                <a:lnTo>
                  <a:pt x="309257" y="653949"/>
                </a:lnTo>
                <a:lnTo>
                  <a:pt x="430955" y="566971"/>
                </a:lnTo>
                <a:lnTo>
                  <a:pt x="515786" y="5071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4730198" y="3354805"/>
            <a:ext cx="350520" cy="86995"/>
          </a:xfrm>
          <a:custGeom>
            <a:avLst/>
            <a:gdLst/>
            <a:ahLst/>
            <a:cxnLst/>
            <a:rect l="l" t="t" r="r" b="b"/>
            <a:pathLst>
              <a:path w="350519" h="86995">
                <a:moveTo>
                  <a:pt x="350126" y="0"/>
                </a:moveTo>
                <a:lnTo>
                  <a:pt x="297846" y="1041"/>
                </a:lnTo>
                <a:lnTo>
                  <a:pt x="245969" y="5958"/>
                </a:lnTo>
                <a:lnTo>
                  <a:pt x="194706" y="14700"/>
                </a:lnTo>
                <a:lnTo>
                  <a:pt x="144267" y="27213"/>
                </a:lnTo>
                <a:lnTo>
                  <a:pt x="94863" y="43447"/>
                </a:lnTo>
                <a:lnTo>
                  <a:pt x="46704" y="63348"/>
                </a:lnTo>
                <a:lnTo>
                  <a:pt x="0" y="868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5080036" y="3355110"/>
            <a:ext cx="182880" cy="85725"/>
          </a:xfrm>
          <a:custGeom>
            <a:avLst/>
            <a:gdLst/>
            <a:ahLst/>
            <a:cxnLst/>
            <a:rect l="l" t="t" r="r" b="b"/>
            <a:pathLst>
              <a:path w="182880" h="85725">
                <a:moveTo>
                  <a:pt x="182453" y="85407"/>
                </a:moveTo>
                <a:lnTo>
                  <a:pt x="144386" y="49931"/>
                </a:lnTo>
                <a:lnTo>
                  <a:pt x="100266" y="23392"/>
                </a:lnTo>
                <a:lnTo>
                  <a:pt x="51626" y="651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262642" y="3440429"/>
            <a:ext cx="13970" cy="17145"/>
          </a:xfrm>
          <a:custGeom>
            <a:avLst/>
            <a:gdLst/>
            <a:ahLst/>
            <a:cxnLst/>
            <a:rect l="l" t="t" r="r" b="b"/>
            <a:pathLst>
              <a:path w="13969" h="17145">
                <a:moveTo>
                  <a:pt x="13373" y="16833"/>
                </a:moveTo>
                <a:lnTo>
                  <a:pt x="9142" y="11046"/>
                </a:lnTo>
                <a:lnTo>
                  <a:pt x="4680" y="543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5276252" y="3457428"/>
            <a:ext cx="1192530" cy="1458595"/>
          </a:xfrm>
          <a:custGeom>
            <a:avLst/>
            <a:gdLst/>
            <a:ahLst/>
            <a:cxnLst/>
            <a:rect l="l" t="t" r="r" b="b"/>
            <a:pathLst>
              <a:path w="1192530" h="1458595">
                <a:moveTo>
                  <a:pt x="0" y="0"/>
                </a:moveTo>
                <a:lnTo>
                  <a:pt x="142816" y="188990"/>
                </a:lnTo>
                <a:lnTo>
                  <a:pt x="985041" y="1336176"/>
                </a:lnTo>
                <a:lnTo>
                  <a:pt x="1072735" y="1458233"/>
                </a:lnTo>
                <a:lnTo>
                  <a:pt x="1191928" y="13701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21172" y="12069738"/>
            <a:ext cx="2197100" cy="1722120"/>
          </a:xfrm>
          <a:custGeom>
            <a:avLst/>
            <a:gdLst/>
            <a:ahLst/>
            <a:cxnLst/>
            <a:rect l="l" t="t" r="r" b="b"/>
            <a:pathLst>
              <a:path w="2197100" h="1722119">
                <a:moveTo>
                  <a:pt x="0" y="1721674"/>
                </a:moveTo>
                <a:lnTo>
                  <a:pt x="2196656" y="128499"/>
                </a:lnTo>
                <a:lnTo>
                  <a:pt x="2162652" y="80893"/>
                </a:lnTo>
                <a:lnTo>
                  <a:pt x="2086769" y="0"/>
                </a:lnTo>
                <a:lnTo>
                  <a:pt x="1008665" y="782091"/>
                </a:lnTo>
                <a:lnTo>
                  <a:pt x="0" y="151407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728952" y="9572414"/>
            <a:ext cx="336550" cy="244475"/>
          </a:xfrm>
          <a:custGeom>
            <a:avLst/>
            <a:gdLst/>
            <a:ahLst/>
            <a:cxnLst/>
            <a:rect l="l" t="t" r="r" b="b"/>
            <a:pathLst>
              <a:path w="336550" h="244475">
                <a:moveTo>
                  <a:pt x="0" y="244112"/>
                </a:moveTo>
                <a:lnTo>
                  <a:pt x="33610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0065079" y="9531988"/>
            <a:ext cx="198755" cy="40640"/>
          </a:xfrm>
          <a:custGeom>
            <a:avLst/>
            <a:gdLst/>
            <a:ahLst/>
            <a:cxnLst/>
            <a:rect l="l" t="t" r="r" b="b"/>
            <a:pathLst>
              <a:path w="198754" h="40640">
                <a:moveTo>
                  <a:pt x="198572" y="5518"/>
                </a:moveTo>
                <a:lnTo>
                  <a:pt x="147104" y="0"/>
                </a:lnTo>
                <a:lnTo>
                  <a:pt x="95955" y="4158"/>
                </a:lnTo>
                <a:lnTo>
                  <a:pt x="46472" y="17754"/>
                </a:lnTo>
                <a:lnTo>
                  <a:pt x="0" y="405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927607" y="9098507"/>
            <a:ext cx="336550" cy="439420"/>
          </a:xfrm>
          <a:custGeom>
            <a:avLst/>
            <a:gdLst/>
            <a:ahLst/>
            <a:cxnLst/>
            <a:rect l="l" t="t" r="r" b="b"/>
            <a:pathLst>
              <a:path w="336550" h="439420">
                <a:moveTo>
                  <a:pt x="336102" y="43883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9845582" y="9098402"/>
            <a:ext cx="82550" cy="160020"/>
          </a:xfrm>
          <a:custGeom>
            <a:avLst/>
            <a:gdLst/>
            <a:ahLst/>
            <a:cxnLst/>
            <a:rect l="l" t="t" r="r" b="b"/>
            <a:pathLst>
              <a:path w="82550" h="160020">
                <a:moveTo>
                  <a:pt x="0" y="159622"/>
                </a:moveTo>
                <a:lnTo>
                  <a:pt x="31247" y="125883"/>
                </a:lnTo>
                <a:lnTo>
                  <a:pt x="55667" y="87356"/>
                </a:lnTo>
                <a:lnTo>
                  <a:pt x="72736" y="45057"/>
                </a:lnTo>
                <a:lnTo>
                  <a:pt x="8193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8584629" y="9258147"/>
            <a:ext cx="1261110" cy="1216660"/>
          </a:xfrm>
          <a:custGeom>
            <a:avLst/>
            <a:gdLst/>
            <a:ahLst/>
            <a:cxnLst/>
            <a:rect l="l" t="t" r="r" b="b"/>
            <a:pathLst>
              <a:path w="1261109" h="1216659">
                <a:moveTo>
                  <a:pt x="1261010" y="0"/>
                </a:moveTo>
                <a:lnTo>
                  <a:pt x="0" y="908084"/>
                </a:lnTo>
                <a:lnTo>
                  <a:pt x="239459" y="1216268"/>
                </a:lnTo>
                <a:lnTo>
                  <a:pt x="1144322" y="558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820495" y="2605897"/>
            <a:ext cx="6066790" cy="4145915"/>
          </a:xfrm>
          <a:custGeom>
            <a:avLst/>
            <a:gdLst/>
            <a:ahLst/>
            <a:cxnLst/>
            <a:rect l="l" t="t" r="r" b="b"/>
            <a:pathLst>
              <a:path w="6066790" h="4145915">
                <a:moveTo>
                  <a:pt x="4240831" y="1207677"/>
                </a:moveTo>
                <a:lnTo>
                  <a:pt x="4435907" y="1445347"/>
                </a:lnTo>
                <a:lnTo>
                  <a:pt x="5884118" y="717662"/>
                </a:lnTo>
                <a:lnTo>
                  <a:pt x="5896645" y="732696"/>
                </a:lnTo>
                <a:lnTo>
                  <a:pt x="6066665" y="609923"/>
                </a:lnTo>
                <a:lnTo>
                  <a:pt x="5970380" y="476771"/>
                </a:lnTo>
                <a:lnTo>
                  <a:pt x="5800718" y="599901"/>
                </a:lnTo>
                <a:lnTo>
                  <a:pt x="4499977" y="1255641"/>
                </a:lnTo>
                <a:lnTo>
                  <a:pt x="4368972" y="1101012"/>
                </a:lnTo>
                <a:lnTo>
                  <a:pt x="5540856" y="242680"/>
                </a:lnTo>
                <a:lnTo>
                  <a:pt x="5611728" y="340397"/>
                </a:lnTo>
                <a:lnTo>
                  <a:pt x="5781390" y="216909"/>
                </a:lnTo>
                <a:lnTo>
                  <a:pt x="5625329" y="0"/>
                </a:lnTo>
                <a:lnTo>
                  <a:pt x="0" y="41456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974621" y="6751433"/>
            <a:ext cx="845819" cy="262890"/>
          </a:xfrm>
          <a:custGeom>
            <a:avLst/>
            <a:gdLst/>
            <a:ahLst/>
            <a:cxnLst/>
            <a:rect l="l" t="t" r="r" b="b"/>
            <a:pathLst>
              <a:path w="845820" h="262890">
                <a:moveTo>
                  <a:pt x="0" y="261958"/>
                </a:moveTo>
                <a:lnTo>
                  <a:pt x="50504" y="262809"/>
                </a:lnTo>
                <a:lnTo>
                  <a:pt x="100861" y="261765"/>
                </a:lnTo>
                <a:lnTo>
                  <a:pt x="151020" y="258842"/>
                </a:lnTo>
                <a:lnTo>
                  <a:pt x="200930" y="254055"/>
                </a:lnTo>
                <a:lnTo>
                  <a:pt x="250543" y="247419"/>
                </a:lnTo>
                <a:lnTo>
                  <a:pt x="299806" y="238950"/>
                </a:lnTo>
                <a:lnTo>
                  <a:pt x="348672" y="228664"/>
                </a:lnTo>
                <a:lnTo>
                  <a:pt x="397089" y="216576"/>
                </a:lnTo>
                <a:lnTo>
                  <a:pt x="445007" y="202701"/>
                </a:lnTo>
                <a:lnTo>
                  <a:pt x="492377" y="187056"/>
                </a:lnTo>
                <a:lnTo>
                  <a:pt x="539148" y="169655"/>
                </a:lnTo>
                <a:lnTo>
                  <a:pt x="585270" y="150514"/>
                </a:lnTo>
                <a:lnTo>
                  <a:pt x="630694" y="129649"/>
                </a:lnTo>
                <a:lnTo>
                  <a:pt x="675368" y="107075"/>
                </a:lnTo>
                <a:lnTo>
                  <a:pt x="719244" y="82807"/>
                </a:lnTo>
                <a:lnTo>
                  <a:pt x="762270" y="56862"/>
                </a:lnTo>
                <a:lnTo>
                  <a:pt x="804397" y="29254"/>
                </a:lnTo>
                <a:lnTo>
                  <a:pt x="8455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21172" y="7013526"/>
            <a:ext cx="2553970" cy="16510"/>
          </a:xfrm>
          <a:custGeom>
            <a:avLst/>
            <a:gdLst/>
            <a:ahLst/>
            <a:cxnLst/>
            <a:rect l="l" t="t" r="r" b="b"/>
            <a:pathLst>
              <a:path w="2553970" h="16509">
                <a:moveTo>
                  <a:pt x="2553876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21172" y="7804208"/>
            <a:ext cx="215265" cy="1963420"/>
          </a:xfrm>
          <a:custGeom>
            <a:avLst/>
            <a:gdLst/>
            <a:ahLst/>
            <a:cxnLst/>
            <a:rect l="l" t="t" r="r" b="b"/>
            <a:pathLst>
              <a:path w="215265" h="1963420">
                <a:moveTo>
                  <a:pt x="0" y="1962923"/>
                </a:moveTo>
                <a:lnTo>
                  <a:pt x="105591" y="1962207"/>
                </a:lnTo>
                <a:lnTo>
                  <a:pt x="97000" y="1428882"/>
                </a:lnTo>
                <a:lnTo>
                  <a:pt x="215119" y="1427092"/>
                </a:lnTo>
                <a:lnTo>
                  <a:pt x="199370" y="614219"/>
                </a:lnTo>
                <a:lnTo>
                  <a:pt x="81251" y="616366"/>
                </a:lnTo>
                <a:lnTo>
                  <a:pt x="70155" y="357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21172" y="7149185"/>
            <a:ext cx="2943860" cy="40005"/>
          </a:xfrm>
          <a:custGeom>
            <a:avLst/>
            <a:gdLst/>
            <a:ahLst/>
            <a:cxnLst/>
            <a:rect l="l" t="t" r="r" b="b"/>
            <a:pathLst>
              <a:path w="2943860" h="40004">
                <a:moveTo>
                  <a:pt x="0" y="39730"/>
                </a:moveTo>
                <a:lnTo>
                  <a:pt x="29433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364135" y="7008300"/>
            <a:ext cx="368935" cy="140970"/>
          </a:xfrm>
          <a:custGeom>
            <a:avLst/>
            <a:gdLst/>
            <a:ahLst/>
            <a:cxnLst/>
            <a:rect l="l" t="t" r="r" b="b"/>
            <a:pathLst>
              <a:path w="368935" h="140970">
                <a:moveTo>
                  <a:pt x="0" y="140782"/>
                </a:moveTo>
                <a:lnTo>
                  <a:pt x="50526" y="137629"/>
                </a:lnTo>
                <a:lnTo>
                  <a:pt x="100306" y="130147"/>
                </a:lnTo>
                <a:lnTo>
                  <a:pt x="149076" y="118437"/>
                </a:lnTo>
                <a:lnTo>
                  <a:pt x="196572" y="102601"/>
                </a:lnTo>
                <a:lnTo>
                  <a:pt x="242529" y="82738"/>
                </a:lnTo>
                <a:lnTo>
                  <a:pt x="286685" y="58949"/>
                </a:lnTo>
                <a:lnTo>
                  <a:pt x="328775" y="31336"/>
                </a:lnTo>
                <a:lnTo>
                  <a:pt x="36853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732800" y="3813574"/>
            <a:ext cx="4328795" cy="3194685"/>
          </a:xfrm>
          <a:custGeom>
            <a:avLst/>
            <a:gdLst/>
            <a:ahLst/>
            <a:cxnLst/>
            <a:rect l="l" t="t" r="r" b="b"/>
            <a:pathLst>
              <a:path w="4328795" h="3194684">
                <a:moveTo>
                  <a:pt x="0" y="3194583"/>
                </a:moveTo>
                <a:lnTo>
                  <a:pt x="43285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6411269" y="3279891"/>
            <a:ext cx="57150" cy="125095"/>
          </a:xfrm>
          <a:custGeom>
            <a:avLst/>
            <a:gdLst/>
            <a:ahLst/>
            <a:cxnLst/>
            <a:rect l="l" t="t" r="r" b="b"/>
            <a:pathLst>
              <a:path w="57150" h="125095">
                <a:moveTo>
                  <a:pt x="56911" y="0"/>
                </a:moveTo>
                <a:lnTo>
                  <a:pt x="17180" y="29350"/>
                </a:lnTo>
                <a:lnTo>
                  <a:pt x="0" y="41520"/>
                </a:lnTo>
                <a:lnTo>
                  <a:pt x="56911" y="1245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5419069" y="3646418"/>
            <a:ext cx="930275" cy="1269365"/>
          </a:xfrm>
          <a:custGeom>
            <a:avLst/>
            <a:gdLst/>
            <a:ahLst/>
            <a:cxnLst/>
            <a:rect l="l" t="t" r="r" b="b"/>
            <a:pathLst>
              <a:path w="930275" h="1269364">
                <a:moveTo>
                  <a:pt x="929919" y="1269242"/>
                </a:moveTo>
                <a:lnTo>
                  <a:pt x="842224" y="1147186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5418970" y="3646280"/>
            <a:ext cx="13335" cy="58419"/>
          </a:xfrm>
          <a:custGeom>
            <a:avLst/>
            <a:gdLst/>
            <a:ahLst/>
            <a:cxnLst/>
            <a:rect l="l" t="t" r="r" b="b"/>
            <a:pathLst>
              <a:path w="13334" h="58420">
                <a:moveTo>
                  <a:pt x="12734" y="58088"/>
                </a:moveTo>
                <a:lnTo>
                  <a:pt x="13224" y="42920"/>
                </a:lnTo>
                <a:lnTo>
                  <a:pt x="11220" y="27980"/>
                </a:lnTo>
                <a:lnTo>
                  <a:pt x="6790" y="13572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5395802" y="3704404"/>
            <a:ext cx="1072515" cy="1671955"/>
          </a:xfrm>
          <a:custGeom>
            <a:avLst/>
            <a:gdLst/>
            <a:ahLst/>
            <a:cxnLst/>
            <a:rect l="l" t="t" r="r" b="b"/>
            <a:pathLst>
              <a:path w="1072515" h="1671954">
                <a:moveTo>
                  <a:pt x="35793" y="0"/>
                </a:moveTo>
                <a:lnTo>
                  <a:pt x="0" y="200444"/>
                </a:lnTo>
                <a:lnTo>
                  <a:pt x="1072377" y="16715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6348988" y="4915661"/>
            <a:ext cx="119380" cy="163830"/>
          </a:xfrm>
          <a:custGeom>
            <a:avLst/>
            <a:gdLst/>
            <a:ahLst/>
            <a:cxnLst/>
            <a:rect l="l" t="t" r="r" b="b"/>
            <a:pathLst>
              <a:path w="119380" h="163829">
                <a:moveTo>
                  <a:pt x="119192" y="16357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4670982" y="254612"/>
            <a:ext cx="1027430" cy="772160"/>
          </a:xfrm>
          <a:custGeom>
            <a:avLst/>
            <a:gdLst/>
            <a:ahLst/>
            <a:cxnLst/>
            <a:rect l="l" t="t" r="r" b="b"/>
            <a:pathLst>
              <a:path w="1027430" h="772160">
                <a:moveTo>
                  <a:pt x="1027277" y="0"/>
                </a:moveTo>
                <a:lnTo>
                  <a:pt x="804641" y="160713"/>
                </a:lnTo>
                <a:lnTo>
                  <a:pt x="186484" y="626030"/>
                </a:lnTo>
                <a:lnTo>
                  <a:pt x="0" y="7720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4314875" y="1026515"/>
            <a:ext cx="355600" cy="651510"/>
          </a:xfrm>
          <a:custGeom>
            <a:avLst/>
            <a:gdLst/>
            <a:ahLst/>
            <a:cxnLst/>
            <a:rect l="l" t="t" r="r" b="b"/>
            <a:pathLst>
              <a:path w="355600" h="651510">
                <a:moveTo>
                  <a:pt x="355594" y="0"/>
                </a:moveTo>
                <a:lnTo>
                  <a:pt x="317020" y="33607"/>
                </a:lnTo>
                <a:lnTo>
                  <a:pt x="280368" y="68986"/>
                </a:lnTo>
                <a:lnTo>
                  <a:pt x="245683" y="106050"/>
                </a:lnTo>
                <a:lnTo>
                  <a:pt x="213014" y="144715"/>
                </a:lnTo>
                <a:lnTo>
                  <a:pt x="182407" y="184893"/>
                </a:lnTo>
                <a:lnTo>
                  <a:pt x="153907" y="226501"/>
                </a:lnTo>
                <a:lnTo>
                  <a:pt x="127563" y="269453"/>
                </a:lnTo>
                <a:lnTo>
                  <a:pt x="103421" y="313662"/>
                </a:lnTo>
                <a:lnTo>
                  <a:pt x="81527" y="359044"/>
                </a:lnTo>
                <a:lnTo>
                  <a:pt x="61929" y="405512"/>
                </a:lnTo>
                <a:lnTo>
                  <a:pt x="44672" y="452982"/>
                </a:lnTo>
                <a:lnTo>
                  <a:pt x="29804" y="501368"/>
                </a:lnTo>
                <a:lnTo>
                  <a:pt x="17372" y="550584"/>
                </a:lnTo>
                <a:lnTo>
                  <a:pt x="7421" y="600544"/>
                </a:lnTo>
                <a:lnTo>
                  <a:pt x="0" y="6511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4308199" y="1677502"/>
            <a:ext cx="40640" cy="402590"/>
          </a:xfrm>
          <a:custGeom>
            <a:avLst/>
            <a:gdLst/>
            <a:ahLst/>
            <a:cxnLst/>
            <a:rect l="l" t="t" r="r" b="b"/>
            <a:pathLst>
              <a:path w="40640" h="402589">
                <a:moveTo>
                  <a:pt x="7016" y="0"/>
                </a:moveTo>
                <a:lnTo>
                  <a:pt x="2215" y="50653"/>
                </a:lnTo>
                <a:lnTo>
                  <a:pt x="0" y="101387"/>
                </a:lnTo>
                <a:lnTo>
                  <a:pt x="360" y="152103"/>
                </a:lnTo>
                <a:lnTo>
                  <a:pt x="3289" y="202704"/>
                </a:lnTo>
                <a:lnTo>
                  <a:pt x="8779" y="253091"/>
                </a:lnTo>
                <a:lnTo>
                  <a:pt x="16821" y="303167"/>
                </a:lnTo>
                <a:lnTo>
                  <a:pt x="27406" y="352834"/>
                </a:lnTo>
                <a:lnTo>
                  <a:pt x="40528" y="4019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4348463" y="2079670"/>
            <a:ext cx="114300" cy="252095"/>
          </a:xfrm>
          <a:custGeom>
            <a:avLst/>
            <a:gdLst/>
            <a:ahLst/>
            <a:cxnLst/>
            <a:rect l="l" t="t" r="r" b="b"/>
            <a:pathLst>
              <a:path w="114300" h="252094">
                <a:moveTo>
                  <a:pt x="0" y="0"/>
                </a:moveTo>
                <a:lnTo>
                  <a:pt x="17122" y="52809"/>
                </a:lnTo>
                <a:lnTo>
                  <a:pt x="37132" y="104526"/>
                </a:lnTo>
                <a:lnTo>
                  <a:pt x="59976" y="155031"/>
                </a:lnTo>
                <a:lnTo>
                  <a:pt x="85600" y="204207"/>
                </a:lnTo>
                <a:lnTo>
                  <a:pt x="113953" y="2519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4462662" y="2208587"/>
            <a:ext cx="460375" cy="263525"/>
          </a:xfrm>
          <a:custGeom>
            <a:avLst/>
            <a:gdLst/>
            <a:ahLst/>
            <a:cxnLst/>
            <a:rect l="l" t="t" r="r" b="b"/>
            <a:pathLst>
              <a:path w="460375" h="263525">
                <a:moveTo>
                  <a:pt x="0" y="123130"/>
                </a:moveTo>
                <a:lnTo>
                  <a:pt x="96642" y="263083"/>
                </a:lnTo>
                <a:lnTo>
                  <a:pt x="4603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4849729" y="2081973"/>
            <a:ext cx="73660" cy="126364"/>
          </a:xfrm>
          <a:custGeom>
            <a:avLst/>
            <a:gdLst/>
            <a:ahLst/>
            <a:cxnLst/>
            <a:rect l="l" t="t" r="r" b="b"/>
            <a:pathLst>
              <a:path w="73659" h="126364">
                <a:moveTo>
                  <a:pt x="0" y="0"/>
                </a:moveTo>
                <a:lnTo>
                  <a:pt x="15031" y="33361"/>
                </a:lnTo>
                <a:lnTo>
                  <a:pt x="32259" y="65596"/>
                </a:lnTo>
                <a:lnTo>
                  <a:pt x="51622" y="96596"/>
                </a:lnTo>
                <a:lnTo>
                  <a:pt x="73056" y="1262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4810633" y="1918962"/>
            <a:ext cx="39370" cy="163195"/>
          </a:xfrm>
          <a:custGeom>
            <a:avLst/>
            <a:gdLst/>
            <a:ahLst/>
            <a:cxnLst/>
            <a:rect l="l" t="t" r="r" b="b"/>
            <a:pathLst>
              <a:path w="39369" h="163194">
                <a:moveTo>
                  <a:pt x="0" y="0"/>
                </a:moveTo>
                <a:lnTo>
                  <a:pt x="5073" y="41790"/>
                </a:lnTo>
                <a:lnTo>
                  <a:pt x="13337" y="83005"/>
                </a:lnTo>
                <a:lnTo>
                  <a:pt x="24746" y="123461"/>
                </a:lnTo>
                <a:lnTo>
                  <a:pt x="39258" y="16297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4810616" y="1408118"/>
            <a:ext cx="220345" cy="511175"/>
          </a:xfrm>
          <a:custGeom>
            <a:avLst/>
            <a:gdLst/>
            <a:ahLst/>
            <a:cxnLst/>
            <a:rect l="l" t="t" r="r" b="b"/>
            <a:pathLst>
              <a:path w="220344" h="511175">
                <a:moveTo>
                  <a:pt x="219835" y="0"/>
                </a:moveTo>
                <a:lnTo>
                  <a:pt x="184538" y="33304"/>
                </a:lnTo>
                <a:lnTo>
                  <a:pt x="152067" y="68905"/>
                </a:lnTo>
                <a:lnTo>
                  <a:pt x="122502" y="106620"/>
                </a:lnTo>
                <a:lnTo>
                  <a:pt x="95921" y="146267"/>
                </a:lnTo>
                <a:lnTo>
                  <a:pt x="72403" y="187663"/>
                </a:lnTo>
                <a:lnTo>
                  <a:pt x="52026" y="230626"/>
                </a:lnTo>
                <a:lnTo>
                  <a:pt x="34868" y="274973"/>
                </a:lnTo>
                <a:lnTo>
                  <a:pt x="21008" y="320521"/>
                </a:lnTo>
                <a:lnTo>
                  <a:pt x="10524" y="367088"/>
                </a:lnTo>
                <a:lnTo>
                  <a:pt x="3495" y="414492"/>
                </a:lnTo>
                <a:lnTo>
                  <a:pt x="0" y="462550"/>
                </a:lnTo>
                <a:lnTo>
                  <a:pt x="116" y="5110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5030708" y="355550"/>
            <a:ext cx="1437640" cy="1052830"/>
          </a:xfrm>
          <a:custGeom>
            <a:avLst/>
            <a:gdLst/>
            <a:ahLst/>
            <a:cxnLst/>
            <a:rect l="l" t="t" r="r" b="b"/>
            <a:pathLst>
              <a:path w="1437640" h="1052830">
                <a:moveTo>
                  <a:pt x="0" y="1052691"/>
                </a:moveTo>
                <a:lnTo>
                  <a:pt x="64070" y="999716"/>
                </a:lnTo>
                <a:lnTo>
                  <a:pt x="152838" y="939225"/>
                </a:lnTo>
                <a:lnTo>
                  <a:pt x="731264" y="513638"/>
                </a:lnTo>
                <a:lnTo>
                  <a:pt x="143747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6604882" y="11100446"/>
            <a:ext cx="1584325" cy="1301750"/>
          </a:xfrm>
          <a:custGeom>
            <a:avLst/>
            <a:gdLst/>
            <a:ahLst/>
            <a:cxnLst/>
            <a:rect l="l" t="t" r="r" b="b"/>
            <a:pathLst>
              <a:path w="1584325" h="1301750">
                <a:moveTo>
                  <a:pt x="1583869" y="360084"/>
                </a:moveTo>
                <a:lnTo>
                  <a:pt x="1355863" y="46173"/>
                </a:lnTo>
                <a:lnTo>
                  <a:pt x="1348346" y="21834"/>
                </a:lnTo>
                <a:lnTo>
                  <a:pt x="1357653" y="0"/>
                </a:lnTo>
                <a:lnTo>
                  <a:pt x="0" y="975019"/>
                </a:lnTo>
                <a:lnTo>
                  <a:pt x="25771" y="968218"/>
                </a:lnTo>
                <a:lnTo>
                  <a:pt x="48321" y="981819"/>
                </a:lnTo>
                <a:lnTo>
                  <a:pt x="279190" y="1301457"/>
                </a:lnTo>
                <a:lnTo>
                  <a:pt x="1583869" y="360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5160251" y="6837422"/>
            <a:ext cx="2235835" cy="1617345"/>
          </a:xfrm>
          <a:custGeom>
            <a:avLst/>
            <a:gdLst/>
            <a:ahLst/>
            <a:cxnLst/>
            <a:rect l="l" t="t" r="r" b="b"/>
            <a:pathLst>
              <a:path w="2235834" h="1617345">
                <a:moveTo>
                  <a:pt x="2235671" y="0"/>
                </a:moveTo>
                <a:lnTo>
                  <a:pt x="113107" y="1535189"/>
                </a:lnTo>
                <a:lnTo>
                  <a:pt x="0" y="16167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5160169" y="8433843"/>
            <a:ext cx="108585" cy="20955"/>
          </a:xfrm>
          <a:custGeom>
            <a:avLst/>
            <a:gdLst/>
            <a:ahLst/>
            <a:cxnLst/>
            <a:rect l="l" t="t" r="r" b="b"/>
            <a:pathLst>
              <a:path w="108585" h="20954">
                <a:moveTo>
                  <a:pt x="108221" y="1703"/>
                </a:moveTo>
                <a:lnTo>
                  <a:pt x="80324" y="0"/>
                </a:lnTo>
                <a:lnTo>
                  <a:pt x="52660" y="2594"/>
                </a:lnTo>
                <a:lnTo>
                  <a:pt x="25721" y="9401"/>
                </a:lnTo>
                <a:lnTo>
                  <a:pt x="0" y="203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5268705" y="6946951"/>
            <a:ext cx="2061845" cy="1517650"/>
          </a:xfrm>
          <a:custGeom>
            <a:avLst/>
            <a:gdLst/>
            <a:ahLst/>
            <a:cxnLst/>
            <a:rect l="l" t="t" r="r" b="b"/>
            <a:pathLst>
              <a:path w="2061845" h="1517650">
                <a:moveTo>
                  <a:pt x="0" y="1488657"/>
                </a:moveTo>
                <a:lnTo>
                  <a:pt x="161071" y="1517292"/>
                </a:lnTo>
                <a:lnTo>
                  <a:pt x="2034511" y="163219"/>
                </a:lnTo>
                <a:lnTo>
                  <a:pt x="206135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7329884" y="6837205"/>
            <a:ext cx="66040" cy="109855"/>
          </a:xfrm>
          <a:custGeom>
            <a:avLst/>
            <a:gdLst/>
            <a:ahLst/>
            <a:cxnLst/>
            <a:rect l="l" t="t" r="r" b="b"/>
            <a:pathLst>
              <a:path w="66040" h="109854">
                <a:moveTo>
                  <a:pt x="65859" y="0"/>
                </a:moveTo>
                <a:lnTo>
                  <a:pt x="41777" y="22290"/>
                </a:lnTo>
                <a:lnTo>
                  <a:pt x="22472" y="48473"/>
                </a:lnTo>
                <a:lnTo>
                  <a:pt x="8397" y="77800"/>
                </a:lnTo>
                <a:lnTo>
                  <a:pt x="0" y="1095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35231" y="8560170"/>
            <a:ext cx="2279015" cy="1647825"/>
          </a:xfrm>
          <a:custGeom>
            <a:avLst/>
            <a:gdLst/>
            <a:ahLst/>
            <a:cxnLst/>
            <a:rect l="l" t="t" r="r" b="b"/>
            <a:pathLst>
              <a:path w="2279015" h="1647825">
                <a:moveTo>
                  <a:pt x="2278981" y="0"/>
                </a:moveTo>
                <a:lnTo>
                  <a:pt x="2231376" y="34361"/>
                </a:lnTo>
                <a:lnTo>
                  <a:pt x="2117552" y="116687"/>
                </a:lnTo>
                <a:lnTo>
                  <a:pt x="0" y="16475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35065" y="10178483"/>
            <a:ext cx="121920" cy="29845"/>
          </a:xfrm>
          <a:custGeom>
            <a:avLst/>
            <a:gdLst/>
            <a:ahLst/>
            <a:cxnLst/>
            <a:rect l="l" t="t" r="r" b="b"/>
            <a:pathLst>
              <a:path w="121919" h="29845">
                <a:moveTo>
                  <a:pt x="121920" y="2042"/>
                </a:moveTo>
                <a:lnTo>
                  <a:pt x="89905" y="0"/>
                </a:lnTo>
                <a:lnTo>
                  <a:pt x="58355" y="3979"/>
                </a:lnTo>
                <a:lnTo>
                  <a:pt x="28107" y="13793"/>
                </a:lnTo>
                <a:lnTo>
                  <a:pt x="0" y="29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857287" y="8668625"/>
            <a:ext cx="2093595" cy="1538605"/>
          </a:xfrm>
          <a:custGeom>
            <a:avLst/>
            <a:gdLst/>
            <a:ahLst/>
            <a:cxnLst/>
            <a:rect l="l" t="t" r="r" b="b"/>
            <a:pathLst>
              <a:path w="2093595" h="1538604">
                <a:moveTo>
                  <a:pt x="0" y="1511923"/>
                </a:moveTo>
                <a:lnTo>
                  <a:pt x="167514" y="1538053"/>
                </a:lnTo>
                <a:lnTo>
                  <a:pt x="2069230" y="163219"/>
                </a:lnTo>
                <a:lnTo>
                  <a:pt x="20932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950155" y="8559817"/>
            <a:ext cx="64135" cy="108585"/>
          </a:xfrm>
          <a:custGeom>
            <a:avLst/>
            <a:gdLst/>
            <a:ahLst/>
            <a:cxnLst/>
            <a:rect l="l" t="t" r="r" b="b"/>
            <a:pathLst>
              <a:path w="64135" h="108584">
                <a:moveTo>
                  <a:pt x="63711" y="0"/>
                </a:moveTo>
                <a:lnTo>
                  <a:pt x="40095" y="22076"/>
                </a:lnTo>
                <a:lnTo>
                  <a:pt x="21303" y="48021"/>
                </a:lnTo>
                <a:lnTo>
                  <a:pt x="7787" y="77067"/>
                </a:lnTo>
                <a:lnTo>
                  <a:pt x="0" y="108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6286319" y="6717155"/>
            <a:ext cx="2893060" cy="1376045"/>
          </a:xfrm>
          <a:custGeom>
            <a:avLst/>
            <a:gdLst/>
            <a:ahLst/>
            <a:cxnLst/>
            <a:rect l="l" t="t" r="r" b="b"/>
            <a:pathLst>
              <a:path w="2893059" h="1376045">
                <a:moveTo>
                  <a:pt x="0" y="1375549"/>
                </a:moveTo>
                <a:lnTo>
                  <a:pt x="105949" y="1294656"/>
                </a:lnTo>
                <a:lnTo>
                  <a:pt x="1777870" y="85546"/>
                </a:lnTo>
                <a:lnTo>
                  <a:pt x="2601124" y="1220205"/>
                </a:lnTo>
                <a:lnTo>
                  <a:pt x="2892842" y="1239892"/>
                </a:lnTo>
                <a:lnTo>
                  <a:pt x="2111467" y="159281"/>
                </a:lnTo>
                <a:lnTo>
                  <a:pt x="2047396" y="69081"/>
                </a:lnTo>
                <a:lnTo>
                  <a:pt x="19972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7711071" y="6539455"/>
            <a:ext cx="572135" cy="177800"/>
          </a:xfrm>
          <a:custGeom>
            <a:avLst/>
            <a:gdLst/>
            <a:ahLst/>
            <a:cxnLst/>
            <a:rect l="l" t="t" r="r" b="b"/>
            <a:pathLst>
              <a:path w="572134" h="177800">
                <a:moveTo>
                  <a:pt x="572122" y="177621"/>
                </a:moveTo>
                <a:lnTo>
                  <a:pt x="542562" y="139833"/>
                </a:lnTo>
                <a:lnTo>
                  <a:pt x="509569" y="106374"/>
                </a:lnTo>
                <a:lnTo>
                  <a:pt x="473569" y="77324"/>
                </a:lnTo>
                <a:lnTo>
                  <a:pt x="434982" y="52760"/>
                </a:lnTo>
                <a:lnTo>
                  <a:pt x="394233" y="32762"/>
                </a:lnTo>
                <a:lnTo>
                  <a:pt x="351745" y="17409"/>
                </a:lnTo>
                <a:lnTo>
                  <a:pt x="307940" y="6778"/>
                </a:lnTo>
                <a:lnTo>
                  <a:pt x="263243" y="948"/>
                </a:lnTo>
                <a:lnTo>
                  <a:pt x="218075" y="0"/>
                </a:lnTo>
                <a:lnTo>
                  <a:pt x="172861" y="4010"/>
                </a:lnTo>
                <a:lnTo>
                  <a:pt x="128023" y="13057"/>
                </a:lnTo>
                <a:lnTo>
                  <a:pt x="83985" y="27222"/>
                </a:lnTo>
                <a:lnTo>
                  <a:pt x="41169" y="46581"/>
                </a:lnTo>
                <a:lnTo>
                  <a:pt x="0" y="712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7395922" y="6610848"/>
            <a:ext cx="315595" cy="226695"/>
          </a:xfrm>
          <a:custGeom>
            <a:avLst/>
            <a:gdLst/>
            <a:ahLst/>
            <a:cxnLst/>
            <a:rect l="l" t="t" r="r" b="b"/>
            <a:pathLst>
              <a:path w="315595" h="226695">
                <a:moveTo>
                  <a:pt x="315342" y="0"/>
                </a:moveTo>
                <a:lnTo>
                  <a:pt x="0" y="2265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7329884" y="6837205"/>
            <a:ext cx="66040" cy="109855"/>
          </a:xfrm>
          <a:custGeom>
            <a:avLst/>
            <a:gdLst/>
            <a:ahLst/>
            <a:cxnLst/>
            <a:rect l="l" t="t" r="r" b="b"/>
            <a:pathLst>
              <a:path w="66040" h="109854">
                <a:moveTo>
                  <a:pt x="65859" y="0"/>
                </a:moveTo>
                <a:lnTo>
                  <a:pt x="41777" y="22290"/>
                </a:lnTo>
                <a:lnTo>
                  <a:pt x="22472" y="48473"/>
                </a:lnTo>
                <a:lnTo>
                  <a:pt x="8397" y="77800"/>
                </a:lnTo>
                <a:lnTo>
                  <a:pt x="0" y="1095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5268705" y="6946951"/>
            <a:ext cx="2061845" cy="1517650"/>
          </a:xfrm>
          <a:custGeom>
            <a:avLst/>
            <a:gdLst/>
            <a:ahLst/>
            <a:cxnLst/>
            <a:rect l="l" t="t" r="r" b="b"/>
            <a:pathLst>
              <a:path w="2061845" h="1517650">
                <a:moveTo>
                  <a:pt x="2061356" y="0"/>
                </a:moveTo>
                <a:lnTo>
                  <a:pt x="2034511" y="163219"/>
                </a:lnTo>
                <a:lnTo>
                  <a:pt x="161071" y="1517292"/>
                </a:lnTo>
                <a:lnTo>
                  <a:pt x="0" y="14886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5160169" y="8433843"/>
            <a:ext cx="108585" cy="20955"/>
          </a:xfrm>
          <a:custGeom>
            <a:avLst/>
            <a:gdLst/>
            <a:ahLst/>
            <a:cxnLst/>
            <a:rect l="l" t="t" r="r" b="b"/>
            <a:pathLst>
              <a:path w="108585" h="20954">
                <a:moveTo>
                  <a:pt x="108221" y="1703"/>
                </a:moveTo>
                <a:lnTo>
                  <a:pt x="80324" y="0"/>
                </a:lnTo>
                <a:lnTo>
                  <a:pt x="52660" y="2594"/>
                </a:lnTo>
                <a:lnTo>
                  <a:pt x="25721" y="9401"/>
                </a:lnTo>
                <a:lnTo>
                  <a:pt x="0" y="203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5014213" y="8454221"/>
            <a:ext cx="146050" cy="106045"/>
          </a:xfrm>
          <a:custGeom>
            <a:avLst/>
            <a:gdLst/>
            <a:ahLst/>
            <a:cxnLst/>
            <a:rect l="l" t="t" r="r" b="b"/>
            <a:pathLst>
              <a:path w="146050" h="106045">
                <a:moveTo>
                  <a:pt x="146038" y="0"/>
                </a:moveTo>
                <a:lnTo>
                  <a:pt x="0" y="1059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950155" y="8559817"/>
            <a:ext cx="64135" cy="108585"/>
          </a:xfrm>
          <a:custGeom>
            <a:avLst/>
            <a:gdLst/>
            <a:ahLst/>
            <a:cxnLst/>
            <a:rect l="l" t="t" r="r" b="b"/>
            <a:pathLst>
              <a:path w="64135" h="108584">
                <a:moveTo>
                  <a:pt x="63711" y="0"/>
                </a:moveTo>
                <a:lnTo>
                  <a:pt x="40095" y="22076"/>
                </a:lnTo>
                <a:lnTo>
                  <a:pt x="21303" y="48021"/>
                </a:lnTo>
                <a:lnTo>
                  <a:pt x="7787" y="77067"/>
                </a:lnTo>
                <a:lnTo>
                  <a:pt x="0" y="108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857287" y="8668625"/>
            <a:ext cx="2093595" cy="1538605"/>
          </a:xfrm>
          <a:custGeom>
            <a:avLst/>
            <a:gdLst/>
            <a:ahLst/>
            <a:cxnLst/>
            <a:rect l="l" t="t" r="r" b="b"/>
            <a:pathLst>
              <a:path w="2093595" h="1538604">
                <a:moveTo>
                  <a:pt x="2093212" y="0"/>
                </a:moveTo>
                <a:lnTo>
                  <a:pt x="2069230" y="163219"/>
                </a:lnTo>
                <a:lnTo>
                  <a:pt x="167514" y="1538053"/>
                </a:lnTo>
                <a:lnTo>
                  <a:pt x="0" y="15119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35065" y="10178483"/>
            <a:ext cx="121920" cy="29845"/>
          </a:xfrm>
          <a:custGeom>
            <a:avLst/>
            <a:gdLst/>
            <a:ahLst/>
            <a:cxnLst/>
            <a:rect l="l" t="t" r="r" b="b"/>
            <a:pathLst>
              <a:path w="121919" h="29845">
                <a:moveTo>
                  <a:pt x="121920" y="2042"/>
                </a:moveTo>
                <a:lnTo>
                  <a:pt x="89905" y="0"/>
                </a:lnTo>
                <a:lnTo>
                  <a:pt x="58355" y="3979"/>
                </a:lnTo>
                <a:lnTo>
                  <a:pt x="28107" y="13793"/>
                </a:lnTo>
                <a:lnTo>
                  <a:pt x="0" y="29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351881" y="10207752"/>
            <a:ext cx="383540" cy="274955"/>
          </a:xfrm>
          <a:custGeom>
            <a:avLst/>
            <a:gdLst/>
            <a:ahLst/>
            <a:cxnLst/>
            <a:rect l="l" t="t" r="r" b="b"/>
            <a:pathLst>
              <a:path w="383539" h="274954">
                <a:moveTo>
                  <a:pt x="383349" y="0"/>
                </a:moveTo>
                <a:lnTo>
                  <a:pt x="0" y="2745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197435" y="10481952"/>
            <a:ext cx="154940" cy="487045"/>
          </a:xfrm>
          <a:custGeom>
            <a:avLst/>
            <a:gdLst/>
            <a:ahLst/>
            <a:cxnLst/>
            <a:rect l="l" t="t" r="r" b="b"/>
            <a:pathLst>
              <a:path w="154939" h="487045">
                <a:moveTo>
                  <a:pt x="154367" y="0"/>
                </a:moveTo>
                <a:lnTo>
                  <a:pt x="116857" y="29263"/>
                </a:lnTo>
                <a:lnTo>
                  <a:pt x="84325" y="62472"/>
                </a:lnTo>
                <a:lnTo>
                  <a:pt x="56884" y="99056"/>
                </a:lnTo>
                <a:lnTo>
                  <a:pt x="34647" y="138448"/>
                </a:lnTo>
                <a:lnTo>
                  <a:pt x="17727" y="180079"/>
                </a:lnTo>
                <a:lnTo>
                  <a:pt x="6237" y="223380"/>
                </a:lnTo>
                <a:lnTo>
                  <a:pt x="290" y="267784"/>
                </a:lnTo>
                <a:lnTo>
                  <a:pt x="0" y="312721"/>
                </a:lnTo>
                <a:lnTo>
                  <a:pt x="5478" y="357623"/>
                </a:lnTo>
                <a:lnTo>
                  <a:pt x="16838" y="401921"/>
                </a:lnTo>
                <a:lnTo>
                  <a:pt x="34194" y="445048"/>
                </a:lnTo>
                <a:lnTo>
                  <a:pt x="57658" y="4864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255238" y="8092706"/>
            <a:ext cx="4031615" cy="2876550"/>
          </a:xfrm>
          <a:custGeom>
            <a:avLst/>
            <a:gdLst/>
            <a:ahLst/>
            <a:cxnLst/>
            <a:rect l="l" t="t" r="r" b="b"/>
            <a:pathLst>
              <a:path w="4031615" h="2876550">
                <a:moveTo>
                  <a:pt x="0" y="2876019"/>
                </a:moveTo>
                <a:lnTo>
                  <a:pt x="229795" y="2728549"/>
                </a:lnTo>
                <a:lnTo>
                  <a:pt x="1903864" y="1521230"/>
                </a:lnTo>
                <a:lnTo>
                  <a:pt x="2034511" y="1441410"/>
                </a:lnTo>
                <a:lnTo>
                  <a:pt x="40310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265052" y="10166232"/>
            <a:ext cx="4559300" cy="3448685"/>
          </a:xfrm>
          <a:custGeom>
            <a:avLst/>
            <a:gdLst/>
            <a:ahLst/>
            <a:cxnLst/>
            <a:rect l="l" t="t" r="r" b="b"/>
            <a:pathLst>
              <a:path w="4559300" h="3448684">
                <a:moveTo>
                  <a:pt x="3697484" y="934214"/>
                </a:moveTo>
                <a:lnTo>
                  <a:pt x="3794842" y="863700"/>
                </a:lnTo>
                <a:lnTo>
                  <a:pt x="4559037" y="308183"/>
                </a:lnTo>
                <a:lnTo>
                  <a:pt x="4319577" y="0"/>
                </a:lnTo>
                <a:lnTo>
                  <a:pt x="3912603" y="293149"/>
                </a:lnTo>
                <a:lnTo>
                  <a:pt x="3741868" y="416280"/>
                </a:lnTo>
                <a:lnTo>
                  <a:pt x="1841583" y="1784671"/>
                </a:lnTo>
                <a:lnTo>
                  <a:pt x="1674426" y="1905653"/>
                </a:lnTo>
                <a:lnTo>
                  <a:pt x="0" y="3114763"/>
                </a:lnTo>
                <a:lnTo>
                  <a:pt x="205097" y="3448360"/>
                </a:lnTo>
                <a:lnTo>
                  <a:pt x="574488" y="3182055"/>
                </a:lnTo>
                <a:lnTo>
                  <a:pt x="2243545" y="1978672"/>
                </a:lnTo>
                <a:lnTo>
                  <a:pt x="2339830" y="1909233"/>
                </a:lnTo>
                <a:lnTo>
                  <a:pt x="3697484" y="9342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9700676" y="3153181"/>
            <a:ext cx="4823460" cy="3291840"/>
          </a:xfrm>
          <a:custGeom>
            <a:avLst/>
            <a:gdLst/>
            <a:ahLst/>
            <a:cxnLst/>
            <a:rect l="l" t="t" r="r" b="b"/>
            <a:pathLst>
              <a:path w="4823459" h="3291840">
                <a:moveTo>
                  <a:pt x="4704359" y="519723"/>
                </a:moveTo>
                <a:lnTo>
                  <a:pt x="4745880" y="490373"/>
                </a:lnTo>
                <a:lnTo>
                  <a:pt x="4823194" y="435608"/>
                </a:lnTo>
                <a:lnTo>
                  <a:pt x="4513937" y="0"/>
                </a:lnTo>
                <a:lnTo>
                  <a:pt x="4463110" y="37583"/>
                </a:lnTo>
                <a:lnTo>
                  <a:pt x="4433401" y="60133"/>
                </a:lnTo>
                <a:lnTo>
                  <a:pt x="4391522" y="92347"/>
                </a:lnTo>
                <a:lnTo>
                  <a:pt x="2811949" y="1245619"/>
                </a:lnTo>
                <a:lnTo>
                  <a:pt x="1810800" y="1971514"/>
                </a:lnTo>
                <a:lnTo>
                  <a:pt x="1401679" y="2267885"/>
                </a:lnTo>
                <a:lnTo>
                  <a:pt x="1136448" y="2468688"/>
                </a:lnTo>
                <a:lnTo>
                  <a:pt x="191496" y="3153778"/>
                </a:lnTo>
                <a:lnTo>
                  <a:pt x="0" y="32915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9437390" y="6444661"/>
            <a:ext cx="263525" cy="116839"/>
          </a:xfrm>
          <a:custGeom>
            <a:avLst/>
            <a:gdLst/>
            <a:ahLst/>
            <a:cxnLst/>
            <a:rect l="l" t="t" r="r" b="b"/>
            <a:pathLst>
              <a:path w="263525" h="116840">
                <a:moveTo>
                  <a:pt x="0" y="116448"/>
                </a:moveTo>
                <a:lnTo>
                  <a:pt x="46611" y="103885"/>
                </a:lnTo>
                <a:lnTo>
                  <a:pt x="92276" y="88510"/>
                </a:lnTo>
                <a:lnTo>
                  <a:pt x="136869" y="70379"/>
                </a:lnTo>
                <a:lnTo>
                  <a:pt x="180267" y="49547"/>
                </a:lnTo>
                <a:lnTo>
                  <a:pt x="222343" y="26068"/>
                </a:lnTo>
                <a:lnTo>
                  <a:pt x="26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9437592" y="3672905"/>
            <a:ext cx="4967605" cy="3360420"/>
          </a:xfrm>
          <a:custGeom>
            <a:avLst/>
            <a:gdLst/>
            <a:ahLst/>
            <a:cxnLst/>
            <a:rect l="l" t="t" r="r" b="b"/>
            <a:pathLst>
              <a:path w="4967605" h="3360420">
                <a:moveTo>
                  <a:pt x="0" y="2888189"/>
                </a:moveTo>
                <a:lnTo>
                  <a:pt x="345050" y="3359949"/>
                </a:lnTo>
                <a:lnTo>
                  <a:pt x="2189497" y="2014824"/>
                </a:lnTo>
                <a:lnTo>
                  <a:pt x="4967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4806282" y="3519351"/>
            <a:ext cx="1662430" cy="2477770"/>
          </a:xfrm>
          <a:custGeom>
            <a:avLst/>
            <a:gdLst/>
            <a:ahLst/>
            <a:cxnLst/>
            <a:rect l="l" t="t" r="r" b="b"/>
            <a:pathLst>
              <a:path w="1662430" h="2477770">
                <a:moveTo>
                  <a:pt x="1661899" y="2477636"/>
                </a:moveTo>
                <a:lnTo>
                  <a:pt x="1327228" y="2013034"/>
                </a:lnTo>
                <a:lnTo>
                  <a:pt x="1316490" y="1998717"/>
                </a:lnTo>
                <a:lnTo>
                  <a:pt x="1570983" y="1815095"/>
                </a:lnTo>
                <a:lnTo>
                  <a:pt x="1466465" y="1670489"/>
                </a:lnTo>
                <a:lnTo>
                  <a:pt x="1215910" y="1854826"/>
                </a:lnTo>
                <a:lnTo>
                  <a:pt x="0" y="183979"/>
                </a:lnTo>
                <a:lnTo>
                  <a:pt x="254492" y="0"/>
                </a:lnTo>
                <a:lnTo>
                  <a:pt x="552653" y="411269"/>
                </a:lnTo>
                <a:lnTo>
                  <a:pt x="589521" y="385497"/>
                </a:lnTo>
                <a:lnTo>
                  <a:pt x="625315" y="1850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5418970" y="3646280"/>
            <a:ext cx="13335" cy="58419"/>
          </a:xfrm>
          <a:custGeom>
            <a:avLst/>
            <a:gdLst/>
            <a:ahLst/>
            <a:cxnLst/>
            <a:rect l="l" t="t" r="r" b="b"/>
            <a:pathLst>
              <a:path w="13334" h="58420">
                <a:moveTo>
                  <a:pt x="12734" y="58088"/>
                </a:moveTo>
                <a:lnTo>
                  <a:pt x="13224" y="42920"/>
                </a:lnTo>
                <a:lnTo>
                  <a:pt x="11220" y="27980"/>
                </a:lnTo>
                <a:lnTo>
                  <a:pt x="6790" y="13572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5276252" y="3457428"/>
            <a:ext cx="142875" cy="189230"/>
          </a:xfrm>
          <a:custGeom>
            <a:avLst/>
            <a:gdLst/>
            <a:ahLst/>
            <a:cxnLst/>
            <a:rect l="l" t="t" r="r" b="b"/>
            <a:pathLst>
              <a:path w="142875" h="189229">
                <a:moveTo>
                  <a:pt x="142816" y="18899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5262642" y="3440429"/>
            <a:ext cx="13970" cy="17145"/>
          </a:xfrm>
          <a:custGeom>
            <a:avLst/>
            <a:gdLst/>
            <a:ahLst/>
            <a:cxnLst/>
            <a:rect l="l" t="t" r="r" b="b"/>
            <a:pathLst>
              <a:path w="13969" h="17145">
                <a:moveTo>
                  <a:pt x="13373" y="16833"/>
                </a:moveTo>
                <a:lnTo>
                  <a:pt x="9142" y="11046"/>
                </a:lnTo>
                <a:lnTo>
                  <a:pt x="4680" y="543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5080036" y="3355110"/>
            <a:ext cx="182880" cy="85725"/>
          </a:xfrm>
          <a:custGeom>
            <a:avLst/>
            <a:gdLst/>
            <a:ahLst/>
            <a:cxnLst/>
            <a:rect l="l" t="t" r="r" b="b"/>
            <a:pathLst>
              <a:path w="182880" h="85725">
                <a:moveTo>
                  <a:pt x="182453" y="85407"/>
                </a:moveTo>
                <a:lnTo>
                  <a:pt x="144386" y="49931"/>
                </a:lnTo>
                <a:lnTo>
                  <a:pt x="100266" y="23392"/>
                </a:lnTo>
                <a:lnTo>
                  <a:pt x="51626" y="651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4730198" y="3354805"/>
            <a:ext cx="350520" cy="86995"/>
          </a:xfrm>
          <a:custGeom>
            <a:avLst/>
            <a:gdLst/>
            <a:ahLst/>
            <a:cxnLst/>
            <a:rect l="l" t="t" r="r" b="b"/>
            <a:pathLst>
              <a:path w="350519" h="86995">
                <a:moveTo>
                  <a:pt x="350126" y="0"/>
                </a:moveTo>
                <a:lnTo>
                  <a:pt x="297846" y="1041"/>
                </a:lnTo>
                <a:lnTo>
                  <a:pt x="245969" y="5958"/>
                </a:lnTo>
                <a:lnTo>
                  <a:pt x="194706" y="14700"/>
                </a:lnTo>
                <a:lnTo>
                  <a:pt x="144267" y="27213"/>
                </a:lnTo>
                <a:lnTo>
                  <a:pt x="94863" y="43447"/>
                </a:lnTo>
                <a:lnTo>
                  <a:pt x="46704" y="63348"/>
                </a:lnTo>
                <a:lnTo>
                  <a:pt x="0" y="868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4446555" y="3442036"/>
            <a:ext cx="2021839" cy="2949575"/>
          </a:xfrm>
          <a:custGeom>
            <a:avLst/>
            <a:gdLst/>
            <a:ahLst/>
            <a:cxnLst/>
            <a:rect l="l" t="t" r="r" b="b"/>
            <a:pathLst>
              <a:path w="2021840" h="2949575">
                <a:moveTo>
                  <a:pt x="283843" y="0"/>
                </a:moveTo>
                <a:lnTo>
                  <a:pt x="199012" y="59775"/>
                </a:lnTo>
                <a:lnTo>
                  <a:pt x="77314" y="146753"/>
                </a:lnTo>
                <a:lnTo>
                  <a:pt x="0" y="201518"/>
                </a:lnTo>
                <a:lnTo>
                  <a:pt x="236596" y="497531"/>
                </a:lnTo>
                <a:lnTo>
                  <a:pt x="1389509" y="2097507"/>
                </a:lnTo>
                <a:lnTo>
                  <a:pt x="1478635" y="2212047"/>
                </a:lnTo>
                <a:lnTo>
                  <a:pt x="1535547" y="2286140"/>
                </a:lnTo>
                <a:lnTo>
                  <a:pt x="2021625" y="29493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3279682" y="11417220"/>
            <a:ext cx="3188970" cy="2551430"/>
          </a:xfrm>
          <a:custGeom>
            <a:avLst/>
            <a:gdLst/>
            <a:ahLst/>
            <a:cxnLst/>
            <a:rect l="l" t="t" r="r" b="b"/>
            <a:pathLst>
              <a:path w="3188969" h="2551430">
                <a:moveTo>
                  <a:pt x="3188498" y="0"/>
                </a:moveTo>
                <a:lnTo>
                  <a:pt x="1505838" y="1224858"/>
                </a:lnTo>
                <a:lnTo>
                  <a:pt x="545495" y="1907085"/>
                </a:lnTo>
                <a:lnTo>
                  <a:pt x="356146" y="2234597"/>
                </a:lnTo>
                <a:lnTo>
                  <a:pt x="0" y="2489090"/>
                </a:lnTo>
                <a:lnTo>
                  <a:pt x="50111" y="255101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3670191" y="11789474"/>
            <a:ext cx="2798445" cy="2179320"/>
          </a:xfrm>
          <a:custGeom>
            <a:avLst/>
            <a:gdLst/>
            <a:ahLst/>
            <a:cxnLst/>
            <a:rect l="l" t="t" r="r" b="b"/>
            <a:pathLst>
              <a:path w="2798444" h="2179319">
                <a:moveTo>
                  <a:pt x="0" y="2178759"/>
                </a:moveTo>
                <a:lnTo>
                  <a:pt x="55480" y="1999791"/>
                </a:lnTo>
                <a:lnTo>
                  <a:pt x="225857" y="1874513"/>
                </a:lnTo>
                <a:lnTo>
                  <a:pt x="390150" y="1753888"/>
                </a:lnTo>
                <a:lnTo>
                  <a:pt x="1453222" y="986115"/>
                </a:lnTo>
                <a:lnTo>
                  <a:pt x="27979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5030708" y="1408241"/>
            <a:ext cx="1308735" cy="1353185"/>
          </a:xfrm>
          <a:custGeom>
            <a:avLst/>
            <a:gdLst/>
            <a:ahLst/>
            <a:cxnLst/>
            <a:rect l="l" t="t" r="r" b="b"/>
            <a:pathLst>
              <a:path w="1308734" h="1353185">
                <a:moveTo>
                  <a:pt x="917749" y="1271748"/>
                </a:moveTo>
                <a:lnTo>
                  <a:pt x="995779" y="1215552"/>
                </a:lnTo>
                <a:lnTo>
                  <a:pt x="1094569" y="1352642"/>
                </a:lnTo>
                <a:lnTo>
                  <a:pt x="1308615" y="1198013"/>
                </a:lnTo>
                <a:lnTo>
                  <a:pt x="1061281" y="855468"/>
                </a:lnTo>
                <a:lnTo>
                  <a:pt x="847235" y="1009738"/>
                </a:lnTo>
                <a:lnTo>
                  <a:pt x="946384" y="1146828"/>
                </a:lnTo>
                <a:lnTo>
                  <a:pt x="867996" y="1203382"/>
                </a:lnTo>
                <a:lnTo>
                  <a:pt x="129215" y="17896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4810616" y="1408118"/>
            <a:ext cx="220345" cy="511175"/>
          </a:xfrm>
          <a:custGeom>
            <a:avLst/>
            <a:gdLst/>
            <a:ahLst/>
            <a:cxnLst/>
            <a:rect l="l" t="t" r="r" b="b"/>
            <a:pathLst>
              <a:path w="220344" h="511175">
                <a:moveTo>
                  <a:pt x="219835" y="0"/>
                </a:moveTo>
                <a:lnTo>
                  <a:pt x="184538" y="33304"/>
                </a:lnTo>
                <a:lnTo>
                  <a:pt x="152067" y="68905"/>
                </a:lnTo>
                <a:lnTo>
                  <a:pt x="122502" y="106620"/>
                </a:lnTo>
                <a:lnTo>
                  <a:pt x="95921" y="146267"/>
                </a:lnTo>
                <a:lnTo>
                  <a:pt x="72403" y="187663"/>
                </a:lnTo>
                <a:lnTo>
                  <a:pt x="52026" y="230626"/>
                </a:lnTo>
                <a:lnTo>
                  <a:pt x="34868" y="274973"/>
                </a:lnTo>
                <a:lnTo>
                  <a:pt x="21008" y="320521"/>
                </a:lnTo>
                <a:lnTo>
                  <a:pt x="10524" y="367088"/>
                </a:lnTo>
                <a:lnTo>
                  <a:pt x="3495" y="414492"/>
                </a:lnTo>
                <a:lnTo>
                  <a:pt x="0" y="462550"/>
                </a:lnTo>
                <a:lnTo>
                  <a:pt x="116" y="5110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4810633" y="1918962"/>
            <a:ext cx="39370" cy="163195"/>
          </a:xfrm>
          <a:custGeom>
            <a:avLst/>
            <a:gdLst/>
            <a:ahLst/>
            <a:cxnLst/>
            <a:rect l="l" t="t" r="r" b="b"/>
            <a:pathLst>
              <a:path w="39369" h="163194">
                <a:moveTo>
                  <a:pt x="0" y="0"/>
                </a:moveTo>
                <a:lnTo>
                  <a:pt x="5073" y="41790"/>
                </a:lnTo>
                <a:lnTo>
                  <a:pt x="13337" y="83005"/>
                </a:lnTo>
                <a:lnTo>
                  <a:pt x="24746" y="123461"/>
                </a:lnTo>
                <a:lnTo>
                  <a:pt x="39258" y="16297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4849950" y="1889666"/>
            <a:ext cx="1618615" cy="1684655"/>
          </a:xfrm>
          <a:custGeom>
            <a:avLst/>
            <a:gdLst/>
            <a:ahLst/>
            <a:cxnLst/>
            <a:rect l="l" t="t" r="r" b="b"/>
            <a:pathLst>
              <a:path w="1618615" h="1684654">
                <a:moveTo>
                  <a:pt x="0" y="192569"/>
                </a:moveTo>
                <a:lnTo>
                  <a:pt x="267378" y="0"/>
                </a:lnTo>
                <a:lnTo>
                  <a:pt x="967502" y="973587"/>
                </a:lnTo>
                <a:lnTo>
                  <a:pt x="697976" y="1167588"/>
                </a:lnTo>
                <a:lnTo>
                  <a:pt x="750950" y="1238102"/>
                </a:lnTo>
                <a:lnTo>
                  <a:pt x="1019045" y="1045174"/>
                </a:lnTo>
                <a:lnTo>
                  <a:pt x="1478277" y="1684091"/>
                </a:lnTo>
                <a:lnTo>
                  <a:pt x="1523735" y="1662615"/>
                </a:lnTo>
                <a:lnTo>
                  <a:pt x="1618230" y="15981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5948457" y="2679989"/>
            <a:ext cx="520065" cy="724535"/>
          </a:xfrm>
          <a:custGeom>
            <a:avLst/>
            <a:gdLst/>
            <a:ahLst/>
            <a:cxnLst/>
            <a:rect l="l" t="t" r="r" b="b"/>
            <a:pathLst>
              <a:path w="520065" h="724535">
                <a:moveTo>
                  <a:pt x="519723" y="724463"/>
                </a:moveTo>
                <a:lnTo>
                  <a:pt x="462811" y="641422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895512" y="10968725"/>
            <a:ext cx="1131570" cy="1064260"/>
          </a:xfrm>
          <a:custGeom>
            <a:avLst/>
            <a:gdLst/>
            <a:ahLst/>
            <a:cxnLst/>
            <a:rect l="l" t="t" r="r" b="b"/>
            <a:pathLst>
              <a:path w="1131570" h="1064259">
                <a:moveTo>
                  <a:pt x="1131437" y="1064145"/>
                </a:moveTo>
                <a:lnTo>
                  <a:pt x="1070230" y="975734"/>
                </a:lnTo>
                <a:lnTo>
                  <a:pt x="423080" y="87336"/>
                </a:lnTo>
                <a:lnTo>
                  <a:pt x="359726" y="0"/>
                </a:lnTo>
                <a:lnTo>
                  <a:pt x="0" y="2695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895305" y="11238125"/>
            <a:ext cx="22860" cy="116839"/>
          </a:xfrm>
          <a:custGeom>
            <a:avLst/>
            <a:gdLst/>
            <a:ahLst/>
            <a:cxnLst/>
            <a:rect l="l" t="t" r="r" b="b"/>
            <a:pathLst>
              <a:path w="22860" h="116840">
                <a:moveTo>
                  <a:pt x="22576" y="116834"/>
                </a:moveTo>
                <a:lnTo>
                  <a:pt x="20454" y="87017"/>
                </a:lnTo>
                <a:lnTo>
                  <a:pt x="15966" y="57513"/>
                </a:lnTo>
                <a:lnTo>
                  <a:pt x="9139" y="2846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824066" y="11354847"/>
            <a:ext cx="94615" cy="283210"/>
          </a:xfrm>
          <a:custGeom>
            <a:avLst/>
            <a:gdLst/>
            <a:ahLst/>
            <a:cxnLst/>
            <a:rect l="l" t="t" r="r" b="b"/>
            <a:pathLst>
              <a:path w="94614" h="283209">
                <a:moveTo>
                  <a:pt x="0" y="282959"/>
                </a:moveTo>
                <a:lnTo>
                  <a:pt x="29379" y="241272"/>
                </a:lnTo>
                <a:lnTo>
                  <a:pt x="53504" y="196734"/>
                </a:lnTo>
                <a:lnTo>
                  <a:pt x="72209" y="149842"/>
                </a:lnTo>
                <a:lnTo>
                  <a:pt x="85329" y="101091"/>
                </a:lnTo>
                <a:lnTo>
                  <a:pt x="92699" y="50979"/>
                </a:lnTo>
                <a:lnTo>
                  <a:pt x="941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741181" y="11637781"/>
            <a:ext cx="83185" cy="79375"/>
          </a:xfrm>
          <a:custGeom>
            <a:avLst/>
            <a:gdLst/>
            <a:ahLst/>
            <a:cxnLst/>
            <a:rect l="l" t="t" r="r" b="b"/>
            <a:pathLst>
              <a:path w="83185" h="79375">
                <a:moveTo>
                  <a:pt x="0" y="79304"/>
                </a:moveTo>
                <a:lnTo>
                  <a:pt x="22606" y="61592"/>
                </a:lnTo>
                <a:lnTo>
                  <a:pt x="43949" y="42426"/>
                </a:lnTo>
                <a:lnTo>
                  <a:pt x="63961" y="21872"/>
                </a:lnTo>
                <a:lnTo>
                  <a:pt x="825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741599" y="11717170"/>
            <a:ext cx="252729" cy="345440"/>
          </a:xfrm>
          <a:custGeom>
            <a:avLst/>
            <a:gdLst/>
            <a:ahLst/>
            <a:cxnLst/>
            <a:rect l="l" t="t" r="r" b="b"/>
            <a:pathLst>
              <a:path w="252730" h="345440">
                <a:moveTo>
                  <a:pt x="0" y="0"/>
                </a:moveTo>
                <a:lnTo>
                  <a:pt x="252703" y="3454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994336" y="12006103"/>
            <a:ext cx="99695" cy="56515"/>
          </a:xfrm>
          <a:custGeom>
            <a:avLst/>
            <a:gdLst/>
            <a:ahLst/>
            <a:cxnLst/>
            <a:rect l="l" t="t" r="r" b="b"/>
            <a:pathLst>
              <a:path w="99694" h="56515">
                <a:moveTo>
                  <a:pt x="99332" y="0"/>
                </a:moveTo>
                <a:lnTo>
                  <a:pt x="73088" y="11536"/>
                </a:lnTo>
                <a:lnTo>
                  <a:pt x="47726" y="24828"/>
                </a:lnTo>
                <a:lnTo>
                  <a:pt x="23334" y="39825"/>
                </a:lnTo>
                <a:lnTo>
                  <a:pt x="0" y="564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093571" y="11976773"/>
            <a:ext cx="414655" cy="93345"/>
          </a:xfrm>
          <a:custGeom>
            <a:avLst/>
            <a:gdLst/>
            <a:ahLst/>
            <a:cxnLst/>
            <a:rect l="l" t="t" r="r" b="b"/>
            <a:pathLst>
              <a:path w="414655" h="93345">
                <a:moveTo>
                  <a:pt x="414277" y="92858"/>
                </a:moveTo>
                <a:lnTo>
                  <a:pt x="374018" y="63898"/>
                </a:lnTo>
                <a:lnTo>
                  <a:pt x="331140" y="40228"/>
                </a:lnTo>
                <a:lnTo>
                  <a:pt x="286147" y="21925"/>
                </a:lnTo>
                <a:lnTo>
                  <a:pt x="239543" y="9068"/>
                </a:lnTo>
                <a:lnTo>
                  <a:pt x="191833" y="1734"/>
                </a:lnTo>
                <a:lnTo>
                  <a:pt x="143519" y="0"/>
                </a:lnTo>
                <a:lnTo>
                  <a:pt x="95106" y="3943"/>
                </a:lnTo>
                <a:lnTo>
                  <a:pt x="47098" y="13641"/>
                </a:lnTo>
                <a:lnTo>
                  <a:pt x="0" y="291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507941" y="12032870"/>
            <a:ext cx="519430" cy="251460"/>
          </a:xfrm>
          <a:custGeom>
            <a:avLst/>
            <a:gdLst/>
            <a:ahLst/>
            <a:cxnLst/>
            <a:rect l="l" t="t" r="r" b="b"/>
            <a:pathLst>
              <a:path w="519430" h="251459">
                <a:moveTo>
                  <a:pt x="0" y="36867"/>
                </a:moveTo>
                <a:lnTo>
                  <a:pt x="75882" y="117761"/>
                </a:lnTo>
                <a:lnTo>
                  <a:pt x="109886" y="165366"/>
                </a:lnTo>
                <a:lnTo>
                  <a:pt x="172525" y="250913"/>
                </a:lnTo>
                <a:lnTo>
                  <a:pt x="5190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573951" y="13776379"/>
            <a:ext cx="414020" cy="192405"/>
          </a:xfrm>
          <a:custGeom>
            <a:avLst/>
            <a:gdLst/>
            <a:ahLst/>
            <a:cxnLst/>
            <a:rect l="l" t="t" r="r" b="b"/>
            <a:pathLst>
              <a:path w="414020" h="192405">
                <a:moveTo>
                  <a:pt x="413774" y="191853"/>
                </a:moveTo>
                <a:lnTo>
                  <a:pt x="275611" y="0"/>
                </a:lnTo>
                <a:lnTo>
                  <a:pt x="0" y="1918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0215030" y="3906280"/>
            <a:ext cx="1296670" cy="1515110"/>
          </a:xfrm>
          <a:custGeom>
            <a:avLst/>
            <a:gdLst/>
            <a:ahLst/>
            <a:cxnLst/>
            <a:rect l="l" t="t" r="r" b="b"/>
            <a:pathLst>
              <a:path w="1296670" h="1515110">
                <a:moveTo>
                  <a:pt x="170019" y="0"/>
                </a:moveTo>
                <a:lnTo>
                  <a:pt x="0" y="122414"/>
                </a:lnTo>
                <a:lnTo>
                  <a:pt x="795334" y="1199803"/>
                </a:lnTo>
                <a:lnTo>
                  <a:pt x="887324" y="1514787"/>
                </a:lnTo>
                <a:lnTo>
                  <a:pt x="1296445" y="1218415"/>
                </a:lnTo>
                <a:lnTo>
                  <a:pt x="955690" y="1096717"/>
                </a:lnTo>
                <a:lnTo>
                  <a:pt x="1700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21172" y="311882"/>
            <a:ext cx="11728450" cy="6539865"/>
          </a:xfrm>
          <a:custGeom>
            <a:avLst/>
            <a:gdLst/>
            <a:ahLst/>
            <a:cxnLst/>
            <a:rect l="l" t="t" r="r" b="b"/>
            <a:pathLst>
              <a:path w="11728450" h="6539865">
                <a:moveTo>
                  <a:pt x="0" y="6539499"/>
                </a:moveTo>
                <a:lnTo>
                  <a:pt x="2732487" y="6521602"/>
                </a:lnTo>
                <a:lnTo>
                  <a:pt x="3182055" y="6333328"/>
                </a:lnTo>
                <a:lnTo>
                  <a:pt x="3783388" y="5895214"/>
                </a:lnTo>
                <a:lnTo>
                  <a:pt x="9543660" y="1699482"/>
                </a:lnTo>
                <a:lnTo>
                  <a:pt x="10122802" y="1277475"/>
                </a:lnTo>
                <a:lnTo>
                  <a:pt x="10556263" y="1675500"/>
                </a:lnTo>
                <a:lnTo>
                  <a:pt x="9927010" y="2083548"/>
                </a:lnTo>
                <a:lnTo>
                  <a:pt x="9208632" y="2549223"/>
                </a:lnTo>
                <a:lnTo>
                  <a:pt x="9369703" y="2770786"/>
                </a:lnTo>
                <a:lnTo>
                  <a:pt x="9465988" y="2903938"/>
                </a:lnTo>
                <a:lnTo>
                  <a:pt x="9578022" y="3059641"/>
                </a:lnTo>
                <a:lnTo>
                  <a:pt x="9647462" y="3008814"/>
                </a:lnTo>
                <a:lnTo>
                  <a:pt x="10270271" y="2554950"/>
                </a:lnTo>
                <a:lnTo>
                  <a:pt x="11629714" y="1564540"/>
                </a:lnTo>
                <a:lnTo>
                  <a:pt x="11686984" y="1524451"/>
                </a:lnTo>
                <a:lnTo>
                  <a:pt x="11728147" y="1332955"/>
                </a:lnTo>
                <a:lnTo>
                  <a:pt x="10748117" y="0"/>
                </a:lnTo>
                <a:lnTo>
                  <a:pt x="10161101" y="449926"/>
                </a:lnTo>
                <a:lnTo>
                  <a:pt x="10160027" y="539768"/>
                </a:lnTo>
                <a:lnTo>
                  <a:pt x="10109558" y="595964"/>
                </a:lnTo>
                <a:lnTo>
                  <a:pt x="9215075" y="1252419"/>
                </a:lnTo>
                <a:lnTo>
                  <a:pt x="3470194" y="5468553"/>
                </a:lnTo>
                <a:lnTo>
                  <a:pt x="2855975" y="5919553"/>
                </a:lnTo>
                <a:lnTo>
                  <a:pt x="2709579" y="5932081"/>
                </a:lnTo>
                <a:lnTo>
                  <a:pt x="1611430" y="5930649"/>
                </a:lnTo>
                <a:lnTo>
                  <a:pt x="1565614" y="5931007"/>
                </a:lnTo>
                <a:lnTo>
                  <a:pt x="1568119" y="6063444"/>
                </a:lnTo>
                <a:lnTo>
                  <a:pt x="1356579" y="6067381"/>
                </a:lnTo>
                <a:lnTo>
                  <a:pt x="1354431" y="5931723"/>
                </a:lnTo>
                <a:lnTo>
                  <a:pt x="1298593" y="5931723"/>
                </a:lnTo>
                <a:lnTo>
                  <a:pt x="0" y="59438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5200727" y="2165993"/>
            <a:ext cx="382905" cy="480059"/>
          </a:xfrm>
          <a:custGeom>
            <a:avLst/>
            <a:gdLst/>
            <a:ahLst/>
            <a:cxnLst/>
            <a:rect l="l" t="t" r="r" b="b"/>
            <a:pathLst>
              <a:path w="382905" h="480060">
                <a:moveTo>
                  <a:pt x="302098" y="479634"/>
                </a:moveTo>
                <a:lnTo>
                  <a:pt x="382634" y="414132"/>
                </a:lnTo>
                <a:lnTo>
                  <a:pt x="84115" y="0"/>
                </a:lnTo>
                <a:lnTo>
                  <a:pt x="0" y="64070"/>
                </a:lnTo>
                <a:lnTo>
                  <a:pt x="302098" y="4796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5630252" y="4662242"/>
            <a:ext cx="307340" cy="368935"/>
          </a:xfrm>
          <a:custGeom>
            <a:avLst/>
            <a:gdLst/>
            <a:ahLst/>
            <a:cxnLst/>
            <a:rect l="l" t="t" r="r" b="b"/>
            <a:pathLst>
              <a:path w="307340" h="368935">
                <a:moveTo>
                  <a:pt x="222636" y="368316"/>
                </a:moveTo>
                <a:lnTo>
                  <a:pt x="306751" y="307467"/>
                </a:lnTo>
                <a:lnTo>
                  <a:pt x="84115" y="0"/>
                </a:lnTo>
                <a:lnTo>
                  <a:pt x="0" y="64428"/>
                </a:lnTo>
                <a:lnTo>
                  <a:pt x="222636" y="3683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2164352" y="3146023"/>
            <a:ext cx="1486535" cy="1056005"/>
          </a:xfrm>
          <a:custGeom>
            <a:avLst/>
            <a:gdLst/>
            <a:ahLst/>
            <a:cxnLst/>
            <a:rect l="l" t="t" r="r" b="b"/>
            <a:pathLst>
              <a:path w="1486534" h="1056004">
                <a:moveTo>
                  <a:pt x="1486152" y="0"/>
                </a:moveTo>
                <a:lnTo>
                  <a:pt x="0" y="10559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1542953" y="4201582"/>
            <a:ext cx="621030" cy="194945"/>
          </a:xfrm>
          <a:custGeom>
            <a:avLst/>
            <a:gdLst/>
            <a:ahLst/>
            <a:cxnLst/>
            <a:rect l="l" t="t" r="r" b="b"/>
            <a:pathLst>
              <a:path w="621029" h="194945">
                <a:moveTo>
                  <a:pt x="0" y="194471"/>
                </a:moveTo>
                <a:lnTo>
                  <a:pt x="50938" y="192315"/>
                </a:lnTo>
                <a:lnTo>
                  <a:pt x="101599" y="187945"/>
                </a:lnTo>
                <a:lnTo>
                  <a:pt x="151915" y="181385"/>
                </a:lnTo>
                <a:lnTo>
                  <a:pt x="201815" y="172654"/>
                </a:lnTo>
                <a:lnTo>
                  <a:pt x="251232" y="161776"/>
                </a:lnTo>
                <a:lnTo>
                  <a:pt x="300096" y="148770"/>
                </a:lnTo>
                <a:lnTo>
                  <a:pt x="348339" y="133660"/>
                </a:lnTo>
                <a:lnTo>
                  <a:pt x="395891" y="116466"/>
                </a:lnTo>
                <a:lnTo>
                  <a:pt x="442684" y="97210"/>
                </a:lnTo>
                <a:lnTo>
                  <a:pt x="488648" y="75914"/>
                </a:lnTo>
                <a:lnTo>
                  <a:pt x="533716" y="52599"/>
                </a:lnTo>
                <a:lnTo>
                  <a:pt x="577818" y="27287"/>
                </a:lnTo>
                <a:lnTo>
                  <a:pt x="620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1067299" y="4393569"/>
            <a:ext cx="476250" cy="139700"/>
          </a:xfrm>
          <a:custGeom>
            <a:avLst/>
            <a:gdLst/>
            <a:ahLst/>
            <a:cxnLst/>
            <a:rect l="l" t="t" r="r" b="b"/>
            <a:pathLst>
              <a:path w="476250" h="139700">
                <a:moveTo>
                  <a:pt x="475808" y="2967"/>
                </a:moveTo>
                <a:lnTo>
                  <a:pt x="424813" y="0"/>
                </a:lnTo>
                <a:lnTo>
                  <a:pt x="374030" y="874"/>
                </a:lnTo>
                <a:lnTo>
                  <a:pt x="323664" y="5531"/>
                </a:lnTo>
                <a:lnTo>
                  <a:pt x="273920" y="13912"/>
                </a:lnTo>
                <a:lnTo>
                  <a:pt x="225003" y="25959"/>
                </a:lnTo>
                <a:lnTo>
                  <a:pt x="177118" y="41612"/>
                </a:lnTo>
                <a:lnTo>
                  <a:pt x="130470" y="60814"/>
                </a:lnTo>
                <a:lnTo>
                  <a:pt x="85264" y="83505"/>
                </a:lnTo>
                <a:lnTo>
                  <a:pt x="41706" y="109627"/>
                </a:lnTo>
                <a:lnTo>
                  <a:pt x="0" y="1391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1067277" y="4532669"/>
            <a:ext cx="62230" cy="78105"/>
          </a:xfrm>
          <a:custGeom>
            <a:avLst/>
            <a:gdLst/>
            <a:ahLst/>
            <a:cxnLst/>
            <a:rect l="l" t="t" r="r" b="b"/>
            <a:pathLst>
              <a:path w="62229" h="78104">
                <a:moveTo>
                  <a:pt x="0" y="0"/>
                </a:moveTo>
                <a:lnTo>
                  <a:pt x="61923" y="776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1129167" y="4500534"/>
            <a:ext cx="401955" cy="109855"/>
          </a:xfrm>
          <a:custGeom>
            <a:avLst/>
            <a:gdLst/>
            <a:ahLst/>
            <a:cxnLst/>
            <a:rect l="l" t="t" r="r" b="b"/>
            <a:pathLst>
              <a:path w="401954" h="109854">
                <a:moveTo>
                  <a:pt x="401874" y="2680"/>
                </a:moveTo>
                <a:lnTo>
                  <a:pt x="354424" y="0"/>
                </a:lnTo>
                <a:lnTo>
                  <a:pt x="307175" y="1089"/>
                </a:lnTo>
                <a:lnTo>
                  <a:pt x="260338" y="5891"/>
                </a:lnTo>
                <a:lnTo>
                  <a:pt x="214130" y="14350"/>
                </a:lnTo>
                <a:lnTo>
                  <a:pt x="168764" y="26407"/>
                </a:lnTo>
                <a:lnTo>
                  <a:pt x="124453" y="42006"/>
                </a:lnTo>
                <a:lnTo>
                  <a:pt x="81413" y="61091"/>
                </a:lnTo>
                <a:lnTo>
                  <a:pt x="39857" y="83604"/>
                </a:lnTo>
                <a:lnTo>
                  <a:pt x="0" y="1094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1530965" y="4297429"/>
            <a:ext cx="708660" cy="206375"/>
          </a:xfrm>
          <a:custGeom>
            <a:avLst/>
            <a:gdLst/>
            <a:ahLst/>
            <a:cxnLst/>
            <a:rect l="l" t="t" r="r" b="b"/>
            <a:pathLst>
              <a:path w="708659" h="206375">
                <a:moveTo>
                  <a:pt x="0" y="205757"/>
                </a:moveTo>
                <a:lnTo>
                  <a:pt x="50286" y="206143"/>
                </a:lnTo>
                <a:lnTo>
                  <a:pt x="100401" y="204437"/>
                </a:lnTo>
                <a:lnTo>
                  <a:pt x="150283" y="200655"/>
                </a:lnTo>
                <a:lnTo>
                  <a:pt x="199870" y="194817"/>
                </a:lnTo>
                <a:lnTo>
                  <a:pt x="249100" y="186940"/>
                </a:lnTo>
                <a:lnTo>
                  <a:pt x="297911" y="177042"/>
                </a:lnTo>
                <a:lnTo>
                  <a:pt x="346241" y="165142"/>
                </a:lnTo>
                <a:lnTo>
                  <a:pt x="394028" y="151257"/>
                </a:lnTo>
                <a:lnTo>
                  <a:pt x="441210" y="135404"/>
                </a:lnTo>
                <a:lnTo>
                  <a:pt x="487725" y="117604"/>
                </a:lnTo>
                <a:lnTo>
                  <a:pt x="533510" y="97872"/>
                </a:lnTo>
                <a:lnTo>
                  <a:pt x="578505" y="76228"/>
                </a:lnTo>
                <a:lnTo>
                  <a:pt x="622646" y="52689"/>
                </a:lnTo>
                <a:lnTo>
                  <a:pt x="665872" y="27274"/>
                </a:lnTo>
                <a:lnTo>
                  <a:pt x="7081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2239161" y="3146023"/>
            <a:ext cx="1475105" cy="1151890"/>
          </a:xfrm>
          <a:custGeom>
            <a:avLst/>
            <a:gdLst/>
            <a:ahLst/>
            <a:cxnLst/>
            <a:rect l="l" t="t" r="r" b="b"/>
            <a:pathLst>
              <a:path w="1475105" h="1151889">
                <a:moveTo>
                  <a:pt x="0" y="1151839"/>
                </a:moveTo>
                <a:lnTo>
                  <a:pt x="1474698" y="78746"/>
                </a:lnTo>
                <a:lnTo>
                  <a:pt x="14113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9683136" y="5637619"/>
            <a:ext cx="259715" cy="222885"/>
          </a:xfrm>
          <a:custGeom>
            <a:avLst/>
            <a:gdLst/>
            <a:ahLst/>
            <a:cxnLst/>
            <a:rect l="l" t="t" r="r" b="b"/>
            <a:pathLst>
              <a:path w="259715" h="222885">
                <a:moveTo>
                  <a:pt x="259146" y="159281"/>
                </a:moveTo>
                <a:lnTo>
                  <a:pt x="230153" y="121698"/>
                </a:lnTo>
                <a:lnTo>
                  <a:pt x="244828" y="110960"/>
                </a:lnTo>
                <a:lnTo>
                  <a:pt x="230511" y="73019"/>
                </a:lnTo>
                <a:lnTo>
                  <a:pt x="183621" y="17896"/>
                </a:lnTo>
                <a:lnTo>
                  <a:pt x="97358" y="0"/>
                </a:lnTo>
                <a:lnTo>
                  <a:pt x="26845" y="56196"/>
                </a:lnTo>
                <a:lnTo>
                  <a:pt x="0" y="122414"/>
                </a:lnTo>
                <a:lnTo>
                  <a:pt x="41162" y="191853"/>
                </a:lnTo>
                <a:lnTo>
                  <a:pt x="96642" y="221562"/>
                </a:lnTo>
                <a:lnTo>
                  <a:pt x="157849" y="222636"/>
                </a:lnTo>
                <a:lnTo>
                  <a:pt x="259146" y="1592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6181832" y="5462588"/>
            <a:ext cx="286385" cy="441325"/>
          </a:xfrm>
          <a:custGeom>
            <a:avLst/>
            <a:gdLst/>
            <a:ahLst/>
            <a:cxnLst/>
            <a:rect l="l" t="t" r="r" b="b"/>
            <a:pathLst>
              <a:path w="286384" h="441325">
                <a:moveTo>
                  <a:pt x="286349" y="284917"/>
                </a:moveTo>
                <a:lnTo>
                  <a:pt x="75882" y="0"/>
                </a:lnTo>
                <a:lnTo>
                  <a:pt x="0" y="65144"/>
                </a:lnTo>
                <a:lnTo>
                  <a:pt x="273463" y="441335"/>
                </a:lnTo>
                <a:lnTo>
                  <a:pt x="286349" y="4320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8653353" y="5507688"/>
            <a:ext cx="725170" cy="729615"/>
          </a:xfrm>
          <a:custGeom>
            <a:avLst/>
            <a:gdLst/>
            <a:ahLst/>
            <a:cxnLst/>
            <a:rect l="l" t="t" r="r" b="b"/>
            <a:pathLst>
              <a:path w="725170" h="729614">
                <a:moveTo>
                  <a:pt x="67649" y="13959"/>
                </a:moveTo>
                <a:lnTo>
                  <a:pt x="0" y="159281"/>
                </a:lnTo>
                <a:lnTo>
                  <a:pt x="85188" y="387287"/>
                </a:lnTo>
                <a:lnTo>
                  <a:pt x="293865" y="517218"/>
                </a:lnTo>
                <a:lnTo>
                  <a:pt x="442767" y="576635"/>
                </a:lnTo>
                <a:lnTo>
                  <a:pt x="637126" y="729474"/>
                </a:lnTo>
                <a:lnTo>
                  <a:pt x="700123" y="633905"/>
                </a:lnTo>
                <a:lnTo>
                  <a:pt x="724821" y="528314"/>
                </a:lnTo>
                <a:lnTo>
                  <a:pt x="602049" y="398025"/>
                </a:lnTo>
                <a:lnTo>
                  <a:pt x="482498" y="300308"/>
                </a:lnTo>
                <a:lnTo>
                  <a:pt x="324290" y="75882"/>
                </a:lnTo>
                <a:lnTo>
                  <a:pt x="201518" y="0"/>
                </a:lnTo>
                <a:lnTo>
                  <a:pt x="67649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2342247" y="2560797"/>
            <a:ext cx="1012190" cy="971550"/>
          </a:xfrm>
          <a:custGeom>
            <a:avLst/>
            <a:gdLst/>
            <a:ahLst/>
            <a:cxnLst/>
            <a:rect l="l" t="t" r="r" b="b"/>
            <a:pathLst>
              <a:path w="1012190" h="971550">
                <a:moveTo>
                  <a:pt x="0" y="869427"/>
                </a:moveTo>
                <a:lnTo>
                  <a:pt x="172883" y="971439"/>
                </a:lnTo>
                <a:lnTo>
                  <a:pt x="409837" y="745581"/>
                </a:lnTo>
                <a:lnTo>
                  <a:pt x="886966" y="524734"/>
                </a:lnTo>
                <a:lnTo>
                  <a:pt x="971797" y="149975"/>
                </a:lnTo>
                <a:lnTo>
                  <a:pt x="1011886" y="47247"/>
                </a:lnTo>
                <a:lnTo>
                  <a:pt x="930276" y="0"/>
                </a:lnTo>
                <a:lnTo>
                  <a:pt x="153912" y="516860"/>
                </a:lnTo>
                <a:lnTo>
                  <a:pt x="0" y="8694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1604897" y="254612"/>
            <a:ext cx="2953385" cy="1362710"/>
          </a:xfrm>
          <a:custGeom>
            <a:avLst/>
            <a:gdLst/>
            <a:ahLst/>
            <a:cxnLst/>
            <a:rect l="l" t="t" r="r" b="b"/>
            <a:pathLst>
              <a:path w="2953384" h="1362710">
                <a:moveTo>
                  <a:pt x="0" y="0"/>
                </a:moveTo>
                <a:lnTo>
                  <a:pt x="758825" y="1113182"/>
                </a:lnTo>
                <a:lnTo>
                  <a:pt x="901999" y="1362664"/>
                </a:lnTo>
                <a:lnTo>
                  <a:pt x="1367675" y="1151123"/>
                </a:lnTo>
                <a:lnTo>
                  <a:pt x="1579931" y="1013318"/>
                </a:lnTo>
                <a:lnTo>
                  <a:pt x="2120057" y="640706"/>
                </a:lnTo>
                <a:lnTo>
                  <a:pt x="2953334" y="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5169587" y="3998628"/>
            <a:ext cx="307340" cy="368935"/>
          </a:xfrm>
          <a:custGeom>
            <a:avLst/>
            <a:gdLst/>
            <a:ahLst/>
            <a:cxnLst/>
            <a:rect l="l" t="t" r="r" b="b"/>
            <a:pathLst>
              <a:path w="307340" h="368935">
                <a:moveTo>
                  <a:pt x="222994" y="368316"/>
                </a:moveTo>
                <a:lnTo>
                  <a:pt x="307109" y="307467"/>
                </a:lnTo>
                <a:lnTo>
                  <a:pt x="84115" y="0"/>
                </a:lnTo>
                <a:lnTo>
                  <a:pt x="0" y="64070"/>
                </a:lnTo>
                <a:lnTo>
                  <a:pt x="222994" y="3683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9123324" y="4770697"/>
            <a:ext cx="1043305" cy="883919"/>
          </a:xfrm>
          <a:custGeom>
            <a:avLst/>
            <a:gdLst/>
            <a:ahLst/>
            <a:cxnLst/>
            <a:rect l="l" t="t" r="r" b="b"/>
            <a:pathLst>
              <a:path w="1043304" h="883920">
                <a:moveTo>
                  <a:pt x="53690" y="883387"/>
                </a:moveTo>
                <a:lnTo>
                  <a:pt x="1043026" y="65144"/>
                </a:lnTo>
                <a:lnTo>
                  <a:pt x="989336" y="0"/>
                </a:lnTo>
                <a:lnTo>
                  <a:pt x="0" y="818242"/>
                </a:lnTo>
                <a:lnTo>
                  <a:pt x="53690" y="8833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614099" y="7808862"/>
            <a:ext cx="55880" cy="1965960"/>
          </a:xfrm>
          <a:custGeom>
            <a:avLst/>
            <a:gdLst/>
            <a:ahLst/>
            <a:cxnLst/>
            <a:rect l="l" t="t" r="r" b="b"/>
            <a:pathLst>
              <a:path w="55879" h="1965959">
                <a:moveTo>
                  <a:pt x="6442" y="609565"/>
                </a:moveTo>
                <a:lnTo>
                  <a:pt x="22192" y="1422439"/>
                </a:lnTo>
                <a:lnTo>
                  <a:pt x="30424" y="1965787"/>
                </a:lnTo>
                <a:lnTo>
                  <a:pt x="55838" y="1965429"/>
                </a:lnTo>
                <a:lnTo>
                  <a:pt x="25413" y="0"/>
                </a:lnTo>
                <a:lnTo>
                  <a:pt x="0" y="357"/>
                </a:lnTo>
                <a:lnTo>
                  <a:pt x="6442" y="6095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8952946" y="13099879"/>
            <a:ext cx="300355" cy="320040"/>
          </a:xfrm>
          <a:custGeom>
            <a:avLst/>
            <a:gdLst/>
            <a:ahLst/>
            <a:cxnLst/>
            <a:rect l="l" t="t" r="r" b="b"/>
            <a:pathLst>
              <a:path w="300354" h="320040">
                <a:moveTo>
                  <a:pt x="0" y="127425"/>
                </a:moveTo>
                <a:lnTo>
                  <a:pt x="143174" y="319995"/>
                </a:lnTo>
                <a:lnTo>
                  <a:pt x="300308" y="192569"/>
                </a:lnTo>
                <a:lnTo>
                  <a:pt x="157134" y="0"/>
                </a:lnTo>
                <a:lnTo>
                  <a:pt x="0" y="12742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3316191" y="10609715"/>
            <a:ext cx="3152140" cy="2714625"/>
          </a:xfrm>
          <a:custGeom>
            <a:avLst/>
            <a:gdLst/>
            <a:ahLst/>
            <a:cxnLst/>
            <a:rect l="l" t="t" r="r" b="b"/>
            <a:pathLst>
              <a:path w="3152140" h="2714625">
                <a:moveTo>
                  <a:pt x="3151988" y="0"/>
                </a:moveTo>
                <a:lnTo>
                  <a:pt x="2888547" y="189706"/>
                </a:lnTo>
                <a:lnTo>
                  <a:pt x="2474057" y="487867"/>
                </a:lnTo>
                <a:lnTo>
                  <a:pt x="2059566" y="786028"/>
                </a:lnTo>
                <a:lnTo>
                  <a:pt x="1650803" y="1080252"/>
                </a:lnTo>
                <a:lnTo>
                  <a:pt x="1242397" y="1374476"/>
                </a:lnTo>
                <a:lnTo>
                  <a:pt x="823253" y="1676216"/>
                </a:lnTo>
                <a:lnTo>
                  <a:pt x="404110" y="1977599"/>
                </a:lnTo>
                <a:lnTo>
                  <a:pt x="0" y="2268601"/>
                </a:lnTo>
                <a:lnTo>
                  <a:pt x="278474" y="2663047"/>
                </a:lnTo>
                <a:lnTo>
                  <a:pt x="508985" y="2714590"/>
                </a:lnTo>
                <a:lnTo>
                  <a:pt x="1469329" y="2032363"/>
                </a:lnTo>
                <a:lnTo>
                  <a:pt x="3151988" y="8075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0135568" y="7503541"/>
            <a:ext cx="2929890" cy="3693160"/>
          </a:xfrm>
          <a:custGeom>
            <a:avLst/>
            <a:gdLst/>
            <a:ahLst/>
            <a:cxnLst/>
            <a:rect l="l" t="t" r="r" b="b"/>
            <a:pathLst>
              <a:path w="2929890" h="3693159">
                <a:moveTo>
                  <a:pt x="2030215" y="2052407"/>
                </a:moveTo>
                <a:lnTo>
                  <a:pt x="1730622" y="1642212"/>
                </a:lnTo>
                <a:lnTo>
                  <a:pt x="1430672" y="1231659"/>
                </a:lnTo>
                <a:lnTo>
                  <a:pt x="1131079" y="821106"/>
                </a:lnTo>
                <a:lnTo>
                  <a:pt x="831486" y="410911"/>
                </a:lnTo>
                <a:lnTo>
                  <a:pt x="531177" y="0"/>
                </a:lnTo>
                <a:lnTo>
                  <a:pt x="0" y="386929"/>
                </a:lnTo>
                <a:lnTo>
                  <a:pt x="780659" y="1457875"/>
                </a:lnTo>
                <a:lnTo>
                  <a:pt x="2015898" y="3188856"/>
                </a:lnTo>
                <a:lnTo>
                  <a:pt x="2390657" y="3692830"/>
                </a:lnTo>
                <a:lnTo>
                  <a:pt x="2929710" y="3284425"/>
                </a:lnTo>
                <a:lnTo>
                  <a:pt x="2629401" y="2873156"/>
                </a:lnTo>
                <a:lnTo>
                  <a:pt x="2329808" y="2462961"/>
                </a:lnTo>
                <a:lnTo>
                  <a:pt x="2030215" y="20524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6392268" y="6802702"/>
            <a:ext cx="3453765" cy="3656965"/>
          </a:xfrm>
          <a:custGeom>
            <a:avLst/>
            <a:gdLst/>
            <a:ahLst/>
            <a:cxnLst/>
            <a:rect l="l" t="t" r="r" b="b"/>
            <a:pathLst>
              <a:path w="3453765" h="3656965">
                <a:moveTo>
                  <a:pt x="3453371" y="2455444"/>
                </a:moveTo>
                <a:lnTo>
                  <a:pt x="2495175" y="1134658"/>
                </a:lnTo>
                <a:lnTo>
                  <a:pt x="1671921" y="0"/>
                </a:lnTo>
                <a:lnTo>
                  <a:pt x="0" y="1209109"/>
                </a:lnTo>
                <a:lnTo>
                  <a:pt x="250555" y="1552728"/>
                </a:lnTo>
                <a:lnTo>
                  <a:pt x="544421" y="1338682"/>
                </a:lnTo>
                <a:lnTo>
                  <a:pt x="675426" y="1518366"/>
                </a:lnTo>
                <a:lnTo>
                  <a:pt x="384781" y="1729907"/>
                </a:lnTo>
                <a:lnTo>
                  <a:pt x="519007" y="1921045"/>
                </a:lnTo>
                <a:lnTo>
                  <a:pt x="812873" y="1706641"/>
                </a:lnTo>
                <a:lnTo>
                  <a:pt x="943878" y="1886325"/>
                </a:lnTo>
                <a:lnTo>
                  <a:pt x="1074883" y="2066009"/>
                </a:lnTo>
                <a:lnTo>
                  <a:pt x="781375" y="2280055"/>
                </a:lnTo>
                <a:lnTo>
                  <a:pt x="1055196" y="2655888"/>
                </a:lnTo>
                <a:lnTo>
                  <a:pt x="1349062" y="2441842"/>
                </a:lnTo>
                <a:lnTo>
                  <a:pt x="1480425" y="2622242"/>
                </a:lnTo>
                <a:lnTo>
                  <a:pt x="1612145" y="2802284"/>
                </a:lnTo>
                <a:lnTo>
                  <a:pt x="1318280" y="3016688"/>
                </a:lnTo>
                <a:lnTo>
                  <a:pt x="1645076" y="3464825"/>
                </a:lnTo>
                <a:lnTo>
                  <a:pt x="1938942" y="3250421"/>
                </a:lnTo>
                <a:lnTo>
                  <a:pt x="2069946" y="3430105"/>
                </a:lnTo>
                <a:lnTo>
                  <a:pt x="1776438" y="3644509"/>
                </a:lnTo>
                <a:lnTo>
                  <a:pt x="1785387" y="3656679"/>
                </a:lnTo>
                <a:lnTo>
                  <a:pt x="2192361" y="3363529"/>
                </a:lnTo>
                <a:lnTo>
                  <a:pt x="3453371" y="24554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7314671" y="7087261"/>
            <a:ext cx="2279015" cy="2915285"/>
          </a:xfrm>
          <a:custGeom>
            <a:avLst/>
            <a:gdLst/>
            <a:ahLst/>
            <a:cxnLst/>
            <a:rect l="l" t="t" r="r" b="b"/>
            <a:pathLst>
              <a:path w="2279015" h="2915284">
                <a:moveTo>
                  <a:pt x="550148" y="1223069"/>
                </a:moveTo>
                <a:lnTo>
                  <a:pt x="280264" y="851530"/>
                </a:lnTo>
                <a:lnTo>
                  <a:pt x="0" y="466033"/>
                </a:lnTo>
                <a:lnTo>
                  <a:pt x="644643" y="0"/>
                </a:lnTo>
                <a:lnTo>
                  <a:pt x="923834" y="384065"/>
                </a:lnTo>
                <a:lnTo>
                  <a:pt x="1039089" y="542273"/>
                </a:lnTo>
                <a:lnTo>
                  <a:pt x="1155419" y="457800"/>
                </a:lnTo>
                <a:lnTo>
                  <a:pt x="1310405" y="671130"/>
                </a:lnTo>
                <a:lnTo>
                  <a:pt x="1465034" y="884103"/>
                </a:lnTo>
                <a:lnTo>
                  <a:pt x="1348704" y="968576"/>
                </a:lnTo>
                <a:lnTo>
                  <a:pt x="1462528" y="1124994"/>
                </a:lnTo>
                <a:lnTo>
                  <a:pt x="1575994" y="1281054"/>
                </a:lnTo>
                <a:lnTo>
                  <a:pt x="1691965" y="1196581"/>
                </a:lnTo>
                <a:lnTo>
                  <a:pt x="1846952" y="1409553"/>
                </a:lnTo>
                <a:lnTo>
                  <a:pt x="2001580" y="1622884"/>
                </a:lnTo>
                <a:lnTo>
                  <a:pt x="1885609" y="1707357"/>
                </a:lnTo>
                <a:lnTo>
                  <a:pt x="1998717" y="1864133"/>
                </a:lnTo>
                <a:lnTo>
                  <a:pt x="2278981" y="2252494"/>
                </a:lnTo>
                <a:lnTo>
                  <a:pt x="1659393" y="2701704"/>
                </a:lnTo>
                <a:lnTo>
                  <a:pt x="1694113" y="2749310"/>
                </a:lnTo>
                <a:lnTo>
                  <a:pt x="1465392" y="2915034"/>
                </a:lnTo>
                <a:lnTo>
                  <a:pt x="1150407" y="2480857"/>
                </a:lnTo>
                <a:lnTo>
                  <a:pt x="1355505" y="2331598"/>
                </a:lnTo>
                <a:lnTo>
                  <a:pt x="1087053" y="1961849"/>
                </a:lnTo>
                <a:lnTo>
                  <a:pt x="818600" y="1592459"/>
                </a:lnTo>
                <a:lnTo>
                  <a:pt x="550148" y="12230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096672" y="12346781"/>
            <a:ext cx="1812289" cy="1621790"/>
          </a:xfrm>
          <a:custGeom>
            <a:avLst/>
            <a:gdLst/>
            <a:ahLst/>
            <a:cxnLst/>
            <a:rect l="l" t="t" r="r" b="b"/>
            <a:pathLst>
              <a:path w="1812289" h="1621790">
                <a:moveTo>
                  <a:pt x="1812232" y="1621452"/>
                </a:moveTo>
                <a:lnTo>
                  <a:pt x="629610" y="0"/>
                </a:lnTo>
                <a:lnTo>
                  <a:pt x="0" y="456369"/>
                </a:lnTo>
                <a:lnTo>
                  <a:pt x="99148" y="593100"/>
                </a:lnTo>
                <a:lnTo>
                  <a:pt x="298519" y="448852"/>
                </a:lnTo>
                <a:lnTo>
                  <a:pt x="462096" y="674710"/>
                </a:lnTo>
                <a:lnTo>
                  <a:pt x="736275" y="476413"/>
                </a:lnTo>
                <a:lnTo>
                  <a:pt x="853678" y="638558"/>
                </a:lnTo>
                <a:lnTo>
                  <a:pt x="971081" y="801061"/>
                </a:lnTo>
                <a:lnTo>
                  <a:pt x="697260" y="999358"/>
                </a:lnTo>
                <a:lnTo>
                  <a:pt x="847951" y="1207677"/>
                </a:lnTo>
                <a:lnTo>
                  <a:pt x="998642" y="1415996"/>
                </a:lnTo>
                <a:lnTo>
                  <a:pt x="1272822" y="1217342"/>
                </a:lnTo>
                <a:lnTo>
                  <a:pt x="1389867" y="1379129"/>
                </a:lnTo>
                <a:lnTo>
                  <a:pt x="1506912" y="1540558"/>
                </a:lnTo>
                <a:lnTo>
                  <a:pt x="1394878" y="16214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769086" y="13125293"/>
            <a:ext cx="1232535" cy="843280"/>
          </a:xfrm>
          <a:custGeom>
            <a:avLst/>
            <a:gdLst/>
            <a:ahLst/>
            <a:cxnLst/>
            <a:rect l="l" t="t" r="r" b="b"/>
            <a:pathLst>
              <a:path w="1232535" h="843280">
                <a:moveTo>
                  <a:pt x="1232375" y="842940"/>
                </a:moveTo>
                <a:lnTo>
                  <a:pt x="1091706" y="649296"/>
                </a:lnTo>
                <a:lnTo>
                  <a:pt x="810726" y="260935"/>
                </a:lnTo>
                <a:lnTo>
                  <a:pt x="981819" y="137089"/>
                </a:lnTo>
                <a:lnTo>
                  <a:pt x="882671" y="0"/>
                </a:lnTo>
                <a:lnTo>
                  <a:pt x="0" y="639274"/>
                </a:lnTo>
                <a:lnTo>
                  <a:pt x="90557" y="764194"/>
                </a:lnTo>
                <a:lnTo>
                  <a:pt x="147827" y="84294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6375832" y="12696127"/>
            <a:ext cx="92710" cy="66675"/>
          </a:xfrm>
          <a:custGeom>
            <a:avLst/>
            <a:gdLst/>
            <a:ahLst/>
            <a:cxnLst/>
            <a:rect l="l" t="t" r="r" b="b"/>
            <a:pathLst>
              <a:path w="92709" h="66675">
                <a:moveTo>
                  <a:pt x="0" y="66576"/>
                </a:moveTo>
                <a:lnTo>
                  <a:pt x="9234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3896049" y="11789474"/>
            <a:ext cx="2572385" cy="2179320"/>
          </a:xfrm>
          <a:custGeom>
            <a:avLst/>
            <a:gdLst/>
            <a:ahLst/>
            <a:cxnLst/>
            <a:rect l="l" t="t" r="r" b="b"/>
            <a:pathLst>
              <a:path w="2572384" h="2179319">
                <a:moveTo>
                  <a:pt x="2572131" y="0"/>
                </a:moveTo>
                <a:lnTo>
                  <a:pt x="1227364" y="986115"/>
                </a:lnTo>
                <a:lnTo>
                  <a:pt x="164292" y="1753888"/>
                </a:lnTo>
                <a:lnTo>
                  <a:pt x="0" y="1874513"/>
                </a:lnTo>
                <a:lnTo>
                  <a:pt x="69439" y="1971156"/>
                </a:lnTo>
                <a:lnTo>
                  <a:pt x="219415" y="21787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4702480" y="12762703"/>
            <a:ext cx="1673860" cy="1205865"/>
          </a:xfrm>
          <a:custGeom>
            <a:avLst/>
            <a:gdLst/>
            <a:ahLst/>
            <a:cxnLst/>
            <a:rect l="l" t="t" r="r" b="b"/>
            <a:pathLst>
              <a:path w="1673859" h="1205865">
                <a:moveTo>
                  <a:pt x="0" y="1205530"/>
                </a:moveTo>
                <a:lnTo>
                  <a:pt x="18254" y="1192286"/>
                </a:lnTo>
                <a:lnTo>
                  <a:pt x="437398" y="890546"/>
                </a:lnTo>
                <a:lnTo>
                  <a:pt x="856184" y="588805"/>
                </a:lnTo>
                <a:lnTo>
                  <a:pt x="1264947" y="294223"/>
                </a:lnTo>
                <a:lnTo>
                  <a:pt x="16733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7655426" y="13884476"/>
            <a:ext cx="176530" cy="83820"/>
          </a:xfrm>
          <a:custGeom>
            <a:avLst/>
            <a:gdLst/>
            <a:ahLst/>
            <a:cxnLst/>
            <a:rect l="l" t="t" r="r" b="b"/>
            <a:pathLst>
              <a:path w="176529" h="83819">
                <a:moveTo>
                  <a:pt x="176104" y="83757"/>
                </a:moveTo>
                <a:lnTo>
                  <a:pt x="115255" y="0"/>
                </a:lnTo>
                <a:lnTo>
                  <a:pt x="0" y="837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839540" y="12144904"/>
            <a:ext cx="2752090" cy="1823720"/>
          </a:xfrm>
          <a:custGeom>
            <a:avLst/>
            <a:gdLst/>
            <a:ahLst/>
            <a:cxnLst/>
            <a:rect l="l" t="t" r="r" b="b"/>
            <a:pathLst>
              <a:path w="2752090" h="1823719">
                <a:moveTo>
                  <a:pt x="2751815" y="1823328"/>
                </a:moveTo>
                <a:lnTo>
                  <a:pt x="2643003" y="1673711"/>
                </a:lnTo>
                <a:lnTo>
                  <a:pt x="2511998" y="1493311"/>
                </a:lnTo>
                <a:lnTo>
                  <a:pt x="2669490" y="1379129"/>
                </a:lnTo>
                <a:lnTo>
                  <a:pt x="2394595" y="999716"/>
                </a:lnTo>
                <a:lnTo>
                  <a:pt x="2237103" y="1113898"/>
                </a:lnTo>
                <a:lnTo>
                  <a:pt x="2106456" y="934214"/>
                </a:lnTo>
                <a:lnTo>
                  <a:pt x="1975809" y="754172"/>
                </a:lnTo>
                <a:lnTo>
                  <a:pt x="2133301" y="639632"/>
                </a:lnTo>
                <a:lnTo>
                  <a:pt x="1808653" y="192211"/>
                </a:lnTo>
                <a:lnTo>
                  <a:pt x="1651161" y="306393"/>
                </a:lnTo>
                <a:lnTo>
                  <a:pt x="1520514" y="125993"/>
                </a:lnTo>
                <a:lnTo>
                  <a:pt x="1678006" y="12169"/>
                </a:lnTo>
                <a:lnTo>
                  <a:pt x="1669057" y="0"/>
                </a:lnTo>
                <a:lnTo>
                  <a:pt x="0" y="1203382"/>
                </a:lnTo>
                <a:lnTo>
                  <a:pt x="448852" y="1823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5090453" y="12801360"/>
            <a:ext cx="1803400" cy="1167130"/>
          </a:xfrm>
          <a:custGeom>
            <a:avLst/>
            <a:gdLst/>
            <a:ahLst/>
            <a:cxnLst/>
            <a:rect l="l" t="t" r="r" b="b"/>
            <a:pathLst>
              <a:path w="1803400" h="1167130">
                <a:moveTo>
                  <a:pt x="331091" y="1166872"/>
                </a:moveTo>
                <a:lnTo>
                  <a:pt x="278116" y="1094211"/>
                </a:lnTo>
                <a:lnTo>
                  <a:pt x="394803" y="1009738"/>
                </a:lnTo>
                <a:lnTo>
                  <a:pt x="280264" y="851888"/>
                </a:lnTo>
                <a:lnTo>
                  <a:pt x="0" y="465317"/>
                </a:lnTo>
                <a:lnTo>
                  <a:pt x="645359" y="0"/>
                </a:lnTo>
                <a:lnTo>
                  <a:pt x="923476" y="384781"/>
                </a:lnTo>
                <a:lnTo>
                  <a:pt x="1193360" y="757393"/>
                </a:lnTo>
                <a:lnTo>
                  <a:pt x="1461812" y="1128215"/>
                </a:lnTo>
                <a:lnTo>
                  <a:pt x="1667268" y="979672"/>
                </a:lnTo>
                <a:lnTo>
                  <a:pt x="1802926" y="11668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1652145" y="5539544"/>
            <a:ext cx="4816475" cy="5786120"/>
          </a:xfrm>
          <a:custGeom>
            <a:avLst/>
            <a:gdLst/>
            <a:ahLst/>
            <a:cxnLst/>
            <a:rect l="l" t="t" r="r" b="b"/>
            <a:pathLst>
              <a:path w="4816475" h="5786120">
                <a:moveTo>
                  <a:pt x="4816035" y="4513221"/>
                </a:moveTo>
                <a:lnTo>
                  <a:pt x="4730130" y="4396891"/>
                </a:lnTo>
                <a:lnTo>
                  <a:pt x="4621676" y="4249064"/>
                </a:lnTo>
                <a:lnTo>
                  <a:pt x="4513579" y="4101594"/>
                </a:lnTo>
                <a:lnTo>
                  <a:pt x="4136314" y="3573280"/>
                </a:lnTo>
                <a:lnTo>
                  <a:pt x="4030007" y="3427241"/>
                </a:lnTo>
                <a:lnTo>
                  <a:pt x="3923699" y="3281203"/>
                </a:lnTo>
                <a:lnTo>
                  <a:pt x="3554667" y="2771144"/>
                </a:lnTo>
                <a:lnTo>
                  <a:pt x="3445854" y="2618305"/>
                </a:lnTo>
                <a:lnTo>
                  <a:pt x="3336326" y="2465824"/>
                </a:lnTo>
                <a:lnTo>
                  <a:pt x="2942595" y="1929993"/>
                </a:lnTo>
                <a:lnTo>
                  <a:pt x="2835214" y="1781449"/>
                </a:lnTo>
                <a:lnTo>
                  <a:pt x="2727476" y="1632548"/>
                </a:lnTo>
                <a:lnTo>
                  <a:pt x="2533832" y="1390225"/>
                </a:lnTo>
                <a:lnTo>
                  <a:pt x="3391806" y="757393"/>
                </a:lnTo>
                <a:lnTo>
                  <a:pt x="3939449" y="361873"/>
                </a:lnTo>
                <a:lnTo>
                  <a:pt x="4273045" y="114539"/>
                </a:lnTo>
                <a:lnTo>
                  <a:pt x="4183919" y="0"/>
                </a:lnTo>
                <a:lnTo>
                  <a:pt x="3955198" y="172883"/>
                </a:lnTo>
                <a:lnTo>
                  <a:pt x="3843522" y="256998"/>
                </a:lnTo>
                <a:lnTo>
                  <a:pt x="3580438" y="456011"/>
                </a:lnTo>
                <a:lnTo>
                  <a:pt x="3428673" y="568761"/>
                </a:lnTo>
                <a:lnTo>
                  <a:pt x="3277266" y="681153"/>
                </a:lnTo>
                <a:lnTo>
                  <a:pt x="2764701" y="1055912"/>
                </a:lnTo>
                <a:lnTo>
                  <a:pt x="2613294" y="1169378"/>
                </a:lnTo>
                <a:lnTo>
                  <a:pt x="2461171" y="1282844"/>
                </a:lnTo>
                <a:lnTo>
                  <a:pt x="1929277" y="1635053"/>
                </a:lnTo>
                <a:lnTo>
                  <a:pt x="1783239" y="1741361"/>
                </a:lnTo>
                <a:lnTo>
                  <a:pt x="1636127" y="1848742"/>
                </a:lnTo>
                <a:lnTo>
                  <a:pt x="1366959" y="2042385"/>
                </a:lnTo>
                <a:lnTo>
                  <a:pt x="760257" y="1180116"/>
                </a:lnTo>
                <a:lnTo>
                  <a:pt x="372611" y="647149"/>
                </a:lnTo>
                <a:lnTo>
                  <a:pt x="114539" y="314626"/>
                </a:lnTo>
                <a:lnTo>
                  <a:pt x="0" y="388361"/>
                </a:lnTo>
                <a:lnTo>
                  <a:pt x="240533" y="726969"/>
                </a:lnTo>
                <a:lnTo>
                  <a:pt x="406973" y="955690"/>
                </a:lnTo>
                <a:lnTo>
                  <a:pt x="599185" y="1222711"/>
                </a:lnTo>
                <a:lnTo>
                  <a:pt x="706566" y="1371254"/>
                </a:lnTo>
                <a:lnTo>
                  <a:pt x="814305" y="1519798"/>
                </a:lnTo>
                <a:lnTo>
                  <a:pt x="1199445" y="2044891"/>
                </a:lnTo>
                <a:lnTo>
                  <a:pt x="1302888" y="2186276"/>
                </a:lnTo>
                <a:lnTo>
                  <a:pt x="1405974" y="2328018"/>
                </a:lnTo>
                <a:lnTo>
                  <a:pt x="1798988" y="2865281"/>
                </a:lnTo>
                <a:lnTo>
                  <a:pt x="1910307" y="3015614"/>
                </a:lnTo>
                <a:lnTo>
                  <a:pt x="2021625" y="3165948"/>
                </a:lnTo>
                <a:lnTo>
                  <a:pt x="2409270" y="3686745"/>
                </a:lnTo>
                <a:lnTo>
                  <a:pt x="2513430" y="3828846"/>
                </a:lnTo>
                <a:lnTo>
                  <a:pt x="2617589" y="3971305"/>
                </a:lnTo>
                <a:lnTo>
                  <a:pt x="2802642" y="4241189"/>
                </a:lnTo>
                <a:lnTo>
                  <a:pt x="1947890" y="4858987"/>
                </a:lnTo>
                <a:lnTo>
                  <a:pt x="1413133" y="5248422"/>
                </a:lnTo>
                <a:lnTo>
                  <a:pt x="874080" y="5656828"/>
                </a:lnTo>
                <a:lnTo>
                  <a:pt x="943162" y="5785685"/>
                </a:lnTo>
                <a:lnTo>
                  <a:pt x="1087053" y="5682957"/>
                </a:lnTo>
                <a:lnTo>
                  <a:pt x="1231301" y="5579872"/>
                </a:lnTo>
                <a:lnTo>
                  <a:pt x="1778944" y="5171824"/>
                </a:lnTo>
                <a:lnTo>
                  <a:pt x="1918539" y="5071244"/>
                </a:lnTo>
                <a:lnTo>
                  <a:pt x="2058134" y="4970664"/>
                </a:lnTo>
                <a:lnTo>
                  <a:pt x="2585017" y="4583734"/>
                </a:lnTo>
                <a:lnTo>
                  <a:pt x="2729623" y="4478501"/>
                </a:lnTo>
                <a:lnTo>
                  <a:pt x="2873872" y="4372910"/>
                </a:lnTo>
                <a:lnTo>
                  <a:pt x="3415787" y="3980611"/>
                </a:lnTo>
                <a:lnTo>
                  <a:pt x="3558962" y="3878241"/>
                </a:lnTo>
                <a:lnTo>
                  <a:pt x="3702495" y="3775514"/>
                </a:lnTo>
                <a:lnTo>
                  <a:pt x="3961999" y="3587239"/>
                </a:lnTo>
                <a:lnTo>
                  <a:pt x="4074391" y="3737572"/>
                </a:lnTo>
                <a:lnTo>
                  <a:pt x="4584092" y="4419799"/>
                </a:lnTo>
                <a:lnTo>
                  <a:pt x="4816035" y="47423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3099640" y="6995630"/>
            <a:ext cx="2434590" cy="2698115"/>
          </a:xfrm>
          <a:custGeom>
            <a:avLst/>
            <a:gdLst/>
            <a:ahLst/>
            <a:cxnLst/>
            <a:rect l="l" t="t" r="r" b="b"/>
            <a:pathLst>
              <a:path w="2434590" h="2698115">
                <a:moveTo>
                  <a:pt x="1747803" y="1059492"/>
                </a:moveTo>
                <a:lnTo>
                  <a:pt x="2434326" y="2013750"/>
                </a:lnTo>
                <a:lnTo>
                  <a:pt x="2186276" y="2189497"/>
                </a:lnTo>
                <a:lnTo>
                  <a:pt x="1469329" y="2698125"/>
                </a:lnTo>
                <a:lnTo>
                  <a:pt x="671488" y="1597470"/>
                </a:lnTo>
                <a:lnTo>
                  <a:pt x="0" y="693680"/>
                </a:lnTo>
                <a:lnTo>
                  <a:pt x="975376" y="0"/>
                </a:lnTo>
                <a:lnTo>
                  <a:pt x="1083473" y="146753"/>
                </a:lnTo>
                <a:lnTo>
                  <a:pt x="1428882" y="616366"/>
                </a:lnTo>
                <a:lnTo>
                  <a:pt x="1747803" y="10594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9913290" y="5448628"/>
            <a:ext cx="585470" cy="528955"/>
          </a:xfrm>
          <a:custGeom>
            <a:avLst/>
            <a:gdLst/>
            <a:ahLst/>
            <a:cxnLst/>
            <a:rect l="l" t="t" r="r" b="b"/>
            <a:pathLst>
              <a:path w="585470" h="528954">
                <a:moveTo>
                  <a:pt x="585226" y="223352"/>
                </a:moveTo>
                <a:lnTo>
                  <a:pt x="423438" y="0"/>
                </a:lnTo>
                <a:lnTo>
                  <a:pt x="48679" y="274895"/>
                </a:lnTo>
                <a:lnTo>
                  <a:pt x="14675" y="299950"/>
                </a:lnTo>
                <a:lnTo>
                  <a:pt x="0" y="310688"/>
                </a:lnTo>
                <a:lnTo>
                  <a:pt x="28992" y="348272"/>
                </a:lnTo>
                <a:lnTo>
                  <a:pt x="130288" y="479992"/>
                </a:lnTo>
                <a:lnTo>
                  <a:pt x="167872" y="528672"/>
                </a:lnTo>
                <a:lnTo>
                  <a:pt x="227647" y="485003"/>
                </a:lnTo>
                <a:lnTo>
                  <a:pt x="585226" y="2233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8059894" y="9816527"/>
            <a:ext cx="3379470" cy="3462020"/>
          </a:xfrm>
          <a:custGeom>
            <a:avLst/>
            <a:gdLst/>
            <a:ahLst/>
            <a:cxnLst/>
            <a:rect l="l" t="t" r="r" b="b"/>
            <a:pathLst>
              <a:path w="3379470" h="3462019">
                <a:moveTo>
                  <a:pt x="1683017" y="1806863"/>
                </a:moveTo>
                <a:lnTo>
                  <a:pt x="1415280" y="1437115"/>
                </a:lnTo>
                <a:lnTo>
                  <a:pt x="1145396" y="1064145"/>
                </a:lnTo>
                <a:lnTo>
                  <a:pt x="867638" y="680079"/>
                </a:lnTo>
                <a:lnTo>
                  <a:pt x="1509776" y="212614"/>
                </a:lnTo>
                <a:lnTo>
                  <a:pt x="1787892" y="597396"/>
                </a:lnTo>
                <a:lnTo>
                  <a:pt x="1904222" y="758109"/>
                </a:lnTo>
                <a:lnTo>
                  <a:pt x="2020909" y="673994"/>
                </a:lnTo>
                <a:lnTo>
                  <a:pt x="2175180" y="887324"/>
                </a:lnTo>
                <a:lnTo>
                  <a:pt x="2329450" y="1100654"/>
                </a:lnTo>
                <a:lnTo>
                  <a:pt x="2213121" y="1184769"/>
                </a:lnTo>
                <a:lnTo>
                  <a:pt x="2326229" y="1341545"/>
                </a:lnTo>
                <a:lnTo>
                  <a:pt x="2439695" y="1497964"/>
                </a:lnTo>
                <a:lnTo>
                  <a:pt x="2556024" y="1413849"/>
                </a:lnTo>
                <a:lnTo>
                  <a:pt x="2710653" y="1627537"/>
                </a:lnTo>
                <a:lnTo>
                  <a:pt x="2865281" y="1841225"/>
                </a:lnTo>
                <a:lnTo>
                  <a:pt x="2748952" y="1925340"/>
                </a:lnTo>
                <a:lnTo>
                  <a:pt x="2862060" y="2082116"/>
                </a:lnTo>
                <a:lnTo>
                  <a:pt x="3141966" y="2470477"/>
                </a:lnTo>
                <a:lnTo>
                  <a:pt x="2518799" y="2920403"/>
                </a:lnTo>
                <a:lnTo>
                  <a:pt x="2554592" y="2969441"/>
                </a:lnTo>
                <a:lnTo>
                  <a:pt x="2851680" y="2751099"/>
                </a:lnTo>
                <a:lnTo>
                  <a:pt x="3378920" y="2363454"/>
                </a:lnTo>
                <a:lnTo>
                  <a:pt x="1669057" y="0"/>
                </a:lnTo>
                <a:lnTo>
                  <a:pt x="764194" y="657887"/>
                </a:lnTo>
                <a:lnTo>
                  <a:pt x="0" y="1213404"/>
                </a:lnTo>
                <a:lnTo>
                  <a:pt x="8590" y="1225216"/>
                </a:lnTo>
                <a:lnTo>
                  <a:pt x="166082" y="1111392"/>
                </a:lnTo>
                <a:lnTo>
                  <a:pt x="296013" y="1290719"/>
                </a:lnTo>
                <a:lnTo>
                  <a:pt x="138521" y="1404542"/>
                </a:lnTo>
                <a:lnTo>
                  <a:pt x="463169" y="1853395"/>
                </a:lnTo>
                <a:lnTo>
                  <a:pt x="620661" y="1739213"/>
                </a:lnTo>
                <a:lnTo>
                  <a:pt x="751308" y="1919613"/>
                </a:lnTo>
                <a:lnTo>
                  <a:pt x="881955" y="2100371"/>
                </a:lnTo>
                <a:lnTo>
                  <a:pt x="724463" y="2214195"/>
                </a:lnTo>
                <a:lnTo>
                  <a:pt x="999000" y="2593607"/>
                </a:lnTo>
                <a:lnTo>
                  <a:pt x="1156492" y="2479784"/>
                </a:lnTo>
                <a:lnTo>
                  <a:pt x="1287139" y="2659826"/>
                </a:lnTo>
                <a:lnTo>
                  <a:pt x="1417428" y="2839868"/>
                </a:lnTo>
                <a:lnTo>
                  <a:pt x="1259936" y="2954049"/>
                </a:lnTo>
                <a:lnTo>
                  <a:pt x="1584942" y="3402544"/>
                </a:lnTo>
                <a:lnTo>
                  <a:pt x="1742076" y="3288362"/>
                </a:lnTo>
                <a:lnTo>
                  <a:pt x="1867354" y="3461603"/>
                </a:lnTo>
                <a:lnTo>
                  <a:pt x="2327661" y="3133734"/>
                </a:lnTo>
                <a:lnTo>
                  <a:pt x="2013750" y="2698483"/>
                </a:lnTo>
                <a:lnTo>
                  <a:pt x="1699482" y="2262874"/>
                </a:lnTo>
                <a:lnTo>
                  <a:pt x="1904938" y="2113972"/>
                </a:lnTo>
                <a:lnTo>
                  <a:pt x="1683017" y="1806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2326856" y="9277117"/>
            <a:ext cx="3909695" cy="3063240"/>
          </a:xfrm>
          <a:custGeom>
            <a:avLst/>
            <a:gdLst/>
            <a:ahLst/>
            <a:cxnLst/>
            <a:rect l="l" t="t" r="r" b="b"/>
            <a:pathLst>
              <a:path w="3909694" h="3063240">
                <a:moveTo>
                  <a:pt x="2662331" y="1581721"/>
                </a:moveTo>
                <a:lnTo>
                  <a:pt x="3076464" y="1282844"/>
                </a:lnTo>
                <a:lnTo>
                  <a:pt x="3490596" y="984325"/>
                </a:lnTo>
                <a:lnTo>
                  <a:pt x="3909382" y="682226"/>
                </a:lnTo>
                <a:lnTo>
                  <a:pt x="3399680" y="0"/>
                </a:lnTo>
                <a:lnTo>
                  <a:pt x="3136955" y="190780"/>
                </a:lnTo>
                <a:lnTo>
                  <a:pt x="3225365" y="314626"/>
                </a:lnTo>
                <a:lnTo>
                  <a:pt x="3083264" y="416996"/>
                </a:lnTo>
                <a:lnTo>
                  <a:pt x="2939732" y="520081"/>
                </a:lnTo>
                <a:lnTo>
                  <a:pt x="2741077" y="243038"/>
                </a:lnTo>
                <a:lnTo>
                  <a:pt x="2199161" y="635337"/>
                </a:lnTo>
                <a:lnTo>
                  <a:pt x="2405691" y="918822"/>
                </a:lnTo>
                <a:lnTo>
                  <a:pt x="2260726" y="1024056"/>
                </a:lnTo>
                <a:lnTo>
                  <a:pt x="2116120" y="1128931"/>
                </a:lnTo>
                <a:lnTo>
                  <a:pt x="1910307" y="846161"/>
                </a:lnTo>
                <a:lnTo>
                  <a:pt x="1383424" y="1233091"/>
                </a:lnTo>
                <a:lnTo>
                  <a:pt x="1581005" y="1508344"/>
                </a:lnTo>
                <a:lnTo>
                  <a:pt x="1441768" y="1608566"/>
                </a:lnTo>
                <a:lnTo>
                  <a:pt x="1301815" y="1709504"/>
                </a:lnTo>
                <a:lnTo>
                  <a:pt x="1104234" y="1434251"/>
                </a:lnTo>
                <a:lnTo>
                  <a:pt x="556591" y="1842299"/>
                </a:lnTo>
                <a:lnTo>
                  <a:pt x="752740" y="2117910"/>
                </a:lnTo>
                <a:lnTo>
                  <a:pt x="608849" y="2220638"/>
                </a:lnTo>
                <a:lnTo>
                  <a:pt x="465317" y="2323007"/>
                </a:lnTo>
                <a:lnTo>
                  <a:pt x="268452" y="2048112"/>
                </a:lnTo>
                <a:lnTo>
                  <a:pt x="0" y="2248199"/>
                </a:lnTo>
                <a:lnTo>
                  <a:pt x="601691" y="3062862"/>
                </a:lnTo>
                <a:lnTo>
                  <a:pt x="1008307" y="2775081"/>
                </a:lnTo>
                <a:lnTo>
                  <a:pt x="1427092" y="2472983"/>
                </a:lnTo>
                <a:lnTo>
                  <a:pt x="1845520" y="2170884"/>
                </a:lnTo>
                <a:lnTo>
                  <a:pt x="2253926" y="1876303"/>
                </a:lnTo>
                <a:lnTo>
                  <a:pt x="2662331" y="15817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2506897" y="1405736"/>
            <a:ext cx="761365" cy="530860"/>
          </a:xfrm>
          <a:custGeom>
            <a:avLst/>
            <a:gdLst/>
            <a:ahLst/>
            <a:cxnLst/>
            <a:rect l="l" t="t" r="r" b="b"/>
            <a:pathLst>
              <a:path w="761365" h="530860">
                <a:moveTo>
                  <a:pt x="694038" y="530461"/>
                </a:moveTo>
                <a:lnTo>
                  <a:pt x="761330" y="487867"/>
                </a:lnTo>
                <a:lnTo>
                  <a:pt x="700481" y="459948"/>
                </a:lnTo>
                <a:lnTo>
                  <a:pt x="603480" y="381918"/>
                </a:lnTo>
                <a:lnTo>
                  <a:pt x="521871" y="245186"/>
                </a:lnTo>
                <a:lnTo>
                  <a:pt x="450642" y="83041"/>
                </a:lnTo>
                <a:lnTo>
                  <a:pt x="465675" y="0"/>
                </a:lnTo>
                <a:lnTo>
                  <a:pt x="0" y="211540"/>
                </a:lnTo>
                <a:lnTo>
                  <a:pt x="123488" y="455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2630091" y="1860673"/>
            <a:ext cx="83820" cy="294005"/>
          </a:xfrm>
          <a:custGeom>
            <a:avLst/>
            <a:gdLst/>
            <a:ahLst/>
            <a:cxnLst/>
            <a:rect l="l" t="t" r="r" b="b"/>
            <a:pathLst>
              <a:path w="83820" h="294005">
                <a:moveTo>
                  <a:pt x="76529" y="293665"/>
                </a:moveTo>
                <a:lnTo>
                  <a:pt x="83554" y="241205"/>
                </a:lnTo>
                <a:lnTo>
                  <a:pt x="82348" y="188923"/>
                </a:lnTo>
                <a:lnTo>
                  <a:pt x="73149" y="137741"/>
                </a:lnTo>
                <a:lnTo>
                  <a:pt x="56198" y="88579"/>
                </a:lnTo>
                <a:lnTo>
                  <a:pt x="31735" y="4235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2706626" y="1936197"/>
            <a:ext cx="494665" cy="222250"/>
          </a:xfrm>
          <a:custGeom>
            <a:avLst/>
            <a:gdLst/>
            <a:ahLst/>
            <a:cxnLst/>
            <a:rect l="l" t="t" r="r" b="b"/>
            <a:pathLst>
              <a:path w="494665" h="222250">
                <a:moveTo>
                  <a:pt x="0" y="218341"/>
                </a:moveTo>
                <a:lnTo>
                  <a:pt x="196865" y="221920"/>
                </a:lnTo>
                <a:lnTo>
                  <a:pt x="4943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1201503" y="6495234"/>
            <a:ext cx="3253740" cy="3903345"/>
          </a:xfrm>
          <a:custGeom>
            <a:avLst/>
            <a:gdLst/>
            <a:ahLst/>
            <a:cxnLst/>
            <a:rect l="l" t="t" r="r" b="b"/>
            <a:pathLst>
              <a:path w="3253740" h="3903345">
                <a:moveTo>
                  <a:pt x="2249630" y="1909591"/>
                </a:moveTo>
                <a:lnTo>
                  <a:pt x="1856616" y="1372328"/>
                </a:lnTo>
                <a:lnTo>
                  <a:pt x="1572772" y="1579573"/>
                </a:lnTo>
                <a:lnTo>
                  <a:pt x="1469329" y="1437830"/>
                </a:lnTo>
                <a:lnTo>
                  <a:pt x="1366243" y="1296445"/>
                </a:lnTo>
                <a:lnTo>
                  <a:pt x="1650087" y="1089200"/>
                </a:lnTo>
                <a:lnTo>
                  <a:pt x="1264947" y="564107"/>
                </a:lnTo>
                <a:lnTo>
                  <a:pt x="984683" y="766699"/>
                </a:lnTo>
                <a:lnTo>
                  <a:pt x="877302" y="618872"/>
                </a:lnTo>
                <a:lnTo>
                  <a:pt x="769921" y="470686"/>
                </a:lnTo>
                <a:lnTo>
                  <a:pt x="1049827" y="267020"/>
                </a:lnTo>
                <a:lnTo>
                  <a:pt x="857615" y="0"/>
                </a:lnTo>
                <a:lnTo>
                  <a:pt x="0" y="618872"/>
                </a:lnTo>
                <a:lnTo>
                  <a:pt x="299592" y="1029067"/>
                </a:lnTo>
                <a:lnTo>
                  <a:pt x="599185" y="1439620"/>
                </a:lnTo>
                <a:lnTo>
                  <a:pt x="898778" y="1849815"/>
                </a:lnTo>
                <a:lnTo>
                  <a:pt x="1198729" y="2260368"/>
                </a:lnTo>
                <a:lnTo>
                  <a:pt x="1498322" y="2670564"/>
                </a:lnTo>
                <a:lnTo>
                  <a:pt x="1797915" y="3081117"/>
                </a:lnTo>
                <a:lnTo>
                  <a:pt x="2097865" y="3491312"/>
                </a:lnTo>
                <a:lnTo>
                  <a:pt x="2398532" y="3903297"/>
                </a:lnTo>
                <a:lnTo>
                  <a:pt x="3253284" y="3285499"/>
                </a:lnTo>
                <a:lnTo>
                  <a:pt x="3068231" y="3015614"/>
                </a:lnTo>
                <a:lnTo>
                  <a:pt x="2786177" y="3222144"/>
                </a:lnTo>
                <a:lnTo>
                  <a:pt x="2682018" y="3079685"/>
                </a:lnTo>
                <a:lnTo>
                  <a:pt x="2577858" y="2937226"/>
                </a:lnTo>
                <a:lnTo>
                  <a:pt x="2859912" y="2731055"/>
                </a:lnTo>
                <a:lnTo>
                  <a:pt x="2472267" y="2210257"/>
                </a:lnTo>
                <a:lnTo>
                  <a:pt x="2187349" y="2410702"/>
                </a:lnTo>
                <a:lnTo>
                  <a:pt x="2080684" y="2263948"/>
                </a:lnTo>
                <a:lnTo>
                  <a:pt x="1970798" y="2112899"/>
                </a:lnTo>
                <a:lnTo>
                  <a:pt x="2249630" y="19095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2412402" y="4936421"/>
            <a:ext cx="3083560" cy="2646045"/>
          </a:xfrm>
          <a:custGeom>
            <a:avLst/>
            <a:gdLst/>
            <a:ahLst/>
            <a:cxnLst/>
            <a:rect l="l" t="t" r="r" b="b"/>
            <a:pathLst>
              <a:path w="3083559" h="2646045">
                <a:moveTo>
                  <a:pt x="2004444" y="1659035"/>
                </a:moveTo>
                <a:lnTo>
                  <a:pt x="2517009" y="1284276"/>
                </a:lnTo>
                <a:lnTo>
                  <a:pt x="2296878" y="988262"/>
                </a:lnTo>
                <a:lnTo>
                  <a:pt x="2448285" y="875512"/>
                </a:lnTo>
                <a:lnTo>
                  <a:pt x="2599692" y="763120"/>
                </a:lnTo>
                <a:lnTo>
                  <a:pt x="2820181" y="1059134"/>
                </a:lnTo>
                <a:lnTo>
                  <a:pt x="3083264" y="860121"/>
                </a:lnTo>
                <a:lnTo>
                  <a:pt x="2458307" y="0"/>
                </a:lnTo>
                <a:lnTo>
                  <a:pt x="2034868" y="307109"/>
                </a:lnTo>
                <a:lnTo>
                  <a:pt x="1624673" y="604554"/>
                </a:lnTo>
                <a:lnTo>
                  <a:pt x="1214120" y="902715"/>
                </a:lnTo>
                <a:lnTo>
                  <a:pt x="804283" y="1199803"/>
                </a:lnTo>
                <a:lnTo>
                  <a:pt x="400888" y="1492595"/>
                </a:lnTo>
                <a:lnTo>
                  <a:pt x="0" y="1783239"/>
                </a:lnTo>
                <a:lnTo>
                  <a:pt x="606702" y="2645508"/>
                </a:lnTo>
                <a:lnTo>
                  <a:pt x="875870" y="2451865"/>
                </a:lnTo>
                <a:lnTo>
                  <a:pt x="673994" y="2173390"/>
                </a:lnTo>
                <a:lnTo>
                  <a:pt x="820390" y="2066725"/>
                </a:lnTo>
                <a:lnTo>
                  <a:pt x="966786" y="1960418"/>
                </a:lnTo>
                <a:lnTo>
                  <a:pt x="1169020" y="2238176"/>
                </a:lnTo>
                <a:lnTo>
                  <a:pt x="1700914" y="1885967"/>
                </a:lnTo>
                <a:lnTo>
                  <a:pt x="1475414" y="1584942"/>
                </a:lnTo>
                <a:lnTo>
                  <a:pt x="1627537" y="1471119"/>
                </a:lnTo>
                <a:lnTo>
                  <a:pt x="1779302" y="1356937"/>
                </a:lnTo>
                <a:lnTo>
                  <a:pt x="2004444" y="16590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1766685" y="4073436"/>
            <a:ext cx="2713355" cy="2113280"/>
          </a:xfrm>
          <a:custGeom>
            <a:avLst/>
            <a:gdLst/>
            <a:ahLst/>
            <a:cxnLst/>
            <a:rect l="l" t="t" r="r" b="b"/>
            <a:pathLst>
              <a:path w="2713355" h="2113279">
                <a:moveTo>
                  <a:pt x="1880598" y="931350"/>
                </a:moveTo>
                <a:lnTo>
                  <a:pt x="2290077" y="633547"/>
                </a:lnTo>
                <a:lnTo>
                  <a:pt x="2713158" y="325722"/>
                </a:lnTo>
                <a:lnTo>
                  <a:pt x="2476920" y="0"/>
                </a:lnTo>
                <a:lnTo>
                  <a:pt x="588089" y="1360874"/>
                </a:lnTo>
                <a:lnTo>
                  <a:pt x="487151" y="1422081"/>
                </a:lnTo>
                <a:lnTo>
                  <a:pt x="0" y="1780734"/>
                </a:lnTo>
                <a:lnTo>
                  <a:pt x="258072" y="2113257"/>
                </a:lnTo>
                <a:lnTo>
                  <a:pt x="656813" y="1822254"/>
                </a:lnTo>
                <a:lnTo>
                  <a:pt x="1060923" y="1527672"/>
                </a:lnTo>
                <a:lnTo>
                  <a:pt x="1470045" y="1229869"/>
                </a:lnTo>
                <a:lnTo>
                  <a:pt x="1880598" y="9313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4185977" y="6296938"/>
            <a:ext cx="2282825" cy="3344545"/>
          </a:xfrm>
          <a:custGeom>
            <a:avLst/>
            <a:gdLst/>
            <a:ahLst/>
            <a:cxnLst/>
            <a:rect l="l" t="t" r="r" b="b"/>
            <a:pathLst>
              <a:path w="2282825" h="3344545">
                <a:moveTo>
                  <a:pt x="2282203" y="1947890"/>
                </a:moveTo>
                <a:lnTo>
                  <a:pt x="2056703" y="1641496"/>
                </a:lnTo>
                <a:lnTo>
                  <a:pt x="1898495" y="1422081"/>
                </a:lnTo>
                <a:lnTo>
                  <a:pt x="1748161" y="1531968"/>
                </a:lnTo>
                <a:lnTo>
                  <a:pt x="1607492" y="1339040"/>
                </a:lnTo>
                <a:lnTo>
                  <a:pt x="1478635" y="1163651"/>
                </a:lnTo>
                <a:lnTo>
                  <a:pt x="1628969" y="1053765"/>
                </a:lnTo>
                <a:lnTo>
                  <a:pt x="1458233" y="820390"/>
                </a:lnTo>
                <a:lnTo>
                  <a:pt x="1157924" y="410195"/>
                </a:lnTo>
                <a:lnTo>
                  <a:pt x="857973" y="0"/>
                </a:lnTo>
                <a:lnTo>
                  <a:pt x="0" y="632831"/>
                </a:lnTo>
                <a:lnTo>
                  <a:pt x="193643" y="875154"/>
                </a:lnTo>
                <a:lnTo>
                  <a:pt x="485003" y="669341"/>
                </a:lnTo>
                <a:lnTo>
                  <a:pt x="590237" y="814663"/>
                </a:lnTo>
                <a:lnTo>
                  <a:pt x="657171" y="907369"/>
                </a:lnTo>
                <a:lnTo>
                  <a:pt x="699407" y="962133"/>
                </a:lnTo>
                <a:lnTo>
                  <a:pt x="408763" y="1172599"/>
                </a:lnTo>
                <a:lnTo>
                  <a:pt x="802493" y="1708430"/>
                </a:lnTo>
                <a:lnTo>
                  <a:pt x="1079178" y="1509776"/>
                </a:lnTo>
                <a:lnTo>
                  <a:pt x="1193718" y="1658677"/>
                </a:lnTo>
                <a:lnTo>
                  <a:pt x="1308615" y="1808295"/>
                </a:lnTo>
                <a:lnTo>
                  <a:pt x="1020834" y="2013750"/>
                </a:lnTo>
                <a:lnTo>
                  <a:pt x="1389867" y="2523810"/>
                </a:lnTo>
                <a:lnTo>
                  <a:pt x="1673353" y="2318354"/>
                </a:lnTo>
                <a:lnTo>
                  <a:pt x="1779302" y="2465108"/>
                </a:lnTo>
                <a:lnTo>
                  <a:pt x="1884535" y="2610788"/>
                </a:lnTo>
                <a:lnTo>
                  <a:pt x="1602481" y="2815886"/>
                </a:lnTo>
                <a:lnTo>
                  <a:pt x="1979746" y="3344200"/>
                </a:lnTo>
                <a:lnTo>
                  <a:pt x="2262516" y="3138387"/>
                </a:lnTo>
                <a:lnTo>
                  <a:pt x="2282203" y="3165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6382276" y="9873439"/>
            <a:ext cx="86360" cy="179705"/>
          </a:xfrm>
          <a:custGeom>
            <a:avLst/>
            <a:gdLst/>
            <a:ahLst/>
            <a:cxnLst/>
            <a:rect l="l" t="t" r="r" b="b"/>
            <a:pathLst>
              <a:path w="86359" h="179704">
                <a:moveTo>
                  <a:pt x="85904" y="0"/>
                </a:moveTo>
                <a:lnTo>
                  <a:pt x="0" y="62996"/>
                </a:lnTo>
                <a:lnTo>
                  <a:pt x="85904" y="1793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5945594" y="13513296"/>
            <a:ext cx="522605" cy="455295"/>
          </a:xfrm>
          <a:custGeom>
            <a:avLst/>
            <a:gdLst/>
            <a:ahLst/>
            <a:cxnLst/>
            <a:rect l="l" t="t" r="r" b="b"/>
            <a:pathLst>
              <a:path w="522605" h="455294">
                <a:moveTo>
                  <a:pt x="522587" y="0"/>
                </a:moveTo>
                <a:lnTo>
                  <a:pt x="409121" y="81609"/>
                </a:lnTo>
                <a:lnTo>
                  <a:pt x="0" y="375475"/>
                </a:lnTo>
                <a:lnTo>
                  <a:pt x="57269" y="454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485033" y="9613935"/>
            <a:ext cx="3455035" cy="3667125"/>
          </a:xfrm>
          <a:custGeom>
            <a:avLst/>
            <a:gdLst/>
            <a:ahLst/>
            <a:cxnLst/>
            <a:rect l="l" t="t" r="r" b="b"/>
            <a:pathLst>
              <a:path w="3455035" h="3667125">
                <a:moveTo>
                  <a:pt x="2725686" y="1451790"/>
                </a:moveTo>
                <a:lnTo>
                  <a:pt x="2450075" y="1071661"/>
                </a:lnTo>
                <a:lnTo>
                  <a:pt x="2292225" y="1185843"/>
                </a:lnTo>
                <a:lnTo>
                  <a:pt x="2161578" y="1005443"/>
                </a:lnTo>
                <a:lnTo>
                  <a:pt x="2030931" y="825043"/>
                </a:lnTo>
                <a:lnTo>
                  <a:pt x="2188781" y="710861"/>
                </a:lnTo>
                <a:lnTo>
                  <a:pt x="2051334" y="520797"/>
                </a:lnTo>
                <a:lnTo>
                  <a:pt x="1893484" y="634979"/>
                </a:lnTo>
                <a:lnTo>
                  <a:pt x="1762837" y="454579"/>
                </a:lnTo>
                <a:lnTo>
                  <a:pt x="1920687" y="340397"/>
                </a:lnTo>
                <a:lnTo>
                  <a:pt x="1674068" y="0"/>
                </a:lnTo>
                <a:lnTo>
                  <a:pt x="0" y="1207319"/>
                </a:lnTo>
                <a:lnTo>
                  <a:pt x="1780018" y="3667059"/>
                </a:lnTo>
                <a:lnTo>
                  <a:pt x="3454445" y="2457949"/>
                </a:lnTo>
                <a:lnTo>
                  <a:pt x="3445496" y="2445422"/>
                </a:lnTo>
                <a:lnTo>
                  <a:pt x="3287646" y="2559603"/>
                </a:lnTo>
                <a:lnTo>
                  <a:pt x="3159505" y="2382783"/>
                </a:lnTo>
                <a:lnTo>
                  <a:pt x="3317355" y="2268601"/>
                </a:lnTo>
                <a:lnTo>
                  <a:pt x="2987338" y="1812948"/>
                </a:lnTo>
                <a:lnTo>
                  <a:pt x="2829488" y="1927130"/>
                </a:lnTo>
                <a:lnTo>
                  <a:pt x="2698841" y="1746730"/>
                </a:lnTo>
                <a:lnTo>
                  <a:pt x="2567836" y="1565972"/>
                </a:lnTo>
                <a:lnTo>
                  <a:pt x="2725686" y="14517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788564" y="10345915"/>
            <a:ext cx="2334260" cy="2720975"/>
          </a:xfrm>
          <a:custGeom>
            <a:avLst/>
            <a:gdLst/>
            <a:ahLst/>
            <a:cxnLst/>
            <a:rect l="l" t="t" r="r" b="b"/>
            <a:pathLst>
              <a:path w="2334260" h="2720975">
                <a:moveTo>
                  <a:pt x="1730622" y="1496174"/>
                </a:moveTo>
                <a:lnTo>
                  <a:pt x="2000149" y="1867354"/>
                </a:lnTo>
                <a:lnTo>
                  <a:pt x="2034868" y="1915318"/>
                </a:lnTo>
                <a:lnTo>
                  <a:pt x="2137596" y="1840867"/>
                </a:lnTo>
                <a:lnTo>
                  <a:pt x="2334103" y="2111825"/>
                </a:lnTo>
                <a:lnTo>
                  <a:pt x="2231734" y="2186276"/>
                </a:lnTo>
                <a:lnTo>
                  <a:pt x="2281129" y="2254641"/>
                </a:lnTo>
                <a:lnTo>
                  <a:pt x="1635053" y="2720675"/>
                </a:lnTo>
                <a:lnTo>
                  <a:pt x="1355863" y="2335535"/>
                </a:lnTo>
                <a:lnTo>
                  <a:pt x="1240607" y="2176969"/>
                </a:lnTo>
                <a:lnTo>
                  <a:pt x="1124278" y="2261442"/>
                </a:lnTo>
                <a:lnTo>
                  <a:pt x="969649" y="2048112"/>
                </a:lnTo>
                <a:lnTo>
                  <a:pt x="815021" y="1834782"/>
                </a:lnTo>
                <a:lnTo>
                  <a:pt x="931708" y="1750309"/>
                </a:lnTo>
                <a:lnTo>
                  <a:pt x="817884" y="1593533"/>
                </a:lnTo>
                <a:lnTo>
                  <a:pt x="704061" y="1436757"/>
                </a:lnTo>
                <a:lnTo>
                  <a:pt x="587731" y="1521230"/>
                </a:lnTo>
                <a:lnTo>
                  <a:pt x="433103" y="1307542"/>
                </a:lnTo>
                <a:lnTo>
                  <a:pt x="278116" y="1094211"/>
                </a:lnTo>
                <a:lnTo>
                  <a:pt x="394446" y="1009738"/>
                </a:lnTo>
                <a:lnTo>
                  <a:pt x="280264" y="852246"/>
                </a:lnTo>
                <a:lnTo>
                  <a:pt x="0" y="465675"/>
                </a:lnTo>
                <a:lnTo>
                  <a:pt x="645717" y="0"/>
                </a:lnTo>
                <a:lnTo>
                  <a:pt x="924549" y="384423"/>
                </a:lnTo>
                <a:lnTo>
                  <a:pt x="1130005" y="235522"/>
                </a:lnTo>
                <a:lnTo>
                  <a:pt x="1229153" y="372253"/>
                </a:lnTo>
                <a:lnTo>
                  <a:pt x="1023698" y="521155"/>
                </a:lnTo>
                <a:lnTo>
                  <a:pt x="1193718" y="755603"/>
                </a:lnTo>
                <a:lnTo>
                  <a:pt x="1462528" y="1126068"/>
                </a:lnTo>
                <a:lnTo>
                  <a:pt x="1730622" y="14961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9569670" y="12820688"/>
            <a:ext cx="2350770" cy="1148080"/>
          </a:xfrm>
          <a:custGeom>
            <a:avLst/>
            <a:gdLst/>
            <a:ahLst/>
            <a:cxnLst/>
            <a:rect l="l" t="t" r="r" b="b"/>
            <a:pathLst>
              <a:path w="2350770" h="1148080">
                <a:moveTo>
                  <a:pt x="2350211" y="1147544"/>
                </a:moveTo>
                <a:lnTo>
                  <a:pt x="1545211" y="27919"/>
                </a:lnTo>
                <a:lnTo>
                  <a:pt x="1364811" y="157849"/>
                </a:lnTo>
                <a:lnTo>
                  <a:pt x="1251345" y="0"/>
                </a:lnTo>
                <a:lnTo>
                  <a:pt x="804641" y="325006"/>
                </a:lnTo>
                <a:lnTo>
                  <a:pt x="918465" y="482856"/>
                </a:lnTo>
                <a:lnTo>
                  <a:pt x="737349" y="613503"/>
                </a:lnTo>
                <a:lnTo>
                  <a:pt x="556949" y="743434"/>
                </a:lnTo>
                <a:lnTo>
                  <a:pt x="443125" y="585584"/>
                </a:lnTo>
                <a:lnTo>
                  <a:pt x="66934" y="859763"/>
                </a:lnTo>
                <a:lnTo>
                  <a:pt x="180757" y="1017255"/>
                </a:lnTo>
                <a:lnTo>
                  <a:pt x="0" y="11475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9237147" y="13940671"/>
            <a:ext cx="58419" cy="27940"/>
          </a:xfrm>
          <a:custGeom>
            <a:avLst/>
            <a:gdLst/>
            <a:ahLst/>
            <a:cxnLst/>
            <a:rect l="l" t="t" r="r" b="b"/>
            <a:pathLst>
              <a:path w="58420" h="27940">
                <a:moveTo>
                  <a:pt x="57985" y="27561"/>
                </a:moveTo>
                <a:lnTo>
                  <a:pt x="37941" y="0"/>
                </a:lnTo>
                <a:lnTo>
                  <a:pt x="0" y="275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0979940" y="13554459"/>
            <a:ext cx="875030" cy="414020"/>
          </a:xfrm>
          <a:custGeom>
            <a:avLst/>
            <a:gdLst/>
            <a:ahLst/>
            <a:cxnLst/>
            <a:rect l="l" t="t" r="r" b="b"/>
            <a:pathLst>
              <a:path w="875029" h="414019">
                <a:moveTo>
                  <a:pt x="0" y="413774"/>
                </a:moveTo>
                <a:lnTo>
                  <a:pt x="215477" y="258788"/>
                </a:lnTo>
                <a:lnTo>
                  <a:pt x="574488" y="0"/>
                </a:lnTo>
                <a:lnTo>
                  <a:pt x="874438" y="4137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4289749" y="8092706"/>
            <a:ext cx="2978785" cy="2959100"/>
          </a:xfrm>
          <a:custGeom>
            <a:avLst/>
            <a:gdLst/>
            <a:ahLst/>
            <a:cxnLst/>
            <a:rect l="l" t="t" r="r" b="b"/>
            <a:pathLst>
              <a:path w="2978784" h="2959100">
                <a:moveTo>
                  <a:pt x="2155493" y="1946458"/>
                </a:moveTo>
                <a:lnTo>
                  <a:pt x="2336251" y="1816169"/>
                </a:lnTo>
                <a:lnTo>
                  <a:pt x="2447569" y="1971872"/>
                </a:lnTo>
                <a:lnTo>
                  <a:pt x="2911097" y="1641138"/>
                </a:lnTo>
                <a:lnTo>
                  <a:pt x="2798347" y="1482930"/>
                </a:lnTo>
                <a:lnTo>
                  <a:pt x="2978747" y="1354073"/>
                </a:lnTo>
                <a:lnTo>
                  <a:pt x="1996569" y="0"/>
                </a:lnTo>
                <a:lnTo>
                  <a:pt x="0" y="1441410"/>
                </a:lnTo>
                <a:lnTo>
                  <a:pt x="1087411" y="2959061"/>
                </a:lnTo>
                <a:lnTo>
                  <a:pt x="1346557" y="2771144"/>
                </a:lnTo>
                <a:lnTo>
                  <a:pt x="1232733" y="2612220"/>
                </a:lnTo>
                <a:lnTo>
                  <a:pt x="1413849" y="2481931"/>
                </a:lnTo>
                <a:lnTo>
                  <a:pt x="1594607" y="2351284"/>
                </a:lnTo>
                <a:lnTo>
                  <a:pt x="1708072" y="2509850"/>
                </a:lnTo>
                <a:lnTo>
                  <a:pt x="2088559" y="2235313"/>
                </a:lnTo>
                <a:lnTo>
                  <a:pt x="1975093" y="2076747"/>
                </a:lnTo>
                <a:lnTo>
                  <a:pt x="2155493" y="19464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432566" y="8262367"/>
            <a:ext cx="2291715" cy="1924685"/>
          </a:xfrm>
          <a:custGeom>
            <a:avLst/>
            <a:gdLst/>
            <a:ahLst/>
            <a:cxnLst/>
            <a:rect l="l" t="t" r="r" b="b"/>
            <a:pathLst>
              <a:path w="2291715" h="1924684">
                <a:moveTo>
                  <a:pt x="1536263" y="1106381"/>
                </a:moveTo>
                <a:lnTo>
                  <a:pt x="1158640" y="1379129"/>
                </a:lnTo>
                <a:lnTo>
                  <a:pt x="780659" y="1651518"/>
                </a:lnTo>
                <a:lnTo>
                  <a:pt x="403036" y="1924266"/>
                </a:lnTo>
                <a:lnTo>
                  <a:pt x="0" y="1362664"/>
                </a:lnTo>
                <a:lnTo>
                  <a:pt x="377980" y="1090274"/>
                </a:lnTo>
                <a:lnTo>
                  <a:pt x="755961" y="817884"/>
                </a:lnTo>
                <a:lnTo>
                  <a:pt x="1133942" y="545137"/>
                </a:lnTo>
                <a:lnTo>
                  <a:pt x="1511565" y="272747"/>
                </a:lnTo>
                <a:lnTo>
                  <a:pt x="1889904" y="0"/>
                </a:lnTo>
                <a:lnTo>
                  <a:pt x="2291509" y="561602"/>
                </a:lnTo>
                <a:lnTo>
                  <a:pt x="1914244" y="833634"/>
                </a:lnTo>
                <a:lnTo>
                  <a:pt x="1536263" y="11063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419561" y="253001"/>
            <a:ext cx="16051662" cy="1371827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 txBox="1"/>
          <p:nvPr/>
        </p:nvSpPr>
        <p:spPr>
          <a:xfrm rot="3180000">
            <a:off x="13500305" y="5331722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34" name="object 1334"/>
          <p:cNvSpPr txBox="1"/>
          <p:nvPr/>
        </p:nvSpPr>
        <p:spPr>
          <a:xfrm rot="3240000">
            <a:off x="15062437" y="11314748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35" name="object 1335"/>
          <p:cNvSpPr txBox="1"/>
          <p:nvPr/>
        </p:nvSpPr>
        <p:spPr>
          <a:xfrm rot="3240000">
            <a:off x="13818805" y="12210433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36" name="object 1336"/>
          <p:cNvSpPr txBox="1"/>
          <p:nvPr/>
        </p:nvSpPr>
        <p:spPr>
          <a:xfrm rot="3180000">
            <a:off x="16103056" y="6990919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37" name="object 1337"/>
          <p:cNvSpPr txBox="1"/>
          <p:nvPr/>
        </p:nvSpPr>
        <p:spPr>
          <a:xfrm rot="3180000">
            <a:off x="13034109" y="10411361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38" name="object 1338"/>
          <p:cNvSpPr txBox="1"/>
          <p:nvPr/>
        </p:nvSpPr>
        <p:spPr>
          <a:xfrm rot="3180000">
            <a:off x="12295681" y="6206180"/>
            <a:ext cx="568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75" dirty="0">
                <a:latin typeface="Arial"/>
                <a:cs typeface="Arial"/>
              </a:rPr>
              <a:t>11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39" name="object 1339"/>
          <p:cNvSpPr txBox="1"/>
          <p:nvPr/>
        </p:nvSpPr>
        <p:spPr>
          <a:xfrm rot="3180000">
            <a:off x="12744538" y="10015125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40" name="object 1340"/>
          <p:cNvSpPr txBox="1"/>
          <p:nvPr/>
        </p:nvSpPr>
        <p:spPr>
          <a:xfrm rot="3180000">
            <a:off x="5659901" y="13718336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41" name="object 1341"/>
          <p:cNvSpPr txBox="1"/>
          <p:nvPr/>
        </p:nvSpPr>
        <p:spPr>
          <a:xfrm rot="3180000">
            <a:off x="15551118" y="6231736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42" name="object 1342"/>
          <p:cNvSpPr txBox="1"/>
          <p:nvPr/>
        </p:nvSpPr>
        <p:spPr>
          <a:xfrm rot="3240000">
            <a:off x="6205920" y="856163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43" name="object 1343"/>
          <p:cNvSpPr txBox="1"/>
          <p:nvPr/>
        </p:nvSpPr>
        <p:spPr>
          <a:xfrm rot="3240000">
            <a:off x="11849770" y="8787400"/>
            <a:ext cx="602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44" name="object 1344"/>
          <p:cNvSpPr txBox="1"/>
          <p:nvPr/>
        </p:nvSpPr>
        <p:spPr>
          <a:xfrm rot="3180000">
            <a:off x="13932335" y="5017454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13887817" y="6407540"/>
            <a:ext cx="377825" cy="415290"/>
          </a:xfrm>
          <a:custGeom>
            <a:avLst/>
            <a:gdLst/>
            <a:ahLst/>
            <a:cxnLst/>
            <a:rect l="l" t="t" r="r" b="b"/>
            <a:pathLst>
              <a:path w="377825" h="415290">
                <a:moveTo>
                  <a:pt x="377623" y="301382"/>
                </a:moveTo>
                <a:lnTo>
                  <a:pt x="152123" y="0"/>
                </a:lnTo>
                <a:lnTo>
                  <a:pt x="0" y="113823"/>
                </a:lnTo>
                <a:lnTo>
                  <a:pt x="225499" y="414848"/>
                </a:lnTo>
                <a:lnTo>
                  <a:pt x="377623" y="30138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 txBox="1"/>
          <p:nvPr/>
        </p:nvSpPr>
        <p:spPr>
          <a:xfrm rot="3180000">
            <a:off x="12548310" y="9746001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14039939" y="6293358"/>
            <a:ext cx="377190" cy="415925"/>
          </a:xfrm>
          <a:custGeom>
            <a:avLst/>
            <a:gdLst/>
            <a:ahLst/>
            <a:cxnLst/>
            <a:rect l="l" t="t" r="r" b="b"/>
            <a:pathLst>
              <a:path w="377190" h="415925">
                <a:moveTo>
                  <a:pt x="376907" y="302098"/>
                </a:moveTo>
                <a:lnTo>
                  <a:pt x="151765" y="0"/>
                </a:lnTo>
                <a:lnTo>
                  <a:pt x="0" y="114181"/>
                </a:lnTo>
                <a:lnTo>
                  <a:pt x="225499" y="415564"/>
                </a:lnTo>
                <a:lnTo>
                  <a:pt x="376907" y="30209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 txBox="1"/>
          <p:nvPr/>
        </p:nvSpPr>
        <p:spPr>
          <a:xfrm rot="3240000">
            <a:off x="3868934" y="11968113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49" name="object 1349"/>
          <p:cNvSpPr txBox="1"/>
          <p:nvPr/>
        </p:nvSpPr>
        <p:spPr>
          <a:xfrm rot="3180000">
            <a:off x="3615725" y="11619039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50" name="object 1350"/>
          <p:cNvSpPr txBox="1"/>
          <p:nvPr/>
        </p:nvSpPr>
        <p:spPr>
          <a:xfrm rot="3240000">
            <a:off x="4153061" y="12356743"/>
            <a:ext cx="602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71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51" name="object 1351"/>
          <p:cNvSpPr txBox="1"/>
          <p:nvPr/>
        </p:nvSpPr>
        <p:spPr>
          <a:xfrm rot="3180000">
            <a:off x="9537069" y="10366977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52" name="object 1352"/>
          <p:cNvSpPr txBox="1"/>
          <p:nvPr/>
        </p:nvSpPr>
        <p:spPr>
          <a:xfrm rot="3240000">
            <a:off x="16412745" y="7413640"/>
            <a:ext cx="602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61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53" name="object 1353"/>
          <p:cNvSpPr txBox="1"/>
          <p:nvPr/>
        </p:nvSpPr>
        <p:spPr>
          <a:xfrm rot="3240000">
            <a:off x="10573829" y="11801523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31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54" name="object 1354"/>
          <p:cNvSpPr txBox="1"/>
          <p:nvPr/>
        </p:nvSpPr>
        <p:spPr>
          <a:xfrm rot="3180000">
            <a:off x="8103336" y="7815109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55" name="object 1355"/>
          <p:cNvSpPr txBox="1"/>
          <p:nvPr/>
        </p:nvSpPr>
        <p:spPr>
          <a:xfrm rot="3180000">
            <a:off x="3068440" y="10863793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14381768" y="9912454"/>
            <a:ext cx="351155" cy="389255"/>
          </a:xfrm>
          <a:custGeom>
            <a:avLst/>
            <a:gdLst/>
            <a:ahLst/>
            <a:cxnLst/>
            <a:rect l="l" t="t" r="r" b="b"/>
            <a:pathLst>
              <a:path w="351155" h="389254">
                <a:moveTo>
                  <a:pt x="144248" y="0"/>
                </a:moveTo>
                <a:lnTo>
                  <a:pt x="0" y="105591"/>
                </a:lnTo>
                <a:lnTo>
                  <a:pt x="205813" y="388719"/>
                </a:lnTo>
                <a:lnTo>
                  <a:pt x="350777" y="283485"/>
                </a:lnTo>
                <a:lnTo>
                  <a:pt x="1442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 txBox="1"/>
          <p:nvPr/>
        </p:nvSpPr>
        <p:spPr>
          <a:xfrm rot="3240000">
            <a:off x="10832589" y="12162831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58" name="object 1358"/>
          <p:cNvSpPr txBox="1"/>
          <p:nvPr/>
        </p:nvSpPr>
        <p:spPr>
          <a:xfrm rot="3240000">
            <a:off x="2561053" y="13410957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82</a:t>
            </a:r>
            <a:endParaRPr sz="350">
              <a:latin typeface="Arial"/>
              <a:cs typeface="Arial"/>
            </a:endParaRPr>
          </a:p>
        </p:txBody>
      </p:sp>
      <p:sp>
        <p:nvSpPr>
          <p:cNvPr id="1359" name="object 1359"/>
          <p:cNvSpPr txBox="1"/>
          <p:nvPr/>
        </p:nvSpPr>
        <p:spPr>
          <a:xfrm rot="3180000">
            <a:off x="2839522" y="13797302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84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0" name="object 1360"/>
          <p:cNvSpPr txBox="1"/>
          <p:nvPr/>
        </p:nvSpPr>
        <p:spPr>
          <a:xfrm rot="3240000">
            <a:off x="10299640" y="1142369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1" name="object 1361"/>
          <p:cNvSpPr txBox="1"/>
          <p:nvPr/>
        </p:nvSpPr>
        <p:spPr>
          <a:xfrm rot="3240000">
            <a:off x="13402215" y="12510387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2" name="object 1362"/>
          <p:cNvSpPr txBox="1"/>
          <p:nvPr/>
        </p:nvSpPr>
        <p:spPr>
          <a:xfrm rot="3180000">
            <a:off x="13138431" y="5594806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3" name="object 1363"/>
          <p:cNvSpPr txBox="1"/>
          <p:nvPr/>
        </p:nvSpPr>
        <p:spPr>
          <a:xfrm rot="3240000">
            <a:off x="5061221" y="938703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4" name="object 1364"/>
          <p:cNvSpPr txBox="1"/>
          <p:nvPr/>
        </p:nvSpPr>
        <p:spPr>
          <a:xfrm rot="3180000">
            <a:off x="10959428" y="7568548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5" name="object 1365"/>
          <p:cNvSpPr txBox="1"/>
          <p:nvPr/>
        </p:nvSpPr>
        <p:spPr>
          <a:xfrm rot="3180000">
            <a:off x="8903682" y="8920059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6" name="object 1366"/>
          <p:cNvSpPr txBox="1"/>
          <p:nvPr/>
        </p:nvSpPr>
        <p:spPr>
          <a:xfrm rot="3240000">
            <a:off x="4391473" y="1268899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7" name="object 1367"/>
          <p:cNvSpPr txBox="1"/>
          <p:nvPr/>
        </p:nvSpPr>
        <p:spPr>
          <a:xfrm rot="3240000">
            <a:off x="14214643" y="11926315"/>
            <a:ext cx="6260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0" dirty="0">
                <a:latin typeface="Arial"/>
                <a:cs typeface="Arial"/>
              </a:rPr>
              <a:t>41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8" name="object 1368"/>
          <p:cNvSpPr txBox="1"/>
          <p:nvPr/>
        </p:nvSpPr>
        <p:spPr>
          <a:xfrm rot="3240000">
            <a:off x="3331332" y="11226113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69" name="object 1369"/>
          <p:cNvSpPr txBox="1"/>
          <p:nvPr/>
        </p:nvSpPr>
        <p:spPr>
          <a:xfrm rot="3180000">
            <a:off x="15821360" y="6603275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14237163" y="10018045"/>
            <a:ext cx="350520" cy="388620"/>
          </a:xfrm>
          <a:custGeom>
            <a:avLst/>
            <a:gdLst/>
            <a:ahLst/>
            <a:cxnLst/>
            <a:rect l="l" t="t" r="r" b="b"/>
            <a:pathLst>
              <a:path w="350519" h="388620">
                <a:moveTo>
                  <a:pt x="350419" y="283127"/>
                </a:moveTo>
                <a:lnTo>
                  <a:pt x="144606" y="0"/>
                </a:lnTo>
                <a:lnTo>
                  <a:pt x="0" y="105233"/>
                </a:lnTo>
                <a:lnTo>
                  <a:pt x="205813" y="388003"/>
                </a:lnTo>
                <a:lnTo>
                  <a:pt x="350419" y="28312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 txBox="1"/>
          <p:nvPr/>
        </p:nvSpPr>
        <p:spPr>
          <a:xfrm rot="3180000">
            <a:off x="10026010" y="11044908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72" name="object 1372"/>
          <p:cNvSpPr txBox="1"/>
          <p:nvPr/>
        </p:nvSpPr>
        <p:spPr>
          <a:xfrm rot="3180000">
            <a:off x="4675495" y="9666414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61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73" name="object 1373"/>
          <p:cNvSpPr txBox="1"/>
          <p:nvPr/>
        </p:nvSpPr>
        <p:spPr>
          <a:xfrm rot="3240000">
            <a:off x="15904662" y="10708403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74" name="object 1374"/>
          <p:cNvSpPr txBox="1"/>
          <p:nvPr/>
        </p:nvSpPr>
        <p:spPr>
          <a:xfrm rot="3240000">
            <a:off x="16221700" y="1308881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75" name="object 1375"/>
          <p:cNvSpPr txBox="1"/>
          <p:nvPr/>
        </p:nvSpPr>
        <p:spPr>
          <a:xfrm rot="3180000">
            <a:off x="9731071" y="10635787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76" name="object 1376"/>
          <p:cNvSpPr txBox="1"/>
          <p:nvPr/>
        </p:nvSpPr>
        <p:spPr>
          <a:xfrm rot="3240000">
            <a:off x="14397047" y="4680160"/>
            <a:ext cx="5020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75" dirty="0"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77" name="object 1377"/>
          <p:cNvSpPr txBox="1"/>
          <p:nvPr/>
        </p:nvSpPr>
        <p:spPr>
          <a:xfrm rot="3240000">
            <a:off x="5458191" y="910068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78" name="object 1378"/>
          <p:cNvSpPr txBox="1"/>
          <p:nvPr/>
        </p:nvSpPr>
        <p:spPr>
          <a:xfrm rot="3180000">
            <a:off x="15836751" y="13366127"/>
            <a:ext cx="6471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79" name="object 1379"/>
          <p:cNvSpPr txBox="1"/>
          <p:nvPr/>
        </p:nvSpPr>
        <p:spPr>
          <a:xfrm rot="3240000">
            <a:off x="7838018" y="7444065"/>
            <a:ext cx="602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51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0" name="object 1380"/>
          <p:cNvSpPr txBox="1"/>
          <p:nvPr/>
        </p:nvSpPr>
        <p:spPr>
          <a:xfrm rot="3180000">
            <a:off x="12764746" y="5866480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1" name="object 1381"/>
          <p:cNvSpPr txBox="1"/>
          <p:nvPr/>
        </p:nvSpPr>
        <p:spPr>
          <a:xfrm rot="3240000">
            <a:off x="14604637" y="11644049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43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2" name="object 1382"/>
          <p:cNvSpPr txBox="1"/>
          <p:nvPr/>
        </p:nvSpPr>
        <p:spPr>
          <a:xfrm rot="3240000">
            <a:off x="2298328" y="13048367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80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3" name="object 1383"/>
          <p:cNvSpPr txBox="1"/>
          <p:nvPr/>
        </p:nvSpPr>
        <p:spPr>
          <a:xfrm rot="3180000">
            <a:off x="9133486" y="9234243"/>
            <a:ext cx="6260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0" dirty="0">
                <a:latin typeface="Arial"/>
                <a:cs typeface="Arial"/>
              </a:rPr>
              <a:t>41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4" name="object 1384"/>
          <p:cNvSpPr txBox="1"/>
          <p:nvPr/>
        </p:nvSpPr>
        <p:spPr>
          <a:xfrm rot="3240000">
            <a:off x="11199757" y="7897212"/>
            <a:ext cx="602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5" name="object 1385"/>
          <p:cNvSpPr txBox="1"/>
          <p:nvPr/>
        </p:nvSpPr>
        <p:spPr>
          <a:xfrm rot="3180000">
            <a:off x="8648115" y="8567134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6" name="object 1386"/>
          <p:cNvSpPr txBox="1"/>
          <p:nvPr/>
        </p:nvSpPr>
        <p:spPr>
          <a:xfrm rot="3180000">
            <a:off x="15416454" y="13670291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31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7" name="object 1387"/>
          <p:cNvSpPr txBox="1"/>
          <p:nvPr/>
        </p:nvSpPr>
        <p:spPr>
          <a:xfrm rot="3240000">
            <a:off x="5373360" y="13322547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8" name="object 1388"/>
          <p:cNvSpPr txBox="1"/>
          <p:nvPr/>
        </p:nvSpPr>
        <p:spPr>
          <a:xfrm rot="3240000">
            <a:off x="15449797" y="11035914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89" name="object 1389"/>
          <p:cNvSpPr txBox="1"/>
          <p:nvPr/>
        </p:nvSpPr>
        <p:spPr>
          <a:xfrm rot="3240000">
            <a:off x="16293177" y="10431039"/>
            <a:ext cx="602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51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0" name="object 1390"/>
          <p:cNvSpPr txBox="1"/>
          <p:nvPr/>
        </p:nvSpPr>
        <p:spPr>
          <a:xfrm rot="3240000">
            <a:off x="5895948" y="878534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1" name="object 1391"/>
          <p:cNvSpPr txBox="1"/>
          <p:nvPr/>
        </p:nvSpPr>
        <p:spPr>
          <a:xfrm rot="3180000">
            <a:off x="12191445" y="9255144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21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2" name="object 1392"/>
          <p:cNvSpPr txBox="1"/>
          <p:nvPr/>
        </p:nvSpPr>
        <p:spPr>
          <a:xfrm rot="3240000">
            <a:off x="8367665" y="8179939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3" name="object 1393"/>
          <p:cNvSpPr txBox="1"/>
          <p:nvPr/>
        </p:nvSpPr>
        <p:spPr>
          <a:xfrm rot="3180000">
            <a:off x="11486668" y="8290506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17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4" name="object 1394"/>
          <p:cNvSpPr txBox="1"/>
          <p:nvPr/>
        </p:nvSpPr>
        <p:spPr>
          <a:xfrm rot="21180000">
            <a:off x="16148315" y="4021110"/>
            <a:ext cx="11163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5" name="object 1395"/>
          <p:cNvSpPr txBox="1"/>
          <p:nvPr/>
        </p:nvSpPr>
        <p:spPr>
          <a:xfrm rot="21180000">
            <a:off x="15246165" y="2774644"/>
            <a:ext cx="11163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6" name="object 1396"/>
          <p:cNvSpPr txBox="1"/>
          <p:nvPr/>
        </p:nvSpPr>
        <p:spPr>
          <a:xfrm rot="21180000">
            <a:off x="14777629" y="2140340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1397" name="object 1397"/>
          <p:cNvSpPr txBox="1"/>
          <p:nvPr/>
        </p:nvSpPr>
        <p:spPr>
          <a:xfrm rot="2220000">
            <a:off x="15036622" y="4392061"/>
            <a:ext cx="67121" cy="260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4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        </a:t>
            </a:r>
            <a:r>
              <a:rPr sz="300" spc="-67" baseline="13888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300" baseline="13888">
              <a:latin typeface="Arial"/>
              <a:cs typeface="Arial"/>
            </a:endParaRPr>
          </a:p>
        </p:txBody>
      </p:sp>
      <p:sp>
        <p:nvSpPr>
          <p:cNvPr id="1398" name="object 1398"/>
          <p:cNvSpPr txBox="1"/>
          <p:nvPr/>
        </p:nvSpPr>
        <p:spPr>
          <a:xfrm rot="2220000">
            <a:off x="15061274" y="4447480"/>
            <a:ext cx="69459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5" dirty="0">
                <a:solidFill>
                  <a:srgbClr val="ACACAC"/>
                </a:solidFill>
                <a:latin typeface="Arial"/>
                <a:cs typeface="Arial"/>
              </a:rPr>
              <a:t>BR  </a:t>
            </a:r>
            <a:r>
              <a:rPr sz="200" spc="-3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399" name="object 1399"/>
          <p:cNvSpPr txBox="1"/>
          <p:nvPr/>
        </p:nvSpPr>
        <p:spPr>
          <a:xfrm rot="21180000">
            <a:off x="14594005" y="3955478"/>
            <a:ext cx="11163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0" name="object 1400"/>
          <p:cNvSpPr txBox="1"/>
          <p:nvPr/>
        </p:nvSpPr>
        <p:spPr>
          <a:xfrm rot="21180000">
            <a:off x="13298992" y="3201980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1" name="object 1401"/>
          <p:cNvSpPr txBox="1"/>
          <p:nvPr/>
        </p:nvSpPr>
        <p:spPr>
          <a:xfrm rot="2220000">
            <a:off x="13820113" y="2783275"/>
            <a:ext cx="32774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402" name="object 1402"/>
          <p:cNvSpPr txBox="1"/>
          <p:nvPr/>
        </p:nvSpPr>
        <p:spPr>
          <a:xfrm rot="2220000">
            <a:off x="13747453" y="2677326"/>
            <a:ext cx="32774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403" name="object 1403"/>
          <p:cNvSpPr txBox="1"/>
          <p:nvPr/>
        </p:nvSpPr>
        <p:spPr>
          <a:xfrm rot="21180000">
            <a:off x="14045495" y="2656356"/>
            <a:ext cx="10877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4" name="object 1404"/>
          <p:cNvSpPr txBox="1"/>
          <p:nvPr/>
        </p:nvSpPr>
        <p:spPr>
          <a:xfrm rot="21180000">
            <a:off x="12529991" y="3656073"/>
            <a:ext cx="10877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5" name="object 1405"/>
          <p:cNvSpPr txBox="1"/>
          <p:nvPr/>
        </p:nvSpPr>
        <p:spPr>
          <a:xfrm rot="21180000">
            <a:off x="12051073" y="5792595"/>
            <a:ext cx="10877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6" name="object 1406"/>
          <p:cNvSpPr txBox="1"/>
          <p:nvPr/>
        </p:nvSpPr>
        <p:spPr>
          <a:xfrm rot="2220000">
            <a:off x="9668967" y="7337122"/>
            <a:ext cx="32774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407" name="object 1407"/>
          <p:cNvSpPr txBox="1"/>
          <p:nvPr/>
        </p:nvSpPr>
        <p:spPr>
          <a:xfrm rot="21180000">
            <a:off x="9380508" y="7727958"/>
            <a:ext cx="10877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1408" name="object 1408"/>
          <p:cNvSpPr txBox="1"/>
          <p:nvPr/>
        </p:nvSpPr>
        <p:spPr>
          <a:xfrm rot="19620000">
            <a:off x="9385271" y="6344848"/>
            <a:ext cx="80587" cy="698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30"/>
              </a:lnSpc>
            </a:pPr>
            <a:r>
              <a:rPr sz="550" spc="-55" dirty="0">
                <a:solidFill>
                  <a:srgbClr val="ACACAC"/>
                </a:solidFill>
                <a:latin typeface="Arial"/>
                <a:cs typeface="Arial"/>
              </a:rPr>
              <a:t>A</a:t>
            </a:r>
            <a:endParaRPr sz="550">
              <a:latin typeface="Arial"/>
              <a:cs typeface="Arial"/>
            </a:endParaRPr>
          </a:p>
        </p:txBody>
      </p:sp>
      <p:sp>
        <p:nvSpPr>
          <p:cNvPr id="1409" name="object 1409"/>
          <p:cNvSpPr txBox="1"/>
          <p:nvPr/>
        </p:nvSpPr>
        <p:spPr>
          <a:xfrm rot="21180000">
            <a:off x="8637432" y="6776562"/>
            <a:ext cx="10877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0" name="object 1410"/>
          <p:cNvSpPr txBox="1"/>
          <p:nvPr/>
        </p:nvSpPr>
        <p:spPr>
          <a:xfrm rot="21180000">
            <a:off x="10400317" y="9137154"/>
            <a:ext cx="10366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1" name="object 1411"/>
          <p:cNvSpPr txBox="1"/>
          <p:nvPr/>
        </p:nvSpPr>
        <p:spPr>
          <a:xfrm rot="21180000">
            <a:off x="6140978" y="7846206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2" name="object 1412"/>
          <p:cNvSpPr txBox="1"/>
          <p:nvPr/>
        </p:nvSpPr>
        <p:spPr>
          <a:xfrm rot="21180000">
            <a:off x="2684280" y="11714297"/>
            <a:ext cx="10366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3" name="object 1413"/>
          <p:cNvSpPr txBox="1"/>
          <p:nvPr/>
        </p:nvSpPr>
        <p:spPr>
          <a:xfrm rot="21180000">
            <a:off x="1983393" y="10756458"/>
            <a:ext cx="10877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4" name="object 1414"/>
          <p:cNvSpPr txBox="1"/>
          <p:nvPr/>
        </p:nvSpPr>
        <p:spPr>
          <a:xfrm rot="3000000">
            <a:off x="1824591" y="10770297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5" name="object 1415"/>
          <p:cNvSpPr txBox="1"/>
          <p:nvPr/>
        </p:nvSpPr>
        <p:spPr>
          <a:xfrm rot="3000000">
            <a:off x="2525749" y="11728034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6" name="object 1416"/>
          <p:cNvSpPr txBox="1"/>
          <p:nvPr/>
        </p:nvSpPr>
        <p:spPr>
          <a:xfrm rot="3000000">
            <a:off x="5982023" y="7859557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7" name="object 1417"/>
          <p:cNvSpPr txBox="1"/>
          <p:nvPr/>
        </p:nvSpPr>
        <p:spPr>
          <a:xfrm rot="3000000">
            <a:off x="10241826" y="9150634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8" name="object 1418"/>
          <p:cNvSpPr txBox="1"/>
          <p:nvPr/>
        </p:nvSpPr>
        <p:spPr>
          <a:xfrm rot="3000000">
            <a:off x="9221667" y="7742053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9" name="object 1419"/>
          <p:cNvSpPr txBox="1"/>
          <p:nvPr/>
        </p:nvSpPr>
        <p:spPr>
          <a:xfrm rot="3000000">
            <a:off x="8478591" y="6790657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20" name="object 1420"/>
          <p:cNvSpPr txBox="1"/>
          <p:nvPr/>
        </p:nvSpPr>
        <p:spPr>
          <a:xfrm rot="3000000">
            <a:off x="11892271" y="5806433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21" name="object 1421"/>
          <p:cNvSpPr txBox="1"/>
          <p:nvPr/>
        </p:nvSpPr>
        <p:spPr>
          <a:xfrm rot="2940000">
            <a:off x="12371075" y="3669609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22" name="object 1422"/>
          <p:cNvSpPr txBox="1"/>
          <p:nvPr/>
        </p:nvSpPr>
        <p:spPr>
          <a:xfrm rot="3060000">
            <a:off x="13140107" y="3215894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23" name="object 1423"/>
          <p:cNvSpPr txBox="1"/>
          <p:nvPr/>
        </p:nvSpPr>
        <p:spPr>
          <a:xfrm rot="3060000">
            <a:off x="14435121" y="3970066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24" name="object 1424"/>
          <p:cNvSpPr txBox="1"/>
          <p:nvPr/>
        </p:nvSpPr>
        <p:spPr>
          <a:xfrm rot="3060000">
            <a:off x="15989280" y="4035210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25" name="object 1425"/>
          <p:cNvSpPr txBox="1"/>
          <p:nvPr/>
        </p:nvSpPr>
        <p:spPr>
          <a:xfrm rot="3000000">
            <a:off x="15087531" y="2788927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26" name="object 1426"/>
          <p:cNvSpPr txBox="1"/>
          <p:nvPr/>
        </p:nvSpPr>
        <p:spPr>
          <a:xfrm rot="3060000">
            <a:off x="14618742" y="2154254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27" name="object 1427"/>
          <p:cNvSpPr txBox="1"/>
          <p:nvPr/>
        </p:nvSpPr>
        <p:spPr>
          <a:xfrm rot="3000000">
            <a:off x="13886693" y="2670193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11760242" y="3865475"/>
            <a:ext cx="3702685" cy="2320925"/>
          </a:xfrm>
          <a:custGeom>
            <a:avLst/>
            <a:gdLst/>
            <a:ahLst/>
            <a:cxnLst/>
            <a:rect l="l" t="t" r="r" b="b"/>
            <a:pathLst>
              <a:path w="3702684" h="2320925">
                <a:moveTo>
                  <a:pt x="3702137" y="1139669"/>
                </a:moveTo>
                <a:lnTo>
                  <a:pt x="3344558" y="642853"/>
                </a:lnTo>
                <a:lnTo>
                  <a:pt x="2899285" y="28992"/>
                </a:lnTo>
                <a:lnTo>
                  <a:pt x="2728191" y="0"/>
                </a:lnTo>
                <a:lnTo>
                  <a:pt x="2664121" y="48679"/>
                </a:lnTo>
                <a:lnTo>
                  <a:pt x="2174464" y="409837"/>
                </a:lnTo>
                <a:lnTo>
                  <a:pt x="1800420" y="663256"/>
                </a:lnTo>
                <a:lnTo>
                  <a:pt x="1225216" y="1089200"/>
                </a:lnTo>
                <a:lnTo>
                  <a:pt x="0" y="1979388"/>
                </a:lnTo>
                <a:lnTo>
                  <a:pt x="239817" y="232086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5417637" y="4951812"/>
            <a:ext cx="41275" cy="56515"/>
          </a:xfrm>
          <a:custGeom>
            <a:avLst/>
            <a:gdLst/>
            <a:ahLst/>
            <a:cxnLst/>
            <a:rect l="l" t="t" r="r" b="b"/>
            <a:pathLst>
              <a:path w="41275" h="56514">
                <a:moveTo>
                  <a:pt x="40804" y="5619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5378264" y="489669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5318846" y="4814365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5" h="55245">
                <a:moveTo>
                  <a:pt x="39730" y="5512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5279473" y="4759600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5220057" y="4677275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5" h="55245">
                <a:moveTo>
                  <a:pt x="39730" y="547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5180684" y="4622153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5121266" y="4539827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5" h="55245">
                <a:moveTo>
                  <a:pt x="39730" y="5512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5081893" y="4485063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686" y="27561"/>
                </a:moveTo>
                <a:lnTo>
                  <a:pt x="18970" y="2612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5022117" y="4403096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5" h="55245">
                <a:moveTo>
                  <a:pt x="39730" y="547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4982386" y="434833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4922969" y="4266006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5" h="55245">
                <a:moveTo>
                  <a:pt x="39730" y="547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4883238" y="421124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4823462" y="4129274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5" h="55245">
                <a:moveTo>
                  <a:pt x="39730" y="547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4783731" y="4074510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4724315" y="3992543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5" h="55245">
                <a:moveTo>
                  <a:pt x="39730" y="547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4684584" y="393777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4603331" y="3890173"/>
            <a:ext cx="61594" cy="20320"/>
          </a:xfrm>
          <a:custGeom>
            <a:avLst/>
            <a:gdLst/>
            <a:ahLst/>
            <a:cxnLst/>
            <a:rect l="l" t="t" r="r" b="b"/>
            <a:pathLst>
              <a:path w="61594" h="20320">
                <a:moveTo>
                  <a:pt x="61207" y="20044"/>
                </a:moveTo>
                <a:lnTo>
                  <a:pt x="53332" y="8948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4536756" y="3878719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4">
                <a:moveTo>
                  <a:pt x="33288" y="572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4446913" y="3870844"/>
            <a:ext cx="56515" cy="33020"/>
          </a:xfrm>
          <a:custGeom>
            <a:avLst/>
            <a:gdLst/>
            <a:ahLst/>
            <a:cxnLst/>
            <a:rect l="l" t="t" r="r" b="b"/>
            <a:pathLst>
              <a:path w="56515" h="33020">
                <a:moveTo>
                  <a:pt x="56196" y="2505"/>
                </a:moveTo>
                <a:lnTo>
                  <a:pt x="42952" y="0"/>
                </a:ln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4392507" y="392381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4310898" y="3963908"/>
            <a:ext cx="54610" cy="40640"/>
          </a:xfrm>
          <a:custGeom>
            <a:avLst/>
            <a:gdLst/>
            <a:ahLst/>
            <a:cxnLst/>
            <a:rect l="l" t="t" r="r" b="b"/>
            <a:pathLst>
              <a:path w="54609" h="40639">
                <a:moveTo>
                  <a:pt x="54406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4256491" y="4024041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4">
                <a:moveTo>
                  <a:pt x="27203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4174882" y="4064488"/>
            <a:ext cx="54610" cy="40640"/>
          </a:xfrm>
          <a:custGeom>
            <a:avLst/>
            <a:gdLst/>
            <a:ahLst/>
            <a:cxnLst/>
            <a:rect l="l" t="t" r="r" b="b"/>
            <a:pathLst>
              <a:path w="54609" h="40639">
                <a:moveTo>
                  <a:pt x="54406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4120476" y="412462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4038865" y="4164710"/>
            <a:ext cx="54610" cy="40640"/>
          </a:xfrm>
          <a:custGeom>
            <a:avLst/>
            <a:gdLst/>
            <a:ahLst/>
            <a:cxnLst/>
            <a:rect l="l" t="t" r="r" b="b"/>
            <a:pathLst>
              <a:path w="54609" h="40639">
                <a:moveTo>
                  <a:pt x="54406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3984101" y="422484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3901418" y="4264932"/>
            <a:ext cx="55880" cy="39370"/>
          </a:xfrm>
          <a:custGeom>
            <a:avLst/>
            <a:gdLst/>
            <a:ahLst/>
            <a:cxnLst/>
            <a:rect l="l" t="t" r="r" b="b"/>
            <a:pathLst>
              <a:path w="55880" h="39370">
                <a:moveTo>
                  <a:pt x="55480" y="0"/>
                </a:moveTo>
                <a:lnTo>
                  <a:pt x="36151" y="14675"/>
                </a:lnTo>
                <a:lnTo>
                  <a:pt x="0" y="390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3845579" y="4322918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19" y="0"/>
                </a:moveTo>
                <a:lnTo>
                  <a:pt x="0" y="189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3761465" y="4360859"/>
            <a:ext cx="56515" cy="38100"/>
          </a:xfrm>
          <a:custGeom>
            <a:avLst/>
            <a:gdLst/>
            <a:ahLst/>
            <a:cxnLst/>
            <a:rect l="l" t="t" r="r" b="b"/>
            <a:pathLst>
              <a:path w="56515" h="38100">
                <a:moveTo>
                  <a:pt x="56196" y="0"/>
                </a:moveTo>
                <a:lnTo>
                  <a:pt x="0" y="3794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3705626" y="4417771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19" y="0"/>
                </a:moveTo>
                <a:lnTo>
                  <a:pt x="0" y="1861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3621512" y="4455355"/>
            <a:ext cx="56515" cy="38100"/>
          </a:xfrm>
          <a:custGeom>
            <a:avLst/>
            <a:gdLst/>
            <a:ahLst/>
            <a:cxnLst/>
            <a:rect l="l" t="t" r="r" b="b"/>
            <a:pathLst>
              <a:path w="56515" h="38100">
                <a:moveTo>
                  <a:pt x="56196" y="0"/>
                </a:moveTo>
                <a:lnTo>
                  <a:pt x="0" y="3794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3565674" y="4512266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27919" y="0"/>
                </a:moveTo>
                <a:lnTo>
                  <a:pt x="0" y="189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3484065" y="4551281"/>
            <a:ext cx="54610" cy="40640"/>
          </a:xfrm>
          <a:custGeom>
            <a:avLst/>
            <a:gdLst/>
            <a:ahLst/>
            <a:cxnLst/>
            <a:rect l="l" t="t" r="r" b="b"/>
            <a:pathLst>
              <a:path w="54609" h="40639">
                <a:moveTo>
                  <a:pt x="54406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3429657" y="461177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3348048" y="4652219"/>
            <a:ext cx="54610" cy="40640"/>
          </a:xfrm>
          <a:custGeom>
            <a:avLst/>
            <a:gdLst/>
            <a:ahLst/>
            <a:cxnLst/>
            <a:rect l="l" t="t" r="r" b="b"/>
            <a:pathLst>
              <a:path w="54609" h="40639">
                <a:moveTo>
                  <a:pt x="54406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3293642" y="4712353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4">
                <a:moveTo>
                  <a:pt x="27203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3212032" y="4752800"/>
            <a:ext cx="54610" cy="40640"/>
          </a:xfrm>
          <a:custGeom>
            <a:avLst/>
            <a:gdLst/>
            <a:ahLst/>
            <a:cxnLst/>
            <a:rect l="l" t="t" r="r" b="b"/>
            <a:pathLst>
              <a:path w="54609" h="40639">
                <a:moveTo>
                  <a:pt x="54406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3157984" y="481329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6845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3076375" y="4853380"/>
            <a:ext cx="54610" cy="40640"/>
          </a:xfrm>
          <a:custGeom>
            <a:avLst/>
            <a:gdLst/>
            <a:ahLst/>
            <a:cxnLst/>
            <a:rect l="l" t="t" r="r" b="b"/>
            <a:pathLst>
              <a:path w="54609" h="40639">
                <a:moveTo>
                  <a:pt x="54406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3021967" y="491387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2940000" y="4953960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48679" y="4653"/>
                </a:ln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2885236" y="501373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2803269" y="5053466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2748504" y="511324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12666537" y="5152973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2611773" y="521239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2529805" y="5252479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2475041" y="531189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2392716" y="5351627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2337951" y="541140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2255984" y="5451134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2201220" y="551090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2119252" y="5550640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12064488" y="561005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11982521" y="5649789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11927756" y="570956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1845431" y="5749295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1791025" y="5809071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1769906" y="5849875"/>
            <a:ext cx="38735" cy="55244"/>
          </a:xfrm>
          <a:custGeom>
            <a:avLst/>
            <a:gdLst/>
            <a:ahLst/>
            <a:cxnLst/>
            <a:rect l="l" t="t" r="r" b="b"/>
            <a:pathLst>
              <a:path w="38734" h="55245">
                <a:moveTo>
                  <a:pt x="0" y="0"/>
                </a:moveTo>
                <a:lnTo>
                  <a:pt x="38657" y="551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1828250" y="593291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0" y="0"/>
                </a:moveTo>
                <a:lnTo>
                  <a:pt x="19328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1866907" y="5988039"/>
            <a:ext cx="39370" cy="55880"/>
          </a:xfrm>
          <a:custGeom>
            <a:avLst/>
            <a:gdLst/>
            <a:ahLst/>
            <a:cxnLst/>
            <a:rect l="l" t="t" r="r" b="b"/>
            <a:pathLst>
              <a:path w="39370" h="55879">
                <a:moveTo>
                  <a:pt x="0" y="0"/>
                </a:moveTo>
                <a:lnTo>
                  <a:pt x="39015" y="5548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1925251" y="607108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0" y="0"/>
                </a:moveTo>
                <a:lnTo>
                  <a:pt x="19686" y="279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1964265" y="6126560"/>
            <a:ext cx="40005" cy="57150"/>
          </a:xfrm>
          <a:custGeom>
            <a:avLst/>
            <a:gdLst/>
            <a:ahLst/>
            <a:cxnLst/>
            <a:rect l="l" t="t" r="r" b="b"/>
            <a:pathLst>
              <a:path w="40004" h="57150">
                <a:moveTo>
                  <a:pt x="0" y="0"/>
                </a:moveTo>
                <a:lnTo>
                  <a:pt x="39730" y="569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1621362" y="5914662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23981" y="0"/>
                </a:moveTo>
                <a:lnTo>
                  <a:pt x="0" y="1718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1566598" y="595188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1511834" y="5991260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1457070" y="6030991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1402305" y="607072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1347541" y="611009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1292419" y="614982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1237655" y="618955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1182891" y="6228930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1128126" y="626866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1073362" y="630839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1018597" y="634812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0963475" y="638749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0908711" y="642722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0853947" y="646695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0799182" y="650633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0744418" y="654606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0689654" y="658579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0634532" y="662516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0579768" y="666489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0525003" y="670462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0470239" y="674400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0415475" y="678373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0360711" y="682346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0305588" y="686319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0250823" y="690256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0196059" y="694229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0141295" y="6982028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0086531" y="702140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0031766" y="706113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9976644" y="710086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9925460" y="7140237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23981" y="0"/>
                </a:moveTo>
                <a:lnTo>
                  <a:pt x="0" y="1753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1645344" y="5914662"/>
            <a:ext cx="85725" cy="120650"/>
          </a:xfrm>
          <a:custGeom>
            <a:avLst/>
            <a:gdLst/>
            <a:ahLst/>
            <a:cxnLst/>
            <a:rect l="l" t="t" r="r" b="b"/>
            <a:pathLst>
              <a:path w="85725" h="120650">
                <a:moveTo>
                  <a:pt x="0" y="0"/>
                </a:moveTo>
                <a:lnTo>
                  <a:pt x="85546" y="12062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1750578" y="6062847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1789950" y="6117612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4" h="27304">
                <a:moveTo>
                  <a:pt x="0" y="0"/>
                </a:moveTo>
                <a:lnTo>
                  <a:pt x="20402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1830398" y="6172018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50111" y="6800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1895542" y="6267229"/>
            <a:ext cx="15240" cy="23495"/>
          </a:xfrm>
          <a:custGeom>
            <a:avLst/>
            <a:gdLst/>
            <a:ahLst/>
            <a:cxnLst/>
            <a:rect l="l" t="t" r="r" b="b"/>
            <a:pathLst>
              <a:path w="15240" h="23495">
                <a:moveTo>
                  <a:pt x="5369" y="0"/>
                </a:moveTo>
                <a:lnTo>
                  <a:pt x="14675" y="12885"/>
                </a:lnTo>
                <a:lnTo>
                  <a:pt x="0" y="2326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1840778" y="6310181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1744851" y="6349912"/>
            <a:ext cx="69215" cy="50165"/>
          </a:xfrm>
          <a:custGeom>
            <a:avLst/>
            <a:gdLst/>
            <a:ahLst/>
            <a:cxnLst/>
            <a:rect l="l" t="t" r="r" b="b"/>
            <a:pathLst>
              <a:path w="69215" h="50164">
                <a:moveTo>
                  <a:pt x="68723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1690087" y="6419352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1635322" y="645908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1539395" y="6498814"/>
            <a:ext cx="69215" cy="50165"/>
          </a:xfrm>
          <a:custGeom>
            <a:avLst/>
            <a:gdLst/>
            <a:ahLst/>
            <a:cxnLst/>
            <a:rect l="l" t="t" r="r" b="b"/>
            <a:pathLst>
              <a:path w="69215" h="50165">
                <a:moveTo>
                  <a:pt x="68723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1484631" y="6568254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1429866" y="660798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1333939" y="6647357"/>
            <a:ext cx="68580" cy="49530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68365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1278817" y="671679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1224053" y="675617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1127768" y="6795544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68723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1073003" y="686462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1018239" y="6904356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0921955" y="6943729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68723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0867190" y="7012811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0812068" y="705254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0716142" y="7091915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68723" y="0"/>
                </a:moveTo>
                <a:lnTo>
                  <a:pt x="16823" y="37225"/>
                </a:lnTo>
                <a:lnTo>
                  <a:pt x="0" y="493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0661019" y="716063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0605897" y="720001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0509254" y="7239385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69081" y="0"/>
                </a:moveTo>
                <a:lnTo>
                  <a:pt x="0" y="490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0454132" y="730775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0399010" y="734712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0302724" y="7386139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68723" y="0"/>
                </a:moveTo>
                <a:lnTo>
                  <a:pt x="0" y="490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10247602" y="745486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10194270" y="7494235"/>
            <a:ext cx="26034" cy="13970"/>
          </a:xfrm>
          <a:custGeom>
            <a:avLst/>
            <a:gdLst/>
            <a:ahLst/>
            <a:cxnLst/>
            <a:rect l="l" t="t" r="r" b="b"/>
            <a:pathLst>
              <a:path w="26034" h="13970">
                <a:moveTo>
                  <a:pt x="25771" y="0"/>
                </a:moveTo>
                <a:lnTo>
                  <a:pt x="6442" y="13601"/>
                </a:lnTo>
                <a:lnTo>
                  <a:pt x="0" y="572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10119819" y="7407973"/>
            <a:ext cx="53340" cy="66040"/>
          </a:xfrm>
          <a:custGeom>
            <a:avLst/>
            <a:gdLst/>
            <a:ahLst/>
            <a:cxnLst/>
            <a:rect l="l" t="t" r="r" b="b"/>
            <a:pathLst>
              <a:path w="53340" h="66040">
                <a:moveTo>
                  <a:pt x="53332" y="6586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10077225" y="7355356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90" h="26670">
                <a:moveTo>
                  <a:pt x="21476" y="2612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0035704" y="7302024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4" h="27304">
                <a:moveTo>
                  <a:pt x="20402" y="2684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9925460" y="7157775"/>
            <a:ext cx="89535" cy="117475"/>
          </a:xfrm>
          <a:custGeom>
            <a:avLst/>
            <a:gdLst/>
            <a:ahLst/>
            <a:cxnLst/>
            <a:rect l="l" t="t" r="r" b="b"/>
            <a:pathLst>
              <a:path w="89534" h="117475">
                <a:moveTo>
                  <a:pt x="89484" y="1174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9935481" y="5921820"/>
            <a:ext cx="1957070" cy="1569085"/>
          </a:xfrm>
          <a:custGeom>
            <a:avLst/>
            <a:gdLst/>
            <a:ahLst/>
            <a:cxnLst/>
            <a:rect l="l" t="t" r="r" b="b"/>
            <a:pathLst>
              <a:path w="1957070" h="1569084">
                <a:moveTo>
                  <a:pt x="1699482" y="0"/>
                </a:moveTo>
                <a:lnTo>
                  <a:pt x="1830845" y="185053"/>
                </a:lnTo>
                <a:lnTo>
                  <a:pt x="1956838" y="355430"/>
                </a:lnTo>
                <a:lnTo>
                  <a:pt x="1522661" y="670057"/>
                </a:lnTo>
                <a:lnTo>
                  <a:pt x="789965" y="1196939"/>
                </a:lnTo>
                <a:lnTo>
                  <a:pt x="267736" y="1568835"/>
                </a:lnTo>
                <a:lnTo>
                  <a:pt x="131720" y="1400605"/>
                </a:lnTo>
                <a:lnTo>
                  <a:pt x="0" y="122808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9710339" y="7168155"/>
            <a:ext cx="424815" cy="751840"/>
          </a:xfrm>
          <a:custGeom>
            <a:avLst/>
            <a:gdLst/>
            <a:ahLst/>
            <a:cxnLst/>
            <a:rect l="l" t="t" r="r" b="b"/>
            <a:pathLst>
              <a:path w="424815" h="751840">
                <a:moveTo>
                  <a:pt x="424512" y="751308"/>
                </a:moveTo>
                <a:lnTo>
                  <a:pt x="265588" y="524376"/>
                </a:lnTo>
                <a:lnTo>
                  <a:pt x="0" y="167156"/>
                </a:lnTo>
                <a:lnTo>
                  <a:pt x="21977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0078656" y="7830338"/>
            <a:ext cx="60960" cy="86360"/>
          </a:xfrm>
          <a:custGeom>
            <a:avLst/>
            <a:gdLst/>
            <a:ahLst/>
            <a:cxnLst/>
            <a:rect l="l" t="t" r="r" b="b"/>
            <a:pathLst>
              <a:path w="60959" h="86359">
                <a:moveTo>
                  <a:pt x="60491" y="8626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0039641" y="7774857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328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9981655" y="7691816"/>
            <a:ext cx="38735" cy="55880"/>
          </a:xfrm>
          <a:custGeom>
            <a:avLst/>
            <a:gdLst/>
            <a:ahLst/>
            <a:cxnLst/>
            <a:rect l="l" t="t" r="r" b="b"/>
            <a:pathLst>
              <a:path w="38734" h="55879">
                <a:moveTo>
                  <a:pt x="38657" y="5548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9941209" y="763741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9880717" y="7556158"/>
            <a:ext cx="40640" cy="54610"/>
          </a:xfrm>
          <a:custGeom>
            <a:avLst/>
            <a:gdLst/>
            <a:ahLst/>
            <a:cxnLst/>
            <a:rect l="l" t="t" r="r" b="b"/>
            <a:pathLst>
              <a:path w="40640" h="54609">
                <a:moveTo>
                  <a:pt x="40446" y="5404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9840270" y="750175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9779779" y="7420501"/>
            <a:ext cx="40640" cy="54610"/>
          </a:xfrm>
          <a:custGeom>
            <a:avLst/>
            <a:gdLst/>
            <a:ahLst/>
            <a:cxnLst/>
            <a:rect l="l" t="t" r="r" b="b"/>
            <a:pathLst>
              <a:path w="40640" h="54609">
                <a:moveTo>
                  <a:pt x="40446" y="5404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9739332" y="736609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9717140" y="7297370"/>
            <a:ext cx="52069" cy="41910"/>
          </a:xfrm>
          <a:custGeom>
            <a:avLst/>
            <a:gdLst/>
            <a:ahLst/>
            <a:cxnLst/>
            <a:rect l="l" t="t" r="r" b="b"/>
            <a:pathLst>
              <a:path w="52070" h="41909">
                <a:moveTo>
                  <a:pt x="2147" y="41520"/>
                </a:moveTo>
                <a:lnTo>
                  <a:pt x="0" y="39015"/>
                </a:lnTo>
                <a:lnTo>
                  <a:pt x="5154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9795529" y="7256566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0" y="20402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9849577" y="7172093"/>
            <a:ext cx="83820" cy="64135"/>
          </a:xfrm>
          <a:custGeom>
            <a:avLst/>
            <a:gdLst/>
            <a:ahLst/>
            <a:cxnLst/>
            <a:rect l="l" t="t" r="r" b="b"/>
            <a:pathLst>
              <a:path w="83820" h="64134">
                <a:moveTo>
                  <a:pt x="0" y="63712"/>
                </a:moveTo>
                <a:lnTo>
                  <a:pt x="8375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9909352" y="7923759"/>
            <a:ext cx="74930" cy="102870"/>
          </a:xfrm>
          <a:custGeom>
            <a:avLst/>
            <a:gdLst/>
            <a:ahLst/>
            <a:cxnLst/>
            <a:rect l="l" t="t" r="r" b="b"/>
            <a:pathLst>
              <a:path w="74929" h="102870">
                <a:moveTo>
                  <a:pt x="74808" y="10236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9869264" y="786935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9802687" y="7857541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5">
                <a:moveTo>
                  <a:pt x="33288" y="572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9686000" y="7837496"/>
            <a:ext cx="83820" cy="13970"/>
          </a:xfrm>
          <a:custGeom>
            <a:avLst/>
            <a:gdLst/>
            <a:ahLst/>
            <a:cxnLst/>
            <a:rect l="l" t="t" r="r" b="b"/>
            <a:pathLst>
              <a:path w="83820" h="13970">
                <a:moveTo>
                  <a:pt x="83399" y="13959"/>
                </a:moveTo>
                <a:lnTo>
                  <a:pt x="17180" y="2147"/>
                </a:lnTo>
                <a:lnTo>
                  <a:pt x="3221" y="715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9625151" y="7809577"/>
            <a:ext cx="29209" cy="18415"/>
          </a:xfrm>
          <a:custGeom>
            <a:avLst/>
            <a:gdLst/>
            <a:ahLst/>
            <a:cxnLst/>
            <a:rect l="l" t="t" r="r" b="b"/>
            <a:pathLst>
              <a:path w="29209" h="18415">
                <a:moveTo>
                  <a:pt x="28992" y="17896"/>
                </a:moveTo>
                <a:lnTo>
                  <a:pt x="24339" y="15749"/>
                </a:lnTo>
                <a:lnTo>
                  <a:pt x="12527" y="8948"/>
                </a:lnTo>
                <a:lnTo>
                  <a:pt x="1073" y="107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9581840" y="775803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15749" y="21834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9516696" y="7659602"/>
            <a:ext cx="45720" cy="71755"/>
          </a:xfrm>
          <a:custGeom>
            <a:avLst/>
            <a:gdLst/>
            <a:ahLst/>
            <a:cxnLst/>
            <a:rect l="l" t="t" r="r" b="b"/>
            <a:pathLst>
              <a:path w="45720" h="71754">
                <a:moveTo>
                  <a:pt x="45457" y="71229"/>
                </a:moveTo>
                <a:lnTo>
                  <a:pt x="33646" y="54764"/>
                </a:lnTo>
                <a:lnTo>
                  <a:pt x="20402" y="35435"/>
                </a:lnTo>
                <a:lnTo>
                  <a:pt x="8232" y="1503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9491282" y="759696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4">
                <a:moveTo>
                  <a:pt x="11453" y="31856"/>
                </a:moveTo>
                <a:lnTo>
                  <a:pt x="4295" y="1324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9476607" y="7531103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5" h="33654">
                <a:moveTo>
                  <a:pt x="5726" y="33288"/>
                </a:moveTo>
                <a:lnTo>
                  <a:pt x="1431" y="10738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9472312" y="7412983"/>
            <a:ext cx="5080" cy="85090"/>
          </a:xfrm>
          <a:custGeom>
            <a:avLst/>
            <a:gdLst/>
            <a:ahLst/>
            <a:cxnLst/>
            <a:rect l="l" t="t" r="r" b="b"/>
            <a:pathLst>
              <a:path w="5079" h="85090">
                <a:moveTo>
                  <a:pt x="715" y="84473"/>
                </a:moveTo>
                <a:lnTo>
                  <a:pt x="715" y="81967"/>
                </a:lnTo>
                <a:lnTo>
                  <a:pt x="0" y="58701"/>
                </a:lnTo>
                <a:lnTo>
                  <a:pt x="1073" y="35077"/>
                </a:lnTo>
                <a:lnTo>
                  <a:pt x="3221" y="11453"/>
                </a:lnTo>
                <a:lnTo>
                  <a:pt x="501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9483766" y="734748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357" y="30782"/>
                </a:lnTo>
                <a:lnTo>
                  <a:pt x="6442" y="7874"/>
                </a:ln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9504884" y="7285201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4" h="30479">
                <a:moveTo>
                  <a:pt x="0" y="30424"/>
                </a:moveTo>
                <a:lnTo>
                  <a:pt x="1789" y="26129"/>
                </a:lnTo>
                <a:lnTo>
                  <a:pt x="11811" y="4653"/>
                </a:ln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9536383" y="7189989"/>
            <a:ext cx="52705" cy="66040"/>
          </a:xfrm>
          <a:custGeom>
            <a:avLst/>
            <a:gdLst/>
            <a:ahLst/>
            <a:cxnLst/>
            <a:rect l="l" t="t" r="r" b="b"/>
            <a:pathLst>
              <a:path w="52704" h="66040">
                <a:moveTo>
                  <a:pt x="0" y="65860"/>
                </a:moveTo>
                <a:lnTo>
                  <a:pt x="4295" y="59417"/>
                </a:lnTo>
                <a:lnTo>
                  <a:pt x="17896" y="40088"/>
                </a:lnTo>
                <a:lnTo>
                  <a:pt x="32572" y="21476"/>
                </a:lnTo>
                <a:lnTo>
                  <a:pt x="48321" y="3937"/>
                </a:lnTo>
                <a:lnTo>
                  <a:pt x="5225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9614413" y="714882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328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9669893" y="711016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328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9725373" y="7017464"/>
            <a:ext cx="103505" cy="73660"/>
          </a:xfrm>
          <a:custGeom>
            <a:avLst/>
            <a:gdLst/>
            <a:ahLst/>
            <a:cxnLst/>
            <a:rect l="l" t="t" r="r" b="b"/>
            <a:pathLst>
              <a:path w="103504" h="73659">
                <a:moveTo>
                  <a:pt x="0" y="73376"/>
                </a:moveTo>
                <a:lnTo>
                  <a:pt x="71945" y="22907"/>
                </a:lnTo>
                <a:lnTo>
                  <a:pt x="10344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1551565" y="5726387"/>
            <a:ext cx="44450" cy="30480"/>
          </a:xfrm>
          <a:custGeom>
            <a:avLst/>
            <a:gdLst/>
            <a:ahLst/>
            <a:cxnLst/>
            <a:rect l="l" t="t" r="r" b="b"/>
            <a:pathLst>
              <a:path w="44450" h="30479">
                <a:moveTo>
                  <a:pt x="0" y="30424"/>
                </a:moveTo>
                <a:lnTo>
                  <a:pt x="4402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1623152" y="568773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328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1678274" y="5647641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1733038" y="557784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50111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1828608" y="553811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1883372" y="549802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1937779" y="542858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2033705" y="538849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2088112" y="5348764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2142876" y="527896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2238445" y="523887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2293210" y="519914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2347616" y="5129349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2443185" y="508961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2497949" y="504952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2552713" y="4979732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2648283" y="4940001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2702688" y="4899912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2757453" y="483011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50111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2853022" y="479038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2907786" y="475065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2962551" y="4681213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3058477" y="4641481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3113242" y="4601750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3168007" y="4532311"/>
            <a:ext cx="68580" cy="49530"/>
          </a:xfrm>
          <a:custGeom>
            <a:avLst/>
            <a:gdLst/>
            <a:ahLst/>
            <a:cxnLst/>
            <a:rect l="l" t="t" r="r" b="b"/>
            <a:pathLst>
              <a:path w="68580" h="49529">
                <a:moveTo>
                  <a:pt x="0" y="49395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3263576" y="449258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3318340" y="445284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3373104" y="4383409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0" y="49395"/>
                </a:move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3469030" y="434403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3524510" y="4305021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3579633" y="4237013"/>
            <a:ext cx="69850" cy="48895"/>
          </a:xfrm>
          <a:custGeom>
            <a:avLst/>
            <a:gdLst/>
            <a:ahLst/>
            <a:cxnLst/>
            <a:rect l="l" t="t" r="r" b="b"/>
            <a:pathLst>
              <a:path w="69850" h="48895">
                <a:moveTo>
                  <a:pt x="0" y="48679"/>
                </a:moveTo>
                <a:lnTo>
                  <a:pt x="6943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3676634" y="419799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3731757" y="415898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3787237" y="4090617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0" y="49037"/>
                </a:moveTo>
                <a:lnTo>
                  <a:pt x="35793" y="23981"/>
                </a:ln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3883163" y="405052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3937927" y="401079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3992691" y="394135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4088619" y="3901627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4143025" y="386189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4197789" y="379209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4293716" y="3752367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4348480" y="3712636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4402888" y="3642839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4498814" y="360310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4553578" y="356409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328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4609058" y="3513982"/>
            <a:ext cx="43815" cy="31115"/>
          </a:xfrm>
          <a:custGeom>
            <a:avLst/>
            <a:gdLst/>
            <a:ahLst/>
            <a:cxnLst/>
            <a:rect l="l" t="t" r="r" b="b"/>
            <a:pathLst>
              <a:path w="43815" h="31114">
                <a:moveTo>
                  <a:pt x="0" y="30782"/>
                </a:moveTo>
                <a:lnTo>
                  <a:pt x="4366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9701749" y="7852529"/>
            <a:ext cx="272415" cy="181610"/>
          </a:xfrm>
          <a:custGeom>
            <a:avLst/>
            <a:gdLst/>
            <a:ahLst/>
            <a:cxnLst/>
            <a:rect l="l" t="t" r="r" b="b"/>
            <a:pathLst>
              <a:path w="272415" h="181609">
                <a:moveTo>
                  <a:pt x="272031" y="181115"/>
                </a:moveTo>
                <a:lnTo>
                  <a:pt x="160355" y="2827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9587255" y="7787054"/>
            <a:ext cx="114935" cy="65405"/>
          </a:xfrm>
          <a:custGeom>
            <a:avLst/>
            <a:gdLst/>
            <a:ahLst/>
            <a:cxnLst/>
            <a:rect l="l" t="t" r="r" b="b"/>
            <a:pathLst>
              <a:path w="114934" h="65404">
                <a:moveTo>
                  <a:pt x="0" y="0"/>
                </a:moveTo>
                <a:lnTo>
                  <a:pt x="22349" y="25930"/>
                </a:lnTo>
                <a:lnTo>
                  <a:pt x="49639" y="45878"/>
                </a:lnTo>
                <a:lnTo>
                  <a:pt x="80713" y="59185"/>
                </a:lnTo>
                <a:lnTo>
                  <a:pt x="114414" y="6519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9539962" y="7721883"/>
            <a:ext cx="47625" cy="65405"/>
          </a:xfrm>
          <a:custGeom>
            <a:avLst/>
            <a:gdLst/>
            <a:ahLst/>
            <a:cxnLst/>
            <a:rect l="l" t="t" r="r" b="b"/>
            <a:pathLst>
              <a:path w="47625" h="65404">
                <a:moveTo>
                  <a:pt x="47247" y="6514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9460138" y="7167588"/>
            <a:ext cx="133350" cy="554355"/>
          </a:xfrm>
          <a:custGeom>
            <a:avLst/>
            <a:gdLst/>
            <a:ahLst/>
            <a:cxnLst/>
            <a:rect l="l" t="t" r="r" b="b"/>
            <a:pathLst>
              <a:path w="133350" h="554354">
                <a:moveTo>
                  <a:pt x="133156" y="0"/>
                </a:moveTo>
                <a:lnTo>
                  <a:pt x="99711" y="34975"/>
                </a:lnTo>
                <a:lnTo>
                  <a:pt x="71004" y="72817"/>
                </a:lnTo>
                <a:lnTo>
                  <a:pt x="47077" y="113091"/>
                </a:lnTo>
                <a:lnTo>
                  <a:pt x="27971" y="155362"/>
                </a:lnTo>
                <a:lnTo>
                  <a:pt x="13728" y="199197"/>
                </a:lnTo>
                <a:lnTo>
                  <a:pt x="4390" y="244161"/>
                </a:lnTo>
                <a:lnTo>
                  <a:pt x="0" y="289819"/>
                </a:lnTo>
                <a:lnTo>
                  <a:pt x="597" y="335739"/>
                </a:lnTo>
                <a:lnTo>
                  <a:pt x="6225" y="381485"/>
                </a:lnTo>
                <a:lnTo>
                  <a:pt x="16925" y="426622"/>
                </a:lnTo>
                <a:lnTo>
                  <a:pt x="32739" y="470718"/>
                </a:lnTo>
                <a:lnTo>
                  <a:pt x="53708" y="513337"/>
                </a:lnTo>
                <a:lnTo>
                  <a:pt x="79875" y="55404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9593295" y="3503602"/>
            <a:ext cx="5052695" cy="3663950"/>
          </a:xfrm>
          <a:custGeom>
            <a:avLst/>
            <a:gdLst/>
            <a:ahLst/>
            <a:cxnLst/>
            <a:rect l="l" t="t" r="r" b="b"/>
            <a:pathLst>
              <a:path w="5052694" h="3663950">
                <a:moveTo>
                  <a:pt x="0" y="3663837"/>
                </a:moveTo>
                <a:lnTo>
                  <a:pt x="196507" y="3526748"/>
                </a:lnTo>
                <a:lnTo>
                  <a:pt x="1951111" y="2242830"/>
                </a:lnTo>
                <a:lnTo>
                  <a:pt x="2050976" y="2173390"/>
                </a:lnTo>
                <a:lnTo>
                  <a:pt x="3287646" y="1270674"/>
                </a:lnTo>
                <a:lnTo>
                  <a:pt x="3857123" y="857973"/>
                </a:lnTo>
                <a:lnTo>
                  <a:pt x="4222218" y="600617"/>
                </a:lnTo>
                <a:lnTo>
                  <a:pt x="4932007" y="84473"/>
                </a:lnTo>
                <a:lnTo>
                  <a:pt x="505227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9390344" y="8258788"/>
            <a:ext cx="92710" cy="126364"/>
          </a:xfrm>
          <a:custGeom>
            <a:avLst/>
            <a:gdLst/>
            <a:ahLst/>
            <a:cxnLst/>
            <a:rect l="l" t="t" r="r" b="b"/>
            <a:pathLst>
              <a:path w="92709" h="126365">
                <a:moveTo>
                  <a:pt x="92347" y="12599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9350255" y="820438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9310167" y="8149975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9239653" y="8054764"/>
            <a:ext cx="50800" cy="68580"/>
          </a:xfrm>
          <a:custGeom>
            <a:avLst/>
            <a:gdLst/>
            <a:ahLst/>
            <a:cxnLst/>
            <a:rect l="l" t="t" r="r" b="b"/>
            <a:pathLst>
              <a:path w="50800" h="68579">
                <a:moveTo>
                  <a:pt x="50469" y="6800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9199564" y="800000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9159475" y="794559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9089320" y="7850382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50111" y="6800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9049231" y="7795976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9009142" y="774157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8938986" y="7646000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50111" y="6800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8898897" y="759159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8858808" y="753718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8788653" y="7441977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50111" y="6800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8748922" y="7387212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8709191" y="733209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8639751" y="7236163"/>
            <a:ext cx="50165" cy="69215"/>
          </a:xfrm>
          <a:custGeom>
            <a:avLst/>
            <a:gdLst/>
            <a:ahLst/>
            <a:cxnLst/>
            <a:rect l="l" t="t" r="r" b="b"/>
            <a:pathLst>
              <a:path w="50165" h="69215">
                <a:moveTo>
                  <a:pt x="49753" y="687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8600378" y="7181399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8560648" y="712663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8492282" y="7029992"/>
            <a:ext cx="48895" cy="69215"/>
          </a:xfrm>
          <a:custGeom>
            <a:avLst/>
            <a:gdLst/>
            <a:ahLst/>
            <a:cxnLst/>
            <a:rect l="l" t="t" r="r" b="b"/>
            <a:pathLst>
              <a:path w="48895" h="69215">
                <a:moveTo>
                  <a:pt x="48679" y="69081"/>
                </a:moveTo>
                <a:lnTo>
                  <a:pt x="41162" y="5905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8453625" y="697451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328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8414967" y="6919031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328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8345528" y="6823105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50111" y="68007"/>
                </a:moveTo>
                <a:lnTo>
                  <a:pt x="43310" y="5834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8305439" y="676869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8268213" y="6712502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09">
                <a:moveTo>
                  <a:pt x="17538" y="28634"/>
                </a:moveTo>
                <a:lnTo>
                  <a:pt x="1431" y="143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8183025" y="6630892"/>
            <a:ext cx="63500" cy="55880"/>
          </a:xfrm>
          <a:custGeom>
            <a:avLst/>
            <a:gdLst/>
            <a:ahLst/>
            <a:cxnLst/>
            <a:rect l="l" t="t" r="r" b="b"/>
            <a:pathLst>
              <a:path w="63500" h="55879">
                <a:moveTo>
                  <a:pt x="62996" y="55838"/>
                </a:moveTo>
                <a:lnTo>
                  <a:pt x="55122" y="47247"/>
                </a:lnTo>
                <a:lnTo>
                  <a:pt x="37941" y="30424"/>
                </a:lnTo>
                <a:lnTo>
                  <a:pt x="19686" y="15033"/>
                </a:lnTo>
                <a:lnTo>
                  <a:pt x="715" y="35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8125039" y="6596173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708" y="16107"/>
                </a:moveTo>
                <a:lnTo>
                  <a:pt x="18612" y="9664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8062042" y="6571475"/>
            <a:ext cx="32384" cy="11430"/>
          </a:xfrm>
          <a:custGeom>
            <a:avLst/>
            <a:gdLst/>
            <a:ahLst/>
            <a:cxnLst/>
            <a:rect l="l" t="t" r="r" b="b"/>
            <a:pathLst>
              <a:path w="32384" h="11429">
                <a:moveTo>
                  <a:pt x="31856" y="11096"/>
                </a:moveTo>
                <a:lnTo>
                  <a:pt x="16107" y="501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945355" y="6553936"/>
            <a:ext cx="84455" cy="9525"/>
          </a:xfrm>
          <a:custGeom>
            <a:avLst/>
            <a:gdLst/>
            <a:ahLst/>
            <a:cxnLst/>
            <a:rect l="l" t="t" r="r" b="b"/>
            <a:pathLst>
              <a:path w="84454" h="9525">
                <a:moveTo>
                  <a:pt x="84115" y="8948"/>
                </a:moveTo>
                <a:lnTo>
                  <a:pt x="63354" y="5011"/>
                </a:lnTo>
                <a:lnTo>
                  <a:pt x="39730" y="1789"/>
                </a:lnTo>
                <a:lnTo>
                  <a:pt x="15749" y="0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878063" y="6555010"/>
            <a:ext cx="33655" cy="4445"/>
          </a:xfrm>
          <a:custGeom>
            <a:avLst/>
            <a:gdLst/>
            <a:ahLst/>
            <a:cxnLst/>
            <a:rect l="l" t="t" r="r" b="b"/>
            <a:pathLst>
              <a:path w="33654" h="4445">
                <a:moveTo>
                  <a:pt x="33646" y="0"/>
                </a:moveTo>
                <a:lnTo>
                  <a:pt x="11453" y="2147"/>
                </a:lnTo>
                <a:lnTo>
                  <a:pt x="0" y="39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812561" y="6565390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0"/>
                </a:moveTo>
                <a:lnTo>
                  <a:pt x="30066" y="715"/>
                </a:lnTo>
                <a:lnTo>
                  <a:pt x="7158" y="7158"/>
                </a:lnTo>
                <a:lnTo>
                  <a:pt x="0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706969" y="6586866"/>
            <a:ext cx="74295" cy="41275"/>
          </a:xfrm>
          <a:custGeom>
            <a:avLst/>
            <a:gdLst/>
            <a:ahLst/>
            <a:cxnLst/>
            <a:rect l="l" t="t" r="r" b="b"/>
            <a:pathLst>
              <a:path w="74295" h="41275">
                <a:moveTo>
                  <a:pt x="73734" y="0"/>
                </a:moveTo>
                <a:lnTo>
                  <a:pt x="68007" y="2505"/>
                </a:lnTo>
                <a:lnTo>
                  <a:pt x="46531" y="12885"/>
                </a:lnTo>
                <a:lnTo>
                  <a:pt x="25413" y="24339"/>
                </a:lnTo>
                <a:lnTo>
                  <a:pt x="5369" y="37225"/>
                </a:lnTo>
                <a:lnTo>
                  <a:pt x="0" y="4080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652205" y="664735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597799" y="668744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502229" y="672753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447465" y="679733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393416" y="6837064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26845" y="0"/>
                </a:moveTo>
                <a:lnTo>
                  <a:pt x="0" y="19686"/>
                </a:ln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353327" y="6889322"/>
            <a:ext cx="29209" cy="80010"/>
          </a:xfrm>
          <a:custGeom>
            <a:avLst/>
            <a:gdLst/>
            <a:ahLst/>
            <a:cxnLst/>
            <a:rect l="l" t="t" r="r" b="b"/>
            <a:pathLst>
              <a:path w="29209" h="80009">
                <a:moveTo>
                  <a:pt x="28634" y="0"/>
                </a:moveTo>
                <a:lnTo>
                  <a:pt x="0" y="794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330420" y="7000641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4">
                <a:moveTo>
                  <a:pt x="11453" y="0"/>
                </a:moveTo>
                <a:lnTo>
                  <a:pt x="0" y="3185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307870" y="706435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4">
                <a:moveTo>
                  <a:pt x="11453" y="0"/>
                </a:moveTo>
                <a:lnTo>
                  <a:pt x="0" y="3185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30198" y="7128066"/>
            <a:ext cx="66675" cy="52069"/>
          </a:xfrm>
          <a:custGeom>
            <a:avLst/>
            <a:gdLst/>
            <a:ahLst/>
            <a:cxnLst/>
            <a:rect l="l" t="t" r="r" b="b"/>
            <a:pathLst>
              <a:path w="66675" h="52070">
                <a:moveTo>
                  <a:pt x="66218" y="0"/>
                </a:moveTo>
                <a:lnTo>
                  <a:pt x="64786" y="4295"/>
                </a:lnTo>
                <a:lnTo>
                  <a:pt x="0" y="5154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175791" y="719965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121385" y="723974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025816" y="727947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007" y="0"/>
                </a:moveTo>
                <a:lnTo>
                  <a:pt x="0" y="501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6971052" y="7349629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6916646" y="738971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6821076" y="742980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6766670" y="749960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6712263" y="753969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6616694" y="7579783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007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6561930" y="7649580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6507524" y="768966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6411955" y="772975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46531" y="15749"/>
                </a:ln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6357191" y="779955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6302784" y="783928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6207215" y="787937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007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6152451" y="794881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6097687" y="798890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6002118" y="802863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5947711" y="809843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5892947" y="8138521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5797378" y="8178252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5742614" y="824805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5687849" y="828778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5591564" y="8327153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4" h="49529">
                <a:moveTo>
                  <a:pt x="68723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5536442" y="839623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5481320" y="843560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5379308" y="8474981"/>
            <a:ext cx="74930" cy="27940"/>
          </a:xfrm>
          <a:custGeom>
            <a:avLst/>
            <a:gdLst/>
            <a:ahLst/>
            <a:cxnLst/>
            <a:rect l="l" t="t" r="r" b="b"/>
            <a:pathLst>
              <a:path w="74929" h="27940">
                <a:moveTo>
                  <a:pt x="74808" y="0"/>
                </a:moveTo>
                <a:lnTo>
                  <a:pt x="35793" y="27919"/>
                </a:ln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5313090" y="8481783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20" h="6984">
                <a:moveTo>
                  <a:pt x="32930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5246513" y="8468180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4" h="6984">
                <a:moveTo>
                  <a:pt x="33288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5133406" y="8470328"/>
            <a:ext cx="80010" cy="26670"/>
          </a:xfrm>
          <a:custGeom>
            <a:avLst/>
            <a:gdLst/>
            <a:ahLst/>
            <a:cxnLst/>
            <a:rect l="l" t="t" r="r" b="b"/>
            <a:pathLst>
              <a:path w="80010" h="26670">
                <a:moveTo>
                  <a:pt x="79819" y="0"/>
                </a:moveTo>
                <a:lnTo>
                  <a:pt x="42594" y="8590"/>
                </a:lnTo>
                <a:lnTo>
                  <a:pt x="10380" y="21118"/>
                </a:lnTo>
                <a:lnTo>
                  <a:pt x="0" y="264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5078641" y="8516144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26845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5024235" y="855659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4947637" y="8596322"/>
            <a:ext cx="49530" cy="67310"/>
          </a:xfrm>
          <a:custGeom>
            <a:avLst/>
            <a:gdLst/>
            <a:ahLst/>
            <a:cxnLst/>
            <a:rect l="l" t="t" r="r" b="b"/>
            <a:pathLst>
              <a:path w="49529" h="67309">
                <a:moveTo>
                  <a:pt x="49037" y="0"/>
                </a:moveTo>
                <a:lnTo>
                  <a:pt x="20402" y="27203"/>
                </a:lnTo>
                <a:lnTo>
                  <a:pt x="2505" y="59059"/>
                </a:lnTo>
                <a:lnTo>
                  <a:pt x="0" y="669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4937256" y="869654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5" h="33654">
                <a:moveTo>
                  <a:pt x="4295" y="0"/>
                </a:moveTo>
                <a:lnTo>
                  <a:pt x="0" y="336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4927950" y="8763479"/>
            <a:ext cx="5080" cy="33655"/>
          </a:xfrm>
          <a:custGeom>
            <a:avLst/>
            <a:gdLst/>
            <a:ahLst/>
            <a:cxnLst/>
            <a:rect l="l" t="t" r="r" b="b"/>
            <a:pathLst>
              <a:path w="5079" h="33654">
                <a:moveTo>
                  <a:pt x="4653" y="0"/>
                </a:moveTo>
                <a:lnTo>
                  <a:pt x="0" y="336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4877481" y="8830412"/>
            <a:ext cx="46355" cy="63500"/>
          </a:xfrm>
          <a:custGeom>
            <a:avLst/>
            <a:gdLst/>
            <a:ahLst/>
            <a:cxnLst/>
            <a:rect l="l" t="t" r="r" b="b"/>
            <a:pathLst>
              <a:path w="46354" h="63500">
                <a:moveTo>
                  <a:pt x="45815" y="0"/>
                </a:moveTo>
                <a:lnTo>
                  <a:pt x="41520" y="32930"/>
                </a:lnTo>
                <a:lnTo>
                  <a:pt x="0" y="6335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4822717" y="8913454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4767952" y="895354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4672383" y="8993273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23981" y="32214"/>
                </a:ln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4617977" y="906307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4563213" y="910280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4467644" y="9142891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4412879" y="921268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4358473" y="9252777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4262904" y="929250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4208140" y="936230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4153734" y="940239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4058164" y="944212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007" y="0"/>
                </a:moveTo>
                <a:lnTo>
                  <a:pt x="0" y="501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4003042" y="951156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3947920" y="955093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3851635" y="9590312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4" h="49529">
                <a:moveTo>
                  <a:pt x="68723" y="0"/>
                </a:moveTo>
                <a:lnTo>
                  <a:pt x="0" y="490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3796513" y="965903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3741391" y="969840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3645106" y="9737424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4" h="49529">
                <a:moveTo>
                  <a:pt x="68723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3589983" y="980650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3534861" y="984552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11811" y="11453"/>
                </a:ln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3438934" y="9885251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4" h="49529">
                <a:moveTo>
                  <a:pt x="68723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3384170" y="9954691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3329406" y="999442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3233837" y="10034153"/>
            <a:ext cx="68580" cy="49530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68365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3178714" y="1010359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123950" y="1014296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028381" y="1018269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66458" y="10243187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79">
                <a:moveTo>
                  <a:pt x="33288" y="465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899166" y="10233881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79">
                <a:moveTo>
                  <a:pt x="33646" y="465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781763" y="10222427"/>
            <a:ext cx="84455" cy="6985"/>
          </a:xfrm>
          <a:custGeom>
            <a:avLst/>
            <a:gdLst/>
            <a:ahLst/>
            <a:cxnLst/>
            <a:rect l="l" t="t" r="r" b="b"/>
            <a:pathLst>
              <a:path w="84455" h="6984">
                <a:moveTo>
                  <a:pt x="84115" y="6800"/>
                </a:moveTo>
                <a:lnTo>
                  <a:pt x="46173" y="1431"/>
                </a:lnTo>
                <a:lnTo>
                  <a:pt x="32572" y="0"/>
                </a:lnTo>
                <a:lnTo>
                  <a:pt x="18612" y="0"/>
                </a:lnTo>
                <a:lnTo>
                  <a:pt x="5011" y="1073"/>
                </a:lnTo>
                <a:lnTo>
                  <a:pt x="0" y="214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719840" y="10233881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29708" y="0"/>
                </a:moveTo>
                <a:lnTo>
                  <a:pt x="27561" y="715"/>
                </a:lnTo>
                <a:lnTo>
                  <a:pt x="15033" y="6800"/>
                </a:lnTo>
                <a:lnTo>
                  <a:pt x="3221" y="13959"/>
                </a:lnTo>
                <a:lnTo>
                  <a:pt x="0" y="1646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665434" y="1027039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570222" y="10310479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68007" y="0"/>
                </a:moveTo>
                <a:lnTo>
                  <a:pt x="0" y="501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515816" y="1038099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461410" y="1042108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366198" y="10461171"/>
            <a:ext cx="68580" cy="50800"/>
          </a:xfrm>
          <a:custGeom>
            <a:avLst/>
            <a:gdLst/>
            <a:ahLst/>
            <a:cxnLst/>
            <a:rect l="l" t="t" r="r" b="b"/>
            <a:pathLst>
              <a:path w="68580" h="50800">
                <a:moveTo>
                  <a:pt x="68007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312866" y="10531685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90">
                <a:moveTo>
                  <a:pt x="26129" y="0"/>
                </a:moveTo>
                <a:lnTo>
                  <a:pt x="11811" y="11096"/>
                </a:lnTo>
                <a:lnTo>
                  <a:pt x="0" y="214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268482" y="10577142"/>
            <a:ext cx="20955" cy="26670"/>
          </a:xfrm>
          <a:custGeom>
            <a:avLst/>
            <a:gdLst/>
            <a:ahLst/>
            <a:cxnLst/>
            <a:rect l="l" t="t" r="r" b="b"/>
            <a:pathLst>
              <a:path w="20955" h="26670">
                <a:moveTo>
                  <a:pt x="20760" y="0"/>
                </a:moveTo>
                <a:lnTo>
                  <a:pt x="11811" y="10380"/>
                </a:lnTo>
                <a:lnTo>
                  <a:pt x="0" y="264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219803" y="10632264"/>
            <a:ext cx="31115" cy="78740"/>
          </a:xfrm>
          <a:custGeom>
            <a:avLst/>
            <a:gdLst/>
            <a:ahLst/>
            <a:cxnLst/>
            <a:rect l="l" t="t" r="r" b="b"/>
            <a:pathLst>
              <a:path w="31114" h="78740">
                <a:moveTo>
                  <a:pt x="30782" y="0"/>
                </a:moveTo>
                <a:lnTo>
                  <a:pt x="26129" y="7874"/>
                </a:lnTo>
                <a:lnTo>
                  <a:pt x="17180" y="26845"/>
                </a:lnTo>
                <a:lnTo>
                  <a:pt x="9306" y="46531"/>
                </a:lnTo>
                <a:lnTo>
                  <a:pt x="2863" y="66218"/>
                </a:lnTo>
                <a:lnTo>
                  <a:pt x="0" y="783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210854" y="10743941"/>
            <a:ext cx="2540" cy="33655"/>
          </a:xfrm>
          <a:custGeom>
            <a:avLst/>
            <a:gdLst/>
            <a:ahLst/>
            <a:cxnLst/>
            <a:rect l="l" t="t" r="r" b="b"/>
            <a:pathLst>
              <a:path w="2539" h="33654">
                <a:moveTo>
                  <a:pt x="2505" y="0"/>
                </a:moveTo>
                <a:lnTo>
                  <a:pt x="715" y="16465"/>
                </a:lnTo>
                <a:lnTo>
                  <a:pt x="0" y="336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211570" y="10811591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4">
                <a:moveTo>
                  <a:pt x="0" y="0"/>
                </a:moveTo>
                <a:lnTo>
                  <a:pt x="1073" y="11453"/>
                </a:lnTo>
                <a:lnTo>
                  <a:pt x="4295" y="32214"/>
                </a:lnTo>
                <a:lnTo>
                  <a:pt x="4653" y="33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224456" y="10877809"/>
            <a:ext cx="35560" cy="76835"/>
          </a:xfrm>
          <a:custGeom>
            <a:avLst/>
            <a:gdLst/>
            <a:ahLst/>
            <a:cxnLst/>
            <a:rect l="l" t="t" r="r" b="b"/>
            <a:pathLst>
              <a:path w="35560" h="76834">
                <a:moveTo>
                  <a:pt x="0" y="0"/>
                </a:moveTo>
                <a:lnTo>
                  <a:pt x="1789" y="6800"/>
                </a:lnTo>
                <a:lnTo>
                  <a:pt x="9306" y="26487"/>
                </a:lnTo>
                <a:lnTo>
                  <a:pt x="17538" y="45457"/>
                </a:lnTo>
                <a:lnTo>
                  <a:pt x="27561" y="64070"/>
                </a:lnTo>
                <a:lnTo>
                  <a:pt x="35077" y="7659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278862" y="10981969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0"/>
                </a:moveTo>
                <a:lnTo>
                  <a:pt x="20402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319309" y="11036375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0"/>
                </a:moveTo>
                <a:lnTo>
                  <a:pt x="13959" y="18254"/>
                </a:lnTo>
                <a:lnTo>
                  <a:pt x="20402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359398" y="11090781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4" h="68579">
                <a:moveTo>
                  <a:pt x="0" y="0"/>
                </a:moveTo>
                <a:lnTo>
                  <a:pt x="50111" y="6836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429195" y="1118635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469284" y="11241115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509015" y="11295521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30" h="69215">
                <a:moveTo>
                  <a:pt x="0" y="0"/>
                </a:moveTo>
                <a:lnTo>
                  <a:pt x="4653" y="6800"/>
                </a:lnTo>
                <a:lnTo>
                  <a:pt x="49395" y="6872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578097" y="1139180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617470" y="1144657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657201" y="11501692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30" h="69215">
                <a:moveTo>
                  <a:pt x="0" y="0"/>
                </a:moveTo>
                <a:lnTo>
                  <a:pt x="49037" y="6872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725925" y="1159797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765298" y="1165274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804671" y="11707864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30" h="69215">
                <a:moveTo>
                  <a:pt x="0" y="0"/>
                </a:moveTo>
                <a:lnTo>
                  <a:pt x="49037" y="6908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873037" y="11804507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912410" y="11859629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328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951425" y="11914751"/>
            <a:ext cx="90805" cy="127635"/>
          </a:xfrm>
          <a:custGeom>
            <a:avLst/>
            <a:gdLst/>
            <a:ahLst/>
            <a:cxnLst/>
            <a:rect l="l" t="t" r="r" b="b"/>
            <a:pathLst>
              <a:path w="90805" h="127634">
                <a:moveTo>
                  <a:pt x="0" y="0"/>
                </a:moveTo>
                <a:lnTo>
                  <a:pt x="90199" y="12706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8280025" y="6706775"/>
            <a:ext cx="1213485" cy="1670685"/>
          </a:xfrm>
          <a:custGeom>
            <a:avLst/>
            <a:gdLst/>
            <a:ahLst/>
            <a:cxnLst/>
            <a:rect l="l" t="t" r="r" b="b"/>
            <a:pathLst>
              <a:path w="1213484" h="1670684">
                <a:moveTo>
                  <a:pt x="1213046" y="1670489"/>
                </a:moveTo>
                <a:lnTo>
                  <a:pt x="506480" y="710861"/>
                </a:lnTo>
                <a:lnTo>
                  <a:pt x="263799" y="374759"/>
                </a:lnTo>
                <a:lnTo>
                  <a:pt x="119192" y="167514"/>
                </a:lnTo>
                <a:lnTo>
                  <a:pt x="18970" y="32214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685091" y="6540791"/>
            <a:ext cx="594995" cy="166370"/>
          </a:xfrm>
          <a:custGeom>
            <a:avLst/>
            <a:gdLst/>
            <a:ahLst/>
            <a:cxnLst/>
            <a:rect l="l" t="t" r="r" b="b"/>
            <a:pathLst>
              <a:path w="594995" h="166370">
                <a:moveTo>
                  <a:pt x="594905" y="165883"/>
                </a:moveTo>
                <a:lnTo>
                  <a:pt x="562495" y="128452"/>
                </a:lnTo>
                <a:lnTo>
                  <a:pt x="526764" y="95673"/>
                </a:lnTo>
                <a:lnTo>
                  <a:pt x="488155" y="67606"/>
                </a:lnTo>
                <a:lnTo>
                  <a:pt x="447111" y="44309"/>
                </a:lnTo>
                <a:lnTo>
                  <a:pt x="404073" y="25841"/>
                </a:lnTo>
                <a:lnTo>
                  <a:pt x="359484" y="12260"/>
                </a:lnTo>
                <a:lnTo>
                  <a:pt x="313786" y="3627"/>
                </a:lnTo>
                <a:lnTo>
                  <a:pt x="267421" y="0"/>
                </a:lnTo>
                <a:lnTo>
                  <a:pt x="220832" y="1437"/>
                </a:lnTo>
                <a:lnTo>
                  <a:pt x="174461" y="7997"/>
                </a:lnTo>
                <a:lnTo>
                  <a:pt x="128749" y="19740"/>
                </a:lnTo>
                <a:lnTo>
                  <a:pt x="84141" y="36725"/>
                </a:lnTo>
                <a:lnTo>
                  <a:pt x="41077" y="59010"/>
                </a:lnTo>
                <a:lnTo>
                  <a:pt x="0" y="8665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5244724" y="6627671"/>
            <a:ext cx="2440940" cy="1861820"/>
          </a:xfrm>
          <a:custGeom>
            <a:avLst/>
            <a:gdLst/>
            <a:ahLst/>
            <a:cxnLst/>
            <a:rect l="l" t="t" r="r" b="b"/>
            <a:pathLst>
              <a:path w="2440940" h="1861820">
                <a:moveTo>
                  <a:pt x="2440411" y="0"/>
                </a:moveTo>
                <a:lnTo>
                  <a:pt x="2138312" y="221204"/>
                </a:lnTo>
                <a:lnTo>
                  <a:pt x="2039522" y="496815"/>
                </a:lnTo>
                <a:lnTo>
                  <a:pt x="1206603" y="1107455"/>
                </a:lnTo>
                <a:lnTo>
                  <a:pt x="473192" y="1642570"/>
                </a:lnTo>
                <a:lnTo>
                  <a:pt x="167514" y="1861627"/>
                </a:lnTo>
                <a:lnTo>
                  <a:pt x="0" y="182726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5121385" y="8454634"/>
            <a:ext cx="123189" cy="34290"/>
          </a:xfrm>
          <a:custGeom>
            <a:avLst/>
            <a:gdLst/>
            <a:ahLst/>
            <a:cxnLst/>
            <a:rect l="l" t="t" r="r" b="b"/>
            <a:pathLst>
              <a:path w="123189" h="34290">
                <a:moveTo>
                  <a:pt x="123171" y="0"/>
                </a:moveTo>
                <a:lnTo>
                  <a:pt x="90984" y="2658"/>
                </a:lnTo>
                <a:lnTo>
                  <a:pt x="59489" y="9237"/>
                </a:lnTo>
                <a:lnTo>
                  <a:pt x="29042" y="19640"/>
                </a:lnTo>
                <a:lnTo>
                  <a:pt x="0" y="3376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4997748" y="8488583"/>
            <a:ext cx="124460" cy="92710"/>
          </a:xfrm>
          <a:custGeom>
            <a:avLst/>
            <a:gdLst/>
            <a:ahLst/>
            <a:cxnLst/>
            <a:rect l="l" t="t" r="r" b="b"/>
            <a:pathLst>
              <a:path w="124460" h="92709">
                <a:moveTo>
                  <a:pt x="123846" y="0"/>
                </a:moveTo>
                <a:lnTo>
                  <a:pt x="0" y="9234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4929752" y="8580821"/>
            <a:ext cx="67945" cy="109220"/>
          </a:xfrm>
          <a:custGeom>
            <a:avLst/>
            <a:gdLst/>
            <a:ahLst/>
            <a:cxnLst/>
            <a:rect l="l" t="t" r="r" b="b"/>
            <a:pathLst>
              <a:path w="67945" h="109220">
                <a:moveTo>
                  <a:pt x="67717" y="0"/>
                </a:moveTo>
                <a:lnTo>
                  <a:pt x="41117" y="20283"/>
                </a:lnTo>
                <a:lnTo>
                  <a:pt x="20448" y="45985"/>
                </a:lnTo>
                <a:lnTo>
                  <a:pt x="6485" y="75864"/>
                </a:lnTo>
                <a:lnTo>
                  <a:pt x="0" y="10868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829726" y="8689744"/>
            <a:ext cx="2100580" cy="1546225"/>
          </a:xfrm>
          <a:custGeom>
            <a:avLst/>
            <a:gdLst/>
            <a:ahLst/>
            <a:cxnLst/>
            <a:rect l="l" t="t" r="r" b="b"/>
            <a:pathLst>
              <a:path w="2100579" h="1546225">
                <a:moveTo>
                  <a:pt x="2100013" y="0"/>
                </a:moveTo>
                <a:lnTo>
                  <a:pt x="2077463" y="166798"/>
                </a:lnTo>
                <a:lnTo>
                  <a:pt x="1859122" y="325722"/>
                </a:lnTo>
                <a:lnTo>
                  <a:pt x="1220205" y="792471"/>
                </a:lnTo>
                <a:lnTo>
                  <a:pt x="709430" y="1156850"/>
                </a:lnTo>
                <a:lnTo>
                  <a:pt x="172525" y="1545927"/>
                </a:lnTo>
                <a:lnTo>
                  <a:pt x="0" y="15215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704264" y="10209889"/>
            <a:ext cx="125730" cy="36195"/>
          </a:xfrm>
          <a:custGeom>
            <a:avLst/>
            <a:gdLst/>
            <a:ahLst/>
            <a:cxnLst/>
            <a:rect l="l" t="t" r="r" b="b"/>
            <a:pathLst>
              <a:path w="125730" h="36195">
                <a:moveTo>
                  <a:pt x="125268" y="1274"/>
                </a:moveTo>
                <a:lnTo>
                  <a:pt x="91742" y="0"/>
                </a:lnTo>
                <a:lnTo>
                  <a:pt x="59005" y="5553"/>
                </a:lnTo>
                <a:lnTo>
                  <a:pt x="28083" y="17649"/>
                </a:lnTo>
                <a:lnTo>
                  <a:pt x="0" y="360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333626" y="10246051"/>
            <a:ext cx="370840" cy="274320"/>
          </a:xfrm>
          <a:custGeom>
            <a:avLst/>
            <a:gdLst/>
            <a:ahLst/>
            <a:cxnLst/>
            <a:rect l="l" t="t" r="r" b="b"/>
            <a:pathLst>
              <a:path w="370839" h="274320">
                <a:moveTo>
                  <a:pt x="370822" y="0"/>
                </a:moveTo>
                <a:lnTo>
                  <a:pt x="0" y="27382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197639" y="10519826"/>
            <a:ext cx="135890" cy="464820"/>
          </a:xfrm>
          <a:custGeom>
            <a:avLst/>
            <a:gdLst/>
            <a:ahLst/>
            <a:cxnLst/>
            <a:rect l="l" t="t" r="r" b="b"/>
            <a:pathLst>
              <a:path w="135889" h="464820">
                <a:moveTo>
                  <a:pt x="135772" y="0"/>
                </a:moveTo>
                <a:lnTo>
                  <a:pt x="95749" y="34151"/>
                </a:lnTo>
                <a:lnTo>
                  <a:pt x="61992" y="73861"/>
                </a:lnTo>
                <a:lnTo>
                  <a:pt x="35019" y="118276"/>
                </a:lnTo>
                <a:lnTo>
                  <a:pt x="15350" y="166542"/>
                </a:lnTo>
                <a:lnTo>
                  <a:pt x="3502" y="217804"/>
                </a:lnTo>
                <a:lnTo>
                  <a:pt x="0" y="270300"/>
                </a:lnTo>
                <a:lnTo>
                  <a:pt x="4851" y="322194"/>
                </a:lnTo>
                <a:lnTo>
                  <a:pt x="17808" y="372516"/>
                </a:lnTo>
                <a:lnTo>
                  <a:pt x="38621" y="420300"/>
                </a:lnTo>
                <a:lnTo>
                  <a:pt x="67041" y="46457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264903" y="10984474"/>
            <a:ext cx="766445" cy="1064895"/>
          </a:xfrm>
          <a:custGeom>
            <a:avLst/>
            <a:gdLst/>
            <a:ahLst/>
            <a:cxnLst/>
            <a:rect l="l" t="t" r="r" b="b"/>
            <a:pathLst>
              <a:path w="766444" h="1064895">
                <a:moveTo>
                  <a:pt x="0" y="0"/>
                </a:moveTo>
                <a:lnTo>
                  <a:pt x="57985" y="77672"/>
                </a:lnTo>
                <a:lnTo>
                  <a:pt x="238743" y="325364"/>
                </a:lnTo>
                <a:lnTo>
                  <a:pt x="474981" y="654307"/>
                </a:lnTo>
                <a:lnTo>
                  <a:pt x="766342" y="10648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6382604" y="6813440"/>
            <a:ext cx="2904490" cy="1697989"/>
          </a:xfrm>
          <a:custGeom>
            <a:avLst/>
            <a:gdLst/>
            <a:ahLst/>
            <a:cxnLst/>
            <a:rect l="l" t="t" r="r" b="b"/>
            <a:pathLst>
              <a:path w="2904490" h="1697990">
                <a:moveTo>
                  <a:pt x="2904296" y="1697692"/>
                </a:moveTo>
                <a:lnTo>
                  <a:pt x="1969366" y="416280"/>
                </a:lnTo>
                <a:lnTo>
                  <a:pt x="1667984" y="0"/>
                </a:lnTo>
                <a:lnTo>
                  <a:pt x="1469687" y="142100"/>
                </a:lnTo>
                <a:lnTo>
                  <a:pt x="1160430" y="367242"/>
                </a:lnTo>
                <a:lnTo>
                  <a:pt x="1019761" y="466749"/>
                </a:lnTo>
                <a:lnTo>
                  <a:pt x="191138" y="1069514"/>
                </a:lnTo>
                <a:lnTo>
                  <a:pt x="0" y="12066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9206007" y="8411984"/>
            <a:ext cx="75565" cy="103505"/>
          </a:xfrm>
          <a:custGeom>
            <a:avLst/>
            <a:gdLst/>
            <a:ahLst/>
            <a:cxnLst/>
            <a:rect l="l" t="t" r="r" b="b"/>
            <a:pathLst>
              <a:path w="75565" h="103504">
                <a:moveTo>
                  <a:pt x="75524" y="10308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9166276" y="8357220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9066412" y="8220488"/>
            <a:ext cx="80010" cy="109855"/>
          </a:xfrm>
          <a:custGeom>
            <a:avLst/>
            <a:gdLst/>
            <a:ahLst/>
            <a:cxnLst/>
            <a:rect l="l" t="t" r="r" b="b"/>
            <a:pathLst>
              <a:path w="80009" h="109854">
                <a:moveTo>
                  <a:pt x="79819" y="10952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9026681" y="816608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8926817" y="8029350"/>
            <a:ext cx="80010" cy="109220"/>
          </a:xfrm>
          <a:custGeom>
            <a:avLst/>
            <a:gdLst/>
            <a:ahLst/>
            <a:cxnLst/>
            <a:rect l="l" t="t" r="r" b="b"/>
            <a:pathLst>
              <a:path w="80009" h="109220">
                <a:moveTo>
                  <a:pt x="79819" y="10917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8887086" y="7974586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8787579" y="7838213"/>
            <a:ext cx="80010" cy="109220"/>
          </a:xfrm>
          <a:custGeom>
            <a:avLst/>
            <a:gdLst/>
            <a:ahLst/>
            <a:cxnLst/>
            <a:rect l="l" t="t" r="r" b="b"/>
            <a:pathLst>
              <a:path w="80009" h="109220">
                <a:moveTo>
                  <a:pt x="79461" y="10917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8747490" y="778344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8647984" y="7646716"/>
            <a:ext cx="80010" cy="109220"/>
          </a:xfrm>
          <a:custGeom>
            <a:avLst/>
            <a:gdLst/>
            <a:ahLst/>
            <a:cxnLst/>
            <a:rect l="l" t="t" r="r" b="b"/>
            <a:pathLst>
              <a:path w="80009" h="109220">
                <a:moveTo>
                  <a:pt x="79819" y="10917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8608253" y="759195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8508389" y="7455579"/>
            <a:ext cx="80010" cy="109220"/>
          </a:xfrm>
          <a:custGeom>
            <a:avLst/>
            <a:gdLst/>
            <a:ahLst/>
            <a:cxnLst/>
            <a:rect l="l" t="t" r="r" b="b"/>
            <a:pathLst>
              <a:path w="80009" h="109220">
                <a:moveTo>
                  <a:pt x="79819" y="10917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8468658" y="740081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8368793" y="7264082"/>
            <a:ext cx="80010" cy="109855"/>
          </a:xfrm>
          <a:custGeom>
            <a:avLst/>
            <a:gdLst/>
            <a:ahLst/>
            <a:cxnLst/>
            <a:rect l="l" t="t" r="r" b="b"/>
            <a:pathLst>
              <a:path w="80009" h="109854">
                <a:moveTo>
                  <a:pt x="79819" y="10952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8329062" y="7209676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17538" y="2398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8229914" y="7072586"/>
            <a:ext cx="80010" cy="109855"/>
          </a:xfrm>
          <a:custGeom>
            <a:avLst/>
            <a:gdLst/>
            <a:ahLst/>
            <a:cxnLst/>
            <a:rect l="l" t="t" r="r" b="b"/>
            <a:pathLst>
              <a:path w="80009" h="109854">
                <a:moveTo>
                  <a:pt x="79461" y="10952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8190183" y="701782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8091035" y="6880732"/>
            <a:ext cx="80010" cy="109855"/>
          </a:xfrm>
          <a:custGeom>
            <a:avLst/>
            <a:gdLst/>
            <a:ahLst/>
            <a:cxnLst/>
            <a:rect l="l" t="t" r="r" b="b"/>
            <a:pathLst>
              <a:path w="80009" h="109854">
                <a:moveTo>
                  <a:pt x="79461" y="10952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8051304" y="682596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914572" y="6840285"/>
            <a:ext cx="110489" cy="78740"/>
          </a:xfrm>
          <a:custGeom>
            <a:avLst/>
            <a:gdLst/>
            <a:ahLst/>
            <a:cxnLst/>
            <a:rect l="l" t="t" r="r" b="b"/>
            <a:pathLst>
              <a:path w="110490" h="78740">
                <a:moveTo>
                  <a:pt x="110244" y="0"/>
                </a:moveTo>
                <a:lnTo>
                  <a:pt x="0" y="787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859808" y="693907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723076" y="6978449"/>
            <a:ext cx="109220" cy="80010"/>
          </a:xfrm>
          <a:custGeom>
            <a:avLst/>
            <a:gdLst/>
            <a:ahLst/>
            <a:cxnLst/>
            <a:rect l="l" t="t" r="r" b="b"/>
            <a:pathLst>
              <a:path w="109220" h="80009">
                <a:moveTo>
                  <a:pt x="109170" y="0"/>
                </a:moveTo>
                <a:lnTo>
                  <a:pt x="0" y="794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668312" y="707795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531580" y="7117686"/>
            <a:ext cx="109855" cy="80010"/>
          </a:xfrm>
          <a:custGeom>
            <a:avLst/>
            <a:gdLst/>
            <a:ahLst/>
            <a:cxnLst/>
            <a:rect l="l" t="t" r="r" b="b"/>
            <a:pathLst>
              <a:path w="109854" h="80009">
                <a:moveTo>
                  <a:pt x="109528" y="0"/>
                </a:moveTo>
                <a:lnTo>
                  <a:pt x="15391" y="68365"/>
                </a:lnTo>
                <a:lnTo>
                  <a:pt x="0" y="794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476100" y="721683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338652" y="7255850"/>
            <a:ext cx="110489" cy="78740"/>
          </a:xfrm>
          <a:custGeom>
            <a:avLst/>
            <a:gdLst/>
            <a:ahLst/>
            <a:cxnLst/>
            <a:rect l="l" t="t" r="r" b="b"/>
            <a:pathLst>
              <a:path w="110490" h="78740">
                <a:moveTo>
                  <a:pt x="109886" y="0"/>
                </a:moveTo>
                <a:lnTo>
                  <a:pt x="67649" y="29708"/>
                </a:lnTo>
                <a:lnTo>
                  <a:pt x="0" y="787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84246" y="735464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147156" y="7394371"/>
            <a:ext cx="109855" cy="80010"/>
          </a:xfrm>
          <a:custGeom>
            <a:avLst/>
            <a:gdLst/>
            <a:ahLst/>
            <a:cxnLst/>
            <a:rect l="l" t="t" r="r" b="b"/>
            <a:pathLst>
              <a:path w="109854" h="80009">
                <a:moveTo>
                  <a:pt x="109528" y="0"/>
                </a:moveTo>
                <a:lnTo>
                  <a:pt x="0" y="798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092750" y="749387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6956018" y="7533609"/>
            <a:ext cx="109220" cy="80010"/>
          </a:xfrm>
          <a:custGeom>
            <a:avLst/>
            <a:gdLst/>
            <a:ahLst/>
            <a:cxnLst/>
            <a:rect l="l" t="t" r="r" b="b"/>
            <a:pathLst>
              <a:path w="109220" h="80009">
                <a:moveTo>
                  <a:pt x="109170" y="0"/>
                </a:moveTo>
                <a:lnTo>
                  <a:pt x="0" y="798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6901254" y="763311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6764522" y="7672846"/>
            <a:ext cx="109220" cy="80010"/>
          </a:xfrm>
          <a:custGeom>
            <a:avLst/>
            <a:gdLst/>
            <a:ahLst/>
            <a:cxnLst/>
            <a:rect l="l" t="t" r="r" b="b"/>
            <a:pathLst>
              <a:path w="109220" h="80009">
                <a:moveTo>
                  <a:pt x="109170" y="0"/>
                </a:moveTo>
                <a:lnTo>
                  <a:pt x="0" y="798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6709758" y="777235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6573026" y="7812083"/>
            <a:ext cx="109220" cy="80010"/>
          </a:xfrm>
          <a:custGeom>
            <a:avLst/>
            <a:gdLst/>
            <a:ahLst/>
            <a:cxnLst/>
            <a:rect l="l" t="t" r="r" b="b"/>
            <a:pathLst>
              <a:path w="109220" h="80009">
                <a:moveTo>
                  <a:pt x="109170" y="0"/>
                </a:moveTo>
                <a:lnTo>
                  <a:pt x="4653" y="76240"/>
                </a:lnTo>
                <a:lnTo>
                  <a:pt x="0" y="798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6517904" y="791158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6386541" y="7950962"/>
            <a:ext cx="104139" cy="74930"/>
          </a:xfrm>
          <a:custGeom>
            <a:avLst/>
            <a:gdLst/>
            <a:ahLst/>
            <a:cxnLst/>
            <a:rect l="l" t="t" r="r" b="b"/>
            <a:pathLst>
              <a:path w="104139" h="74929">
                <a:moveTo>
                  <a:pt x="103801" y="0"/>
                </a:moveTo>
                <a:lnTo>
                  <a:pt x="0" y="7445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4262904" y="8107739"/>
            <a:ext cx="1998980" cy="1456690"/>
          </a:xfrm>
          <a:custGeom>
            <a:avLst/>
            <a:gdLst/>
            <a:ahLst/>
            <a:cxnLst/>
            <a:rect l="l" t="t" r="r" b="b"/>
            <a:pathLst>
              <a:path w="1998979" h="1456690">
                <a:moveTo>
                  <a:pt x="1998717" y="0"/>
                </a:moveTo>
                <a:lnTo>
                  <a:pt x="1523377" y="343976"/>
                </a:lnTo>
                <a:lnTo>
                  <a:pt x="762046" y="907011"/>
                </a:lnTo>
                <a:lnTo>
                  <a:pt x="537262" y="1061639"/>
                </a:lnTo>
                <a:lnTo>
                  <a:pt x="0" y="145608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6167842" y="8113107"/>
            <a:ext cx="97790" cy="71120"/>
          </a:xfrm>
          <a:custGeom>
            <a:avLst/>
            <a:gdLst/>
            <a:ahLst/>
            <a:cxnLst/>
            <a:rect l="l" t="t" r="r" b="b"/>
            <a:pathLst>
              <a:path w="97789" h="71120">
                <a:moveTo>
                  <a:pt x="97716" y="0"/>
                </a:moveTo>
                <a:lnTo>
                  <a:pt x="0" y="7051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6113078" y="820366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5975988" y="8243038"/>
            <a:ext cx="110489" cy="80010"/>
          </a:xfrm>
          <a:custGeom>
            <a:avLst/>
            <a:gdLst/>
            <a:ahLst/>
            <a:cxnLst/>
            <a:rect l="l" t="t" r="r" b="b"/>
            <a:pathLst>
              <a:path w="110489" h="80009">
                <a:moveTo>
                  <a:pt x="109886" y="0"/>
                </a:moveTo>
                <a:lnTo>
                  <a:pt x="0" y="794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5921224" y="834254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5784492" y="8381918"/>
            <a:ext cx="109855" cy="80010"/>
          </a:xfrm>
          <a:custGeom>
            <a:avLst/>
            <a:gdLst/>
            <a:ahLst/>
            <a:cxnLst/>
            <a:rect l="l" t="t" r="r" b="b"/>
            <a:pathLst>
              <a:path w="109854" h="80009">
                <a:moveTo>
                  <a:pt x="109528" y="0"/>
                </a:moveTo>
                <a:lnTo>
                  <a:pt x="6084" y="75166"/>
                </a:lnTo>
                <a:lnTo>
                  <a:pt x="0" y="794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5730086" y="8481424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27203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5594070" y="8521871"/>
            <a:ext cx="109220" cy="80645"/>
          </a:xfrm>
          <a:custGeom>
            <a:avLst/>
            <a:gdLst/>
            <a:ahLst/>
            <a:cxnLst/>
            <a:rect l="l" t="t" r="r" b="b"/>
            <a:pathLst>
              <a:path w="109220" h="80645">
                <a:moveTo>
                  <a:pt x="108812" y="0"/>
                </a:moveTo>
                <a:lnTo>
                  <a:pt x="0" y="8017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5539664" y="862245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5403648" y="8662540"/>
            <a:ext cx="109220" cy="80645"/>
          </a:xfrm>
          <a:custGeom>
            <a:avLst/>
            <a:gdLst/>
            <a:ahLst/>
            <a:cxnLst/>
            <a:rect l="l" t="t" r="r" b="b"/>
            <a:pathLst>
              <a:path w="109220" h="80645">
                <a:moveTo>
                  <a:pt x="108812" y="0"/>
                </a:moveTo>
                <a:lnTo>
                  <a:pt x="0" y="8053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5349241" y="876312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5213225" y="8803209"/>
            <a:ext cx="109220" cy="80645"/>
          </a:xfrm>
          <a:custGeom>
            <a:avLst/>
            <a:gdLst/>
            <a:ahLst/>
            <a:cxnLst/>
            <a:rect l="l" t="t" r="r" b="b"/>
            <a:pathLst>
              <a:path w="109220" h="80645">
                <a:moveTo>
                  <a:pt x="108812" y="0"/>
                </a:moveTo>
                <a:lnTo>
                  <a:pt x="0" y="8053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5159177" y="890378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5022803" y="8944236"/>
            <a:ext cx="109220" cy="80645"/>
          </a:xfrm>
          <a:custGeom>
            <a:avLst/>
            <a:gdLst/>
            <a:ahLst/>
            <a:cxnLst/>
            <a:rect l="l" t="t" r="r" b="b"/>
            <a:pathLst>
              <a:path w="109220" h="80645">
                <a:moveTo>
                  <a:pt x="109170" y="0"/>
                </a:moveTo>
                <a:lnTo>
                  <a:pt x="6084" y="75882"/>
                </a:lnTo>
                <a:lnTo>
                  <a:pt x="0" y="8017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4967323" y="904338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4827728" y="9081684"/>
            <a:ext cx="111760" cy="76835"/>
          </a:xfrm>
          <a:custGeom>
            <a:avLst/>
            <a:gdLst/>
            <a:ahLst/>
            <a:cxnLst/>
            <a:rect l="l" t="t" r="r" b="b"/>
            <a:pathLst>
              <a:path w="111760" h="76834">
                <a:moveTo>
                  <a:pt x="111676" y="0"/>
                </a:moveTo>
                <a:lnTo>
                  <a:pt x="0" y="7659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4772605" y="9177611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4636590" y="9217700"/>
            <a:ext cx="109220" cy="80645"/>
          </a:xfrm>
          <a:custGeom>
            <a:avLst/>
            <a:gdLst/>
            <a:ahLst/>
            <a:cxnLst/>
            <a:rect l="l" t="t" r="r" b="b"/>
            <a:pathLst>
              <a:path w="109220" h="80645">
                <a:moveTo>
                  <a:pt x="108812" y="0"/>
                </a:moveTo>
                <a:lnTo>
                  <a:pt x="0" y="8017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4581826" y="9317922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4445810" y="9358010"/>
            <a:ext cx="109220" cy="80645"/>
          </a:xfrm>
          <a:custGeom>
            <a:avLst/>
            <a:gdLst/>
            <a:ahLst/>
            <a:cxnLst/>
            <a:rect l="l" t="t" r="r" b="b"/>
            <a:pathLst>
              <a:path w="109220" h="80645">
                <a:moveTo>
                  <a:pt x="108812" y="0"/>
                </a:moveTo>
                <a:lnTo>
                  <a:pt x="0" y="8017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4391045" y="945787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4266841" y="9497964"/>
            <a:ext cx="97155" cy="71755"/>
          </a:xfrm>
          <a:custGeom>
            <a:avLst/>
            <a:gdLst/>
            <a:ahLst/>
            <a:cxnLst/>
            <a:rect l="l" t="t" r="r" b="b"/>
            <a:pathLst>
              <a:path w="97154" h="71754">
                <a:moveTo>
                  <a:pt x="97000" y="0"/>
                </a:moveTo>
                <a:lnTo>
                  <a:pt x="0" y="715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478233" y="9641138"/>
            <a:ext cx="1667510" cy="1854200"/>
          </a:xfrm>
          <a:custGeom>
            <a:avLst/>
            <a:gdLst/>
            <a:ahLst/>
            <a:cxnLst/>
            <a:rect l="l" t="t" r="r" b="b"/>
            <a:pathLst>
              <a:path w="1667510" h="1854200">
                <a:moveTo>
                  <a:pt x="1667268" y="0"/>
                </a:moveTo>
                <a:lnTo>
                  <a:pt x="1162935" y="369032"/>
                </a:lnTo>
                <a:lnTo>
                  <a:pt x="629968" y="753456"/>
                </a:lnTo>
                <a:lnTo>
                  <a:pt x="217983" y="1034436"/>
                </a:lnTo>
                <a:lnTo>
                  <a:pt x="0" y="1219489"/>
                </a:lnTo>
                <a:lnTo>
                  <a:pt x="36151" y="1273538"/>
                </a:lnTo>
                <a:lnTo>
                  <a:pt x="295297" y="1620378"/>
                </a:lnTo>
                <a:lnTo>
                  <a:pt x="460306" y="18541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4000537" y="9646508"/>
            <a:ext cx="149225" cy="109220"/>
          </a:xfrm>
          <a:custGeom>
            <a:avLst/>
            <a:gdLst/>
            <a:ahLst/>
            <a:cxnLst/>
            <a:rect l="l" t="t" r="r" b="b"/>
            <a:pathLst>
              <a:path w="149225" h="109220">
                <a:moveTo>
                  <a:pt x="148901" y="0"/>
                </a:moveTo>
                <a:lnTo>
                  <a:pt x="0" y="1091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3946130" y="977536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3809756" y="9815454"/>
            <a:ext cx="109220" cy="80010"/>
          </a:xfrm>
          <a:custGeom>
            <a:avLst/>
            <a:gdLst/>
            <a:ahLst/>
            <a:cxnLst/>
            <a:rect l="l" t="t" r="r" b="b"/>
            <a:pathLst>
              <a:path w="109220" h="80009">
                <a:moveTo>
                  <a:pt x="109170" y="0"/>
                </a:moveTo>
                <a:lnTo>
                  <a:pt x="0" y="798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3754992" y="991531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3618260" y="9955407"/>
            <a:ext cx="109855" cy="80010"/>
          </a:xfrm>
          <a:custGeom>
            <a:avLst/>
            <a:gdLst/>
            <a:ahLst/>
            <a:cxnLst/>
            <a:rect l="l" t="t" r="r" b="b"/>
            <a:pathLst>
              <a:path w="109854" h="80009">
                <a:moveTo>
                  <a:pt x="109528" y="0"/>
                </a:moveTo>
                <a:lnTo>
                  <a:pt x="26845" y="60133"/>
                </a:lnTo>
                <a:lnTo>
                  <a:pt x="0" y="794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3563496" y="1005455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3426406" y="10094286"/>
            <a:ext cx="110489" cy="79375"/>
          </a:xfrm>
          <a:custGeom>
            <a:avLst/>
            <a:gdLst/>
            <a:ahLst/>
            <a:cxnLst/>
            <a:rect l="l" t="t" r="r" b="b"/>
            <a:pathLst>
              <a:path w="110489" h="79375">
                <a:moveTo>
                  <a:pt x="109886" y="0"/>
                </a:moveTo>
                <a:lnTo>
                  <a:pt x="0" y="791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3371642" y="1019307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3234552" y="10232807"/>
            <a:ext cx="109855" cy="79375"/>
          </a:xfrm>
          <a:custGeom>
            <a:avLst/>
            <a:gdLst/>
            <a:ahLst/>
            <a:cxnLst/>
            <a:rect l="l" t="t" r="r" b="b"/>
            <a:pathLst>
              <a:path w="109854" h="79375">
                <a:moveTo>
                  <a:pt x="109528" y="0"/>
                </a:moveTo>
                <a:lnTo>
                  <a:pt x="0" y="791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3179430" y="1033159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3041267" y="10371329"/>
            <a:ext cx="111125" cy="77470"/>
          </a:xfrm>
          <a:custGeom>
            <a:avLst/>
            <a:gdLst/>
            <a:ahLst/>
            <a:cxnLst/>
            <a:rect l="l" t="t" r="r" b="b"/>
            <a:pathLst>
              <a:path w="111125" h="77470">
                <a:moveTo>
                  <a:pt x="110960" y="0"/>
                </a:moveTo>
                <a:lnTo>
                  <a:pt x="70871" y="28992"/>
                </a:lnTo>
                <a:lnTo>
                  <a:pt x="0" y="773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985071" y="10467614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39" h="19050">
                <a:moveTo>
                  <a:pt x="27919" y="0"/>
                </a:moveTo>
                <a:lnTo>
                  <a:pt x="0" y="189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845475" y="10505913"/>
            <a:ext cx="111760" cy="76835"/>
          </a:xfrm>
          <a:custGeom>
            <a:avLst/>
            <a:gdLst/>
            <a:ahLst/>
            <a:cxnLst/>
            <a:rect l="l" t="t" r="r" b="b"/>
            <a:pathLst>
              <a:path w="111760" h="76834">
                <a:moveTo>
                  <a:pt x="111676" y="0"/>
                </a:moveTo>
                <a:lnTo>
                  <a:pt x="0" y="7624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789637" y="10601125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39" h="19050">
                <a:moveTo>
                  <a:pt x="27919" y="0"/>
                </a:moveTo>
                <a:lnTo>
                  <a:pt x="0" y="189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653980" y="10639066"/>
            <a:ext cx="107950" cy="81915"/>
          </a:xfrm>
          <a:custGeom>
            <a:avLst/>
            <a:gdLst/>
            <a:ahLst/>
            <a:cxnLst/>
            <a:rect l="l" t="t" r="r" b="b"/>
            <a:pathLst>
              <a:path w="107950" h="81915">
                <a:moveTo>
                  <a:pt x="107738" y="0"/>
                </a:moveTo>
                <a:lnTo>
                  <a:pt x="46173" y="41878"/>
                </a:ln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602437" y="10742509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25771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487539" y="10786178"/>
            <a:ext cx="89535" cy="91440"/>
          </a:xfrm>
          <a:custGeom>
            <a:avLst/>
            <a:gdLst/>
            <a:ahLst/>
            <a:cxnLst/>
            <a:rect l="l" t="t" r="r" b="b"/>
            <a:pathLst>
              <a:path w="89535" h="91440">
                <a:moveTo>
                  <a:pt x="89126" y="0"/>
                </a:moveTo>
                <a:lnTo>
                  <a:pt x="0" y="75882"/>
                </a:lnTo>
                <a:lnTo>
                  <a:pt x="10022" y="909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516532" y="10905370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0" y="0"/>
                </a:moveTo>
                <a:lnTo>
                  <a:pt x="3579" y="5369"/>
                </a:lnTo>
                <a:lnTo>
                  <a:pt x="19686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556621" y="10959776"/>
            <a:ext cx="81280" cy="108585"/>
          </a:xfrm>
          <a:custGeom>
            <a:avLst/>
            <a:gdLst/>
            <a:ahLst/>
            <a:cxnLst/>
            <a:rect l="l" t="t" r="r" b="b"/>
            <a:pathLst>
              <a:path w="81280" h="108584">
                <a:moveTo>
                  <a:pt x="0" y="0"/>
                </a:moveTo>
                <a:lnTo>
                  <a:pt x="80893" y="10845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657917" y="11095077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698364" y="11149483"/>
            <a:ext cx="81280" cy="108585"/>
          </a:xfrm>
          <a:custGeom>
            <a:avLst/>
            <a:gdLst/>
            <a:ahLst/>
            <a:cxnLst/>
            <a:rect l="l" t="t" r="r" b="b"/>
            <a:pathLst>
              <a:path w="81280" h="108584">
                <a:moveTo>
                  <a:pt x="0" y="0"/>
                </a:moveTo>
                <a:lnTo>
                  <a:pt x="80893" y="10809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798944" y="11285499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328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837601" y="11340621"/>
            <a:ext cx="106680" cy="151130"/>
          </a:xfrm>
          <a:custGeom>
            <a:avLst/>
            <a:gdLst/>
            <a:ahLst/>
            <a:cxnLst/>
            <a:rect l="l" t="t" r="r" b="b"/>
            <a:pathLst>
              <a:path w="106680" h="151129">
                <a:moveTo>
                  <a:pt x="0" y="0"/>
                </a:moveTo>
                <a:lnTo>
                  <a:pt x="106665" y="15069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9303008" y="6248617"/>
            <a:ext cx="313690" cy="297180"/>
          </a:xfrm>
          <a:custGeom>
            <a:avLst/>
            <a:gdLst/>
            <a:ahLst/>
            <a:cxnLst/>
            <a:rect l="l" t="t" r="r" b="b"/>
            <a:pathLst>
              <a:path w="313690" h="297179">
                <a:moveTo>
                  <a:pt x="126709" y="296729"/>
                </a:moveTo>
                <a:lnTo>
                  <a:pt x="83399" y="232658"/>
                </a:lnTo>
                <a:lnTo>
                  <a:pt x="0" y="108812"/>
                </a:lnTo>
                <a:lnTo>
                  <a:pt x="142458" y="0"/>
                </a:lnTo>
                <a:lnTo>
                  <a:pt x="242680" y="134584"/>
                </a:lnTo>
                <a:lnTo>
                  <a:pt x="313194" y="2297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9383901" y="6489865"/>
            <a:ext cx="40640" cy="59690"/>
          </a:xfrm>
          <a:custGeom>
            <a:avLst/>
            <a:gdLst/>
            <a:ahLst/>
            <a:cxnLst/>
            <a:rect l="l" t="t" r="r" b="b"/>
            <a:pathLst>
              <a:path w="40640" h="59690">
                <a:moveTo>
                  <a:pt x="40088" y="5941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9345960" y="643367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8970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9293701" y="6310181"/>
            <a:ext cx="60325" cy="95250"/>
          </a:xfrm>
          <a:custGeom>
            <a:avLst/>
            <a:gdLst/>
            <a:ahLst/>
            <a:cxnLst/>
            <a:rect l="l" t="t" r="r" b="b"/>
            <a:pathLst>
              <a:path w="60325" h="95250">
                <a:moveTo>
                  <a:pt x="33646" y="95211"/>
                </a:moveTo>
                <a:lnTo>
                  <a:pt x="0" y="45815"/>
                </a:lnTo>
                <a:lnTo>
                  <a:pt x="6013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9380680" y="6269019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0" y="20402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9434371" y="6238952"/>
            <a:ext cx="83820" cy="96520"/>
          </a:xfrm>
          <a:custGeom>
            <a:avLst/>
            <a:gdLst/>
            <a:ahLst/>
            <a:cxnLst/>
            <a:rect l="l" t="t" r="r" b="b"/>
            <a:pathLst>
              <a:path w="83820" h="96520">
                <a:moveTo>
                  <a:pt x="0" y="9664"/>
                </a:moveTo>
                <a:lnTo>
                  <a:pt x="12169" y="0"/>
                </a:lnTo>
                <a:lnTo>
                  <a:pt x="83757" y="9628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9538530" y="636244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12527" y="16823"/>
                </a:ln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9578977" y="6416847"/>
            <a:ext cx="43180" cy="57785"/>
          </a:xfrm>
          <a:custGeom>
            <a:avLst/>
            <a:gdLst/>
            <a:ahLst/>
            <a:cxnLst/>
            <a:rect l="l" t="t" r="r" b="b"/>
            <a:pathLst>
              <a:path w="43179" h="57785">
                <a:moveTo>
                  <a:pt x="0" y="0"/>
                </a:moveTo>
                <a:lnTo>
                  <a:pt x="42594" y="5726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1706521" y="11631624"/>
            <a:ext cx="110489" cy="99060"/>
          </a:xfrm>
          <a:custGeom>
            <a:avLst/>
            <a:gdLst/>
            <a:ahLst/>
            <a:cxnLst/>
            <a:rect l="l" t="t" r="r" b="b"/>
            <a:pathLst>
              <a:path w="110489" h="99059">
                <a:moveTo>
                  <a:pt x="0" y="98790"/>
                </a:moveTo>
                <a:lnTo>
                  <a:pt x="40088" y="70513"/>
                </a:lnTo>
                <a:lnTo>
                  <a:pt x="76598" y="37941"/>
                </a:lnTo>
                <a:lnTo>
                  <a:pt x="109170" y="1073"/>
                </a:lnTo>
                <a:lnTo>
                  <a:pt x="10988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1836095" y="11575070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80" h="29209">
                <a:moveTo>
                  <a:pt x="0" y="28992"/>
                </a:moveTo>
                <a:lnTo>
                  <a:pt x="7516" y="17538"/>
                </a:lnTo>
                <a:lnTo>
                  <a:pt x="1753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1868667" y="11513504"/>
            <a:ext cx="12700" cy="31750"/>
          </a:xfrm>
          <a:custGeom>
            <a:avLst/>
            <a:gdLst/>
            <a:ahLst/>
            <a:cxnLst/>
            <a:rect l="l" t="t" r="r" b="b"/>
            <a:pathLst>
              <a:path w="12700" h="31750">
                <a:moveTo>
                  <a:pt x="0" y="31498"/>
                </a:moveTo>
                <a:lnTo>
                  <a:pt x="7874" y="13601"/>
                </a:lnTo>
                <a:lnTo>
                  <a:pt x="1252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1891575" y="11397891"/>
            <a:ext cx="13335" cy="83820"/>
          </a:xfrm>
          <a:custGeom>
            <a:avLst/>
            <a:gdLst/>
            <a:ahLst/>
            <a:cxnLst/>
            <a:rect l="l" t="t" r="r" b="b"/>
            <a:pathLst>
              <a:path w="13335" h="83820">
                <a:moveTo>
                  <a:pt x="0" y="83399"/>
                </a:moveTo>
                <a:lnTo>
                  <a:pt x="357" y="82325"/>
                </a:lnTo>
                <a:lnTo>
                  <a:pt x="5726" y="58701"/>
                </a:lnTo>
                <a:lnTo>
                  <a:pt x="10022" y="34361"/>
                </a:lnTo>
                <a:lnTo>
                  <a:pt x="12885" y="10022"/>
                </a:lnTo>
                <a:lnTo>
                  <a:pt x="1324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1903745" y="11330599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4">
                <a:moveTo>
                  <a:pt x="1789" y="33646"/>
                </a:moveTo>
                <a:lnTo>
                  <a:pt x="1789" y="28276"/>
                </a:lnTo>
                <a:lnTo>
                  <a:pt x="357" y="393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1891575" y="1126402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20">
                <a:moveTo>
                  <a:pt x="7158" y="32930"/>
                </a:moveTo>
                <a:lnTo>
                  <a:pt x="5369" y="22192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1845401" y="11155568"/>
            <a:ext cx="36195" cy="76835"/>
          </a:xfrm>
          <a:custGeom>
            <a:avLst/>
            <a:gdLst/>
            <a:ahLst/>
            <a:cxnLst/>
            <a:rect l="l" t="t" r="r" b="b"/>
            <a:pathLst>
              <a:path w="36194" h="76834">
                <a:moveTo>
                  <a:pt x="36151" y="76240"/>
                </a:moveTo>
                <a:lnTo>
                  <a:pt x="30066" y="60133"/>
                </a:lnTo>
                <a:lnTo>
                  <a:pt x="20402" y="37941"/>
                </a:lnTo>
                <a:lnTo>
                  <a:pt x="9306" y="1574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1806386" y="11100446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20402" y="2684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765223" y="11046755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20402" y="2684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693636" y="10952260"/>
            <a:ext cx="51435" cy="67945"/>
          </a:xfrm>
          <a:custGeom>
            <a:avLst/>
            <a:gdLst/>
            <a:ahLst/>
            <a:cxnLst/>
            <a:rect l="l" t="t" r="r" b="b"/>
            <a:pathLst>
              <a:path w="51435" h="67945">
                <a:moveTo>
                  <a:pt x="50826" y="67649"/>
                </a:moveTo>
                <a:lnTo>
                  <a:pt x="17896" y="2433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1654263" y="10897137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1614532" y="10842373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1545450" y="10746447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30" h="69215">
                <a:moveTo>
                  <a:pt x="49395" y="687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505719" y="1069168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464199" y="10638349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21476" y="2577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465988" y="10561751"/>
            <a:ext cx="66040" cy="53340"/>
          </a:xfrm>
          <a:custGeom>
            <a:avLst/>
            <a:gdLst/>
            <a:ahLst/>
            <a:cxnLst/>
            <a:rect l="l" t="t" r="r" b="b"/>
            <a:pathLst>
              <a:path w="66040" h="53340">
                <a:moveTo>
                  <a:pt x="0" y="53332"/>
                </a:moveTo>
                <a:lnTo>
                  <a:pt x="63354" y="3221"/>
                </a:lnTo>
                <a:lnTo>
                  <a:pt x="6550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551893" y="10507703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26845"/>
                </a:moveTo>
                <a:lnTo>
                  <a:pt x="2040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592340" y="10453296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27203"/>
                </a:moveTo>
                <a:lnTo>
                  <a:pt x="2040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632787" y="10358801"/>
            <a:ext cx="51435" cy="67945"/>
          </a:xfrm>
          <a:custGeom>
            <a:avLst/>
            <a:gdLst/>
            <a:ahLst/>
            <a:cxnLst/>
            <a:rect l="l" t="t" r="r" b="b"/>
            <a:pathLst>
              <a:path w="51435" h="67945">
                <a:moveTo>
                  <a:pt x="0" y="67649"/>
                </a:moveTo>
                <a:lnTo>
                  <a:pt x="5082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705090" y="1031262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1759496" y="1027289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1814260" y="10202741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1909472" y="1016301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1964236" y="1012292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018642" y="1005276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0" y="50111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114211" y="1001303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168618" y="997294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223382" y="9902790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318951" y="9863059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373357" y="982297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12885" y="10380"/>
                </a:ln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428122" y="9753531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523691" y="9713441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578455" y="9673711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33219" y="9604271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728788" y="956454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783552" y="952480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838317" y="9455012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934244" y="941528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988650" y="937555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3043414" y="9305752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3139341" y="926602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5726" y="15749"/>
                </a:ln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3194106" y="9226290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3248512" y="9156493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3344081" y="911676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3398845" y="907667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3453610" y="900687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0" y="50111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3549179" y="896714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3603943" y="892741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3658349" y="885761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3753918" y="881752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3808683" y="877779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3863447" y="8707640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3959016" y="866790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4013422" y="862782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4068186" y="8558023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4163756" y="851829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4218162" y="847820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4272926" y="8409121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4" h="49529">
                <a:moveTo>
                  <a:pt x="0" y="49037"/>
                </a:moveTo>
                <a:lnTo>
                  <a:pt x="13243" y="39373"/>
                </a:ln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4369211" y="836974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4424333" y="833073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4479456" y="8262367"/>
            <a:ext cx="69215" cy="48895"/>
          </a:xfrm>
          <a:custGeom>
            <a:avLst/>
            <a:gdLst/>
            <a:ahLst/>
            <a:cxnLst/>
            <a:rect l="l" t="t" r="r" b="b"/>
            <a:pathLst>
              <a:path w="69214" h="48895">
                <a:moveTo>
                  <a:pt x="0" y="48679"/>
                </a:moveTo>
                <a:lnTo>
                  <a:pt x="6908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4576098" y="8221562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90">
                <a:moveTo>
                  <a:pt x="0" y="21118"/>
                </a:moveTo>
                <a:lnTo>
                  <a:pt x="10022" y="13959"/>
                </a:lnTo>
                <a:lnTo>
                  <a:pt x="2612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4627641" y="8177536"/>
            <a:ext cx="26670" cy="22225"/>
          </a:xfrm>
          <a:custGeom>
            <a:avLst/>
            <a:gdLst/>
            <a:ahLst/>
            <a:cxnLst/>
            <a:rect l="l" t="t" r="r" b="b"/>
            <a:pathLst>
              <a:path w="26670" h="22225">
                <a:moveTo>
                  <a:pt x="0" y="21834"/>
                </a:moveTo>
                <a:lnTo>
                  <a:pt x="21476" y="3221"/>
                </a:lnTo>
                <a:lnTo>
                  <a:pt x="2612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4681690" y="8110960"/>
            <a:ext cx="69850" cy="47625"/>
          </a:xfrm>
          <a:custGeom>
            <a:avLst/>
            <a:gdLst/>
            <a:ahLst/>
            <a:cxnLst/>
            <a:rect l="l" t="t" r="r" b="b"/>
            <a:pathLst>
              <a:path w="69850" h="47625">
                <a:moveTo>
                  <a:pt x="0" y="47605"/>
                </a:moveTo>
                <a:lnTo>
                  <a:pt x="6979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4779406" y="8073018"/>
            <a:ext cx="28575" cy="19050"/>
          </a:xfrm>
          <a:custGeom>
            <a:avLst/>
            <a:gdLst/>
            <a:ahLst/>
            <a:cxnLst/>
            <a:rect l="l" t="t" r="r" b="b"/>
            <a:pathLst>
              <a:path w="28575" h="19050">
                <a:moveTo>
                  <a:pt x="0" y="18970"/>
                </a:moveTo>
                <a:lnTo>
                  <a:pt x="2827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4835602" y="803436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2549" y="3937"/>
                </a:ln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4889293" y="7960985"/>
            <a:ext cx="66675" cy="52069"/>
          </a:xfrm>
          <a:custGeom>
            <a:avLst/>
            <a:gdLst/>
            <a:ahLst/>
            <a:cxnLst/>
            <a:rect l="l" t="t" r="r" b="b"/>
            <a:pathLst>
              <a:path w="66675" h="52070">
                <a:moveTo>
                  <a:pt x="0" y="51900"/>
                </a:moveTo>
                <a:lnTo>
                  <a:pt x="35077" y="23265"/>
                </a:lnTo>
                <a:lnTo>
                  <a:pt x="6657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4983430" y="792125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5037837" y="788152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5092601" y="781172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5188170" y="777163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5242934" y="773190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5297699" y="7662823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4" h="49529">
                <a:moveTo>
                  <a:pt x="0" y="49037"/>
                </a:move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5393625" y="762345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5448748" y="758407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5503870" y="7514996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4" h="49529">
                <a:moveTo>
                  <a:pt x="0" y="49037"/>
                </a:move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5599797" y="747562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5654919" y="7435891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5709684" y="7367168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4" h="49529">
                <a:moveTo>
                  <a:pt x="0" y="49037"/>
                </a:move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5805968" y="732779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5861091" y="7288064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5915855" y="7219340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4" h="49529">
                <a:moveTo>
                  <a:pt x="0" y="49037"/>
                </a:move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6012140" y="717996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6066904" y="713987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6121310" y="7069723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0" y="50111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6216879" y="702963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6271286" y="698954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6325692" y="6919390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6420903" y="6879301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6475667" y="683921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6530074" y="676905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6625285" y="672896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6679691" y="668887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6734456" y="6618365"/>
            <a:ext cx="68580" cy="50800"/>
          </a:xfrm>
          <a:custGeom>
            <a:avLst/>
            <a:gdLst/>
            <a:ahLst/>
            <a:cxnLst/>
            <a:rect l="l" t="t" r="r" b="b"/>
            <a:pathLst>
              <a:path w="68579" h="50800">
                <a:moveTo>
                  <a:pt x="0" y="50469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6829666" y="657827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6884073" y="653854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6938837" y="6469463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0" y="49395"/>
                </a:move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035122" y="643009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8948" y="12885"/>
                </a:ln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090244" y="639107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145725" y="6323067"/>
            <a:ext cx="69215" cy="48895"/>
          </a:xfrm>
          <a:custGeom>
            <a:avLst/>
            <a:gdLst/>
            <a:ahLst/>
            <a:cxnLst/>
            <a:rect l="l" t="t" r="r" b="b"/>
            <a:pathLst>
              <a:path w="69215" h="48895">
                <a:moveTo>
                  <a:pt x="0" y="48679"/>
                </a:moveTo>
                <a:lnTo>
                  <a:pt x="6908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2368" y="628405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97848" y="624539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328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353327" y="6140520"/>
            <a:ext cx="121920" cy="85725"/>
          </a:xfrm>
          <a:custGeom>
            <a:avLst/>
            <a:gdLst/>
            <a:ahLst/>
            <a:cxnLst/>
            <a:rect l="l" t="t" r="r" b="b"/>
            <a:pathLst>
              <a:path w="121920" h="85725">
                <a:moveTo>
                  <a:pt x="0" y="85546"/>
                </a:moveTo>
                <a:lnTo>
                  <a:pt x="12134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628938" y="6043519"/>
            <a:ext cx="95250" cy="27940"/>
          </a:xfrm>
          <a:custGeom>
            <a:avLst/>
            <a:gdLst/>
            <a:ahLst/>
            <a:cxnLst/>
            <a:rect l="l" t="t" r="r" b="b"/>
            <a:pathLst>
              <a:path w="95250" h="27939">
                <a:moveTo>
                  <a:pt x="0" y="27561"/>
                </a:moveTo>
                <a:lnTo>
                  <a:pt x="34719" y="16107"/>
                </a:lnTo>
                <a:lnTo>
                  <a:pt x="69797" y="6442"/>
                </a:lnTo>
                <a:lnTo>
                  <a:pt x="9521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757080" y="6030633"/>
            <a:ext cx="33655" cy="6350"/>
          </a:xfrm>
          <a:custGeom>
            <a:avLst/>
            <a:gdLst/>
            <a:ahLst/>
            <a:cxnLst/>
            <a:rect l="l" t="t" r="r" b="b"/>
            <a:pathLst>
              <a:path w="33654" h="6350">
                <a:moveTo>
                  <a:pt x="0" y="6084"/>
                </a:moveTo>
                <a:lnTo>
                  <a:pt x="12527" y="3579"/>
                </a:lnTo>
                <a:lnTo>
                  <a:pt x="3364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824014" y="6022401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10">
                <a:moveTo>
                  <a:pt x="0" y="3579"/>
                </a:moveTo>
                <a:lnTo>
                  <a:pt x="17896" y="1431"/>
                </a:lnTo>
                <a:lnTo>
                  <a:pt x="3364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891306" y="6018821"/>
            <a:ext cx="85090" cy="1905"/>
          </a:xfrm>
          <a:custGeom>
            <a:avLst/>
            <a:gdLst/>
            <a:ahLst/>
            <a:cxnLst/>
            <a:rect l="l" t="t" r="r" b="b"/>
            <a:pathLst>
              <a:path w="85090" h="1904">
                <a:moveTo>
                  <a:pt x="0" y="1431"/>
                </a:moveTo>
                <a:lnTo>
                  <a:pt x="23265" y="357"/>
                </a:lnTo>
                <a:lnTo>
                  <a:pt x="59417" y="0"/>
                </a:lnTo>
                <a:lnTo>
                  <a:pt x="84473" y="7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8009783" y="6021685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4" h="3175">
                <a:moveTo>
                  <a:pt x="0" y="0"/>
                </a:moveTo>
                <a:lnTo>
                  <a:pt x="13959" y="715"/>
                </a:lnTo>
                <a:lnTo>
                  <a:pt x="33646" y="286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8076717" y="6028844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4">
                <a:moveTo>
                  <a:pt x="0" y="0"/>
                </a:moveTo>
                <a:lnTo>
                  <a:pt x="18970" y="2863"/>
                </a:lnTo>
                <a:lnTo>
                  <a:pt x="33646" y="572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8143294" y="6041013"/>
            <a:ext cx="81915" cy="22225"/>
          </a:xfrm>
          <a:custGeom>
            <a:avLst/>
            <a:gdLst/>
            <a:ahLst/>
            <a:cxnLst/>
            <a:rect l="l" t="t" r="r" b="b"/>
            <a:pathLst>
              <a:path w="81915" h="22225">
                <a:moveTo>
                  <a:pt x="0" y="0"/>
                </a:moveTo>
                <a:lnTo>
                  <a:pt x="23623" y="5369"/>
                </a:lnTo>
                <a:lnTo>
                  <a:pt x="59059" y="15033"/>
                </a:lnTo>
                <a:lnTo>
                  <a:pt x="81609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8257117" y="6073585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0"/>
                </a:moveTo>
                <a:lnTo>
                  <a:pt x="14317" y="5369"/>
                </a:lnTo>
                <a:lnTo>
                  <a:pt x="31498" y="1216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8320114" y="609864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79" h="14604">
                <a:moveTo>
                  <a:pt x="0" y="0"/>
                </a:moveTo>
                <a:lnTo>
                  <a:pt x="18254" y="8232"/>
                </a:lnTo>
                <a:lnTo>
                  <a:pt x="30424" y="1431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8380963" y="6127992"/>
            <a:ext cx="73025" cy="43180"/>
          </a:xfrm>
          <a:custGeom>
            <a:avLst/>
            <a:gdLst/>
            <a:ahLst/>
            <a:cxnLst/>
            <a:rect l="l" t="t" r="r" b="b"/>
            <a:pathLst>
              <a:path w="73025" h="43179">
                <a:moveTo>
                  <a:pt x="0" y="0"/>
                </a:moveTo>
                <a:lnTo>
                  <a:pt x="22192" y="12169"/>
                </a:lnTo>
                <a:lnTo>
                  <a:pt x="53690" y="30424"/>
                </a:lnTo>
                <a:lnTo>
                  <a:pt x="73019" y="4259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8481901" y="618955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0"/>
                </a:moveTo>
                <a:lnTo>
                  <a:pt x="13243" y="9306"/>
                </a:lnTo>
                <a:lnTo>
                  <a:pt x="27203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8534876" y="6231077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0" y="0"/>
                </a:moveTo>
                <a:lnTo>
                  <a:pt x="20760" y="20044"/>
                </a:lnTo>
                <a:lnTo>
                  <a:pt x="23981" y="2398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8579618" y="6281904"/>
            <a:ext cx="57150" cy="62865"/>
          </a:xfrm>
          <a:custGeom>
            <a:avLst/>
            <a:gdLst/>
            <a:ahLst/>
            <a:cxnLst/>
            <a:rect l="l" t="t" r="r" b="b"/>
            <a:pathLst>
              <a:path w="57150" h="62864">
                <a:moveTo>
                  <a:pt x="0" y="0"/>
                </a:moveTo>
                <a:lnTo>
                  <a:pt x="17538" y="20760"/>
                </a:lnTo>
                <a:lnTo>
                  <a:pt x="40088" y="45099"/>
                </a:lnTo>
                <a:lnTo>
                  <a:pt x="56911" y="6228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8661227" y="6367451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4" h="22225">
                <a:moveTo>
                  <a:pt x="0" y="0"/>
                </a:moveTo>
                <a:lnTo>
                  <a:pt x="6084" y="5726"/>
                </a:lnTo>
                <a:lnTo>
                  <a:pt x="25413" y="2219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8713128" y="641076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0"/>
                </a:moveTo>
                <a:lnTo>
                  <a:pt x="5726" y="4295"/>
                </a:lnTo>
                <a:lnTo>
                  <a:pt x="27203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8768608" y="6449419"/>
            <a:ext cx="73660" cy="41910"/>
          </a:xfrm>
          <a:custGeom>
            <a:avLst/>
            <a:gdLst/>
            <a:ahLst/>
            <a:cxnLst/>
            <a:rect l="l" t="t" r="r" b="b"/>
            <a:pathLst>
              <a:path w="73659" h="41910">
                <a:moveTo>
                  <a:pt x="0" y="0"/>
                </a:moveTo>
                <a:lnTo>
                  <a:pt x="4653" y="3221"/>
                </a:lnTo>
                <a:lnTo>
                  <a:pt x="33288" y="20402"/>
                </a:lnTo>
                <a:lnTo>
                  <a:pt x="62280" y="36151"/>
                </a:lnTo>
                <a:lnTo>
                  <a:pt x="73376" y="4187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8872768" y="6505615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4">
                <a:moveTo>
                  <a:pt x="0" y="0"/>
                </a:moveTo>
                <a:lnTo>
                  <a:pt x="18254" y="8232"/>
                </a:lnTo>
                <a:lnTo>
                  <a:pt x="31140" y="1324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8935407" y="6530671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5">
                <a:moveTo>
                  <a:pt x="0" y="0"/>
                </a:moveTo>
                <a:lnTo>
                  <a:pt x="17538" y="6084"/>
                </a:lnTo>
                <a:lnTo>
                  <a:pt x="32214" y="1038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9000194" y="6550357"/>
            <a:ext cx="83185" cy="17145"/>
          </a:xfrm>
          <a:custGeom>
            <a:avLst/>
            <a:gdLst/>
            <a:ahLst/>
            <a:cxnLst/>
            <a:rect l="l" t="t" r="r" b="b"/>
            <a:pathLst>
              <a:path w="83184" h="17145">
                <a:moveTo>
                  <a:pt x="0" y="0"/>
                </a:moveTo>
                <a:lnTo>
                  <a:pt x="16823" y="4295"/>
                </a:lnTo>
                <a:lnTo>
                  <a:pt x="49037" y="11096"/>
                </a:lnTo>
                <a:lnTo>
                  <a:pt x="81967" y="16823"/>
                </a:lnTo>
                <a:lnTo>
                  <a:pt x="82683" y="1682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9116523" y="6571475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4" h="3175">
                <a:moveTo>
                  <a:pt x="0" y="0"/>
                </a:moveTo>
                <a:lnTo>
                  <a:pt x="31498" y="2863"/>
                </a:lnTo>
                <a:lnTo>
                  <a:pt x="33646" y="286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9184173" y="6573265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4" h="2540">
                <a:moveTo>
                  <a:pt x="0" y="2147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9251465" y="6563242"/>
            <a:ext cx="84455" cy="8255"/>
          </a:xfrm>
          <a:custGeom>
            <a:avLst/>
            <a:gdLst/>
            <a:ahLst/>
            <a:cxnLst/>
            <a:rect l="l" t="t" r="r" b="b"/>
            <a:pathLst>
              <a:path w="84454" h="8254">
                <a:moveTo>
                  <a:pt x="0" y="8232"/>
                </a:moveTo>
                <a:lnTo>
                  <a:pt x="5369" y="7874"/>
                </a:lnTo>
                <a:lnTo>
                  <a:pt x="42236" y="5011"/>
                </a:lnTo>
                <a:lnTo>
                  <a:pt x="78746" y="715"/>
                </a:lnTo>
                <a:lnTo>
                  <a:pt x="8411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9369226" y="655178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20" h="6350">
                <a:moveTo>
                  <a:pt x="0" y="6084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9435086" y="6535324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20" h="8890">
                <a:moveTo>
                  <a:pt x="0" y="8590"/>
                </a:moveTo>
                <a:lnTo>
                  <a:pt x="3579" y="7874"/>
                </a:ln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9500231" y="6495951"/>
            <a:ext cx="79375" cy="29845"/>
          </a:xfrm>
          <a:custGeom>
            <a:avLst/>
            <a:gdLst/>
            <a:ahLst/>
            <a:cxnLst/>
            <a:rect l="l" t="t" r="r" b="b"/>
            <a:pathLst>
              <a:path w="79375" h="29845">
                <a:moveTo>
                  <a:pt x="0" y="29350"/>
                </a:moveTo>
                <a:lnTo>
                  <a:pt x="9306" y="26487"/>
                </a:lnTo>
                <a:lnTo>
                  <a:pt x="44026" y="13959"/>
                </a:lnTo>
                <a:lnTo>
                  <a:pt x="78030" y="357"/>
                </a:lnTo>
                <a:lnTo>
                  <a:pt x="791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9610476" y="6463021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0" y="18970"/>
                </a:moveTo>
                <a:lnTo>
                  <a:pt x="1431" y="18254"/>
                </a:ln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9666313" y="6425079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0" y="18970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9722152" y="6358145"/>
            <a:ext cx="69850" cy="48260"/>
          </a:xfrm>
          <a:custGeom>
            <a:avLst/>
            <a:gdLst/>
            <a:ahLst/>
            <a:cxnLst/>
            <a:rect l="l" t="t" r="r" b="b"/>
            <a:pathLst>
              <a:path w="69850" h="48260">
                <a:moveTo>
                  <a:pt x="0" y="47963"/>
                </a:moveTo>
                <a:lnTo>
                  <a:pt x="6979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9819868" y="6320204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0" y="18970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9875706" y="6269735"/>
            <a:ext cx="8890" cy="31750"/>
          </a:xfrm>
          <a:custGeom>
            <a:avLst/>
            <a:gdLst/>
            <a:ahLst/>
            <a:cxnLst/>
            <a:rect l="l" t="t" r="r" b="b"/>
            <a:pathLst>
              <a:path w="8890" h="31750">
                <a:moveTo>
                  <a:pt x="0" y="31498"/>
                </a:moveTo>
                <a:lnTo>
                  <a:pt x="4295" y="28634"/>
                </a:lnTo>
                <a:lnTo>
                  <a:pt x="859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9889307" y="6152689"/>
            <a:ext cx="13335" cy="83820"/>
          </a:xfrm>
          <a:custGeom>
            <a:avLst/>
            <a:gdLst/>
            <a:ahLst/>
            <a:cxnLst/>
            <a:rect l="l" t="t" r="r" b="b"/>
            <a:pathLst>
              <a:path w="13334" h="83820">
                <a:moveTo>
                  <a:pt x="0" y="83757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9907205" y="608575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79" h="33654">
                <a:moveTo>
                  <a:pt x="0" y="33646"/>
                </a:moveTo>
                <a:lnTo>
                  <a:pt x="501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9935481" y="604316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9989530" y="5972647"/>
            <a:ext cx="68580" cy="50800"/>
          </a:xfrm>
          <a:custGeom>
            <a:avLst/>
            <a:gdLst/>
            <a:ahLst/>
            <a:cxnLst/>
            <a:rect l="l" t="t" r="r" b="b"/>
            <a:pathLst>
              <a:path w="68579" h="50800">
                <a:moveTo>
                  <a:pt x="0" y="50469"/>
                </a:moveTo>
                <a:lnTo>
                  <a:pt x="64428" y="2863"/>
                </a:ln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0085099" y="5933274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0139864" y="589354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0194986" y="5824461"/>
            <a:ext cx="68580" cy="49530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0" y="49395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0290912" y="578508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0345677" y="574535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0400799" y="5676276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0" y="49395"/>
                </a:move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0496726" y="563690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0551848" y="559717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0606613" y="5564242"/>
            <a:ext cx="80010" cy="13335"/>
          </a:xfrm>
          <a:custGeom>
            <a:avLst/>
            <a:gdLst/>
            <a:ahLst/>
            <a:cxnLst/>
            <a:rect l="l" t="t" r="r" b="b"/>
            <a:pathLst>
              <a:path w="80009" h="13335">
                <a:moveTo>
                  <a:pt x="0" y="13243"/>
                </a:moveTo>
                <a:lnTo>
                  <a:pt x="15033" y="2863"/>
                </a:lnTo>
                <a:lnTo>
                  <a:pt x="27919" y="0"/>
                </a:lnTo>
                <a:lnTo>
                  <a:pt x="79819" y="1073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0719362" y="5582139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0"/>
                </a:moveTo>
                <a:lnTo>
                  <a:pt x="33288" y="715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0785581" y="5596098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0"/>
                </a:moveTo>
                <a:lnTo>
                  <a:pt x="33288" y="715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0848936" y="5546703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0944147" y="5506256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0" y="20402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0998553" y="546652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1053317" y="539672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1148886" y="535699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1073" y="18970"/>
                </a:ln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11204009" y="5317981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328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11259131" y="5249616"/>
            <a:ext cx="69215" cy="48895"/>
          </a:xfrm>
          <a:custGeom>
            <a:avLst/>
            <a:gdLst/>
            <a:ahLst/>
            <a:cxnLst/>
            <a:rect l="l" t="t" r="r" b="b"/>
            <a:pathLst>
              <a:path w="69215" h="48895">
                <a:moveTo>
                  <a:pt x="0" y="48679"/>
                </a:moveTo>
                <a:lnTo>
                  <a:pt x="6908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11355774" y="521024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15033" y="8948"/>
                </a:ln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11410538" y="517051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11465302" y="510071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11560871" y="506098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1615635" y="502089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1670042" y="495109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50111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1765969" y="491136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1820375" y="487163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1875140" y="480183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1970708" y="476210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2025473" y="472237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2080237" y="465257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55480" y="9306"/>
                </a:ln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2175806" y="461213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2229855" y="457204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2284261" y="450152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2379472" y="446108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2433879" y="442099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2488285" y="4350479"/>
            <a:ext cx="68580" cy="50800"/>
          </a:xfrm>
          <a:custGeom>
            <a:avLst/>
            <a:gdLst/>
            <a:ahLst/>
            <a:cxnLst/>
            <a:rect l="l" t="t" r="r" b="b"/>
            <a:pathLst>
              <a:path w="68579" h="50800">
                <a:moveTo>
                  <a:pt x="0" y="50469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2583496" y="431039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2637903" y="427030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2692308" y="420014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50111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2787878" y="416041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2842284" y="412032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2897048" y="4050170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2992259" y="401044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3047023" y="397035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3101429" y="390019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50111"/>
                </a:moveTo>
                <a:lnTo>
                  <a:pt x="34003" y="25413"/>
                </a:ln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3196999" y="386010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3251405" y="382037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3306170" y="3750219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50111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3401381" y="371013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3456146" y="367004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3510552" y="3600960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29">
                <a:moveTo>
                  <a:pt x="0" y="49395"/>
                </a:move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3606836" y="356194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328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3661958" y="352257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3717080" y="3453132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28276" y="29708"/>
                </a:lnTo>
                <a:lnTo>
                  <a:pt x="683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3812649" y="341304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3867055" y="337295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3921463" y="3302441"/>
            <a:ext cx="68580" cy="50800"/>
          </a:xfrm>
          <a:custGeom>
            <a:avLst/>
            <a:gdLst/>
            <a:ahLst/>
            <a:cxnLst/>
            <a:rect l="l" t="t" r="r" b="b"/>
            <a:pathLst>
              <a:path w="68580" h="50800">
                <a:moveTo>
                  <a:pt x="0" y="50469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4016674" y="326235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4071080" y="322226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4125844" y="3152824"/>
            <a:ext cx="69215" cy="49530"/>
          </a:xfrm>
          <a:custGeom>
            <a:avLst/>
            <a:gdLst/>
            <a:ahLst/>
            <a:cxnLst/>
            <a:rect l="l" t="t" r="r" b="b"/>
            <a:pathLst>
              <a:path w="69215" h="49530">
                <a:moveTo>
                  <a:pt x="0" y="49395"/>
                </a:moveTo>
                <a:lnTo>
                  <a:pt x="17896" y="36151"/>
                </a:lnTo>
                <a:lnTo>
                  <a:pt x="687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4222130" y="3112377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89">
                <a:moveTo>
                  <a:pt x="0" y="21118"/>
                </a:moveTo>
                <a:lnTo>
                  <a:pt x="357" y="20760"/>
                </a:lnTo>
                <a:lnTo>
                  <a:pt x="2648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4275103" y="3070856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5">
                <a:moveTo>
                  <a:pt x="0" y="2076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4328437" y="2997479"/>
            <a:ext cx="66675" cy="52705"/>
          </a:xfrm>
          <a:custGeom>
            <a:avLst/>
            <a:gdLst/>
            <a:ahLst/>
            <a:cxnLst/>
            <a:rect l="l" t="t" r="r" b="b"/>
            <a:pathLst>
              <a:path w="66675" h="52705">
                <a:moveTo>
                  <a:pt x="0" y="52258"/>
                </a:moveTo>
                <a:lnTo>
                  <a:pt x="6657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4421499" y="2960254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10">
                <a:moveTo>
                  <a:pt x="0" y="16465"/>
                </a:moveTo>
                <a:lnTo>
                  <a:pt x="2505" y="14317"/>
                </a:lnTo>
                <a:lnTo>
                  <a:pt x="21118" y="4653"/>
                </a:lnTo>
                <a:lnTo>
                  <a:pt x="2935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4479128" y="2920165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89">
                <a:moveTo>
                  <a:pt x="0" y="21476"/>
                </a:moveTo>
                <a:lnTo>
                  <a:pt x="15749" y="8948"/>
                </a:lnTo>
                <a:lnTo>
                  <a:pt x="2612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4528880" y="2826743"/>
            <a:ext cx="48260" cy="69850"/>
          </a:xfrm>
          <a:custGeom>
            <a:avLst/>
            <a:gdLst/>
            <a:ahLst/>
            <a:cxnLst/>
            <a:rect l="l" t="t" r="r" b="b"/>
            <a:pathLst>
              <a:path w="48259" h="69850">
                <a:moveTo>
                  <a:pt x="0" y="69439"/>
                </a:moveTo>
                <a:lnTo>
                  <a:pt x="10380" y="57269"/>
                </a:lnTo>
                <a:lnTo>
                  <a:pt x="23265" y="40446"/>
                </a:lnTo>
                <a:lnTo>
                  <a:pt x="34719" y="22907"/>
                </a:lnTo>
                <a:lnTo>
                  <a:pt x="45457" y="4653"/>
                </a:lnTo>
                <a:lnTo>
                  <a:pt x="4796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4590803" y="2763747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5">
                <a:moveTo>
                  <a:pt x="0" y="32214"/>
                </a:moveTo>
                <a:lnTo>
                  <a:pt x="1073" y="29350"/>
                </a:lnTo>
                <a:lnTo>
                  <a:pt x="7874" y="9306"/>
                </a:lnTo>
                <a:lnTo>
                  <a:pt x="1038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4608700" y="269717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646"/>
                </a:moveTo>
                <a:lnTo>
                  <a:pt x="2863" y="13959"/>
                </a:lnTo>
                <a:lnTo>
                  <a:pt x="393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4599752" y="2580125"/>
            <a:ext cx="13970" cy="83820"/>
          </a:xfrm>
          <a:custGeom>
            <a:avLst/>
            <a:gdLst/>
            <a:ahLst/>
            <a:cxnLst/>
            <a:rect l="l" t="t" r="r" b="b"/>
            <a:pathLst>
              <a:path w="13969" h="83819">
                <a:moveTo>
                  <a:pt x="13601" y="83399"/>
                </a:moveTo>
                <a:lnTo>
                  <a:pt x="12885" y="68007"/>
                </a:lnTo>
                <a:lnTo>
                  <a:pt x="10380" y="46889"/>
                </a:lnTo>
                <a:lnTo>
                  <a:pt x="6800" y="26129"/>
                </a:lnTo>
                <a:lnTo>
                  <a:pt x="1789" y="572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4573981" y="2517844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40" h="30480">
                <a:moveTo>
                  <a:pt x="14675" y="30424"/>
                </a:moveTo>
                <a:lnTo>
                  <a:pt x="13601" y="27919"/>
                </a:lnTo>
                <a:lnTo>
                  <a:pt x="4653" y="8948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4536039" y="2462006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5">
                <a:moveTo>
                  <a:pt x="20402" y="26845"/>
                </a:moveTo>
                <a:lnTo>
                  <a:pt x="9306" y="1109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4468389" y="2364647"/>
            <a:ext cx="48260" cy="69850"/>
          </a:xfrm>
          <a:custGeom>
            <a:avLst/>
            <a:gdLst/>
            <a:ahLst/>
            <a:cxnLst/>
            <a:rect l="l" t="t" r="r" b="b"/>
            <a:pathLst>
              <a:path w="48259" h="69850">
                <a:moveTo>
                  <a:pt x="47963" y="6979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4431880" y="2307736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80" h="29210">
                <a:moveTo>
                  <a:pt x="17538" y="2899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4400023" y="2248318"/>
            <a:ext cx="15875" cy="30480"/>
          </a:xfrm>
          <a:custGeom>
            <a:avLst/>
            <a:gdLst/>
            <a:ahLst/>
            <a:cxnLst/>
            <a:rect l="l" t="t" r="r" b="b"/>
            <a:pathLst>
              <a:path w="15875" h="30480">
                <a:moveTo>
                  <a:pt x="15391" y="30066"/>
                </a:moveTo>
                <a:lnTo>
                  <a:pt x="13243" y="2648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4353492" y="2139505"/>
            <a:ext cx="32384" cy="78105"/>
          </a:xfrm>
          <a:custGeom>
            <a:avLst/>
            <a:gdLst/>
            <a:ahLst/>
            <a:cxnLst/>
            <a:rect l="l" t="t" r="r" b="b"/>
            <a:pathLst>
              <a:path w="32384" h="78105">
                <a:moveTo>
                  <a:pt x="31856" y="78030"/>
                </a:moveTo>
                <a:lnTo>
                  <a:pt x="27203" y="67649"/>
                </a:lnTo>
                <a:lnTo>
                  <a:pt x="12527" y="33288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4333089" y="207507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32214"/>
                </a:moveTo>
                <a:lnTo>
                  <a:pt x="7874" y="2720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4316983" y="200921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7516" y="32930"/>
                </a:moveTo>
                <a:lnTo>
                  <a:pt x="4295" y="20760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4299443" y="1892171"/>
            <a:ext cx="11430" cy="83820"/>
          </a:xfrm>
          <a:custGeom>
            <a:avLst/>
            <a:gdLst/>
            <a:ahLst/>
            <a:cxnLst/>
            <a:rect l="l" t="t" r="r" b="b"/>
            <a:pathLst>
              <a:path w="11430" h="83819">
                <a:moveTo>
                  <a:pt x="11096" y="83757"/>
                </a:moveTo>
                <a:lnTo>
                  <a:pt x="7516" y="64070"/>
                </a:lnTo>
                <a:lnTo>
                  <a:pt x="2505" y="2720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14295507" y="1824879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1431" y="33646"/>
                </a:moveTo>
                <a:lnTo>
                  <a:pt x="357" y="1968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14295149" y="1757229"/>
            <a:ext cx="1270" cy="33655"/>
          </a:xfrm>
          <a:custGeom>
            <a:avLst/>
            <a:gdLst/>
            <a:ahLst/>
            <a:cxnLst/>
            <a:rect l="l" t="t" r="r" b="b"/>
            <a:pathLst>
              <a:path w="1269" h="33655">
                <a:moveTo>
                  <a:pt x="0" y="33646"/>
                </a:moveTo>
                <a:lnTo>
                  <a:pt x="357" y="12527"/>
                </a:lnTo>
                <a:lnTo>
                  <a:pt x="107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14298012" y="1639468"/>
            <a:ext cx="10795" cy="84455"/>
          </a:xfrm>
          <a:custGeom>
            <a:avLst/>
            <a:gdLst/>
            <a:ahLst/>
            <a:cxnLst/>
            <a:rect l="l" t="t" r="r" b="b"/>
            <a:pathLst>
              <a:path w="10794" h="84455">
                <a:moveTo>
                  <a:pt x="0" y="84115"/>
                </a:moveTo>
                <a:lnTo>
                  <a:pt x="2505" y="55480"/>
                </a:lnTo>
                <a:lnTo>
                  <a:pt x="7158" y="18254"/>
                </a:lnTo>
                <a:lnTo>
                  <a:pt x="1038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14314476" y="157325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32930"/>
                </a:moveTo>
                <a:lnTo>
                  <a:pt x="4295" y="10738"/>
                </a:lnTo>
                <a:lnTo>
                  <a:pt x="680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14329509" y="150774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8232" y="3937"/>
                </a:ln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4349197" y="1396787"/>
            <a:ext cx="31115" cy="78740"/>
          </a:xfrm>
          <a:custGeom>
            <a:avLst/>
            <a:gdLst/>
            <a:ahLst/>
            <a:cxnLst/>
            <a:rect l="l" t="t" r="r" b="b"/>
            <a:pathLst>
              <a:path w="31115" h="78740">
                <a:moveTo>
                  <a:pt x="0" y="78746"/>
                </a:moveTo>
                <a:lnTo>
                  <a:pt x="12885" y="44026"/>
                </a:lnTo>
                <a:lnTo>
                  <a:pt x="26845" y="9306"/>
                </a:lnTo>
                <a:lnTo>
                  <a:pt x="3078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14394296" y="1335938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40" h="30480">
                <a:moveTo>
                  <a:pt x="0" y="30424"/>
                </a:moveTo>
                <a:lnTo>
                  <a:pt x="13601" y="2147"/>
                </a:lnTo>
                <a:lnTo>
                  <a:pt x="1503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4425437" y="1277236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80" h="29209">
                <a:moveTo>
                  <a:pt x="0" y="28992"/>
                </a:moveTo>
                <a:lnTo>
                  <a:pt x="357" y="28276"/>
                </a:lnTo>
                <a:lnTo>
                  <a:pt x="1718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4460873" y="1179878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30" h="69215">
                <a:moveTo>
                  <a:pt x="0" y="68723"/>
                </a:moveTo>
                <a:lnTo>
                  <a:pt x="4295" y="61565"/>
                </a:lnTo>
                <a:lnTo>
                  <a:pt x="25771" y="31140"/>
                </a:lnTo>
                <a:lnTo>
                  <a:pt x="48321" y="1073"/>
                </a:lnTo>
                <a:lnTo>
                  <a:pt x="4939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4531387" y="1128335"/>
            <a:ext cx="22225" cy="26034"/>
          </a:xfrm>
          <a:custGeom>
            <a:avLst/>
            <a:gdLst/>
            <a:ahLst/>
            <a:cxnLst/>
            <a:rect l="l" t="t" r="r" b="b"/>
            <a:pathLst>
              <a:path w="22225" h="26034">
                <a:moveTo>
                  <a:pt x="0" y="25413"/>
                </a:moveTo>
                <a:lnTo>
                  <a:pt x="1431" y="23623"/>
                </a:lnTo>
                <a:lnTo>
                  <a:pt x="2219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4576845" y="107965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23981"/>
                </a:moveTo>
                <a:lnTo>
                  <a:pt x="6442" y="16823"/>
                </a:lnTo>
                <a:lnTo>
                  <a:pt x="2398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4625524" y="1002699"/>
            <a:ext cx="65405" cy="53975"/>
          </a:xfrm>
          <a:custGeom>
            <a:avLst/>
            <a:gdLst/>
            <a:ahLst/>
            <a:cxnLst/>
            <a:rect l="l" t="t" r="r" b="b"/>
            <a:pathLst>
              <a:path w="65405" h="53975">
                <a:moveTo>
                  <a:pt x="0" y="53690"/>
                </a:moveTo>
                <a:lnTo>
                  <a:pt x="12169" y="42594"/>
                </a:lnTo>
                <a:lnTo>
                  <a:pt x="40804" y="18254"/>
                </a:lnTo>
                <a:lnTo>
                  <a:pt x="6514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4717514" y="961894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5">
                <a:moveTo>
                  <a:pt x="0" y="20402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4771561" y="921089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5">
                <a:moveTo>
                  <a:pt x="0" y="20402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4825611" y="841270"/>
            <a:ext cx="78740" cy="59690"/>
          </a:xfrm>
          <a:custGeom>
            <a:avLst/>
            <a:gdLst/>
            <a:ahLst/>
            <a:cxnLst/>
            <a:rect l="l" t="t" r="r" b="b"/>
            <a:pathLst>
              <a:path w="78740" h="59690">
                <a:moveTo>
                  <a:pt x="0" y="59417"/>
                </a:moveTo>
                <a:lnTo>
                  <a:pt x="7874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712999" y="11122233"/>
            <a:ext cx="205740" cy="619125"/>
          </a:xfrm>
          <a:custGeom>
            <a:avLst/>
            <a:gdLst/>
            <a:ahLst/>
            <a:cxnLst/>
            <a:rect l="l" t="t" r="r" b="b"/>
            <a:pathLst>
              <a:path w="205739" h="619125">
                <a:moveTo>
                  <a:pt x="0" y="618593"/>
                </a:moveTo>
                <a:lnTo>
                  <a:pt x="41657" y="589322"/>
                </a:lnTo>
                <a:lnTo>
                  <a:pt x="79286" y="555672"/>
                </a:lnTo>
                <a:lnTo>
                  <a:pt x="112593" y="518065"/>
                </a:lnTo>
                <a:lnTo>
                  <a:pt x="141283" y="476925"/>
                </a:lnTo>
                <a:lnTo>
                  <a:pt x="165062" y="432674"/>
                </a:lnTo>
                <a:lnTo>
                  <a:pt x="183634" y="385734"/>
                </a:lnTo>
                <a:lnTo>
                  <a:pt x="196706" y="336528"/>
                </a:lnTo>
                <a:lnTo>
                  <a:pt x="203919" y="286128"/>
                </a:lnTo>
                <a:lnTo>
                  <a:pt x="205183" y="235664"/>
                </a:lnTo>
                <a:lnTo>
                  <a:pt x="200604" y="185637"/>
                </a:lnTo>
                <a:lnTo>
                  <a:pt x="190288" y="136554"/>
                </a:lnTo>
                <a:lnTo>
                  <a:pt x="174340" y="88917"/>
                </a:lnTo>
                <a:lnTo>
                  <a:pt x="152868" y="43231"/>
                </a:lnTo>
                <a:lnTo>
                  <a:pt x="12597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470999" y="6151258"/>
            <a:ext cx="6010910" cy="4971415"/>
          </a:xfrm>
          <a:custGeom>
            <a:avLst/>
            <a:gdLst/>
            <a:ahLst/>
            <a:cxnLst/>
            <a:rect l="l" t="t" r="r" b="b"/>
            <a:pathLst>
              <a:path w="6010909" h="4971415">
                <a:moveTo>
                  <a:pt x="367958" y="4971022"/>
                </a:moveTo>
                <a:lnTo>
                  <a:pt x="250555" y="4817825"/>
                </a:lnTo>
                <a:lnTo>
                  <a:pt x="25413" y="4506062"/>
                </a:lnTo>
                <a:lnTo>
                  <a:pt x="0" y="4475995"/>
                </a:lnTo>
                <a:lnTo>
                  <a:pt x="67292" y="4422663"/>
                </a:lnTo>
                <a:lnTo>
                  <a:pt x="238385" y="4193941"/>
                </a:lnTo>
                <a:lnTo>
                  <a:pt x="922760" y="3692472"/>
                </a:lnTo>
                <a:lnTo>
                  <a:pt x="1681227" y="3140892"/>
                </a:lnTo>
                <a:lnTo>
                  <a:pt x="2191645" y="2768996"/>
                </a:lnTo>
                <a:lnTo>
                  <a:pt x="2822687" y="2307616"/>
                </a:lnTo>
                <a:lnTo>
                  <a:pt x="3122995" y="2094286"/>
                </a:lnTo>
                <a:lnTo>
                  <a:pt x="3185992" y="2039522"/>
                </a:lnTo>
                <a:lnTo>
                  <a:pt x="3394669" y="1897421"/>
                </a:lnTo>
                <a:lnTo>
                  <a:pt x="3461245" y="1843015"/>
                </a:lnTo>
                <a:lnTo>
                  <a:pt x="3827057" y="1575994"/>
                </a:lnTo>
                <a:lnTo>
                  <a:pt x="4587314" y="1030857"/>
                </a:lnTo>
                <a:lnTo>
                  <a:pt x="5414147" y="422007"/>
                </a:lnTo>
                <a:lnTo>
                  <a:pt x="5580587" y="302098"/>
                </a:lnTo>
                <a:lnTo>
                  <a:pt x="601046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481162" y="6031343"/>
            <a:ext cx="1035050" cy="199390"/>
          </a:xfrm>
          <a:custGeom>
            <a:avLst/>
            <a:gdLst/>
            <a:ahLst/>
            <a:cxnLst/>
            <a:rect l="l" t="t" r="r" b="b"/>
            <a:pathLst>
              <a:path w="1035050" h="199389">
                <a:moveTo>
                  <a:pt x="1034499" y="199007"/>
                </a:moveTo>
                <a:lnTo>
                  <a:pt x="995121" y="169773"/>
                </a:lnTo>
                <a:lnTo>
                  <a:pt x="954578" y="142835"/>
                </a:lnTo>
                <a:lnTo>
                  <a:pt x="912964" y="118198"/>
                </a:lnTo>
                <a:lnTo>
                  <a:pt x="870372" y="95870"/>
                </a:lnTo>
                <a:lnTo>
                  <a:pt x="826898" y="75858"/>
                </a:lnTo>
                <a:lnTo>
                  <a:pt x="782633" y="58169"/>
                </a:lnTo>
                <a:lnTo>
                  <a:pt x="737671" y="42810"/>
                </a:lnTo>
                <a:lnTo>
                  <a:pt x="692107" y="29790"/>
                </a:lnTo>
                <a:lnTo>
                  <a:pt x="646034" y="19113"/>
                </a:lnTo>
                <a:lnTo>
                  <a:pt x="599546" y="10789"/>
                </a:lnTo>
                <a:lnTo>
                  <a:pt x="552735" y="4824"/>
                </a:lnTo>
                <a:lnTo>
                  <a:pt x="505697" y="1225"/>
                </a:lnTo>
                <a:lnTo>
                  <a:pt x="458524" y="0"/>
                </a:lnTo>
                <a:lnTo>
                  <a:pt x="411310" y="1154"/>
                </a:lnTo>
                <a:lnTo>
                  <a:pt x="364149" y="4697"/>
                </a:lnTo>
                <a:lnTo>
                  <a:pt x="317135" y="10635"/>
                </a:lnTo>
                <a:lnTo>
                  <a:pt x="270360" y="18974"/>
                </a:lnTo>
                <a:lnTo>
                  <a:pt x="223920" y="29723"/>
                </a:lnTo>
                <a:lnTo>
                  <a:pt x="177906" y="42888"/>
                </a:lnTo>
                <a:lnTo>
                  <a:pt x="132414" y="58477"/>
                </a:lnTo>
                <a:lnTo>
                  <a:pt x="87536" y="76496"/>
                </a:lnTo>
                <a:lnTo>
                  <a:pt x="43367" y="96954"/>
                </a:lnTo>
                <a:lnTo>
                  <a:pt x="0" y="11985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8515905" y="6230361"/>
            <a:ext cx="30480" cy="29209"/>
          </a:xfrm>
          <a:custGeom>
            <a:avLst/>
            <a:gdLst/>
            <a:ahLst/>
            <a:cxnLst/>
            <a:rect l="l" t="t" r="r" b="b"/>
            <a:pathLst>
              <a:path w="30479" h="29210">
                <a:moveTo>
                  <a:pt x="0" y="0"/>
                </a:moveTo>
                <a:lnTo>
                  <a:pt x="30066" y="2899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8545739" y="6259391"/>
            <a:ext cx="635635" cy="329565"/>
          </a:xfrm>
          <a:custGeom>
            <a:avLst/>
            <a:gdLst/>
            <a:ahLst/>
            <a:cxnLst/>
            <a:rect l="l" t="t" r="r" b="b"/>
            <a:pathLst>
              <a:path w="635634" h="329565">
                <a:moveTo>
                  <a:pt x="0" y="0"/>
                </a:moveTo>
                <a:lnTo>
                  <a:pt x="31081" y="39239"/>
                </a:lnTo>
                <a:lnTo>
                  <a:pt x="64295" y="76276"/>
                </a:lnTo>
                <a:lnTo>
                  <a:pt x="99520" y="111049"/>
                </a:lnTo>
                <a:lnTo>
                  <a:pt x="136638" y="143496"/>
                </a:lnTo>
                <a:lnTo>
                  <a:pt x="175526" y="173554"/>
                </a:lnTo>
                <a:lnTo>
                  <a:pt x="216066" y="201160"/>
                </a:lnTo>
                <a:lnTo>
                  <a:pt x="258136" y="226253"/>
                </a:lnTo>
                <a:lnTo>
                  <a:pt x="301617" y="248770"/>
                </a:lnTo>
                <a:lnTo>
                  <a:pt x="346387" y="268648"/>
                </a:lnTo>
                <a:lnTo>
                  <a:pt x="392327" y="285826"/>
                </a:lnTo>
                <a:lnTo>
                  <a:pt x="439317" y="300241"/>
                </a:lnTo>
                <a:lnTo>
                  <a:pt x="487235" y="311832"/>
                </a:lnTo>
                <a:lnTo>
                  <a:pt x="535961" y="320534"/>
                </a:lnTo>
                <a:lnTo>
                  <a:pt x="585376" y="326287"/>
                </a:lnTo>
                <a:lnTo>
                  <a:pt x="635359" y="32902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9181310" y="6583645"/>
            <a:ext cx="76835" cy="5080"/>
          </a:xfrm>
          <a:custGeom>
            <a:avLst/>
            <a:gdLst/>
            <a:ahLst/>
            <a:cxnLst/>
            <a:rect l="l" t="t" r="r" b="b"/>
            <a:pathLst>
              <a:path w="76834" h="5079">
                <a:moveTo>
                  <a:pt x="0" y="4653"/>
                </a:moveTo>
                <a:lnTo>
                  <a:pt x="7659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9257549" y="6492174"/>
            <a:ext cx="360680" cy="91440"/>
          </a:xfrm>
          <a:custGeom>
            <a:avLst/>
            <a:gdLst/>
            <a:ahLst/>
            <a:cxnLst/>
            <a:rect l="l" t="t" r="r" b="b"/>
            <a:pathLst>
              <a:path w="360679" h="91440">
                <a:moveTo>
                  <a:pt x="0" y="91203"/>
                </a:moveTo>
                <a:lnTo>
                  <a:pt x="53365" y="86779"/>
                </a:lnTo>
                <a:lnTo>
                  <a:pt x="106305" y="79437"/>
                </a:lnTo>
                <a:lnTo>
                  <a:pt x="158700" y="69207"/>
                </a:lnTo>
                <a:lnTo>
                  <a:pt x="210434" y="56118"/>
                </a:lnTo>
                <a:lnTo>
                  <a:pt x="261389" y="40201"/>
                </a:lnTo>
                <a:lnTo>
                  <a:pt x="311446" y="21485"/>
                </a:lnTo>
                <a:lnTo>
                  <a:pt x="36048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9618350" y="2985667"/>
            <a:ext cx="4812665" cy="3507104"/>
          </a:xfrm>
          <a:custGeom>
            <a:avLst/>
            <a:gdLst/>
            <a:ahLst/>
            <a:cxnLst/>
            <a:rect l="l" t="t" r="r" b="b"/>
            <a:pathLst>
              <a:path w="4812665" h="3507104">
                <a:moveTo>
                  <a:pt x="0" y="3506703"/>
                </a:moveTo>
                <a:lnTo>
                  <a:pt x="273463" y="3319861"/>
                </a:lnTo>
                <a:lnTo>
                  <a:pt x="306751" y="3101161"/>
                </a:lnTo>
                <a:lnTo>
                  <a:pt x="443125" y="2999865"/>
                </a:lnTo>
                <a:lnTo>
                  <a:pt x="1007949" y="2593249"/>
                </a:lnTo>
                <a:lnTo>
                  <a:pt x="1016181" y="2591460"/>
                </a:lnTo>
                <a:lnTo>
                  <a:pt x="1220205" y="2634770"/>
                </a:lnTo>
                <a:lnTo>
                  <a:pt x="1376981" y="2518799"/>
                </a:lnTo>
                <a:lnTo>
                  <a:pt x="1538769" y="2400322"/>
                </a:lnTo>
                <a:lnTo>
                  <a:pt x="1759973" y="2243903"/>
                </a:lnTo>
                <a:lnTo>
                  <a:pt x="2524884" y="1686596"/>
                </a:lnTo>
                <a:lnTo>
                  <a:pt x="2972304" y="1355147"/>
                </a:lnTo>
                <a:lnTo>
                  <a:pt x="3524600" y="949963"/>
                </a:lnTo>
                <a:lnTo>
                  <a:pt x="3895422" y="677931"/>
                </a:lnTo>
                <a:lnTo>
                  <a:pt x="4134166" y="507196"/>
                </a:lnTo>
                <a:lnTo>
                  <a:pt x="4532907" y="213688"/>
                </a:lnTo>
                <a:lnTo>
                  <a:pt x="4611653" y="157492"/>
                </a:lnTo>
                <a:lnTo>
                  <a:pt x="481245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14430635" y="2448947"/>
            <a:ext cx="195580" cy="536575"/>
          </a:xfrm>
          <a:custGeom>
            <a:avLst/>
            <a:gdLst/>
            <a:ahLst/>
            <a:cxnLst/>
            <a:rect l="l" t="t" r="r" b="b"/>
            <a:pathLst>
              <a:path w="195580" h="536575">
                <a:moveTo>
                  <a:pt x="0" y="536522"/>
                </a:moveTo>
                <a:lnTo>
                  <a:pt x="46095" y="509868"/>
                </a:lnTo>
                <a:lnTo>
                  <a:pt x="87078" y="476852"/>
                </a:lnTo>
                <a:lnTo>
                  <a:pt x="122377" y="438204"/>
                </a:lnTo>
                <a:lnTo>
                  <a:pt x="151416" y="394658"/>
                </a:lnTo>
                <a:lnTo>
                  <a:pt x="173625" y="346945"/>
                </a:lnTo>
                <a:lnTo>
                  <a:pt x="188429" y="295798"/>
                </a:lnTo>
                <a:lnTo>
                  <a:pt x="195182" y="242981"/>
                </a:lnTo>
                <a:lnTo>
                  <a:pt x="193775" y="190371"/>
                </a:lnTo>
                <a:lnTo>
                  <a:pt x="184443" y="138869"/>
                </a:lnTo>
                <a:lnTo>
                  <a:pt x="167421" y="89373"/>
                </a:lnTo>
                <a:lnTo>
                  <a:pt x="142944" y="42783"/>
                </a:lnTo>
                <a:lnTo>
                  <a:pt x="11124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14461588" y="2332433"/>
            <a:ext cx="80645" cy="116839"/>
          </a:xfrm>
          <a:custGeom>
            <a:avLst/>
            <a:gdLst/>
            <a:ahLst/>
            <a:cxnLst/>
            <a:rect l="l" t="t" r="r" b="b"/>
            <a:pathLst>
              <a:path w="80644" h="116839">
                <a:moveTo>
                  <a:pt x="80177" y="11668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4307264" y="1030670"/>
            <a:ext cx="367030" cy="1301750"/>
          </a:xfrm>
          <a:custGeom>
            <a:avLst/>
            <a:gdLst/>
            <a:ahLst/>
            <a:cxnLst/>
            <a:rect l="l" t="t" r="r" b="b"/>
            <a:pathLst>
              <a:path w="367030" h="1301750">
                <a:moveTo>
                  <a:pt x="366688" y="0"/>
                </a:moveTo>
                <a:lnTo>
                  <a:pt x="329841" y="31448"/>
                </a:lnTo>
                <a:lnTo>
                  <a:pt x="294874" y="64331"/>
                </a:lnTo>
                <a:lnTo>
                  <a:pt x="261798" y="98572"/>
                </a:lnTo>
                <a:lnTo>
                  <a:pt x="230627" y="134097"/>
                </a:lnTo>
                <a:lnTo>
                  <a:pt x="201373" y="170829"/>
                </a:lnTo>
                <a:lnTo>
                  <a:pt x="174047" y="208692"/>
                </a:lnTo>
                <a:lnTo>
                  <a:pt x="148664" y="247612"/>
                </a:lnTo>
                <a:lnTo>
                  <a:pt x="125234" y="287511"/>
                </a:lnTo>
                <a:lnTo>
                  <a:pt x="103770" y="328315"/>
                </a:lnTo>
                <a:lnTo>
                  <a:pt x="84285" y="369947"/>
                </a:lnTo>
                <a:lnTo>
                  <a:pt x="66791" y="412333"/>
                </a:lnTo>
                <a:lnTo>
                  <a:pt x="51301" y="455395"/>
                </a:lnTo>
                <a:lnTo>
                  <a:pt x="37826" y="499059"/>
                </a:lnTo>
                <a:lnTo>
                  <a:pt x="26379" y="543249"/>
                </a:lnTo>
                <a:lnTo>
                  <a:pt x="16973" y="587889"/>
                </a:lnTo>
                <a:lnTo>
                  <a:pt x="9619" y="632903"/>
                </a:lnTo>
                <a:lnTo>
                  <a:pt x="4331" y="678215"/>
                </a:lnTo>
                <a:lnTo>
                  <a:pt x="1120" y="723750"/>
                </a:lnTo>
                <a:lnTo>
                  <a:pt x="0" y="769433"/>
                </a:lnTo>
                <a:lnTo>
                  <a:pt x="981" y="815186"/>
                </a:lnTo>
                <a:lnTo>
                  <a:pt x="4077" y="860935"/>
                </a:lnTo>
                <a:lnTo>
                  <a:pt x="9301" y="906604"/>
                </a:lnTo>
                <a:lnTo>
                  <a:pt x="16664" y="952117"/>
                </a:lnTo>
                <a:lnTo>
                  <a:pt x="26179" y="997398"/>
                </a:lnTo>
                <a:lnTo>
                  <a:pt x="37857" y="1042372"/>
                </a:lnTo>
                <a:lnTo>
                  <a:pt x="51713" y="1086963"/>
                </a:lnTo>
                <a:lnTo>
                  <a:pt x="67757" y="1131095"/>
                </a:lnTo>
                <a:lnTo>
                  <a:pt x="86003" y="1174692"/>
                </a:lnTo>
                <a:lnTo>
                  <a:pt x="106463" y="1217679"/>
                </a:lnTo>
                <a:lnTo>
                  <a:pt x="129148" y="1259980"/>
                </a:lnTo>
                <a:lnTo>
                  <a:pt x="154072" y="13015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4674203" y="851292"/>
            <a:ext cx="238125" cy="179705"/>
          </a:xfrm>
          <a:custGeom>
            <a:avLst/>
            <a:gdLst/>
            <a:ahLst/>
            <a:cxnLst/>
            <a:rect l="l" t="t" r="r" b="b"/>
            <a:pathLst>
              <a:path w="238125" h="179705">
                <a:moveTo>
                  <a:pt x="0" y="179684"/>
                </a:moveTo>
                <a:lnTo>
                  <a:pt x="23766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4780868" y="3527941"/>
            <a:ext cx="1069975" cy="1350010"/>
          </a:xfrm>
          <a:custGeom>
            <a:avLst/>
            <a:gdLst/>
            <a:ahLst/>
            <a:cxnLst/>
            <a:rect l="l" t="t" r="r" b="b"/>
            <a:pathLst>
              <a:path w="1069975" h="1350010">
                <a:moveTo>
                  <a:pt x="855110" y="1349778"/>
                </a:moveTo>
                <a:lnTo>
                  <a:pt x="500753" y="863700"/>
                </a:lnTo>
                <a:lnTo>
                  <a:pt x="0" y="185411"/>
                </a:lnTo>
                <a:lnTo>
                  <a:pt x="264873" y="0"/>
                </a:lnTo>
                <a:lnTo>
                  <a:pt x="559454" y="399457"/>
                </a:lnTo>
                <a:lnTo>
                  <a:pt x="736633" y="650012"/>
                </a:lnTo>
                <a:lnTo>
                  <a:pt x="1069872" y="109779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5594457" y="4808996"/>
            <a:ext cx="47625" cy="65405"/>
          </a:xfrm>
          <a:custGeom>
            <a:avLst/>
            <a:gdLst/>
            <a:ahLst/>
            <a:cxnLst/>
            <a:rect l="l" t="t" r="r" b="b"/>
            <a:pathLst>
              <a:path w="47625" h="65404">
                <a:moveTo>
                  <a:pt x="47247" y="6478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5554726" y="475459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5455220" y="4617858"/>
            <a:ext cx="80010" cy="109220"/>
          </a:xfrm>
          <a:custGeom>
            <a:avLst/>
            <a:gdLst/>
            <a:ahLst/>
            <a:cxnLst/>
            <a:rect l="l" t="t" r="r" b="b"/>
            <a:pathLst>
              <a:path w="80009" h="109220">
                <a:moveTo>
                  <a:pt x="79461" y="10917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5415131" y="4563093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5315626" y="4426361"/>
            <a:ext cx="80010" cy="109855"/>
          </a:xfrm>
          <a:custGeom>
            <a:avLst/>
            <a:gdLst/>
            <a:ahLst/>
            <a:cxnLst/>
            <a:rect l="l" t="t" r="r" b="b"/>
            <a:pathLst>
              <a:path w="80009" h="109854">
                <a:moveTo>
                  <a:pt x="79819" y="10952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5275537" y="4371955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20044" y="27203"/>
                </a:moveTo>
                <a:lnTo>
                  <a:pt x="11453" y="1539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5175314" y="4235939"/>
            <a:ext cx="80645" cy="109220"/>
          </a:xfrm>
          <a:custGeom>
            <a:avLst/>
            <a:gdLst/>
            <a:ahLst/>
            <a:cxnLst/>
            <a:rect l="l" t="t" r="r" b="b"/>
            <a:pathLst>
              <a:path w="80644" h="109220">
                <a:moveTo>
                  <a:pt x="80177" y="10881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5134868" y="4181533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20402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5034645" y="4045517"/>
            <a:ext cx="80645" cy="109220"/>
          </a:xfrm>
          <a:custGeom>
            <a:avLst/>
            <a:gdLst/>
            <a:ahLst/>
            <a:cxnLst/>
            <a:rect l="l" t="t" r="r" b="b"/>
            <a:pathLst>
              <a:path w="80644" h="109220">
                <a:moveTo>
                  <a:pt x="80177" y="10881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4994556" y="399111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4893976" y="3855095"/>
            <a:ext cx="80645" cy="109220"/>
          </a:xfrm>
          <a:custGeom>
            <a:avLst/>
            <a:gdLst/>
            <a:ahLst/>
            <a:cxnLst/>
            <a:rect l="l" t="t" r="r" b="b"/>
            <a:pathLst>
              <a:path w="80644" h="109220">
                <a:moveTo>
                  <a:pt x="80177" y="10881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4853887" y="3800689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4790532" y="3678990"/>
            <a:ext cx="51435" cy="94615"/>
          </a:xfrm>
          <a:custGeom>
            <a:avLst/>
            <a:gdLst/>
            <a:ahLst/>
            <a:cxnLst/>
            <a:rect l="l" t="t" r="r" b="b"/>
            <a:pathLst>
              <a:path w="51434" h="94614">
                <a:moveTo>
                  <a:pt x="43310" y="94495"/>
                </a:moveTo>
                <a:lnTo>
                  <a:pt x="0" y="35793"/>
                </a:lnTo>
                <a:lnTo>
                  <a:pt x="5118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4869278" y="364033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328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4924758" y="3543332"/>
            <a:ext cx="111125" cy="77470"/>
          </a:xfrm>
          <a:custGeom>
            <a:avLst/>
            <a:gdLst/>
            <a:ahLst/>
            <a:cxnLst/>
            <a:rect l="l" t="t" r="r" b="b"/>
            <a:pathLst>
              <a:path w="111125" h="77470">
                <a:moveTo>
                  <a:pt x="0" y="77314"/>
                </a:moveTo>
                <a:lnTo>
                  <a:pt x="11096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5057911" y="3556218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0"/>
                </a:moveTo>
                <a:lnTo>
                  <a:pt x="20402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5098357" y="3610624"/>
            <a:ext cx="80645" cy="109220"/>
          </a:xfrm>
          <a:custGeom>
            <a:avLst/>
            <a:gdLst/>
            <a:ahLst/>
            <a:cxnLst/>
            <a:rect l="l" t="t" r="r" b="b"/>
            <a:pathLst>
              <a:path w="80644" h="109220">
                <a:moveTo>
                  <a:pt x="0" y="0"/>
                </a:moveTo>
                <a:lnTo>
                  <a:pt x="80177" y="1091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5198580" y="374699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15239027" y="3801405"/>
            <a:ext cx="80645" cy="109220"/>
          </a:xfrm>
          <a:custGeom>
            <a:avLst/>
            <a:gdLst/>
            <a:ahLst/>
            <a:cxnLst/>
            <a:rect l="l" t="t" r="r" b="b"/>
            <a:pathLst>
              <a:path w="80644" h="109220">
                <a:moveTo>
                  <a:pt x="0" y="0"/>
                </a:moveTo>
                <a:lnTo>
                  <a:pt x="80177" y="10881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15339249" y="393742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0" y="0"/>
                </a:moveTo>
                <a:lnTo>
                  <a:pt x="19328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15378264" y="3992543"/>
            <a:ext cx="78105" cy="111125"/>
          </a:xfrm>
          <a:custGeom>
            <a:avLst/>
            <a:gdLst/>
            <a:ahLst/>
            <a:cxnLst/>
            <a:rect l="l" t="t" r="r" b="b"/>
            <a:pathLst>
              <a:path w="78105" h="111125">
                <a:moveTo>
                  <a:pt x="0" y="0"/>
                </a:moveTo>
                <a:lnTo>
                  <a:pt x="78030" y="1106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15475980" y="413070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0" y="0"/>
                </a:moveTo>
                <a:lnTo>
                  <a:pt x="19328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15514995" y="4185828"/>
            <a:ext cx="81280" cy="108585"/>
          </a:xfrm>
          <a:custGeom>
            <a:avLst/>
            <a:gdLst/>
            <a:ahLst/>
            <a:cxnLst/>
            <a:rect l="l" t="t" r="r" b="b"/>
            <a:pathLst>
              <a:path w="81280" h="108585">
                <a:moveTo>
                  <a:pt x="0" y="0"/>
                </a:moveTo>
                <a:lnTo>
                  <a:pt x="80893" y="10845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15615933" y="4321486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0"/>
                </a:moveTo>
                <a:lnTo>
                  <a:pt x="20402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15656380" y="4375892"/>
            <a:ext cx="81280" cy="108585"/>
          </a:xfrm>
          <a:custGeom>
            <a:avLst/>
            <a:gdLst/>
            <a:ahLst/>
            <a:cxnLst/>
            <a:rect l="l" t="t" r="r" b="b"/>
            <a:pathLst>
              <a:path w="81280" h="108585">
                <a:moveTo>
                  <a:pt x="0" y="0"/>
                </a:moveTo>
                <a:lnTo>
                  <a:pt x="80893" y="10845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15757318" y="451155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15797765" y="4565599"/>
            <a:ext cx="47625" cy="64769"/>
          </a:xfrm>
          <a:custGeom>
            <a:avLst/>
            <a:gdLst/>
            <a:ahLst/>
            <a:cxnLst/>
            <a:rect l="l" t="t" r="r" b="b"/>
            <a:pathLst>
              <a:path w="47625" h="64770">
                <a:moveTo>
                  <a:pt x="0" y="0"/>
                </a:moveTo>
                <a:lnTo>
                  <a:pt x="47605" y="6442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13951171" y="2860032"/>
            <a:ext cx="271780" cy="329565"/>
          </a:xfrm>
          <a:custGeom>
            <a:avLst/>
            <a:gdLst/>
            <a:ahLst/>
            <a:cxnLst/>
            <a:rect l="l" t="t" r="r" b="b"/>
            <a:pathLst>
              <a:path w="271780" h="329564">
                <a:moveTo>
                  <a:pt x="192569" y="328943"/>
                </a:moveTo>
                <a:lnTo>
                  <a:pt x="0" y="60491"/>
                </a:lnTo>
                <a:lnTo>
                  <a:pt x="77314" y="0"/>
                </a:lnTo>
                <a:lnTo>
                  <a:pt x="271315" y="27310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15355713" y="3558366"/>
            <a:ext cx="27940" cy="40640"/>
          </a:xfrm>
          <a:custGeom>
            <a:avLst/>
            <a:gdLst/>
            <a:ahLst/>
            <a:cxnLst/>
            <a:rect l="l" t="t" r="r" b="b"/>
            <a:pathLst>
              <a:path w="27940" h="40639">
                <a:moveTo>
                  <a:pt x="27919" y="4044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15317415" y="3502885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8970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15278758" y="344740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328" y="27561"/>
                </a:moveTo>
                <a:lnTo>
                  <a:pt x="10022" y="1395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15230794" y="3399800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4" h="22225">
                <a:moveTo>
                  <a:pt x="25413" y="22192"/>
                </a:moveTo>
                <a:lnTo>
                  <a:pt x="23981" y="20402"/>
                </a:lnTo>
                <a:lnTo>
                  <a:pt x="10738" y="8590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15171734" y="3367228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4">
                <a:moveTo>
                  <a:pt x="30424" y="14317"/>
                </a:moveTo>
                <a:lnTo>
                  <a:pt x="25413" y="11453"/>
                </a:lnTo>
                <a:lnTo>
                  <a:pt x="9306" y="357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15106232" y="3351836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4">
                <a:moveTo>
                  <a:pt x="33288" y="5369"/>
                </a:moveTo>
                <a:lnTo>
                  <a:pt x="23981" y="3221"/>
                </a:lnTo>
                <a:lnTo>
                  <a:pt x="6442" y="35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15038582" y="3350762"/>
            <a:ext cx="33655" cy="4445"/>
          </a:xfrm>
          <a:custGeom>
            <a:avLst/>
            <a:gdLst/>
            <a:ahLst/>
            <a:cxnLst/>
            <a:rect l="l" t="t" r="r" b="b"/>
            <a:pathLst>
              <a:path w="33655" h="4445">
                <a:moveTo>
                  <a:pt x="33646" y="0"/>
                </a:moveTo>
                <a:lnTo>
                  <a:pt x="20760" y="1073"/>
                </a:lnTo>
                <a:lnTo>
                  <a:pt x="2863" y="3221"/>
                </a:lnTo>
                <a:lnTo>
                  <a:pt x="0" y="39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14973796" y="336364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0"/>
                </a:moveTo>
                <a:lnTo>
                  <a:pt x="0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14910083" y="3384767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5">
                <a:moveTo>
                  <a:pt x="31856" y="0"/>
                </a:moveTo>
                <a:lnTo>
                  <a:pt x="3937" y="9306"/>
                </a:lnTo>
                <a:lnTo>
                  <a:pt x="0" y="1073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14846371" y="3407316"/>
            <a:ext cx="32384" cy="12065"/>
          </a:xfrm>
          <a:custGeom>
            <a:avLst/>
            <a:gdLst/>
            <a:ahLst/>
            <a:cxnLst/>
            <a:rect l="l" t="t" r="r" b="b"/>
            <a:pathLst>
              <a:path w="32384" h="12064">
                <a:moveTo>
                  <a:pt x="31856" y="0"/>
                </a:moveTo>
                <a:lnTo>
                  <a:pt x="13243" y="6800"/>
                </a:lnTo>
                <a:lnTo>
                  <a:pt x="0" y="118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14783373" y="3431298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31498" y="0"/>
                </a:moveTo>
                <a:lnTo>
                  <a:pt x="21834" y="3579"/>
                </a:lnTo>
                <a:lnTo>
                  <a:pt x="0" y="1252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14721093" y="3456354"/>
            <a:ext cx="31750" cy="13970"/>
          </a:xfrm>
          <a:custGeom>
            <a:avLst/>
            <a:gdLst/>
            <a:ahLst/>
            <a:cxnLst/>
            <a:rect l="l" t="t" r="r" b="b"/>
            <a:pathLst>
              <a:path w="31750" h="13970">
                <a:moveTo>
                  <a:pt x="31140" y="0"/>
                </a:moveTo>
                <a:lnTo>
                  <a:pt x="30424" y="357"/>
                </a:lnTo>
                <a:lnTo>
                  <a:pt x="0" y="1360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14645568" y="3483557"/>
            <a:ext cx="44450" cy="20320"/>
          </a:xfrm>
          <a:custGeom>
            <a:avLst/>
            <a:gdLst/>
            <a:ahLst/>
            <a:cxnLst/>
            <a:rect l="l" t="t" r="r" b="b"/>
            <a:pathLst>
              <a:path w="44450" h="20320">
                <a:moveTo>
                  <a:pt x="44384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15937362" y="4587075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328" y="2684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15898703" y="453302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328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15860047" y="4479336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328" y="2684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15821747" y="4425288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328" y="2684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15783090" y="437123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328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15744434" y="431754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328" y="2684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5707566" y="4264216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80" h="26670">
                <a:moveTo>
                  <a:pt x="17538" y="26129"/>
                </a:moveTo>
                <a:lnTo>
                  <a:pt x="0" y="1789"/>
                </a:lnTo>
                <a:lnTo>
                  <a:pt x="214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5736200" y="4224128"/>
            <a:ext cx="26670" cy="20320"/>
          </a:xfrm>
          <a:custGeom>
            <a:avLst/>
            <a:gdLst/>
            <a:ahLst/>
            <a:cxnLst/>
            <a:rect l="l" t="t" r="r" b="b"/>
            <a:pathLst>
              <a:path w="26669" h="20320">
                <a:moveTo>
                  <a:pt x="0" y="20044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15787743" y="4215537"/>
            <a:ext cx="19685" cy="26670"/>
          </a:xfrm>
          <a:custGeom>
            <a:avLst/>
            <a:gdLst/>
            <a:ahLst/>
            <a:cxnLst/>
            <a:rect l="l" t="t" r="r" b="b"/>
            <a:pathLst>
              <a:path w="19684" h="26670">
                <a:moveTo>
                  <a:pt x="0" y="0"/>
                </a:moveTo>
                <a:lnTo>
                  <a:pt x="19686" y="264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15827117" y="4268870"/>
            <a:ext cx="19685" cy="26670"/>
          </a:xfrm>
          <a:custGeom>
            <a:avLst/>
            <a:gdLst/>
            <a:ahLst/>
            <a:cxnLst/>
            <a:rect l="l" t="t" r="r" b="b"/>
            <a:pathLst>
              <a:path w="19684" h="26670">
                <a:moveTo>
                  <a:pt x="0" y="0"/>
                </a:moveTo>
                <a:lnTo>
                  <a:pt x="19686" y="264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15866490" y="4322202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19" h="26670">
                <a:moveTo>
                  <a:pt x="0" y="0"/>
                </a:moveTo>
                <a:lnTo>
                  <a:pt x="20044" y="264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15906221" y="437517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9686" y="2684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15945594" y="442850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9686" y="2684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15985325" y="4481842"/>
            <a:ext cx="19685" cy="26670"/>
          </a:xfrm>
          <a:custGeom>
            <a:avLst/>
            <a:gdLst/>
            <a:ahLst/>
            <a:cxnLst/>
            <a:rect l="l" t="t" r="r" b="b"/>
            <a:pathLst>
              <a:path w="19684" h="26670">
                <a:moveTo>
                  <a:pt x="0" y="0"/>
                </a:moveTo>
                <a:lnTo>
                  <a:pt x="19686" y="264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16024697" y="4535174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5">
                <a:moveTo>
                  <a:pt x="0" y="0"/>
                </a:moveTo>
                <a:lnTo>
                  <a:pt x="18254" y="24697"/>
                </a:lnTo>
                <a:lnTo>
                  <a:pt x="16107" y="2577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5984608" y="4578842"/>
            <a:ext cx="28575" cy="17780"/>
          </a:xfrm>
          <a:custGeom>
            <a:avLst/>
            <a:gdLst/>
            <a:ahLst/>
            <a:cxnLst/>
            <a:rect l="l" t="t" r="r" b="b"/>
            <a:pathLst>
              <a:path w="28575" h="17779">
                <a:moveTo>
                  <a:pt x="28276" y="0"/>
                </a:moveTo>
                <a:lnTo>
                  <a:pt x="0" y="1753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5956689" y="4613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5664256" y="4210168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5624167" y="4154688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5584078" y="4098850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5543631" y="4043370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5503542" y="3987532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5463453" y="3932051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5440545" y="3882656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30" h="21589">
                <a:moveTo>
                  <a:pt x="2863" y="21476"/>
                </a:moveTo>
                <a:lnTo>
                  <a:pt x="0" y="17538"/>
                </a:lnTo>
                <a:lnTo>
                  <a:pt x="236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5491730" y="3843641"/>
            <a:ext cx="27305" cy="19050"/>
          </a:xfrm>
          <a:custGeom>
            <a:avLst/>
            <a:gdLst/>
            <a:ahLst/>
            <a:cxnLst/>
            <a:rect l="l" t="t" r="r" b="b"/>
            <a:pathLst>
              <a:path w="27305" h="19050">
                <a:moveTo>
                  <a:pt x="0" y="18612"/>
                </a:moveTo>
                <a:lnTo>
                  <a:pt x="25413" y="0"/>
                </a:lnTo>
                <a:lnTo>
                  <a:pt x="26845" y="214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5538978" y="3873708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5579424" y="3928830"/>
            <a:ext cx="20955" cy="27940"/>
          </a:xfrm>
          <a:custGeom>
            <a:avLst/>
            <a:gdLst/>
            <a:ahLst/>
            <a:cxnLst/>
            <a:rect l="l" t="t" r="r" b="b"/>
            <a:pathLst>
              <a:path w="20955" h="27939">
                <a:moveTo>
                  <a:pt x="0" y="0"/>
                </a:moveTo>
                <a:lnTo>
                  <a:pt x="20402" y="279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5619871" y="3984310"/>
            <a:ext cx="20955" cy="27940"/>
          </a:xfrm>
          <a:custGeom>
            <a:avLst/>
            <a:gdLst/>
            <a:ahLst/>
            <a:cxnLst/>
            <a:rect l="l" t="t" r="r" b="b"/>
            <a:pathLst>
              <a:path w="20955" h="27939">
                <a:moveTo>
                  <a:pt x="0" y="0"/>
                </a:moveTo>
                <a:lnTo>
                  <a:pt x="20402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5660676" y="4039790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5701123" y="4094912"/>
            <a:ext cx="20955" cy="27940"/>
          </a:xfrm>
          <a:custGeom>
            <a:avLst/>
            <a:gdLst/>
            <a:ahLst/>
            <a:cxnLst/>
            <a:rect l="l" t="t" r="r" b="b"/>
            <a:pathLst>
              <a:path w="20955" h="27939">
                <a:moveTo>
                  <a:pt x="0" y="0"/>
                </a:moveTo>
                <a:lnTo>
                  <a:pt x="20402" y="279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5741569" y="4150393"/>
            <a:ext cx="20955" cy="27940"/>
          </a:xfrm>
          <a:custGeom>
            <a:avLst/>
            <a:gdLst/>
            <a:ahLst/>
            <a:cxnLst/>
            <a:rect l="l" t="t" r="r" b="b"/>
            <a:pathLst>
              <a:path w="20955" h="27939">
                <a:moveTo>
                  <a:pt x="0" y="0"/>
                </a:moveTo>
                <a:lnTo>
                  <a:pt x="20402" y="279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5712577" y="4199072"/>
            <a:ext cx="28575" cy="19685"/>
          </a:xfrm>
          <a:custGeom>
            <a:avLst/>
            <a:gdLst/>
            <a:ahLst/>
            <a:cxnLst/>
            <a:rect l="l" t="t" r="r" b="b"/>
            <a:pathLst>
              <a:path w="28575" h="19685">
                <a:moveTo>
                  <a:pt x="28276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5684300" y="42380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815051" y="8679363"/>
            <a:ext cx="2110105" cy="1530985"/>
          </a:xfrm>
          <a:custGeom>
            <a:avLst/>
            <a:gdLst/>
            <a:ahLst/>
            <a:cxnLst/>
            <a:rect l="l" t="t" r="r" b="b"/>
            <a:pathLst>
              <a:path w="2110104" h="1530984">
                <a:moveTo>
                  <a:pt x="0" y="1530536"/>
                </a:moveTo>
                <a:lnTo>
                  <a:pt x="650012" y="1060923"/>
                </a:lnTo>
                <a:lnTo>
                  <a:pt x="1157924" y="699407"/>
                </a:lnTo>
                <a:lnTo>
                  <a:pt x="1786461" y="235880"/>
                </a:lnTo>
                <a:lnTo>
                  <a:pt x="211003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751338" y="8632473"/>
            <a:ext cx="2188210" cy="1589405"/>
          </a:xfrm>
          <a:custGeom>
            <a:avLst/>
            <a:gdLst/>
            <a:ahLst/>
            <a:cxnLst/>
            <a:rect l="l" t="t" r="r" b="b"/>
            <a:pathLst>
              <a:path w="2188210" h="1589404">
                <a:moveTo>
                  <a:pt x="2188065" y="0"/>
                </a:moveTo>
                <a:lnTo>
                  <a:pt x="1837288" y="257356"/>
                </a:lnTo>
                <a:lnTo>
                  <a:pt x="1199803" y="718020"/>
                </a:lnTo>
                <a:lnTo>
                  <a:pt x="699049" y="1071303"/>
                </a:lnTo>
                <a:lnTo>
                  <a:pt x="0" y="158923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5241502" y="6945876"/>
            <a:ext cx="2072639" cy="1503045"/>
          </a:xfrm>
          <a:custGeom>
            <a:avLst/>
            <a:gdLst/>
            <a:ahLst/>
            <a:cxnLst/>
            <a:rect l="l" t="t" r="r" b="b"/>
            <a:pathLst>
              <a:path w="2072640" h="1503045">
                <a:moveTo>
                  <a:pt x="0" y="1502975"/>
                </a:moveTo>
                <a:lnTo>
                  <a:pt x="381202" y="1224500"/>
                </a:lnTo>
                <a:lnTo>
                  <a:pt x="1134658" y="677931"/>
                </a:lnTo>
                <a:lnTo>
                  <a:pt x="1714873" y="260577"/>
                </a:lnTo>
                <a:lnTo>
                  <a:pt x="207209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5193539" y="6898271"/>
            <a:ext cx="2124075" cy="1544955"/>
          </a:xfrm>
          <a:custGeom>
            <a:avLst/>
            <a:gdLst/>
            <a:ahLst/>
            <a:cxnLst/>
            <a:rect l="l" t="t" r="r" b="b"/>
            <a:pathLst>
              <a:path w="2124075" h="1544954">
                <a:moveTo>
                  <a:pt x="2123637" y="0"/>
                </a:moveTo>
                <a:lnTo>
                  <a:pt x="1746372" y="282769"/>
                </a:lnTo>
                <a:lnTo>
                  <a:pt x="1169378" y="695112"/>
                </a:lnTo>
                <a:lnTo>
                  <a:pt x="411269" y="1249914"/>
                </a:lnTo>
                <a:lnTo>
                  <a:pt x="0" y="15448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746253" y="11716812"/>
            <a:ext cx="15875" cy="20955"/>
          </a:xfrm>
          <a:custGeom>
            <a:avLst/>
            <a:gdLst/>
            <a:ahLst/>
            <a:cxnLst/>
            <a:rect l="l" t="t" r="r" b="b"/>
            <a:pathLst>
              <a:path w="15875" h="20954">
                <a:moveTo>
                  <a:pt x="0" y="0"/>
                </a:moveTo>
                <a:lnTo>
                  <a:pt x="15391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781688" y="11764418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0"/>
                </a:moveTo>
                <a:lnTo>
                  <a:pt x="20402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22135" y="11818824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0"/>
                </a:moveTo>
                <a:lnTo>
                  <a:pt x="20402" y="2684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62582" y="11872872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0"/>
                </a:moveTo>
                <a:lnTo>
                  <a:pt x="20760" y="2684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903745" y="11926563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0"/>
                </a:moveTo>
                <a:lnTo>
                  <a:pt x="20402" y="2684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944907" y="11980254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0"/>
                </a:moveTo>
                <a:lnTo>
                  <a:pt x="20402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985712" y="12034302"/>
            <a:ext cx="15875" cy="20320"/>
          </a:xfrm>
          <a:custGeom>
            <a:avLst/>
            <a:gdLst/>
            <a:ahLst/>
            <a:cxnLst/>
            <a:rect l="l" t="t" r="r" b="b"/>
            <a:pathLst>
              <a:path w="15875" h="20320">
                <a:moveTo>
                  <a:pt x="0" y="0"/>
                </a:moveTo>
                <a:lnTo>
                  <a:pt x="15391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068753" y="11973810"/>
            <a:ext cx="24130" cy="34925"/>
          </a:xfrm>
          <a:custGeom>
            <a:avLst/>
            <a:gdLst/>
            <a:ahLst/>
            <a:cxnLst/>
            <a:rect l="l" t="t" r="r" b="b"/>
            <a:pathLst>
              <a:path w="24130" h="34925">
                <a:moveTo>
                  <a:pt x="23623" y="347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030812" y="1191833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18970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992513" y="11862492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18970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953856" y="1180701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328" y="27561"/>
                </a:moveTo>
                <a:lnTo>
                  <a:pt x="10022" y="1395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914125" y="11752248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874394" y="1169748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830010" y="11636277"/>
            <a:ext cx="24765" cy="33655"/>
          </a:xfrm>
          <a:custGeom>
            <a:avLst/>
            <a:gdLst/>
            <a:ahLst/>
            <a:cxnLst/>
            <a:rect l="l" t="t" r="r" b="b"/>
            <a:pathLst>
              <a:path w="24764" h="33654">
                <a:moveTo>
                  <a:pt x="24339" y="3364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2683330" y="12273046"/>
            <a:ext cx="22225" cy="15875"/>
          </a:xfrm>
          <a:custGeom>
            <a:avLst/>
            <a:gdLst/>
            <a:ahLst/>
            <a:cxnLst/>
            <a:rect l="l" t="t" r="r" b="b"/>
            <a:pathLst>
              <a:path w="22225" h="15875">
                <a:moveTo>
                  <a:pt x="0" y="15749"/>
                </a:moveTo>
                <a:lnTo>
                  <a:pt x="2183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2732368" y="1223295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2787132" y="1219286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841538" y="12153853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39" h="19050">
                <a:moveTo>
                  <a:pt x="0" y="18970"/>
                </a:moveTo>
                <a:lnTo>
                  <a:pt x="12527" y="10022"/>
                </a:ln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898092" y="12117343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0" y="18254"/>
                </a:moveTo>
                <a:lnTo>
                  <a:pt x="2827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954646" y="12080476"/>
            <a:ext cx="29209" cy="18415"/>
          </a:xfrm>
          <a:custGeom>
            <a:avLst/>
            <a:gdLst/>
            <a:ahLst/>
            <a:cxnLst/>
            <a:rect l="l" t="t" r="r" b="b"/>
            <a:pathLst>
              <a:path w="29210" h="18415">
                <a:moveTo>
                  <a:pt x="0" y="18254"/>
                </a:moveTo>
                <a:lnTo>
                  <a:pt x="2863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3011558" y="12047546"/>
            <a:ext cx="23495" cy="15240"/>
          </a:xfrm>
          <a:custGeom>
            <a:avLst/>
            <a:gdLst/>
            <a:ahLst/>
            <a:cxnLst/>
            <a:rect l="l" t="t" r="r" b="b"/>
            <a:pathLst>
              <a:path w="23494" h="15240">
                <a:moveTo>
                  <a:pt x="0" y="14675"/>
                </a:moveTo>
                <a:lnTo>
                  <a:pt x="229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944266" y="11946249"/>
            <a:ext cx="20955" cy="15240"/>
          </a:xfrm>
          <a:custGeom>
            <a:avLst/>
            <a:gdLst/>
            <a:ahLst/>
            <a:cxnLst/>
            <a:rect l="l" t="t" r="r" b="b"/>
            <a:pathLst>
              <a:path w="20955" h="15240">
                <a:moveTo>
                  <a:pt x="20402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889502" y="11981327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834737" y="12021058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780331" y="1206078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6845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726283" y="12101236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4">
                <a:moveTo>
                  <a:pt x="26845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671876" y="1214204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624629" y="12182488"/>
            <a:ext cx="20955" cy="15875"/>
          </a:xfrm>
          <a:custGeom>
            <a:avLst/>
            <a:gdLst/>
            <a:ahLst/>
            <a:cxnLst/>
            <a:rect l="l" t="t" r="r" b="b"/>
            <a:pathLst>
              <a:path w="20955" h="15875">
                <a:moveTo>
                  <a:pt x="20402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919852" y="11334536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15033"/>
                </a:moveTo>
                <a:lnTo>
                  <a:pt x="2111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968889" y="1129587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328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024011" y="11256864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079491" y="1121820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328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2134256" y="11177044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4">
                <a:moveTo>
                  <a:pt x="0" y="2076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187588" y="11135524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4">
                <a:moveTo>
                  <a:pt x="0" y="2076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240921" y="11094003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4">
                <a:moveTo>
                  <a:pt x="0" y="2076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294253" y="11057135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5" h="16509">
                <a:moveTo>
                  <a:pt x="0" y="16107"/>
                </a:moveTo>
                <a:lnTo>
                  <a:pt x="2076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219445" y="10964788"/>
            <a:ext cx="25400" cy="19685"/>
          </a:xfrm>
          <a:custGeom>
            <a:avLst/>
            <a:gdLst/>
            <a:ahLst/>
            <a:cxnLst/>
            <a:rect l="l" t="t" r="r" b="b"/>
            <a:pathLst>
              <a:path w="25400" h="19684">
                <a:moveTo>
                  <a:pt x="25055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166470" y="11005235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4">
                <a:moveTo>
                  <a:pt x="26487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113137" y="11046755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90">
                <a:moveTo>
                  <a:pt x="26487" y="0"/>
                </a:moveTo>
                <a:lnTo>
                  <a:pt x="0" y="2111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058731" y="1108827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003609" y="1112764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948844" y="1116702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895512" y="11206395"/>
            <a:ext cx="26034" cy="19050"/>
          </a:xfrm>
          <a:custGeom>
            <a:avLst/>
            <a:gdLst/>
            <a:ahLst/>
            <a:cxnLst/>
            <a:rect l="l" t="t" r="r" b="b"/>
            <a:pathLst>
              <a:path w="26035" h="19050">
                <a:moveTo>
                  <a:pt x="25771" y="0"/>
                </a:moveTo>
                <a:lnTo>
                  <a:pt x="0" y="1861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9592936" y="7790249"/>
            <a:ext cx="15875" cy="21590"/>
          </a:xfrm>
          <a:custGeom>
            <a:avLst/>
            <a:gdLst/>
            <a:ahLst/>
            <a:cxnLst/>
            <a:rect l="l" t="t" r="r" b="b"/>
            <a:pathLst>
              <a:path w="15875" h="21590">
                <a:moveTo>
                  <a:pt x="0" y="0"/>
                </a:moveTo>
                <a:lnTo>
                  <a:pt x="15749" y="2111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9628730" y="783857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9668819" y="7892977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4" h="27304">
                <a:moveTo>
                  <a:pt x="0" y="0"/>
                </a:moveTo>
                <a:lnTo>
                  <a:pt x="20402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9709266" y="7947383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684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9749713" y="800143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9789801" y="805583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9830248" y="8110244"/>
            <a:ext cx="15875" cy="21590"/>
          </a:xfrm>
          <a:custGeom>
            <a:avLst/>
            <a:gdLst/>
            <a:ahLst/>
            <a:cxnLst/>
            <a:rect l="l" t="t" r="r" b="b"/>
            <a:pathLst>
              <a:path w="15875" h="21590">
                <a:moveTo>
                  <a:pt x="0" y="0"/>
                </a:moveTo>
                <a:lnTo>
                  <a:pt x="15391" y="2111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9244664" y="8023624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29" h="15875">
                <a:moveTo>
                  <a:pt x="0" y="15391"/>
                </a:moveTo>
                <a:lnTo>
                  <a:pt x="236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9296565" y="7986398"/>
            <a:ext cx="28575" cy="19050"/>
          </a:xfrm>
          <a:custGeom>
            <a:avLst/>
            <a:gdLst/>
            <a:ahLst/>
            <a:cxnLst/>
            <a:rect l="l" t="t" r="r" b="b"/>
            <a:pathLst>
              <a:path w="28575" h="19050">
                <a:moveTo>
                  <a:pt x="0" y="18612"/>
                </a:moveTo>
                <a:lnTo>
                  <a:pt x="2827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9353119" y="7949172"/>
            <a:ext cx="28575" cy="19050"/>
          </a:xfrm>
          <a:custGeom>
            <a:avLst/>
            <a:gdLst/>
            <a:ahLst/>
            <a:cxnLst/>
            <a:rect l="l" t="t" r="r" b="b"/>
            <a:pathLst>
              <a:path w="28575" h="19050">
                <a:moveTo>
                  <a:pt x="0" y="18612"/>
                </a:moveTo>
                <a:lnTo>
                  <a:pt x="2827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9409673" y="7911231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14317" y="10022"/>
                </a:ln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9463721" y="7869711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0" y="2076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9517412" y="7828190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70" h="20954">
                <a:moveTo>
                  <a:pt x="0" y="2076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9570744" y="7790249"/>
            <a:ext cx="22225" cy="17780"/>
          </a:xfrm>
          <a:custGeom>
            <a:avLst/>
            <a:gdLst/>
            <a:ahLst/>
            <a:cxnLst/>
            <a:rect l="l" t="t" r="r" b="b"/>
            <a:pathLst>
              <a:path w="22225" h="17779">
                <a:moveTo>
                  <a:pt x="0" y="17180"/>
                </a:moveTo>
                <a:lnTo>
                  <a:pt x="2219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9180952" y="7936287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5" h="17779">
                <a:moveTo>
                  <a:pt x="0" y="17538"/>
                </a:moveTo>
                <a:lnTo>
                  <a:pt x="232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9231421" y="7895482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0" y="20402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9285469" y="7855036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0" y="20402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9339517" y="781458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10022" y="12169"/>
                </a:ln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9393924" y="777521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9449046" y="773548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9503810" y="7698617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0" y="17180"/>
                </a:moveTo>
                <a:lnTo>
                  <a:pt x="236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9828817" y="5756812"/>
            <a:ext cx="1736725" cy="1272540"/>
          </a:xfrm>
          <a:custGeom>
            <a:avLst/>
            <a:gdLst/>
            <a:ahLst/>
            <a:cxnLst/>
            <a:rect l="l" t="t" r="r" b="b"/>
            <a:pathLst>
              <a:path w="1736725" h="1272540">
                <a:moveTo>
                  <a:pt x="0" y="1260652"/>
                </a:moveTo>
                <a:lnTo>
                  <a:pt x="8590" y="1272464"/>
                </a:lnTo>
                <a:lnTo>
                  <a:pt x="474981" y="937435"/>
                </a:lnTo>
                <a:lnTo>
                  <a:pt x="1078820" y="495742"/>
                </a:lnTo>
                <a:lnTo>
                  <a:pt x="1736707" y="27203"/>
                </a:lnTo>
                <a:lnTo>
                  <a:pt x="172274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0450910" y="5601109"/>
            <a:ext cx="36195" cy="50165"/>
          </a:xfrm>
          <a:custGeom>
            <a:avLst/>
            <a:gdLst/>
            <a:ahLst/>
            <a:cxnLst/>
            <a:rect l="l" t="t" r="r" b="b"/>
            <a:pathLst>
              <a:path w="36195" h="50164">
                <a:moveTo>
                  <a:pt x="36151" y="5011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0445541" y="5597172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038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0443394" y="5595024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40" h="12064">
                <a:moveTo>
                  <a:pt x="12885" y="0"/>
                </a:moveTo>
                <a:lnTo>
                  <a:pt x="0" y="9306"/>
                </a:lnTo>
                <a:lnTo>
                  <a:pt x="1789" y="11811"/>
                </a:lnTo>
                <a:lnTo>
                  <a:pt x="14675" y="2505"/>
                </a:lnTo>
                <a:lnTo>
                  <a:pt x="1288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0441246" y="5592877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5391" y="0"/>
                </a:moveTo>
                <a:lnTo>
                  <a:pt x="0" y="11096"/>
                </a:lnTo>
                <a:lnTo>
                  <a:pt x="3579" y="16107"/>
                </a:lnTo>
                <a:lnTo>
                  <a:pt x="18970" y="5011"/>
                </a:lnTo>
                <a:lnTo>
                  <a:pt x="1539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0439098" y="5590729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29" h="20954">
                <a:moveTo>
                  <a:pt x="17896" y="0"/>
                </a:moveTo>
                <a:lnTo>
                  <a:pt x="0" y="12885"/>
                </a:lnTo>
                <a:lnTo>
                  <a:pt x="5369" y="20760"/>
                </a:lnTo>
                <a:lnTo>
                  <a:pt x="23623" y="7516"/>
                </a:lnTo>
                <a:lnTo>
                  <a:pt x="1789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0436951" y="5588224"/>
            <a:ext cx="27940" cy="26034"/>
          </a:xfrm>
          <a:custGeom>
            <a:avLst/>
            <a:gdLst/>
            <a:ahLst/>
            <a:cxnLst/>
            <a:rect l="l" t="t" r="r" b="b"/>
            <a:pathLst>
              <a:path w="27940" h="26035">
                <a:moveTo>
                  <a:pt x="20402" y="0"/>
                </a:moveTo>
                <a:lnTo>
                  <a:pt x="0" y="15033"/>
                </a:lnTo>
                <a:lnTo>
                  <a:pt x="7158" y="25413"/>
                </a:lnTo>
                <a:lnTo>
                  <a:pt x="27561" y="10380"/>
                </a:lnTo>
                <a:lnTo>
                  <a:pt x="27919" y="10380"/>
                </a:lnTo>
                <a:lnTo>
                  <a:pt x="2040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0411180" y="5546345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4" h="55245">
                <a:moveTo>
                  <a:pt x="39730" y="547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0351761" y="5464019"/>
            <a:ext cx="39370" cy="55244"/>
          </a:xfrm>
          <a:custGeom>
            <a:avLst/>
            <a:gdLst/>
            <a:ahLst/>
            <a:cxnLst/>
            <a:rect l="l" t="t" r="r" b="b"/>
            <a:pathLst>
              <a:path w="39370" h="55245">
                <a:moveTo>
                  <a:pt x="39373" y="547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0346393" y="5460440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038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0344245" y="5457935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2885" y="0"/>
                </a:moveTo>
                <a:lnTo>
                  <a:pt x="0" y="9306"/>
                </a:lnTo>
                <a:lnTo>
                  <a:pt x="1789" y="12169"/>
                </a:lnTo>
                <a:lnTo>
                  <a:pt x="14675" y="2863"/>
                </a:lnTo>
                <a:lnTo>
                  <a:pt x="1288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0342098" y="5455787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5391" y="0"/>
                </a:moveTo>
                <a:lnTo>
                  <a:pt x="0" y="11096"/>
                </a:lnTo>
                <a:lnTo>
                  <a:pt x="3579" y="16465"/>
                </a:lnTo>
                <a:lnTo>
                  <a:pt x="18970" y="5369"/>
                </a:lnTo>
                <a:lnTo>
                  <a:pt x="1539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0339950" y="5453639"/>
            <a:ext cx="23495" cy="20955"/>
          </a:xfrm>
          <a:custGeom>
            <a:avLst/>
            <a:gdLst/>
            <a:ahLst/>
            <a:cxnLst/>
            <a:rect l="l" t="t" r="r" b="b"/>
            <a:pathLst>
              <a:path w="23495" h="20954">
                <a:moveTo>
                  <a:pt x="17896" y="0"/>
                </a:moveTo>
                <a:lnTo>
                  <a:pt x="0" y="12885"/>
                </a:lnTo>
                <a:lnTo>
                  <a:pt x="5369" y="20760"/>
                </a:lnTo>
                <a:lnTo>
                  <a:pt x="23265" y="7874"/>
                </a:lnTo>
                <a:lnTo>
                  <a:pt x="1789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0337444" y="5451492"/>
            <a:ext cx="28575" cy="25400"/>
          </a:xfrm>
          <a:custGeom>
            <a:avLst/>
            <a:gdLst/>
            <a:ahLst/>
            <a:cxnLst/>
            <a:rect l="l" t="t" r="r" b="b"/>
            <a:pathLst>
              <a:path w="28575" h="25400">
                <a:moveTo>
                  <a:pt x="20760" y="0"/>
                </a:moveTo>
                <a:lnTo>
                  <a:pt x="357" y="14675"/>
                </a:lnTo>
                <a:lnTo>
                  <a:pt x="0" y="14675"/>
                </a:lnTo>
                <a:lnTo>
                  <a:pt x="7516" y="25055"/>
                </a:lnTo>
                <a:lnTo>
                  <a:pt x="27919" y="10380"/>
                </a:lnTo>
                <a:lnTo>
                  <a:pt x="28276" y="10380"/>
                </a:lnTo>
                <a:lnTo>
                  <a:pt x="2076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0305588" y="5433953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4" h="30479">
                <a:moveTo>
                  <a:pt x="46173" y="30066"/>
                </a:moveTo>
                <a:lnTo>
                  <a:pt x="24339" y="0"/>
                </a:lnTo>
                <a:lnTo>
                  <a:pt x="0" y="1861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0224694" y="5473326"/>
            <a:ext cx="53975" cy="41275"/>
          </a:xfrm>
          <a:custGeom>
            <a:avLst/>
            <a:gdLst/>
            <a:ahLst/>
            <a:cxnLst/>
            <a:rect l="l" t="t" r="r" b="b"/>
            <a:pathLst>
              <a:path w="53975" h="41275">
                <a:moveTo>
                  <a:pt x="5369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0220757" y="550911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0"/>
                </a:moveTo>
                <a:lnTo>
                  <a:pt x="7874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0218609" y="5506972"/>
            <a:ext cx="12700" cy="14604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0" y="1789"/>
                </a:moveTo>
                <a:lnTo>
                  <a:pt x="9664" y="14317"/>
                </a:lnTo>
                <a:lnTo>
                  <a:pt x="12169" y="12527"/>
                </a:lnTo>
                <a:lnTo>
                  <a:pt x="2505" y="0"/>
                </a:lnTo>
                <a:lnTo>
                  <a:pt x="0" y="178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0216462" y="5504824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0" y="3579"/>
                </a:moveTo>
                <a:lnTo>
                  <a:pt x="11453" y="18970"/>
                </a:lnTo>
                <a:lnTo>
                  <a:pt x="16465" y="15033"/>
                </a:lnTo>
                <a:lnTo>
                  <a:pt x="5011" y="0"/>
                </a:lnTo>
                <a:lnTo>
                  <a:pt x="0" y="357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0214314" y="5502319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0" y="5726"/>
                </a:moveTo>
                <a:lnTo>
                  <a:pt x="13243" y="23623"/>
                </a:lnTo>
                <a:lnTo>
                  <a:pt x="20760" y="17896"/>
                </a:lnTo>
                <a:lnTo>
                  <a:pt x="7516" y="0"/>
                </a:lnTo>
                <a:lnTo>
                  <a:pt x="0" y="572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0211809" y="5500171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4" h="27939">
                <a:moveTo>
                  <a:pt x="0" y="7874"/>
                </a:moveTo>
                <a:lnTo>
                  <a:pt x="15391" y="27919"/>
                </a:lnTo>
                <a:lnTo>
                  <a:pt x="25771" y="20402"/>
                </a:lnTo>
                <a:lnTo>
                  <a:pt x="10380" y="357"/>
                </a:lnTo>
                <a:lnTo>
                  <a:pt x="10380" y="0"/>
                </a:ln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0171003" y="5514131"/>
            <a:ext cx="53975" cy="41275"/>
          </a:xfrm>
          <a:custGeom>
            <a:avLst/>
            <a:gdLst/>
            <a:ahLst/>
            <a:cxnLst/>
            <a:rect l="l" t="t" r="r" b="b"/>
            <a:pathLst>
              <a:path w="53975" h="41275">
                <a:moveTo>
                  <a:pt x="5369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0090110" y="5575696"/>
            <a:ext cx="53975" cy="41275"/>
          </a:xfrm>
          <a:custGeom>
            <a:avLst/>
            <a:gdLst/>
            <a:ahLst/>
            <a:cxnLst/>
            <a:rect l="l" t="t" r="r" b="b"/>
            <a:pathLst>
              <a:path w="53975" h="41275">
                <a:moveTo>
                  <a:pt x="5369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0086173" y="5611490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0"/>
                </a:moveTo>
                <a:lnTo>
                  <a:pt x="7874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0084025" y="5609342"/>
            <a:ext cx="12700" cy="14604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0" y="1789"/>
                </a:moveTo>
                <a:lnTo>
                  <a:pt x="9664" y="14317"/>
                </a:lnTo>
                <a:lnTo>
                  <a:pt x="12169" y="12527"/>
                </a:lnTo>
                <a:lnTo>
                  <a:pt x="2505" y="0"/>
                </a:lnTo>
                <a:lnTo>
                  <a:pt x="0" y="178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0081878" y="5606836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0" y="3937"/>
                </a:moveTo>
                <a:lnTo>
                  <a:pt x="11453" y="18970"/>
                </a:lnTo>
                <a:lnTo>
                  <a:pt x="16465" y="15391"/>
                </a:lnTo>
                <a:lnTo>
                  <a:pt x="5011" y="0"/>
                </a:lnTo>
                <a:lnTo>
                  <a:pt x="0" y="39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0079730" y="5604689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0" y="5726"/>
                </a:moveTo>
                <a:lnTo>
                  <a:pt x="13243" y="23623"/>
                </a:lnTo>
                <a:lnTo>
                  <a:pt x="20760" y="17896"/>
                </a:lnTo>
                <a:lnTo>
                  <a:pt x="7516" y="0"/>
                </a:lnTo>
                <a:lnTo>
                  <a:pt x="0" y="572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0077225" y="5602541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4" h="27939">
                <a:moveTo>
                  <a:pt x="0" y="7516"/>
                </a:moveTo>
                <a:lnTo>
                  <a:pt x="15391" y="27561"/>
                </a:lnTo>
                <a:lnTo>
                  <a:pt x="15391" y="27919"/>
                </a:lnTo>
                <a:lnTo>
                  <a:pt x="25413" y="20044"/>
                </a:lnTo>
                <a:lnTo>
                  <a:pt x="10380" y="0"/>
                </a:ln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0036062" y="5616500"/>
            <a:ext cx="54610" cy="41275"/>
          </a:xfrm>
          <a:custGeom>
            <a:avLst/>
            <a:gdLst/>
            <a:ahLst/>
            <a:cxnLst/>
            <a:rect l="l" t="t" r="r" b="b"/>
            <a:pathLst>
              <a:path w="54609" h="41275">
                <a:moveTo>
                  <a:pt x="54048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9955526" y="5677708"/>
            <a:ext cx="53975" cy="41275"/>
          </a:xfrm>
          <a:custGeom>
            <a:avLst/>
            <a:gdLst/>
            <a:ahLst/>
            <a:cxnLst/>
            <a:rect l="l" t="t" r="r" b="b"/>
            <a:pathLst>
              <a:path w="53975" h="41275">
                <a:moveTo>
                  <a:pt x="53690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9951589" y="57138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7516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9949441" y="5711354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0" y="2147"/>
                </a:moveTo>
                <a:lnTo>
                  <a:pt x="9664" y="14675"/>
                </a:lnTo>
                <a:lnTo>
                  <a:pt x="12169" y="12885"/>
                </a:lnTo>
                <a:lnTo>
                  <a:pt x="2505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9947294" y="5709206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0" y="3937"/>
                </a:moveTo>
                <a:lnTo>
                  <a:pt x="11453" y="18970"/>
                </a:lnTo>
                <a:lnTo>
                  <a:pt x="16465" y="15391"/>
                </a:lnTo>
                <a:lnTo>
                  <a:pt x="5011" y="0"/>
                </a:lnTo>
                <a:lnTo>
                  <a:pt x="0" y="39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9944788" y="5707059"/>
            <a:ext cx="21590" cy="23495"/>
          </a:xfrm>
          <a:custGeom>
            <a:avLst/>
            <a:gdLst/>
            <a:ahLst/>
            <a:cxnLst/>
            <a:rect l="l" t="t" r="r" b="b"/>
            <a:pathLst>
              <a:path w="21590" h="23495">
                <a:moveTo>
                  <a:pt x="0" y="5726"/>
                </a:moveTo>
                <a:lnTo>
                  <a:pt x="13601" y="23265"/>
                </a:lnTo>
                <a:lnTo>
                  <a:pt x="21118" y="17538"/>
                </a:lnTo>
                <a:lnTo>
                  <a:pt x="7874" y="0"/>
                </a:lnTo>
                <a:lnTo>
                  <a:pt x="0" y="572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9942641" y="5704911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4" h="27939">
                <a:moveTo>
                  <a:pt x="0" y="7516"/>
                </a:moveTo>
                <a:lnTo>
                  <a:pt x="15391" y="27561"/>
                </a:lnTo>
                <a:lnTo>
                  <a:pt x="15391" y="27919"/>
                </a:lnTo>
                <a:lnTo>
                  <a:pt x="25413" y="20044"/>
                </a:lnTo>
                <a:lnTo>
                  <a:pt x="10380" y="0"/>
                </a:lnTo>
                <a:lnTo>
                  <a:pt x="10022" y="0"/>
                </a:ln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9903983" y="5718870"/>
            <a:ext cx="52069" cy="41910"/>
          </a:xfrm>
          <a:custGeom>
            <a:avLst/>
            <a:gdLst/>
            <a:ahLst/>
            <a:cxnLst/>
            <a:rect l="l" t="t" r="r" b="b"/>
            <a:pathLst>
              <a:path w="52070" h="41910">
                <a:moveTo>
                  <a:pt x="51542" y="0"/>
                </a:moveTo>
                <a:lnTo>
                  <a:pt x="0" y="39015"/>
                </a:lnTo>
                <a:lnTo>
                  <a:pt x="1789" y="415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9925460" y="5787594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4" h="55245">
                <a:moveTo>
                  <a:pt x="0" y="0"/>
                </a:moveTo>
                <a:lnTo>
                  <a:pt x="39730" y="547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9960179" y="5838779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0" y="7516"/>
                </a:moveTo>
                <a:lnTo>
                  <a:pt x="1038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9958032" y="5836632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40" h="12064">
                <a:moveTo>
                  <a:pt x="1789" y="11811"/>
                </a:moveTo>
                <a:lnTo>
                  <a:pt x="14675" y="2505"/>
                </a:lnTo>
                <a:lnTo>
                  <a:pt x="12885" y="0"/>
                </a:lnTo>
                <a:lnTo>
                  <a:pt x="0" y="9306"/>
                </a:lnTo>
                <a:lnTo>
                  <a:pt x="1789" y="118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9955884" y="5834484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3579" y="16107"/>
                </a:moveTo>
                <a:lnTo>
                  <a:pt x="18970" y="5011"/>
                </a:lnTo>
                <a:lnTo>
                  <a:pt x="15391" y="0"/>
                </a:lnTo>
                <a:lnTo>
                  <a:pt x="0" y="11096"/>
                </a:lnTo>
                <a:lnTo>
                  <a:pt x="3579" y="1610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9953379" y="5832336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29" h="20954">
                <a:moveTo>
                  <a:pt x="5726" y="20402"/>
                </a:moveTo>
                <a:lnTo>
                  <a:pt x="23623" y="7516"/>
                </a:lnTo>
                <a:lnTo>
                  <a:pt x="18254" y="0"/>
                </a:lnTo>
                <a:lnTo>
                  <a:pt x="0" y="12885"/>
                </a:lnTo>
                <a:lnTo>
                  <a:pt x="5726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9951231" y="5829830"/>
            <a:ext cx="27940" cy="26034"/>
          </a:xfrm>
          <a:custGeom>
            <a:avLst/>
            <a:gdLst/>
            <a:ahLst/>
            <a:cxnLst/>
            <a:rect l="l" t="t" r="r" b="b"/>
            <a:pathLst>
              <a:path w="27940" h="26035">
                <a:moveTo>
                  <a:pt x="7516" y="25413"/>
                </a:moveTo>
                <a:lnTo>
                  <a:pt x="27919" y="10380"/>
                </a:lnTo>
                <a:lnTo>
                  <a:pt x="20760" y="0"/>
                </a:lnTo>
                <a:lnTo>
                  <a:pt x="357" y="15033"/>
                </a:lnTo>
                <a:lnTo>
                  <a:pt x="0" y="15033"/>
                </a:lnTo>
                <a:lnTo>
                  <a:pt x="7516" y="2541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9965190" y="5842358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4" h="55245">
                <a:moveTo>
                  <a:pt x="0" y="0"/>
                </a:moveTo>
                <a:lnTo>
                  <a:pt x="39730" y="551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0024966" y="5924684"/>
            <a:ext cx="36195" cy="50165"/>
          </a:xfrm>
          <a:custGeom>
            <a:avLst/>
            <a:gdLst/>
            <a:ahLst/>
            <a:cxnLst/>
            <a:rect l="l" t="t" r="r" b="b"/>
            <a:pathLst>
              <a:path w="36195" h="50164">
                <a:moveTo>
                  <a:pt x="0" y="0"/>
                </a:moveTo>
                <a:lnTo>
                  <a:pt x="36151" y="501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0634532" y="5252121"/>
            <a:ext cx="515620" cy="312420"/>
          </a:xfrm>
          <a:custGeom>
            <a:avLst/>
            <a:gdLst/>
            <a:ahLst/>
            <a:cxnLst/>
            <a:rect l="l" t="t" r="r" b="b"/>
            <a:pathLst>
              <a:path w="515620" h="312420">
                <a:moveTo>
                  <a:pt x="0" y="312120"/>
                </a:moveTo>
                <a:lnTo>
                  <a:pt x="432745" y="0"/>
                </a:lnTo>
                <a:lnTo>
                  <a:pt x="515428" y="1238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0630594" y="5453997"/>
            <a:ext cx="145415" cy="105410"/>
          </a:xfrm>
          <a:custGeom>
            <a:avLst/>
            <a:gdLst/>
            <a:ahLst/>
            <a:cxnLst/>
            <a:rect l="l" t="t" r="r" b="b"/>
            <a:pathLst>
              <a:path w="145415" h="105410">
                <a:moveTo>
                  <a:pt x="0" y="104875"/>
                </a:moveTo>
                <a:lnTo>
                  <a:pt x="14532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0803120" y="541426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0857884" y="5315476"/>
            <a:ext cx="110489" cy="79375"/>
          </a:xfrm>
          <a:custGeom>
            <a:avLst/>
            <a:gdLst/>
            <a:ahLst/>
            <a:cxnLst/>
            <a:rect l="l" t="t" r="r" b="b"/>
            <a:pathLst>
              <a:path w="110490" h="79375">
                <a:moveTo>
                  <a:pt x="0" y="79103"/>
                </a:moveTo>
                <a:lnTo>
                  <a:pt x="10988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0995331" y="527574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1050096" y="5242457"/>
            <a:ext cx="105410" cy="130175"/>
          </a:xfrm>
          <a:custGeom>
            <a:avLst/>
            <a:gdLst/>
            <a:ahLst/>
            <a:cxnLst/>
            <a:rect l="l" t="t" r="r" b="b"/>
            <a:pathLst>
              <a:path w="105409" h="130175">
                <a:moveTo>
                  <a:pt x="0" y="13601"/>
                </a:moveTo>
                <a:lnTo>
                  <a:pt x="18970" y="0"/>
                </a:lnTo>
                <a:lnTo>
                  <a:pt x="105233" y="1295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9891814" y="6290137"/>
            <a:ext cx="21590" cy="15875"/>
          </a:xfrm>
          <a:custGeom>
            <a:avLst/>
            <a:gdLst/>
            <a:ahLst/>
            <a:cxnLst/>
            <a:rect l="l" t="t" r="r" b="b"/>
            <a:pathLst>
              <a:path w="21590" h="15875">
                <a:moveTo>
                  <a:pt x="0" y="15391"/>
                </a:moveTo>
                <a:lnTo>
                  <a:pt x="2111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9940493" y="625040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9995257" y="621067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0050021" y="617130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0104786" y="6131571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0159550" y="609184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0214314" y="6052109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0269078" y="601237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0324200" y="597300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0378965" y="5933274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0433729" y="589354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0488493" y="585381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0543258" y="581408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0598022" y="577470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0652786" y="573497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0707551" y="569524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0762315" y="565551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0817080" y="5620438"/>
            <a:ext cx="21590" cy="15875"/>
          </a:xfrm>
          <a:custGeom>
            <a:avLst/>
            <a:gdLst/>
            <a:ahLst/>
            <a:cxnLst/>
            <a:rect l="l" t="t" r="r" b="b"/>
            <a:pathLst>
              <a:path w="21590" h="15875">
                <a:moveTo>
                  <a:pt x="0" y="15391"/>
                </a:moveTo>
                <a:lnTo>
                  <a:pt x="2147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4843599" y="2010740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30593" y="27716"/>
                </a:moveTo>
                <a:lnTo>
                  <a:pt x="35968" y="20752"/>
                </a:lnTo>
                <a:lnTo>
                  <a:pt x="34680" y="10749"/>
                </a:lnTo>
                <a:lnTo>
                  <a:pt x="27716" y="5374"/>
                </a:lnTo>
                <a:lnTo>
                  <a:pt x="20752" y="0"/>
                </a:lnTo>
                <a:lnTo>
                  <a:pt x="10749" y="1288"/>
                </a:lnTo>
                <a:lnTo>
                  <a:pt x="5374" y="8252"/>
                </a:lnTo>
                <a:lnTo>
                  <a:pt x="0" y="15216"/>
                </a:lnTo>
                <a:lnTo>
                  <a:pt x="1288" y="25218"/>
                </a:lnTo>
                <a:lnTo>
                  <a:pt x="8252" y="30593"/>
                </a:lnTo>
                <a:lnTo>
                  <a:pt x="15216" y="35968"/>
                </a:lnTo>
                <a:lnTo>
                  <a:pt x="25218" y="34680"/>
                </a:lnTo>
                <a:lnTo>
                  <a:pt x="30593" y="2771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4852490" y="201963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5468" y="14013"/>
                </a:moveTo>
                <a:lnTo>
                  <a:pt x="18186" y="10492"/>
                </a:lnTo>
                <a:lnTo>
                  <a:pt x="17534" y="5435"/>
                </a:lnTo>
                <a:lnTo>
                  <a:pt x="14013" y="2717"/>
                </a:lnTo>
                <a:lnTo>
                  <a:pt x="10492" y="0"/>
                </a:lnTo>
                <a:lnTo>
                  <a:pt x="5435" y="651"/>
                </a:lnTo>
                <a:lnTo>
                  <a:pt x="2717" y="4172"/>
                </a:lnTo>
                <a:lnTo>
                  <a:pt x="0" y="7693"/>
                </a:lnTo>
                <a:lnTo>
                  <a:pt x="651" y="12751"/>
                </a:lnTo>
                <a:lnTo>
                  <a:pt x="4172" y="15468"/>
                </a:lnTo>
                <a:lnTo>
                  <a:pt x="7693" y="18186"/>
                </a:lnTo>
                <a:lnTo>
                  <a:pt x="12751" y="17534"/>
                </a:lnTo>
                <a:lnTo>
                  <a:pt x="15468" y="1401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4856485" y="338915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5">
                <a:moveTo>
                  <a:pt x="30593" y="27716"/>
                </a:moveTo>
                <a:lnTo>
                  <a:pt x="35968" y="20752"/>
                </a:lnTo>
                <a:lnTo>
                  <a:pt x="34680" y="10749"/>
                </a:lnTo>
                <a:lnTo>
                  <a:pt x="27716" y="5374"/>
                </a:lnTo>
                <a:lnTo>
                  <a:pt x="20752" y="0"/>
                </a:lnTo>
                <a:lnTo>
                  <a:pt x="10749" y="1288"/>
                </a:lnTo>
                <a:lnTo>
                  <a:pt x="5374" y="8252"/>
                </a:lnTo>
                <a:lnTo>
                  <a:pt x="0" y="15216"/>
                </a:lnTo>
                <a:lnTo>
                  <a:pt x="1288" y="25218"/>
                </a:lnTo>
                <a:lnTo>
                  <a:pt x="8252" y="30593"/>
                </a:lnTo>
                <a:lnTo>
                  <a:pt x="15216" y="35968"/>
                </a:lnTo>
                <a:lnTo>
                  <a:pt x="25218" y="34680"/>
                </a:lnTo>
                <a:lnTo>
                  <a:pt x="30593" y="2771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4865376" y="339804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5468" y="14013"/>
                </a:moveTo>
                <a:lnTo>
                  <a:pt x="18186" y="10492"/>
                </a:lnTo>
                <a:lnTo>
                  <a:pt x="17534" y="5435"/>
                </a:lnTo>
                <a:lnTo>
                  <a:pt x="14013" y="2717"/>
                </a:lnTo>
                <a:lnTo>
                  <a:pt x="10492" y="0"/>
                </a:lnTo>
                <a:lnTo>
                  <a:pt x="5435" y="651"/>
                </a:lnTo>
                <a:lnTo>
                  <a:pt x="2717" y="4172"/>
                </a:lnTo>
                <a:lnTo>
                  <a:pt x="0" y="7693"/>
                </a:lnTo>
                <a:lnTo>
                  <a:pt x="651" y="12751"/>
                </a:lnTo>
                <a:lnTo>
                  <a:pt x="4172" y="15468"/>
                </a:lnTo>
                <a:lnTo>
                  <a:pt x="7693" y="18186"/>
                </a:lnTo>
                <a:lnTo>
                  <a:pt x="12751" y="17534"/>
                </a:lnTo>
                <a:lnTo>
                  <a:pt x="15468" y="1401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4933083" y="4285784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5">
                <a:moveTo>
                  <a:pt x="30593" y="27716"/>
                </a:moveTo>
                <a:lnTo>
                  <a:pt x="35968" y="20752"/>
                </a:lnTo>
                <a:lnTo>
                  <a:pt x="34680" y="10749"/>
                </a:lnTo>
                <a:lnTo>
                  <a:pt x="27716" y="5374"/>
                </a:lnTo>
                <a:lnTo>
                  <a:pt x="20752" y="0"/>
                </a:lnTo>
                <a:lnTo>
                  <a:pt x="10749" y="1288"/>
                </a:lnTo>
                <a:lnTo>
                  <a:pt x="5374" y="8252"/>
                </a:lnTo>
                <a:lnTo>
                  <a:pt x="0" y="15216"/>
                </a:lnTo>
                <a:lnTo>
                  <a:pt x="1288" y="25218"/>
                </a:lnTo>
                <a:lnTo>
                  <a:pt x="8252" y="30593"/>
                </a:lnTo>
                <a:lnTo>
                  <a:pt x="15216" y="35968"/>
                </a:lnTo>
                <a:lnTo>
                  <a:pt x="25218" y="34680"/>
                </a:lnTo>
                <a:lnTo>
                  <a:pt x="30593" y="2771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4941974" y="429467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5468" y="14013"/>
                </a:moveTo>
                <a:lnTo>
                  <a:pt x="18186" y="10492"/>
                </a:lnTo>
                <a:lnTo>
                  <a:pt x="17534" y="5435"/>
                </a:lnTo>
                <a:lnTo>
                  <a:pt x="14013" y="2717"/>
                </a:lnTo>
                <a:lnTo>
                  <a:pt x="10492" y="0"/>
                </a:lnTo>
                <a:lnTo>
                  <a:pt x="5435" y="651"/>
                </a:lnTo>
                <a:lnTo>
                  <a:pt x="2717" y="4172"/>
                </a:lnTo>
                <a:lnTo>
                  <a:pt x="0" y="7693"/>
                </a:lnTo>
                <a:lnTo>
                  <a:pt x="651" y="12751"/>
                </a:lnTo>
                <a:lnTo>
                  <a:pt x="4172" y="15468"/>
                </a:lnTo>
                <a:lnTo>
                  <a:pt x="7693" y="18186"/>
                </a:lnTo>
                <a:lnTo>
                  <a:pt x="12751" y="17534"/>
                </a:lnTo>
                <a:lnTo>
                  <a:pt x="15468" y="1401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4217118" y="3150676"/>
            <a:ext cx="27305" cy="40005"/>
          </a:xfrm>
          <a:custGeom>
            <a:avLst/>
            <a:gdLst/>
            <a:ahLst/>
            <a:cxnLst/>
            <a:rect l="l" t="t" r="r" b="b"/>
            <a:pathLst>
              <a:path w="27305" h="40005">
                <a:moveTo>
                  <a:pt x="0" y="0"/>
                </a:moveTo>
                <a:lnTo>
                  <a:pt x="26845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4262934" y="3218326"/>
            <a:ext cx="19050" cy="28575"/>
          </a:xfrm>
          <a:custGeom>
            <a:avLst/>
            <a:gdLst/>
            <a:ahLst/>
            <a:cxnLst/>
            <a:rect l="l" t="t" r="r" b="b"/>
            <a:pathLst>
              <a:path w="19050" h="28575">
                <a:moveTo>
                  <a:pt x="0" y="0"/>
                </a:moveTo>
                <a:lnTo>
                  <a:pt x="18970" y="282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4300517" y="3274522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970" y="279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4338459" y="3330718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612" y="27561"/>
                </a:lnTo>
                <a:lnTo>
                  <a:pt x="18970" y="279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4377474" y="338584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4416847" y="344096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4456578" y="349572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4496308" y="3550491"/>
            <a:ext cx="27940" cy="38735"/>
          </a:xfrm>
          <a:custGeom>
            <a:avLst/>
            <a:gdLst/>
            <a:ahLst/>
            <a:cxnLst/>
            <a:rect l="l" t="t" r="r" b="b"/>
            <a:pathLst>
              <a:path w="27940" h="38735">
                <a:moveTo>
                  <a:pt x="0" y="0"/>
                </a:moveTo>
                <a:lnTo>
                  <a:pt x="27919" y="3865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4619797" y="3458859"/>
            <a:ext cx="28575" cy="40005"/>
          </a:xfrm>
          <a:custGeom>
            <a:avLst/>
            <a:gdLst/>
            <a:ahLst/>
            <a:cxnLst/>
            <a:rect l="l" t="t" r="r" b="b"/>
            <a:pathLst>
              <a:path w="28575" h="40004">
                <a:moveTo>
                  <a:pt x="28276" y="3973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4580781" y="3403737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4541766" y="334861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4502751" y="329313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328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4463021" y="323837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4423290" y="318396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4383201" y="312920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4334880" y="3062624"/>
            <a:ext cx="29209" cy="39370"/>
          </a:xfrm>
          <a:custGeom>
            <a:avLst/>
            <a:gdLst/>
            <a:ahLst/>
            <a:cxnLst/>
            <a:rect l="l" t="t" r="r" b="b"/>
            <a:pathLst>
              <a:path w="29209" h="39369">
                <a:moveTo>
                  <a:pt x="28634" y="3937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4558948" y="2443393"/>
            <a:ext cx="32384" cy="22860"/>
          </a:xfrm>
          <a:custGeom>
            <a:avLst/>
            <a:gdLst/>
            <a:ahLst/>
            <a:cxnLst/>
            <a:rect l="l" t="t" r="r" b="b"/>
            <a:pathLst>
              <a:path w="32384" h="22860">
                <a:moveTo>
                  <a:pt x="0" y="22549"/>
                </a:moveTo>
                <a:lnTo>
                  <a:pt x="3221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4618723" y="240437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328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4674203" y="236536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4729325" y="2325632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5">
                <a:moveTo>
                  <a:pt x="0" y="20402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4783373" y="228518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4837781" y="2244381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5">
                <a:moveTo>
                  <a:pt x="0" y="20402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4891829" y="2200355"/>
            <a:ext cx="31750" cy="24130"/>
          </a:xfrm>
          <a:custGeom>
            <a:avLst/>
            <a:gdLst/>
            <a:ahLst/>
            <a:cxnLst/>
            <a:rect l="l" t="t" r="r" b="b"/>
            <a:pathLst>
              <a:path w="31750" h="24130">
                <a:moveTo>
                  <a:pt x="0" y="23623"/>
                </a:moveTo>
                <a:lnTo>
                  <a:pt x="3149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4991692" y="2324559"/>
            <a:ext cx="19685" cy="14604"/>
          </a:xfrm>
          <a:custGeom>
            <a:avLst/>
            <a:gdLst/>
            <a:ahLst/>
            <a:cxnLst/>
            <a:rect l="l" t="t" r="r" b="b"/>
            <a:pathLst>
              <a:path w="19684" h="14605">
                <a:moveTo>
                  <a:pt x="19686" y="0"/>
                </a:moveTo>
                <a:lnTo>
                  <a:pt x="0" y="1431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4936928" y="235856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4882164" y="239829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4827042" y="243766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4772994" y="2477755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5">
                <a:moveTo>
                  <a:pt x="26845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4718944" y="2518560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5">
                <a:moveTo>
                  <a:pt x="27203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4664897" y="2559007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5">
                <a:moveTo>
                  <a:pt x="27203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4618723" y="2599812"/>
            <a:ext cx="19685" cy="15240"/>
          </a:xfrm>
          <a:custGeom>
            <a:avLst/>
            <a:gdLst/>
            <a:ahLst/>
            <a:cxnLst/>
            <a:rect l="l" t="t" r="r" b="b"/>
            <a:pathLst>
              <a:path w="19684" h="15239">
                <a:moveTo>
                  <a:pt x="19328" y="0"/>
                </a:moveTo>
                <a:lnTo>
                  <a:pt x="0" y="1467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6453147" y="3740555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15033" y="1897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6411269" y="3687223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90" h="26670">
                <a:moveTo>
                  <a:pt x="21118" y="2648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6369389" y="3634248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90" h="26670">
                <a:moveTo>
                  <a:pt x="21118" y="2648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6325006" y="3577694"/>
            <a:ext cx="24130" cy="29845"/>
          </a:xfrm>
          <a:custGeom>
            <a:avLst/>
            <a:gdLst/>
            <a:ahLst/>
            <a:cxnLst/>
            <a:rect l="l" t="t" r="r" b="b"/>
            <a:pathLst>
              <a:path w="24130" h="29845">
                <a:moveTo>
                  <a:pt x="23623" y="2970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9574324" y="713952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9534951" y="708439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9495578" y="702927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9456204" y="697415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9417190" y="6919031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9377816" y="6863909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9338443" y="6808787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9299429" y="675366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328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9260055" y="6698901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9220682" y="664377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9181310" y="658829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9700317" y="7061490"/>
            <a:ext cx="13970" cy="19685"/>
          </a:xfrm>
          <a:custGeom>
            <a:avLst/>
            <a:gdLst/>
            <a:ahLst/>
            <a:cxnLst/>
            <a:rect l="l" t="t" r="r" b="b"/>
            <a:pathLst>
              <a:path w="13970" h="19684">
                <a:moveTo>
                  <a:pt x="13959" y="1968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9661302" y="700636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328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9621929" y="695124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9582556" y="689612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9543183" y="684135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9504168" y="6786237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328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9464795" y="673111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9425422" y="6675993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9386049" y="6620871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9352403" y="6573623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4" h="19684">
                <a:moveTo>
                  <a:pt x="14317" y="1968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5253672" y="834540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5213941" y="829064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5174210" y="8235880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5134480" y="8181116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5094749" y="812635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5055375" y="807158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5015645" y="8016823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4975914" y="7962058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5373223" y="8258430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5333492" y="8203665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5293761" y="814890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5254388" y="809413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5214657" y="8039372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5174926" y="7984608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5135195" y="792984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5095464" y="787508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4714262" y="8738065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4">
                <a:moveTo>
                  <a:pt x="18612" y="2541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4674531" y="868330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4634800" y="8628536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4595427" y="8573772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4555696" y="8518649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4515965" y="846388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4476234" y="8409121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4437935" y="8356147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4">
                <a:moveTo>
                  <a:pt x="18612" y="2577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4834528" y="8651802"/>
            <a:ext cx="18415" cy="25400"/>
          </a:xfrm>
          <a:custGeom>
            <a:avLst/>
            <a:gdLst/>
            <a:ahLst/>
            <a:cxnLst/>
            <a:rect l="l" t="t" r="r" b="b"/>
            <a:pathLst>
              <a:path w="18414" h="25400">
                <a:moveTo>
                  <a:pt x="18254" y="2505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4794798" y="859703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4755067" y="8542273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4715336" y="8487509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4675963" y="8432745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4636232" y="8377623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4596501" y="832285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4558560" y="8270599"/>
            <a:ext cx="18415" cy="25400"/>
          </a:xfrm>
          <a:custGeom>
            <a:avLst/>
            <a:gdLst/>
            <a:ahLst/>
            <a:cxnLst/>
            <a:rect l="l" t="t" r="r" b="b"/>
            <a:pathLst>
              <a:path w="18414" h="25400">
                <a:moveTo>
                  <a:pt x="18254" y="2505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613175" y="12201100"/>
            <a:ext cx="55880" cy="85725"/>
          </a:xfrm>
          <a:custGeom>
            <a:avLst/>
            <a:gdLst/>
            <a:ahLst/>
            <a:cxnLst/>
            <a:rect l="l" t="t" r="r" b="b"/>
            <a:pathLst>
              <a:path w="55880" h="85725">
                <a:moveTo>
                  <a:pt x="0" y="0"/>
                </a:moveTo>
                <a:lnTo>
                  <a:pt x="55480" y="851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623913" y="12194299"/>
            <a:ext cx="55880" cy="85725"/>
          </a:xfrm>
          <a:custGeom>
            <a:avLst/>
            <a:gdLst/>
            <a:ahLst/>
            <a:cxnLst/>
            <a:rect l="l" t="t" r="r" b="b"/>
            <a:pathLst>
              <a:path w="55880" h="85725">
                <a:moveTo>
                  <a:pt x="0" y="0"/>
                </a:moveTo>
                <a:lnTo>
                  <a:pt x="55480" y="851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0986741" y="7212539"/>
            <a:ext cx="27305" cy="38100"/>
          </a:xfrm>
          <a:custGeom>
            <a:avLst/>
            <a:gdLst/>
            <a:ahLst/>
            <a:cxnLst/>
            <a:rect l="l" t="t" r="r" b="b"/>
            <a:pathLst>
              <a:path w="27304" h="38100">
                <a:moveTo>
                  <a:pt x="27203" y="3794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0947010" y="715777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0907637" y="7102653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0860389" y="703750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40" h="38100">
                <a:moveTo>
                  <a:pt x="27561" y="3794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1072646" y="7150258"/>
            <a:ext cx="27305" cy="38100"/>
          </a:xfrm>
          <a:custGeom>
            <a:avLst/>
            <a:gdLst/>
            <a:ahLst/>
            <a:cxnLst/>
            <a:rect l="l" t="t" r="r" b="b"/>
            <a:pathLst>
              <a:path w="27304" h="38100">
                <a:moveTo>
                  <a:pt x="27203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1033273" y="709513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0993900" y="704037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0947010" y="6975227"/>
            <a:ext cx="27305" cy="38100"/>
          </a:xfrm>
          <a:custGeom>
            <a:avLst/>
            <a:gdLst/>
            <a:ahLst/>
            <a:cxnLst/>
            <a:rect l="l" t="t" r="r" b="b"/>
            <a:pathLst>
              <a:path w="27304" h="38100">
                <a:moveTo>
                  <a:pt x="27203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8399218" y="6847802"/>
            <a:ext cx="36195" cy="26670"/>
          </a:xfrm>
          <a:custGeom>
            <a:avLst/>
            <a:gdLst/>
            <a:ahLst/>
            <a:cxnLst/>
            <a:rect l="l" t="t" r="r" b="b"/>
            <a:pathLst>
              <a:path w="36195" h="26670">
                <a:moveTo>
                  <a:pt x="0" y="26487"/>
                </a:moveTo>
                <a:lnTo>
                  <a:pt x="3615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8462573" y="6808071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8517337" y="6768340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8572102" y="6728609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8626866" y="668887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8681630" y="664914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8736394" y="6609774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8791159" y="657004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8845923" y="6523870"/>
            <a:ext cx="36195" cy="26670"/>
          </a:xfrm>
          <a:custGeom>
            <a:avLst/>
            <a:gdLst/>
            <a:ahLst/>
            <a:cxnLst/>
            <a:rect l="l" t="t" r="r" b="b"/>
            <a:pathLst>
              <a:path w="36195" h="26670">
                <a:moveTo>
                  <a:pt x="0" y="26129"/>
                </a:moveTo>
                <a:lnTo>
                  <a:pt x="3615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8331210" y="6752591"/>
            <a:ext cx="41275" cy="29845"/>
          </a:xfrm>
          <a:custGeom>
            <a:avLst/>
            <a:gdLst/>
            <a:ahLst/>
            <a:cxnLst/>
            <a:rect l="l" t="t" r="r" b="b"/>
            <a:pathLst>
              <a:path w="41275" h="29845">
                <a:moveTo>
                  <a:pt x="0" y="29708"/>
                </a:moveTo>
                <a:lnTo>
                  <a:pt x="4116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8399576" y="671321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8454340" y="667348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8509462" y="6633756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8564227" y="659402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8618991" y="655465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8673755" y="6514921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8728519" y="6465168"/>
            <a:ext cx="41275" cy="29845"/>
          </a:xfrm>
          <a:custGeom>
            <a:avLst/>
            <a:gdLst/>
            <a:ahLst/>
            <a:cxnLst/>
            <a:rect l="l" t="t" r="r" b="b"/>
            <a:pathLst>
              <a:path w="41275" h="29845">
                <a:moveTo>
                  <a:pt x="0" y="29708"/>
                </a:moveTo>
                <a:lnTo>
                  <a:pt x="4116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2370882" y="4943580"/>
            <a:ext cx="106045" cy="130810"/>
          </a:xfrm>
          <a:custGeom>
            <a:avLst/>
            <a:gdLst/>
            <a:ahLst/>
            <a:cxnLst/>
            <a:rect l="l" t="t" r="r" b="b"/>
            <a:pathLst>
              <a:path w="106045" h="130810">
                <a:moveTo>
                  <a:pt x="99506" y="130646"/>
                </a:moveTo>
                <a:lnTo>
                  <a:pt x="105949" y="125277"/>
                </a:lnTo>
                <a:lnTo>
                  <a:pt x="0" y="0"/>
                </a:lnTo>
                <a:lnTo>
                  <a:pt x="99506" y="130646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2370882" y="4943580"/>
            <a:ext cx="106045" cy="125730"/>
          </a:xfrm>
          <a:custGeom>
            <a:avLst/>
            <a:gdLst/>
            <a:ahLst/>
            <a:cxnLst/>
            <a:rect l="l" t="t" r="r" b="b"/>
            <a:pathLst>
              <a:path w="106045" h="125729">
                <a:moveTo>
                  <a:pt x="105949" y="125277"/>
                </a:moveTo>
                <a:lnTo>
                  <a:pt x="0" y="0"/>
                </a:lnTo>
                <a:lnTo>
                  <a:pt x="12169" y="1789"/>
                </a:lnTo>
                <a:lnTo>
                  <a:pt x="105949" y="125277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2370882" y="4302874"/>
            <a:ext cx="843280" cy="642620"/>
          </a:xfrm>
          <a:custGeom>
            <a:avLst/>
            <a:gdLst/>
            <a:ahLst/>
            <a:cxnLst/>
            <a:rect l="l" t="t" r="r" b="b"/>
            <a:pathLst>
              <a:path w="843280" h="642620">
                <a:moveTo>
                  <a:pt x="0" y="640706"/>
                </a:moveTo>
                <a:lnTo>
                  <a:pt x="12169" y="642496"/>
                </a:lnTo>
                <a:lnTo>
                  <a:pt x="842940" y="0"/>
                </a:lnTo>
                <a:lnTo>
                  <a:pt x="0" y="640706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2383051" y="4302874"/>
            <a:ext cx="831215" cy="642620"/>
          </a:xfrm>
          <a:custGeom>
            <a:avLst/>
            <a:gdLst/>
            <a:ahLst/>
            <a:cxnLst/>
            <a:rect l="l" t="t" r="r" b="b"/>
            <a:pathLst>
              <a:path w="831215" h="642620">
                <a:moveTo>
                  <a:pt x="0" y="642496"/>
                </a:moveTo>
                <a:lnTo>
                  <a:pt x="830770" y="0"/>
                </a:lnTo>
                <a:lnTo>
                  <a:pt x="828980" y="11811"/>
                </a:lnTo>
                <a:lnTo>
                  <a:pt x="0" y="642496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3212032" y="4302874"/>
            <a:ext cx="113664" cy="149860"/>
          </a:xfrm>
          <a:custGeom>
            <a:avLst/>
            <a:gdLst/>
            <a:ahLst/>
            <a:cxnLst/>
            <a:rect l="l" t="t" r="r" b="b"/>
            <a:pathLst>
              <a:path w="113665" h="149860">
                <a:moveTo>
                  <a:pt x="1789" y="0"/>
                </a:moveTo>
                <a:lnTo>
                  <a:pt x="0" y="11811"/>
                </a:lnTo>
                <a:lnTo>
                  <a:pt x="113107" y="149259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3212032" y="4314685"/>
            <a:ext cx="113664" cy="142875"/>
          </a:xfrm>
          <a:custGeom>
            <a:avLst/>
            <a:gdLst/>
            <a:ahLst/>
            <a:cxnLst/>
            <a:rect l="l" t="t" r="r" b="b"/>
            <a:pathLst>
              <a:path w="113665" h="142875">
                <a:moveTo>
                  <a:pt x="0" y="0"/>
                </a:moveTo>
                <a:lnTo>
                  <a:pt x="113107" y="137447"/>
                </a:lnTo>
                <a:lnTo>
                  <a:pt x="106665" y="1424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2791457" y="4624301"/>
            <a:ext cx="106045" cy="137795"/>
          </a:xfrm>
          <a:custGeom>
            <a:avLst/>
            <a:gdLst/>
            <a:ahLst/>
            <a:cxnLst/>
            <a:rect l="l" t="t" r="r" b="b"/>
            <a:pathLst>
              <a:path w="106045" h="137795">
                <a:moveTo>
                  <a:pt x="6800" y="0"/>
                </a:moveTo>
                <a:lnTo>
                  <a:pt x="0" y="4653"/>
                </a:lnTo>
                <a:lnTo>
                  <a:pt x="105949" y="137805"/>
                </a:lnTo>
                <a:lnTo>
                  <a:pt x="6800" y="0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2791457" y="4628954"/>
            <a:ext cx="106045" cy="138430"/>
          </a:xfrm>
          <a:custGeom>
            <a:avLst/>
            <a:gdLst/>
            <a:ahLst/>
            <a:cxnLst/>
            <a:rect l="l" t="t" r="r" b="b"/>
            <a:pathLst>
              <a:path w="106045" h="138429">
                <a:moveTo>
                  <a:pt x="0" y="0"/>
                </a:moveTo>
                <a:lnTo>
                  <a:pt x="105949" y="133152"/>
                </a:lnTo>
                <a:lnTo>
                  <a:pt x="99148" y="13816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2897764" y="4306453"/>
            <a:ext cx="318770" cy="461009"/>
          </a:xfrm>
          <a:custGeom>
            <a:avLst/>
            <a:gdLst/>
            <a:ahLst/>
            <a:cxnLst/>
            <a:rect l="l" t="t" r="r" b="b"/>
            <a:pathLst>
              <a:path w="318769" h="461010">
                <a:moveTo>
                  <a:pt x="318563" y="4653"/>
                </a:moveTo>
                <a:lnTo>
                  <a:pt x="311762" y="0"/>
                </a:lnTo>
                <a:lnTo>
                  <a:pt x="0" y="460664"/>
                </a:lnTo>
                <a:lnTo>
                  <a:pt x="318563" y="4653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2890606" y="4306453"/>
            <a:ext cx="319405" cy="461009"/>
          </a:xfrm>
          <a:custGeom>
            <a:avLst/>
            <a:gdLst/>
            <a:ahLst/>
            <a:cxnLst/>
            <a:rect l="l" t="t" r="r" b="b"/>
            <a:pathLst>
              <a:path w="319405" h="461010">
                <a:moveTo>
                  <a:pt x="318921" y="0"/>
                </a:moveTo>
                <a:lnTo>
                  <a:pt x="7158" y="460664"/>
                </a:lnTo>
                <a:lnTo>
                  <a:pt x="0" y="456011"/>
                </a:lnTo>
                <a:lnTo>
                  <a:pt x="318921" y="0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2793605" y="4450343"/>
            <a:ext cx="527050" cy="180975"/>
          </a:xfrm>
          <a:custGeom>
            <a:avLst/>
            <a:gdLst/>
            <a:ahLst/>
            <a:cxnLst/>
            <a:rect l="l" t="t" r="r" b="b"/>
            <a:pathLst>
              <a:path w="527050" h="180975">
                <a:moveTo>
                  <a:pt x="0" y="172167"/>
                </a:moveTo>
                <a:lnTo>
                  <a:pt x="2505" y="180399"/>
                </a:lnTo>
                <a:lnTo>
                  <a:pt x="526882" y="0"/>
                </a:lnTo>
                <a:lnTo>
                  <a:pt x="0" y="172167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2796110" y="4450343"/>
            <a:ext cx="527685" cy="180975"/>
          </a:xfrm>
          <a:custGeom>
            <a:avLst/>
            <a:gdLst/>
            <a:ahLst/>
            <a:cxnLst/>
            <a:rect l="l" t="t" r="r" b="b"/>
            <a:pathLst>
              <a:path w="527684" h="180975">
                <a:moveTo>
                  <a:pt x="0" y="180399"/>
                </a:moveTo>
                <a:lnTo>
                  <a:pt x="524376" y="0"/>
                </a:lnTo>
                <a:lnTo>
                  <a:pt x="527240" y="8232"/>
                </a:lnTo>
                <a:lnTo>
                  <a:pt x="0" y="180399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2375535" y="4760674"/>
            <a:ext cx="517525" cy="187960"/>
          </a:xfrm>
          <a:custGeom>
            <a:avLst/>
            <a:gdLst/>
            <a:ahLst/>
            <a:cxnLst/>
            <a:rect l="l" t="t" r="r" b="b"/>
            <a:pathLst>
              <a:path w="517525" h="187960">
                <a:moveTo>
                  <a:pt x="0" y="179684"/>
                </a:moveTo>
                <a:lnTo>
                  <a:pt x="2863" y="187916"/>
                </a:lnTo>
                <a:lnTo>
                  <a:pt x="517218" y="0"/>
                </a:lnTo>
                <a:lnTo>
                  <a:pt x="0" y="179684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2378398" y="4760674"/>
            <a:ext cx="517525" cy="187960"/>
          </a:xfrm>
          <a:custGeom>
            <a:avLst/>
            <a:gdLst/>
            <a:ahLst/>
            <a:cxnLst/>
            <a:rect l="l" t="t" r="r" b="b"/>
            <a:pathLst>
              <a:path w="517525" h="187960">
                <a:moveTo>
                  <a:pt x="0" y="187916"/>
                </a:moveTo>
                <a:lnTo>
                  <a:pt x="514354" y="0"/>
                </a:lnTo>
                <a:lnTo>
                  <a:pt x="517218" y="8232"/>
                </a:lnTo>
                <a:lnTo>
                  <a:pt x="0" y="187916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2477189" y="4624301"/>
            <a:ext cx="321310" cy="449580"/>
          </a:xfrm>
          <a:custGeom>
            <a:avLst/>
            <a:gdLst/>
            <a:ahLst/>
            <a:cxnLst/>
            <a:rect l="l" t="t" r="r" b="b"/>
            <a:pathLst>
              <a:path w="321309" h="449579">
                <a:moveTo>
                  <a:pt x="321069" y="4653"/>
                </a:moveTo>
                <a:lnTo>
                  <a:pt x="314268" y="0"/>
                </a:lnTo>
                <a:lnTo>
                  <a:pt x="0" y="449568"/>
                </a:lnTo>
                <a:lnTo>
                  <a:pt x="321069" y="4653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2470030" y="4624301"/>
            <a:ext cx="321945" cy="449580"/>
          </a:xfrm>
          <a:custGeom>
            <a:avLst/>
            <a:gdLst/>
            <a:ahLst/>
            <a:cxnLst/>
            <a:rect l="l" t="t" r="r" b="b"/>
            <a:pathLst>
              <a:path w="321945" h="449579">
                <a:moveTo>
                  <a:pt x="321426" y="0"/>
                </a:moveTo>
                <a:lnTo>
                  <a:pt x="7158" y="449568"/>
                </a:lnTo>
                <a:lnTo>
                  <a:pt x="0" y="444915"/>
                </a:lnTo>
                <a:lnTo>
                  <a:pt x="321426" y="0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4352060" y="2863253"/>
            <a:ext cx="44450" cy="44450"/>
          </a:xfrm>
          <a:custGeom>
            <a:avLst/>
            <a:gdLst/>
            <a:ahLst/>
            <a:cxnLst/>
            <a:rect l="l" t="t" r="r" b="b"/>
            <a:pathLst>
              <a:path w="44450" h="44450">
                <a:moveTo>
                  <a:pt x="18612" y="44384"/>
                </a:moveTo>
                <a:lnTo>
                  <a:pt x="44384" y="25771"/>
                </a:lnTo>
                <a:lnTo>
                  <a:pt x="25771" y="0"/>
                </a:lnTo>
                <a:lnTo>
                  <a:pt x="0" y="18612"/>
                </a:lnTo>
                <a:lnTo>
                  <a:pt x="18612" y="4438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4352060" y="2881866"/>
            <a:ext cx="44450" cy="7620"/>
          </a:xfrm>
          <a:custGeom>
            <a:avLst/>
            <a:gdLst/>
            <a:ahLst/>
            <a:cxnLst/>
            <a:rect l="l" t="t" r="r" b="b"/>
            <a:pathLst>
              <a:path w="44450" h="7619">
                <a:moveTo>
                  <a:pt x="0" y="0"/>
                </a:moveTo>
                <a:lnTo>
                  <a:pt x="44384" y="715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14370673" y="2863253"/>
            <a:ext cx="7620" cy="44450"/>
          </a:xfrm>
          <a:custGeom>
            <a:avLst/>
            <a:gdLst/>
            <a:ahLst/>
            <a:cxnLst/>
            <a:rect l="l" t="t" r="r" b="b"/>
            <a:pathLst>
              <a:path w="7619" h="44450">
                <a:moveTo>
                  <a:pt x="7158" y="0"/>
                </a:moveTo>
                <a:lnTo>
                  <a:pt x="0" y="4438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7474551" y="6070989"/>
            <a:ext cx="154305" cy="69850"/>
          </a:xfrm>
          <a:custGeom>
            <a:avLst/>
            <a:gdLst/>
            <a:ahLst/>
            <a:cxnLst/>
            <a:rect l="l" t="t" r="r" b="b"/>
            <a:pathLst>
              <a:path w="154304" h="69850">
                <a:moveTo>
                  <a:pt x="154044" y="0"/>
                </a:moveTo>
                <a:lnTo>
                  <a:pt x="114606" y="15241"/>
                </a:lnTo>
                <a:lnTo>
                  <a:pt x="75760" y="31899"/>
                </a:lnTo>
                <a:lnTo>
                  <a:pt x="37546" y="49958"/>
                </a:lnTo>
                <a:lnTo>
                  <a:pt x="0" y="69399"/>
                </a:lnTo>
              </a:path>
            </a:pathLst>
          </a:custGeom>
          <a:ln w="6084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 txBox="1"/>
          <p:nvPr/>
        </p:nvSpPr>
        <p:spPr>
          <a:xfrm rot="19260000">
            <a:off x="10801010" y="6750243"/>
            <a:ext cx="35374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75" dirty="0">
                <a:solidFill>
                  <a:srgbClr val="ACACAC"/>
                </a:solidFill>
                <a:latin typeface="Arial"/>
                <a:cs typeface="Arial"/>
              </a:rPr>
              <a:t>11 </a:t>
            </a:r>
            <a:r>
              <a:rPr sz="350" spc="-6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parkeerplaatsen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9721436" y="3219758"/>
            <a:ext cx="563245" cy="556260"/>
          </a:xfrm>
          <a:custGeom>
            <a:avLst/>
            <a:gdLst/>
            <a:ahLst/>
            <a:cxnLst/>
            <a:rect l="l" t="t" r="r" b="b"/>
            <a:pathLst>
              <a:path w="563245" h="556260">
                <a:moveTo>
                  <a:pt x="164292" y="0"/>
                </a:moveTo>
                <a:lnTo>
                  <a:pt x="563034" y="556233"/>
                </a:lnTo>
                <a:lnTo>
                  <a:pt x="0" y="121698"/>
                </a:lnTo>
                <a:lnTo>
                  <a:pt x="164292" y="0"/>
                </a:lnTo>
                <a:close/>
              </a:path>
            </a:pathLst>
          </a:custGeom>
          <a:ln w="3175">
            <a:solidFill>
              <a:srgbClr val="B7B7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9721436" y="3341456"/>
            <a:ext cx="661035" cy="570865"/>
          </a:xfrm>
          <a:custGeom>
            <a:avLst/>
            <a:gdLst/>
            <a:ahLst/>
            <a:cxnLst/>
            <a:rect l="l" t="t" r="r" b="b"/>
            <a:pathLst>
              <a:path w="661034" h="570864">
                <a:moveTo>
                  <a:pt x="0" y="0"/>
                </a:moveTo>
                <a:lnTo>
                  <a:pt x="100938" y="138521"/>
                </a:lnTo>
                <a:lnTo>
                  <a:pt x="660750" y="5705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B7B7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9822374" y="3479977"/>
            <a:ext cx="560070" cy="544830"/>
          </a:xfrm>
          <a:custGeom>
            <a:avLst/>
            <a:gdLst/>
            <a:ahLst/>
            <a:cxnLst/>
            <a:rect l="l" t="t" r="r" b="b"/>
            <a:pathLst>
              <a:path w="560070" h="544829">
                <a:moveTo>
                  <a:pt x="0" y="0"/>
                </a:moveTo>
                <a:lnTo>
                  <a:pt x="559812" y="432029"/>
                </a:lnTo>
                <a:lnTo>
                  <a:pt x="396593" y="54477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B7B7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9721436" y="3341456"/>
            <a:ext cx="661035" cy="570865"/>
          </a:xfrm>
          <a:custGeom>
            <a:avLst/>
            <a:gdLst/>
            <a:ahLst/>
            <a:cxnLst/>
            <a:rect l="l" t="t" r="r" b="b"/>
            <a:pathLst>
              <a:path w="661034" h="570864">
                <a:moveTo>
                  <a:pt x="0" y="0"/>
                </a:moveTo>
                <a:lnTo>
                  <a:pt x="563034" y="434534"/>
                </a:lnTo>
                <a:lnTo>
                  <a:pt x="660750" y="5705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B7B7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0382187" y="2744418"/>
            <a:ext cx="1569720" cy="1167765"/>
          </a:xfrm>
          <a:custGeom>
            <a:avLst/>
            <a:gdLst/>
            <a:ahLst/>
            <a:cxnLst/>
            <a:rect l="l" t="t" r="r" b="b"/>
            <a:pathLst>
              <a:path w="1569720" h="1167764">
                <a:moveTo>
                  <a:pt x="0" y="1167588"/>
                </a:moveTo>
                <a:lnTo>
                  <a:pt x="303888" y="908800"/>
                </a:lnTo>
                <a:lnTo>
                  <a:pt x="156919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7969694" y="2623793"/>
            <a:ext cx="3879215" cy="2802255"/>
          </a:xfrm>
          <a:custGeom>
            <a:avLst/>
            <a:gdLst/>
            <a:ahLst/>
            <a:cxnLst/>
            <a:rect l="l" t="t" r="r" b="b"/>
            <a:pathLst>
              <a:path w="3879215" h="2802254">
                <a:moveTo>
                  <a:pt x="3878957" y="0"/>
                </a:moveTo>
                <a:lnTo>
                  <a:pt x="2564615" y="863700"/>
                </a:lnTo>
                <a:lnTo>
                  <a:pt x="1699482" y="1525167"/>
                </a:lnTo>
                <a:lnTo>
                  <a:pt x="0" y="280192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8058105" y="4024757"/>
            <a:ext cx="2160905" cy="1538605"/>
          </a:xfrm>
          <a:custGeom>
            <a:avLst/>
            <a:gdLst/>
            <a:ahLst/>
            <a:cxnLst/>
            <a:rect l="l" t="t" r="r" b="b"/>
            <a:pathLst>
              <a:path w="2160904" h="1538604">
                <a:moveTo>
                  <a:pt x="0" y="1538053"/>
                </a:moveTo>
                <a:lnTo>
                  <a:pt x="1728117" y="260219"/>
                </a:lnTo>
                <a:lnTo>
                  <a:pt x="216086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0266931" y="3939568"/>
            <a:ext cx="878840" cy="1214120"/>
          </a:xfrm>
          <a:custGeom>
            <a:avLst/>
            <a:gdLst/>
            <a:ahLst/>
            <a:cxnLst/>
            <a:rect l="l" t="t" r="r" b="b"/>
            <a:pathLst>
              <a:path w="878840" h="1214120">
                <a:moveTo>
                  <a:pt x="0" y="57627"/>
                </a:moveTo>
                <a:lnTo>
                  <a:pt x="77672" y="0"/>
                </a:lnTo>
                <a:lnTo>
                  <a:pt x="490373" y="582362"/>
                </a:lnTo>
                <a:lnTo>
                  <a:pt x="821464" y="1017613"/>
                </a:lnTo>
                <a:lnTo>
                  <a:pt x="878734" y="1158998"/>
                </a:lnTo>
                <a:lnTo>
                  <a:pt x="765626" y="1213762"/>
                </a:lnTo>
                <a:lnTo>
                  <a:pt x="713725" y="1102086"/>
                </a:lnTo>
                <a:lnTo>
                  <a:pt x="401962" y="632115"/>
                </a:lnTo>
                <a:lnTo>
                  <a:pt x="0" y="576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7720571" y="2229705"/>
            <a:ext cx="3891279" cy="2809875"/>
          </a:xfrm>
          <a:custGeom>
            <a:avLst/>
            <a:gdLst/>
            <a:ahLst/>
            <a:cxnLst/>
            <a:rect l="l" t="t" r="r" b="b"/>
            <a:pathLst>
              <a:path w="3891279" h="2809875">
                <a:moveTo>
                  <a:pt x="0" y="2809801"/>
                </a:moveTo>
                <a:lnTo>
                  <a:pt x="1706999" y="1576352"/>
                </a:lnTo>
                <a:lnTo>
                  <a:pt x="2595755" y="930276"/>
                </a:lnTo>
                <a:lnTo>
                  <a:pt x="389076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9885729" y="2108007"/>
            <a:ext cx="1631950" cy="1111885"/>
          </a:xfrm>
          <a:custGeom>
            <a:avLst/>
            <a:gdLst/>
            <a:ahLst/>
            <a:cxnLst/>
            <a:rect l="l" t="t" r="r" b="b"/>
            <a:pathLst>
              <a:path w="1631950" h="1111885">
                <a:moveTo>
                  <a:pt x="1631474" y="0"/>
                </a:moveTo>
                <a:lnTo>
                  <a:pt x="331449" y="893051"/>
                </a:lnTo>
                <a:lnTo>
                  <a:pt x="0" y="111175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7423841" y="3341456"/>
            <a:ext cx="2298065" cy="1290955"/>
          </a:xfrm>
          <a:custGeom>
            <a:avLst/>
            <a:gdLst/>
            <a:ahLst/>
            <a:cxnLst/>
            <a:rect l="l" t="t" r="r" b="b"/>
            <a:pathLst>
              <a:path w="2298065" h="1290954">
                <a:moveTo>
                  <a:pt x="2297594" y="0"/>
                </a:moveTo>
                <a:lnTo>
                  <a:pt x="1875587" y="299234"/>
                </a:lnTo>
                <a:lnTo>
                  <a:pt x="0" y="12907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 txBox="1"/>
          <p:nvPr/>
        </p:nvSpPr>
        <p:spPr>
          <a:xfrm rot="19500000">
            <a:off x="12268000" y="2102827"/>
            <a:ext cx="298669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waterpeil</a:t>
            </a:r>
            <a:r>
              <a:rPr sz="350" i="1" spc="-5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-5.96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1567642" y="2014944"/>
            <a:ext cx="14205425" cy="91121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 txBox="1"/>
          <p:nvPr/>
        </p:nvSpPr>
        <p:spPr>
          <a:xfrm rot="19500000">
            <a:off x="4882984" y="9190682"/>
            <a:ext cx="383494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0" dirty="0">
                <a:latin typeface="Arial"/>
                <a:cs typeface="Arial"/>
              </a:rPr>
              <a:t> </a:t>
            </a:r>
            <a:r>
              <a:rPr sz="350" i="1" spc="-5" dirty="0"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1" name="object 2481"/>
          <p:cNvSpPr txBox="1"/>
          <p:nvPr/>
        </p:nvSpPr>
        <p:spPr>
          <a:xfrm rot="19500000">
            <a:off x="3126202" y="11233687"/>
            <a:ext cx="380345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0" dirty="0">
                <a:latin typeface="Arial"/>
                <a:cs typeface="Arial"/>
              </a:rPr>
              <a:t> </a:t>
            </a:r>
            <a:r>
              <a:rPr sz="350" i="1" spc="-10" dirty="0"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2" name="object 2482"/>
          <p:cNvSpPr txBox="1"/>
          <p:nvPr/>
        </p:nvSpPr>
        <p:spPr>
          <a:xfrm rot="3060000">
            <a:off x="8048551" y="7509647"/>
            <a:ext cx="38160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latin typeface="Arial"/>
                <a:cs typeface="Arial"/>
              </a:rPr>
              <a:t>dorpelhoogte</a:t>
            </a:r>
            <a:r>
              <a:rPr sz="350" i="1" spc="25" dirty="0">
                <a:latin typeface="Arial"/>
                <a:cs typeface="Arial"/>
              </a:rPr>
              <a:t>:</a:t>
            </a:r>
            <a:r>
              <a:rPr sz="350" i="1" spc="-10" dirty="0"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3" name="object 2483"/>
          <p:cNvSpPr txBox="1"/>
          <p:nvPr/>
        </p:nvSpPr>
        <p:spPr>
          <a:xfrm rot="19440000">
            <a:off x="14123689" y="4516656"/>
            <a:ext cx="374049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0" dirty="0">
                <a:latin typeface="Arial"/>
                <a:cs typeface="Arial"/>
              </a:rPr>
              <a:t> </a:t>
            </a:r>
            <a:r>
              <a:rPr sz="350" i="1" spc="-20" dirty="0">
                <a:latin typeface="Arial"/>
                <a:cs typeface="Arial"/>
              </a:rPr>
              <a:t>-4.21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13760032" y="2629878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0" y="42952"/>
                </a:moveTo>
                <a:lnTo>
                  <a:pt x="42594" y="95211"/>
                </a:lnTo>
                <a:lnTo>
                  <a:pt x="95211" y="52616"/>
                </a:lnTo>
                <a:lnTo>
                  <a:pt x="52258" y="0"/>
                </a:lnTo>
                <a:lnTo>
                  <a:pt x="0" y="4295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13773811" y="264365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54992" y="59886"/>
                </a:moveTo>
                <a:lnTo>
                  <a:pt x="63528" y="49516"/>
                </a:lnTo>
                <a:lnTo>
                  <a:pt x="67294" y="37108"/>
                </a:lnTo>
                <a:lnTo>
                  <a:pt x="66133" y="24193"/>
                </a:lnTo>
                <a:lnTo>
                  <a:pt x="59886" y="12302"/>
                </a:lnTo>
                <a:lnTo>
                  <a:pt x="49516" y="3766"/>
                </a:lnTo>
                <a:lnTo>
                  <a:pt x="37108" y="0"/>
                </a:lnTo>
                <a:lnTo>
                  <a:pt x="24193" y="1161"/>
                </a:lnTo>
                <a:lnTo>
                  <a:pt x="12302" y="7408"/>
                </a:lnTo>
                <a:lnTo>
                  <a:pt x="3766" y="17778"/>
                </a:lnTo>
                <a:lnTo>
                  <a:pt x="0" y="30186"/>
                </a:lnTo>
                <a:lnTo>
                  <a:pt x="1161" y="43101"/>
                </a:lnTo>
                <a:lnTo>
                  <a:pt x="7408" y="54992"/>
                </a:lnTo>
                <a:lnTo>
                  <a:pt x="17778" y="63528"/>
                </a:lnTo>
                <a:lnTo>
                  <a:pt x="30186" y="67294"/>
                </a:lnTo>
                <a:lnTo>
                  <a:pt x="43101" y="66133"/>
                </a:lnTo>
                <a:lnTo>
                  <a:pt x="54992" y="5988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 txBox="1"/>
          <p:nvPr/>
        </p:nvSpPr>
        <p:spPr>
          <a:xfrm rot="3000000">
            <a:off x="13771041" y="2648258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13960478" y="2733680"/>
            <a:ext cx="10160" cy="31115"/>
          </a:xfrm>
          <a:custGeom>
            <a:avLst/>
            <a:gdLst/>
            <a:ahLst/>
            <a:cxnLst/>
            <a:rect l="l" t="t" r="r" b="b"/>
            <a:pathLst>
              <a:path w="10159" h="31114">
                <a:moveTo>
                  <a:pt x="10022" y="0"/>
                </a:moveTo>
                <a:lnTo>
                  <a:pt x="6800" y="30782"/>
                </a:lnTo>
                <a:lnTo>
                  <a:pt x="0" y="715"/>
                </a:lnTo>
                <a:lnTo>
                  <a:pt x="1002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13668401" y="2181742"/>
            <a:ext cx="297180" cy="552450"/>
          </a:xfrm>
          <a:custGeom>
            <a:avLst/>
            <a:gdLst/>
            <a:ahLst/>
            <a:cxnLst/>
            <a:rect l="l" t="t" r="r" b="b"/>
            <a:pathLst>
              <a:path w="297180" h="552450">
                <a:moveTo>
                  <a:pt x="297087" y="552296"/>
                </a:moveTo>
                <a:lnTo>
                  <a:pt x="277042" y="213688"/>
                </a:lnTo>
                <a:lnTo>
                  <a:pt x="253061" y="195433"/>
                </a:ln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 txBox="1"/>
          <p:nvPr/>
        </p:nvSpPr>
        <p:spPr>
          <a:xfrm rot="2220000">
            <a:off x="10184298" y="4316004"/>
            <a:ext cx="9585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spc="-15" dirty="0">
                <a:latin typeface="Arial"/>
                <a:cs typeface="Arial"/>
              </a:rPr>
              <a:t>brug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0" name="object 2490"/>
          <p:cNvSpPr txBox="1"/>
          <p:nvPr/>
        </p:nvSpPr>
        <p:spPr>
          <a:xfrm rot="3600000">
            <a:off x="14853299" y="218009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1" name="object 2491"/>
          <p:cNvSpPr txBox="1"/>
          <p:nvPr/>
        </p:nvSpPr>
        <p:spPr>
          <a:xfrm rot="4860000">
            <a:off x="14804261" y="208747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2" name="object 2492"/>
          <p:cNvSpPr txBox="1"/>
          <p:nvPr/>
        </p:nvSpPr>
        <p:spPr>
          <a:xfrm rot="18240000">
            <a:off x="14770447" y="1748596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3" name="object 2493"/>
          <p:cNvSpPr txBox="1"/>
          <p:nvPr/>
        </p:nvSpPr>
        <p:spPr>
          <a:xfrm rot="19440000">
            <a:off x="15170564" y="123320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4" name="object 2494"/>
          <p:cNvSpPr txBox="1"/>
          <p:nvPr/>
        </p:nvSpPr>
        <p:spPr>
          <a:xfrm rot="19500000">
            <a:off x="15159947" y="1221615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5" name="object 2495"/>
          <p:cNvSpPr txBox="1"/>
          <p:nvPr/>
        </p:nvSpPr>
        <p:spPr>
          <a:xfrm rot="19440000">
            <a:off x="15018730" y="1002322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6" name="object 2496"/>
          <p:cNvSpPr txBox="1"/>
          <p:nvPr/>
        </p:nvSpPr>
        <p:spPr>
          <a:xfrm rot="4620000">
            <a:off x="14256526" y="1640008"/>
            <a:ext cx="12140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7" name="object 2497"/>
          <p:cNvSpPr txBox="1"/>
          <p:nvPr/>
        </p:nvSpPr>
        <p:spPr>
          <a:xfrm rot="3360000">
            <a:off x="14402120" y="231119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8" name="object 2498"/>
          <p:cNvSpPr txBox="1"/>
          <p:nvPr/>
        </p:nvSpPr>
        <p:spPr>
          <a:xfrm rot="3300000">
            <a:off x="14421279" y="233916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9" name="object 2499"/>
          <p:cNvSpPr txBox="1"/>
          <p:nvPr/>
        </p:nvSpPr>
        <p:spPr>
          <a:xfrm rot="5940000">
            <a:off x="14528134" y="2718042"/>
            <a:ext cx="12140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0" name="object 2500"/>
          <p:cNvSpPr txBox="1"/>
          <p:nvPr/>
        </p:nvSpPr>
        <p:spPr>
          <a:xfrm rot="19440000">
            <a:off x="14355004" y="294110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1" name="object 2501"/>
          <p:cNvSpPr txBox="1"/>
          <p:nvPr/>
        </p:nvSpPr>
        <p:spPr>
          <a:xfrm rot="19500000">
            <a:off x="14156587" y="309819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2" name="object 2502"/>
          <p:cNvSpPr txBox="1"/>
          <p:nvPr/>
        </p:nvSpPr>
        <p:spPr>
          <a:xfrm rot="19500000">
            <a:off x="14165165" y="314363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3" name="object 2503"/>
          <p:cNvSpPr txBox="1"/>
          <p:nvPr/>
        </p:nvSpPr>
        <p:spPr>
          <a:xfrm rot="3240000">
            <a:off x="14308131" y="332955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4" name="object 2504"/>
          <p:cNvSpPr txBox="1"/>
          <p:nvPr/>
        </p:nvSpPr>
        <p:spPr>
          <a:xfrm rot="19560000">
            <a:off x="14446880" y="3508162"/>
            <a:ext cx="267398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  </a:t>
            </a: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505" name="object 2505"/>
          <p:cNvSpPr txBox="1"/>
          <p:nvPr/>
        </p:nvSpPr>
        <p:spPr>
          <a:xfrm rot="19560000">
            <a:off x="14480479" y="359126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6" name="object 2506"/>
          <p:cNvSpPr txBox="1"/>
          <p:nvPr/>
        </p:nvSpPr>
        <p:spPr>
          <a:xfrm rot="3180000">
            <a:off x="14421382" y="327247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7" name="object 2507"/>
          <p:cNvSpPr txBox="1"/>
          <p:nvPr/>
        </p:nvSpPr>
        <p:spPr>
          <a:xfrm rot="19440000">
            <a:off x="14282168" y="3055463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8" name="object 2508"/>
          <p:cNvSpPr txBox="1"/>
          <p:nvPr/>
        </p:nvSpPr>
        <p:spPr>
          <a:xfrm rot="19500000">
            <a:off x="14958352" y="332295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9" name="object 2509"/>
          <p:cNvSpPr txBox="1"/>
          <p:nvPr/>
        </p:nvSpPr>
        <p:spPr>
          <a:xfrm rot="3180000">
            <a:off x="15228996" y="343962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0" name="object 2510"/>
          <p:cNvSpPr txBox="1"/>
          <p:nvPr/>
        </p:nvSpPr>
        <p:spPr>
          <a:xfrm rot="3180000">
            <a:off x="15339711" y="3572641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1" name="object 2511"/>
          <p:cNvSpPr txBox="1"/>
          <p:nvPr/>
        </p:nvSpPr>
        <p:spPr>
          <a:xfrm rot="3180000">
            <a:off x="15327284" y="3629501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2" name="object 2512"/>
          <p:cNvSpPr txBox="1"/>
          <p:nvPr/>
        </p:nvSpPr>
        <p:spPr>
          <a:xfrm rot="3180000">
            <a:off x="15350438" y="387732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3" name="object 2513"/>
          <p:cNvSpPr txBox="1"/>
          <p:nvPr/>
        </p:nvSpPr>
        <p:spPr>
          <a:xfrm rot="3180000">
            <a:off x="15307025" y="389384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4" name="object 2514"/>
          <p:cNvSpPr txBox="1"/>
          <p:nvPr/>
        </p:nvSpPr>
        <p:spPr>
          <a:xfrm rot="3180000">
            <a:off x="15263817" y="391240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5" name="object 2515"/>
          <p:cNvSpPr txBox="1"/>
          <p:nvPr/>
        </p:nvSpPr>
        <p:spPr>
          <a:xfrm rot="3180000">
            <a:off x="15590256" y="428215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6" name="object 2516"/>
          <p:cNvSpPr txBox="1"/>
          <p:nvPr/>
        </p:nvSpPr>
        <p:spPr>
          <a:xfrm rot="3180000">
            <a:off x="15907643" y="458501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7" name="object 2517"/>
          <p:cNvSpPr txBox="1"/>
          <p:nvPr/>
        </p:nvSpPr>
        <p:spPr>
          <a:xfrm rot="3180000">
            <a:off x="15833191" y="454242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8" name="object 2518"/>
          <p:cNvSpPr txBox="1"/>
          <p:nvPr/>
        </p:nvSpPr>
        <p:spPr>
          <a:xfrm rot="3180000">
            <a:off x="15812073" y="458788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9" name="object 2519"/>
          <p:cNvSpPr txBox="1"/>
          <p:nvPr/>
        </p:nvSpPr>
        <p:spPr>
          <a:xfrm rot="3180000">
            <a:off x="15774234" y="461073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0" name="object 2520"/>
          <p:cNvSpPr txBox="1"/>
          <p:nvPr/>
        </p:nvSpPr>
        <p:spPr>
          <a:xfrm rot="3180000">
            <a:off x="15733786" y="418014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1" name="object 2521"/>
          <p:cNvSpPr txBox="1"/>
          <p:nvPr/>
        </p:nvSpPr>
        <p:spPr>
          <a:xfrm rot="3180000">
            <a:off x="15658162" y="423710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2" name="object 2522"/>
          <p:cNvSpPr txBox="1"/>
          <p:nvPr/>
        </p:nvSpPr>
        <p:spPr>
          <a:xfrm rot="3180000">
            <a:off x="15467739" y="381474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3" name="object 2523"/>
          <p:cNvSpPr txBox="1"/>
          <p:nvPr/>
        </p:nvSpPr>
        <p:spPr>
          <a:xfrm rot="3180000">
            <a:off x="16032306" y="451731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4" name="object 2524"/>
          <p:cNvSpPr txBox="1"/>
          <p:nvPr/>
        </p:nvSpPr>
        <p:spPr>
          <a:xfrm rot="3180000">
            <a:off x="15993906" y="453097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5" name="object 2525"/>
          <p:cNvSpPr txBox="1"/>
          <p:nvPr/>
        </p:nvSpPr>
        <p:spPr>
          <a:xfrm rot="3180000">
            <a:off x="16204169" y="4376167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6" name="object 2526"/>
          <p:cNvSpPr txBox="1"/>
          <p:nvPr/>
        </p:nvSpPr>
        <p:spPr>
          <a:xfrm rot="17880000">
            <a:off x="16421496" y="4160822"/>
            <a:ext cx="76181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20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7" name="object 2527"/>
          <p:cNvSpPr txBox="1"/>
          <p:nvPr/>
        </p:nvSpPr>
        <p:spPr>
          <a:xfrm rot="3060000">
            <a:off x="16401717" y="3734661"/>
            <a:ext cx="842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8" name="object 2528"/>
          <p:cNvSpPr txBox="1"/>
          <p:nvPr/>
        </p:nvSpPr>
        <p:spPr>
          <a:xfrm rot="19320000">
            <a:off x="16263485" y="3541558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9" name="object 2529"/>
          <p:cNvSpPr txBox="1"/>
          <p:nvPr/>
        </p:nvSpPr>
        <p:spPr>
          <a:xfrm rot="20940000">
            <a:off x="16320673" y="352833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0" name="object 2530"/>
          <p:cNvSpPr txBox="1"/>
          <p:nvPr/>
        </p:nvSpPr>
        <p:spPr>
          <a:xfrm rot="1920000">
            <a:off x="16015307" y="358263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1" name="object 2531"/>
          <p:cNvSpPr txBox="1"/>
          <p:nvPr/>
        </p:nvSpPr>
        <p:spPr>
          <a:xfrm rot="3120000">
            <a:off x="15770354" y="342386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2" name="object 2532"/>
          <p:cNvSpPr txBox="1"/>
          <p:nvPr/>
        </p:nvSpPr>
        <p:spPr>
          <a:xfrm rot="3180000">
            <a:off x="15556305" y="3091891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3" name="object 2533"/>
          <p:cNvSpPr txBox="1"/>
          <p:nvPr/>
        </p:nvSpPr>
        <p:spPr>
          <a:xfrm rot="3180000">
            <a:off x="15522760" y="3116575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4" name="object 2534"/>
          <p:cNvSpPr txBox="1"/>
          <p:nvPr/>
        </p:nvSpPr>
        <p:spPr>
          <a:xfrm rot="20280000">
            <a:off x="15642574" y="2957334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5" name="object 2535"/>
          <p:cNvSpPr txBox="1"/>
          <p:nvPr/>
        </p:nvSpPr>
        <p:spPr>
          <a:xfrm rot="2940000">
            <a:off x="15792827" y="2914572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6" name="object 2536"/>
          <p:cNvSpPr txBox="1"/>
          <p:nvPr/>
        </p:nvSpPr>
        <p:spPr>
          <a:xfrm rot="3180000">
            <a:off x="15765227" y="2835664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7" name="object 2537"/>
          <p:cNvSpPr txBox="1"/>
          <p:nvPr/>
        </p:nvSpPr>
        <p:spPr>
          <a:xfrm rot="3180000">
            <a:off x="16247677" y="354803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8" name="object 2538"/>
          <p:cNvSpPr txBox="1"/>
          <p:nvPr/>
        </p:nvSpPr>
        <p:spPr>
          <a:xfrm rot="19500000">
            <a:off x="15420667" y="2385730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9" name="object 2539"/>
          <p:cNvSpPr txBox="1"/>
          <p:nvPr/>
        </p:nvSpPr>
        <p:spPr>
          <a:xfrm rot="19380000">
            <a:off x="15058230" y="1871858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0" name="object 2540"/>
          <p:cNvSpPr txBox="1"/>
          <p:nvPr/>
        </p:nvSpPr>
        <p:spPr>
          <a:xfrm rot="1740000">
            <a:off x="14806464" y="203848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1" name="object 2541"/>
          <p:cNvSpPr txBox="1"/>
          <p:nvPr/>
        </p:nvSpPr>
        <p:spPr>
          <a:xfrm rot="3120000">
            <a:off x="15101612" y="2206629"/>
            <a:ext cx="9924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x.xx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2" name="object 2542"/>
          <p:cNvSpPr txBox="1"/>
          <p:nvPr/>
        </p:nvSpPr>
        <p:spPr>
          <a:xfrm rot="19440000">
            <a:off x="15402806" y="2599454"/>
            <a:ext cx="9868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x.xx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3" name="object 2543"/>
          <p:cNvSpPr txBox="1"/>
          <p:nvPr/>
        </p:nvSpPr>
        <p:spPr>
          <a:xfrm rot="3240000">
            <a:off x="15194789" y="184260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4" name="object 2544"/>
          <p:cNvSpPr txBox="1"/>
          <p:nvPr/>
        </p:nvSpPr>
        <p:spPr>
          <a:xfrm rot="3180000">
            <a:off x="15324607" y="1864582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5" name="object 2545"/>
          <p:cNvSpPr txBox="1"/>
          <p:nvPr/>
        </p:nvSpPr>
        <p:spPr>
          <a:xfrm rot="3240000">
            <a:off x="15808011" y="2522649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6" name="object 2546"/>
          <p:cNvSpPr txBox="1"/>
          <p:nvPr/>
        </p:nvSpPr>
        <p:spPr>
          <a:xfrm rot="3180000">
            <a:off x="16365693" y="329252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7" name="object 2547"/>
          <p:cNvSpPr txBox="1"/>
          <p:nvPr/>
        </p:nvSpPr>
        <p:spPr>
          <a:xfrm rot="3240000">
            <a:off x="16231118" y="3279671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8" name="object 2548"/>
          <p:cNvSpPr txBox="1"/>
          <p:nvPr/>
        </p:nvSpPr>
        <p:spPr>
          <a:xfrm rot="3180000">
            <a:off x="16002293" y="4015367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9" name="object 2549"/>
          <p:cNvSpPr txBox="1"/>
          <p:nvPr/>
        </p:nvSpPr>
        <p:spPr>
          <a:xfrm rot="19380000">
            <a:off x="15367394" y="3246943"/>
            <a:ext cx="117351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0" name="object 2550"/>
          <p:cNvSpPr txBox="1"/>
          <p:nvPr/>
        </p:nvSpPr>
        <p:spPr>
          <a:xfrm rot="19500000">
            <a:off x="15024776" y="2805562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1" name="object 2551"/>
          <p:cNvSpPr txBox="1"/>
          <p:nvPr/>
        </p:nvSpPr>
        <p:spPr>
          <a:xfrm rot="3180000">
            <a:off x="14935527" y="2308048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2" name="object 2552"/>
          <p:cNvSpPr txBox="1"/>
          <p:nvPr/>
        </p:nvSpPr>
        <p:spPr>
          <a:xfrm rot="19380000">
            <a:off x="14767678" y="245475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3" name="object 2553"/>
          <p:cNvSpPr txBox="1"/>
          <p:nvPr/>
        </p:nvSpPr>
        <p:spPr>
          <a:xfrm rot="4560000">
            <a:off x="14570947" y="259066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4" name="object 2554"/>
          <p:cNvSpPr txBox="1"/>
          <p:nvPr/>
        </p:nvSpPr>
        <p:spPr>
          <a:xfrm rot="3180000">
            <a:off x="14509900" y="243704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5" name="object 2555"/>
          <p:cNvSpPr txBox="1"/>
          <p:nvPr/>
        </p:nvSpPr>
        <p:spPr>
          <a:xfrm rot="3180000">
            <a:off x="14455893" y="2439769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6" name="object 2556"/>
          <p:cNvSpPr txBox="1"/>
          <p:nvPr/>
        </p:nvSpPr>
        <p:spPr>
          <a:xfrm rot="19440000">
            <a:off x="14659829" y="231368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7" name="object 2557"/>
          <p:cNvSpPr txBox="1"/>
          <p:nvPr/>
        </p:nvSpPr>
        <p:spPr>
          <a:xfrm rot="4200000">
            <a:off x="14846700" y="2177846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8" name="object 2558"/>
          <p:cNvSpPr txBox="1"/>
          <p:nvPr/>
        </p:nvSpPr>
        <p:spPr>
          <a:xfrm rot="19500000">
            <a:off x="14600576" y="987733"/>
            <a:ext cx="127830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3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9" name="object 2559"/>
          <p:cNvSpPr txBox="1"/>
          <p:nvPr/>
        </p:nvSpPr>
        <p:spPr>
          <a:xfrm rot="19440000">
            <a:off x="14771752" y="1194175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0" name="object 2560"/>
          <p:cNvSpPr txBox="1"/>
          <p:nvPr/>
        </p:nvSpPr>
        <p:spPr>
          <a:xfrm rot="19500000">
            <a:off x="14883971" y="1390379"/>
            <a:ext cx="291780" cy="469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370"/>
              </a:lnSpc>
              <a:spcBef>
                <a:spcPts val="15"/>
              </a:spcBef>
            </a:pPr>
            <a:r>
              <a:rPr sz="350" i="1" spc="-4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r>
              <a:rPr sz="525" i="1" spc="-60" baseline="7936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r>
              <a:rPr sz="525" i="1" spc="-60" baseline="23809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525" baseline="23809">
              <a:latin typeface="Arial"/>
              <a:cs typeface="Arial"/>
            </a:endParaRPr>
          </a:p>
        </p:txBody>
      </p:sp>
      <p:sp>
        <p:nvSpPr>
          <p:cNvPr id="2561" name="object 2561"/>
          <p:cNvSpPr txBox="1"/>
          <p:nvPr/>
        </p:nvSpPr>
        <p:spPr>
          <a:xfrm rot="19500000">
            <a:off x="14985149" y="3491524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2" name="object 2562"/>
          <p:cNvSpPr txBox="1"/>
          <p:nvPr/>
        </p:nvSpPr>
        <p:spPr>
          <a:xfrm rot="3180000">
            <a:off x="14731458" y="368476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3" name="object 2563"/>
          <p:cNvSpPr txBox="1"/>
          <p:nvPr/>
        </p:nvSpPr>
        <p:spPr>
          <a:xfrm rot="3180000">
            <a:off x="15587033" y="484876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4" name="object 2564"/>
          <p:cNvSpPr txBox="1"/>
          <p:nvPr/>
        </p:nvSpPr>
        <p:spPr>
          <a:xfrm rot="3180000">
            <a:off x="15518107" y="492773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5" name="object 2565"/>
          <p:cNvSpPr txBox="1"/>
          <p:nvPr/>
        </p:nvSpPr>
        <p:spPr>
          <a:xfrm rot="3180000">
            <a:off x="15411084" y="4974981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6" name="object 2566"/>
          <p:cNvSpPr txBox="1"/>
          <p:nvPr/>
        </p:nvSpPr>
        <p:spPr>
          <a:xfrm rot="3180000">
            <a:off x="15320169" y="5043705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7" name="object 2567"/>
          <p:cNvSpPr txBox="1"/>
          <p:nvPr/>
        </p:nvSpPr>
        <p:spPr>
          <a:xfrm rot="3180000">
            <a:off x="15252261" y="511405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8" name="object 2568"/>
          <p:cNvSpPr txBox="1"/>
          <p:nvPr/>
        </p:nvSpPr>
        <p:spPr>
          <a:xfrm rot="3180000">
            <a:off x="15680252" y="4734090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9" name="object 2569"/>
          <p:cNvSpPr txBox="1"/>
          <p:nvPr/>
        </p:nvSpPr>
        <p:spPr>
          <a:xfrm rot="3180000">
            <a:off x="14959982" y="4528290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0" name="object 2570"/>
          <p:cNvSpPr txBox="1"/>
          <p:nvPr/>
        </p:nvSpPr>
        <p:spPr>
          <a:xfrm rot="3180000">
            <a:off x="14891719" y="4586262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1" name="object 2571"/>
          <p:cNvSpPr txBox="1"/>
          <p:nvPr/>
        </p:nvSpPr>
        <p:spPr>
          <a:xfrm rot="3180000">
            <a:off x="15055856" y="447937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2" name="object 2572"/>
          <p:cNvSpPr txBox="1"/>
          <p:nvPr/>
        </p:nvSpPr>
        <p:spPr>
          <a:xfrm rot="3180000">
            <a:off x="15141098" y="4424489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3" name="object 2573"/>
          <p:cNvSpPr txBox="1"/>
          <p:nvPr/>
        </p:nvSpPr>
        <p:spPr>
          <a:xfrm rot="3180000">
            <a:off x="15232676" y="436268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4" name="object 2574"/>
          <p:cNvSpPr txBox="1"/>
          <p:nvPr/>
        </p:nvSpPr>
        <p:spPr>
          <a:xfrm rot="3180000">
            <a:off x="15331365" y="425929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5" name="object 2575"/>
          <p:cNvSpPr txBox="1"/>
          <p:nvPr/>
        </p:nvSpPr>
        <p:spPr>
          <a:xfrm rot="3180000">
            <a:off x="15468556" y="414900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6" name="object 2576"/>
          <p:cNvSpPr txBox="1"/>
          <p:nvPr/>
        </p:nvSpPr>
        <p:spPr>
          <a:xfrm rot="19500000">
            <a:off x="14422534" y="383089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7" name="object 2577"/>
          <p:cNvSpPr txBox="1"/>
          <p:nvPr/>
        </p:nvSpPr>
        <p:spPr>
          <a:xfrm rot="19440000">
            <a:off x="14498300" y="3920239"/>
            <a:ext cx="9868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x.xx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8" name="object 2578"/>
          <p:cNvSpPr txBox="1"/>
          <p:nvPr/>
        </p:nvSpPr>
        <p:spPr>
          <a:xfrm rot="19500000">
            <a:off x="14588754" y="3833457"/>
            <a:ext cx="211470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30" baseline="7936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9" name="object 2579"/>
          <p:cNvSpPr txBox="1"/>
          <p:nvPr/>
        </p:nvSpPr>
        <p:spPr>
          <a:xfrm>
            <a:off x="14847019" y="3686382"/>
            <a:ext cx="134620" cy="74295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0" name="object 2580"/>
          <p:cNvSpPr txBox="1"/>
          <p:nvPr/>
        </p:nvSpPr>
        <p:spPr>
          <a:xfrm rot="19500000">
            <a:off x="14309771" y="3717130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1" name="object 2581"/>
          <p:cNvSpPr txBox="1"/>
          <p:nvPr/>
        </p:nvSpPr>
        <p:spPr>
          <a:xfrm rot="19500000">
            <a:off x="13868806" y="424037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2" name="object 2582"/>
          <p:cNvSpPr txBox="1"/>
          <p:nvPr/>
        </p:nvSpPr>
        <p:spPr>
          <a:xfrm rot="19500000">
            <a:off x="13751747" y="4069697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3" name="object 2583"/>
          <p:cNvSpPr txBox="1"/>
          <p:nvPr/>
        </p:nvSpPr>
        <p:spPr>
          <a:xfrm rot="19500000">
            <a:off x="13770731" y="410722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4" name="object 2584"/>
          <p:cNvSpPr txBox="1"/>
          <p:nvPr/>
        </p:nvSpPr>
        <p:spPr>
          <a:xfrm rot="19500000">
            <a:off x="13810808" y="415981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5" name="object 2585"/>
          <p:cNvSpPr txBox="1"/>
          <p:nvPr/>
        </p:nvSpPr>
        <p:spPr>
          <a:xfrm rot="19440000">
            <a:off x="13581327" y="3806414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6" name="object 2586"/>
          <p:cNvSpPr txBox="1"/>
          <p:nvPr/>
        </p:nvSpPr>
        <p:spPr>
          <a:xfrm rot="19500000">
            <a:off x="13445679" y="3616475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7" name="object 2587"/>
          <p:cNvSpPr txBox="1"/>
          <p:nvPr/>
        </p:nvSpPr>
        <p:spPr>
          <a:xfrm rot="19500000">
            <a:off x="13462907" y="365335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8" name="object 2588"/>
          <p:cNvSpPr txBox="1"/>
          <p:nvPr/>
        </p:nvSpPr>
        <p:spPr>
          <a:xfrm rot="19440000">
            <a:off x="13305715" y="3410895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9" name="object 2589"/>
          <p:cNvSpPr txBox="1"/>
          <p:nvPr/>
        </p:nvSpPr>
        <p:spPr>
          <a:xfrm rot="19500000">
            <a:off x="12907095" y="2913223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0" name="object 2590"/>
          <p:cNvSpPr txBox="1"/>
          <p:nvPr/>
        </p:nvSpPr>
        <p:spPr>
          <a:xfrm rot="19500000">
            <a:off x="12536989" y="2366654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1" name="object 2591"/>
          <p:cNvSpPr txBox="1"/>
          <p:nvPr/>
        </p:nvSpPr>
        <p:spPr>
          <a:xfrm rot="19500000">
            <a:off x="13244195" y="201827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2" name="object 2592"/>
          <p:cNvSpPr txBox="1"/>
          <p:nvPr/>
        </p:nvSpPr>
        <p:spPr>
          <a:xfrm rot="19500000">
            <a:off x="13715672" y="1760309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3" name="object 2593"/>
          <p:cNvSpPr txBox="1"/>
          <p:nvPr/>
        </p:nvSpPr>
        <p:spPr>
          <a:xfrm rot="19440000">
            <a:off x="14068478" y="2334937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4" name="object 2594"/>
          <p:cNvSpPr txBox="1"/>
          <p:nvPr/>
        </p:nvSpPr>
        <p:spPr>
          <a:xfrm rot="3180000">
            <a:off x="13951411" y="284546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5" name="object 2595"/>
          <p:cNvSpPr txBox="1"/>
          <p:nvPr/>
        </p:nvSpPr>
        <p:spPr>
          <a:xfrm rot="3240000">
            <a:off x="13902128" y="289220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6" name="object 2596"/>
          <p:cNvSpPr txBox="1"/>
          <p:nvPr/>
        </p:nvSpPr>
        <p:spPr>
          <a:xfrm rot="19500000">
            <a:off x="13988420" y="2936846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7" name="object 2597"/>
          <p:cNvSpPr txBox="1"/>
          <p:nvPr/>
        </p:nvSpPr>
        <p:spPr>
          <a:xfrm rot="19440000">
            <a:off x="13974341" y="3230136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8" name="object 2598"/>
          <p:cNvSpPr txBox="1"/>
          <p:nvPr/>
        </p:nvSpPr>
        <p:spPr>
          <a:xfrm rot="19500000">
            <a:off x="13679446" y="344787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9" name="object 2599"/>
          <p:cNvSpPr txBox="1"/>
          <p:nvPr/>
        </p:nvSpPr>
        <p:spPr>
          <a:xfrm rot="19440000">
            <a:off x="13052655" y="3899835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0" name="object 2600"/>
          <p:cNvSpPr txBox="1"/>
          <p:nvPr/>
        </p:nvSpPr>
        <p:spPr>
          <a:xfrm rot="19500000">
            <a:off x="13092277" y="3926619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1" name="object 2601"/>
          <p:cNvSpPr txBox="1"/>
          <p:nvPr/>
        </p:nvSpPr>
        <p:spPr>
          <a:xfrm rot="19500000">
            <a:off x="13188075" y="4068284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2" name="object 2602"/>
          <p:cNvSpPr txBox="1"/>
          <p:nvPr/>
        </p:nvSpPr>
        <p:spPr>
          <a:xfrm rot="19440000">
            <a:off x="13365914" y="4340657"/>
            <a:ext cx="151610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25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25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.5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525" i="1" spc="-225" baseline="15873" dirty="0">
                <a:solidFill>
                  <a:srgbClr val="ACACAC"/>
                </a:solidFill>
                <a:latin typeface="Arial"/>
                <a:cs typeface="Arial"/>
              </a:rPr>
              <a:t>.7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r>
              <a:rPr sz="525" i="1" spc="-225" baseline="15873" dirty="0">
                <a:solidFill>
                  <a:srgbClr val="ACACAC"/>
                </a:solidFill>
                <a:latin typeface="Arial"/>
                <a:cs typeface="Arial"/>
              </a:rPr>
              <a:t>3</a:t>
            </a:r>
            <a:endParaRPr sz="525" baseline="15873">
              <a:latin typeface="Arial"/>
              <a:cs typeface="Arial"/>
            </a:endParaRPr>
          </a:p>
        </p:txBody>
      </p:sp>
      <p:sp>
        <p:nvSpPr>
          <p:cNvPr id="2603" name="object 2603"/>
          <p:cNvSpPr txBox="1"/>
          <p:nvPr/>
        </p:nvSpPr>
        <p:spPr>
          <a:xfrm rot="19500000">
            <a:off x="13459749" y="4414409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4" name="object 2604"/>
          <p:cNvSpPr txBox="1"/>
          <p:nvPr/>
        </p:nvSpPr>
        <p:spPr>
          <a:xfrm rot="19500000">
            <a:off x="13494750" y="449376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5" name="object 2605"/>
          <p:cNvSpPr txBox="1"/>
          <p:nvPr/>
        </p:nvSpPr>
        <p:spPr>
          <a:xfrm rot="19500000">
            <a:off x="12919904" y="491971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6" name="object 2606"/>
          <p:cNvSpPr txBox="1"/>
          <p:nvPr/>
        </p:nvSpPr>
        <p:spPr>
          <a:xfrm rot="19440000">
            <a:off x="12893302" y="4839400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7" name="object 2607"/>
          <p:cNvSpPr txBox="1"/>
          <p:nvPr/>
        </p:nvSpPr>
        <p:spPr>
          <a:xfrm rot="19440000">
            <a:off x="12819456" y="475083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8" name="object 2608"/>
          <p:cNvSpPr txBox="1"/>
          <p:nvPr/>
        </p:nvSpPr>
        <p:spPr>
          <a:xfrm rot="19500000">
            <a:off x="12818250" y="474324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9" name="object 2609"/>
          <p:cNvSpPr txBox="1"/>
          <p:nvPr/>
        </p:nvSpPr>
        <p:spPr>
          <a:xfrm rot="19500000">
            <a:off x="12517226" y="429582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0" name="object 2610"/>
          <p:cNvSpPr txBox="1"/>
          <p:nvPr/>
        </p:nvSpPr>
        <p:spPr>
          <a:xfrm rot="19500000">
            <a:off x="12536554" y="432947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1" name="object 2611"/>
          <p:cNvSpPr txBox="1"/>
          <p:nvPr/>
        </p:nvSpPr>
        <p:spPr>
          <a:xfrm rot="19500000">
            <a:off x="12075139" y="4625141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2" name="object 2612"/>
          <p:cNvSpPr txBox="1"/>
          <p:nvPr/>
        </p:nvSpPr>
        <p:spPr>
          <a:xfrm rot="19440000">
            <a:off x="12388325" y="5071362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3" name="object 2613"/>
          <p:cNvSpPr txBox="1"/>
          <p:nvPr/>
        </p:nvSpPr>
        <p:spPr>
          <a:xfrm rot="19500000">
            <a:off x="11428740" y="540614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4" name="object 2614"/>
          <p:cNvSpPr txBox="1"/>
          <p:nvPr/>
        </p:nvSpPr>
        <p:spPr>
          <a:xfrm rot="19500000">
            <a:off x="11061878" y="5260461"/>
            <a:ext cx="383494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-4.82    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r>
              <a:rPr sz="525" i="1" spc="-52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5" name="object 2615"/>
          <p:cNvSpPr txBox="1"/>
          <p:nvPr/>
        </p:nvSpPr>
        <p:spPr>
          <a:xfrm rot="19500000">
            <a:off x="11323149" y="522324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6" name="object 2616"/>
          <p:cNvSpPr txBox="1"/>
          <p:nvPr/>
        </p:nvSpPr>
        <p:spPr>
          <a:xfrm rot="19560000">
            <a:off x="11001802" y="521750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7" name="object 2617"/>
          <p:cNvSpPr txBox="1"/>
          <p:nvPr/>
        </p:nvSpPr>
        <p:spPr>
          <a:xfrm rot="19500000">
            <a:off x="10553075" y="5533038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8" name="object 2618"/>
          <p:cNvSpPr txBox="1"/>
          <p:nvPr/>
        </p:nvSpPr>
        <p:spPr>
          <a:xfrm rot="19440000">
            <a:off x="10766691" y="557301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9" name="object 2619"/>
          <p:cNvSpPr txBox="1"/>
          <p:nvPr/>
        </p:nvSpPr>
        <p:spPr>
          <a:xfrm rot="19500000">
            <a:off x="10876457" y="541583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0" name="object 2620"/>
          <p:cNvSpPr txBox="1"/>
          <p:nvPr/>
        </p:nvSpPr>
        <p:spPr>
          <a:xfrm rot="19440000">
            <a:off x="10422537" y="561256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1" name="object 2621"/>
          <p:cNvSpPr txBox="1"/>
          <p:nvPr/>
        </p:nvSpPr>
        <p:spPr>
          <a:xfrm rot="19440000">
            <a:off x="10663429" y="594973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2" name="object 2622"/>
          <p:cNvSpPr txBox="1"/>
          <p:nvPr/>
        </p:nvSpPr>
        <p:spPr>
          <a:xfrm rot="19500000">
            <a:off x="10831063" y="6177962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3" name="object 2623"/>
          <p:cNvSpPr txBox="1"/>
          <p:nvPr/>
        </p:nvSpPr>
        <p:spPr>
          <a:xfrm rot="19500000">
            <a:off x="9973383" y="695389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4" name="object 2624"/>
          <p:cNvSpPr txBox="1"/>
          <p:nvPr/>
        </p:nvSpPr>
        <p:spPr>
          <a:xfrm rot="19500000">
            <a:off x="10507130" y="6566323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5" name="object 2625"/>
          <p:cNvSpPr txBox="1"/>
          <p:nvPr/>
        </p:nvSpPr>
        <p:spPr>
          <a:xfrm rot="19500000">
            <a:off x="9993367" y="5938736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6" name="object 2626"/>
          <p:cNvSpPr txBox="1"/>
          <p:nvPr/>
        </p:nvSpPr>
        <p:spPr>
          <a:xfrm rot="19500000">
            <a:off x="9852746" y="6043359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7" name="object 2627"/>
          <p:cNvSpPr txBox="1"/>
          <p:nvPr/>
        </p:nvSpPr>
        <p:spPr>
          <a:xfrm rot="19440000">
            <a:off x="9872031" y="607787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8" name="object 2628"/>
          <p:cNvSpPr txBox="1"/>
          <p:nvPr/>
        </p:nvSpPr>
        <p:spPr>
          <a:xfrm rot="19500000">
            <a:off x="9846613" y="6297388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9" name="object 2629"/>
          <p:cNvSpPr txBox="1"/>
          <p:nvPr/>
        </p:nvSpPr>
        <p:spPr>
          <a:xfrm rot="19440000">
            <a:off x="9813688" y="626364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0" name="object 2630"/>
          <p:cNvSpPr txBox="1"/>
          <p:nvPr/>
        </p:nvSpPr>
        <p:spPr>
          <a:xfrm rot="19500000">
            <a:off x="9747768" y="6631650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1" name="object 2631"/>
          <p:cNvSpPr txBox="1"/>
          <p:nvPr/>
        </p:nvSpPr>
        <p:spPr>
          <a:xfrm rot="19500000">
            <a:off x="9907523" y="686226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2" name="object 2632"/>
          <p:cNvSpPr txBox="1"/>
          <p:nvPr/>
        </p:nvSpPr>
        <p:spPr>
          <a:xfrm rot="19500000">
            <a:off x="11030612" y="4895657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3" name="object 2633"/>
          <p:cNvSpPr txBox="1"/>
          <p:nvPr/>
        </p:nvSpPr>
        <p:spPr>
          <a:xfrm rot="19500000">
            <a:off x="11107672" y="361431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4" name="object 2634"/>
          <p:cNvSpPr txBox="1"/>
          <p:nvPr/>
        </p:nvSpPr>
        <p:spPr>
          <a:xfrm rot="19500000">
            <a:off x="11982062" y="3087772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5" name="object 2635"/>
          <p:cNvSpPr txBox="1"/>
          <p:nvPr/>
        </p:nvSpPr>
        <p:spPr>
          <a:xfrm rot="19500000">
            <a:off x="11929864" y="418632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6" name="object 2636"/>
          <p:cNvSpPr txBox="1"/>
          <p:nvPr/>
        </p:nvSpPr>
        <p:spPr>
          <a:xfrm rot="19500000">
            <a:off x="12740232" y="350767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7" name="object 2637"/>
          <p:cNvSpPr txBox="1"/>
          <p:nvPr/>
        </p:nvSpPr>
        <p:spPr>
          <a:xfrm rot="3240000">
            <a:off x="11596482" y="588572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8" name="object 2638"/>
          <p:cNvSpPr txBox="1"/>
          <p:nvPr/>
        </p:nvSpPr>
        <p:spPr>
          <a:xfrm rot="3240000">
            <a:off x="11557466" y="590827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9" name="object 2639"/>
          <p:cNvSpPr txBox="1"/>
          <p:nvPr/>
        </p:nvSpPr>
        <p:spPr>
          <a:xfrm rot="19440000">
            <a:off x="11814534" y="6205639"/>
            <a:ext cx="2524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20"/>
              </a:lnSpc>
            </a:pP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02" baseline="-23809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02" baseline="-23809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.7</a:t>
            </a:r>
            <a:r>
              <a:rPr sz="525" i="1" spc="-202" baseline="-23809" dirty="0">
                <a:solidFill>
                  <a:srgbClr val="ACACAC"/>
                </a:solidFill>
                <a:latin typeface="Arial"/>
                <a:cs typeface="Arial"/>
              </a:rPr>
              <a:t>.666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0-4.</a:t>
            </a:r>
            <a:r>
              <a:rPr sz="525" i="1" spc="-202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202" baseline="7936" dirty="0">
                <a:solidFill>
                  <a:srgbClr val="ACACAC"/>
                </a:solidFill>
                <a:latin typeface="Arial"/>
                <a:cs typeface="Arial"/>
              </a:rPr>
              <a:t>44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r>
              <a:rPr sz="525" i="1" spc="-202" baseline="7936" dirty="0">
                <a:solidFill>
                  <a:srgbClr val="ACACAC"/>
                </a:solidFill>
                <a:latin typeface="Arial"/>
                <a:cs typeface="Arial"/>
              </a:rPr>
              <a:t>.58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640" name="object 2640"/>
          <p:cNvSpPr txBox="1"/>
          <p:nvPr/>
        </p:nvSpPr>
        <p:spPr>
          <a:xfrm rot="19500000">
            <a:off x="11699239" y="6072170"/>
            <a:ext cx="122569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--44..76625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1" name="object 2641"/>
          <p:cNvSpPr txBox="1"/>
          <p:nvPr/>
        </p:nvSpPr>
        <p:spPr>
          <a:xfrm rot="19440000">
            <a:off x="11387956" y="6564738"/>
            <a:ext cx="126072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225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25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4.</a:t>
            </a:r>
            <a:r>
              <a:rPr sz="525" i="1" spc="-225" baseline="15873" dirty="0">
                <a:solidFill>
                  <a:srgbClr val="ACACAC"/>
                </a:solidFill>
                <a:latin typeface="Arial"/>
                <a:cs typeface="Arial"/>
              </a:rPr>
              <a:t>.6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559</a:t>
            </a:r>
            <a:r>
              <a:rPr sz="525" i="1" spc="-225" baseline="15873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2" name="object 2642"/>
          <p:cNvSpPr txBox="1"/>
          <p:nvPr/>
        </p:nvSpPr>
        <p:spPr>
          <a:xfrm rot="19500000">
            <a:off x="11252139" y="6372427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3" name="object 2643"/>
          <p:cNvSpPr txBox="1"/>
          <p:nvPr/>
        </p:nvSpPr>
        <p:spPr>
          <a:xfrm rot="19500000">
            <a:off x="11125581" y="620401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4" name="object 2644"/>
          <p:cNvSpPr txBox="1"/>
          <p:nvPr/>
        </p:nvSpPr>
        <p:spPr>
          <a:xfrm rot="19500000">
            <a:off x="10413274" y="672908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5" name="object 2645"/>
          <p:cNvSpPr txBox="1"/>
          <p:nvPr/>
        </p:nvSpPr>
        <p:spPr>
          <a:xfrm rot="19500000">
            <a:off x="10537133" y="691917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6" name="object 2646"/>
          <p:cNvSpPr txBox="1"/>
          <p:nvPr/>
        </p:nvSpPr>
        <p:spPr>
          <a:xfrm rot="19500000">
            <a:off x="10662793" y="7092230"/>
            <a:ext cx="120244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647" name="object 2647"/>
          <p:cNvSpPr txBox="1"/>
          <p:nvPr/>
        </p:nvSpPr>
        <p:spPr>
          <a:xfrm rot="19500000">
            <a:off x="10142675" y="745175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8" name="object 2648"/>
          <p:cNvSpPr txBox="1"/>
          <p:nvPr/>
        </p:nvSpPr>
        <p:spPr>
          <a:xfrm rot="19500000">
            <a:off x="10148760" y="750079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9" name="object 2649"/>
          <p:cNvSpPr txBox="1"/>
          <p:nvPr/>
        </p:nvSpPr>
        <p:spPr>
          <a:xfrm rot="3240000">
            <a:off x="9980652" y="731555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0" name="object 2650"/>
          <p:cNvSpPr txBox="1"/>
          <p:nvPr/>
        </p:nvSpPr>
        <p:spPr>
          <a:xfrm rot="19440000">
            <a:off x="9859145" y="7123053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1" name="object 2651"/>
          <p:cNvSpPr txBox="1"/>
          <p:nvPr/>
        </p:nvSpPr>
        <p:spPr>
          <a:xfrm rot="3180000">
            <a:off x="9587156" y="7276178"/>
            <a:ext cx="204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05"/>
              </a:lnSpc>
            </a:pPr>
            <a:r>
              <a:rPr sz="525" i="1" spc="-7" baseline="-15873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r>
              <a:rPr sz="525" i="1" spc="-165" baseline="-15873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315" baseline="-15873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</a:t>
            </a:r>
            <a:r>
              <a:rPr sz="350" i="1" spc="-880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2" name="object 2652"/>
          <p:cNvSpPr txBox="1"/>
          <p:nvPr/>
        </p:nvSpPr>
        <p:spPr>
          <a:xfrm rot="3180000">
            <a:off x="9926626" y="766357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r>
              <a:rPr sz="350" i="1" spc="-880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3" name="object 2653"/>
          <p:cNvSpPr txBox="1"/>
          <p:nvPr/>
        </p:nvSpPr>
        <p:spPr>
          <a:xfrm rot="3180000">
            <a:off x="10085806" y="789056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r>
              <a:rPr sz="350" i="1" spc="-88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4" name="object 2654"/>
          <p:cNvSpPr txBox="1"/>
          <p:nvPr/>
        </p:nvSpPr>
        <p:spPr>
          <a:xfrm rot="3180000">
            <a:off x="10017797" y="794246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5" name="object 2655"/>
          <p:cNvSpPr txBox="1"/>
          <p:nvPr/>
        </p:nvSpPr>
        <p:spPr>
          <a:xfrm rot="3180000">
            <a:off x="9932979" y="8000393"/>
            <a:ext cx="118507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209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09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09" baseline="15873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09" baseline="15873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525" i="1" spc="-209" baseline="15873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6" name="object 2656"/>
          <p:cNvSpPr txBox="1"/>
          <p:nvPr/>
        </p:nvSpPr>
        <p:spPr>
          <a:xfrm rot="3180000">
            <a:off x="9801102" y="8105140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7" name="object 2657"/>
          <p:cNvSpPr txBox="1"/>
          <p:nvPr/>
        </p:nvSpPr>
        <p:spPr>
          <a:xfrm rot="3180000">
            <a:off x="9646657" y="8225853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8" name="object 2658"/>
          <p:cNvSpPr txBox="1"/>
          <p:nvPr/>
        </p:nvSpPr>
        <p:spPr>
          <a:xfrm rot="3180000">
            <a:off x="9433259" y="8349135"/>
            <a:ext cx="126072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300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20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r>
              <a:rPr sz="350" i="1" spc="-760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525" i="1" spc="-419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3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77" baseline="15873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5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419" baseline="15873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5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419" baseline="15873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9" name="object 2659"/>
          <p:cNvSpPr txBox="1"/>
          <p:nvPr/>
        </p:nvSpPr>
        <p:spPr>
          <a:xfrm rot="3180000">
            <a:off x="9346566" y="8409740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0" name="object 2660"/>
          <p:cNvSpPr txBox="1"/>
          <p:nvPr/>
        </p:nvSpPr>
        <p:spPr>
          <a:xfrm rot="3180000">
            <a:off x="9235146" y="8481341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1" name="object 2661"/>
          <p:cNvSpPr txBox="1"/>
          <p:nvPr/>
        </p:nvSpPr>
        <p:spPr>
          <a:xfrm rot="3180000">
            <a:off x="9228906" y="808241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2" name="object 2662"/>
          <p:cNvSpPr txBox="1"/>
          <p:nvPr/>
        </p:nvSpPr>
        <p:spPr>
          <a:xfrm rot="19620000">
            <a:off x="9184518" y="8002279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3" name="object 2663"/>
          <p:cNvSpPr txBox="1"/>
          <p:nvPr/>
        </p:nvSpPr>
        <p:spPr>
          <a:xfrm rot="19380000">
            <a:off x="9357686" y="788685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4" name="object 2664"/>
          <p:cNvSpPr txBox="1"/>
          <p:nvPr/>
        </p:nvSpPr>
        <p:spPr>
          <a:xfrm rot="19440000">
            <a:off x="9475272" y="769153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5" name="object 2665"/>
          <p:cNvSpPr txBox="1"/>
          <p:nvPr/>
        </p:nvSpPr>
        <p:spPr>
          <a:xfrm rot="19440000">
            <a:off x="9120048" y="7917246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6" name="object 2666"/>
          <p:cNvSpPr txBox="1"/>
          <p:nvPr/>
        </p:nvSpPr>
        <p:spPr>
          <a:xfrm rot="240000">
            <a:off x="9291938" y="779150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7" name="object 2667"/>
          <p:cNvSpPr txBox="1"/>
          <p:nvPr/>
        </p:nvSpPr>
        <p:spPr>
          <a:xfrm rot="600000">
            <a:off x="9802764" y="786320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8" name="object 2668"/>
          <p:cNvSpPr txBox="1"/>
          <p:nvPr/>
        </p:nvSpPr>
        <p:spPr>
          <a:xfrm rot="1080000">
            <a:off x="9634410" y="7831700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9" name="object 2669"/>
          <p:cNvSpPr txBox="1"/>
          <p:nvPr/>
        </p:nvSpPr>
        <p:spPr>
          <a:xfrm rot="2640000">
            <a:off x="9562381" y="780606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0" name="object 2670"/>
          <p:cNvSpPr txBox="1"/>
          <p:nvPr/>
        </p:nvSpPr>
        <p:spPr>
          <a:xfrm rot="3240000">
            <a:off x="9515883" y="7763350"/>
            <a:ext cx="119665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1" name="object 2671"/>
          <p:cNvSpPr txBox="1"/>
          <p:nvPr/>
        </p:nvSpPr>
        <p:spPr>
          <a:xfrm rot="4500000">
            <a:off x="9473920" y="7689886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2" name="object 2672"/>
          <p:cNvSpPr txBox="1"/>
          <p:nvPr/>
        </p:nvSpPr>
        <p:spPr>
          <a:xfrm rot="6960000">
            <a:off x="9404143" y="7392466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3" name="object 2673"/>
          <p:cNvSpPr txBox="1"/>
          <p:nvPr/>
        </p:nvSpPr>
        <p:spPr>
          <a:xfrm rot="19500000">
            <a:off x="9723363" y="6988982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4" name="object 2674"/>
          <p:cNvSpPr txBox="1"/>
          <p:nvPr/>
        </p:nvSpPr>
        <p:spPr>
          <a:xfrm rot="3240000">
            <a:off x="9544505" y="679555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5" name="object 2675"/>
          <p:cNvSpPr txBox="1"/>
          <p:nvPr/>
        </p:nvSpPr>
        <p:spPr>
          <a:xfrm rot="21120000">
            <a:off x="9383922" y="655710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6" name="object 2676"/>
          <p:cNvSpPr txBox="1"/>
          <p:nvPr/>
        </p:nvSpPr>
        <p:spPr>
          <a:xfrm rot="3300000">
            <a:off x="9271397" y="655346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7" name="object 2677"/>
          <p:cNvSpPr txBox="1"/>
          <p:nvPr/>
        </p:nvSpPr>
        <p:spPr>
          <a:xfrm rot="3180000">
            <a:off x="9474371" y="684130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8" name="object 2678"/>
          <p:cNvSpPr txBox="1"/>
          <p:nvPr/>
        </p:nvSpPr>
        <p:spPr>
          <a:xfrm rot="19560000">
            <a:off x="9525072" y="7103461"/>
            <a:ext cx="235633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 </a:t>
            </a:r>
            <a:r>
              <a:rPr sz="525" i="1" spc="-15" baseline="15873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525" baseline="15873">
              <a:latin typeface="Arial"/>
              <a:cs typeface="Arial"/>
            </a:endParaRPr>
          </a:p>
        </p:txBody>
      </p:sp>
      <p:sp>
        <p:nvSpPr>
          <p:cNvPr id="2679" name="object 2679"/>
          <p:cNvSpPr txBox="1"/>
          <p:nvPr/>
        </p:nvSpPr>
        <p:spPr>
          <a:xfrm rot="3180000">
            <a:off x="8983719" y="719759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0" name="object 2680"/>
          <p:cNvSpPr txBox="1"/>
          <p:nvPr/>
        </p:nvSpPr>
        <p:spPr>
          <a:xfrm rot="3180000">
            <a:off x="8727079" y="739625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1" name="object 2681"/>
          <p:cNvSpPr txBox="1"/>
          <p:nvPr/>
        </p:nvSpPr>
        <p:spPr>
          <a:xfrm rot="19440000">
            <a:off x="8532632" y="6704984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2" name="object 2682"/>
          <p:cNvSpPr txBox="1"/>
          <p:nvPr/>
        </p:nvSpPr>
        <p:spPr>
          <a:xfrm rot="1680000">
            <a:off x="8802552" y="651841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3" name="object 2683"/>
          <p:cNvSpPr txBox="1"/>
          <p:nvPr/>
        </p:nvSpPr>
        <p:spPr>
          <a:xfrm rot="19440000">
            <a:off x="8715180" y="6461229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4" name="object 2684"/>
          <p:cNvSpPr txBox="1"/>
          <p:nvPr/>
        </p:nvSpPr>
        <p:spPr>
          <a:xfrm rot="19440000">
            <a:off x="8494333" y="658400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5" name="object 2685"/>
          <p:cNvSpPr txBox="1"/>
          <p:nvPr/>
        </p:nvSpPr>
        <p:spPr>
          <a:xfrm rot="3300000">
            <a:off x="8088260" y="734863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6" name="object 2686"/>
          <p:cNvSpPr txBox="1"/>
          <p:nvPr/>
        </p:nvSpPr>
        <p:spPr>
          <a:xfrm rot="3300000">
            <a:off x="8302775" y="720182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7" name="object 2687"/>
          <p:cNvSpPr txBox="1"/>
          <p:nvPr/>
        </p:nvSpPr>
        <p:spPr>
          <a:xfrm rot="3300000">
            <a:off x="8386422" y="713852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8" name="object 2688"/>
          <p:cNvSpPr txBox="1"/>
          <p:nvPr/>
        </p:nvSpPr>
        <p:spPr>
          <a:xfrm rot="3180000">
            <a:off x="8495493" y="705871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9" name="object 2689"/>
          <p:cNvSpPr txBox="1"/>
          <p:nvPr/>
        </p:nvSpPr>
        <p:spPr>
          <a:xfrm rot="3180000">
            <a:off x="8456938" y="707405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0" name="object 2690"/>
          <p:cNvSpPr txBox="1"/>
          <p:nvPr/>
        </p:nvSpPr>
        <p:spPr>
          <a:xfrm rot="3180000">
            <a:off x="8743288" y="687468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1" name="object 2691"/>
          <p:cNvSpPr txBox="1"/>
          <p:nvPr/>
        </p:nvSpPr>
        <p:spPr>
          <a:xfrm rot="19620000">
            <a:off x="9104731" y="654826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2" name="object 2692"/>
          <p:cNvSpPr txBox="1"/>
          <p:nvPr/>
        </p:nvSpPr>
        <p:spPr>
          <a:xfrm rot="18600000">
            <a:off x="9112260" y="654316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3" name="object 2693"/>
          <p:cNvSpPr txBox="1"/>
          <p:nvPr/>
        </p:nvSpPr>
        <p:spPr>
          <a:xfrm rot="19140000">
            <a:off x="9191311" y="644920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4" name="object 2694"/>
          <p:cNvSpPr txBox="1"/>
          <p:nvPr/>
        </p:nvSpPr>
        <p:spPr>
          <a:xfrm rot="19500000">
            <a:off x="9593255" y="609412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5" name="object 2695"/>
          <p:cNvSpPr txBox="1"/>
          <p:nvPr/>
        </p:nvSpPr>
        <p:spPr>
          <a:xfrm rot="960000">
            <a:off x="9202077" y="653647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6" name="object 2696"/>
          <p:cNvSpPr txBox="1"/>
          <p:nvPr/>
        </p:nvSpPr>
        <p:spPr>
          <a:xfrm rot="2700000">
            <a:off x="8664365" y="638138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7" name="object 2697"/>
          <p:cNvSpPr txBox="1"/>
          <p:nvPr/>
        </p:nvSpPr>
        <p:spPr>
          <a:xfrm rot="2460000">
            <a:off x="8486217" y="620768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8" name="object 2698"/>
          <p:cNvSpPr txBox="1"/>
          <p:nvPr/>
        </p:nvSpPr>
        <p:spPr>
          <a:xfrm rot="19440000">
            <a:off x="9369130" y="650955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9" name="object 2699"/>
          <p:cNvSpPr txBox="1"/>
          <p:nvPr/>
        </p:nvSpPr>
        <p:spPr>
          <a:xfrm rot="19440000">
            <a:off x="9234007" y="6323963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0" name="object 2700"/>
          <p:cNvSpPr txBox="1"/>
          <p:nvPr/>
        </p:nvSpPr>
        <p:spPr>
          <a:xfrm rot="19500000">
            <a:off x="9379567" y="621367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1" name="object 2701"/>
          <p:cNvSpPr txBox="1"/>
          <p:nvPr/>
        </p:nvSpPr>
        <p:spPr>
          <a:xfrm rot="19440000">
            <a:off x="9476687" y="634973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2" name="object 2702"/>
          <p:cNvSpPr txBox="1"/>
          <p:nvPr/>
        </p:nvSpPr>
        <p:spPr>
          <a:xfrm rot="19500000">
            <a:off x="9320853" y="644666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3" name="object 2703"/>
          <p:cNvSpPr txBox="1"/>
          <p:nvPr/>
        </p:nvSpPr>
        <p:spPr>
          <a:xfrm rot="19500000">
            <a:off x="9441912" y="6431381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4" name="object 2704"/>
          <p:cNvSpPr txBox="1"/>
          <p:nvPr/>
        </p:nvSpPr>
        <p:spPr>
          <a:xfrm rot="19500000">
            <a:off x="9538916" y="6421761"/>
            <a:ext cx="210234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44" baseline="7936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5" name="object 2705"/>
          <p:cNvSpPr txBox="1"/>
          <p:nvPr/>
        </p:nvSpPr>
        <p:spPr>
          <a:xfrm rot="19500000">
            <a:off x="9822040" y="5340748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6" name="object 2706"/>
          <p:cNvSpPr txBox="1"/>
          <p:nvPr/>
        </p:nvSpPr>
        <p:spPr>
          <a:xfrm rot="19440000">
            <a:off x="9403134" y="488058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7" name="object 2707"/>
          <p:cNvSpPr txBox="1"/>
          <p:nvPr/>
        </p:nvSpPr>
        <p:spPr>
          <a:xfrm rot="19560000">
            <a:off x="8592531" y="536962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8" name="object 2708"/>
          <p:cNvSpPr txBox="1"/>
          <p:nvPr/>
        </p:nvSpPr>
        <p:spPr>
          <a:xfrm rot="19560000">
            <a:off x="8714603" y="571006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9" name="object 2709"/>
          <p:cNvSpPr txBox="1"/>
          <p:nvPr/>
        </p:nvSpPr>
        <p:spPr>
          <a:xfrm>
            <a:off x="8068171" y="6036652"/>
            <a:ext cx="130175" cy="69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0" name="object 2710"/>
          <p:cNvSpPr txBox="1"/>
          <p:nvPr/>
        </p:nvSpPr>
        <p:spPr>
          <a:xfrm rot="19500000">
            <a:off x="7408643" y="610597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1" name="object 2711"/>
          <p:cNvSpPr txBox="1"/>
          <p:nvPr/>
        </p:nvSpPr>
        <p:spPr>
          <a:xfrm rot="19440000">
            <a:off x="6949479" y="6365302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-4.95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2" name="object 2712"/>
          <p:cNvSpPr txBox="1"/>
          <p:nvPr/>
        </p:nvSpPr>
        <p:spPr>
          <a:xfrm rot="19440000">
            <a:off x="7139186" y="6619079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3" name="object 2713"/>
          <p:cNvSpPr txBox="1"/>
          <p:nvPr/>
        </p:nvSpPr>
        <p:spPr>
          <a:xfrm rot="19440000">
            <a:off x="7327103" y="6822387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4" name="object 2714"/>
          <p:cNvSpPr txBox="1"/>
          <p:nvPr/>
        </p:nvSpPr>
        <p:spPr>
          <a:xfrm rot="19500000">
            <a:off x="7434732" y="7017401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5" name="object 2715"/>
          <p:cNvSpPr txBox="1"/>
          <p:nvPr/>
        </p:nvSpPr>
        <p:spPr>
          <a:xfrm rot="19500000">
            <a:off x="7477134" y="714574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6" name="object 2716"/>
          <p:cNvSpPr txBox="1"/>
          <p:nvPr/>
        </p:nvSpPr>
        <p:spPr>
          <a:xfrm rot="19500000">
            <a:off x="7786391" y="692096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7" name="object 2717"/>
          <p:cNvSpPr txBox="1"/>
          <p:nvPr/>
        </p:nvSpPr>
        <p:spPr>
          <a:xfrm rot="19500000">
            <a:off x="7706201" y="679816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8" name="object 2718"/>
          <p:cNvSpPr txBox="1"/>
          <p:nvPr/>
        </p:nvSpPr>
        <p:spPr>
          <a:xfrm rot="19440000">
            <a:off x="7640297" y="6630890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9" name="object 2719"/>
          <p:cNvSpPr txBox="1"/>
          <p:nvPr/>
        </p:nvSpPr>
        <p:spPr>
          <a:xfrm>
            <a:off x="7927468" y="6538306"/>
            <a:ext cx="135890" cy="73660"/>
          </a:xfrm>
          <a:prstGeom prst="rect">
            <a:avLst/>
          </a:prstGeom>
        </p:spPr>
        <p:txBody>
          <a:bodyPr vert="horz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0" name="object 2720"/>
          <p:cNvSpPr txBox="1"/>
          <p:nvPr/>
        </p:nvSpPr>
        <p:spPr>
          <a:xfrm rot="3180000">
            <a:off x="8261075" y="6801236"/>
            <a:ext cx="22942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</a:t>
            </a:r>
            <a:r>
              <a:rPr sz="350" i="1" spc="15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1" name="object 2721"/>
          <p:cNvSpPr txBox="1"/>
          <p:nvPr/>
        </p:nvSpPr>
        <p:spPr>
          <a:xfrm rot="3180000">
            <a:off x="8152970" y="6781784"/>
            <a:ext cx="319987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-4.65       </a:t>
            </a:r>
            <a:r>
              <a:rPr sz="525" i="1" spc="-44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2" name="object 2722"/>
          <p:cNvSpPr txBox="1"/>
          <p:nvPr/>
        </p:nvSpPr>
        <p:spPr>
          <a:xfrm rot="19440000">
            <a:off x="7868302" y="6669190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3" name="object 2723"/>
          <p:cNvSpPr txBox="1"/>
          <p:nvPr/>
        </p:nvSpPr>
        <p:spPr>
          <a:xfrm rot="21000000">
            <a:off x="7799784" y="651711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4" name="object 2724"/>
          <p:cNvSpPr txBox="1"/>
          <p:nvPr/>
        </p:nvSpPr>
        <p:spPr>
          <a:xfrm rot="19500000">
            <a:off x="7725542" y="628419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5" name="object 2725"/>
          <p:cNvSpPr txBox="1"/>
          <p:nvPr/>
        </p:nvSpPr>
        <p:spPr>
          <a:xfrm rot="20340000">
            <a:off x="7643810" y="601168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6" name="object 2726"/>
          <p:cNvSpPr txBox="1"/>
          <p:nvPr/>
        </p:nvSpPr>
        <p:spPr>
          <a:xfrm rot="20340000">
            <a:off x="7666330" y="6049767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7" name="object 2727"/>
          <p:cNvSpPr txBox="1"/>
          <p:nvPr/>
        </p:nvSpPr>
        <p:spPr>
          <a:xfrm rot="19440000">
            <a:off x="7333721" y="724636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8" name="object 2728"/>
          <p:cNvSpPr txBox="1"/>
          <p:nvPr/>
        </p:nvSpPr>
        <p:spPr>
          <a:xfrm rot="19440000">
            <a:off x="7223588" y="7091895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9" name="object 2729"/>
          <p:cNvSpPr txBox="1"/>
          <p:nvPr/>
        </p:nvSpPr>
        <p:spPr>
          <a:xfrm rot="19440000">
            <a:off x="7113414" y="6958045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0" name="object 2730"/>
          <p:cNvSpPr txBox="1"/>
          <p:nvPr/>
        </p:nvSpPr>
        <p:spPr>
          <a:xfrm rot="19440000">
            <a:off x="6811316" y="652852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1" name="object 2731"/>
          <p:cNvSpPr txBox="1"/>
          <p:nvPr/>
        </p:nvSpPr>
        <p:spPr>
          <a:xfrm rot="19440000">
            <a:off x="6833508" y="6562883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2" name="object 2732"/>
          <p:cNvSpPr txBox="1"/>
          <p:nvPr/>
        </p:nvSpPr>
        <p:spPr>
          <a:xfrm rot="19500000">
            <a:off x="6507842" y="784801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3" name="object 2733"/>
          <p:cNvSpPr txBox="1"/>
          <p:nvPr/>
        </p:nvSpPr>
        <p:spPr>
          <a:xfrm rot="19440000">
            <a:off x="6316290" y="7985322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4" name="object 2734"/>
          <p:cNvSpPr txBox="1"/>
          <p:nvPr/>
        </p:nvSpPr>
        <p:spPr>
          <a:xfrm rot="19500000">
            <a:off x="6203226" y="796288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5" name="object 2735"/>
          <p:cNvSpPr txBox="1"/>
          <p:nvPr/>
        </p:nvSpPr>
        <p:spPr>
          <a:xfrm rot="19500000">
            <a:off x="6182670" y="8058997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6" name="object 2736"/>
          <p:cNvSpPr txBox="1"/>
          <p:nvPr/>
        </p:nvSpPr>
        <p:spPr>
          <a:xfrm rot="19500000">
            <a:off x="6405459" y="7741768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7" name="object 2737"/>
          <p:cNvSpPr txBox="1"/>
          <p:nvPr/>
        </p:nvSpPr>
        <p:spPr>
          <a:xfrm rot="19440000">
            <a:off x="6389596" y="7702892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8" name="object 2738"/>
          <p:cNvSpPr txBox="1"/>
          <p:nvPr/>
        </p:nvSpPr>
        <p:spPr>
          <a:xfrm rot="19500000">
            <a:off x="6160630" y="7385263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9" name="object 2739"/>
          <p:cNvSpPr txBox="1"/>
          <p:nvPr/>
        </p:nvSpPr>
        <p:spPr>
          <a:xfrm rot="19500000">
            <a:off x="6001362" y="717223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0" name="object 2740"/>
          <p:cNvSpPr txBox="1"/>
          <p:nvPr/>
        </p:nvSpPr>
        <p:spPr>
          <a:xfrm rot="19440000">
            <a:off x="5981795" y="713826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1" name="object 2741"/>
          <p:cNvSpPr txBox="1"/>
          <p:nvPr/>
        </p:nvSpPr>
        <p:spPr>
          <a:xfrm rot="19500000">
            <a:off x="5224998" y="768193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2" name="object 2742"/>
          <p:cNvSpPr txBox="1"/>
          <p:nvPr/>
        </p:nvSpPr>
        <p:spPr>
          <a:xfrm rot="19440000">
            <a:off x="5242838" y="7721166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3" name="object 2743"/>
          <p:cNvSpPr txBox="1"/>
          <p:nvPr/>
        </p:nvSpPr>
        <p:spPr>
          <a:xfrm rot="19440000">
            <a:off x="5399615" y="790979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4" name="object 2744"/>
          <p:cNvSpPr txBox="1"/>
          <p:nvPr/>
        </p:nvSpPr>
        <p:spPr>
          <a:xfrm rot="19440000">
            <a:off x="5673078" y="827346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5" name="object 2745"/>
          <p:cNvSpPr txBox="1"/>
          <p:nvPr/>
        </p:nvSpPr>
        <p:spPr>
          <a:xfrm rot="19500000">
            <a:off x="5660545" y="8234183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6" name="object 2746"/>
          <p:cNvSpPr txBox="1"/>
          <p:nvPr/>
        </p:nvSpPr>
        <p:spPr>
          <a:xfrm rot="19500000">
            <a:off x="5704990" y="831727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7" name="object 2747"/>
          <p:cNvSpPr txBox="1"/>
          <p:nvPr/>
        </p:nvSpPr>
        <p:spPr>
          <a:xfrm rot="19500000">
            <a:off x="5720727" y="841675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8" name="object 2748"/>
          <p:cNvSpPr txBox="1"/>
          <p:nvPr/>
        </p:nvSpPr>
        <p:spPr>
          <a:xfrm rot="19440000">
            <a:off x="5362389" y="8495740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9" name="object 2749"/>
          <p:cNvSpPr txBox="1"/>
          <p:nvPr/>
        </p:nvSpPr>
        <p:spPr>
          <a:xfrm rot="21120000">
            <a:off x="5183294" y="8462164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0" name="object 2750"/>
          <p:cNvSpPr txBox="1"/>
          <p:nvPr/>
        </p:nvSpPr>
        <p:spPr>
          <a:xfrm rot="20280000">
            <a:off x="5128546" y="846991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1" name="object 2751"/>
          <p:cNvSpPr txBox="1"/>
          <p:nvPr/>
        </p:nvSpPr>
        <p:spPr>
          <a:xfrm rot="19440000">
            <a:off x="5076380" y="8491244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2" name="object 2752"/>
          <p:cNvSpPr txBox="1"/>
          <p:nvPr/>
        </p:nvSpPr>
        <p:spPr>
          <a:xfrm rot="18960000">
            <a:off x="4954031" y="8582188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3" name="object 2753"/>
          <p:cNvSpPr txBox="1"/>
          <p:nvPr/>
        </p:nvSpPr>
        <p:spPr>
          <a:xfrm rot="6420000">
            <a:off x="4911609" y="861703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4" name="object 2754"/>
          <p:cNvSpPr txBox="1"/>
          <p:nvPr/>
        </p:nvSpPr>
        <p:spPr>
          <a:xfrm rot="5820000">
            <a:off x="4893870" y="867207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5" name="object 2755"/>
          <p:cNvSpPr txBox="1"/>
          <p:nvPr/>
        </p:nvSpPr>
        <p:spPr>
          <a:xfrm rot="2820000">
            <a:off x="4949201" y="900174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6" name="object 2756"/>
          <p:cNvSpPr txBox="1"/>
          <p:nvPr/>
        </p:nvSpPr>
        <p:spPr>
          <a:xfrm rot="19500000">
            <a:off x="4908927" y="893647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7" name="object 2757"/>
          <p:cNvSpPr txBox="1"/>
          <p:nvPr/>
        </p:nvSpPr>
        <p:spPr>
          <a:xfrm rot="3180000">
            <a:off x="5147533" y="863820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8" name="object 2758"/>
          <p:cNvSpPr txBox="1"/>
          <p:nvPr/>
        </p:nvSpPr>
        <p:spPr>
          <a:xfrm rot="19500000">
            <a:off x="5346338" y="844899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9" name="object 2759"/>
          <p:cNvSpPr txBox="1"/>
          <p:nvPr/>
        </p:nvSpPr>
        <p:spPr>
          <a:xfrm rot="19440000">
            <a:off x="4791838" y="8003935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0" name="object 2760"/>
          <p:cNvSpPr txBox="1"/>
          <p:nvPr/>
        </p:nvSpPr>
        <p:spPr>
          <a:xfrm rot="19500000">
            <a:off x="4858471" y="794931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1" name="object 2761"/>
          <p:cNvSpPr txBox="1"/>
          <p:nvPr/>
        </p:nvSpPr>
        <p:spPr>
          <a:xfrm rot="19500000">
            <a:off x="4819098" y="804595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2" name="object 2762"/>
          <p:cNvSpPr txBox="1"/>
          <p:nvPr/>
        </p:nvSpPr>
        <p:spPr>
          <a:xfrm rot="3180000">
            <a:off x="4977738" y="8294618"/>
            <a:ext cx="34699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         </a:t>
            </a:r>
            <a:r>
              <a:rPr sz="350" i="1" spc="4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3" name="object 2763"/>
          <p:cNvSpPr txBox="1"/>
          <p:nvPr/>
        </p:nvSpPr>
        <p:spPr>
          <a:xfrm rot="3180000">
            <a:off x="4966617" y="823219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4" name="object 2764"/>
          <p:cNvSpPr txBox="1"/>
          <p:nvPr/>
        </p:nvSpPr>
        <p:spPr>
          <a:xfrm rot="3240000">
            <a:off x="4894836" y="858706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5" name="object 2765"/>
          <p:cNvSpPr txBox="1"/>
          <p:nvPr/>
        </p:nvSpPr>
        <p:spPr>
          <a:xfrm rot="19500000">
            <a:off x="4525529" y="8198748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6" name="object 2766"/>
          <p:cNvSpPr txBox="1"/>
          <p:nvPr/>
        </p:nvSpPr>
        <p:spPr>
          <a:xfrm rot="19440000">
            <a:off x="4530896" y="8207601"/>
            <a:ext cx="21579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-4.79-4.80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7" name="object 2767"/>
          <p:cNvSpPr txBox="1"/>
          <p:nvPr/>
        </p:nvSpPr>
        <p:spPr>
          <a:xfrm rot="3180000">
            <a:off x="4755665" y="839204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8" name="object 2768"/>
          <p:cNvSpPr txBox="1"/>
          <p:nvPr/>
        </p:nvSpPr>
        <p:spPr>
          <a:xfrm rot="3180000">
            <a:off x="4685181" y="840083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9" name="object 2769"/>
          <p:cNvSpPr txBox="1"/>
          <p:nvPr/>
        </p:nvSpPr>
        <p:spPr>
          <a:xfrm rot="19620000">
            <a:off x="4843822" y="8619004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0" name="object 2770"/>
          <p:cNvSpPr txBox="1"/>
          <p:nvPr/>
        </p:nvSpPr>
        <p:spPr>
          <a:xfrm rot="19440000">
            <a:off x="4840876" y="8822894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1" name="object 2771"/>
          <p:cNvSpPr txBox="1"/>
          <p:nvPr/>
        </p:nvSpPr>
        <p:spPr>
          <a:xfrm rot="19440000">
            <a:off x="4733853" y="9134656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2" name="object 2772"/>
          <p:cNvSpPr txBox="1"/>
          <p:nvPr/>
        </p:nvSpPr>
        <p:spPr>
          <a:xfrm rot="19500000">
            <a:off x="4619727" y="897909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3" name="object 2773"/>
          <p:cNvSpPr txBox="1"/>
          <p:nvPr/>
        </p:nvSpPr>
        <p:spPr>
          <a:xfrm rot="19500000">
            <a:off x="4644722" y="9020212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4" name="object 2774"/>
          <p:cNvSpPr txBox="1"/>
          <p:nvPr/>
        </p:nvSpPr>
        <p:spPr>
          <a:xfrm rot="19500000">
            <a:off x="4684501" y="905709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5" name="object 2775"/>
          <p:cNvSpPr txBox="1"/>
          <p:nvPr/>
        </p:nvSpPr>
        <p:spPr>
          <a:xfrm rot="19440000">
            <a:off x="4399182" y="8673993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6" name="object 2776"/>
          <p:cNvSpPr txBox="1"/>
          <p:nvPr/>
        </p:nvSpPr>
        <p:spPr>
          <a:xfrm rot="19500000">
            <a:off x="4242449" y="844860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7" name="object 2777"/>
          <p:cNvSpPr txBox="1"/>
          <p:nvPr/>
        </p:nvSpPr>
        <p:spPr>
          <a:xfrm rot="19440000">
            <a:off x="4225154" y="8411965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8" name="object 2778"/>
          <p:cNvSpPr txBox="1"/>
          <p:nvPr/>
        </p:nvSpPr>
        <p:spPr>
          <a:xfrm rot="19440000">
            <a:off x="3588814" y="887551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9" name="object 2779"/>
          <p:cNvSpPr txBox="1"/>
          <p:nvPr/>
        </p:nvSpPr>
        <p:spPr>
          <a:xfrm rot="19500000">
            <a:off x="3609211" y="8914263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0" name="object 2780"/>
          <p:cNvSpPr txBox="1"/>
          <p:nvPr/>
        </p:nvSpPr>
        <p:spPr>
          <a:xfrm rot="19440000">
            <a:off x="4196590" y="952946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1" name="object 2781"/>
          <p:cNvSpPr txBox="1"/>
          <p:nvPr/>
        </p:nvSpPr>
        <p:spPr>
          <a:xfrm rot="19500000">
            <a:off x="3575268" y="997523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2" name="object 2782"/>
          <p:cNvSpPr txBox="1"/>
          <p:nvPr/>
        </p:nvSpPr>
        <p:spPr>
          <a:xfrm rot="19440000">
            <a:off x="3529754" y="9911737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3" name="object 2783"/>
          <p:cNvSpPr txBox="1"/>
          <p:nvPr/>
        </p:nvSpPr>
        <p:spPr>
          <a:xfrm rot="19500000">
            <a:off x="3477194" y="981523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4" name="object 2784"/>
          <p:cNvSpPr txBox="1"/>
          <p:nvPr/>
        </p:nvSpPr>
        <p:spPr>
          <a:xfrm rot="19500000">
            <a:off x="3494733" y="984959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5" name="object 2785"/>
          <p:cNvSpPr txBox="1"/>
          <p:nvPr/>
        </p:nvSpPr>
        <p:spPr>
          <a:xfrm rot="19440000">
            <a:off x="3098441" y="9279263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6" name="object 2786"/>
          <p:cNvSpPr txBox="1"/>
          <p:nvPr/>
        </p:nvSpPr>
        <p:spPr>
          <a:xfrm rot="19500000">
            <a:off x="3079156" y="924716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7" name="object 2787"/>
          <p:cNvSpPr txBox="1"/>
          <p:nvPr/>
        </p:nvSpPr>
        <p:spPr>
          <a:xfrm rot="19500000">
            <a:off x="3042301" y="1036001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8" name="object 2788"/>
          <p:cNvSpPr txBox="1"/>
          <p:nvPr/>
        </p:nvSpPr>
        <p:spPr>
          <a:xfrm rot="19440000">
            <a:off x="2953119" y="10241755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9" name="object 2789"/>
          <p:cNvSpPr txBox="1"/>
          <p:nvPr/>
        </p:nvSpPr>
        <p:spPr>
          <a:xfrm rot="19440000">
            <a:off x="2993207" y="10276832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0" name="object 2790"/>
          <p:cNvSpPr txBox="1"/>
          <p:nvPr/>
        </p:nvSpPr>
        <p:spPr>
          <a:xfrm rot="19500000">
            <a:off x="2940276" y="10196139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1" name="object 2791"/>
          <p:cNvSpPr txBox="1"/>
          <p:nvPr/>
        </p:nvSpPr>
        <p:spPr>
          <a:xfrm rot="19440000">
            <a:off x="2761622" y="1018913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2" name="object 2792"/>
          <p:cNvSpPr txBox="1"/>
          <p:nvPr/>
        </p:nvSpPr>
        <p:spPr>
          <a:xfrm rot="19560000">
            <a:off x="2288803" y="1052306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3" name="object 2793"/>
          <p:cNvSpPr txBox="1"/>
          <p:nvPr/>
        </p:nvSpPr>
        <p:spPr>
          <a:xfrm rot="3180000">
            <a:off x="2366649" y="1095229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4" name="object 2794"/>
          <p:cNvSpPr txBox="1"/>
          <p:nvPr/>
        </p:nvSpPr>
        <p:spPr>
          <a:xfrm rot="3360000">
            <a:off x="2437735" y="1089916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5" name="object 2795"/>
          <p:cNvSpPr txBox="1"/>
          <p:nvPr/>
        </p:nvSpPr>
        <p:spPr>
          <a:xfrm rot="19200000">
            <a:off x="2408961" y="10827773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6" name="object 2796"/>
          <p:cNvSpPr txBox="1"/>
          <p:nvPr/>
        </p:nvSpPr>
        <p:spPr>
          <a:xfrm rot="19440000">
            <a:off x="2630056" y="1064121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7" name="object 2797"/>
          <p:cNvSpPr txBox="1"/>
          <p:nvPr/>
        </p:nvSpPr>
        <p:spPr>
          <a:xfrm rot="19260000">
            <a:off x="2528211" y="1053589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8" name="object 2798"/>
          <p:cNvSpPr txBox="1"/>
          <p:nvPr/>
        </p:nvSpPr>
        <p:spPr>
          <a:xfrm rot="19440000">
            <a:off x="2222570" y="10751814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9" name="object 2799"/>
          <p:cNvSpPr txBox="1"/>
          <p:nvPr/>
        </p:nvSpPr>
        <p:spPr>
          <a:xfrm rot="19440000">
            <a:off x="2496392" y="10014106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0" name="object 2800"/>
          <p:cNvSpPr txBox="1"/>
          <p:nvPr/>
        </p:nvSpPr>
        <p:spPr>
          <a:xfrm rot="19500000">
            <a:off x="1634027" y="10299348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1" name="object 2801"/>
          <p:cNvSpPr txBox="1"/>
          <p:nvPr/>
        </p:nvSpPr>
        <p:spPr>
          <a:xfrm rot="19440000">
            <a:off x="1663115" y="10340903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2" name="object 2802"/>
          <p:cNvSpPr txBox="1"/>
          <p:nvPr/>
        </p:nvSpPr>
        <p:spPr>
          <a:xfrm rot="19500000">
            <a:off x="1872910" y="1050960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3" name="object 2803"/>
          <p:cNvSpPr txBox="1"/>
          <p:nvPr/>
        </p:nvSpPr>
        <p:spPr>
          <a:xfrm rot="5820000">
            <a:off x="2164546" y="1072012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4" name="object 2804"/>
          <p:cNvSpPr txBox="1"/>
          <p:nvPr/>
        </p:nvSpPr>
        <p:spPr>
          <a:xfrm rot="5820000">
            <a:off x="2132276" y="10668812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5" name="object 2805"/>
          <p:cNvSpPr txBox="1"/>
          <p:nvPr/>
        </p:nvSpPr>
        <p:spPr>
          <a:xfrm rot="19320000">
            <a:off x="1462540" y="1053070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6" name="object 2806"/>
          <p:cNvSpPr txBox="1"/>
          <p:nvPr/>
        </p:nvSpPr>
        <p:spPr>
          <a:xfrm rot="5160000">
            <a:off x="1374319" y="1060075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7" name="object 2807"/>
          <p:cNvSpPr txBox="1"/>
          <p:nvPr/>
        </p:nvSpPr>
        <p:spPr>
          <a:xfrm rot="3360000">
            <a:off x="1453352" y="10630275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8" name="object 2808"/>
          <p:cNvSpPr txBox="1"/>
          <p:nvPr/>
        </p:nvSpPr>
        <p:spPr>
          <a:xfrm rot="3120000">
            <a:off x="1634835" y="1096199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9" name="object 2809"/>
          <p:cNvSpPr txBox="1"/>
          <p:nvPr/>
        </p:nvSpPr>
        <p:spPr>
          <a:xfrm rot="3180000">
            <a:off x="1752328" y="1111485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0" name="object 2810"/>
          <p:cNvSpPr txBox="1"/>
          <p:nvPr/>
        </p:nvSpPr>
        <p:spPr>
          <a:xfrm rot="6120000">
            <a:off x="1821444" y="11419600"/>
            <a:ext cx="12140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1" name="object 2811"/>
          <p:cNvSpPr txBox="1"/>
          <p:nvPr/>
        </p:nvSpPr>
        <p:spPr>
          <a:xfrm rot="19440000">
            <a:off x="1660546" y="1168201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2" name="object 2812"/>
          <p:cNvSpPr txBox="1"/>
          <p:nvPr/>
        </p:nvSpPr>
        <p:spPr>
          <a:xfrm rot="19440000">
            <a:off x="1693819" y="1170990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3" name="object 2813"/>
          <p:cNvSpPr txBox="1"/>
          <p:nvPr/>
        </p:nvSpPr>
        <p:spPr>
          <a:xfrm rot="3120000">
            <a:off x="1810224" y="1183929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4" name="object 2814"/>
          <p:cNvSpPr txBox="1"/>
          <p:nvPr/>
        </p:nvSpPr>
        <p:spPr>
          <a:xfrm rot="19440000">
            <a:off x="1932460" y="1202088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5" name="object 2815"/>
          <p:cNvSpPr txBox="1"/>
          <p:nvPr/>
        </p:nvSpPr>
        <p:spPr>
          <a:xfrm rot="19440000">
            <a:off x="1944811" y="12074389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6" name="object 2816"/>
          <p:cNvSpPr txBox="1"/>
          <p:nvPr/>
        </p:nvSpPr>
        <p:spPr>
          <a:xfrm rot="2340000">
            <a:off x="2339211" y="11984068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7" name="object 2817"/>
          <p:cNvSpPr txBox="1"/>
          <p:nvPr/>
        </p:nvSpPr>
        <p:spPr>
          <a:xfrm rot="19680000">
            <a:off x="2788891" y="12128769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8" name="object 2818"/>
          <p:cNvSpPr txBox="1"/>
          <p:nvPr/>
        </p:nvSpPr>
        <p:spPr>
          <a:xfrm rot="3180000">
            <a:off x="2895555" y="11964086"/>
            <a:ext cx="238119" cy="47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819" name="object 2819"/>
          <p:cNvSpPr txBox="1"/>
          <p:nvPr/>
        </p:nvSpPr>
        <p:spPr>
          <a:xfrm rot="3180000">
            <a:off x="2957960" y="1203255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0" name="object 2820"/>
          <p:cNvSpPr txBox="1"/>
          <p:nvPr/>
        </p:nvSpPr>
        <p:spPr>
          <a:xfrm rot="19440000">
            <a:off x="2758147" y="12051425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1" name="object 2821"/>
          <p:cNvSpPr txBox="1"/>
          <p:nvPr/>
        </p:nvSpPr>
        <p:spPr>
          <a:xfrm rot="3180000">
            <a:off x="2552934" y="12213066"/>
            <a:ext cx="224465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r>
              <a:rPr sz="525" i="1" spc="-44" baseline="7936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2" name="object 2822"/>
          <p:cNvSpPr txBox="1"/>
          <p:nvPr/>
        </p:nvSpPr>
        <p:spPr>
          <a:xfrm rot="3180000">
            <a:off x="2509696" y="12239546"/>
            <a:ext cx="23811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1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-15873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525" baseline="-15873">
              <a:latin typeface="Arial"/>
              <a:cs typeface="Arial"/>
            </a:endParaRPr>
          </a:p>
        </p:txBody>
      </p:sp>
      <p:sp>
        <p:nvSpPr>
          <p:cNvPr id="2823" name="object 2823"/>
          <p:cNvSpPr txBox="1"/>
          <p:nvPr/>
        </p:nvSpPr>
        <p:spPr>
          <a:xfrm rot="3300000">
            <a:off x="2015734" y="1199279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4" name="object 2824"/>
          <p:cNvSpPr txBox="1"/>
          <p:nvPr/>
        </p:nvSpPr>
        <p:spPr>
          <a:xfrm rot="3180000">
            <a:off x="1886597" y="11807700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5" name="object 2825"/>
          <p:cNvSpPr txBox="1"/>
          <p:nvPr/>
        </p:nvSpPr>
        <p:spPr>
          <a:xfrm rot="18420000">
            <a:off x="1782388" y="1162650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6" name="object 2826"/>
          <p:cNvSpPr txBox="1"/>
          <p:nvPr/>
        </p:nvSpPr>
        <p:spPr>
          <a:xfrm rot="4980000">
            <a:off x="1872281" y="1132730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7" name="object 2827"/>
          <p:cNvSpPr txBox="1"/>
          <p:nvPr/>
        </p:nvSpPr>
        <p:spPr>
          <a:xfrm rot="19380000">
            <a:off x="2053344" y="11174937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8" name="object 2828"/>
          <p:cNvSpPr txBox="1"/>
          <p:nvPr/>
        </p:nvSpPr>
        <p:spPr>
          <a:xfrm rot="3180000">
            <a:off x="2283966" y="1102567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9" name="object 2829"/>
          <p:cNvSpPr txBox="1"/>
          <p:nvPr/>
        </p:nvSpPr>
        <p:spPr>
          <a:xfrm rot="3180000">
            <a:off x="2238508" y="1104214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0" name="object 2830"/>
          <p:cNvSpPr txBox="1"/>
          <p:nvPr/>
        </p:nvSpPr>
        <p:spPr>
          <a:xfrm rot="19500000">
            <a:off x="2043722" y="11074175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1" name="object 2831"/>
          <p:cNvSpPr txBox="1"/>
          <p:nvPr/>
        </p:nvSpPr>
        <p:spPr>
          <a:xfrm rot="19380000">
            <a:off x="1829276" y="11190328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2" name="object 2832"/>
          <p:cNvSpPr txBox="1"/>
          <p:nvPr/>
        </p:nvSpPr>
        <p:spPr>
          <a:xfrm rot="3240000">
            <a:off x="2201232" y="1091849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3" name="object 2833"/>
          <p:cNvSpPr txBox="1"/>
          <p:nvPr/>
        </p:nvSpPr>
        <p:spPr>
          <a:xfrm rot="3240000">
            <a:off x="2167791" y="1094976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4" name="object 2834"/>
          <p:cNvSpPr txBox="1"/>
          <p:nvPr/>
        </p:nvSpPr>
        <p:spPr>
          <a:xfrm rot="3180000">
            <a:off x="2464724" y="1127336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5" name="object 2835"/>
          <p:cNvSpPr txBox="1"/>
          <p:nvPr/>
        </p:nvSpPr>
        <p:spPr>
          <a:xfrm rot="3180000">
            <a:off x="2559117" y="1120577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6" name="object 2836"/>
          <p:cNvSpPr txBox="1"/>
          <p:nvPr/>
        </p:nvSpPr>
        <p:spPr>
          <a:xfrm rot="3180000">
            <a:off x="2724586" y="1123256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7" name="object 2837"/>
          <p:cNvSpPr txBox="1"/>
          <p:nvPr/>
        </p:nvSpPr>
        <p:spPr>
          <a:xfrm rot="3180000">
            <a:off x="2889595" y="1146629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8" name="object 2838"/>
          <p:cNvSpPr txBox="1"/>
          <p:nvPr/>
        </p:nvSpPr>
        <p:spPr>
          <a:xfrm rot="3180000">
            <a:off x="2797605" y="1152141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9" name="object 2839"/>
          <p:cNvSpPr txBox="1"/>
          <p:nvPr/>
        </p:nvSpPr>
        <p:spPr>
          <a:xfrm rot="3180000">
            <a:off x="2700860" y="1160236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0" name="object 2840"/>
          <p:cNvSpPr txBox="1"/>
          <p:nvPr/>
        </p:nvSpPr>
        <p:spPr>
          <a:xfrm rot="3180000">
            <a:off x="2666242" y="1162128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1" name="object 2841"/>
          <p:cNvSpPr txBox="1"/>
          <p:nvPr/>
        </p:nvSpPr>
        <p:spPr>
          <a:xfrm rot="6300000">
            <a:off x="2224110" y="11959365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2" name="object 2842"/>
          <p:cNvSpPr txBox="1"/>
          <p:nvPr/>
        </p:nvSpPr>
        <p:spPr>
          <a:xfrm rot="4740000">
            <a:off x="14783130" y="200593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3" name="object 2843"/>
          <p:cNvSpPr txBox="1"/>
          <p:nvPr/>
        </p:nvSpPr>
        <p:spPr>
          <a:xfrm rot="19440000">
            <a:off x="14805647" y="3373493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4" name="object 2844"/>
          <p:cNvSpPr txBox="1"/>
          <p:nvPr/>
        </p:nvSpPr>
        <p:spPr>
          <a:xfrm rot="3240000">
            <a:off x="14873975" y="428987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5" name="object 2845"/>
          <p:cNvSpPr txBox="1"/>
          <p:nvPr/>
        </p:nvSpPr>
        <p:spPr>
          <a:xfrm rot="19440000">
            <a:off x="14092389" y="4599225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-4.21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6" name="object 2846"/>
          <p:cNvSpPr txBox="1"/>
          <p:nvPr/>
        </p:nvSpPr>
        <p:spPr>
          <a:xfrm rot="3180000">
            <a:off x="13833293" y="248573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7" name="object 2847"/>
          <p:cNvSpPr txBox="1"/>
          <p:nvPr/>
        </p:nvSpPr>
        <p:spPr>
          <a:xfrm rot="19380000">
            <a:off x="14036075" y="278897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8" name="object 2848"/>
          <p:cNvSpPr txBox="1"/>
          <p:nvPr/>
        </p:nvSpPr>
        <p:spPr>
          <a:xfrm rot="3000000">
            <a:off x="13802573" y="294204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9" name="object 2849"/>
          <p:cNvSpPr txBox="1"/>
          <p:nvPr/>
        </p:nvSpPr>
        <p:spPr>
          <a:xfrm rot="1500000">
            <a:off x="13604209" y="2646895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0" name="object 2850"/>
          <p:cNvSpPr txBox="1"/>
          <p:nvPr/>
        </p:nvSpPr>
        <p:spPr>
          <a:xfrm rot="19500000">
            <a:off x="11486087" y="572195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1" name="object 2851"/>
          <p:cNvSpPr txBox="1"/>
          <p:nvPr/>
        </p:nvSpPr>
        <p:spPr>
          <a:xfrm rot="19500000">
            <a:off x="11513015" y="577721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2" name="object 2852"/>
          <p:cNvSpPr txBox="1"/>
          <p:nvPr/>
        </p:nvSpPr>
        <p:spPr>
          <a:xfrm rot="19500000">
            <a:off x="11624545" y="574263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3" name="object 2853"/>
          <p:cNvSpPr txBox="1"/>
          <p:nvPr/>
        </p:nvSpPr>
        <p:spPr>
          <a:xfrm rot="19440000">
            <a:off x="10855283" y="6245393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4" name="object 2854"/>
          <p:cNvSpPr txBox="1"/>
          <p:nvPr/>
        </p:nvSpPr>
        <p:spPr>
          <a:xfrm rot="19560000">
            <a:off x="9785068" y="702244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5" name="object 2855"/>
          <p:cNvSpPr txBox="1"/>
          <p:nvPr/>
        </p:nvSpPr>
        <p:spPr>
          <a:xfrm rot="18780000">
            <a:off x="10255043" y="668519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6" name="object 2856"/>
          <p:cNvSpPr txBox="1"/>
          <p:nvPr/>
        </p:nvSpPr>
        <p:spPr>
          <a:xfrm rot="19560000">
            <a:off x="8071863" y="734179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9282606" y="773942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9036345" y="790657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8857377" y="766031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8678767" y="741405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8499799" y="7167798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8320830" y="692153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2747759" y="1112084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2926011" y="1136746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3104264" y="11614084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3079566" y="1182383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2832948" y="12002445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2586329" y="1218069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2339711" y="1235930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2112064" y="1239975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1933095" y="1215349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1754485" y="1190687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1575875" y="11660616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1707953" y="1145909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1808533" y="11261517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1450955" y="1076863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1271987" y="1052237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1496413" y="1033625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1743389" y="10157999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1990007" y="998010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2236983" y="980185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2483602" y="962395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2730578" y="944570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2977554" y="926745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3224172" y="9089559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3471148" y="891130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3717767" y="873341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3964743" y="8555159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4211719" y="8376907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4458337" y="819901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4705313" y="802076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4952290" y="784250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5198908" y="7664613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5445884" y="7486361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5692502" y="7308467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5939478" y="713021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6186455" y="6951961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6433073" y="6774067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6680049" y="659581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6926667" y="641792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7173644" y="623966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7420620" y="606141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7246304" y="582016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7292478" y="560468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7538023" y="542500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11960328" y="219033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5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12205873" y="201064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5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12451775" y="183096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5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12647209" y="195051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12826177" y="219677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13004787" y="244303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13183398" y="2689654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13362365" y="2935914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13577844" y="296884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13823746" y="278951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14069648" y="261019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12201935" y="6284410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26845" y="0"/>
                </a:moveTo>
                <a:lnTo>
                  <a:pt x="0" y="207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12179744" y="6491297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11933483" y="6669908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10948084" y="7385065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10701466" y="7563675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10455206" y="7742285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10208945" y="792125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 txBox="1"/>
          <p:nvPr/>
        </p:nvSpPr>
        <p:spPr>
          <a:xfrm rot="19500000">
            <a:off x="11888149" y="2708916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-5.20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5" name="object 2925"/>
          <p:cNvSpPr txBox="1"/>
          <p:nvPr/>
        </p:nvSpPr>
        <p:spPr>
          <a:xfrm rot="19500000">
            <a:off x="11687300" y="2428016"/>
            <a:ext cx="111610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-6.81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6" name="object 2926"/>
          <p:cNvSpPr txBox="1"/>
          <p:nvPr/>
        </p:nvSpPr>
        <p:spPr>
          <a:xfrm rot="19500000">
            <a:off x="11703095" y="2463371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7" name="object 2927"/>
          <p:cNvSpPr txBox="1"/>
          <p:nvPr/>
        </p:nvSpPr>
        <p:spPr>
          <a:xfrm rot="19500000">
            <a:off x="11741394" y="2515988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8" name="object 2928"/>
          <p:cNvSpPr txBox="1"/>
          <p:nvPr/>
        </p:nvSpPr>
        <p:spPr>
          <a:xfrm rot="19500000">
            <a:off x="11785434" y="2587961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-5.93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9" name="object 2929"/>
          <p:cNvSpPr txBox="1"/>
          <p:nvPr/>
        </p:nvSpPr>
        <p:spPr>
          <a:xfrm rot="19500000">
            <a:off x="11451648" y="207340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-5.47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0" name="object 2930"/>
          <p:cNvSpPr txBox="1"/>
          <p:nvPr/>
        </p:nvSpPr>
        <p:spPr>
          <a:xfrm rot="19440000">
            <a:off x="11545026" y="2195342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-6.04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1" name="object 2931"/>
          <p:cNvSpPr txBox="1"/>
          <p:nvPr/>
        </p:nvSpPr>
        <p:spPr>
          <a:xfrm rot="19500000">
            <a:off x="11619521" y="228780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-6.54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2" name="object 2932"/>
          <p:cNvSpPr txBox="1"/>
          <p:nvPr/>
        </p:nvSpPr>
        <p:spPr>
          <a:xfrm rot="19500000">
            <a:off x="11659116" y="2354302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3" name="object 2933"/>
          <p:cNvSpPr txBox="1"/>
          <p:nvPr/>
        </p:nvSpPr>
        <p:spPr>
          <a:xfrm rot="19500000">
            <a:off x="11674507" y="2395465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4" name="object 2934"/>
          <p:cNvSpPr txBox="1"/>
          <p:nvPr/>
        </p:nvSpPr>
        <p:spPr>
          <a:xfrm rot="19500000">
            <a:off x="10153993" y="2965301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-5.07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5" name="object 2935"/>
          <p:cNvSpPr txBox="1"/>
          <p:nvPr/>
        </p:nvSpPr>
        <p:spPr>
          <a:xfrm rot="19500000">
            <a:off x="10258417" y="3122771"/>
            <a:ext cx="111610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-6.01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6" name="object 2936"/>
          <p:cNvSpPr txBox="1"/>
          <p:nvPr/>
        </p:nvSpPr>
        <p:spPr>
          <a:xfrm rot="19440000">
            <a:off x="10424685" y="3372237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-6.45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7" name="object 2937"/>
          <p:cNvSpPr txBox="1"/>
          <p:nvPr/>
        </p:nvSpPr>
        <p:spPr>
          <a:xfrm rot="19500000">
            <a:off x="10322905" y="3200390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-6.36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8" name="object 2938"/>
          <p:cNvSpPr txBox="1"/>
          <p:nvPr/>
        </p:nvSpPr>
        <p:spPr>
          <a:xfrm rot="19500000">
            <a:off x="10359124" y="3264540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-6.44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9" name="object 2939"/>
          <p:cNvSpPr txBox="1"/>
          <p:nvPr/>
        </p:nvSpPr>
        <p:spPr>
          <a:xfrm rot="19500000">
            <a:off x="10393243" y="332370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-6.45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0" name="object 2940"/>
          <p:cNvSpPr txBox="1"/>
          <p:nvPr/>
        </p:nvSpPr>
        <p:spPr>
          <a:xfrm rot="19500000">
            <a:off x="10444070" y="339457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-6.34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1" name="object 2941"/>
          <p:cNvSpPr txBox="1"/>
          <p:nvPr/>
        </p:nvSpPr>
        <p:spPr>
          <a:xfrm rot="19500000">
            <a:off x="10471091" y="3451662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-6.00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2" name="object 2942"/>
          <p:cNvSpPr txBox="1"/>
          <p:nvPr/>
        </p:nvSpPr>
        <p:spPr>
          <a:xfrm rot="19500000">
            <a:off x="10628165" y="3615650"/>
            <a:ext cx="111610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-5.01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3" name="object 2943"/>
          <p:cNvSpPr txBox="1"/>
          <p:nvPr/>
        </p:nvSpPr>
        <p:spPr>
          <a:xfrm rot="19500000">
            <a:off x="10318064" y="387024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-4.92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4" name="object 2944"/>
          <p:cNvSpPr txBox="1"/>
          <p:nvPr/>
        </p:nvSpPr>
        <p:spPr>
          <a:xfrm rot="19500000">
            <a:off x="10151623" y="398800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5" name="object 2945"/>
          <p:cNvSpPr txBox="1"/>
          <p:nvPr/>
        </p:nvSpPr>
        <p:spPr>
          <a:xfrm rot="19500000">
            <a:off x="9656673" y="3303732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6" name="object 2946"/>
          <p:cNvSpPr txBox="1"/>
          <p:nvPr/>
        </p:nvSpPr>
        <p:spPr>
          <a:xfrm rot="19500000">
            <a:off x="9822334" y="318446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7" name="object 2947"/>
          <p:cNvSpPr txBox="1"/>
          <p:nvPr/>
        </p:nvSpPr>
        <p:spPr>
          <a:xfrm rot="19500000">
            <a:off x="9233593" y="360583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-4.90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8" name="object 2948"/>
          <p:cNvSpPr txBox="1"/>
          <p:nvPr/>
        </p:nvSpPr>
        <p:spPr>
          <a:xfrm rot="19500000">
            <a:off x="9369661" y="3768489"/>
            <a:ext cx="111610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-6.01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9" name="object 2949"/>
          <p:cNvSpPr txBox="1"/>
          <p:nvPr/>
        </p:nvSpPr>
        <p:spPr>
          <a:xfrm rot="19500000">
            <a:off x="9425201" y="3848256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-6.37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0" name="object 2950"/>
          <p:cNvSpPr txBox="1"/>
          <p:nvPr/>
        </p:nvSpPr>
        <p:spPr>
          <a:xfrm rot="19500000">
            <a:off x="9476777" y="3918843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1" name="object 2951"/>
          <p:cNvSpPr txBox="1"/>
          <p:nvPr/>
        </p:nvSpPr>
        <p:spPr>
          <a:xfrm rot="19500000">
            <a:off x="9498970" y="3961796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2" name="object 2952"/>
          <p:cNvSpPr txBox="1"/>
          <p:nvPr/>
        </p:nvSpPr>
        <p:spPr>
          <a:xfrm rot="19500000">
            <a:off x="9539011" y="3994623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3" name="object 2953"/>
          <p:cNvSpPr txBox="1"/>
          <p:nvPr/>
        </p:nvSpPr>
        <p:spPr>
          <a:xfrm rot="19500000">
            <a:off x="9560682" y="405890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-6.45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4" name="object 2954"/>
          <p:cNvSpPr txBox="1"/>
          <p:nvPr/>
        </p:nvSpPr>
        <p:spPr>
          <a:xfrm rot="19500000">
            <a:off x="9603341" y="411410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-6.04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5" name="object 2955"/>
          <p:cNvSpPr txBox="1"/>
          <p:nvPr/>
        </p:nvSpPr>
        <p:spPr>
          <a:xfrm rot="19500000">
            <a:off x="9728268" y="4247306"/>
            <a:ext cx="111610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-5.13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6" name="object 2956"/>
          <p:cNvSpPr txBox="1"/>
          <p:nvPr/>
        </p:nvSpPr>
        <p:spPr>
          <a:xfrm rot="19500000">
            <a:off x="7995231" y="5527307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-5.08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7" name="object 2957"/>
          <p:cNvSpPr txBox="1"/>
          <p:nvPr/>
        </p:nvSpPr>
        <p:spPr>
          <a:xfrm rot="19500000">
            <a:off x="7360657" y="4596417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-3.96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8" name="object 2958"/>
          <p:cNvSpPr txBox="1"/>
          <p:nvPr/>
        </p:nvSpPr>
        <p:spPr>
          <a:xfrm rot="19500000">
            <a:off x="7657386" y="5003749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-5.79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9" name="object 2959"/>
          <p:cNvSpPr txBox="1"/>
          <p:nvPr/>
        </p:nvSpPr>
        <p:spPr>
          <a:xfrm rot="19500000">
            <a:off x="7703202" y="5066029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-6.36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0" name="object 2960"/>
          <p:cNvSpPr txBox="1"/>
          <p:nvPr/>
        </p:nvSpPr>
        <p:spPr>
          <a:xfrm rot="19500000">
            <a:off x="7758682" y="5147281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1" name="object 2961"/>
          <p:cNvSpPr txBox="1"/>
          <p:nvPr/>
        </p:nvSpPr>
        <p:spPr>
          <a:xfrm rot="19500000">
            <a:off x="7796623" y="5202404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2" name="object 2962"/>
          <p:cNvSpPr txBox="1"/>
          <p:nvPr/>
        </p:nvSpPr>
        <p:spPr>
          <a:xfrm rot="19500000">
            <a:off x="7821274" y="5252412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-6.83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3" name="object 2963"/>
          <p:cNvSpPr txBox="1"/>
          <p:nvPr/>
        </p:nvSpPr>
        <p:spPr>
          <a:xfrm rot="19500000">
            <a:off x="7853532" y="5315083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-6.44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4" name="object 2964"/>
          <p:cNvSpPr txBox="1"/>
          <p:nvPr/>
        </p:nvSpPr>
        <p:spPr>
          <a:xfrm rot="19500000">
            <a:off x="7906463" y="5389860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-5.98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5" name="object 2965"/>
          <p:cNvSpPr txBox="1"/>
          <p:nvPr/>
        </p:nvSpPr>
        <p:spPr>
          <a:xfrm rot="19500000">
            <a:off x="9102587" y="6251339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6" name="object 2966"/>
          <p:cNvSpPr txBox="1"/>
          <p:nvPr/>
        </p:nvSpPr>
        <p:spPr>
          <a:xfrm rot="19500000">
            <a:off x="8808006" y="6049821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7" name="object 2967"/>
          <p:cNvSpPr txBox="1"/>
          <p:nvPr/>
        </p:nvSpPr>
        <p:spPr>
          <a:xfrm rot="19500000">
            <a:off x="8237813" y="5757386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8" name="object 2968"/>
          <p:cNvSpPr txBox="1"/>
          <p:nvPr/>
        </p:nvSpPr>
        <p:spPr>
          <a:xfrm rot="19500000">
            <a:off x="8850166" y="527693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9" name="object 2969"/>
          <p:cNvSpPr txBox="1"/>
          <p:nvPr/>
        </p:nvSpPr>
        <p:spPr>
          <a:xfrm rot="19500000">
            <a:off x="9175964" y="5563027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0" name="object 2970"/>
          <p:cNvSpPr txBox="1"/>
          <p:nvPr/>
        </p:nvSpPr>
        <p:spPr>
          <a:xfrm rot="19500000">
            <a:off x="9445785" y="591337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1" name="object 2971"/>
          <p:cNvSpPr txBox="1"/>
          <p:nvPr/>
        </p:nvSpPr>
        <p:spPr>
          <a:xfrm rot="19500000">
            <a:off x="10064238" y="5364248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2" name="object 2972"/>
          <p:cNvSpPr txBox="1"/>
          <p:nvPr/>
        </p:nvSpPr>
        <p:spPr>
          <a:xfrm rot="19440000">
            <a:off x="9963234" y="5016221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3" name="object 2973"/>
          <p:cNvSpPr txBox="1"/>
          <p:nvPr/>
        </p:nvSpPr>
        <p:spPr>
          <a:xfrm rot="19500000">
            <a:off x="9751348" y="4537363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4" name="object 2974"/>
          <p:cNvSpPr txBox="1"/>
          <p:nvPr/>
        </p:nvSpPr>
        <p:spPr>
          <a:xfrm rot="19500000">
            <a:off x="10276556" y="422963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5" name="object 2975"/>
          <p:cNvSpPr txBox="1"/>
          <p:nvPr/>
        </p:nvSpPr>
        <p:spPr>
          <a:xfrm rot="19500000">
            <a:off x="10537133" y="467133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6" name="object 2976"/>
          <p:cNvSpPr txBox="1"/>
          <p:nvPr/>
        </p:nvSpPr>
        <p:spPr>
          <a:xfrm rot="19500000">
            <a:off x="10773793" y="5013594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7" name="object 2977"/>
          <p:cNvSpPr txBox="1"/>
          <p:nvPr/>
        </p:nvSpPr>
        <p:spPr>
          <a:xfrm rot="19500000">
            <a:off x="11182557" y="4899412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8" name="object 2978"/>
          <p:cNvSpPr txBox="1"/>
          <p:nvPr/>
        </p:nvSpPr>
        <p:spPr>
          <a:xfrm rot="19440000">
            <a:off x="10925796" y="4470744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9" name="object 2979"/>
          <p:cNvSpPr txBox="1"/>
          <p:nvPr/>
        </p:nvSpPr>
        <p:spPr>
          <a:xfrm rot="19500000">
            <a:off x="10555810" y="3995981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0" name="object 2980"/>
          <p:cNvSpPr txBox="1"/>
          <p:nvPr/>
        </p:nvSpPr>
        <p:spPr>
          <a:xfrm rot="19440000">
            <a:off x="11463593" y="337599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1" name="object 2981"/>
          <p:cNvSpPr txBox="1"/>
          <p:nvPr/>
        </p:nvSpPr>
        <p:spPr>
          <a:xfrm rot="19500000">
            <a:off x="11798744" y="3732364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2" name="object 2982"/>
          <p:cNvSpPr txBox="1"/>
          <p:nvPr/>
        </p:nvSpPr>
        <p:spPr>
          <a:xfrm rot="19500000">
            <a:off x="12107400" y="422641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3" name="object 2983"/>
          <p:cNvSpPr txBox="1"/>
          <p:nvPr/>
        </p:nvSpPr>
        <p:spPr>
          <a:xfrm rot="19500000">
            <a:off x="12895577" y="364047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4" name="object 2984"/>
          <p:cNvSpPr txBox="1"/>
          <p:nvPr/>
        </p:nvSpPr>
        <p:spPr>
          <a:xfrm rot="19500000">
            <a:off x="12607502" y="3237871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5" name="object 2985"/>
          <p:cNvSpPr txBox="1"/>
          <p:nvPr/>
        </p:nvSpPr>
        <p:spPr>
          <a:xfrm rot="19500000">
            <a:off x="12304624" y="283619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6" name="object 2986"/>
          <p:cNvSpPr txBox="1"/>
          <p:nvPr/>
        </p:nvSpPr>
        <p:spPr>
          <a:xfrm rot="19500000">
            <a:off x="12861279" y="238634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7" name="object 2987"/>
          <p:cNvSpPr txBox="1"/>
          <p:nvPr/>
        </p:nvSpPr>
        <p:spPr>
          <a:xfrm rot="19500000">
            <a:off x="13206472" y="2885768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8" name="object 2988"/>
          <p:cNvSpPr txBox="1"/>
          <p:nvPr/>
        </p:nvSpPr>
        <p:spPr>
          <a:xfrm rot="19500000">
            <a:off x="13506562" y="328608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11768474" y="3357921"/>
            <a:ext cx="3423920" cy="2823845"/>
          </a:xfrm>
          <a:custGeom>
            <a:avLst/>
            <a:gdLst/>
            <a:ahLst/>
            <a:cxnLst/>
            <a:rect l="l" t="t" r="r" b="b"/>
            <a:pathLst>
              <a:path w="3423919" h="2823845">
                <a:moveTo>
                  <a:pt x="3423304" y="0"/>
                </a:moveTo>
                <a:lnTo>
                  <a:pt x="0" y="2491595"/>
                </a:lnTo>
                <a:lnTo>
                  <a:pt x="241249" y="28234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15139878" y="3362216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4" h="40004">
                <a:moveTo>
                  <a:pt x="55122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15085472" y="342199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15003147" y="3461723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4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14948740" y="352149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14866415" y="3561229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14812009" y="362100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14729683" y="3660735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14675277" y="372051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14592951" y="3760242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14538545" y="382001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14456219" y="3859748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14401813" y="391952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14319488" y="3959254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14265082" y="401903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14182756" y="4058761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14128350" y="411853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14046024" y="4158267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13991618" y="421804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13909293" y="4257774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13854886" y="431754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13772560" y="4357280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13718154" y="441705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13635829" y="4456786"/>
            <a:ext cx="55244" cy="40640"/>
          </a:xfrm>
          <a:custGeom>
            <a:avLst/>
            <a:gdLst/>
            <a:ahLst/>
            <a:cxnLst/>
            <a:rect l="l" t="t" r="r" b="b"/>
            <a:pathLst>
              <a:path w="55244" h="40639">
                <a:moveTo>
                  <a:pt x="54764" y="0"/>
                </a:moveTo>
                <a:lnTo>
                  <a:pt x="0" y="400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13581423" y="451656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13499456" y="4556650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13444690" y="461606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13362723" y="4656157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13307959" y="471557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13225992" y="4755663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13171228" y="481508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13089259" y="4855169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13034495" y="491458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12952528" y="4954676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12897764" y="501409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12815796" y="5054182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12761032" y="511360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12679065" y="5153689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12624300" y="521310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12542333" y="5253195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12487569" y="531261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12405601" y="5352701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12350837" y="541211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12268870" y="5452208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12214105" y="551198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12132138" y="5551714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12077374" y="5611490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11995406" y="5651220"/>
            <a:ext cx="54610" cy="40005"/>
          </a:xfrm>
          <a:custGeom>
            <a:avLst/>
            <a:gdLst/>
            <a:ahLst/>
            <a:cxnLst/>
            <a:rect l="l" t="t" r="r" b="b"/>
            <a:pathLst>
              <a:path w="54609" h="40004">
                <a:moveTo>
                  <a:pt x="54406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11940642" y="5710996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11858674" y="5750727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11803910" y="581050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11775633" y="5850233"/>
            <a:ext cx="39370" cy="54610"/>
          </a:xfrm>
          <a:custGeom>
            <a:avLst/>
            <a:gdLst/>
            <a:ahLst/>
            <a:cxnLst/>
            <a:rect l="l" t="t" r="r" b="b"/>
            <a:pathLst>
              <a:path w="39370" h="54610">
                <a:moveTo>
                  <a:pt x="1073" y="0"/>
                </a:moveTo>
                <a:lnTo>
                  <a:pt x="0" y="715"/>
                </a:lnTo>
                <a:lnTo>
                  <a:pt x="39015" y="544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11834693" y="5931842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39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11874424" y="5986607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4" h="55245">
                <a:moveTo>
                  <a:pt x="0" y="0"/>
                </a:moveTo>
                <a:lnTo>
                  <a:pt x="39730" y="547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11934199" y="6068574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39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11973930" y="6123339"/>
            <a:ext cx="40640" cy="55244"/>
          </a:xfrm>
          <a:custGeom>
            <a:avLst/>
            <a:gdLst/>
            <a:ahLst/>
            <a:cxnLst/>
            <a:rect l="l" t="t" r="r" b="b"/>
            <a:pathLst>
              <a:path w="40640" h="55245">
                <a:moveTo>
                  <a:pt x="0" y="0"/>
                </a:moveTo>
                <a:lnTo>
                  <a:pt x="40088" y="547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10865401" y="5567105"/>
            <a:ext cx="34925" cy="24765"/>
          </a:xfrm>
          <a:custGeom>
            <a:avLst/>
            <a:gdLst/>
            <a:ahLst/>
            <a:cxnLst/>
            <a:rect l="l" t="t" r="r" b="b"/>
            <a:pathLst>
              <a:path w="34925" h="24764">
                <a:moveTo>
                  <a:pt x="34361" y="0"/>
                </a:moveTo>
                <a:lnTo>
                  <a:pt x="0" y="2469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10810637" y="561184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10756230" y="565157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10701466" y="569130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10646702" y="5731398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10591937" y="577112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10537173" y="5810860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10482767" y="585059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10428003" y="589032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10373238" y="5930411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10318474" y="597014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10263709" y="600987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10209303" y="604960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10154539" y="608933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10099774" y="612942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10045010" y="6169154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9990246" y="620888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9935840" y="624861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9874274" y="6288705"/>
            <a:ext cx="34290" cy="24765"/>
          </a:xfrm>
          <a:custGeom>
            <a:avLst/>
            <a:gdLst/>
            <a:ahLst/>
            <a:cxnLst/>
            <a:rect l="l" t="t" r="r" b="b"/>
            <a:pathLst>
              <a:path w="34290" h="24764">
                <a:moveTo>
                  <a:pt x="34003" y="0"/>
                </a:moveTo>
                <a:lnTo>
                  <a:pt x="0" y="2469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14429733" y="2838197"/>
            <a:ext cx="34925" cy="29209"/>
          </a:xfrm>
          <a:custGeom>
            <a:avLst/>
            <a:gdLst/>
            <a:ahLst/>
            <a:cxnLst/>
            <a:rect l="l" t="t" r="r" b="b"/>
            <a:pathLst>
              <a:path w="34925" h="29210">
                <a:moveTo>
                  <a:pt x="0" y="28634"/>
                </a:moveTo>
                <a:lnTo>
                  <a:pt x="16823" y="15749"/>
                </a:lnTo>
                <a:lnTo>
                  <a:pt x="32930" y="1431"/>
                </a:lnTo>
                <a:lnTo>
                  <a:pt x="343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14487002" y="2786655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5">
                <a:moveTo>
                  <a:pt x="0" y="26845"/>
                </a:moveTo>
                <a:lnTo>
                  <a:pt x="4653" y="21476"/>
                </a:lnTo>
                <a:lnTo>
                  <a:pt x="17538" y="4653"/>
                </a:lnTo>
                <a:lnTo>
                  <a:pt x="20402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14524944" y="2727237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424"/>
                </a:moveTo>
                <a:lnTo>
                  <a:pt x="1789" y="27561"/>
                </a:lnTo>
                <a:lnTo>
                  <a:pt x="11096" y="8590"/>
                </a:lnTo>
                <a:lnTo>
                  <a:pt x="1431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14550714" y="2611982"/>
            <a:ext cx="13335" cy="83820"/>
          </a:xfrm>
          <a:custGeom>
            <a:avLst/>
            <a:gdLst/>
            <a:ahLst/>
            <a:cxnLst/>
            <a:rect l="l" t="t" r="r" b="b"/>
            <a:pathLst>
              <a:path w="13334" h="83819">
                <a:moveTo>
                  <a:pt x="0" y="83399"/>
                </a:moveTo>
                <a:lnTo>
                  <a:pt x="5369" y="62996"/>
                </a:lnTo>
                <a:lnTo>
                  <a:pt x="9306" y="42236"/>
                </a:lnTo>
                <a:lnTo>
                  <a:pt x="11811" y="21118"/>
                </a:lnTo>
                <a:lnTo>
                  <a:pt x="1288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14558232" y="254469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4295" y="33646"/>
                </a:moveTo>
                <a:lnTo>
                  <a:pt x="3937" y="24339"/>
                </a:lnTo>
                <a:lnTo>
                  <a:pt x="715" y="3221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14539261" y="247990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096" y="31856"/>
                </a:moveTo>
                <a:lnTo>
                  <a:pt x="9664" y="26487"/>
                </a:lnTo>
                <a:lnTo>
                  <a:pt x="2863" y="6442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14501319" y="2411895"/>
            <a:ext cx="24130" cy="38100"/>
          </a:xfrm>
          <a:custGeom>
            <a:avLst/>
            <a:gdLst/>
            <a:ahLst/>
            <a:cxnLst/>
            <a:rect l="l" t="t" r="r" b="b"/>
            <a:pathLst>
              <a:path w="24130" h="38100">
                <a:moveTo>
                  <a:pt x="23623" y="37583"/>
                </a:moveTo>
                <a:lnTo>
                  <a:pt x="22907" y="35793"/>
                </a:lnTo>
                <a:lnTo>
                  <a:pt x="11811" y="17538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10663525" y="5395654"/>
            <a:ext cx="471805" cy="171450"/>
          </a:xfrm>
          <a:custGeom>
            <a:avLst/>
            <a:gdLst/>
            <a:ahLst/>
            <a:cxnLst/>
            <a:rect l="l" t="t" r="r" b="b"/>
            <a:pathLst>
              <a:path w="471804" h="171450">
                <a:moveTo>
                  <a:pt x="471402" y="0"/>
                </a:moveTo>
                <a:lnTo>
                  <a:pt x="236238" y="171451"/>
                </a:lnTo>
                <a:lnTo>
                  <a:pt x="0" y="13422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7820435" y="6307676"/>
            <a:ext cx="34290" cy="189865"/>
          </a:xfrm>
          <a:custGeom>
            <a:avLst/>
            <a:gdLst/>
            <a:ahLst/>
            <a:cxnLst/>
            <a:rect l="l" t="t" r="r" b="b"/>
            <a:pathLst>
              <a:path w="34290" h="189864">
                <a:moveTo>
                  <a:pt x="0" y="0"/>
                </a:moveTo>
                <a:lnTo>
                  <a:pt x="34003" y="18970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 txBox="1"/>
          <p:nvPr/>
        </p:nvSpPr>
        <p:spPr>
          <a:xfrm rot="4740000">
            <a:off x="7787442" y="6344910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5" dirty="0">
                <a:latin typeface="Arial"/>
                <a:cs typeface="Arial"/>
              </a:rPr>
              <a:t>R5.00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7847638" y="6496308"/>
            <a:ext cx="14604" cy="43180"/>
          </a:xfrm>
          <a:custGeom>
            <a:avLst/>
            <a:gdLst/>
            <a:ahLst/>
            <a:cxnLst/>
            <a:rect l="l" t="t" r="r" b="b"/>
            <a:pathLst>
              <a:path w="14604" h="43179">
                <a:moveTo>
                  <a:pt x="13959" y="0"/>
                </a:moveTo>
                <a:lnTo>
                  <a:pt x="0" y="2505"/>
                </a:lnTo>
                <a:lnTo>
                  <a:pt x="14317" y="42594"/>
                </a:lnTo>
                <a:lnTo>
                  <a:pt x="139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9242875" y="7334238"/>
            <a:ext cx="188595" cy="41910"/>
          </a:xfrm>
          <a:custGeom>
            <a:avLst/>
            <a:gdLst/>
            <a:ahLst/>
            <a:cxnLst/>
            <a:rect l="l" t="t" r="r" b="b"/>
            <a:pathLst>
              <a:path w="188595" h="41909">
                <a:moveTo>
                  <a:pt x="0" y="0"/>
                </a:moveTo>
                <a:lnTo>
                  <a:pt x="188274" y="4187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 txBox="1"/>
          <p:nvPr/>
        </p:nvSpPr>
        <p:spPr>
          <a:xfrm rot="720000">
            <a:off x="9247217" y="729012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5" dirty="0">
                <a:latin typeface="Arial"/>
                <a:cs typeface="Arial"/>
              </a:rPr>
              <a:t>R5.00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9429718" y="7368957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79" h="16509">
                <a:moveTo>
                  <a:pt x="2863" y="0"/>
                </a:moveTo>
                <a:lnTo>
                  <a:pt x="0" y="13959"/>
                </a:lnTo>
                <a:lnTo>
                  <a:pt x="42594" y="1610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8612190" y="6319488"/>
            <a:ext cx="100965" cy="90170"/>
          </a:xfrm>
          <a:custGeom>
            <a:avLst/>
            <a:gdLst/>
            <a:ahLst/>
            <a:cxnLst/>
            <a:rect l="l" t="t" r="r" b="b"/>
            <a:pathLst>
              <a:path w="100965" h="90170">
                <a:moveTo>
                  <a:pt x="0" y="0"/>
                </a:moveTo>
                <a:lnTo>
                  <a:pt x="23981" y="24339"/>
                </a:lnTo>
                <a:lnTo>
                  <a:pt x="49037" y="47605"/>
                </a:lnTo>
                <a:lnTo>
                  <a:pt x="75166" y="70155"/>
                </a:lnTo>
                <a:lnTo>
                  <a:pt x="100580" y="8984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8739974" y="6429374"/>
            <a:ext cx="28575" cy="19050"/>
          </a:xfrm>
          <a:custGeom>
            <a:avLst/>
            <a:gdLst/>
            <a:ahLst/>
            <a:cxnLst/>
            <a:rect l="l" t="t" r="r" b="b"/>
            <a:pathLst>
              <a:path w="28575" h="19050">
                <a:moveTo>
                  <a:pt x="0" y="0"/>
                </a:moveTo>
                <a:lnTo>
                  <a:pt x="2147" y="1431"/>
                </a:lnTo>
                <a:lnTo>
                  <a:pt x="28276" y="1861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8796886" y="6465884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0"/>
                </a:moveTo>
                <a:lnTo>
                  <a:pt x="3221" y="1789"/>
                </a:lnTo>
                <a:lnTo>
                  <a:pt x="29708" y="16107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8856661" y="6497382"/>
            <a:ext cx="78105" cy="33020"/>
          </a:xfrm>
          <a:custGeom>
            <a:avLst/>
            <a:gdLst/>
            <a:ahLst/>
            <a:cxnLst/>
            <a:rect l="l" t="t" r="r" b="b"/>
            <a:pathLst>
              <a:path w="78104" h="33020">
                <a:moveTo>
                  <a:pt x="0" y="0"/>
                </a:moveTo>
                <a:lnTo>
                  <a:pt x="3937" y="1789"/>
                </a:lnTo>
                <a:lnTo>
                  <a:pt x="35435" y="16107"/>
                </a:lnTo>
                <a:lnTo>
                  <a:pt x="67292" y="28634"/>
                </a:lnTo>
                <a:lnTo>
                  <a:pt x="7803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8966906" y="654069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22192" y="6800"/>
                </a:lnTo>
                <a:lnTo>
                  <a:pt x="32214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9032050" y="6558232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4" h="6984">
                <a:moveTo>
                  <a:pt x="0" y="0"/>
                </a:moveTo>
                <a:lnTo>
                  <a:pt x="23623" y="5369"/>
                </a:lnTo>
                <a:lnTo>
                  <a:pt x="33288" y="680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9098626" y="6570759"/>
            <a:ext cx="84455" cy="7620"/>
          </a:xfrm>
          <a:custGeom>
            <a:avLst/>
            <a:gdLst/>
            <a:ahLst/>
            <a:cxnLst/>
            <a:rect l="l" t="t" r="r" b="b"/>
            <a:pathLst>
              <a:path w="84454" h="7620">
                <a:moveTo>
                  <a:pt x="0" y="0"/>
                </a:moveTo>
                <a:lnTo>
                  <a:pt x="24697" y="3221"/>
                </a:lnTo>
                <a:lnTo>
                  <a:pt x="59059" y="6442"/>
                </a:lnTo>
                <a:lnTo>
                  <a:pt x="84115" y="751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9216387" y="6578276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0" y="715"/>
                </a:moveTo>
                <a:lnTo>
                  <a:pt x="9664" y="715"/>
                </a:lnTo>
                <a:lnTo>
                  <a:pt x="340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9284037" y="6572907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09">
                <a:moveTo>
                  <a:pt x="0" y="3221"/>
                </a:moveTo>
                <a:lnTo>
                  <a:pt x="10738" y="2505"/>
                </a:ln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9351329" y="6550357"/>
            <a:ext cx="83185" cy="17780"/>
          </a:xfrm>
          <a:custGeom>
            <a:avLst/>
            <a:gdLst/>
            <a:ahLst/>
            <a:cxnLst/>
            <a:rect l="l" t="t" r="r" b="b"/>
            <a:pathLst>
              <a:path w="83184" h="17779">
                <a:moveTo>
                  <a:pt x="0" y="17538"/>
                </a:moveTo>
                <a:lnTo>
                  <a:pt x="11096" y="15749"/>
                </a:lnTo>
                <a:lnTo>
                  <a:pt x="44742" y="9306"/>
                </a:lnTo>
                <a:lnTo>
                  <a:pt x="78030" y="1073"/>
                </a:lnTo>
                <a:lnTo>
                  <a:pt x="8268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9466227" y="6529954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5">
                <a:moveTo>
                  <a:pt x="0" y="10738"/>
                </a:moveTo>
                <a:lnTo>
                  <a:pt x="28634" y="1431"/>
                </a:lnTo>
                <a:lnTo>
                  <a:pt x="3221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9529940" y="6504541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4">
                <a:moveTo>
                  <a:pt x="0" y="13243"/>
                </a:moveTo>
                <a:lnTo>
                  <a:pt x="28634" y="1073"/>
                </a:lnTo>
                <a:lnTo>
                  <a:pt x="3114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9591505" y="6419710"/>
            <a:ext cx="115570" cy="70485"/>
          </a:xfrm>
          <a:custGeom>
            <a:avLst/>
            <a:gdLst/>
            <a:ahLst/>
            <a:cxnLst/>
            <a:rect l="l" t="t" r="r" b="b"/>
            <a:pathLst>
              <a:path w="115570" h="70485">
                <a:moveTo>
                  <a:pt x="0" y="70155"/>
                </a:moveTo>
                <a:lnTo>
                  <a:pt x="28276" y="55122"/>
                </a:lnTo>
                <a:lnTo>
                  <a:pt x="57985" y="37941"/>
                </a:lnTo>
                <a:lnTo>
                  <a:pt x="86978" y="19686"/>
                </a:lnTo>
                <a:lnTo>
                  <a:pt x="11525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8919300" y="6601184"/>
            <a:ext cx="57785" cy="206375"/>
          </a:xfrm>
          <a:custGeom>
            <a:avLst/>
            <a:gdLst/>
            <a:ahLst/>
            <a:cxnLst/>
            <a:rect l="l" t="t" r="r" b="b"/>
            <a:pathLst>
              <a:path w="57784" h="206375">
                <a:moveTo>
                  <a:pt x="0" y="206171"/>
                </a:moveTo>
                <a:lnTo>
                  <a:pt x="57627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 txBox="1"/>
          <p:nvPr/>
        </p:nvSpPr>
        <p:spPr>
          <a:xfrm rot="6300000">
            <a:off x="8885885" y="6700852"/>
            <a:ext cx="17076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65" dirty="0">
                <a:latin typeface="Arial"/>
                <a:cs typeface="Arial"/>
              </a:rPr>
              <a:t>R10.00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8970127" y="6560379"/>
            <a:ext cx="18415" cy="43180"/>
          </a:xfrm>
          <a:custGeom>
            <a:avLst/>
            <a:gdLst/>
            <a:ahLst/>
            <a:cxnLst/>
            <a:rect l="l" t="t" r="r" b="b"/>
            <a:pathLst>
              <a:path w="18415" h="43179">
                <a:moveTo>
                  <a:pt x="13601" y="42594"/>
                </a:moveTo>
                <a:lnTo>
                  <a:pt x="0" y="39015"/>
                </a:lnTo>
                <a:lnTo>
                  <a:pt x="18254" y="0"/>
                </a:lnTo>
                <a:lnTo>
                  <a:pt x="13601" y="425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4996674" y="6571833"/>
            <a:ext cx="27305" cy="38100"/>
          </a:xfrm>
          <a:custGeom>
            <a:avLst/>
            <a:gdLst/>
            <a:ahLst/>
            <a:cxnLst/>
            <a:rect l="l" t="t" r="r" b="b"/>
            <a:pathLst>
              <a:path w="27304" h="38100">
                <a:moveTo>
                  <a:pt x="0" y="0"/>
                </a:moveTo>
                <a:lnTo>
                  <a:pt x="26845" y="3794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5033541" y="662337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9664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5053228" y="6650937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5112287" y="6733262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5131974" y="6760823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5191033" y="684314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5210720" y="6870710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5269779" y="6953394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5289466" y="6980955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5348525" y="706328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5368212" y="7090841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5427629" y="717316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9664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5447316" y="7200727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037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5506375" y="7283053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9664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5526062" y="7310614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037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5585121" y="7393297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9664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5604808" y="7420501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037" y="6908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5663867" y="7503184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9664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5683554" y="7530745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5742614" y="761307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5762300" y="7640632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5821360" y="7722957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5841046" y="7750518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5900106" y="7833201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5919792" y="7860404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5978852" y="794308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5998896" y="7970649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037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6057956" y="8052975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9664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6077642" y="8080536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037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6136702" y="8162861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9664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6156388" y="8190422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037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6215448" y="8273105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9664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6235134" y="8300308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037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6294194" y="8382992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6313880" y="8410553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6372940" y="849287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6392626" y="8520439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6451686" y="8602765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6471372" y="8630326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6530432" y="871301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6550118" y="8740213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395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6609536" y="882289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9664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6629222" y="8850457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037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6688282" y="8932782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9664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6707968" y="8960343"/>
            <a:ext cx="49530" cy="69215"/>
          </a:xfrm>
          <a:custGeom>
            <a:avLst/>
            <a:gdLst/>
            <a:ahLst/>
            <a:cxnLst/>
            <a:rect l="l" t="t" r="r" b="b"/>
            <a:pathLst>
              <a:path w="49529" h="69215">
                <a:moveTo>
                  <a:pt x="0" y="0"/>
                </a:moveTo>
                <a:lnTo>
                  <a:pt x="49037" y="687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6767028" y="904266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9664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6786714" y="9070230"/>
            <a:ext cx="27305" cy="38100"/>
          </a:xfrm>
          <a:custGeom>
            <a:avLst/>
            <a:gdLst/>
            <a:ahLst/>
            <a:cxnLst/>
            <a:rect l="l" t="t" r="r" b="b"/>
            <a:pathLst>
              <a:path w="27304" h="38100">
                <a:moveTo>
                  <a:pt x="0" y="0"/>
                </a:moveTo>
                <a:lnTo>
                  <a:pt x="27203" y="3794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11749861" y="4232002"/>
            <a:ext cx="45085" cy="61594"/>
          </a:xfrm>
          <a:custGeom>
            <a:avLst/>
            <a:gdLst/>
            <a:ahLst/>
            <a:cxnLst/>
            <a:rect l="l" t="t" r="r" b="b"/>
            <a:pathLst>
              <a:path w="45084" h="61595">
                <a:moveTo>
                  <a:pt x="0" y="0"/>
                </a:moveTo>
                <a:lnTo>
                  <a:pt x="44742" y="612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11804626" y="430716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11824671" y="4334372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11884088" y="441634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11904133" y="4443901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11963908" y="452586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11983594" y="4553071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12043370" y="463503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12063414" y="4662600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12123190" y="4744567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9664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12142876" y="4771770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12202652" y="485409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12222696" y="4881299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12282113" y="496326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12302158" y="4990827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12361933" y="5072795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12381620" y="5099998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12441395" y="518196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95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12461440" y="5209527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12521215" y="5291494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12540901" y="5318697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12600677" y="5401023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0022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12620721" y="5428226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12680497" y="5510193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9664" y="1360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12700183" y="5537755"/>
            <a:ext cx="45085" cy="61594"/>
          </a:xfrm>
          <a:custGeom>
            <a:avLst/>
            <a:gdLst/>
            <a:ahLst/>
            <a:cxnLst/>
            <a:rect l="l" t="t" r="r" b="b"/>
            <a:pathLst>
              <a:path w="45084" h="61595">
                <a:moveTo>
                  <a:pt x="0" y="0"/>
                </a:moveTo>
                <a:lnTo>
                  <a:pt x="44742" y="612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4262904" y="8107739"/>
            <a:ext cx="1998980" cy="1456690"/>
          </a:xfrm>
          <a:custGeom>
            <a:avLst/>
            <a:gdLst/>
            <a:ahLst/>
            <a:cxnLst/>
            <a:rect l="l" t="t" r="r" b="b"/>
            <a:pathLst>
              <a:path w="1998979" h="1456690">
                <a:moveTo>
                  <a:pt x="1998717" y="0"/>
                </a:moveTo>
                <a:lnTo>
                  <a:pt x="1523377" y="343976"/>
                </a:lnTo>
                <a:lnTo>
                  <a:pt x="762046" y="907011"/>
                </a:lnTo>
                <a:lnTo>
                  <a:pt x="537262" y="1061639"/>
                </a:lnTo>
                <a:lnTo>
                  <a:pt x="0" y="145608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2469642" y="10870293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29">
                <a:moveTo>
                  <a:pt x="15033" y="0"/>
                </a:moveTo>
                <a:lnTo>
                  <a:pt x="0" y="1109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2414878" y="1090143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2360472" y="1094152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2306065" y="1098125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2272777" y="10973736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11096" y="1539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8213449" y="6678140"/>
            <a:ext cx="26034" cy="18415"/>
          </a:xfrm>
          <a:custGeom>
            <a:avLst/>
            <a:gdLst/>
            <a:ahLst/>
            <a:cxnLst/>
            <a:rect l="l" t="t" r="r" b="b"/>
            <a:pathLst>
              <a:path w="26034" h="18415">
                <a:moveTo>
                  <a:pt x="25771" y="0"/>
                </a:moveTo>
                <a:lnTo>
                  <a:pt x="0" y="1825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8158685" y="6716439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8103563" y="675581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8050588" y="6795186"/>
            <a:ext cx="26034" cy="18415"/>
          </a:xfrm>
          <a:custGeom>
            <a:avLst/>
            <a:gdLst/>
            <a:ahLst/>
            <a:cxnLst/>
            <a:rect l="l" t="t" r="r" b="b"/>
            <a:pathLst>
              <a:path w="26034" h="18415">
                <a:moveTo>
                  <a:pt x="25413" y="0"/>
                </a:moveTo>
                <a:lnTo>
                  <a:pt x="0" y="1825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6382604" y="6813440"/>
            <a:ext cx="1668145" cy="1207135"/>
          </a:xfrm>
          <a:custGeom>
            <a:avLst/>
            <a:gdLst/>
            <a:ahLst/>
            <a:cxnLst/>
            <a:rect l="l" t="t" r="r" b="b"/>
            <a:pathLst>
              <a:path w="1668145" h="1207134">
                <a:moveTo>
                  <a:pt x="1667984" y="0"/>
                </a:moveTo>
                <a:lnTo>
                  <a:pt x="1469687" y="142100"/>
                </a:lnTo>
                <a:lnTo>
                  <a:pt x="1160430" y="367242"/>
                </a:lnTo>
                <a:lnTo>
                  <a:pt x="1019761" y="466749"/>
                </a:lnTo>
                <a:lnTo>
                  <a:pt x="191138" y="1069514"/>
                </a:lnTo>
                <a:lnTo>
                  <a:pt x="0" y="120660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4998463" y="6470895"/>
            <a:ext cx="137795" cy="103505"/>
          </a:xfrm>
          <a:custGeom>
            <a:avLst/>
            <a:gdLst/>
            <a:ahLst/>
            <a:cxnLst/>
            <a:rect l="l" t="t" r="r" b="b"/>
            <a:pathLst>
              <a:path w="137795" h="103504">
                <a:moveTo>
                  <a:pt x="137447" y="4653"/>
                </a:moveTo>
                <a:lnTo>
                  <a:pt x="133868" y="0"/>
                </a:lnTo>
                <a:lnTo>
                  <a:pt x="0" y="103443"/>
                </a:lnTo>
                <a:lnTo>
                  <a:pt x="137447" y="46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4994884" y="6470895"/>
            <a:ext cx="137795" cy="103505"/>
          </a:xfrm>
          <a:custGeom>
            <a:avLst/>
            <a:gdLst/>
            <a:ahLst/>
            <a:cxnLst/>
            <a:rect l="l" t="t" r="r" b="b"/>
            <a:pathLst>
              <a:path w="137795" h="103504">
                <a:moveTo>
                  <a:pt x="137447" y="0"/>
                </a:moveTo>
                <a:lnTo>
                  <a:pt x="3579" y="103443"/>
                </a:lnTo>
                <a:lnTo>
                  <a:pt x="0" y="98432"/>
                </a:lnTo>
                <a:lnTo>
                  <a:pt x="1374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5119446" y="6475906"/>
            <a:ext cx="11430" cy="69215"/>
          </a:xfrm>
          <a:custGeom>
            <a:avLst/>
            <a:gdLst/>
            <a:ahLst/>
            <a:cxnLst/>
            <a:rect l="l" t="t" r="r" b="b"/>
            <a:pathLst>
              <a:path w="11429" h="69215">
                <a:moveTo>
                  <a:pt x="0" y="67649"/>
                </a:moveTo>
                <a:lnTo>
                  <a:pt x="5726" y="68723"/>
                </a:lnTo>
                <a:lnTo>
                  <a:pt x="11096" y="0"/>
                </a:lnTo>
                <a:lnTo>
                  <a:pt x="0" y="676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5125173" y="6470895"/>
            <a:ext cx="12700" cy="74295"/>
          </a:xfrm>
          <a:custGeom>
            <a:avLst/>
            <a:gdLst/>
            <a:ahLst/>
            <a:cxnLst/>
            <a:rect l="l" t="t" r="r" b="b"/>
            <a:pathLst>
              <a:path w="12700" h="74295">
                <a:moveTo>
                  <a:pt x="0" y="73734"/>
                </a:moveTo>
                <a:lnTo>
                  <a:pt x="5369" y="5011"/>
                </a:lnTo>
                <a:lnTo>
                  <a:pt x="12169" y="0"/>
                </a:lnTo>
                <a:lnTo>
                  <a:pt x="0" y="737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5062892" y="6464452"/>
            <a:ext cx="74930" cy="12065"/>
          </a:xfrm>
          <a:custGeom>
            <a:avLst/>
            <a:gdLst/>
            <a:ahLst/>
            <a:cxnLst/>
            <a:rect l="l" t="t" r="r" b="b"/>
            <a:pathLst>
              <a:path w="74929" h="12064">
                <a:moveTo>
                  <a:pt x="67649" y="11453"/>
                </a:moveTo>
                <a:lnTo>
                  <a:pt x="74450" y="6442"/>
                </a:lnTo>
                <a:lnTo>
                  <a:pt x="0" y="0"/>
                </a:lnTo>
                <a:lnTo>
                  <a:pt x="67649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5062892" y="6458725"/>
            <a:ext cx="74930" cy="12700"/>
          </a:xfrm>
          <a:custGeom>
            <a:avLst/>
            <a:gdLst/>
            <a:ahLst/>
            <a:cxnLst/>
            <a:rect l="l" t="t" r="r" b="b"/>
            <a:pathLst>
              <a:path w="74929" h="12700">
                <a:moveTo>
                  <a:pt x="74450" y="12169"/>
                </a:moveTo>
                <a:lnTo>
                  <a:pt x="0" y="5726"/>
                </a:lnTo>
                <a:lnTo>
                  <a:pt x="715" y="0"/>
                </a:lnTo>
                <a:lnTo>
                  <a:pt x="74450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 txBox="1"/>
          <p:nvPr/>
        </p:nvSpPr>
        <p:spPr>
          <a:xfrm rot="3240000">
            <a:off x="4774098" y="6545437"/>
            <a:ext cx="340116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85"/>
              </a:lnSpc>
            </a:pPr>
            <a:r>
              <a:rPr sz="1000" spc="-75" dirty="0">
                <a:latin typeface="Arial"/>
                <a:cs typeface="Arial"/>
              </a:rPr>
              <a:t>DP-05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6815349" y="9007233"/>
            <a:ext cx="137795" cy="103505"/>
          </a:xfrm>
          <a:custGeom>
            <a:avLst/>
            <a:gdLst/>
            <a:ahLst/>
            <a:cxnLst/>
            <a:rect l="l" t="t" r="r" b="b"/>
            <a:pathLst>
              <a:path w="137795" h="103504">
                <a:moveTo>
                  <a:pt x="137447" y="4653"/>
                </a:moveTo>
                <a:lnTo>
                  <a:pt x="134226" y="0"/>
                </a:lnTo>
                <a:lnTo>
                  <a:pt x="0" y="103443"/>
                </a:lnTo>
                <a:lnTo>
                  <a:pt x="137447" y="46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6812128" y="9007233"/>
            <a:ext cx="137795" cy="103505"/>
          </a:xfrm>
          <a:custGeom>
            <a:avLst/>
            <a:gdLst/>
            <a:ahLst/>
            <a:cxnLst/>
            <a:rect l="l" t="t" r="r" b="b"/>
            <a:pathLst>
              <a:path w="137795" h="103504">
                <a:moveTo>
                  <a:pt x="137447" y="0"/>
                </a:moveTo>
                <a:lnTo>
                  <a:pt x="3221" y="103443"/>
                </a:lnTo>
                <a:lnTo>
                  <a:pt x="0" y="98432"/>
                </a:lnTo>
                <a:lnTo>
                  <a:pt x="1374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6936690" y="9011886"/>
            <a:ext cx="11430" cy="69215"/>
          </a:xfrm>
          <a:custGeom>
            <a:avLst/>
            <a:gdLst/>
            <a:ahLst/>
            <a:cxnLst/>
            <a:rect l="l" t="t" r="r" b="b"/>
            <a:pathLst>
              <a:path w="11429" h="69215">
                <a:moveTo>
                  <a:pt x="0" y="68007"/>
                </a:moveTo>
                <a:lnTo>
                  <a:pt x="5726" y="69081"/>
                </a:lnTo>
                <a:lnTo>
                  <a:pt x="11096" y="0"/>
                </a:lnTo>
                <a:lnTo>
                  <a:pt x="0" y="680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6942417" y="9007233"/>
            <a:ext cx="12700" cy="74295"/>
          </a:xfrm>
          <a:custGeom>
            <a:avLst/>
            <a:gdLst/>
            <a:ahLst/>
            <a:cxnLst/>
            <a:rect l="l" t="t" r="r" b="b"/>
            <a:pathLst>
              <a:path w="12700" h="74295">
                <a:moveTo>
                  <a:pt x="0" y="73734"/>
                </a:moveTo>
                <a:lnTo>
                  <a:pt x="5369" y="4653"/>
                </a:lnTo>
                <a:lnTo>
                  <a:pt x="12169" y="0"/>
                </a:lnTo>
                <a:lnTo>
                  <a:pt x="0" y="737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6879778" y="9000790"/>
            <a:ext cx="74930" cy="11430"/>
          </a:xfrm>
          <a:custGeom>
            <a:avLst/>
            <a:gdLst/>
            <a:ahLst/>
            <a:cxnLst/>
            <a:rect l="l" t="t" r="r" b="b"/>
            <a:pathLst>
              <a:path w="74929" h="11429">
                <a:moveTo>
                  <a:pt x="68007" y="11096"/>
                </a:moveTo>
                <a:lnTo>
                  <a:pt x="74808" y="6442"/>
                </a:lnTo>
                <a:lnTo>
                  <a:pt x="0" y="0"/>
                </a:lnTo>
                <a:lnTo>
                  <a:pt x="68007" y="110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6879778" y="8995063"/>
            <a:ext cx="74930" cy="12700"/>
          </a:xfrm>
          <a:custGeom>
            <a:avLst/>
            <a:gdLst/>
            <a:ahLst/>
            <a:cxnLst/>
            <a:rect l="l" t="t" r="r" b="b"/>
            <a:pathLst>
              <a:path w="74929" h="12700">
                <a:moveTo>
                  <a:pt x="74808" y="12169"/>
                </a:moveTo>
                <a:lnTo>
                  <a:pt x="0" y="5726"/>
                </a:lnTo>
                <a:lnTo>
                  <a:pt x="1073" y="0"/>
                </a:lnTo>
                <a:lnTo>
                  <a:pt x="74808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 txBox="1"/>
          <p:nvPr/>
        </p:nvSpPr>
        <p:spPr>
          <a:xfrm rot="3240000">
            <a:off x="6577505" y="9082126"/>
            <a:ext cx="367823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85"/>
              </a:lnSpc>
            </a:pPr>
            <a:r>
              <a:rPr sz="1000" spc="-55" dirty="0">
                <a:latin typeface="Arial"/>
                <a:cs typeface="Arial"/>
              </a:rPr>
              <a:t>DP-05'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11751651" y="4129274"/>
            <a:ext cx="136525" cy="105410"/>
          </a:xfrm>
          <a:custGeom>
            <a:avLst/>
            <a:gdLst/>
            <a:ahLst/>
            <a:cxnLst/>
            <a:rect l="l" t="t" r="r" b="b"/>
            <a:pathLst>
              <a:path w="136525" h="105410">
                <a:moveTo>
                  <a:pt x="136015" y="4653"/>
                </a:moveTo>
                <a:lnTo>
                  <a:pt x="132794" y="0"/>
                </a:lnTo>
                <a:lnTo>
                  <a:pt x="0" y="104875"/>
                </a:lnTo>
                <a:lnTo>
                  <a:pt x="136015" y="46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11748072" y="4129274"/>
            <a:ext cx="136525" cy="105410"/>
          </a:xfrm>
          <a:custGeom>
            <a:avLst/>
            <a:gdLst/>
            <a:ahLst/>
            <a:cxnLst/>
            <a:rect l="l" t="t" r="r" b="b"/>
            <a:pathLst>
              <a:path w="136525" h="105410">
                <a:moveTo>
                  <a:pt x="136373" y="0"/>
                </a:moveTo>
                <a:lnTo>
                  <a:pt x="3579" y="104875"/>
                </a:lnTo>
                <a:lnTo>
                  <a:pt x="0" y="100222"/>
                </a:lnTo>
                <a:lnTo>
                  <a:pt x="13637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11872276" y="4133927"/>
            <a:ext cx="10795" cy="69215"/>
          </a:xfrm>
          <a:custGeom>
            <a:avLst/>
            <a:gdLst/>
            <a:ahLst/>
            <a:cxnLst/>
            <a:rect l="l" t="t" r="r" b="b"/>
            <a:pathLst>
              <a:path w="10795" h="69214">
                <a:moveTo>
                  <a:pt x="0" y="68007"/>
                </a:moveTo>
                <a:lnTo>
                  <a:pt x="6084" y="69081"/>
                </a:lnTo>
                <a:lnTo>
                  <a:pt x="10380" y="0"/>
                </a:lnTo>
                <a:lnTo>
                  <a:pt x="0" y="680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11878361" y="4129274"/>
            <a:ext cx="11430" cy="74295"/>
          </a:xfrm>
          <a:custGeom>
            <a:avLst/>
            <a:gdLst/>
            <a:ahLst/>
            <a:cxnLst/>
            <a:rect l="l" t="t" r="r" b="b"/>
            <a:pathLst>
              <a:path w="11429" h="74295">
                <a:moveTo>
                  <a:pt x="0" y="73734"/>
                </a:moveTo>
                <a:lnTo>
                  <a:pt x="4295" y="4653"/>
                </a:lnTo>
                <a:lnTo>
                  <a:pt x="11096" y="0"/>
                </a:lnTo>
                <a:lnTo>
                  <a:pt x="0" y="737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11814648" y="4123905"/>
            <a:ext cx="74930" cy="10160"/>
          </a:xfrm>
          <a:custGeom>
            <a:avLst/>
            <a:gdLst/>
            <a:ahLst/>
            <a:cxnLst/>
            <a:rect l="l" t="t" r="r" b="b"/>
            <a:pathLst>
              <a:path w="74929" h="10160">
                <a:moveTo>
                  <a:pt x="68007" y="10022"/>
                </a:moveTo>
                <a:lnTo>
                  <a:pt x="74808" y="5369"/>
                </a:lnTo>
                <a:lnTo>
                  <a:pt x="0" y="0"/>
                </a:lnTo>
                <a:lnTo>
                  <a:pt x="68007" y="100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11814648" y="4117820"/>
            <a:ext cx="74930" cy="12065"/>
          </a:xfrm>
          <a:custGeom>
            <a:avLst/>
            <a:gdLst/>
            <a:ahLst/>
            <a:cxnLst/>
            <a:rect l="l" t="t" r="r" b="b"/>
            <a:pathLst>
              <a:path w="74929" h="12064">
                <a:moveTo>
                  <a:pt x="74808" y="11453"/>
                </a:moveTo>
                <a:lnTo>
                  <a:pt x="0" y="6084"/>
                </a:lnTo>
                <a:lnTo>
                  <a:pt x="1073" y="0"/>
                </a:lnTo>
                <a:lnTo>
                  <a:pt x="74808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 txBox="1"/>
          <p:nvPr/>
        </p:nvSpPr>
        <p:spPr>
          <a:xfrm rot="3180000">
            <a:off x="11527262" y="4206588"/>
            <a:ext cx="341288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80"/>
              </a:lnSpc>
            </a:pPr>
            <a:r>
              <a:rPr sz="1000" spc="-75" dirty="0">
                <a:latin typeface="Arial"/>
                <a:cs typeface="Arial"/>
              </a:rPr>
              <a:t>DP-06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12746715" y="5496592"/>
            <a:ext cx="136525" cy="105410"/>
          </a:xfrm>
          <a:custGeom>
            <a:avLst/>
            <a:gdLst/>
            <a:ahLst/>
            <a:cxnLst/>
            <a:rect l="l" t="t" r="r" b="b"/>
            <a:pathLst>
              <a:path w="136525" h="105410">
                <a:moveTo>
                  <a:pt x="136373" y="4653"/>
                </a:moveTo>
                <a:lnTo>
                  <a:pt x="132794" y="0"/>
                </a:lnTo>
                <a:lnTo>
                  <a:pt x="0" y="104875"/>
                </a:lnTo>
                <a:lnTo>
                  <a:pt x="136373" y="46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12743136" y="5496592"/>
            <a:ext cx="136525" cy="105410"/>
          </a:xfrm>
          <a:custGeom>
            <a:avLst/>
            <a:gdLst/>
            <a:ahLst/>
            <a:cxnLst/>
            <a:rect l="l" t="t" r="r" b="b"/>
            <a:pathLst>
              <a:path w="136525" h="105410">
                <a:moveTo>
                  <a:pt x="136373" y="0"/>
                </a:moveTo>
                <a:lnTo>
                  <a:pt x="3579" y="104875"/>
                </a:lnTo>
                <a:lnTo>
                  <a:pt x="0" y="100222"/>
                </a:lnTo>
                <a:lnTo>
                  <a:pt x="13637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12867340" y="5501245"/>
            <a:ext cx="10795" cy="69215"/>
          </a:xfrm>
          <a:custGeom>
            <a:avLst/>
            <a:gdLst/>
            <a:ahLst/>
            <a:cxnLst/>
            <a:rect l="l" t="t" r="r" b="b"/>
            <a:pathLst>
              <a:path w="10795" h="69214">
                <a:moveTo>
                  <a:pt x="0" y="68007"/>
                </a:moveTo>
                <a:lnTo>
                  <a:pt x="6084" y="69081"/>
                </a:lnTo>
                <a:lnTo>
                  <a:pt x="10380" y="0"/>
                </a:lnTo>
                <a:lnTo>
                  <a:pt x="0" y="680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12873425" y="5496234"/>
            <a:ext cx="11430" cy="74295"/>
          </a:xfrm>
          <a:custGeom>
            <a:avLst/>
            <a:gdLst/>
            <a:ahLst/>
            <a:cxnLst/>
            <a:rect l="l" t="t" r="r" b="b"/>
            <a:pathLst>
              <a:path w="11429" h="74295">
                <a:moveTo>
                  <a:pt x="0" y="74092"/>
                </a:moveTo>
                <a:lnTo>
                  <a:pt x="4295" y="5011"/>
                </a:lnTo>
                <a:lnTo>
                  <a:pt x="11096" y="0"/>
                </a:lnTo>
                <a:lnTo>
                  <a:pt x="0" y="7409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12809711" y="5490865"/>
            <a:ext cx="74930" cy="10795"/>
          </a:xfrm>
          <a:custGeom>
            <a:avLst/>
            <a:gdLst/>
            <a:ahLst/>
            <a:cxnLst/>
            <a:rect l="l" t="t" r="r" b="b"/>
            <a:pathLst>
              <a:path w="74929" h="10795">
                <a:moveTo>
                  <a:pt x="68007" y="10380"/>
                </a:moveTo>
                <a:lnTo>
                  <a:pt x="74808" y="5369"/>
                </a:lnTo>
                <a:lnTo>
                  <a:pt x="0" y="0"/>
                </a:lnTo>
                <a:lnTo>
                  <a:pt x="68007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12809711" y="5485138"/>
            <a:ext cx="74930" cy="11430"/>
          </a:xfrm>
          <a:custGeom>
            <a:avLst/>
            <a:gdLst/>
            <a:ahLst/>
            <a:cxnLst/>
            <a:rect l="l" t="t" r="r" b="b"/>
            <a:pathLst>
              <a:path w="74929" h="11429">
                <a:moveTo>
                  <a:pt x="74808" y="11096"/>
                </a:moveTo>
                <a:lnTo>
                  <a:pt x="0" y="5726"/>
                </a:lnTo>
                <a:lnTo>
                  <a:pt x="1073" y="0"/>
                </a:lnTo>
                <a:lnTo>
                  <a:pt x="74808" y="110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 txBox="1"/>
          <p:nvPr/>
        </p:nvSpPr>
        <p:spPr>
          <a:xfrm rot="3180000">
            <a:off x="12509000" y="5573791"/>
            <a:ext cx="368416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80"/>
              </a:lnSpc>
            </a:pPr>
            <a:r>
              <a:rPr sz="1000" spc="-55" dirty="0">
                <a:latin typeface="Arial"/>
                <a:cs typeface="Arial"/>
              </a:rPr>
              <a:t>DP-06'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9775484" y="5765044"/>
            <a:ext cx="1772920" cy="1310005"/>
          </a:xfrm>
          <a:custGeom>
            <a:avLst/>
            <a:gdLst/>
            <a:ahLst/>
            <a:cxnLst/>
            <a:rect l="l" t="t" r="r" b="b"/>
            <a:pathLst>
              <a:path w="1772920" h="1310004">
                <a:moveTo>
                  <a:pt x="1743150" y="0"/>
                </a:moveTo>
                <a:lnTo>
                  <a:pt x="1772859" y="40804"/>
                </a:lnTo>
                <a:lnTo>
                  <a:pt x="29708" y="1309689"/>
                </a:lnTo>
                <a:lnTo>
                  <a:pt x="0" y="126852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 txBox="1"/>
          <p:nvPr/>
        </p:nvSpPr>
        <p:spPr>
          <a:xfrm rot="19440000">
            <a:off x="15198087" y="12216331"/>
            <a:ext cx="350143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700" spc="-35" dirty="0">
                <a:latin typeface="Arial"/>
                <a:cs typeface="Arial"/>
              </a:rPr>
              <a:t>Anjerlaan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3207" name="object 3207"/>
          <p:cNvSpPr txBox="1"/>
          <p:nvPr/>
        </p:nvSpPr>
        <p:spPr>
          <a:xfrm rot="3180000">
            <a:off x="15616452" y="3513863"/>
            <a:ext cx="351368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75"/>
              </a:lnSpc>
            </a:pPr>
            <a:r>
              <a:rPr sz="700" spc="-35" dirty="0">
                <a:latin typeface="Arial"/>
                <a:cs typeface="Arial"/>
              </a:rPr>
              <a:t>Anjerlaan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3208" name="object 3208"/>
          <p:cNvSpPr txBox="1"/>
          <p:nvPr/>
        </p:nvSpPr>
        <p:spPr>
          <a:xfrm rot="19500000">
            <a:off x="3087122" y="9364167"/>
            <a:ext cx="374093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700" spc="-60" dirty="0">
                <a:latin typeface="Arial"/>
                <a:cs typeface="Arial"/>
              </a:rPr>
              <a:t>Rozenlaan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3209" name="object 3209"/>
          <p:cNvSpPr txBox="1"/>
          <p:nvPr/>
        </p:nvSpPr>
        <p:spPr>
          <a:xfrm rot="19500000">
            <a:off x="3254187" y="948304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3210" name="object 3210"/>
          <p:cNvSpPr txBox="1"/>
          <p:nvPr/>
        </p:nvSpPr>
        <p:spPr>
          <a:xfrm rot="3180000">
            <a:off x="9887294" y="8679734"/>
            <a:ext cx="374093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75"/>
              </a:lnSpc>
            </a:pPr>
            <a:r>
              <a:rPr sz="700" spc="-60" dirty="0">
                <a:latin typeface="Arial"/>
                <a:cs typeface="Arial"/>
              </a:rPr>
              <a:t>Rozenlaan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3211" name="object 3211"/>
          <p:cNvSpPr txBox="1"/>
          <p:nvPr/>
        </p:nvSpPr>
        <p:spPr>
          <a:xfrm rot="19500000">
            <a:off x="12274888" y="4601676"/>
            <a:ext cx="375540" cy="93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40"/>
              </a:lnSpc>
            </a:pPr>
            <a:r>
              <a:rPr sz="700" spc="-60" dirty="0">
                <a:latin typeface="Arial"/>
                <a:cs typeface="Arial"/>
              </a:rPr>
              <a:t>Rozenlaan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3212" name="object 3212"/>
          <p:cNvSpPr txBox="1"/>
          <p:nvPr/>
        </p:nvSpPr>
        <p:spPr>
          <a:xfrm rot="19500000">
            <a:off x="12655402" y="446982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3213" name="object 3213"/>
          <p:cNvSpPr txBox="1"/>
          <p:nvPr/>
        </p:nvSpPr>
        <p:spPr>
          <a:xfrm rot="3180000">
            <a:off x="3843078" y="13637576"/>
            <a:ext cx="374093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70"/>
              </a:lnSpc>
            </a:pPr>
            <a:r>
              <a:rPr sz="700" spc="-60" dirty="0">
                <a:latin typeface="Arial"/>
                <a:cs typeface="Arial"/>
              </a:rPr>
              <a:t>Rozenlaan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3214" name="object 3214"/>
          <p:cNvSpPr txBox="1"/>
          <p:nvPr/>
        </p:nvSpPr>
        <p:spPr>
          <a:xfrm rot="3180000">
            <a:off x="15165404" y="3110270"/>
            <a:ext cx="35356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" dirty="0">
                <a:latin typeface="Arial"/>
                <a:cs typeface="Arial"/>
              </a:rPr>
              <a:t>aansluiten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op</a:t>
            </a:r>
            <a:endParaRPr sz="500">
              <a:latin typeface="Arial"/>
              <a:cs typeface="Arial"/>
            </a:endParaRPr>
          </a:p>
        </p:txBody>
      </p:sp>
      <p:sp>
        <p:nvSpPr>
          <p:cNvPr id="3215" name="object 3215"/>
          <p:cNvSpPr txBox="1"/>
          <p:nvPr/>
        </p:nvSpPr>
        <p:spPr>
          <a:xfrm rot="3180000">
            <a:off x="15068274" y="3236850"/>
            <a:ext cx="5620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3216" name="object 3216"/>
          <p:cNvSpPr txBox="1"/>
          <p:nvPr/>
        </p:nvSpPr>
        <p:spPr>
          <a:xfrm rot="19500000">
            <a:off x="14811623" y="814574"/>
            <a:ext cx="164895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209" baseline="15873" dirty="0">
                <a:solidFill>
                  <a:srgbClr val="ACACAC"/>
                </a:solidFill>
                <a:latin typeface="Arial"/>
                <a:cs typeface="Arial"/>
              </a:rPr>
              <a:t>--44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09" baseline="15873" dirty="0">
                <a:solidFill>
                  <a:srgbClr val="ACACAC"/>
                </a:solidFill>
                <a:latin typeface="Arial"/>
                <a:cs typeface="Arial"/>
              </a:rPr>
              <a:t>.5.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09" baseline="15873" dirty="0">
                <a:solidFill>
                  <a:srgbClr val="ACACAC"/>
                </a:solidFill>
                <a:latin typeface="Arial"/>
                <a:cs typeface="Arial"/>
              </a:rPr>
              <a:t>.40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09" baseline="15873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63</a:t>
            </a:r>
            <a:endParaRPr sz="350">
              <a:latin typeface="Arial"/>
              <a:cs typeface="Arial"/>
            </a:endParaRPr>
          </a:p>
        </p:txBody>
      </p:sp>
      <p:sp>
        <p:nvSpPr>
          <p:cNvPr id="3217" name="object 3217"/>
          <p:cNvSpPr txBox="1"/>
          <p:nvPr/>
        </p:nvSpPr>
        <p:spPr>
          <a:xfrm rot="19500000">
            <a:off x="14731001" y="833760"/>
            <a:ext cx="618398" cy="92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5"/>
              </a:lnSpc>
            </a:pPr>
            <a:r>
              <a:rPr sz="700" spc="-60" dirty="0">
                <a:latin typeface="Arial"/>
                <a:cs typeface="Arial"/>
              </a:rPr>
              <a:t>Evenementenlaan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14760466" y="3211883"/>
            <a:ext cx="29209" cy="47625"/>
          </a:xfrm>
          <a:custGeom>
            <a:avLst/>
            <a:gdLst/>
            <a:ahLst/>
            <a:cxnLst/>
            <a:rect l="l" t="t" r="r" b="b"/>
            <a:pathLst>
              <a:path w="29209" h="47625">
                <a:moveTo>
                  <a:pt x="28634" y="0"/>
                </a:moveTo>
                <a:lnTo>
                  <a:pt x="1789" y="37941"/>
                </a:lnTo>
                <a:lnTo>
                  <a:pt x="0" y="47247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14713576" y="3426645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084" y="8232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14706060" y="3416265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14698543" y="3405885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14691025" y="339586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14683868" y="338548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14676350" y="337510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14668834" y="3365080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14661317" y="3354700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14653801" y="3344320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14646284" y="3334298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14638768" y="3323917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14630176" y="3312105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084" y="8232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14347766" y="3692950"/>
            <a:ext cx="6985" cy="8255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6442" y="8232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14340248" y="3682570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14333089" y="3672189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14325573" y="3662167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14318056" y="3651787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14310540" y="3641407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14303023" y="3631385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14295507" y="362100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14288348" y="361062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14280830" y="360060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14273314" y="359022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14264724" y="3578410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084" y="8232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13981954" y="3958897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6442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13974795" y="3948516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13967279" y="393849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13959761" y="392811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13952246" y="391773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13944728" y="390771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13937212" y="3897331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13929695" y="3886951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13922536" y="3876929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13915020" y="3866549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13907503" y="3856169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13898912" y="384435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4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13616142" y="4224844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6442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13608626" y="4214821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13601467" y="4204441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13593951" y="4194061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13586434" y="4184039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13578918" y="4173658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13571401" y="4163278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13563883" y="4153256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13556367" y="4142876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13549208" y="4132496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13541692" y="4122473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13532744" y="4110304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6442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13250690" y="4491148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4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13243173" y="4481126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13235657" y="4470746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13228139" y="4460366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13220624" y="4450343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13213106" y="4439963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13205947" y="4429583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13198431" y="4419561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13190914" y="4409181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13183398" y="4398800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13175881" y="4388779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13167290" y="4376608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4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12840494" y="478966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4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12832977" y="4779645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12825461" y="4769265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12817944" y="4758885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12810428" y="474886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12803269" y="473848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12795753" y="472810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12788235" y="471808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12780719" y="470770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12773202" y="469767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12765685" y="4687298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12757095" y="4675128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4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12430299" y="5088186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4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12422782" y="507816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12415266" y="506778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12407749" y="505776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12400233" y="5047381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12393073" y="5037001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12385557" y="502697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12378040" y="501659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12370523" y="500621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12363007" y="4996196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12355490" y="4985816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12346900" y="497400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084" y="8232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12060908" y="5356997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6442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12053750" y="5346617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12046233" y="533659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12038717" y="532621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12031200" y="531619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12023683" y="530581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12016167" y="5295431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12008650" y="528540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12001491" y="527502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11993974" y="526464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11986458" y="525462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11977868" y="524245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4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11623510" y="5675560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4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11615994" y="5665180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11608477" y="565480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11601318" y="564477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11593801" y="563439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11586285" y="5624375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11578768" y="5613995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11571251" y="5603615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11563735" y="5593593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11556218" y="5583213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11549060" y="557283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11540111" y="5561021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6442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11691876" y="562580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6084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11684359" y="5615427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11676843" y="5605047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11" y="7158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11669684" y="559502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11662167" y="5584644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11654651" y="557462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11647134" y="556424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11639617" y="5553862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11632100" y="554383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11624584" y="553345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011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11617425" y="5523079"/>
            <a:ext cx="5080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4653" y="680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11608477" y="5511267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6442" y="8590"/>
                </a:moveTo>
                <a:lnTo>
                  <a:pt x="0" y="0"/>
                </a:lnTo>
              </a:path>
            </a:pathLst>
          </a:custGeom>
          <a:ln w="3221">
            <a:solidFill>
              <a:srgbClr val="E7EB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14585435" y="2759451"/>
            <a:ext cx="179705" cy="81280"/>
          </a:xfrm>
          <a:custGeom>
            <a:avLst/>
            <a:gdLst/>
            <a:ahLst/>
            <a:cxnLst/>
            <a:rect l="l" t="t" r="r" b="b"/>
            <a:pathLst>
              <a:path w="179705" h="81280">
                <a:moveTo>
                  <a:pt x="179684" y="8089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 txBox="1"/>
          <p:nvPr/>
        </p:nvSpPr>
        <p:spPr>
          <a:xfrm rot="1440000">
            <a:off x="14629514" y="2750081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0" dirty="0">
                <a:latin typeface="Arial"/>
                <a:cs typeface="Arial"/>
              </a:rPr>
              <a:t>R4.00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14546778" y="2742270"/>
            <a:ext cx="41910" cy="24130"/>
          </a:xfrm>
          <a:custGeom>
            <a:avLst/>
            <a:gdLst/>
            <a:ahLst/>
            <a:cxnLst/>
            <a:rect l="l" t="t" r="r" b="b"/>
            <a:pathLst>
              <a:path w="41909" h="24130">
                <a:moveTo>
                  <a:pt x="0" y="0"/>
                </a:moveTo>
                <a:lnTo>
                  <a:pt x="35793" y="23623"/>
                </a:lnTo>
                <a:lnTo>
                  <a:pt x="41520" y="1073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14546778" y="2742270"/>
            <a:ext cx="41910" cy="24130"/>
          </a:xfrm>
          <a:custGeom>
            <a:avLst/>
            <a:gdLst/>
            <a:ahLst/>
            <a:cxnLst/>
            <a:rect l="l" t="t" r="r" b="b"/>
            <a:pathLst>
              <a:path w="41909" h="24130">
                <a:moveTo>
                  <a:pt x="41520" y="10738"/>
                </a:moveTo>
                <a:lnTo>
                  <a:pt x="35793" y="23623"/>
                </a:lnTo>
                <a:lnTo>
                  <a:pt x="0" y="0"/>
                </a:lnTo>
                <a:lnTo>
                  <a:pt x="41520" y="107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1619185" y="10646582"/>
            <a:ext cx="212090" cy="9525"/>
          </a:xfrm>
          <a:custGeom>
            <a:avLst/>
            <a:gdLst/>
            <a:ahLst/>
            <a:cxnLst/>
            <a:rect l="l" t="t" r="r" b="b"/>
            <a:pathLst>
              <a:path w="212089" h="9525">
                <a:moveTo>
                  <a:pt x="211540" y="894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 txBox="1"/>
          <p:nvPr/>
        </p:nvSpPr>
        <p:spPr>
          <a:xfrm rot="120000">
            <a:off x="1677414" y="10591325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0" dirty="0">
                <a:latin typeface="Arial"/>
                <a:cs typeface="Arial"/>
              </a:rPr>
              <a:t>R4.00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1576949" y="10639781"/>
            <a:ext cx="43180" cy="13970"/>
          </a:xfrm>
          <a:custGeom>
            <a:avLst/>
            <a:gdLst/>
            <a:ahLst/>
            <a:cxnLst/>
            <a:rect l="l" t="t" r="r" b="b"/>
            <a:pathLst>
              <a:path w="43180" h="13970">
                <a:moveTo>
                  <a:pt x="42594" y="0"/>
                </a:moveTo>
                <a:lnTo>
                  <a:pt x="41878" y="13959"/>
                </a:lnTo>
                <a:lnTo>
                  <a:pt x="0" y="5369"/>
                </a:lnTo>
                <a:lnTo>
                  <a:pt x="4259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2478233" y="9641138"/>
            <a:ext cx="1667510" cy="1854200"/>
          </a:xfrm>
          <a:custGeom>
            <a:avLst/>
            <a:gdLst/>
            <a:ahLst/>
            <a:cxnLst/>
            <a:rect l="l" t="t" r="r" b="b"/>
            <a:pathLst>
              <a:path w="1667510" h="1854200">
                <a:moveTo>
                  <a:pt x="1667268" y="0"/>
                </a:moveTo>
                <a:lnTo>
                  <a:pt x="1162935" y="369032"/>
                </a:lnTo>
                <a:lnTo>
                  <a:pt x="629968" y="753456"/>
                </a:lnTo>
                <a:lnTo>
                  <a:pt x="217983" y="1034436"/>
                </a:lnTo>
                <a:lnTo>
                  <a:pt x="0" y="1219489"/>
                </a:lnTo>
                <a:lnTo>
                  <a:pt x="36151" y="1273538"/>
                </a:lnTo>
                <a:lnTo>
                  <a:pt x="295297" y="1620378"/>
                </a:lnTo>
                <a:lnTo>
                  <a:pt x="460306" y="18541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1987860" y="10600050"/>
            <a:ext cx="187325" cy="62865"/>
          </a:xfrm>
          <a:custGeom>
            <a:avLst/>
            <a:gdLst/>
            <a:ahLst/>
            <a:cxnLst/>
            <a:rect l="l" t="t" r="r" b="b"/>
            <a:pathLst>
              <a:path w="187325" h="62865">
                <a:moveTo>
                  <a:pt x="0" y="0"/>
                </a:moveTo>
                <a:lnTo>
                  <a:pt x="187200" y="6228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 txBox="1"/>
          <p:nvPr/>
        </p:nvSpPr>
        <p:spPr>
          <a:xfrm rot="1080000">
            <a:off x="1993361" y="10564827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0" dirty="0">
                <a:latin typeface="Arial"/>
                <a:cs typeface="Arial"/>
              </a:rPr>
              <a:t>R4.00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2172555" y="10655530"/>
            <a:ext cx="43180" cy="20320"/>
          </a:xfrm>
          <a:custGeom>
            <a:avLst/>
            <a:gdLst/>
            <a:ahLst/>
            <a:cxnLst/>
            <a:rect l="l" t="t" r="r" b="b"/>
            <a:pathLst>
              <a:path w="43180" h="20320">
                <a:moveTo>
                  <a:pt x="4653" y="0"/>
                </a:moveTo>
                <a:lnTo>
                  <a:pt x="0" y="13243"/>
                </a:lnTo>
                <a:lnTo>
                  <a:pt x="42594" y="20044"/>
                </a:lnTo>
                <a:lnTo>
                  <a:pt x="46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14835632" y="2928039"/>
            <a:ext cx="37465" cy="189230"/>
          </a:xfrm>
          <a:custGeom>
            <a:avLst/>
            <a:gdLst/>
            <a:ahLst/>
            <a:cxnLst/>
            <a:rect l="l" t="t" r="r" b="b"/>
            <a:pathLst>
              <a:path w="37465" h="189230">
                <a:moveTo>
                  <a:pt x="0" y="0"/>
                </a:moveTo>
                <a:lnTo>
                  <a:pt x="37225" y="1889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 txBox="1"/>
          <p:nvPr/>
        </p:nvSpPr>
        <p:spPr>
          <a:xfrm rot="4680000">
            <a:off x="14803329" y="2964394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5" dirty="0">
                <a:latin typeface="Arial"/>
                <a:cs typeface="Arial"/>
              </a:rPr>
              <a:t>R3.00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14866056" y="3115956"/>
            <a:ext cx="15240" cy="43180"/>
          </a:xfrm>
          <a:custGeom>
            <a:avLst/>
            <a:gdLst/>
            <a:ahLst/>
            <a:cxnLst/>
            <a:rect l="l" t="t" r="r" b="b"/>
            <a:pathLst>
              <a:path w="15240" h="43180">
                <a:moveTo>
                  <a:pt x="13601" y="0"/>
                </a:moveTo>
                <a:lnTo>
                  <a:pt x="13601" y="38776"/>
                </a:lnTo>
                <a:lnTo>
                  <a:pt x="15033" y="42594"/>
                </a:lnTo>
                <a:lnTo>
                  <a:pt x="13601" y="0"/>
                </a:lnTo>
                <a:close/>
              </a:path>
              <a:path w="15240" h="43180">
                <a:moveTo>
                  <a:pt x="0" y="2505"/>
                </a:moveTo>
                <a:lnTo>
                  <a:pt x="13601" y="0"/>
                </a:lnTo>
                <a:lnTo>
                  <a:pt x="13601" y="38776"/>
                </a:lnTo>
                <a:lnTo>
                  <a:pt x="0" y="25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14866056" y="3115956"/>
            <a:ext cx="15240" cy="43180"/>
          </a:xfrm>
          <a:custGeom>
            <a:avLst/>
            <a:gdLst/>
            <a:ahLst/>
            <a:cxnLst/>
            <a:rect l="l" t="t" r="r" b="b"/>
            <a:pathLst>
              <a:path w="15240" h="43180">
                <a:moveTo>
                  <a:pt x="13601" y="0"/>
                </a:moveTo>
                <a:lnTo>
                  <a:pt x="0" y="2505"/>
                </a:lnTo>
                <a:lnTo>
                  <a:pt x="15033" y="42594"/>
                </a:lnTo>
                <a:lnTo>
                  <a:pt x="1360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2705522" y="9985116"/>
            <a:ext cx="48895" cy="178435"/>
          </a:xfrm>
          <a:custGeom>
            <a:avLst/>
            <a:gdLst/>
            <a:ahLst/>
            <a:cxnLst/>
            <a:rect l="l" t="t" r="r" b="b"/>
            <a:pathLst>
              <a:path w="48894" h="178434">
                <a:moveTo>
                  <a:pt x="0" y="0"/>
                </a:moveTo>
                <a:lnTo>
                  <a:pt x="48679" y="17789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 txBox="1"/>
          <p:nvPr/>
        </p:nvSpPr>
        <p:spPr>
          <a:xfrm rot="4440000">
            <a:off x="2680885" y="10014495"/>
            <a:ext cx="1442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70" dirty="0">
                <a:latin typeface="Arial"/>
                <a:cs typeface="Arial"/>
              </a:rPr>
              <a:t>R1.00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2747401" y="10161220"/>
            <a:ext cx="18415" cy="43180"/>
          </a:xfrm>
          <a:custGeom>
            <a:avLst/>
            <a:gdLst/>
            <a:ahLst/>
            <a:cxnLst/>
            <a:rect l="l" t="t" r="r" b="b"/>
            <a:pathLst>
              <a:path w="18414" h="43179">
                <a:moveTo>
                  <a:pt x="13601" y="0"/>
                </a:moveTo>
                <a:lnTo>
                  <a:pt x="0" y="3579"/>
                </a:lnTo>
                <a:lnTo>
                  <a:pt x="17896" y="42594"/>
                </a:lnTo>
                <a:lnTo>
                  <a:pt x="1360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3020506" y="10265022"/>
            <a:ext cx="58419" cy="175260"/>
          </a:xfrm>
          <a:custGeom>
            <a:avLst/>
            <a:gdLst/>
            <a:ahLst/>
            <a:cxnLst/>
            <a:rect l="l" t="t" r="r" b="b"/>
            <a:pathLst>
              <a:path w="58419" h="175259">
                <a:moveTo>
                  <a:pt x="58343" y="17503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 txBox="1"/>
          <p:nvPr/>
        </p:nvSpPr>
        <p:spPr>
          <a:xfrm rot="4260000">
            <a:off x="3012880" y="10331600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70" dirty="0">
                <a:latin typeface="Arial"/>
                <a:cs typeface="Arial"/>
              </a:rPr>
              <a:t>R1.00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3007263" y="10224933"/>
            <a:ext cx="20320" cy="42545"/>
          </a:xfrm>
          <a:custGeom>
            <a:avLst/>
            <a:gdLst/>
            <a:ahLst/>
            <a:cxnLst/>
            <a:rect l="l" t="t" r="r" b="b"/>
            <a:pathLst>
              <a:path w="20319" h="42545">
                <a:moveTo>
                  <a:pt x="20044" y="37941"/>
                </a:moveTo>
                <a:lnTo>
                  <a:pt x="6800" y="42236"/>
                </a:lnTo>
                <a:lnTo>
                  <a:pt x="0" y="0"/>
                </a:lnTo>
                <a:lnTo>
                  <a:pt x="20044" y="3794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4980567" y="8833992"/>
            <a:ext cx="157480" cy="96520"/>
          </a:xfrm>
          <a:custGeom>
            <a:avLst/>
            <a:gdLst/>
            <a:ahLst/>
            <a:cxnLst/>
            <a:rect l="l" t="t" r="r" b="b"/>
            <a:pathLst>
              <a:path w="157479" h="96520">
                <a:moveTo>
                  <a:pt x="157134" y="9592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 txBox="1"/>
          <p:nvPr/>
        </p:nvSpPr>
        <p:spPr>
          <a:xfrm rot="1860000">
            <a:off x="5020818" y="8836273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70" dirty="0">
                <a:latin typeface="Arial"/>
                <a:cs typeface="Arial"/>
              </a:rPr>
              <a:t>R1.00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4944415" y="8811800"/>
            <a:ext cx="40005" cy="27940"/>
          </a:xfrm>
          <a:custGeom>
            <a:avLst/>
            <a:gdLst/>
            <a:ahLst/>
            <a:cxnLst/>
            <a:rect l="l" t="t" r="r" b="b"/>
            <a:pathLst>
              <a:path w="40004" h="27940">
                <a:moveTo>
                  <a:pt x="39730" y="16107"/>
                </a:moveTo>
                <a:lnTo>
                  <a:pt x="32214" y="27919"/>
                </a:lnTo>
                <a:lnTo>
                  <a:pt x="0" y="0"/>
                </a:lnTo>
                <a:lnTo>
                  <a:pt x="39730" y="16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4796945" y="8470328"/>
            <a:ext cx="159385" cy="92710"/>
          </a:xfrm>
          <a:custGeom>
            <a:avLst/>
            <a:gdLst/>
            <a:ahLst/>
            <a:cxnLst/>
            <a:rect l="l" t="t" r="r" b="b"/>
            <a:pathLst>
              <a:path w="159385" h="92709">
                <a:moveTo>
                  <a:pt x="0" y="0"/>
                </a:moveTo>
                <a:lnTo>
                  <a:pt x="158923" y="9270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 txBox="1"/>
          <p:nvPr/>
        </p:nvSpPr>
        <p:spPr>
          <a:xfrm rot="1800000">
            <a:off x="4801579" y="8448969"/>
            <a:ext cx="1431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70" dirty="0">
                <a:latin typeface="Arial"/>
                <a:cs typeface="Arial"/>
              </a:rPr>
              <a:t>R1.00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4952290" y="8556949"/>
            <a:ext cx="40640" cy="27940"/>
          </a:xfrm>
          <a:custGeom>
            <a:avLst/>
            <a:gdLst/>
            <a:ahLst/>
            <a:cxnLst/>
            <a:rect l="l" t="t" r="r" b="b"/>
            <a:pathLst>
              <a:path w="40639" h="27940">
                <a:moveTo>
                  <a:pt x="7158" y="0"/>
                </a:moveTo>
                <a:lnTo>
                  <a:pt x="0" y="12169"/>
                </a:lnTo>
                <a:lnTo>
                  <a:pt x="40088" y="27561"/>
                </a:lnTo>
                <a:lnTo>
                  <a:pt x="715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5101191" y="8260577"/>
            <a:ext cx="26670" cy="182880"/>
          </a:xfrm>
          <a:custGeom>
            <a:avLst/>
            <a:gdLst/>
            <a:ahLst/>
            <a:cxnLst/>
            <a:rect l="l" t="t" r="r" b="b"/>
            <a:pathLst>
              <a:path w="26670" h="182879">
                <a:moveTo>
                  <a:pt x="0" y="0"/>
                </a:moveTo>
                <a:lnTo>
                  <a:pt x="26487" y="18254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 txBox="1"/>
          <p:nvPr/>
        </p:nvSpPr>
        <p:spPr>
          <a:xfrm rot="4860000">
            <a:off x="5069039" y="8295118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70" dirty="0">
                <a:latin typeface="Arial"/>
                <a:cs typeface="Arial"/>
              </a:rPr>
              <a:t>R1.00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5120520" y="8442051"/>
            <a:ext cx="13970" cy="43180"/>
          </a:xfrm>
          <a:custGeom>
            <a:avLst/>
            <a:gdLst/>
            <a:ahLst/>
            <a:cxnLst/>
            <a:rect l="l" t="t" r="r" b="b"/>
            <a:pathLst>
              <a:path w="13970" h="43179">
                <a:moveTo>
                  <a:pt x="13959" y="0"/>
                </a:moveTo>
                <a:lnTo>
                  <a:pt x="0" y="2147"/>
                </a:lnTo>
                <a:lnTo>
                  <a:pt x="12885" y="42952"/>
                </a:lnTo>
                <a:lnTo>
                  <a:pt x="139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5368570" y="8551222"/>
            <a:ext cx="43815" cy="179705"/>
          </a:xfrm>
          <a:custGeom>
            <a:avLst/>
            <a:gdLst/>
            <a:ahLst/>
            <a:cxnLst/>
            <a:rect l="l" t="t" r="r" b="b"/>
            <a:pathLst>
              <a:path w="43814" h="179704">
                <a:moveTo>
                  <a:pt x="43310" y="17932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 txBox="1"/>
          <p:nvPr/>
        </p:nvSpPr>
        <p:spPr>
          <a:xfrm rot="4560000">
            <a:off x="5352240" y="8622947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70" dirty="0">
                <a:latin typeface="Arial"/>
                <a:cs typeface="Arial"/>
              </a:rPr>
              <a:t>R1.00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5358906" y="8510059"/>
            <a:ext cx="17145" cy="43180"/>
          </a:xfrm>
          <a:custGeom>
            <a:avLst/>
            <a:gdLst/>
            <a:ahLst/>
            <a:cxnLst/>
            <a:rect l="l" t="t" r="r" b="b"/>
            <a:pathLst>
              <a:path w="17145" h="43179">
                <a:moveTo>
                  <a:pt x="16823" y="39373"/>
                </a:moveTo>
                <a:lnTo>
                  <a:pt x="2863" y="42952"/>
                </a:lnTo>
                <a:lnTo>
                  <a:pt x="0" y="0"/>
                </a:lnTo>
                <a:lnTo>
                  <a:pt x="16823" y="393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7338652" y="7116971"/>
            <a:ext cx="157480" cy="96520"/>
          </a:xfrm>
          <a:custGeom>
            <a:avLst/>
            <a:gdLst/>
            <a:ahLst/>
            <a:cxnLst/>
            <a:rect l="l" t="t" r="r" b="b"/>
            <a:pathLst>
              <a:path w="157479" h="96520">
                <a:moveTo>
                  <a:pt x="157492" y="962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 txBox="1"/>
          <p:nvPr/>
        </p:nvSpPr>
        <p:spPr>
          <a:xfrm rot="1860000">
            <a:off x="7378904" y="7119609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70" dirty="0">
                <a:latin typeface="Arial"/>
                <a:cs typeface="Arial"/>
              </a:rPr>
              <a:t>R1.00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7302858" y="7094778"/>
            <a:ext cx="40005" cy="28575"/>
          </a:xfrm>
          <a:custGeom>
            <a:avLst/>
            <a:gdLst/>
            <a:ahLst/>
            <a:cxnLst/>
            <a:rect l="l" t="t" r="r" b="b"/>
            <a:pathLst>
              <a:path w="40004" h="28575">
                <a:moveTo>
                  <a:pt x="39730" y="16107"/>
                </a:moveTo>
                <a:lnTo>
                  <a:pt x="32214" y="28276"/>
                </a:lnTo>
                <a:lnTo>
                  <a:pt x="0" y="0"/>
                </a:lnTo>
                <a:lnTo>
                  <a:pt x="39730" y="16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7158611" y="6747580"/>
            <a:ext cx="157480" cy="96520"/>
          </a:xfrm>
          <a:custGeom>
            <a:avLst/>
            <a:gdLst/>
            <a:ahLst/>
            <a:cxnLst/>
            <a:rect l="l" t="t" r="r" b="b"/>
            <a:pathLst>
              <a:path w="157479" h="96520">
                <a:moveTo>
                  <a:pt x="0" y="0"/>
                </a:moveTo>
                <a:lnTo>
                  <a:pt x="157134" y="9628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 txBox="1"/>
          <p:nvPr/>
        </p:nvSpPr>
        <p:spPr>
          <a:xfrm rot="1860000">
            <a:off x="7162787" y="6727930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70" dirty="0">
                <a:latin typeface="Arial"/>
                <a:cs typeface="Arial"/>
              </a:rPr>
              <a:t>R1.00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7312165" y="6837780"/>
            <a:ext cx="40005" cy="28575"/>
          </a:xfrm>
          <a:custGeom>
            <a:avLst/>
            <a:gdLst/>
            <a:ahLst/>
            <a:cxnLst/>
            <a:rect l="l" t="t" r="r" b="b"/>
            <a:pathLst>
              <a:path w="40004" h="28575">
                <a:moveTo>
                  <a:pt x="7158" y="0"/>
                </a:moveTo>
                <a:lnTo>
                  <a:pt x="0" y="12169"/>
                </a:lnTo>
                <a:lnTo>
                  <a:pt x="39730" y="28276"/>
                </a:lnTo>
                <a:lnTo>
                  <a:pt x="715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8107271" y="6063593"/>
            <a:ext cx="495934" cy="264795"/>
          </a:xfrm>
          <a:custGeom>
            <a:avLst/>
            <a:gdLst/>
            <a:ahLst/>
            <a:cxnLst/>
            <a:rect l="l" t="t" r="r" b="b"/>
            <a:pathLst>
              <a:path w="495934" h="264795">
                <a:moveTo>
                  <a:pt x="495562" y="264394"/>
                </a:moveTo>
                <a:lnTo>
                  <a:pt x="458431" y="227611"/>
                </a:lnTo>
                <a:lnTo>
                  <a:pt x="419368" y="193192"/>
                </a:lnTo>
                <a:lnTo>
                  <a:pt x="378488" y="161198"/>
                </a:lnTo>
                <a:lnTo>
                  <a:pt x="335908" y="131691"/>
                </a:lnTo>
                <a:lnTo>
                  <a:pt x="291743" y="104734"/>
                </a:lnTo>
                <a:lnTo>
                  <a:pt x="246111" y="80388"/>
                </a:lnTo>
                <a:lnTo>
                  <a:pt x="199127" y="58716"/>
                </a:lnTo>
                <a:lnTo>
                  <a:pt x="150908" y="39778"/>
                </a:lnTo>
                <a:lnTo>
                  <a:pt x="101569" y="23639"/>
                </a:lnTo>
                <a:lnTo>
                  <a:pt x="51228" y="10358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8555636" y="6265081"/>
            <a:ext cx="57150" cy="54610"/>
          </a:xfrm>
          <a:custGeom>
            <a:avLst/>
            <a:gdLst/>
            <a:ahLst/>
            <a:cxnLst/>
            <a:rect l="l" t="t" r="r" b="b"/>
            <a:pathLst>
              <a:path w="57150" h="54610">
                <a:moveTo>
                  <a:pt x="56553" y="54048"/>
                </a:moveTo>
                <a:lnTo>
                  <a:pt x="32572" y="30066"/>
                </a:lnTo>
                <a:lnTo>
                  <a:pt x="7874" y="6800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8503377" y="6222129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26487" y="21118"/>
                </a:moveTo>
                <a:lnTo>
                  <a:pt x="7874" y="5726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8447898" y="6183472"/>
            <a:ext cx="28575" cy="19050"/>
          </a:xfrm>
          <a:custGeom>
            <a:avLst/>
            <a:gdLst/>
            <a:ahLst/>
            <a:cxnLst/>
            <a:rect l="l" t="t" r="r" b="b"/>
            <a:pathLst>
              <a:path w="28575" h="19050">
                <a:moveTo>
                  <a:pt x="28276" y="18612"/>
                </a:moveTo>
                <a:lnTo>
                  <a:pt x="7874" y="4653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8344812" y="6125844"/>
            <a:ext cx="74930" cy="40005"/>
          </a:xfrm>
          <a:custGeom>
            <a:avLst/>
            <a:gdLst/>
            <a:ahLst/>
            <a:cxnLst/>
            <a:rect l="l" t="t" r="r" b="b"/>
            <a:pathLst>
              <a:path w="74929" h="40004">
                <a:moveTo>
                  <a:pt x="74450" y="39730"/>
                </a:moveTo>
                <a:lnTo>
                  <a:pt x="52616" y="26845"/>
                </a:lnTo>
                <a:lnTo>
                  <a:pt x="22549" y="11096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8282531" y="6098999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5">
                <a:moveTo>
                  <a:pt x="31498" y="12885"/>
                </a:moveTo>
                <a:lnTo>
                  <a:pt x="22907" y="9306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8218818" y="6077165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5">
                <a:moveTo>
                  <a:pt x="32214" y="10380"/>
                </a:moveTo>
                <a:lnTo>
                  <a:pt x="22907" y="7158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8109648" y="6051036"/>
            <a:ext cx="76835" cy="17145"/>
          </a:xfrm>
          <a:custGeom>
            <a:avLst/>
            <a:gdLst/>
            <a:ahLst/>
            <a:cxnLst/>
            <a:rect l="l" t="t" r="r" b="b"/>
            <a:pathLst>
              <a:path w="76834" h="17145">
                <a:moveTo>
                  <a:pt x="76598" y="16823"/>
                </a:moveTo>
                <a:lnTo>
                  <a:pt x="66576" y="14317"/>
                </a:lnTo>
                <a:lnTo>
                  <a:pt x="33288" y="6442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7910277" y="6094704"/>
            <a:ext cx="12700" cy="213995"/>
          </a:xfrm>
          <a:custGeom>
            <a:avLst/>
            <a:gdLst/>
            <a:ahLst/>
            <a:cxnLst/>
            <a:rect l="l" t="t" r="r" b="b"/>
            <a:pathLst>
              <a:path w="12700" h="213995">
                <a:moveTo>
                  <a:pt x="12169" y="21368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 txBox="1"/>
          <p:nvPr/>
        </p:nvSpPr>
        <p:spPr>
          <a:xfrm rot="5160000">
            <a:off x="7861888" y="6189544"/>
            <a:ext cx="17076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65" dirty="0">
                <a:latin typeface="Arial"/>
                <a:cs typeface="Arial"/>
              </a:rPr>
              <a:t>R10.50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7903118" y="6052825"/>
            <a:ext cx="14604" cy="43180"/>
          </a:xfrm>
          <a:custGeom>
            <a:avLst/>
            <a:gdLst/>
            <a:ahLst/>
            <a:cxnLst/>
            <a:rect l="l" t="t" r="r" b="b"/>
            <a:pathLst>
              <a:path w="14604" h="43179">
                <a:moveTo>
                  <a:pt x="14317" y="41520"/>
                </a:moveTo>
                <a:lnTo>
                  <a:pt x="0" y="42594"/>
                </a:lnTo>
                <a:lnTo>
                  <a:pt x="4653" y="0"/>
                </a:lnTo>
                <a:lnTo>
                  <a:pt x="14317" y="415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15134868" y="3233359"/>
            <a:ext cx="33655" cy="24765"/>
          </a:xfrm>
          <a:custGeom>
            <a:avLst/>
            <a:gdLst/>
            <a:ahLst/>
            <a:cxnLst/>
            <a:rect l="l" t="t" r="r" b="b"/>
            <a:pathLst>
              <a:path w="33655" h="24764">
                <a:moveTo>
                  <a:pt x="0" y="24697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15195717" y="319327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15250123" y="315318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15304887" y="311345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15359293" y="307336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15413699" y="303327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19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15468465" y="2988531"/>
            <a:ext cx="33655" cy="24765"/>
          </a:xfrm>
          <a:custGeom>
            <a:avLst/>
            <a:gdLst/>
            <a:ahLst/>
            <a:cxnLst/>
            <a:rect l="l" t="t" r="r" b="b"/>
            <a:pathLst>
              <a:path w="33655" h="24764">
                <a:moveTo>
                  <a:pt x="0" y="24697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14511700" y="2380755"/>
            <a:ext cx="33020" cy="24130"/>
          </a:xfrm>
          <a:custGeom>
            <a:avLst/>
            <a:gdLst/>
            <a:ahLst/>
            <a:cxnLst/>
            <a:rect l="l" t="t" r="r" b="b"/>
            <a:pathLst>
              <a:path w="33019" h="24130">
                <a:moveTo>
                  <a:pt x="0" y="23981"/>
                </a:moveTo>
                <a:lnTo>
                  <a:pt x="3257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14571833" y="234066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14626240" y="230057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14680646" y="226048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19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14735410" y="222075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14789816" y="218066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14844580" y="2136642"/>
            <a:ext cx="33020" cy="24130"/>
          </a:xfrm>
          <a:custGeom>
            <a:avLst/>
            <a:gdLst/>
            <a:ahLst/>
            <a:cxnLst/>
            <a:rect l="l" t="t" r="r" b="b"/>
            <a:pathLst>
              <a:path w="33019" h="24130">
                <a:moveTo>
                  <a:pt x="0" y="23981"/>
                </a:moveTo>
                <a:lnTo>
                  <a:pt x="3257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15479560" y="2958106"/>
            <a:ext cx="22860" cy="30480"/>
          </a:xfrm>
          <a:custGeom>
            <a:avLst/>
            <a:gdLst/>
            <a:ahLst/>
            <a:cxnLst/>
            <a:rect l="l" t="t" r="r" b="b"/>
            <a:pathLst>
              <a:path w="22859" h="30480">
                <a:moveTo>
                  <a:pt x="22549" y="3042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15439471" y="290370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15399740" y="2848935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15359651" y="2794529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15319562" y="2739765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15279473" y="268535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15239384" y="263095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15199653" y="257618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15159564" y="252178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15119477" y="2467017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15079388" y="241261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15039657" y="2358205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14999568" y="2303440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14959479" y="224903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14919390" y="219462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14877153" y="2136642"/>
            <a:ext cx="22225" cy="30480"/>
          </a:xfrm>
          <a:custGeom>
            <a:avLst/>
            <a:gdLst/>
            <a:ahLst/>
            <a:cxnLst/>
            <a:rect l="l" t="t" r="r" b="b"/>
            <a:pathLst>
              <a:path w="22225" h="30480">
                <a:moveTo>
                  <a:pt x="22192" y="3042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8278952" y="6687088"/>
            <a:ext cx="28575" cy="20320"/>
          </a:xfrm>
          <a:custGeom>
            <a:avLst/>
            <a:gdLst/>
            <a:ahLst/>
            <a:cxnLst/>
            <a:rect l="l" t="t" r="r" b="b"/>
            <a:pathLst>
              <a:path w="28575" h="20320">
                <a:moveTo>
                  <a:pt x="0" y="20044"/>
                </a:moveTo>
                <a:lnTo>
                  <a:pt x="2827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8334432" y="664735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8389196" y="660762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8443960" y="656789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8498725" y="652816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8553489" y="648879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8608253" y="6449061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8663375" y="6408972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91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14573981" y="2634532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30">
                <a:moveTo>
                  <a:pt x="0" y="11096"/>
                </a:moveTo>
                <a:lnTo>
                  <a:pt x="1539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14616576" y="259444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14670982" y="2554354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19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14725746" y="251426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14780152" y="2474534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14834916" y="243444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14889323" y="239435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14943729" y="235426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19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14998493" y="2323127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30">
                <a:moveTo>
                  <a:pt x="0" y="11096"/>
                </a:moveTo>
                <a:lnTo>
                  <a:pt x="1539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14550714" y="2447331"/>
            <a:ext cx="36830" cy="27305"/>
          </a:xfrm>
          <a:custGeom>
            <a:avLst/>
            <a:gdLst/>
            <a:ahLst/>
            <a:cxnLst/>
            <a:rect l="l" t="t" r="r" b="b"/>
            <a:pathLst>
              <a:path w="36830" h="27305">
                <a:moveTo>
                  <a:pt x="0" y="26845"/>
                </a:moveTo>
                <a:lnTo>
                  <a:pt x="3650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14614427" y="240724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14669192" y="236715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14723598" y="232706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14778004" y="228697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19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14832769" y="224724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14887175" y="2200355"/>
            <a:ext cx="36830" cy="27305"/>
          </a:xfrm>
          <a:custGeom>
            <a:avLst/>
            <a:gdLst/>
            <a:ahLst/>
            <a:cxnLst/>
            <a:rect l="l" t="t" r="r" b="b"/>
            <a:pathLst>
              <a:path w="36830" h="27305">
                <a:moveTo>
                  <a:pt x="0" y="26845"/>
                </a:moveTo>
                <a:lnTo>
                  <a:pt x="3650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14550714" y="2200355"/>
            <a:ext cx="373380" cy="274320"/>
          </a:xfrm>
          <a:custGeom>
            <a:avLst/>
            <a:gdLst/>
            <a:ahLst/>
            <a:cxnLst/>
            <a:rect l="l" t="t" r="r" b="b"/>
            <a:pathLst>
              <a:path w="373380" h="274319">
                <a:moveTo>
                  <a:pt x="0" y="273821"/>
                </a:moveTo>
                <a:lnTo>
                  <a:pt x="280264" y="256998"/>
                </a:lnTo>
                <a:lnTo>
                  <a:pt x="37296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11232515" y="5133159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28531" y="25847"/>
                </a:moveTo>
                <a:lnTo>
                  <a:pt x="33543" y="19353"/>
                </a:lnTo>
                <a:lnTo>
                  <a:pt x="32342" y="10024"/>
                </a:lnTo>
                <a:lnTo>
                  <a:pt x="25847" y="5012"/>
                </a:lnTo>
                <a:lnTo>
                  <a:pt x="19353" y="0"/>
                </a:lnTo>
                <a:lnTo>
                  <a:pt x="10024" y="1201"/>
                </a:lnTo>
                <a:lnTo>
                  <a:pt x="5012" y="7695"/>
                </a:lnTo>
                <a:lnTo>
                  <a:pt x="0" y="14190"/>
                </a:lnTo>
                <a:lnTo>
                  <a:pt x="1201" y="23518"/>
                </a:lnTo>
                <a:lnTo>
                  <a:pt x="7695" y="28531"/>
                </a:lnTo>
                <a:lnTo>
                  <a:pt x="14190" y="33543"/>
                </a:lnTo>
                <a:lnTo>
                  <a:pt x="23518" y="32342"/>
                </a:lnTo>
                <a:lnTo>
                  <a:pt x="28531" y="258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11235149" y="5146530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90" h="17145">
                <a:moveTo>
                  <a:pt x="0" y="0"/>
                </a:moveTo>
                <a:lnTo>
                  <a:pt x="21476" y="168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11242308" y="5137224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90" h="17145">
                <a:moveTo>
                  <a:pt x="0" y="0"/>
                </a:moveTo>
                <a:lnTo>
                  <a:pt x="21476" y="168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11238370" y="5122906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5726" y="1360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11258415" y="512684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0" y="11811"/>
                </a:moveTo>
                <a:lnTo>
                  <a:pt x="9306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11264142" y="5152257"/>
            <a:ext cx="15240" cy="1905"/>
          </a:xfrm>
          <a:custGeom>
            <a:avLst/>
            <a:gdLst/>
            <a:ahLst/>
            <a:cxnLst/>
            <a:rect l="l" t="t" r="r" b="b"/>
            <a:pathLst>
              <a:path w="15240" h="1904">
                <a:moveTo>
                  <a:pt x="0" y="0"/>
                </a:moveTo>
                <a:lnTo>
                  <a:pt x="14675" y="178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11255194" y="5164069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0" y="0"/>
                </a:moveTo>
                <a:lnTo>
                  <a:pt x="5726" y="136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11231570" y="5161921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8948" y="0"/>
                </a:moveTo>
                <a:lnTo>
                  <a:pt x="0" y="1181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11220115" y="5146172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4675" y="2147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14746864" y="3213673"/>
            <a:ext cx="10795" cy="15240"/>
          </a:xfrm>
          <a:custGeom>
            <a:avLst/>
            <a:gdLst/>
            <a:ahLst/>
            <a:cxnLst/>
            <a:rect l="l" t="t" r="r" b="b"/>
            <a:pathLst>
              <a:path w="10794" h="15239">
                <a:moveTo>
                  <a:pt x="10738" y="1503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14707133" y="3158908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14667402" y="310414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39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14627313" y="3049380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14587582" y="299497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14547851" y="2940209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14508120" y="2885445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14477338" y="2843209"/>
            <a:ext cx="10795" cy="15240"/>
          </a:xfrm>
          <a:custGeom>
            <a:avLst/>
            <a:gdLst/>
            <a:ahLst/>
            <a:cxnLst/>
            <a:rect l="l" t="t" r="r" b="b"/>
            <a:pathLst>
              <a:path w="10794" h="15239">
                <a:moveTo>
                  <a:pt x="10738" y="1503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14877153" y="3133853"/>
            <a:ext cx="16510" cy="22860"/>
          </a:xfrm>
          <a:custGeom>
            <a:avLst/>
            <a:gdLst/>
            <a:ahLst/>
            <a:cxnLst/>
            <a:rect l="l" t="t" r="r" b="b"/>
            <a:pathLst>
              <a:path w="16509" h="22860">
                <a:moveTo>
                  <a:pt x="16465" y="22549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14837423" y="307944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14797692" y="3024682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14757603" y="296991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5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14717872" y="2915154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14678141" y="2860389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14638410" y="2805983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14598679" y="275121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14562170" y="2701108"/>
            <a:ext cx="16510" cy="22860"/>
          </a:xfrm>
          <a:custGeom>
            <a:avLst/>
            <a:gdLst/>
            <a:ahLst/>
            <a:cxnLst/>
            <a:rect l="l" t="t" r="r" b="b"/>
            <a:pathLst>
              <a:path w="16509" h="22860">
                <a:moveTo>
                  <a:pt x="16465" y="22549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1837526" y="11100803"/>
            <a:ext cx="34290" cy="25400"/>
          </a:xfrm>
          <a:custGeom>
            <a:avLst/>
            <a:gdLst/>
            <a:ahLst/>
            <a:cxnLst/>
            <a:rect l="l" t="t" r="r" b="b"/>
            <a:pathLst>
              <a:path w="34289" h="25400">
                <a:moveTo>
                  <a:pt x="0" y="25055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1899091" y="1106071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1953498" y="1102098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2008262" y="1098089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2062668" y="1094080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2117075" y="1090107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2171839" y="10855975"/>
            <a:ext cx="34290" cy="25400"/>
          </a:xfrm>
          <a:custGeom>
            <a:avLst/>
            <a:gdLst/>
            <a:ahLst/>
            <a:cxnLst/>
            <a:rect l="l" t="t" r="r" b="b"/>
            <a:pathLst>
              <a:path w="34289" h="25400">
                <a:moveTo>
                  <a:pt x="0" y="25055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4940120" y="8556233"/>
            <a:ext cx="27305" cy="38100"/>
          </a:xfrm>
          <a:custGeom>
            <a:avLst/>
            <a:gdLst/>
            <a:ahLst/>
            <a:cxnLst/>
            <a:rect l="l" t="t" r="r" b="b"/>
            <a:pathLst>
              <a:path w="27304" h="38100">
                <a:moveTo>
                  <a:pt x="27203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4900389" y="850146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4860300" y="8446704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4820569" y="839229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4780838" y="833753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4741107" y="828276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4693860" y="8217983"/>
            <a:ext cx="27305" cy="38100"/>
          </a:xfrm>
          <a:custGeom>
            <a:avLst/>
            <a:gdLst/>
            <a:ahLst/>
            <a:cxnLst/>
            <a:rect l="l" t="t" r="r" b="b"/>
            <a:pathLst>
              <a:path w="27304" h="38100">
                <a:moveTo>
                  <a:pt x="27203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4816990" y="8645717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561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4777259" y="8590953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4737528" y="853654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4697797" y="8481783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4657708" y="842701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4617977" y="8372254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4570729" y="8307467"/>
            <a:ext cx="27305" cy="38100"/>
          </a:xfrm>
          <a:custGeom>
            <a:avLst/>
            <a:gdLst/>
            <a:ahLst/>
            <a:cxnLst/>
            <a:rect l="l" t="t" r="r" b="b"/>
            <a:pathLst>
              <a:path w="27304" h="38100">
                <a:moveTo>
                  <a:pt x="27203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5116941" y="8427376"/>
            <a:ext cx="27305" cy="38100"/>
          </a:xfrm>
          <a:custGeom>
            <a:avLst/>
            <a:gdLst/>
            <a:ahLst/>
            <a:cxnLst/>
            <a:rect l="l" t="t" r="r" b="b"/>
            <a:pathLst>
              <a:path w="27304" h="38100">
                <a:moveTo>
                  <a:pt x="27203" y="3794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5076852" y="837297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5037121" y="8318205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4997390" y="8263441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4957659" y="8208677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686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4917570" y="815427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4870322" y="8089126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561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5239713" y="8337891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561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5199982" y="8283127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5160251" y="822872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5120520" y="817395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9686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5080431" y="8119192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5040700" y="8064428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4993452" y="7999641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561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4734895" y="809043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28531" y="25847"/>
                </a:moveTo>
                <a:lnTo>
                  <a:pt x="33543" y="19353"/>
                </a:lnTo>
                <a:lnTo>
                  <a:pt x="32342" y="10024"/>
                </a:lnTo>
                <a:lnTo>
                  <a:pt x="25847" y="5012"/>
                </a:lnTo>
                <a:lnTo>
                  <a:pt x="19353" y="0"/>
                </a:lnTo>
                <a:lnTo>
                  <a:pt x="10024" y="1201"/>
                </a:lnTo>
                <a:lnTo>
                  <a:pt x="5012" y="7695"/>
                </a:lnTo>
                <a:lnTo>
                  <a:pt x="0" y="14190"/>
                </a:lnTo>
                <a:lnTo>
                  <a:pt x="1201" y="23518"/>
                </a:lnTo>
                <a:lnTo>
                  <a:pt x="7695" y="28531"/>
                </a:lnTo>
                <a:lnTo>
                  <a:pt x="14190" y="33543"/>
                </a:lnTo>
                <a:lnTo>
                  <a:pt x="23518" y="32342"/>
                </a:lnTo>
                <a:lnTo>
                  <a:pt x="28531" y="258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4737528" y="8103801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0" y="0"/>
                </a:moveTo>
                <a:lnTo>
                  <a:pt x="21476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4744687" y="8094495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89" h="17145">
                <a:moveTo>
                  <a:pt x="0" y="0"/>
                </a:moveTo>
                <a:lnTo>
                  <a:pt x="21476" y="168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4740749" y="8080178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69" y="1360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4760794" y="8084115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0" y="11811"/>
                </a:moveTo>
                <a:lnTo>
                  <a:pt x="9306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4766521" y="8109529"/>
            <a:ext cx="15240" cy="1905"/>
          </a:xfrm>
          <a:custGeom>
            <a:avLst/>
            <a:gdLst/>
            <a:ahLst/>
            <a:cxnLst/>
            <a:rect l="l" t="t" r="r" b="b"/>
            <a:pathLst>
              <a:path w="15239" h="1904">
                <a:moveTo>
                  <a:pt x="0" y="0"/>
                </a:moveTo>
                <a:lnTo>
                  <a:pt x="14675" y="178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4757572" y="8121340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0" y="0"/>
                </a:moveTo>
                <a:lnTo>
                  <a:pt x="5726" y="136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4733949" y="8119192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8948" y="0"/>
                </a:moveTo>
                <a:lnTo>
                  <a:pt x="0" y="1181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4722495" y="810344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40">
                <a:moveTo>
                  <a:pt x="14675" y="2147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4570729" y="8307467"/>
            <a:ext cx="348615" cy="375920"/>
          </a:xfrm>
          <a:custGeom>
            <a:avLst/>
            <a:gdLst/>
            <a:ahLst/>
            <a:cxnLst/>
            <a:rect l="l" t="t" r="r" b="b"/>
            <a:pathLst>
              <a:path w="348614" h="375920">
                <a:moveTo>
                  <a:pt x="0" y="0"/>
                </a:moveTo>
                <a:lnTo>
                  <a:pt x="348272" y="34003"/>
                </a:lnTo>
                <a:lnTo>
                  <a:pt x="273821" y="37583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4919002" y="7999641"/>
            <a:ext cx="348615" cy="375920"/>
          </a:xfrm>
          <a:custGeom>
            <a:avLst/>
            <a:gdLst/>
            <a:ahLst/>
            <a:cxnLst/>
            <a:rect l="l" t="t" r="r" b="b"/>
            <a:pathLst>
              <a:path w="348614" h="375920">
                <a:moveTo>
                  <a:pt x="74450" y="0"/>
                </a:moveTo>
                <a:lnTo>
                  <a:pt x="0" y="341829"/>
                </a:lnTo>
                <a:lnTo>
                  <a:pt x="348272" y="37583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9357056" y="6580065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0" y="0"/>
                </a:moveTo>
                <a:lnTo>
                  <a:pt x="11453" y="1539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9388197" y="6622660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9427928" y="667742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9468017" y="6732189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9507748" y="6786953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9547479" y="6841359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9587210" y="6896124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9626941" y="695088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9667030" y="7005652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9706760" y="7060417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0" y="0"/>
                </a:moveTo>
                <a:lnTo>
                  <a:pt x="11096" y="150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9177015" y="6590803"/>
            <a:ext cx="20955" cy="29209"/>
          </a:xfrm>
          <a:custGeom>
            <a:avLst/>
            <a:gdLst/>
            <a:ahLst/>
            <a:cxnLst/>
            <a:rect l="l" t="t" r="r" b="b"/>
            <a:pathLst>
              <a:path w="20954" h="29209">
                <a:moveTo>
                  <a:pt x="0" y="0"/>
                </a:moveTo>
                <a:lnTo>
                  <a:pt x="20760" y="2863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9217461" y="664700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9257550" y="6701406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9297281" y="675617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9337012" y="6810935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9376743" y="6865699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9416474" y="6920463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9456563" y="697487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9496294" y="702963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9536024" y="7084398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9575755" y="7139162"/>
            <a:ext cx="20955" cy="29209"/>
          </a:xfrm>
          <a:custGeom>
            <a:avLst/>
            <a:gdLst/>
            <a:ahLst/>
            <a:cxnLst/>
            <a:rect l="l" t="t" r="r" b="b"/>
            <a:pathLst>
              <a:path w="20954" h="29209">
                <a:moveTo>
                  <a:pt x="0" y="0"/>
                </a:moveTo>
                <a:lnTo>
                  <a:pt x="20760" y="2863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9062832" y="6577560"/>
            <a:ext cx="29845" cy="41275"/>
          </a:xfrm>
          <a:custGeom>
            <a:avLst/>
            <a:gdLst/>
            <a:ahLst/>
            <a:cxnLst/>
            <a:rect l="l" t="t" r="r" b="b"/>
            <a:pathLst>
              <a:path w="29845" h="41275">
                <a:moveTo>
                  <a:pt x="0" y="0"/>
                </a:moveTo>
                <a:lnTo>
                  <a:pt x="29350" y="4080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9112228" y="6645568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9151959" y="6700332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9191690" y="6755096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9231421" y="680986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9271151" y="6864267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9311240" y="6919031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9350971" y="6973796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9390702" y="7028560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9430433" y="7083325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9470522" y="7137730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0" y="0"/>
                </a:moveTo>
                <a:lnTo>
                  <a:pt x="19686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9510253" y="7192495"/>
            <a:ext cx="29845" cy="40640"/>
          </a:xfrm>
          <a:custGeom>
            <a:avLst/>
            <a:gdLst/>
            <a:ahLst/>
            <a:cxnLst/>
            <a:rect l="l" t="t" r="r" b="b"/>
            <a:pathLst>
              <a:path w="29845" h="40640">
                <a:moveTo>
                  <a:pt x="0" y="0"/>
                </a:moveTo>
                <a:lnTo>
                  <a:pt x="29350" y="4044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9357056" y="6580065"/>
            <a:ext cx="361315" cy="495934"/>
          </a:xfrm>
          <a:custGeom>
            <a:avLst/>
            <a:gdLst/>
            <a:ahLst/>
            <a:cxnLst/>
            <a:rect l="l" t="t" r="r" b="b"/>
            <a:pathLst>
              <a:path w="361315" h="495934">
                <a:moveTo>
                  <a:pt x="0" y="0"/>
                </a:moveTo>
                <a:lnTo>
                  <a:pt x="83399" y="373327"/>
                </a:lnTo>
                <a:lnTo>
                  <a:pt x="360799" y="49538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9805192" y="7074734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29" h="15875">
                <a:moveTo>
                  <a:pt x="0" y="0"/>
                </a:moveTo>
                <a:lnTo>
                  <a:pt x="11096" y="1539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9836333" y="7117328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9876064" y="7172093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29" h="15875">
                <a:moveTo>
                  <a:pt x="0" y="0"/>
                </a:moveTo>
                <a:lnTo>
                  <a:pt x="11096" y="1539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11548343" y="5805849"/>
            <a:ext cx="15240" cy="20955"/>
          </a:xfrm>
          <a:custGeom>
            <a:avLst/>
            <a:gdLst/>
            <a:ahLst/>
            <a:cxnLst/>
            <a:rect l="l" t="t" r="r" b="b"/>
            <a:pathLst>
              <a:path w="15240" h="20954">
                <a:moveTo>
                  <a:pt x="0" y="0"/>
                </a:moveTo>
                <a:lnTo>
                  <a:pt x="15033" y="2076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11583421" y="5853812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9686" y="27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11623152" y="5908577"/>
            <a:ext cx="17780" cy="10160"/>
          </a:xfrm>
          <a:custGeom>
            <a:avLst/>
            <a:gdLst/>
            <a:ahLst/>
            <a:cxnLst/>
            <a:rect l="l" t="t" r="r" b="b"/>
            <a:pathLst>
              <a:path w="17779" h="10160">
                <a:moveTo>
                  <a:pt x="0" y="0"/>
                </a:moveTo>
                <a:lnTo>
                  <a:pt x="7516" y="10022"/>
                </a:lnTo>
                <a:lnTo>
                  <a:pt x="17538" y="286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1750778" y="1026310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28531" y="25847"/>
                </a:moveTo>
                <a:lnTo>
                  <a:pt x="33543" y="19353"/>
                </a:lnTo>
                <a:lnTo>
                  <a:pt x="32342" y="10024"/>
                </a:lnTo>
                <a:lnTo>
                  <a:pt x="25847" y="5012"/>
                </a:lnTo>
                <a:lnTo>
                  <a:pt x="19353" y="0"/>
                </a:lnTo>
                <a:lnTo>
                  <a:pt x="10024" y="1201"/>
                </a:lnTo>
                <a:lnTo>
                  <a:pt x="5012" y="7695"/>
                </a:lnTo>
                <a:lnTo>
                  <a:pt x="0" y="14190"/>
                </a:lnTo>
                <a:lnTo>
                  <a:pt x="1201" y="23518"/>
                </a:lnTo>
                <a:lnTo>
                  <a:pt x="7695" y="28531"/>
                </a:lnTo>
                <a:lnTo>
                  <a:pt x="14190" y="33543"/>
                </a:lnTo>
                <a:lnTo>
                  <a:pt x="23518" y="32342"/>
                </a:lnTo>
                <a:lnTo>
                  <a:pt x="28531" y="258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1753411" y="10276118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89" h="17145">
                <a:moveTo>
                  <a:pt x="0" y="0"/>
                </a:moveTo>
                <a:lnTo>
                  <a:pt x="21476" y="168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1760570" y="10267170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0" y="0"/>
                </a:moveTo>
                <a:lnTo>
                  <a:pt x="21476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1756633" y="1025249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69" y="1360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1776677" y="10256432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0" y="11811"/>
                </a:moveTo>
                <a:lnTo>
                  <a:pt x="9306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1782404" y="1028184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40">
                <a:moveTo>
                  <a:pt x="0" y="0"/>
                </a:moveTo>
                <a:lnTo>
                  <a:pt x="14675" y="21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1773456" y="10293656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0" y="0"/>
                </a:moveTo>
                <a:lnTo>
                  <a:pt x="5726" y="136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1749832" y="10291509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8948" y="0"/>
                </a:moveTo>
                <a:lnTo>
                  <a:pt x="0" y="1181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1738378" y="10276118"/>
            <a:ext cx="15240" cy="1905"/>
          </a:xfrm>
          <a:custGeom>
            <a:avLst/>
            <a:gdLst/>
            <a:ahLst/>
            <a:cxnLst/>
            <a:rect l="l" t="t" r="r" b="b"/>
            <a:pathLst>
              <a:path w="15239" h="1904">
                <a:moveTo>
                  <a:pt x="14675" y="1789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7753015" y="59982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28531" y="25847"/>
                </a:moveTo>
                <a:lnTo>
                  <a:pt x="33543" y="19353"/>
                </a:lnTo>
                <a:lnTo>
                  <a:pt x="32342" y="10024"/>
                </a:lnTo>
                <a:lnTo>
                  <a:pt x="25847" y="5012"/>
                </a:lnTo>
                <a:lnTo>
                  <a:pt x="19353" y="0"/>
                </a:lnTo>
                <a:lnTo>
                  <a:pt x="10024" y="1201"/>
                </a:lnTo>
                <a:lnTo>
                  <a:pt x="5012" y="7695"/>
                </a:lnTo>
                <a:lnTo>
                  <a:pt x="0" y="14190"/>
                </a:lnTo>
                <a:lnTo>
                  <a:pt x="1201" y="23518"/>
                </a:lnTo>
                <a:lnTo>
                  <a:pt x="7695" y="28531"/>
                </a:lnTo>
                <a:lnTo>
                  <a:pt x="14190" y="33543"/>
                </a:lnTo>
                <a:lnTo>
                  <a:pt x="23518" y="32342"/>
                </a:lnTo>
                <a:lnTo>
                  <a:pt x="28531" y="258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7755649" y="6011662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90" h="17145">
                <a:moveTo>
                  <a:pt x="0" y="0"/>
                </a:moveTo>
                <a:lnTo>
                  <a:pt x="21476" y="168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7762807" y="6002356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90" h="17145">
                <a:moveTo>
                  <a:pt x="0" y="0"/>
                </a:moveTo>
                <a:lnTo>
                  <a:pt x="21476" y="168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7758512" y="5988039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5726" y="1360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7778915" y="5991976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0" y="11811"/>
                </a:moveTo>
                <a:lnTo>
                  <a:pt x="894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7784641" y="6017390"/>
            <a:ext cx="15240" cy="1905"/>
          </a:xfrm>
          <a:custGeom>
            <a:avLst/>
            <a:gdLst/>
            <a:ahLst/>
            <a:cxnLst/>
            <a:rect l="l" t="t" r="r" b="b"/>
            <a:pathLst>
              <a:path w="15240" h="1904">
                <a:moveTo>
                  <a:pt x="0" y="0"/>
                </a:moveTo>
                <a:lnTo>
                  <a:pt x="14675" y="178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7775335" y="6029201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0" y="0"/>
                </a:moveTo>
                <a:lnTo>
                  <a:pt x="5726" y="136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7751711" y="602705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8948" y="0"/>
                </a:moveTo>
                <a:lnTo>
                  <a:pt x="0" y="1181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7740615" y="601130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4675" y="2147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11896973" y="6252196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0" y="11096"/>
                </a:moveTo>
                <a:lnTo>
                  <a:pt x="1539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11939926" y="621246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11994332" y="6181324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0" y="11096"/>
                </a:moveTo>
                <a:lnTo>
                  <a:pt x="1539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9725731" y="7404751"/>
            <a:ext cx="40005" cy="29845"/>
          </a:xfrm>
          <a:custGeom>
            <a:avLst/>
            <a:gdLst/>
            <a:ahLst/>
            <a:cxnLst/>
            <a:rect l="l" t="t" r="r" b="b"/>
            <a:pathLst>
              <a:path w="40004" h="29845">
                <a:moveTo>
                  <a:pt x="39730" y="0"/>
                </a:moveTo>
                <a:lnTo>
                  <a:pt x="0" y="2935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9671325" y="745414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9616918" y="749423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9562154" y="753432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9495220" y="7574413"/>
            <a:ext cx="40005" cy="29845"/>
          </a:xfrm>
          <a:custGeom>
            <a:avLst/>
            <a:gdLst/>
            <a:ahLst/>
            <a:cxnLst/>
            <a:rect l="l" t="t" r="r" b="b"/>
            <a:pathLst>
              <a:path w="40004" h="29845">
                <a:moveTo>
                  <a:pt x="39730" y="0"/>
                </a:moveTo>
                <a:lnTo>
                  <a:pt x="0" y="2935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 txBox="1"/>
          <p:nvPr/>
        </p:nvSpPr>
        <p:spPr>
          <a:xfrm rot="2220000">
            <a:off x="9751920" y="8250903"/>
            <a:ext cx="933249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750" spc="-37" baseline="5555" dirty="0">
                <a:latin typeface="Arial"/>
                <a:cs typeface="Arial"/>
              </a:rPr>
              <a:t>aansluiten  </a:t>
            </a:r>
            <a:r>
              <a:rPr sz="750" spc="-75" baseline="5555" dirty="0">
                <a:latin typeface="Arial"/>
                <a:cs typeface="Arial"/>
              </a:rPr>
              <a:t>op  </a:t>
            </a:r>
            <a:r>
              <a:rPr sz="750" spc="-52" baseline="5555" dirty="0">
                <a:latin typeface="Arial"/>
                <a:cs typeface="Arial"/>
              </a:rPr>
              <a:t>bestaande</a:t>
            </a:r>
            <a:r>
              <a:rPr sz="750" spc="60" baseline="555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3583" name="object 3583"/>
          <p:cNvSpPr/>
          <p:nvPr/>
        </p:nvSpPr>
        <p:spPr>
          <a:xfrm>
            <a:off x="9682778" y="7605196"/>
            <a:ext cx="18415" cy="43180"/>
          </a:xfrm>
          <a:custGeom>
            <a:avLst/>
            <a:gdLst/>
            <a:ahLst/>
            <a:cxnLst/>
            <a:rect l="l" t="t" r="r" b="b"/>
            <a:pathLst>
              <a:path w="18415" h="43179">
                <a:moveTo>
                  <a:pt x="4653" y="42594"/>
                </a:moveTo>
                <a:lnTo>
                  <a:pt x="0" y="0"/>
                </a:lnTo>
                <a:lnTo>
                  <a:pt x="18254" y="38657"/>
                </a:lnTo>
                <a:lnTo>
                  <a:pt x="4653" y="425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9694233" y="7646000"/>
            <a:ext cx="871219" cy="942975"/>
          </a:xfrm>
          <a:custGeom>
            <a:avLst/>
            <a:gdLst/>
            <a:ahLst/>
            <a:cxnLst/>
            <a:rect l="l" t="t" r="r" b="b"/>
            <a:pathLst>
              <a:path w="871220" h="942975">
                <a:moveTo>
                  <a:pt x="0" y="0"/>
                </a:moveTo>
                <a:lnTo>
                  <a:pt x="95569" y="344692"/>
                </a:lnTo>
                <a:lnTo>
                  <a:pt x="129215" y="370464"/>
                </a:lnTo>
                <a:lnTo>
                  <a:pt x="870859" y="94280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 txBox="1"/>
          <p:nvPr/>
        </p:nvSpPr>
        <p:spPr>
          <a:xfrm rot="2220000">
            <a:off x="15175570" y="3849079"/>
            <a:ext cx="68075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750" spc="-60" baseline="5555" dirty="0">
                <a:latin typeface="Arial"/>
                <a:cs typeface="Arial"/>
              </a:rPr>
              <a:t>aanbrengen</a:t>
            </a:r>
            <a:r>
              <a:rPr sz="750" spc="37" baseline="555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kantopsluiting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3586" name="object 3586"/>
          <p:cNvSpPr/>
          <p:nvPr/>
        </p:nvSpPr>
        <p:spPr>
          <a:xfrm>
            <a:off x="15179609" y="3350762"/>
            <a:ext cx="14604" cy="43180"/>
          </a:xfrm>
          <a:custGeom>
            <a:avLst/>
            <a:gdLst/>
            <a:ahLst/>
            <a:cxnLst/>
            <a:rect l="l" t="t" r="r" b="b"/>
            <a:pathLst>
              <a:path w="14605" h="43179">
                <a:moveTo>
                  <a:pt x="7158" y="0"/>
                </a:moveTo>
                <a:lnTo>
                  <a:pt x="7158" y="42594"/>
                </a:lnTo>
                <a:lnTo>
                  <a:pt x="14317" y="42594"/>
                </a:lnTo>
                <a:lnTo>
                  <a:pt x="7158" y="0"/>
                </a:lnTo>
                <a:close/>
              </a:path>
              <a:path w="14605" h="43179">
                <a:moveTo>
                  <a:pt x="0" y="42594"/>
                </a:moveTo>
                <a:lnTo>
                  <a:pt x="7158" y="0"/>
                </a:lnTo>
                <a:lnTo>
                  <a:pt x="7158" y="42594"/>
                </a:lnTo>
                <a:lnTo>
                  <a:pt x="0" y="425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15179609" y="3350762"/>
            <a:ext cx="14604" cy="43180"/>
          </a:xfrm>
          <a:custGeom>
            <a:avLst/>
            <a:gdLst/>
            <a:ahLst/>
            <a:cxnLst/>
            <a:rect l="l" t="t" r="r" b="b"/>
            <a:pathLst>
              <a:path w="14605" h="43179">
                <a:moveTo>
                  <a:pt x="0" y="42594"/>
                </a:moveTo>
                <a:lnTo>
                  <a:pt x="7158" y="0"/>
                </a:lnTo>
                <a:lnTo>
                  <a:pt x="14317" y="42594"/>
                </a:lnTo>
                <a:lnTo>
                  <a:pt x="0" y="425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15186769" y="3393357"/>
            <a:ext cx="575310" cy="715645"/>
          </a:xfrm>
          <a:custGeom>
            <a:avLst/>
            <a:gdLst/>
            <a:ahLst/>
            <a:cxnLst/>
            <a:rect l="l" t="t" r="r" b="b"/>
            <a:pathLst>
              <a:path w="575309" h="715645">
                <a:moveTo>
                  <a:pt x="0" y="0"/>
                </a:moveTo>
                <a:lnTo>
                  <a:pt x="715" y="272031"/>
                </a:lnTo>
                <a:lnTo>
                  <a:pt x="34003" y="297803"/>
                </a:lnTo>
                <a:lnTo>
                  <a:pt x="574846" y="7151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 txBox="1"/>
          <p:nvPr/>
        </p:nvSpPr>
        <p:spPr>
          <a:xfrm rot="2220000">
            <a:off x="13657713" y="2186660"/>
            <a:ext cx="1536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20" dirty="0">
                <a:latin typeface="Arial"/>
                <a:cs typeface="Arial"/>
              </a:rPr>
              <a:t>betonc</a:t>
            </a:r>
            <a:r>
              <a:rPr sz="350" spc="-25" dirty="0">
                <a:latin typeface="Arial"/>
                <a:cs typeface="Arial"/>
              </a:rPr>
              <a:t>o</a:t>
            </a:r>
            <a:r>
              <a:rPr sz="350" spc="-190" dirty="0">
                <a:latin typeface="Arial"/>
                <a:cs typeface="Arial"/>
              </a:rPr>
              <a:t>n</a:t>
            </a:r>
            <a:endParaRPr sz="350">
              <a:latin typeface="Arial"/>
              <a:cs typeface="Arial"/>
            </a:endParaRPr>
          </a:p>
        </p:txBody>
      </p:sp>
      <p:sp>
        <p:nvSpPr>
          <p:cNvPr id="3590" name="object 3590"/>
          <p:cNvSpPr txBox="1"/>
          <p:nvPr/>
        </p:nvSpPr>
        <p:spPr>
          <a:xfrm rot="2220000">
            <a:off x="13781635" y="2205139"/>
            <a:ext cx="6928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95" dirty="0">
                <a:latin typeface="Arial"/>
                <a:cs typeface="Arial"/>
              </a:rPr>
              <a:t>v</a:t>
            </a:r>
            <a:endParaRPr sz="500">
              <a:latin typeface="Arial"/>
              <a:cs typeface="Arial"/>
            </a:endParaRPr>
          </a:p>
        </p:txBody>
      </p:sp>
      <p:sp>
        <p:nvSpPr>
          <p:cNvPr id="3591" name="object 3591"/>
          <p:cNvSpPr txBox="1"/>
          <p:nvPr/>
        </p:nvSpPr>
        <p:spPr>
          <a:xfrm rot="2220000">
            <a:off x="13787851" y="2244224"/>
            <a:ext cx="4869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5" dirty="0">
                <a:latin typeface="Arial"/>
                <a:cs typeface="Arial"/>
              </a:rPr>
              <a:t>s</a:t>
            </a:r>
            <a:endParaRPr sz="350">
              <a:latin typeface="Arial"/>
              <a:cs typeface="Arial"/>
            </a:endParaRPr>
          </a:p>
        </p:txBody>
      </p:sp>
      <p:sp>
        <p:nvSpPr>
          <p:cNvPr id="3592" name="object 3592"/>
          <p:cNvSpPr txBox="1"/>
          <p:nvPr/>
        </p:nvSpPr>
        <p:spPr>
          <a:xfrm rot="2220000">
            <a:off x="13803014" y="2220459"/>
            <a:ext cx="6725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95" dirty="0">
                <a:latin typeface="Arial"/>
                <a:cs typeface="Arial"/>
              </a:rPr>
              <a:t>e</a:t>
            </a:r>
            <a:endParaRPr sz="500">
              <a:latin typeface="Arial"/>
              <a:cs typeface="Arial"/>
            </a:endParaRPr>
          </a:p>
        </p:txBody>
      </p:sp>
      <p:sp>
        <p:nvSpPr>
          <p:cNvPr id="3593" name="object 3593"/>
          <p:cNvSpPr txBox="1"/>
          <p:nvPr/>
        </p:nvSpPr>
        <p:spPr>
          <a:xfrm rot="2220000">
            <a:off x="13806943" y="2259524"/>
            <a:ext cx="5106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40" dirty="0">
                <a:latin typeface="Arial"/>
                <a:cs typeface="Arial"/>
              </a:rPr>
              <a:t>t</a:t>
            </a:r>
            <a:endParaRPr sz="350">
              <a:latin typeface="Arial"/>
              <a:cs typeface="Arial"/>
            </a:endParaRPr>
          </a:p>
        </p:txBody>
      </p:sp>
      <p:sp>
        <p:nvSpPr>
          <p:cNvPr id="3594" name="object 3594"/>
          <p:cNvSpPr txBox="1"/>
          <p:nvPr/>
        </p:nvSpPr>
        <p:spPr>
          <a:xfrm rot="2220000">
            <a:off x="13822701" y="2234874"/>
            <a:ext cx="6605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70" dirty="0">
                <a:latin typeface="Arial"/>
                <a:cs typeface="Arial"/>
              </a:rPr>
              <a:t>r</a:t>
            </a:r>
            <a:endParaRPr sz="500">
              <a:latin typeface="Arial"/>
              <a:cs typeface="Arial"/>
            </a:endParaRPr>
          </a:p>
        </p:txBody>
      </p:sp>
      <p:sp>
        <p:nvSpPr>
          <p:cNvPr id="3595" name="object 3595"/>
          <p:cNvSpPr txBox="1"/>
          <p:nvPr/>
        </p:nvSpPr>
        <p:spPr>
          <a:xfrm rot="2220000">
            <a:off x="13823025" y="2272661"/>
            <a:ext cx="5427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20" dirty="0">
                <a:latin typeface="Arial"/>
                <a:cs typeface="Arial"/>
              </a:rPr>
              <a:t>r</a:t>
            </a:r>
            <a:r>
              <a:rPr sz="350" spc="-150" dirty="0">
                <a:latin typeface="Arial"/>
                <a:cs typeface="Arial"/>
              </a:rPr>
              <a:t>u</a:t>
            </a:r>
            <a:endParaRPr sz="350">
              <a:latin typeface="Arial"/>
              <a:cs typeface="Arial"/>
            </a:endParaRPr>
          </a:p>
        </p:txBody>
      </p:sp>
      <p:sp>
        <p:nvSpPr>
          <p:cNvPr id="3596" name="object 3596"/>
          <p:cNvSpPr txBox="1"/>
          <p:nvPr/>
        </p:nvSpPr>
        <p:spPr>
          <a:xfrm rot="2220000">
            <a:off x="13847863" y="2254404"/>
            <a:ext cx="6792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40" dirty="0">
                <a:latin typeface="Arial"/>
                <a:cs typeface="Arial"/>
              </a:rPr>
              <a:t>k</a:t>
            </a:r>
            <a:endParaRPr sz="500">
              <a:latin typeface="Arial"/>
              <a:cs typeface="Arial"/>
            </a:endParaRPr>
          </a:p>
        </p:txBody>
      </p:sp>
      <p:sp>
        <p:nvSpPr>
          <p:cNvPr id="3597" name="object 3597"/>
          <p:cNvSpPr txBox="1"/>
          <p:nvPr/>
        </p:nvSpPr>
        <p:spPr>
          <a:xfrm rot="2220000">
            <a:off x="13852607" y="2293476"/>
            <a:ext cx="5020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65" dirty="0">
                <a:latin typeface="Arial"/>
                <a:cs typeface="Arial"/>
              </a:rPr>
              <a:t>c</a:t>
            </a:r>
            <a:endParaRPr sz="350">
              <a:latin typeface="Arial"/>
              <a:cs typeface="Arial"/>
            </a:endParaRPr>
          </a:p>
        </p:txBody>
      </p:sp>
      <p:sp>
        <p:nvSpPr>
          <p:cNvPr id="3598" name="object 3598"/>
          <p:cNvSpPr txBox="1"/>
          <p:nvPr/>
        </p:nvSpPr>
        <p:spPr>
          <a:xfrm rot="2220000">
            <a:off x="13867817" y="2268818"/>
            <a:ext cx="6618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60" dirty="0">
                <a:latin typeface="Arial"/>
                <a:cs typeface="Arial"/>
              </a:rPr>
              <a:t>e</a:t>
            </a:r>
            <a:endParaRPr sz="500">
              <a:latin typeface="Arial"/>
              <a:cs typeface="Arial"/>
            </a:endParaRPr>
          </a:p>
        </p:txBody>
      </p:sp>
      <p:sp>
        <p:nvSpPr>
          <p:cNvPr id="3599" name="object 3599"/>
          <p:cNvSpPr txBox="1"/>
          <p:nvPr/>
        </p:nvSpPr>
        <p:spPr>
          <a:xfrm rot="2220000">
            <a:off x="13869420" y="2307873"/>
            <a:ext cx="5489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40" dirty="0">
                <a:latin typeface="Arial"/>
                <a:cs typeface="Arial"/>
              </a:rPr>
              <a:t>t</a:t>
            </a:r>
            <a:r>
              <a:rPr sz="350" spc="-20" dirty="0">
                <a:latin typeface="Arial"/>
                <a:cs typeface="Arial"/>
              </a:rPr>
              <a:t>i</a:t>
            </a:r>
            <a:endParaRPr sz="350">
              <a:latin typeface="Arial"/>
              <a:cs typeface="Arial"/>
            </a:endParaRPr>
          </a:p>
        </p:txBody>
      </p:sp>
      <p:sp>
        <p:nvSpPr>
          <p:cNvPr id="3600" name="object 3600"/>
          <p:cNvSpPr txBox="1"/>
          <p:nvPr/>
        </p:nvSpPr>
        <p:spPr>
          <a:xfrm rot="2220000">
            <a:off x="13890461" y="2285965"/>
            <a:ext cx="6606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75" dirty="0">
                <a:latin typeface="Arial"/>
                <a:cs typeface="Arial"/>
              </a:rPr>
              <a:t>e</a:t>
            </a:r>
            <a:endParaRPr sz="500">
              <a:latin typeface="Arial"/>
              <a:cs typeface="Arial"/>
            </a:endParaRPr>
          </a:p>
        </p:txBody>
      </p:sp>
      <p:sp>
        <p:nvSpPr>
          <p:cNvPr id="3601" name="object 3601"/>
          <p:cNvSpPr txBox="1"/>
          <p:nvPr/>
        </p:nvSpPr>
        <p:spPr>
          <a:xfrm rot="2220000">
            <a:off x="13890413" y="2322867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e</a:t>
            </a:r>
            <a:endParaRPr sz="350">
              <a:latin typeface="Arial"/>
              <a:cs typeface="Arial"/>
            </a:endParaRPr>
          </a:p>
        </p:txBody>
      </p:sp>
      <p:sp>
        <p:nvSpPr>
          <p:cNvPr id="3602" name="object 3602"/>
          <p:cNvSpPr txBox="1"/>
          <p:nvPr/>
        </p:nvSpPr>
        <p:spPr>
          <a:xfrm rot="2220000">
            <a:off x="13886457" y="2471849"/>
            <a:ext cx="554491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750" spc="-37" baseline="5555" dirty="0">
                <a:latin typeface="Arial"/>
                <a:cs typeface="Arial"/>
              </a:rPr>
              <a:t>rsdrempel</a:t>
            </a:r>
            <a:r>
              <a:rPr sz="750" spc="-52" baseline="5555" dirty="0">
                <a:latin typeface="Arial"/>
                <a:cs typeface="Arial"/>
              </a:rPr>
              <a:t> </a:t>
            </a:r>
            <a:r>
              <a:rPr sz="500" spc="-5" dirty="0">
                <a:latin typeface="Arial"/>
                <a:cs typeface="Arial"/>
              </a:rPr>
              <a:t>verplaatst</a:t>
            </a:r>
            <a:endParaRPr sz="500">
              <a:latin typeface="Arial"/>
              <a:cs typeface="Arial"/>
            </a:endParaRPr>
          </a:p>
        </p:txBody>
      </p:sp>
      <p:sp>
        <p:nvSpPr>
          <p:cNvPr id="3603" name="object 3603"/>
          <p:cNvSpPr txBox="1"/>
          <p:nvPr/>
        </p:nvSpPr>
        <p:spPr>
          <a:xfrm rot="2220000">
            <a:off x="13722255" y="2371289"/>
            <a:ext cx="38730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0" dirty="0">
                <a:latin typeface="Arial"/>
                <a:cs typeface="Arial"/>
              </a:rPr>
              <a:t>t.o.v.</a:t>
            </a:r>
            <a:r>
              <a:rPr sz="500" spc="-35" dirty="0">
                <a:latin typeface="Arial"/>
                <a:cs typeface="Arial"/>
              </a:rPr>
              <a:t> </a:t>
            </a:r>
            <a:r>
              <a:rPr sz="500" spc="-30" dirty="0">
                <a:latin typeface="Arial"/>
                <a:cs typeface="Arial"/>
              </a:rPr>
              <a:t>bestaand</a:t>
            </a:r>
            <a:endParaRPr sz="500">
              <a:latin typeface="Arial"/>
              <a:cs typeface="Arial"/>
            </a:endParaRPr>
          </a:p>
        </p:txBody>
      </p:sp>
      <p:sp>
        <p:nvSpPr>
          <p:cNvPr id="3604" name="object 3604"/>
          <p:cNvSpPr/>
          <p:nvPr/>
        </p:nvSpPr>
        <p:spPr>
          <a:xfrm>
            <a:off x="14512416" y="2773769"/>
            <a:ext cx="42545" cy="13970"/>
          </a:xfrm>
          <a:custGeom>
            <a:avLst/>
            <a:gdLst/>
            <a:ahLst/>
            <a:cxnLst/>
            <a:rect l="l" t="t" r="r" b="b"/>
            <a:pathLst>
              <a:path w="42544" h="13969">
                <a:moveTo>
                  <a:pt x="0" y="0"/>
                </a:moveTo>
                <a:lnTo>
                  <a:pt x="0" y="13959"/>
                </a:lnTo>
                <a:lnTo>
                  <a:pt x="42236" y="68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14512416" y="2773769"/>
            <a:ext cx="42545" cy="13970"/>
          </a:xfrm>
          <a:custGeom>
            <a:avLst/>
            <a:gdLst/>
            <a:ahLst/>
            <a:cxnLst/>
            <a:rect l="l" t="t" r="r" b="b"/>
            <a:pathLst>
              <a:path w="42544" h="13969">
                <a:moveTo>
                  <a:pt x="0" y="0"/>
                </a:moveTo>
                <a:lnTo>
                  <a:pt x="42236" y="6800"/>
                </a:lnTo>
                <a:lnTo>
                  <a:pt x="0" y="139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13752517" y="2309883"/>
            <a:ext cx="760095" cy="471805"/>
          </a:xfrm>
          <a:custGeom>
            <a:avLst/>
            <a:gdLst/>
            <a:ahLst/>
            <a:cxnLst/>
            <a:rect l="l" t="t" r="r" b="b"/>
            <a:pathLst>
              <a:path w="760094" h="471805">
                <a:moveTo>
                  <a:pt x="759899" y="471044"/>
                </a:moveTo>
                <a:lnTo>
                  <a:pt x="611355" y="471402"/>
                </a:lnTo>
                <a:lnTo>
                  <a:pt x="577709" y="445630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11070498" y="5241741"/>
            <a:ext cx="62865" cy="86360"/>
          </a:xfrm>
          <a:custGeom>
            <a:avLst/>
            <a:gdLst/>
            <a:ahLst/>
            <a:cxnLst/>
            <a:rect l="l" t="t" r="r" b="b"/>
            <a:pathLst>
              <a:path w="62865" h="86360">
                <a:moveTo>
                  <a:pt x="62280" y="8590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10992468" y="5236014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10855736" y="5295431"/>
            <a:ext cx="109855" cy="80010"/>
          </a:xfrm>
          <a:custGeom>
            <a:avLst/>
            <a:gdLst/>
            <a:ahLst/>
            <a:cxnLst/>
            <a:rect l="l" t="t" r="r" b="b"/>
            <a:pathLst>
              <a:path w="109854" h="80010">
                <a:moveTo>
                  <a:pt x="109528" y="0"/>
                </a:moveTo>
                <a:lnTo>
                  <a:pt x="0" y="794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10773411" y="5394580"/>
            <a:ext cx="55244" cy="40005"/>
          </a:xfrm>
          <a:custGeom>
            <a:avLst/>
            <a:gdLst/>
            <a:ahLst/>
            <a:cxnLst/>
            <a:rect l="l" t="t" r="r" b="b"/>
            <a:pathLst>
              <a:path w="55245" h="40004">
                <a:moveTo>
                  <a:pt x="54764" y="0"/>
                </a:moveTo>
                <a:lnTo>
                  <a:pt x="0" y="397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10660303" y="5454355"/>
            <a:ext cx="86360" cy="62865"/>
          </a:xfrm>
          <a:custGeom>
            <a:avLst/>
            <a:gdLst/>
            <a:ahLst/>
            <a:cxnLst/>
            <a:rect l="l" t="t" r="r" b="b"/>
            <a:pathLst>
              <a:path w="86359" h="62864">
                <a:moveTo>
                  <a:pt x="85904" y="0"/>
                </a:moveTo>
                <a:lnTo>
                  <a:pt x="0" y="6228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12345468" y="4794320"/>
            <a:ext cx="499745" cy="184150"/>
          </a:xfrm>
          <a:custGeom>
            <a:avLst/>
            <a:gdLst/>
            <a:ahLst/>
            <a:cxnLst/>
            <a:rect l="l" t="t" r="r" b="b"/>
            <a:pathLst>
              <a:path w="499745" h="184150">
                <a:moveTo>
                  <a:pt x="0" y="175388"/>
                </a:moveTo>
                <a:lnTo>
                  <a:pt x="2863" y="183621"/>
                </a:lnTo>
                <a:lnTo>
                  <a:pt x="499679" y="0"/>
                </a:lnTo>
                <a:lnTo>
                  <a:pt x="0" y="1753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12348332" y="4794320"/>
            <a:ext cx="499745" cy="184150"/>
          </a:xfrm>
          <a:custGeom>
            <a:avLst/>
            <a:gdLst/>
            <a:ahLst/>
            <a:cxnLst/>
            <a:rect l="l" t="t" r="r" b="b"/>
            <a:pathLst>
              <a:path w="499745" h="184150">
                <a:moveTo>
                  <a:pt x="0" y="183621"/>
                </a:moveTo>
                <a:lnTo>
                  <a:pt x="496815" y="0"/>
                </a:lnTo>
                <a:lnTo>
                  <a:pt x="499679" y="7874"/>
                </a:lnTo>
                <a:lnTo>
                  <a:pt x="0" y="1836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12439963" y="4672622"/>
            <a:ext cx="320675" cy="426720"/>
          </a:xfrm>
          <a:custGeom>
            <a:avLst/>
            <a:gdLst/>
            <a:ahLst/>
            <a:cxnLst/>
            <a:rect l="l" t="t" r="r" b="b"/>
            <a:pathLst>
              <a:path w="320675" h="426720">
                <a:moveTo>
                  <a:pt x="320353" y="5369"/>
                </a:moveTo>
                <a:lnTo>
                  <a:pt x="313910" y="0"/>
                </a:lnTo>
                <a:lnTo>
                  <a:pt x="0" y="426660"/>
                </a:lnTo>
                <a:lnTo>
                  <a:pt x="320353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12433162" y="4672622"/>
            <a:ext cx="321310" cy="426720"/>
          </a:xfrm>
          <a:custGeom>
            <a:avLst/>
            <a:gdLst/>
            <a:ahLst/>
            <a:cxnLst/>
            <a:rect l="l" t="t" r="r" b="b"/>
            <a:pathLst>
              <a:path w="321309" h="426720">
                <a:moveTo>
                  <a:pt x="320711" y="0"/>
                </a:moveTo>
                <a:lnTo>
                  <a:pt x="6800" y="426660"/>
                </a:lnTo>
                <a:lnTo>
                  <a:pt x="0" y="421649"/>
                </a:lnTo>
                <a:lnTo>
                  <a:pt x="3207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12755664" y="4495801"/>
            <a:ext cx="499745" cy="184150"/>
          </a:xfrm>
          <a:custGeom>
            <a:avLst/>
            <a:gdLst/>
            <a:ahLst/>
            <a:cxnLst/>
            <a:rect l="l" t="t" r="r" b="b"/>
            <a:pathLst>
              <a:path w="499744" h="184150">
                <a:moveTo>
                  <a:pt x="0" y="175388"/>
                </a:moveTo>
                <a:lnTo>
                  <a:pt x="2863" y="183621"/>
                </a:lnTo>
                <a:lnTo>
                  <a:pt x="499679" y="0"/>
                </a:lnTo>
                <a:lnTo>
                  <a:pt x="0" y="1753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12758527" y="4495801"/>
            <a:ext cx="499745" cy="184150"/>
          </a:xfrm>
          <a:custGeom>
            <a:avLst/>
            <a:gdLst/>
            <a:ahLst/>
            <a:cxnLst/>
            <a:rect l="l" t="t" r="r" b="b"/>
            <a:pathLst>
              <a:path w="499744" h="184150">
                <a:moveTo>
                  <a:pt x="0" y="183621"/>
                </a:moveTo>
                <a:lnTo>
                  <a:pt x="496815" y="0"/>
                </a:lnTo>
                <a:lnTo>
                  <a:pt x="499679" y="7874"/>
                </a:lnTo>
                <a:lnTo>
                  <a:pt x="0" y="1836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12850159" y="4374103"/>
            <a:ext cx="320675" cy="426720"/>
          </a:xfrm>
          <a:custGeom>
            <a:avLst/>
            <a:gdLst/>
            <a:ahLst/>
            <a:cxnLst/>
            <a:rect l="l" t="t" r="r" b="b"/>
            <a:pathLst>
              <a:path w="320675" h="426720">
                <a:moveTo>
                  <a:pt x="320353" y="5369"/>
                </a:moveTo>
                <a:lnTo>
                  <a:pt x="313552" y="0"/>
                </a:lnTo>
                <a:lnTo>
                  <a:pt x="0" y="426660"/>
                </a:lnTo>
                <a:lnTo>
                  <a:pt x="320353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12843357" y="4374103"/>
            <a:ext cx="320675" cy="426720"/>
          </a:xfrm>
          <a:custGeom>
            <a:avLst/>
            <a:gdLst/>
            <a:ahLst/>
            <a:cxnLst/>
            <a:rect l="l" t="t" r="r" b="b"/>
            <a:pathLst>
              <a:path w="320675" h="426720">
                <a:moveTo>
                  <a:pt x="320353" y="0"/>
                </a:moveTo>
                <a:lnTo>
                  <a:pt x="6800" y="426660"/>
                </a:lnTo>
                <a:lnTo>
                  <a:pt x="0" y="421649"/>
                </a:lnTo>
                <a:lnTo>
                  <a:pt x="3203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 txBox="1"/>
          <p:nvPr/>
        </p:nvSpPr>
        <p:spPr>
          <a:xfrm rot="19440000">
            <a:off x="15962930" y="7475524"/>
            <a:ext cx="54944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latin typeface="Arial"/>
                <a:cs typeface="Arial"/>
              </a:rPr>
              <a:t>aanbrengen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trottoirb</a:t>
            </a:r>
            <a:endParaRPr sz="500">
              <a:latin typeface="Arial"/>
              <a:cs typeface="Arial"/>
            </a:endParaRPr>
          </a:p>
        </p:txBody>
      </p:sp>
      <p:sp>
        <p:nvSpPr>
          <p:cNvPr id="3621" name="object 3621"/>
          <p:cNvSpPr txBox="1"/>
          <p:nvPr/>
        </p:nvSpPr>
        <p:spPr>
          <a:xfrm rot="2220000">
            <a:off x="2346526" y="1160975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3622" name="object 3622"/>
          <p:cNvSpPr txBox="1"/>
          <p:nvPr/>
        </p:nvSpPr>
        <p:spPr>
          <a:xfrm rot="2220000">
            <a:off x="2060454" y="11572374"/>
            <a:ext cx="35356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25" dirty="0">
                <a:latin typeface="Arial"/>
                <a:cs typeface="Arial"/>
              </a:rPr>
              <a:t>aansluiten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op</a:t>
            </a:r>
            <a:endParaRPr sz="500">
              <a:latin typeface="Arial"/>
              <a:cs typeface="Arial"/>
            </a:endParaRPr>
          </a:p>
        </p:txBody>
      </p:sp>
      <p:sp>
        <p:nvSpPr>
          <p:cNvPr id="3623" name="object 3623"/>
          <p:cNvSpPr txBox="1"/>
          <p:nvPr/>
        </p:nvSpPr>
        <p:spPr>
          <a:xfrm rot="2220000">
            <a:off x="1996509" y="11693274"/>
            <a:ext cx="56268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750" spc="-52" baseline="5555" dirty="0">
                <a:latin typeface="Arial"/>
                <a:cs typeface="Arial"/>
              </a:rPr>
              <a:t>bestaande</a:t>
            </a:r>
            <a:r>
              <a:rPr sz="750" spc="15" baseline="555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3624" name="object 3624"/>
          <p:cNvSpPr/>
          <p:nvPr/>
        </p:nvSpPr>
        <p:spPr>
          <a:xfrm>
            <a:off x="2049067" y="11031721"/>
            <a:ext cx="13970" cy="43180"/>
          </a:xfrm>
          <a:custGeom>
            <a:avLst/>
            <a:gdLst/>
            <a:ahLst/>
            <a:cxnLst/>
            <a:rect l="l" t="t" r="r" b="b"/>
            <a:pathLst>
              <a:path w="13969" h="43179">
                <a:moveTo>
                  <a:pt x="0" y="41162"/>
                </a:moveTo>
                <a:lnTo>
                  <a:pt x="12169" y="0"/>
                </a:lnTo>
                <a:lnTo>
                  <a:pt x="13959" y="42952"/>
                </a:lnTo>
                <a:lnTo>
                  <a:pt x="0" y="4116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1996450" y="11073958"/>
            <a:ext cx="480695" cy="842644"/>
          </a:xfrm>
          <a:custGeom>
            <a:avLst/>
            <a:gdLst/>
            <a:ahLst/>
            <a:cxnLst/>
            <a:rect l="l" t="t" r="r" b="b"/>
            <a:pathLst>
              <a:path w="480694" h="842645">
                <a:moveTo>
                  <a:pt x="59417" y="0"/>
                </a:moveTo>
                <a:lnTo>
                  <a:pt x="0" y="471760"/>
                </a:lnTo>
                <a:lnTo>
                  <a:pt x="33288" y="497531"/>
                </a:lnTo>
                <a:lnTo>
                  <a:pt x="480350" y="84258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 txBox="1"/>
          <p:nvPr/>
        </p:nvSpPr>
        <p:spPr>
          <a:xfrm rot="2220000">
            <a:off x="12279112" y="6181221"/>
            <a:ext cx="35356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750" spc="-37" baseline="5555" dirty="0">
                <a:latin typeface="Arial"/>
                <a:cs typeface="Arial"/>
              </a:rPr>
              <a:t>aansluiten</a:t>
            </a:r>
            <a:r>
              <a:rPr sz="750" spc="-7" baseline="5555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op</a:t>
            </a:r>
            <a:endParaRPr sz="500">
              <a:latin typeface="Arial"/>
              <a:cs typeface="Arial"/>
            </a:endParaRPr>
          </a:p>
        </p:txBody>
      </p:sp>
      <p:sp>
        <p:nvSpPr>
          <p:cNvPr id="3627" name="object 3627"/>
          <p:cNvSpPr txBox="1"/>
          <p:nvPr/>
        </p:nvSpPr>
        <p:spPr>
          <a:xfrm rot="2220000">
            <a:off x="12214954" y="6301944"/>
            <a:ext cx="56268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750" spc="-52" baseline="5555" dirty="0">
                <a:latin typeface="Arial"/>
                <a:cs typeface="Arial"/>
              </a:rPr>
              <a:t>bestaande</a:t>
            </a:r>
            <a:r>
              <a:rPr sz="750" spc="22" baseline="555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3628" name="object 3628"/>
          <p:cNvSpPr/>
          <p:nvPr/>
        </p:nvSpPr>
        <p:spPr>
          <a:xfrm>
            <a:off x="11971066" y="6193494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79" h="16510">
                <a:moveTo>
                  <a:pt x="42594" y="13601"/>
                </a:moveTo>
                <a:lnTo>
                  <a:pt x="0" y="16107"/>
                </a:lnTo>
                <a:lnTo>
                  <a:pt x="39730" y="0"/>
                </a:lnTo>
                <a:lnTo>
                  <a:pt x="42594" y="136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12012229" y="6154479"/>
            <a:ext cx="683895" cy="370840"/>
          </a:xfrm>
          <a:custGeom>
            <a:avLst/>
            <a:gdLst/>
            <a:ahLst/>
            <a:cxnLst/>
            <a:rect l="l" t="t" r="r" b="b"/>
            <a:pathLst>
              <a:path w="683895" h="370840">
                <a:moveTo>
                  <a:pt x="0" y="45815"/>
                </a:moveTo>
                <a:lnTo>
                  <a:pt x="202592" y="0"/>
                </a:lnTo>
                <a:lnTo>
                  <a:pt x="235880" y="25771"/>
                </a:lnTo>
                <a:lnTo>
                  <a:pt x="683300" y="37082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15214330" y="3436309"/>
            <a:ext cx="34925" cy="26034"/>
          </a:xfrm>
          <a:custGeom>
            <a:avLst/>
            <a:gdLst/>
            <a:ahLst/>
            <a:cxnLst/>
            <a:rect l="l" t="t" r="r" b="b"/>
            <a:pathLst>
              <a:path w="34925" h="26035">
                <a:moveTo>
                  <a:pt x="34719" y="0"/>
                </a:moveTo>
                <a:lnTo>
                  <a:pt x="0" y="2541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15159564" y="348140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15104800" y="352149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7561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15055763" y="3544764"/>
            <a:ext cx="22225" cy="21590"/>
          </a:xfrm>
          <a:custGeom>
            <a:avLst/>
            <a:gdLst/>
            <a:ahLst/>
            <a:cxnLst/>
            <a:rect l="l" t="t" r="r" b="b"/>
            <a:pathLst>
              <a:path w="22225" h="21589">
                <a:moveTo>
                  <a:pt x="21834" y="16465"/>
                </a:moveTo>
                <a:lnTo>
                  <a:pt x="15391" y="21118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15005653" y="353653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14950888" y="357626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14896123" y="3615994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14841717" y="365572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14786953" y="369581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14732189" y="373554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14677425" y="377527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14622660" y="381500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14568254" y="385509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5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14493445" y="3866549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4" h="7620">
                <a:moveTo>
                  <a:pt x="42236" y="715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1828578" y="10813381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9664" y="136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1873678" y="10822687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0" y="10022"/>
                </a:moveTo>
                <a:lnTo>
                  <a:pt x="1395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1894438" y="10794052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29">
                <a:moveTo>
                  <a:pt x="0" y="23623"/>
                </a:moveTo>
                <a:lnTo>
                  <a:pt x="13601" y="13601"/>
                </a:lnTo>
                <a:lnTo>
                  <a:pt x="357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1882984" y="1077365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0022" y="1360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1854349" y="10752889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30" h="13970">
                <a:moveTo>
                  <a:pt x="23623" y="13601"/>
                </a:moveTo>
                <a:lnTo>
                  <a:pt x="13959" y="0"/>
                </a:lnTo>
                <a:lnTo>
                  <a:pt x="0" y="1002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1833947" y="1076792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0"/>
                </a:moveTo>
                <a:lnTo>
                  <a:pt x="0" y="1002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1891525" y="10796397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0" y="17294"/>
                </a:moveTo>
                <a:lnTo>
                  <a:pt x="2410" y="11868"/>
                </a:lnTo>
                <a:lnTo>
                  <a:pt x="3350" y="5904"/>
                </a:lnTo>
                <a:lnTo>
                  <a:pt x="272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1843253" y="10833783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30" h="13970">
                <a:moveTo>
                  <a:pt x="23623" y="3579"/>
                </a:moveTo>
                <a:lnTo>
                  <a:pt x="10022" y="13601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1813545" y="10782956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29">
                <a:moveTo>
                  <a:pt x="13601" y="0"/>
                </a:moveTo>
                <a:lnTo>
                  <a:pt x="0" y="10022"/>
                </a:lnTo>
                <a:lnTo>
                  <a:pt x="10022" y="236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1881880" y="10773655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4" h="14604">
                <a:moveTo>
                  <a:pt x="10301" y="14156"/>
                </a:moveTo>
                <a:lnTo>
                  <a:pt x="8169" y="8615"/>
                </a:lnTo>
                <a:lnTo>
                  <a:pt x="4616" y="3732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1857052" y="10765696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09">
                <a:moveTo>
                  <a:pt x="17294" y="3350"/>
                </a:moveTo>
                <a:lnTo>
                  <a:pt x="11868" y="940"/>
                </a:lnTo>
                <a:lnTo>
                  <a:pt x="5904" y="0"/>
                </a:lnTo>
                <a:lnTo>
                  <a:pt x="0" y="62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1834310" y="10768389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14156" y="0"/>
                </a:moveTo>
                <a:lnTo>
                  <a:pt x="8615" y="2132"/>
                </a:lnTo>
                <a:lnTo>
                  <a:pt x="3732" y="5684"/>
                </a:lnTo>
                <a:lnTo>
                  <a:pt x="0" y="103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1826351" y="10786227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3349" y="0"/>
                </a:moveTo>
                <a:lnTo>
                  <a:pt x="939" y="5425"/>
                </a:lnTo>
                <a:lnTo>
                  <a:pt x="0" y="11390"/>
                </a:lnTo>
                <a:lnTo>
                  <a:pt x="625" y="1729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1829045" y="10812107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4" h="14604">
                <a:moveTo>
                  <a:pt x="0" y="0"/>
                </a:moveTo>
                <a:lnTo>
                  <a:pt x="2132" y="5540"/>
                </a:lnTo>
                <a:lnTo>
                  <a:pt x="5685" y="10422"/>
                </a:lnTo>
                <a:lnTo>
                  <a:pt x="10303" y="141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1846882" y="10830870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09">
                <a:moveTo>
                  <a:pt x="0" y="0"/>
                </a:moveTo>
                <a:lnTo>
                  <a:pt x="5425" y="2410"/>
                </a:lnTo>
                <a:lnTo>
                  <a:pt x="11390" y="3349"/>
                </a:lnTo>
                <a:lnTo>
                  <a:pt x="17294" y="272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1872763" y="10821223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0" y="10303"/>
                </a:moveTo>
                <a:lnTo>
                  <a:pt x="5540" y="8170"/>
                </a:lnTo>
                <a:lnTo>
                  <a:pt x="10422" y="4617"/>
                </a:lnTo>
                <a:lnTo>
                  <a:pt x="1415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5985652" y="7902283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0" y="0"/>
                </a:moveTo>
                <a:lnTo>
                  <a:pt x="10022" y="1395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6031110" y="791158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59">
                <a:moveTo>
                  <a:pt x="0" y="10022"/>
                </a:moveTo>
                <a:lnTo>
                  <a:pt x="136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6051513" y="7882955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0" y="23623"/>
                </a:moveTo>
                <a:lnTo>
                  <a:pt x="13601" y="13959"/>
                </a:lnTo>
                <a:lnTo>
                  <a:pt x="393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6040417" y="7862552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0022" y="1360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6011782" y="7842150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29" h="13970">
                <a:moveTo>
                  <a:pt x="23623" y="13601"/>
                </a:moveTo>
                <a:lnTo>
                  <a:pt x="13601" y="0"/>
                </a:lnTo>
                <a:lnTo>
                  <a:pt x="0" y="1002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5991380" y="785718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59">
                <a:moveTo>
                  <a:pt x="13601" y="0"/>
                </a:moveTo>
                <a:lnTo>
                  <a:pt x="0" y="966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6048599" y="7885658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0" y="17294"/>
                </a:moveTo>
                <a:lnTo>
                  <a:pt x="2410" y="11868"/>
                </a:lnTo>
                <a:lnTo>
                  <a:pt x="3350" y="5904"/>
                </a:lnTo>
                <a:lnTo>
                  <a:pt x="272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6000686" y="7923043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29" h="13970">
                <a:moveTo>
                  <a:pt x="23623" y="3579"/>
                </a:moveTo>
                <a:lnTo>
                  <a:pt x="10022" y="13601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5970619" y="7871859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13959" y="0"/>
                </a:moveTo>
                <a:lnTo>
                  <a:pt x="0" y="10022"/>
                </a:lnTo>
                <a:lnTo>
                  <a:pt x="10022" y="236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6038955" y="7862916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5" h="14604">
                <a:moveTo>
                  <a:pt x="10301" y="14156"/>
                </a:moveTo>
                <a:lnTo>
                  <a:pt x="8169" y="8615"/>
                </a:lnTo>
                <a:lnTo>
                  <a:pt x="4616" y="3732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6014127" y="7854956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79" h="3809">
                <a:moveTo>
                  <a:pt x="17294" y="3350"/>
                </a:moveTo>
                <a:lnTo>
                  <a:pt x="11868" y="940"/>
                </a:lnTo>
                <a:lnTo>
                  <a:pt x="5904" y="0"/>
                </a:lnTo>
                <a:lnTo>
                  <a:pt x="0" y="62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5991385" y="7857649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14156" y="0"/>
                </a:moveTo>
                <a:lnTo>
                  <a:pt x="8615" y="2132"/>
                </a:lnTo>
                <a:lnTo>
                  <a:pt x="3732" y="5684"/>
                </a:lnTo>
                <a:lnTo>
                  <a:pt x="0" y="103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5983425" y="7875488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3349" y="0"/>
                </a:moveTo>
                <a:lnTo>
                  <a:pt x="939" y="5425"/>
                </a:lnTo>
                <a:lnTo>
                  <a:pt x="0" y="11390"/>
                </a:lnTo>
                <a:lnTo>
                  <a:pt x="625" y="1729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5986120" y="7901368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5" h="14604">
                <a:moveTo>
                  <a:pt x="0" y="0"/>
                </a:moveTo>
                <a:lnTo>
                  <a:pt x="2132" y="5540"/>
                </a:lnTo>
                <a:lnTo>
                  <a:pt x="5685" y="10422"/>
                </a:lnTo>
                <a:lnTo>
                  <a:pt x="10303" y="141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6003957" y="7920131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79" h="3809">
                <a:moveTo>
                  <a:pt x="0" y="0"/>
                </a:moveTo>
                <a:lnTo>
                  <a:pt x="5425" y="2410"/>
                </a:lnTo>
                <a:lnTo>
                  <a:pt x="11390" y="3349"/>
                </a:lnTo>
                <a:lnTo>
                  <a:pt x="17294" y="272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6029837" y="7910483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0" y="10303"/>
                </a:moveTo>
                <a:lnTo>
                  <a:pt x="5540" y="8170"/>
                </a:lnTo>
                <a:lnTo>
                  <a:pt x="10422" y="4617"/>
                </a:lnTo>
                <a:lnTo>
                  <a:pt x="1415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15091199" y="2831397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0" y="0"/>
                </a:moveTo>
                <a:lnTo>
                  <a:pt x="10022" y="1395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15136657" y="284070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0" y="10022"/>
                </a:moveTo>
                <a:lnTo>
                  <a:pt x="136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15157059" y="2812426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30">
                <a:moveTo>
                  <a:pt x="0" y="23623"/>
                </a:moveTo>
                <a:lnTo>
                  <a:pt x="13601" y="13601"/>
                </a:lnTo>
                <a:lnTo>
                  <a:pt x="357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15145963" y="279166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9664" y="1360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15117328" y="2771263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30" h="13969">
                <a:moveTo>
                  <a:pt x="23623" y="13601"/>
                </a:moveTo>
                <a:lnTo>
                  <a:pt x="13601" y="0"/>
                </a:lnTo>
                <a:lnTo>
                  <a:pt x="0" y="1002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15096568" y="2786297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3959" y="0"/>
                </a:moveTo>
                <a:lnTo>
                  <a:pt x="0" y="966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15154146" y="2814771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80">
                <a:moveTo>
                  <a:pt x="0" y="17294"/>
                </a:moveTo>
                <a:lnTo>
                  <a:pt x="2410" y="11868"/>
                </a:lnTo>
                <a:lnTo>
                  <a:pt x="3350" y="5904"/>
                </a:lnTo>
                <a:lnTo>
                  <a:pt x="272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15105874" y="2852157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30" h="13969">
                <a:moveTo>
                  <a:pt x="23623" y="3579"/>
                </a:moveTo>
                <a:lnTo>
                  <a:pt x="10022" y="13601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15076166" y="2800972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30">
                <a:moveTo>
                  <a:pt x="13601" y="0"/>
                </a:moveTo>
                <a:lnTo>
                  <a:pt x="0" y="10022"/>
                </a:lnTo>
                <a:lnTo>
                  <a:pt x="10022" y="236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15144501" y="2792029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4" h="14605">
                <a:moveTo>
                  <a:pt x="10301" y="14156"/>
                </a:moveTo>
                <a:lnTo>
                  <a:pt x="8169" y="8615"/>
                </a:lnTo>
                <a:lnTo>
                  <a:pt x="4616" y="3732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15119674" y="2784070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10">
                <a:moveTo>
                  <a:pt x="17294" y="3350"/>
                </a:moveTo>
                <a:lnTo>
                  <a:pt x="11868" y="940"/>
                </a:lnTo>
                <a:lnTo>
                  <a:pt x="5904" y="0"/>
                </a:lnTo>
                <a:lnTo>
                  <a:pt x="0" y="62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15096931" y="2786763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5" h="10794">
                <a:moveTo>
                  <a:pt x="14156" y="0"/>
                </a:moveTo>
                <a:lnTo>
                  <a:pt x="8615" y="2132"/>
                </a:lnTo>
                <a:lnTo>
                  <a:pt x="3732" y="5684"/>
                </a:lnTo>
                <a:lnTo>
                  <a:pt x="0" y="103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15088972" y="2804601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80">
                <a:moveTo>
                  <a:pt x="3349" y="0"/>
                </a:moveTo>
                <a:lnTo>
                  <a:pt x="939" y="5425"/>
                </a:lnTo>
                <a:lnTo>
                  <a:pt x="0" y="11390"/>
                </a:lnTo>
                <a:lnTo>
                  <a:pt x="625" y="1729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15091666" y="2830481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4" h="14605">
                <a:moveTo>
                  <a:pt x="0" y="0"/>
                </a:moveTo>
                <a:lnTo>
                  <a:pt x="2132" y="5540"/>
                </a:lnTo>
                <a:lnTo>
                  <a:pt x="5685" y="10422"/>
                </a:lnTo>
                <a:lnTo>
                  <a:pt x="10303" y="141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15109504" y="2849245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10">
                <a:moveTo>
                  <a:pt x="0" y="0"/>
                </a:moveTo>
                <a:lnTo>
                  <a:pt x="5425" y="2410"/>
                </a:lnTo>
                <a:lnTo>
                  <a:pt x="11390" y="3349"/>
                </a:lnTo>
                <a:lnTo>
                  <a:pt x="17294" y="272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15135384" y="2839597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5" h="10794">
                <a:moveTo>
                  <a:pt x="0" y="10303"/>
                </a:moveTo>
                <a:lnTo>
                  <a:pt x="5540" y="8170"/>
                </a:lnTo>
                <a:lnTo>
                  <a:pt x="10422" y="4617"/>
                </a:lnTo>
                <a:lnTo>
                  <a:pt x="1415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14140161" y="3017524"/>
            <a:ext cx="29209" cy="39370"/>
          </a:xfrm>
          <a:custGeom>
            <a:avLst/>
            <a:gdLst/>
            <a:ahLst/>
            <a:cxnLst/>
            <a:rect l="l" t="t" r="r" b="b"/>
            <a:pathLst>
              <a:path w="29209" h="39369">
                <a:moveTo>
                  <a:pt x="28634" y="3937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14086113" y="303434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19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14061774" y="3074793"/>
            <a:ext cx="29209" cy="39370"/>
          </a:xfrm>
          <a:custGeom>
            <a:avLst/>
            <a:gdLst/>
            <a:ahLst/>
            <a:cxnLst/>
            <a:rect l="l" t="t" r="r" b="b"/>
            <a:pathLst>
              <a:path w="29209" h="39369">
                <a:moveTo>
                  <a:pt x="0" y="0"/>
                </a:moveTo>
                <a:lnTo>
                  <a:pt x="28634" y="3937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14477338" y="2843209"/>
            <a:ext cx="276225" cy="379095"/>
          </a:xfrm>
          <a:custGeom>
            <a:avLst/>
            <a:gdLst/>
            <a:ahLst/>
            <a:cxnLst/>
            <a:rect l="l" t="t" r="r" b="b"/>
            <a:pathLst>
              <a:path w="276225" h="379094">
                <a:moveTo>
                  <a:pt x="0" y="0"/>
                </a:moveTo>
                <a:lnTo>
                  <a:pt x="250555" y="85546"/>
                </a:lnTo>
                <a:lnTo>
                  <a:pt x="275969" y="37905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 txBox="1"/>
          <p:nvPr/>
        </p:nvSpPr>
        <p:spPr>
          <a:xfrm rot="19500000">
            <a:off x="2651433" y="964844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697" name="object 3697"/>
          <p:cNvSpPr txBox="1"/>
          <p:nvPr/>
        </p:nvSpPr>
        <p:spPr>
          <a:xfrm rot="19500000">
            <a:off x="2775098" y="981980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698" name="object 3698"/>
          <p:cNvSpPr txBox="1"/>
          <p:nvPr/>
        </p:nvSpPr>
        <p:spPr>
          <a:xfrm rot="19500000">
            <a:off x="3041225" y="1016494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3699" name="object 3699"/>
          <p:cNvSpPr txBox="1"/>
          <p:nvPr/>
        </p:nvSpPr>
        <p:spPr>
          <a:xfrm rot="19500000">
            <a:off x="2889411" y="997736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0" name="object 3700"/>
          <p:cNvSpPr txBox="1"/>
          <p:nvPr/>
        </p:nvSpPr>
        <p:spPr>
          <a:xfrm rot="19500000">
            <a:off x="2931697" y="1003537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1" name="object 3701"/>
          <p:cNvSpPr txBox="1"/>
          <p:nvPr/>
        </p:nvSpPr>
        <p:spPr>
          <a:xfrm rot="19500000">
            <a:off x="2998450" y="1010651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2" name="object 3702"/>
          <p:cNvSpPr txBox="1"/>
          <p:nvPr/>
        </p:nvSpPr>
        <p:spPr>
          <a:xfrm rot="19500000">
            <a:off x="3105116" y="1026758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3" name="object 3703"/>
          <p:cNvSpPr txBox="1"/>
          <p:nvPr/>
        </p:nvSpPr>
        <p:spPr>
          <a:xfrm rot="19500000">
            <a:off x="4658025" y="868953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4" name="object 3704"/>
          <p:cNvSpPr txBox="1"/>
          <p:nvPr/>
        </p:nvSpPr>
        <p:spPr>
          <a:xfrm rot="19500000">
            <a:off x="4700438" y="874742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5" name="object 3705"/>
          <p:cNvSpPr txBox="1"/>
          <p:nvPr/>
        </p:nvSpPr>
        <p:spPr>
          <a:xfrm rot="19500000">
            <a:off x="4420174" y="836085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6" name="object 3706"/>
          <p:cNvSpPr txBox="1"/>
          <p:nvPr/>
        </p:nvSpPr>
        <p:spPr>
          <a:xfrm rot="19500000">
            <a:off x="4544201" y="853204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7" name="object 3707"/>
          <p:cNvSpPr txBox="1"/>
          <p:nvPr/>
        </p:nvSpPr>
        <p:spPr>
          <a:xfrm rot="19500000">
            <a:off x="4767553" y="881910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8" name="object 3708"/>
          <p:cNvSpPr txBox="1"/>
          <p:nvPr/>
        </p:nvSpPr>
        <p:spPr>
          <a:xfrm rot="19500000">
            <a:off x="4809230" y="8898363"/>
            <a:ext cx="9295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25" dirty="0">
                <a:latin typeface="Arial"/>
                <a:cs typeface="Arial"/>
              </a:rPr>
              <a:t>-4</a:t>
            </a:r>
            <a:endParaRPr sz="500">
              <a:latin typeface="Arial"/>
              <a:cs typeface="Arial"/>
            </a:endParaRPr>
          </a:p>
        </p:txBody>
      </p:sp>
      <p:sp>
        <p:nvSpPr>
          <p:cNvPr id="3709" name="object 3709"/>
          <p:cNvSpPr txBox="1"/>
          <p:nvPr/>
        </p:nvSpPr>
        <p:spPr>
          <a:xfrm rot="19500000">
            <a:off x="4858857" y="8888694"/>
            <a:ext cx="4945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1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3710" name="object 3710"/>
          <p:cNvSpPr txBox="1"/>
          <p:nvPr/>
        </p:nvSpPr>
        <p:spPr>
          <a:xfrm rot="19500000">
            <a:off x="4855363" y="8875454"/>
            <a:ext cx="6928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65" dirty="0">
                <a:latin typeface="Arial"/>
                <a:cs typeface="Arial"/>
              </a:rPr>
              <a:t>.</a:t>
            </a:r>
            <a:r>
              <a:rPr sz="500" spc="-220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11" name="object 3711"/>
          <p:cNvSpPr txBox="1"/>
          <p:nvPr/>
        </p:nvSpPr>
        <p:spPr>
          <a:xfrm rot="19500000">
            <a:off x="4877924" y="8870961"/>
            <a:ext cx="6070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4.</a:t>
            </a:r>
            <a:endParaRPr sz="350">
              <a:latin typeface="Arial"/>
              <a:cs typeface="Arial"/>
            </a:endParaRPr>
          </a:p>
        </p:txBody>
      </p:sp>
      <p:sp>
        <p:nvSpPr>
          <p:cNvPr id="3712" name="object 3712"/>
          <p:cNvSpPr txBox="1"/>
          <p:nvPr/>
        </p:nvSpPr>
        <p:spPr>
          <a:xfrm rot="19500000">
            <a:off x="4883366" y="8856921"/>
            <a:ext cx="6618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60" dirty="0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13" name="object 3713"/>
          <p:cNvSpPr txBox="1"/>
          <p:nvPr/>
        </p:nvSpPr>
        <p:spPr>
          <a:xfrm rot="19500000">
            <a:off x="4901243" y="8848943"/>
            <a:ext cx="7569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.6611</a:t>
            </a:r>
            <a:endParaRPr sz="350">
              <a:latin typeface="Arial"/>
              <a:cs typeface="Arial"/>
            </a:endParaRPr>
          </a:p>
        </p:txBody>
      </p:sp>
      <p:sp>
        <p:nvSpPr>
          <p:cNvPr id="3714" name="object 3714"/>
          <p:cNvSpPr txBox="1"/>
          <p:nvPr/>
        </p:nvSpPr>
        <p:spPr>
          <a:xfrm rot="19500000">
            <a:off x="4879180" y="898731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15" name="object 3715"/>
          <p:cNvSpPr txBox="1"/>
          <p:nvPr/>
        </p:nvSpPr>
        <p:spPr>
          <a:xfrm rot="19500000">
            <a:off x="6778440" y="664392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16" name="object 3716"/>
          <p:cNvSpPr txBox="1"/>
          <p:nvPr/>
        </p:nvSpPr>
        <p:spPr>
          <a:xfrm rot="19500000">
            <a:off x="6902310" y="6828781"/>
            <a:ext cx="11456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10" dirty="0">
                <a:latin typeface="Arial"/>
                <a:cs typeface="Arial"/>
              </a:rPr>
              <a:t>.</a:t>
            </a:r>
            <a:r>
              <a:rPr sz="500" spc="-165" dirty="0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3717" name="object 3717"/>
          <p:cNvSpPr txBox="1"/>
          <p:nvPr/>
        </p:nvSpPr>
        <p:spPr>
          <a:xfrm rot="19500000">
            <a:off x="6970112" y="6794201"/>
            <a:ext cx="55139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3718" name="object 3718"/>
          <p:cNvSpPr txBox="1"/>
          <p:nvPr/>
        </p:nvSpPr>
        <p:spPr>
          <a:xfrm rot="19500000">
            <a:off x="6978612" y="6793109"/>
            <a:ext cx="6655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29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19" name="object 3719"/>
          <p:cNvSpPr txBox="1"/>
          <p:nvPr/>
        </p:nvSpPr>
        <p:spPr>
          <a:xfrm rot="19500000">
            <a:off x="6989608" y="6763444"/>
            <a:ext cx="100903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3720" name="object 3720"/>
          <p:cNvSpPr txBox="1"/>
          <p:nvPr/>
        </p:nvSpPr>
        <p:spPr>
          <a:xfrm rot="19500000">
            <a:off x="5248929" y="825962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21" name="object 3721"/>
          <p:cNvSpPr txBox="1"/>
          <p:nvPr/>
        </p:nvSpPr>
        <p:spPr>
          <a:xfrm rot="19500000">
            <a:off x="5291346" y="831770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22" name="object 3722"/>
          <p:cNvSpPr txBox="1"/>
          <p:nvPr/>
        </p:nvSpPr>
        <p:spPr>
          <a:xfrm rot="19500000">
            <a:off x="5010769" y="793061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23" name="object 3723"/>
          <p:cNvSpPr txBox="1"/>
          <p:nvPr/>
        </p:nvSpPr>
        <p:spPr>
          <a:xfrm rot="19500000">
            <a:off x="5134796" y="810216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24" name="object 3724"/>
          <p:cNvSpPr txBox="1"/>
          <p:nvPr/>
        </p:nvSpPr>
        <p:spPr>
          <a:xfrm rot="19500000">
            <a:off x="5400743" y="844721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25" name="object 3725"/>
          <p:cNvSpPr txBox="1"/>
          <p:nvPr/>
        </p:nvSpPr>
        <p:spPr>
          <a:xfrm rot="19500000">
            <a:off x="5357968" y="838913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26" name="object 3726"/>
          <p:cNvSpPr txBox="1"/>
          <p:nvPr/>
        </p:nvSpPr>
        <p:spPr>
          <a:xfrm rot="19500000">
            <a:off x="5469286" y="855593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27" name="object 3727"/>
          <p:cNvSpPr txBox="1"/>
          <p:nvPr/>
        </p:nvSpPr>
        <p:spPr>
          <a:xfrm rot="19500000">
            <a:off x="2582128" y="10228506"/>
            <a:ext cx="7530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5" dirty="0">
                <a:latin typeface="Arial"/>
                <a:cs typeface="Arial"/>
              </a:rPr>
              <a:t>-</a:t>
            </a:r>
            <a:r>
              <a:rPr sz="500" spc="-24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3728" name="object 3728"/>
          <p:cNvSpPr txBox="1"/>
          <p:nvPr/>
        </p:nvSpPr>
        <p:spPr>
          <a:xfrm rot="19500000">
            <a:off x="2630006" y="10236003"/>
            <a:ext cx="6309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endParaRPr sz="350">
              <a:latin typeface="Arial"/>
              <a:cs typeface="Arial"/>
            </a:endParaRPr>
          </a:p>
        </p:txBody>
      </p:sp>
      <p:sp>
        <p:nvSpPr>
          <p:cNvPr id="3729" name="object 3729"/>
          <p:cNvSpPr txBox="1"/>
          <p:nvPr/>
        </p:nvSpPr>
        <p:spPr>
          <a:xfrm rot="19500000">
            <a:off x="2630250" y="10197456"/>
            <a:ext cx="6855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.</a:t>
            </a:r>
            <a:r>
              <a:rPr sz="500" spc="-250" dirty="0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3730" name="object 3730"/>
          <p:cNvSpPr txBox="1"/>
          <p:nvPr/>
        </p:nvSpPr>
        <p:spPr>
          <a:xfrm rot="19500000">
            <a:off x="2667366" y="10210553"/>
            <a:ext cx="6059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90" dirty="0">
                <a:solidFill>
                  <a:srgbClr val="ACACAC"/>
                </a:solidFill>
                <a:latin typeface="Arial"/>
                <a:cs typeface="Arial"/>
              </a:rPr>
              <a:t>.7</a:t>
            </a:r>
            <a:endParaRPr sz="350">
              <a:latin typeface="Arial"/>
              <a:cs typeface="Arial"/>
            </a:endParaRPr>
          </a:p>
        </p:txBody>
      </p:sp>
      <p:sp>
        <p:nvSpPr>
          <p:cNvPr id="3731" name="object 3731"/>
          <p:cNvSpPr txBox="1"/>
          <p:nvPr/>
        </p:nvSpPr>
        <p:spPr>
          <a:xfrm rot="19500000">
            <a:off x="2661030" y="10176725"/>
            <a:ext cx="663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45" dirty="0">
                <a:latin typeface="Arial"/>
                <a:cs typeface="Arial"/>
              </a:rPr>
              <a:t>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32" name="object 3732"/>
          <p:cNvSpPr txBox="1"/>
          <p:nvPr/>
        </p:nvSpPr>
        <p:spPr>
          <a:xfrm rot="19500000">
            <a:off x="2691552" y="10194465"/>
            <a:ext cx="5883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endParaRPr sz="350">
              <a:latin typeface="Arial"/>
              <a:cs typeface="Arial"/>
            </a:endParaRPr>
          </a:p>
        </p:txBody>
      </p:sp>
      <p:sp>
        <p:nvSpPr>
          <p:cNvPr id="3733" name="object 3733"/>
          <p:cNvSpPr txBox="1"/>
          <p:nvPr/>
        </p:nvSpPr>
        <p:spPr>
          <a:xfrm rot="19500000">
            <a:off x="2623333" y="10288388"/>
            <a:ext cx="7357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6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3734" name="object 3734"/>
          <p:cNvSpPr txBox="1"/>
          <p:nvPr/>
        </p:nvSpPr>
        <p:spPr>
          <a:xfrm rot="19500000">
            <a:off x="2647138" y="10284346"/>
            <a:ext cx="4928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3735" name="object 3735"/>
          <p:cNvSpPr txBox="1"/>
          <p:nvPr/>
        </p:nvSpPr>
        <p:spPr>
          <a:xfrm rot="19500000">
            <a:off x="2641820" y="10277994"/>
            <a:ext cx="6655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29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3736" name="object 3736"/>
          <p:cNvSpPr txBox="1"/>
          <p:nvPr/>
        </p:nvSpPr>
        <p:spPr>
          <a:xfrm rot="19500000">
            <a:off x="2668511" y="10268114"/>
            <a:ext cx="5153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3737" name="object 3737"/>
          <p:cNvSpPr txBox="1"/>
          <p:nvPr/>
        </p:nvSpPr>
        <p:spPr>
          <a:xfrm rot="19500000">
            <a:off x="2670676" y="10257284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3738" name="object 3738"/>
          <p:cNvSpPr txBox="1"/>
          <p:nvPr/>
        </p:nvSpPr>
        <p:spPr>
          <a:xfrm rot="19500000">
            <a:off x="2684891" y="10257916"/>
            <a:ext cx="4963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9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endParaRPr sz="350">
              <a:latin typeface="Arial"/>
              <a:cs typeface="Arial"/>
            </a:endParaRPr>
          </a:p>
        </p:txBody>
      </p:sp>
      <p:sp>
        <p:nvSpPr>
          <p:cNvPr id="3739" name="object 3739"/>
          <p:cNvSpPr txBox="1"/>
          <p:nvPr/>
        </p:nvSpPr>
        <p:spPr>
          <a:xfrm rot="19500000">
            <a:off x="2679437" y="10251586"/>
            <a:ext cx="6640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40" dirty="0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3740" name="object 3740"/>
          <p:cNvSpPr txBox="1"/>
          <p:nvPr/>
        </p:nvSpPr>
        <p:spPr>
          <a:xfrm rot="19500000">
            <a:off x="2693829" y="10247392"/>
            <a:ext cx="6070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80" dirty="0">
                <a:solidFill>
                  <a:srgbClr val="ACACAC"/>
                </a:solidFill>
                <a:latin typeface="Arial"/>
                <a:cs typeface="Arial"/>
              </a:rPr>
              <a:t>661</a:t>
            </a:r>
            <a:endParaRPr sz="350">
              <a:latin typeface="Arial"/>
              <a:cs typeface="Arial"/>
            </a:endParaRPr>
          </a:p>
        </p:txBody>
      </p:sp>
      <p:sp>
        <p:nvSpPr>
          <p:cNvPr id="3741" name="object 3741"/>
          <p:cNvSpPr txBox="1"/>
          <p:nvPr/>
        </p:nvSpPr>
        <p:spPr>
          <a:xfrm rot="19500000">
            <a:off x="2704155" y="10234377"/>
            <a:ext cx="6655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35" dirty="0">
                <a:latin typeface="Arial"/>
                <a:cs typeface="Arial"/>
              </a:rPr>
              <a:t>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42" name="object 3742"/>
          <p:cNvSpPr txBox="1"/>
          <p:nvPr/>
        </p:nvSpPr>
        <p:spPr>
          <a:xfrm rot="19500000">
            <a:off x="2718975" y="10231643"/>
            <a:ext cx="5544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75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3743" name="object 3743"/>
          <p:cNvSpPr txBox="1"/>
          <p:nvPr/>
        </p:nvSpPr>
        <p:spPr>
          <a:xfrm rot="19500000">
            <a:off x="2320765" y="9798847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3744" name="object 3744"/>
          <p:cNvSpPr txBox="1"/>
          <p:nvPr/>
        </p:nvSpPr>
        <p:spPr>
          <a:xfrm rot="19500000">
            <a:off x="2342116" y="9831653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3745" name="object 3745"/>
          <p:cNvSpPr txBox="1"/>
          <p:nvPr/>
        </p:nvSpPr>
        <p:spPr>
          <a:xfrm rot="19500000">
            <a:off x="2347364" y="986955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46" name="object 3746"/>
          <p:cNvSpPr txBox="1"/>
          <p:nvPr/>
        </p:nvSpPr>
        <p:spPr>
          <a:xfrm rot="19500000">
            <a:off x="2471523" y="1004117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47" name="object 3747"/>
          <p:cNvSpPr txBox="1"/>
          <p:nvPr/>
        </p:nvSpPr>
        <p:spPr>
          <a:xfrm rot="19500000">
            <a:off x="9699511" y="695996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48" name="object 3748"/>
          <p:cNvSpPr txBox="1"/>
          <p:nvPr/>
        </p:nvSpPr>
        <p:spPr>
          <a:xfrm rot="20760000">
            <a:off x="9370629" y="649313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49" name="object 3749"/>
          <p:cNvSpPr txBox="1"/>
          <p:nvPr/>
        </p:nvSpPr>
        <p:spPr>
          <a:xfrm rot="20760000">
            <a:off x="9374925" y="655935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0" name="object 3750"/>
          <p:cNvSpPr txBox="1"/>
          <p:nvPr/>
        </p:nvSpPr>
        <p:spPr>
          <a:xfrm rot="19500000">
            <a:off x="9772354" y="705848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1" name="object 3751"/>
          <p:cNvSpPr txBox="1"/>
          <p:nvPr/>
        </p:nvSpPr>
        <p:spPr>
          <a:xfrm rot="19500000">
            <a:off x="9815532" y="711354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2" name="object 3752"/>
          <p:cNvSpPr txBox="1"/>
          <p:nvPr/>
        </p:nvSpPr>
        <p:spPr>
          <a:xfrm rot="19500000">
            <a:off x="9878172" y="716077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3753" name="object 3753"/>
          <p:cNvSpPr txBox="1"/>
          <p:nvPr/>
        </p:nvSpPr>
        <p:spPr>
          <a:xfrm rot="18480000">
            <a:off x="9458824" y="7165262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-4.71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4" name="object 3754"/>
          <p:cNvSpPr txBox="1"/>
          <p:nvPr/>
        </p:nvSpPr>
        <p:spPr>
          <a:xfrm rot="18480000">
            <a:off x="9506088" y="721590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5" name="object 3755"/>
          <p:cNvSpPr txBox="1"/>
          <p:nvPr/>
        </p:nvSpPr>
        <p:spPr>
          <a:xfrm rot="180000">
            <a:off x="9026195" y="650711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6" name="object 3756"/>
          <p:cNvSpPr txBox="1"/>
          <p:nvPr/>
        </p:nvSpPr>
        <p:spPr>
          <a:xfrm rot="180000">
            <a:off x="9040418" y="6579956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30" dirty="0">
                <a:latin typeface="Arial"/>
                <a:cs typeface="Arial"/>
              </a:rPr>
              <a:t>-4.71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7" name="object 3757"/>
          <p:cNvSpPr txBox="1"/>
          <p:nvPr/>
        </p:nvSpPr>
        <p:spPr>
          <a:xfrm rot="19500000">
            <a:off x="4951352" y="847575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8" name="object 3758"/>
          <p:cNvSpPr txBox="1"/>
          <p:nvPr/>
        </p:nvSpPr>
        <p:spPr>
          <a:xfrm rot="19500000">
            <a:off x="4993350" y="8533523"/>
            <a:ext cx="152497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9" name="object 3759"/>
          <p:cNvSpPr txBox="1"/>
          <p:nvPr/>
        </p:nvSpPr>
        <p:spPr>
          <a:xfrm rot="19500000">
            <a:off x="5115745" y="8456098"/>
            <a:ext cx="11998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3760" name="object 3760"/>
          <p:cNvSpPr txBox="1"/>
          <p:nvPr/>
        </p:nvSpPr>
        <p:spPr>
          <a:xfrm rot="19500000">
            <a:off x="4837170" y="831826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3761" name="object 3761"/>
          <p:cNvSpPr txBox="1"/>
          <p:nvPr/>
        </p:nvSpPr>
        <p:spPr>
          <a:xfrm rot="19500000">
            <a:off x="7332703" y="674226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62" name="object 3762"/>
          <p:cNvSpPr txBox="1"/>
          <p:nvPr/>
        </p:nvSpPr>
        <p:spPr>
          <a:xfrm rot="19500000">
            <a:off x="7301635" y="6842650"/>
            <a:ext cx="9813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35" dirty="0">
                <a:solidFill>
                  <a:srgbClr val="ACACAC"/>
                </a:solidFill>
                <a:latin typeface="Arial"/>
                <a:cs typeface="Arial"/>
              </a:rPr>
              <a:t>-4.7</a:t>
            </a:r>
            <a:endParaRPr sz="350">
              <a:latin typeface="Arial"/>
              <a:cs typeface="Arial"/>
            </a:endParaRPr>
          </a:p>
        </p:txBody>
      </p:sp>
      <p:sp>
        <p:nvSpPr>
          <p:cNvPr id="3763" name="object 3763"/>
          <p:cNvSpPr txBox="1"/>
          <p:nvPr/>
        </p:nvSpPr>
        <p:spPr>
          <a:xfrm rot="19500000">
            <a:off x="7364088" y="6839807"/>
            <a:ext cx="6618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4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3764" name="object 3764"/>
          <p:cNvSpPr txBox="1"/>
          <p:nvPr/>
        </p:nvSpPr>
        <p:spPr>
          <a:xfrm rot="19500000">
            <a:off x="7362666" y="6814391"/>
            <a:ext cx="5883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endParaRPr sz="350">
              <a:latin typeface="Arial"/>
              <a:cs typeface="Arial"/>
            </a:endParaRPr>
          </a:p>
        </p:txBody>
      </p:sp>
      <p:sp>
        <p:nvSpPr>
          <p:cNvPr id="3765" name="object 3765"/>
          <p:cNvSpPr txBox="1"/>
          <p:nvPr/>
        </p:nvSpPr>
        <p:spPr>
          <a:xfrm rot="19500000">
            <a:off x="7399742" y="6792011"/>
            <a:ext cx="126139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500" spc="-40" dirty="0">
                <a:latin typeface="Arial"/>
                <a:cs typeface="Arial"/>
              </a:rPr>
              <a:t>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66" name="object 3766"/>
          <p:cNvSpPr txBox="1"/>
          <p:nvPr/>
        </p:nvSpPr>
        <p:spPr>
          <a:xfrm rot="19500000">
            <a:off x="6975908" y="6409013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350">
              <a:latin typeface="Arial"/>
              <a:cs typeface="Arial"/>
            </a:endParaRPr>
          </a:p>
        </p:txBody>
      </p:sp>
      <p:sp>
        <p:nvSpPr>
          <p:cNvPr id="3767" name="object 3767"/>
          <p:cNvSpPr txBox="1"/>
          <p:nvPr/>
        </p:nvSpPr>
        <p:spPr>
          <a:xfrm rot="19500000">
            <a:off x="7001500" y="6443551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3768" name="object 3768"/>
          <p:cNvSpPr txBox="1"/>
          <p:nvPr/>
        </p:nvSpPr>
        <p:spPr>
          <a:xfrm rot="19500000">
            <a:off x="7095346" y="641348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69" name="object 3769"/>
          <p:cNvSpPr txBox="1"/>
          <p:nvPr/>
        </p:nvSpPr>
        <p:spPr>
          <a:xfrm rot="19500000">
            <a:off x="7219012" y="658484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0" name="object 3770"/>
          <p:cNvSpPr txBox="1"/>
          <p:nvPr/>
        </p:nvSpPr>
        <p:spPr>
          <a:xfrm rot="19500000">
            <a:off x="7559277" y="657689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1" name="object 3771"/>
          <p:cNvSpPr txBox="1"/>
          <p:nvPr/>
        </p:nvSpPr>
        <p:spPr>
          <a:xfrm rot="19500000">
            <a:off x="7601156" y="663524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2" name="object 3772"/>
          <p:cNvSpPr txBox="1"/>
          <p:nvPr/>
        </p:nvSpPr>
        <p:spPr>
          <a:xfrm rot="19500000">
            <a:off x="7320892" y="624831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3" name="object 3773"/>
          <p:cNvSpPr txBox="1"/>
          <p:nvPr/>
        </p:nvSpPr>
        <p:spPr>
          <a:xfrm rot="19500000">
            <a:off x="7445096" y="641940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4" name="object 3774"/>
          <p:cNvSpPr txBox="1"/>
          <p:nvPr/>
        </p:nvSpPr>
        <p:spPr>
          <a:xfrm rot="3240000">
            <a:off x="8207524" y="662197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-4.78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5" name="object 3775"/>
          <p:cNvSpPr txBox="1"/>
          <p:nvPr/>
        </p:nvSpPr>
        <p:spPr>
          <a:xfrm rot="3240000">
            <a:off x="8137727" y="667280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6" name="object 3776"/>
          <p:cNvSpPr txBox="1"/>
          <p:nvPr/>
        </p:nvSpPr>
        <p:spPr>
          <a:xfrm rot="2460000">
            <a:off x="8615784" y="631604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7" name="object 3777"/>
          <p:cNvSpPr txBox="1"/>
          <p:nvPr/>
        </p:nvSpPr>
        <p:spPr>
          <a:xfrm rot="2460000">
            <a:off x="8552063" y="637259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-4.78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8" name="object 3778"/>
          <p:cNvSpPr txBox="1"/>
          <p:nvPr/>
        </p:nvSpPr>
        <p:spPr>
          <a:xfrm rot="3240000">
            <a:off x="8373249" y="650170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3779" name="object 3779"/>
          <p:cNvSpPr txBox="1"/>
          <p:nvPr/>
        </p:nvSpPr>
        <p:spPr>
          <a:xfrm rot="780000">
            <a:off x="7929587" y="6469820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80" name="object 3780"/>
          <p:cNvSpPr txBox="1"/>
          <p:nvPr/>
        </p:nvSpPr>
        <p:spPr>
          <a:xfrm rot="480000">
            <a:off x="8013383" y="6054148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3781" name="object 3781"/>
          <p:cNvSpPr txBox="1"/>
          <p:nvPr/>
        </p:nvSpPr>
        <p:spPr>
          <a:xfrm rot="780000">
            <a:off x="7975838" y="6280656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82" name="object 3782"/>
          <p:cNvSpPr txBox="1"/>
          <p:nvPr/>
        </p:nvSpPr>
        <p:spPr>
          <a:xfrm rot="19500000">
            <a:off x="7943022" y="6791548"/>
            <a:ext cx="7053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1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3783" name="object 3783"/>
          <p:cNvSpPr txBox="1"/>
          <p:nvPr/>
        </p:nvSpPr>
        <p:spPr>
          <a:xfrm rot="19500000">
            <a:off x="7978100" y="6808776"/>
            <a:ext cx="5177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9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7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3784" name="object 3784"/>
          <p:cNvSpPr txBox="1"/>
          <p:nvPr/>
        </p:nvSpPr>
        <p:spPr>
          <a:xfrm rot="19500000">
            <a:off x="7963380" y="6778378"/>
            <a:ext cx="6777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7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3785" name="object 3785"/>
          <p:cNvSpPr txBox="1"/>
          <p:nvPr/>
        </p:nvSpPr>
        <p:spPr>
          <a:xfrm rot="19500000">
            <a:off x="7995550" y="6793671"/>
            <a:ext cx="6070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4.</a:t>
            </a:r>
            <a:endParaRPr sz="350">
              <a:latin typeface="Arial"/>
              <a:cs typeface="Arial"/>
            </a:endParaRPr>
          </a:p>
        </p:txBody>
      </p:sp>
      <p:sp>
        <p:nvSpPr>
          <p:cNvPr id="3786" name="object 3786"/>
          <p:cNvSpPr txBox="1"/>
          <p:nvPr/>
        </p:nvSpPr>
        <p:spPr>
          <a:xfrm rot="19500000">
            <a:off x="7989846" y="6760543"/>
            <a:ext cx="6640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0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3787" name="object 3787"/>
          <p:cNvSpPr txBox="1"/>
          <p:nvPr/>
        </p:nvSpPr>
        <p:spPr>
          <a:xfrm rot="19500000">
            <a:off x="8016359" y="6782151"/>
            <a:ext cx="5203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50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350" i="1" spc="-175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3788" name="object 3788"/>
          <p:cNvSpPr txBox="1"/>
          <p:nvPr/>
        </p:nvSpPr>
        <p:spPr>
          <a:xfrm rot="19500000">
            <a:off x="7998795" y="6754355"/>
            <a:ext cx="661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70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3789" name="object 3789"/>
          <p:cNvSpPr txBox="1"/>
          <p:nvPr/>
        </p:nvSpPr>
        <p:spPr>
          <a:xfrm rot="19500000">
            <a:off x="8035298" y="6767250"/>
            <a:ext cx="5620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75" dirty="0">
                <a:solidFill>
                  <a:srgbClr val="ACACAC"/>
                </a:solidFill>
                <a:latin typeface="Arial"/>
                <a:cs typeface="Arial"/>
              </a:rPr>
              <a:t>77</a:t>
            </a:r>
            <a:endParaRPr sz="350">
              <a:latin typeface="Arial"/>
              <a:cs typeface="Arial"/>
            </a:endParaRPr>
          </a:p>
        </p:txBody>
      </p:sp>
      <p:sp>
        <p:nvSpPr>
          <p:cNvPr id="3790" name="object 3790"/>
          <p:cNvSpPr txBox="1"/>
          <p:nvPr/>
        </p:nvSpPr>
        <p:spPr>
          <a:xfrm rot="19500000">
            <a:off x="8025798" y="6734730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90" dirty="0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3791" name="object 3791"/>
          <p:cNvSpPr txBox="1"/>
          <p:nvPr/>
        </p:nvSpPr>
        <p:spPr>
          <a:xfrm rot="19500000">
            <a:off x="8058280" y="6720776"/>
            <a:ext cx="11992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3792" name="object 3792"/>
          <p:cNvSpPr txBox="1"/>
          <p:nvPr/>
        </p:nvSpPr>
        <p:spPr>
          <a:xfrm rot="19500000">
            <a:off x="14447442" y="3313893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3793" name="object 3793"/>
          <p:cNvSpPr txBox="1"/>
          <p:nvPr/>
        </p:nvSpPr>
        <p:spPr>
          <a:xfrm rot="19500000">
            <a:off x="14336760" y="315519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3794" name="object 3794"/>
          <p:cNvSpPr txBox="1"/>
          <p:nvPr/>
        </p:nvSpPr>
        <p:spPr>
          <a:xfrm rot="19500000">
            <a:off x="14540652" y="343538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3795" name="object 3795"/>
          <p:cNvSpPr txBox="1"/>
          <p:nvPr/>
        </p:nvSpPr>
        <p:spPr>
          <a:xfrm rot="19500000">
            <a:off x="14574396" y="3530479"/>
            <a:ext cx="6725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7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3796" name="object 3796"/>
          <p:cNvSpPr txBox="1"/>
          <p:nvPr/>
        </p:nvSpPr>
        <p:spPr>
          <a:xfrm rot="19500000">
            <a:off x="14593174" y="3534861"/>
            <a:ext cx="586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endParaRPr sz="350">
              <a:latin typeface="Arial"/>
              <a:cs typeface="Arial"/>
            </a:endParaRPr>
          </a:p>
        </p:txBody>
      </p:sp>
      <p:sp>
        <p:nvSpPr>
          <p:cNvPr id="3797" name="object 3797"/>
          <p:cNvSpPr txBox="1"/>
          <p:nvPr/>
        </p:nvSpPr>
        <p:spPr>
          <a:xfrm rot="19500000">
            <a:off x="14594280" y="3517211"/>
            <a:ext cx="661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7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3798" name="object 3798"/>
          <p:cNvSpPr txBox="1"/>
          <p:nvPr/>
        </p:nvSpPr>
        <p:spPr>
          <a:xfrm rot="19500000">
            <a:off x="14627038" y="3512763"/>
            <a:ext cx="5427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65" dirty="0">
                <a:solidFill>
                  <a:srgbClr val="ACACAC"/>
                </a:solidFill>
                <a:latin typeface="Arial"/>
                <a:cs typeface="Arial"/>
              </a:rPr>
              <a:t>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3799" name="object 3799"/>
          <p:cNvSpPr txBox="1"/>
          <p:nvPr/>
        </p:nvSpPr>
        <p:spPr>
          <a:xfrm rot="19500000">
            <a:off x="14626242" y="3494223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3800" name="object 3800"/>
          <p:cNvSpPr txBox="1"/>
          <p:nvPr/>
        </p:nvSpPr>
        <p:spPr>
          <a:xfrm rot="19500000">
            <a:off x="14644770" y="3501878"/>
            <a:ext cx="4981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85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3801" name="object 3801"/>
          <p:cNvSpPr txBox="1"/>
          <p:nvPr/>
        </p:nvSpPr>
        <p:spPr>
          <a:xfrm rot="19500000">
            <a:off x="14636730" y="3486862"/>
            <a:ext cx="6725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95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3802" name="object 3802"/>
          <p:cNvSpPr txBox="1"/>
          <p:nvPr/>
        </p:nvSpPr>
        <p:spPr>
          <a:xfrm rot="19500000">
            <a:off x="14659632" y="3489026"/>
            <a:ext cx="5654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6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3803" name="object 3803"/>
          <p:cNvSpPr txBox="1"/>
          <p:nvPr/>
        </p:nvSpPr>
        <p:spPr>
          <a:xfrm rot="19500000">
            <a:off x="14665428" y="3464562"/>
            <a:ext cx="7273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3804" name="object 3804"/>
          <p:cNvSpPr txBox="1"/>
          <p:nvPr/>
        </p:nvSpPr>
        <p:spPr>
          <a:xfrm rot="19500000">
            <a:off x="14670357" y="360797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05" name="object 3805"/>
          <p:cNvSpPr txBox="1"/>
          <p:nvPr/>
        </p:nvSpPr>
        <p:spPr>
          <a:xfrm rot="19500000">
            <a:off x="14169684" y="2925174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3806" name="object 3806"/>
          <p:cNvSpPr txBox="1"/>
          <p:nvPr/>
        </p:nvSpPr>
        <p:spPr>
          <a:xfrm rot="19500000">
            <a:off x="14210305" y="2983778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3807" name="object 3807"/>
          <p:cNvSpPr txBox="1"/>
          <p:nvPr/>
        </p:nvSpPr>
        <p:spPr>
          <a:xfrm rot="19500000">
            <a:off x="9271331" y="6875952"/>
            <a:ext cx="474517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15" dirty="0">
                <a:latin typeface="Arial"/>
                <a:cs typeface="Arial"/>
              </a:rPr>
              <a:t>-4.60          </a:t>
            </a:r>
            <a:r>
              <a:rPr sz="500" spc="70" dirty="0">
                <a:latin typeface="Arial"/>
                <a:cs typeface="Arial"/>
              </a:rPr>
              <a:t> </a:t>
            </a:r>
            <a:r>
              <a:rPr sz="750" spc="-22" baseline="5555" dirty="0">
                <a:latin typeface="Arial"/>
                <a:cs typeface="Arial"/>
              </a:rPr>
              <a:t>-4.68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3808" name="object 3808"/>
          <p:cNvSpPr txBox="1"/>
          <p:nvPr/>
        </p:nvSpPr>
        <p:spPr>
          <a:xfrm rot="19500000">
            <a:off x="10858003" y="5477190"/>
            <a:ext cx="8343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5" dirty="0">
                <a:latin typeface="Arial"/>
                <a:cs typeface="Arial"/>
              </a:rPr>
              <a:t>-</a:t>
            </a:r>
            <a:r>
              <a:rPr sz="500" spc="-130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3809" name="object 3809"/>
          <p:cNvSpPr txBox="1"/>
          <p:nvPr/>
        </p:nvSpPr>
        <p:spPr>
          <a:xfrm rot="19500000">
            <a:off x="10914602" y="5488486"/>
            <a:ext cx="55539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9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3810" name="object 3810"/>
          <p:cNvSpPr txBox="1"/>
          <p:nvPr/>
        </p:nvSpPr>
        <p:spPr>
          <a:xfrm rot="19500000">
            <a:off x="10897378" y="5455903"/>
            <a:ext cx="6605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40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3811" name="object 3811"/>
          <p:cNvSpPr txBox="1"/>
          <p:nvPr/>
        </p:nvSpPr>
        <p:spPr>
          <a:xfrm rot="19500000">
            <a:off x="10928792" y="5479584"/>
            <a:ext cx="5282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3812" name="object 3812"/>
          <p:cNvSpPr txBox="1"/>
          <p:nvPr/>
        </p:nvSpPr>
        <p:spPr>
          <a:xfrm rot="19500000">
            <a:off x="10915163" y="5442137"/>
            <a:ext cx="6891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40" dirty="0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13" name="object 3813"/>
          <p:cNvSpPr txBox="1"/>
          <p:nvPr/>
        </p:nvSpPr>
        <p:spPr>
          <a:xfrm rot="19500000">
            <a:off x="10947842" y="5464960"/>
            <a:ext cx="5688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3814" name="object 3814"/>
          <p:cNvSpPr txBox="1"/>
          <p:nvPr/>
        </p:nvSpPr>
        <p:spPr>
          <a:xfrm rot="19500000">
            <a:off x="10939767" y="5424927"/>
            <a:ext cx="6928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35" dirty="0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3815" name="object 3815"/>
          <p:cNvSpPr txBox="1"/>
          <p:nvPr/>
        </p:nvSpPr>
        <p:spPr>
          <a:xfrm rot="19500000">
            <a:off x="10973100" y="5446015"/>
            <a:ext cx="6070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3816" name="object 3816"/>
          <p:cNvSpPr txBox="1"/>
          <p:nvPr/>
        </p:nvSpPr>
        <p:spPr>
          <a:xfrm rot="19500000">
            <a:off x="10901869" y="550926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3817" name="object 3817"/>
          <p:cNvSpPr txBox="1"/>
          <p:nvPr/>
        </p:nvSpPr>
        <p:spPr>
          <a:xfrm rot="19500000">
            <a:off x="11043074" y="570246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3818" name="object 3818"/>
          <p:cNvSpPr txBox="1"/>
          <p:nvPr/>
        </p:nvSpPr>
        <p:spPr>
          <a:xfrm rot="19500000">
            <a:off x="10031367" y="671802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19" name="object 3819"/>
          <p:cNvSpPr txBox="1"/>
          <p:nvPr/>
        </p:nvSpPr>
        <p:spPr>
          <a:xfrm rot="19500000">
            <a:off x="9655751" y="6440870"/>
            <a:ext cx="11992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3820" name="object 3820"/>
          <p:cNvSpPr txBox="1"/>
          <p:nvPr/>
        </p:nvSpPr>
        <p:spPr>
          <a:xfrm rot="19500000">
            <a:off x="9758151" y="6340025"/>
            <a:ext cx="152497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3821" name="object 3821"/>
          <p:cNvSpPr txBox="1"/>
          <p:nvPr/>
        </p:nvSpPr>
        <p:spPr>
          <a:xfrm rot="19500000">
            <a:off x="9716515" y="628283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3822" name="object 3822"/>
          <p:cNvSpPr txBox="1"/>
          <p:nvPr/>
        </p:nvSpPr>
        <p:spPr>
          <a:xfrm rot="19500000">
            <a:off x="9900005" y="653654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3823" name="object 3823"/>
          <p:cNvSpPr txBox="1"/>
          <p:nvPr/>
        </p:nvSpPr>
        <p:spPr>
          <a:xfrm rot="19500000">
            <a:off x="11592393" y="5396519"/>
            <a:ext cx="1442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-4.81</a:t>
            </a:r>
            <a:endParaRPr sz="500">
              <a:latin typeface="Arial"/>
              <a:cs typeface="Arial"/>
            </a:endParaRPr>
          </a:p>
        </p:txBody>
      </p:sp>
      <p:sp>
        <p:nvSpPr>
          <p:cNvPr id="3824" name="object 3824"/>
          <p:cNvSpPr txBox="1"/>
          <p:nvPr/>
        </p:nvSpPr>
        <p:spPr>
          <a:xfrm rot="19500000">
            <a:off x="11354174" y="5067838"/>
            <a:ext cx="1442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-4.81</a:t>
            </a:r>
            <a:endParaRPr sz="500">
              <a:latin typeface="Arial"/>
              <a:cs typeface="Arial"/>
            </a:endParaRPr>
          </a:p>
        </p:txBody>
      </p:sp>
      <p:sp>
        <p:nvSpPr>
          <p:cNvPr id="3825" name="object 3825"/>
          <p:cNvSpPr txBox="1"/>
          <p:nvPr/>
        </p:nvSpPr>
        <p:spPr>
          <a:xfrm rot="19500000">
            <a:off x="11312129" y="5009590"/>
            <a:ext cx="1442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-4.71</a:t>
            </a:r>
            <a:endParaRPr sz="500">
              <a:latin typeface="Arial"/>
              <a:cs typeface="Arial"/>
            </a:endParaRPr>
          </a:p>
        </p:txBody>
      </p:sp>
      <p:sp>
        <p:nvSpPr>
          <p:cNvPr id="3826" name="object 3826"/>
          <p:cNvSpPr txBox="1"/>
          <p:nvPr/>
        </p:nvSpPr>
        <p:spPr>
          <a:xfrm rot="19500000">
            <a:off x="11477921" y="523659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827" name="object 3827"/>
          <p:cNvSpPr txBox="1"/>
          <p:nvPr/>
        </p:nvSpPr>
        <p:spPr>
          <a:xfrm rot="19500000">
            <a:off x="11690939" y="550989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-4.77</a:t>
            </a:r>
            <a:endParaRPr sz="500">
              <a:latin typeface="Arial"/>
              <a:cs typeface="Arial"/>
            </a:endParaRPr>
          </a:p>
        </p:txBody>
      </p:sp>
      <p:sp>
        <p:nvSpPr>
          <p:cNvPr id="3828" name="object 3828"/>
          <p:cNvSpPr txBox="1"/>
          <p:nvPr/>
        </p:nvSpPr>
        <p:spPr>
          <a:xfrm rot="19500000">
            <a:off x="11733845" y="556804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3829" name="object 3829"/>
          <p:cNvSpPr txBox="1"/>
          <p:nvPr/>
        </p:nvSpPr>
        <p:spPr>
          <a:xfrm rot="19500000">
            <a:off x="11691685" y="5810823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3830" name="object 3830"/>
          <p:cNvSpPr txBox="1"/>
          <p:nvPr/>
        </p:nvSpPr>
        <p:spPr>
          <a:xfrm rot="19500000">
            <a:off x="11810917" y="5688580"/>
            <a:ext cx="152497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3831" name="object 3831"/>
          <p:cNvSpPr txBox="1"/>
          <p:nvPr/>
        </p:nvSpPr>
        <p:spPr>
          <a:xfrm rot="19500000">
            <a:off x="11546155" y="637368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3832" name="object 3832"/>
          <p:cNvSpPr txBox="1"/>
          <p:nvPr/>
        </p:nvSpPr>
        <p:spPr>
          <a:xfrm rot="19500000">
            <a:off x="11588392" y="643167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3833" name="object 3833"/>
          <p:cNvSpPr txBox="1"/>
          <p:nvPr/>
        </p:nvSpPr>
        <p:spPr>
          <a:xfrm rot="19500000">
            <a:off x="10403083" y="720543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3834" name="object 3834"/>
          <p:cNvSpPr txBox="1"/>
          <p:nvPr/>
        </p:nvSpPr>
        <p:spPr>
          <a:xfrm rot="19500000">
            <a:off x="10445451" y="726385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3835" name="object 3835"/>
          <p:cNvSpPr txBox="1"/>
          <p:nvPr/>
        </p:nvSpPr>
        <p:spPr>
          <a:xfrm rot="3240000">
            <a:off x="11851966" y="607722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3836" name="object 3836"/>
          <p:cNvSpPr txBox="1"/>
          <p:nvPr/>
        </p:nvSpPr>
        <p:spPr>
          <a:xfrm rot="3240000">
            <a:off x="11787248" y="612480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3837" name="object 3837"/>
          <p:cNvSpPr txBox="1"/>
          <p:nvPr/>
        </p:nvSpPr>
        <p:spPr>
          <a:xfrm rot="3240000">
            <a:off x="11728810" y="616708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3838" name="object 3838"/>
          <p:cNvSpPr txBox="1"/>
          <p:nvPr/>
        </p:nvSpPr>
        <p:spPr>
          <a:xfrm rot="3240000">
            <a:off x="10016793" y="7296538"/>
            <a:ext cx="12031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3839" name="object 3839"/>
          <p:cNvSpPr txBox="1"/>
          <p:nvPr/>
        </p:nvSpPr>
        <p:spPr>
          <a:xfrm rot="3240000">
            <a:off x="10067435" y="737619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0" name="object 3840"/>
          <p:cNvSpPr txBox="1"/>
          <p:nvPr/>
        </p:nvSpPr>
        <p:spPr>
          <a:xfrm rot="3240000">
            <a:off x="10009641" y="741842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1" name="object 3841"/>
          <p:cNvSpPr txBox="1"/>
          <p:nvPr/>
        </p:nvSpPr>
        <p:spPr>
          <a:xfrm rot="360000">
            <a:off x="14888747" y="3097483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2" name="object 3842"/>
          <p:cNvSpPr txBox="1"/>
          <p:nvPr/>
        </p:nvSpPr>
        <p:spPr>
          <a:xfrm rot="17040000">
            <a:off x="14521199" y="2647609"/>
            <a:ext cx="1442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3" name="object 3843"/>
          <p:cNvSpPr txBox="1"/>
          <p:nvPr/>
        </p:nvSpPr>
        <p:spPr>
          <a:xfrm rot="19500000">
            <a:off x="14720514" y="287619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4" name="object 3844"/>
          <p:cNvSpPr txBox="1"/>
          <p:nvPr/>
        </p:nvSpPr>
        <p:spPr>
          <a:xfrm rot="19500000">
            <a:off x="2295644" y="1040942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5" name="object 3845"/>
          <p:cNvSpPr txBox="1"/>
          <p:nvPr/>
        </p:nvSpPr>
        <p:spPr>
          <a:xfrm rot="19500000">
            <a:off x="2337700" y="1046731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6" name="object 3846"/>
          <p:cNvSpPr txBox="1"/>
          <p:nvPr/>
        </p:nvSpPr>
        <p:spPr>
          <a:xfrm rot="19500000">
            <a:off x="2057435" y="1008074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7" name="object 3847"/>
          <p:cNvSpPr txBox="1"/>
          <p:nvPr/>
        </p:nvSpPr>
        <p:spPr>
          <a:xfrm rot="19500000">
            <a:off x="2181462" y="1025192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8" name="object 3848"/>
          <p:cNvSpPr txBox="1"/>
          <p:nvPr/>
        </p:nvSpPr>
        <p:spPr>
          <a:xfrm>
            <a:off x="2117276" y="10702463"/>
            <a:ext cx="163830" cy="153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3335">
              <a:lnSpc>
                <a:spcPts val="580"/>
              </a:lnSpc>
            </a:pPr>
            <a:r>
              <a:rPr sz="500" dirty="0">
                <a:latin typeface="Arial"/>
                <a:cs typeface="Arial"/>
              </a:rPr>
              <a:t>-4.71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80"/>
              </a:lnSpc>
            </a:pPr>
            <a:r>
              <a:rPr sz="50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3849" name="object 3849"/>
          <p:cNvSpPr txBox="1"/>
          <p:nvPr/>
        </p:nvSpPr>
        <p:spPr>
          <a:xfrm rot="14040000">
            <a:off x="1895597" y="1091271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0" name="object 3850"/>
          <p:cNvSpPr txBox="1"/>
          <p:nvPr/>
        </p:nvSpPr>
        <p:spPr>
          <a:xfrm rot="19500000">
            <a:off x="2409645" y="1077907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1" name="object 3851"/>
          <p:cNvSpPr txBox="1"/>
          <p:nvPr/>
        </p:nvSpPr>
        <p:spPr>
          <a:xfrm rot="14040000">
            <a:off x="1683963" y="1106774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2" name="object 3852"/>
          <p:cNvSpPr txBox="1"/>
          <p:nvPr/>
        </p:nvSpPr>
        <p:spPr>
          <a:xfrm rot="14040000">
            <a:off x="1741949" y="1102515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3" name="object 3853"/>
          <p:cNvSpPr txBox="1"/>
          <p:nvPr/>
        </p:nvSpPr>
        <p:spPr>
          <a:xfrm rot="19500000">
            <a:off x="9905016" y="602577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4" name="object 3854"/>
          <p:cNvSpPr txBox="1"/>
          <p:nvPr/>
        </p:nvSpPr>
        <p:spPr>
          <a:xfrm rot="19500000">
            <a:off x="10509703" y="549645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5" name="object 3855"/>
          <p:cNvSpPr txBox="1"/>
          <p:nvPr/>
        </p:nvSpPr>
        <p:spPr>
          <a:xfrm rot="19500000">
            <a:off x="9858303" y="597055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6" name="object 3856"/>
          <p:cNvSpPr txBox="1"/>
          <p:nvPr/>
        </p:nvSpPr>
        <p:spPr>
          <a:xfrm rot="19500000">
            <a:off x="10103671" y="681716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7" name="object 3857"/>
          <p:cNvSpPr txBox="1"/>
          <p:nvPr/>
        </p:nvSpPr>
        <p:spPr>
          <a:xfrm rot="19500000">
            <a:off x="10143221" y="687148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8" name="object 3858"/>
          <p:cNvSpPr txBox="1"/>
          <p:nvPr/>
        </p:nvSpPr>
        <p:spPr>
          <a:xfrm rot="19500000">
            <a:off x="11175510" y="588679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59" name="object 3859"/>
          <p:cNvSpPr txBox="1"/>
          <p:nvPr/>
        </p:nvSpPr>
        <p:spPr>
          <a:xfrm rot="19500000">
            <a:off x="11246920" y="598496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0" name="object 3860"/>
          <p:cNvSpPr txBox="1"/>
          <p:nvPr/>
        </p:nvSpPr>
        <p:spPr>
          <a:xfrm rot="19500000">
            <a:off x="11286651" y="603973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1" name="object 3861"/>
          <p:cNvSpPr txBox="1"/>
          <p:nvPr/>
        </p:nvSpPr>
        <p:spPr>
          <a:xfrm rot="19500000">
            <a:off x="12972306" y="438863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2" name="object 3862"/>
          <p:cNvSpPr txBox="1"/>
          <p:nvPr/>
        </p:nvSpPr>
        <p:spPr>
          <a:xfrm rot="19500000">
            <a:off x="12854625" y="4232358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3" name="object 3863"/>
          <p:cNvSpPr txBox="1"/>
          <p:nvPr/>
        </p:nvSpPr>
        <p:spPr>
          <a:xfrm rot="19500000">
            <a:off x="13061835" y="451124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-4.72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4" name="object 3864"/>
          <p:cNvSpPr txBox="1"/>
          <p:nvPr/>
        </p:nvSpPr>
        <p:spPr>
          <a:xfrm rot="19500000">
            <a:off x="13104252" y="456968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5" name="object 3865"/>
          <p:cNvSpPr txBox="1"/>
          <p:nvPr/>
        </p:nvSpPr>
        <p:spPr>
          <a:xfrm rot="19500000">
            <a:off x="13191408" y="468377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-4.57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6" name="object 3866"/>
          <p:cNvSpPr txBox="1"/>
          <p:nvPr/>
        </p:nvSpPr>
        <p:spPr>
          <a:xfrm rot="19500000">
            <a:off x="12694547" y="399992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7" name="object 3867"/>
          <p:cNvSpPr txBox="1"/>
          <p:nvPr/>
        </p:nvSpPr>
        <p:spPr>
          <a:xfrm rot="19500000">
            <a:off x="12735578" y="405891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-4.76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8" name="object 3868"/>
          <p:cNvSpPr/>
          <p:nvPr/>
        </p:nvSpPr>
        <p:spPr>
          <a:xfrm>
            <a:off x="8182309" y="6626955"/>
            <a:ext cx="86995" cy="88265"/>
          </a:xfrm>
          <a:custGeom>
            <a:avLst/>
            <a:gdLst/>
            <a:ahLst/>
            <a:cxnLst/>
            <a:rect l="l" t="t" r="r" b="b"/>
            <a:pathLst>
              <a:path w="86995" h="88265">
                <a:moveTo>
                  <a:pt x="86620" y="87694"/>
                </a:moveTo>
                <a:lnTo>
                  <a:pt x="56196" y="50826"/>
                </a:lnTo>
                <a:lnTo>
                  <a:pt x="21834" y="17538"/>
                </a:lnTo>
                <a:lnTo>
                  <a:pt x="3579" y="2505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8125039" y="6590803"/>
            <a:ext cx="29845" cy="17780"/>
          </a:xfrm>
          <a:custGeom>
            <a:avLst/>
            <a:gdLst/>
            <a:ahLst/>
            <a:cxnLst/>
            <a:rect l="l" t="t" r="r" b="b"/>
            <a:pathLst>
              <a:path w="29845" h="17779">
                <a:moveTo>
                  <a:pt x="29350" y="17180"/>
                </a:moveTo>
                <a:lnTo>
                  <a:pt x="21118" y="11811"/>
                </a:lnTo>
                <a:lnTo>
                  <a:pt x="357" y="357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/>
          <p:nvPr/>
        </p:nvSpPr>
        <p:spPr>
          <a:xfrm>
            <a:off x="8062758" y="6565032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31498" y="11811"/>
                </a:moveTo>
                <a:lnTo>
                  <a:pt x="18970" y="6442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object 3871"/>
          <p:cNvSpPr/>
          <p:nvPr/>
        </p:nvSpPr>
        <p:spPr>
          <a:xfrm>
            <a:off x="7946428" y="6545346"/>
            <a:ext cx="83820" cy="10795"/>
          </a:xfrm>
          <a:custGeom>
            <a:avLst/>
            <a:gdLst/>
            <a:ahLst/>
            <a:cxnLst/>
            <a:rect l="l" t="t" r="r" b="b"/>
            <a:pathLst>
              <a:path w="83820" h="10795">
                <a:moveTo>
                  <a:pt x="83757" y="10738"/>
                </a:moveTo>
                <a:lnTo>
                  <a:pt x="66218" y="6800"/>
                </a:lnTo>
                <a:lnTo>
                  <a:pt x="42594" y="3221"/>
                </a:lnTo>
                <a:lnTo>
                  <a:pt x="18970" y="715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object 3872"/>
          <p:cNvSpPr/>
          <p:nvPr/>
        </p:nvSpPr>
        <p:spPr>
          <a:xfrm>
            <a:off x="7879136" y="6546062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09">
                <a:moveTo>
                  <a:pt x="33646" y="0"/>
                </a:moveTo>
                <a:lnTo>
                  <a:pt x="14675" y="1431"/>
                </a:lnTo>
                <a:lnTo>
                  <a:pt x="0" y="322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object 3873"/>
          <p:cNvSpPr/>
          <p:nvPr/>
        </p:nvSpPr>
        <p:spPr>
          <a:xfrm>
            <a:off x="7813276" y="655536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0"/>
                </a:moveTo>
                <a:lnTo>
                  <a:pt x="10022" y="5726"/>
                </a:lnTo>
                <a:lnTo>
                  <a:pt x="0" y="894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object 3874"/>
          <p:cNvSpPr/>
          <p:nvPr/>
        </p:nvSpPr>
        <p:spPr>
          <a:xfrm>
            <a:off x="7706969" y="6575770"/>
            <a:ext cx="74930" cy="40005"/>
          </a:xfrm>
          <a:custGeom>
            <a:avLst/>
            <a:gdLst/>
            <a:ahLst/>
            <a:cxnLst/>
            <a:rect l="l" t="t" r="r" b="b"/>
            <a:pathLst>
              <a:path w="74929" h="40004">
                <a:moveTo>
                  <a:pt x="74450" y="0"/>
                </a:moveTo>
                <a:lnTo>
                  <a:pt x="71587" y="1073"/>
                </a:lnTo>
                <a:lnTo>
                  <a:pt x="49753" y="10738"/>
                </a:lnTo>
                <a:lnTo>
                  <a:pt x="28634" y="22192"/>
                </a:lnTo>
                <a:lnTo>
                  <a:pt x="7874" y="34361"/>
                </a:lnTo>
                <a:lnTo>
                  <a:pt x="0" y="3973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object 3875"/>
          <p:cNvSpPr/>
          <p:nvPr/>
        </p:nvSpPr>
        <p:spPr>
          <a:xfrm>
            <a:off x="7652205" y="663518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object 3876"/>
          <p:cNvSpPr/>
          <p:nvPr/>
        </p:nvSpPr>
        <p:spPr>
          <a:xfrm>
            <a:off x="7597440" y="667491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object 3877"/>
          <p:cNvSpPr/>
          <p:nvPr/>
        </p:nvSpPr>
        <p:spPr>
          <a:xfrm>
            <a:off x="7501514" y="6714649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object 3878"/>
          <p:cNvSpPr/>
          <p:nvPr/>
        </p:nvSpPr>
        <p:spPr>
          <a:xfrm>
            <a:off x="7447107" y="678444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object 3879"/>
          <p:cNvSpPr/>
          <p:nvPr/>
        </p:nvSpPr>
        <p:spPr>
          <a:xfrm>
            <a:off x="7392343" y="682417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object 3880"/>
          <p:cNvSpPr/>
          <p:nvPr/>
        </p:nvSpPr>
        <p:spPr>
          <a:xfrm>
            <a:off x="7345453" y="6866414"/>
            <a:ext cx="21590" cy="80645"/>
          </a:xfrm>
          <a:custGeom>
            <a:avLst/>
            <a:gdLst/>
            <a:ahLst/>
            <a:cxnLst/>
            <a:rect l="l" t="t" r="r" b="b"/>
            <a:pathLst>
              <a:path w="21590" h="80645">
                <a:moveTo>
                  <a:pt x="21476" y="0"/>
                </a:moveTo>
                <a:lnTo>
                  <a:pt x="17180" y="6084"/>
                </a:lnTo>
                <a:lnTo>
                  <a:pt x="12885" y="14675"/>
                </a:lnTo>
                <a:lnTo>
                  <a:pt x="9664" y="23265"/>
                </a:lnTo>
                <a:lnTo>
                  <a:pt x="7516" y="32572"/>
                </a:lnTo>
                <a:lnTo>
                  <a:pt x="0" y="8053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object 3881"/>
          <p:cNvSpPr/>
          <p:nvPr/>
        </p:nvSpPr>
        <p:spPr>
          <a:xfrm>
            <a:off x="7334715" y="6980597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5" h="33654">
                <a:moveTo>
                  <a:pt x="5369" y="0"/>
                </a:moveTo>
                <a:lnTo>
                  <a:pt x="0" y="3328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object 3882"/>
          <p:cNvSpPr/>
          <p:nvPr/>
        </p:nvSpPr>
        <p:spPr>
          <a:xfrm>
            <a:off x="7322903" y="7047172"/>
            <a:ext cx="6985" cy="33655"/>
          </a:xfrm>
          <a:custGeom>
            <a:avLst/>
            <a:gdLst/>
            <a:ahLst/>
            <a:cxnLst/>
            <a:rect l="l" t="t" r="r" b="b"/>
            <a:pathLst>
              <a:path w="6984" h="33654">
                <a:moveTo>
                  <a:pt x="6800" y="0"/>
                </a:moveTo>
                <a:lnTo>
                  <a:pt x="3579" y="18612"/>
                </a:lnTo>
                <a:lnTo>
                  <a:pt x="1431" y="29350"/>
                </a:lnTo>
                <a:lnTo>
                  <a:pt x="0" y="3328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object 3883"/>
          <p:cNvSpPr/>
          <p:nvPr/>
        </p:nvSpPr>
        <p:spPr>
          <a:xfrm>
            <a:off x="7241651" y="7110169"/>
            <a:ext cx="66040" cy="53340"/>
          </a:xfrm>
          <a:custGeom>
            <a:avLst/>
            <a:gdLst/>
            <a:ahLst/>
            <a:cxnLst/>
            <a:rect l="l" t="t" r="r" b="b"/>
            <a:pathLst>
              <a:path w="66040" h="53340">
                <a:moveTo>
                  <a:pt x="65860" y="0"/>
                </a:moveTo>
                <a:lnTo>
                  <a:pt x="62280" y="4653"/>
                </a:lnTo>
                <a:lnTo>
                  <a:pt x="54406" y="12527"/>
                </a:lnTo>
                <a:lnTo>
                  <a:pt x="46173" y="19328"/>
                </a:lnTo>
                <a:lnTo>
                  <a:pt x="0" y="5297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object 3884"/>
          <p:cNvSpPr/>
          <p:nvPr/>
        </p:nvSpPr>
        <p:spPr>
          <a:xfrm>
            <a:off x="7186887" y="7182831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object 3885"/>
          <p:cNvSpPr/>
          <p:nvPr/>
        </p:nvSpPr>
        <p:spPr>
          <a:xfrm>
            <a:off x="7132481" y="722256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object 3886"/>
          <p:cNvSpPr/>
          <p:nvPr/>
        </p:nvSpPr>
        <p:spPr>
          <a:xfrm>
            <a:off x="7036554" y="7262651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object 3887"/>
          <p:cNvSpPr/>
          <p:nvPr/>
        </p:nvSpPr>
        <p:spPr>
          <a:xfrm>
            <a:off x="6982148" y="733209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object 3888"/>
          <p:cNvSpPr/>
          <p:nvPr/>
        </p:nvSpPr>
        <p:spPr>
          <a:xfrm>
            <a:off x="6927384" y="737182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object 3889"/>
          <p:cNvSpPr/>
          <p:nvPr/>
        </p:nvSpPr>
        <p:spPr>
          <a:xfrm>
            <a:off x="6831456" y="7411910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object 3890"/>
          <p:cNvSpPr/>
          <p:nvPr/>
        </p:nvSpPr>
        <p:spPr>
          <a:xfrm>
            <a:off x="6777050" y="748135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object 3891"/>
          <p:cNvSpPr/>
          <p:nvPr/>
        </p:nvSpPr>
        <p:spPr>
          <a:xfrm>
            <a:off x="6722286" y="7521439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object 3892"/>
          <p:cNvSpPr/>
          <p:nvPr/>
        </p:nvSpPr>
        <p:spPr>
          <a:xfrm>
            <a:off x="6626359" y="7561170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object 3893"/>
          <p:cNvSpPr/>
          <p:nvPr/>
        </p:nvSpPr>
        <p:spPr>
          <a:xfrm>
            <a:off x="6571953" y="763060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object 3894"/>
          <p:cNvSpPr/>
          <p:nvPr/>
        </p:nvSpPr>
        <p:spPr>
          <a:xfrm>
            <a:off x="6517188" y="7670698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object 3895"/>
          <p:cNvSpPr/>
          <p:nvPr/>
        </p:nvSpPr>
        <p:spPr>
          <a:xfrm>
            <a:off x="6421261" y="7710429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object 3896"/>
          <p:cNvSpPr/>
          <p:nvPr/>
        </p:nvSpPr>
        <p:spPr>
          <a:xfrm>
            <a:off x="6366855" y="7780227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object 3897"/>
          <p:cNvSpPr/>
          <p:nvPr/>
        </p:nvSpPr>
        <p:spPr>
          <a:xfrm>
            <a:off x="6312091" y="7819958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object 3898"/>
          <p:cNvSpPr/>
          <p:nvPr/>
        </p:nvSpPr>
        <p:spPr>
          <a:xfrm>
            <a:off x="6216522" y="7859689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object 3899"/>
          <p:cNvSpPr/>
          <p:nvPr/>
        </p:nvSpPr>
        <p:spPr>
          <a:xfrm>
            <a:off x="6161757" y="7929486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object 3900"/>
          <p:cNvSpPr/>
          <p:nvPr/>
        </p:nvSpPr>
        <p:spPr>
          <a:xfrm>
            <a:off x="6106993" y="7969217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object 3901"/>
          <p:cNvSpPr/>
          <p:nvPr/>
        </p:nvSpPr>
        <p:spPr>
          <a:xfrm>
            <a:off x="6011424" y="800894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object 3902"/>
          <p:cNvSpPr/>
          <p:nvPr/>
        </p:nvSpPr>
        <p:spPr>
          <a:xfrm>
            <a:off x="5956660" y="8078746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object 3903"/>
          <p:cNvSpPr/>
          <p:nvPr/>
        </p:nvSpPr>
        <p:spPr>
          <a:xfrm>
            <a:off x="5901895" y="811847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object 3904"/>
          <p:cNvSpPr/>
          <p:nvPr/>
        </p:nvSpPr>
        <p:spPr>
          <a:xfrm>
            <a:off x="5806326" y="815820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object 3905"/>
          <p:cNvSpPr/>
          <p:nvPr/>
        </p:nvSpPr>
        <p:spPr>
          <a:xfrm>
            <a:off x="5751562" y="822800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object 3906"/>
          <p:cNvSpPr/>
          <p:nvPr/>
        </p:nvSpPr>
        <p:spPr>
          <a:xfrm>
            <a:off x="5696798" y="826773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object 3907"/>
          <p:cNvSpPr/>
          <p:nvPr/>
        </p:nvSpPr>
        <p:spPr>
          <a:xfrm>
            <a:off x="5601229" y="830746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object 3908"/>
          <p:cNvSpPr/>
          <p:nvPr/>
        </p:nvSpPr>
        <p:spPr>
          <a:xfrm>
            <a:off x="5546464" y="837726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5491700" y="841699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5396131" y="845672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5332418" y="8521155"/>
            <a:ext cx="33655" cy="4445"/>
          </a:xfrm>
          <a:custGeom>
            <a:avLst/>
            <a:gdLst/>
            <a:ahLst/>
            <a:cxnLst/>
            <a:rect l="l" t="t" r="r" b="b"/>
            <a:pathLst>
              <a:path w="33654" h="4445">
                <a:moveTo>
                  <a:pt x="33288" y="0"/>
                </a:moveTo>
                <a:lnTo>
                  <a:pt x="23981" y="2505"/>
                </a:lnTo>
                <a:lnTo>
                  <a:pt x="13243" y="3579"/>
                </a:lnTo>
                <a:lnTo>
                  <a:pt x="2147" y="3937"/>
                </a:lnTo>
                <a:lnTo>
                  <a:pt x="0" y="357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object 3912"/>
          <p:cNvSpPr/>
          <p:nvPr/>
        </p:nvSpPr>
        <p:spPr>
          <a:xfrm>
            <a:off x="5265484" y="8514712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5">
                <a:moveTo>
                  <a:pt x="33288" y="5369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object 3913"/>
          <p:cNvSpPr/>
          <p:nvPr/>
        </p:nvSpPr>
        <p:spPr>
          <a:xfrm>
            <a:off x="5148439" y="8496816"/>
            <a:ext cx="83820" cy="12700"/>
          </a:xfrm>
          <a:custGeom>
            <a:avLst/>
            <a:gdLst/>
            <a:ahLst/>
            <a:cxnLst/>
            <a:rect l="l" t="t" r="r" b="b"/>
            <a:pathLst>
              <a:path w="83820" h="12700">
                <a:moveTo>
                  <a:pt x="83757" y="12527"/>
                </a:moveTo>
                <a:lnTo>
                  <a:pt x="8232" y="715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object 3914"/>
          <p:cNvSpPr/>
          <p:nvPr/>
        </p:nvSpPr>
        <p:spPr>
          <a:xfrm>
            <a:off x="5087590" y="8503616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39" h="19050">
                <a:moveTo>
                  <a:pt x="27919" y="0"/>
                </a:moveTo>
                <a:lnTo>
                  <a:pt x="23623" y="1789"/>
                </a:lnTo>
                <a:lnTo>
                  <a:pt x="15749" y="6800"/>
                </a:lnTo>
                <a:lnTo>
                  <a:pt x="0" y="1861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object 3915"/>
          <p:cNvSpPr/>
          <p:nvPr/>
        </p:nvSpPr>
        <p:spPr>
          <a:xfrm>
            <a:off x="5032825" y="854191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object 3916"/>
          <p:cNvSpPr/>
          <p:nvPr/>
        </p:nvSpPr>
        <p:spPr>
          <a:xfrm>
            <a:off x="4986652" y="8584510"/>
            <a:ext cx="21590" cy="81280"/>
          </a:xfrm>
          <a:custGeom>
            <a:avLst/>
            <a:gdLst/>
            <a:ahLst/>
            <a:cxnLst/>
            <a:rect l="l" t="t" r="r" b="b"/>
            <a:pathLst>
              <a:path w="21589" h="81279">
                <a:moveTo>
                  <a:pt x="21118" y="0"/>
                </a:moveTo>
                <a:lnTo>
                  <a:pt x="17538" y="5011"/>
                </a:lnTo>
                <a:lnTo>
                  <a:pt x="13243" y="13243"/>
                </a:lnTo>
                <a:lnTo>
                  <a:pt x="10022" y="22192"/>
                </a:lnTo>
                <a:lnTo>
                  <a:pt x="7874" y="31140"/>
                </a:lnTo>
                <a:lnTo>
                  <a:pt x="0" y="8089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object 3917"/>
          <p:cNvSpPr/>
          <p:nvPr/>
        </p:nvSpPr>
        <p:spPr>
          <a:xfrm>
            <a:off x="4976271" y="8698692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4" h="33654">
                <a:moveTo>
                  <a:pt x="5369" y="0"/>
                </a:moveTo>
                <a:lnTo>
                  <a:pt x="0" y="3364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object 3918"/>
          <p:cNvSpPr/>
          <p:nvPr/>
        </p:nvSpPr>
        <p:spPr>
          <a:xfrm>
            <a:off x="4964102" y="8765626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20">
                <a:moveTo>
                  <a:pt x="6800" y="0"/>
                </a:moveTo>
                <a:lnTo>
                  <a:pt x="4295" y="17180"/>
                </a:lnTo>
                <a:lnTo>
                  <a:pt x="1789" y="27919"/>
                </a:lnTo>
                <a:lnTo>
                  <a:pt x="0" y="3293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4882134" y="8828265"/>
            <a:ext cx="66040" cy="52705"/>
          </a:xfrm>
          <a:custGeom>
            <a:avLst/>
            <a:gdLst/>
            <a:ahLst/>
            <a:cxnLst/>
            <a:rect l="l" t="t" r="r" b="b"/>
            <a:pathLst>
              <a:path w="66039" h="52704">
                <a:moveTo>
                  <a:pt x="65860" y="0"/>
                </a:moveTo>
                <a:lnTo>
                  <a:pt x="63354" y="3221"/>
                </a:lnTo>
                <a:lnTo>
                  <a:pt x="55838" y="11096"/>
                </a:lnTo>
                <a:lnTo>
                  <a:pt x="47247" y="17896"/>
                </a:lnTo>
                <a:lnTo>
                  <a:pt x="0" y="5261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4827370" y="890056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4772964" y="894029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object 3922"/>
          <p:cNvSpPr/>
          <p:nvPr/>
        </p:nvSpPr>
        <p:spPr>
          <a:xfrm>
            <a:off x="4677036" y="898038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object 3923"/>
          <p:cNvSpPr/>
          <p:nvPr/>
        </p:nvSpPr>
        <p:spPr>
          <a:xfrm>
            <a:off x="4622272" y="904982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object 3924"/>
          <p:cNvSpPr/>
          <p:nvPr/>
        </p:nvSpPr>
        <p:spPr>
          <a:xfrm>
            <a:off x="4567866" y="9089559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object 3925"/>
          <p:cNvSpPr/>
          <p:nvPr/>
        </p:nvSpPr>
        <p:spPr>
          <a:xfrm>
            <a:off x="4471939" y="912964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4417533" y="919908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4362768" y="9239176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4266841" y="927890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object 3929"/>
          <p:cNvSpPr/>
          <p:nvPr/>
        </p:nvSpPr>
        <p:spPr>
          <a:xfrm>
            <a:off x="4212435" y="934834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object 3930"/>
          <p:cNvSpPr/>
          <p:nvPr/>
        </p:nvSpPr>
        <p:spPr>
          <a:xfrm>
            <a:off x="4157671" y="938843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object 3931"/>
          <p:cNvSpPr/>
          <p:nvPr/>
        </p:nvSpPr>
        <p:spPr>
          <a:xfrm>
            <a:off x="4061744" y="942816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object 3932"/>
          <p:cNvSpPr/>
          <p:nvPr/>
        </p:nvSpPr>
        <p:spPr>
          <a:xfrm>
            <a:off x="4007337" y="949760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object 3933"/>
          <p:cNvSpPr/>
          <p:nvPr/>
        </p:nvSpPr>
        <p:spPr>
          <a:xfrm>
            <a:off x="3952573" y="953769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object 3934"/>
          <p:cNvSpPr/>
          <p:nvPr/>
        </p:nvSpPr>
        <p:spPr>
          <a:xfrm>
            <a:off x="3857004" y="957742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object 3935"/>
          <p:cNvSpPr/>
          <p:nvPr/>
        </p:nvSpPr>
        <p:spPr>
          <a:xfrm>
            <a:off x="3802240" y="964722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object 3936"/>
          <p:cNvSpPr/>
          <p:nvPr/>
        </p:nvSpPr>
        <p:spPr>
          <a:xfrm>
            <a:off x="3747475" y="9686955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3651906" y="972668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3597142" y="979648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3542378" y="983621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object 3940"/>
          <p:cNvSpPr/>
          <p:nvPr/>
        </p:nvSpPr>
        <p:spPr>
          <a:xfrm>
            <a:off x="3446809" y="987594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object 3941"/>
          <p:cNvSpPr/>
          <p:nvPr/>
        </p:nvSpPr>
        <p:spPr>
          <a:xfrm>
            <a:off x="3392044" y="994574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object 3942"/>
          <p:cNvSpPr/>
          <p:nvPr/>
        </p:nvSpPr>
        <p:spPr>
          <a:xfrm>
            <a:off x="3337280" y="9985474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object 3943"/>
          <p:cNvSpPr/>
          <p:nvPr/>
        </p:nvSpPr>
        <p:spPr>
          <a:xfrm>
            <a:off x="3241711" y="1002520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object 3944"/>
          <p:cNvSpPr/>
          <p:nvPr/>
        </p:nvSpPr>
        <p:spPr>
          <a:xfrm>
            <a:off x="3186947" y="10095002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object 3945"/>
          <p:cNvSpPr/>
          <p:nvPr/>
        </p:nvSpPr>
        <p:spPr>
          <a:xfrm>
            <a:off x="3132183" y="1013473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39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object 3946"/>
          <p:cNvSpPr/>
          <p:nvPr/>
        </p:nvSpPr>
        <p:spPr>
          <a:xfrm>
            <a:off x="3036614" y="1017446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68365" y="0"/>
                </a:moveTo>
                <a:lnTo>
                  <a:pt x="1431" y="49037"/>
                </a:ln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object 3947"/>
          <p:cNvSpPr/>
          <p:nvPr/>
        </p:nvSpPr>
        <p:spPr>
          <a:xfrm>
            <a:off x="2972543" y="10238534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5" h="3809">
                <a:moveTo>
                  <a:pt x="33646" y="0"/>
                </a:moveTo>
                <a:lnTo>
                  <a:pt x="25413" y="1789"/>
                </a:lnTo>
                <a:lnTo>
                  <a:pt x="14675" y="3221"/>
                </a:lnTo>
                <a:lnTo>
                  <a:pt x="3937" y="3221"/>
                </a:lnTo>
                <a:lnTo>
                  <a:pt x="0" y="286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object 3948"/>
          <p:cNvSpPr/>
          <p:nvPr/>
        </p:nvSpPr>
        <p:spPr>
          <a:xfrm>
            <a:off x="2905609" y="10231376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5">
                <a:moveTo>
                  <a:pt x="33646" y="5369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object 3949"/>
          <p:cNvSpPr/>
          <p:nvPr/>
        </p:nvSpPr>
        <p:spPr>
          <a:xfrm>
            <a:off x="2788564" y="10213837"/>
            <a:ext cx="83820" cy="12700"/>
          </a:xfrm>
          <a:custGeom>
            <a:avLst/>
            <a:gdLst/>
            <a:ahLst/>
            <a:cxnLst/>
            <a:rect l="l" t="t" r="r" b="b"/>
            <a:pathLst>
              <a:path w="83819" h="12700">
                <a:moveTo>
                  <a:pt x="83757" y="12169"/>
                </a:moveTo>
                <a:lnTo>
                  <a:pt x="10022" y="715"/>
                </a:lnTo>
                <a:lnTo>
                  <a:pt x="715" y="0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object 3950"/>
          <p:cNvSpPr/>
          <p:nvPr/>
        </p:nvSpPr>
        <p:spPr>
          <a:xfrm>
            <a:off x="2728072" y="10220996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39" h="19050">
                <a:moveTo>
                  <a:pt x="27919" y="0"/>
                </a:moveTo>
                <a:lnTo>
                  <a:pt x="25055" y="1431"/>
                </a:lnTo>
                <a:lnTo>
                  <a:pt x="16823" y="6442"/>
                </a:lnTo>
                <a:lnTo>
                  <a:pt x="0" y="1897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2673308" y="1025965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2577739" y="1029938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68007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2522975" y="1036918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2468210" y="1040891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object 3955"/>
          <p:cNvSpPr/>
          <p:nvPr/>
        </p:nvSpPr>
        <p:spPr>
          <a:xfrm>
            <a:off x="2372641" y="10449001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object 3956"/>
          <p:cNvSpPr/>
          <p:nvPr/>
        </p:nvSpPr>
        <p:spPr>
          <a:xfrm>
            <a:off x="2318951" y="10518441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90">
                <a:moveTo>
                  <a:pt x="26129" y="0"/>
                </a:moveTo>
                <a:lnTo>
                  <a:pt x="25413" y="715"/>
                </a:lnTo>
                <a:lnTo>
                  <a:pt x="8590" y="13601"/>
                </a:lnTo>
                <a:lnTo>
                  <a:pt x="0" y="2147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object 3957"/>
          <p:cNvSpPr/>
          <p:nvPr/>
        </p:nvSpPr>
        <p:spPr>
          <a:xfrm>
            <a:off x="2273493" y="10563541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89" h="26670">
                <a:moveTo>
                  <a:pt x="21476" y="0"/>
                </a:moveTo>
                <a:lnTo>
                  <a:pt x="9306" y="13959"/>
                </a:lnTo>
                <a:lnTo>
                  <a:pt x="0" y="2612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object 3958"/>
          <p:cNvSpPr/>
          <p:nvPr/>
        </p:nvSpPr>
        <p:spPr>
          <a:xfrm>
            <a:off x="2222308" y="10617948"/>
            <a:ext cx="33020" cy="78105"/>
          </a:xfrm>
          <a:custGeom>
            <a:avLst/>
            <a:gdLst/>
            <a:ahLst/>
            <a:cxnLst/>
            <a:rect l="l" t="t" r="r" b="b"/>
            <a:pathLst>
              <a:path w="33019" h="78104">
                <a:moveTo>
                  <a:pt x="32572" y="0"/>
                </a:moveTo>
                <a:lnTo>
                  <a:pt x="25413" y="12885"/>
                </a:lnTo>
                <a:lnTo>
                  <a:pt x="16107" y="32214"/>
                </a:lnTo>
                <a:lnTo>
                  <a:pt x="8232" y="51900"/>
                </a:lnTo>
                <a:lnTo>
                  <a:pt x="1431" y="71945"/>
                </a:lnTo>
                <a:lnTo>
                  <a:pt x="0" y="776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object 3959"/>
          <p:cNvSpPr/>
          <p:nvPr/>
        </p:nvSpPr>
        <p:spPr>
          <a:xfrm>
            <a:off x="2211212" y="1072890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4">
                <a:moveTo>
                  <a:pt x="3579" y="0"/>
                </a:moveTo>
                <a:lnTo>
                  <a:pt x="3221" y="2505"/>
                </a:lnTo>
                <a:lnTo>
                  <a:pt x="715" y="23981"/>
                </a:lnTo>
                <a:lnTo>
                  <a:pt x="0" y="3328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object 3960"/>
          <p:cNvSpPr/>
          <p:nvPr/>
        </p:nvSpPr>
        <p:spPr>
          <a:xfrm>
            <a:off x="2210854" y="1079619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4">
                <a:moveTo>
                  <a:pt x="0" y="0"/>
                </a:moveTo>
                <a:lnTo>
                  <a:pt x="1431" y="20402"/>
                </a:lnTo>
                <a:lnTo>
                  <a:pt x="3221" y="3364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object 3961"/>
          <p:cNvSpPr/>
          <p:nvPr/>
        </p:nvSpPr>
        <p:spPr>
          <a:xfrm>
            <a:off x="2220876" y="10862776"/>
            <a:ext cx="52069" cy="111125"/>
          </a:xfrm>
          <a:custGeom>
            <a:avLst/>
            <a:gdLst/>
            <a:ahLst/>
            <a:cxnLst/>
            <a:rect l="l" t="t" r="r" b="b"/>
            <a:pathLst>
              <a:path w="52069" h="111125">
                <a:moveTo>
                  <a:pt x="0" y="0"/>
                </a:moveTo>
                <a:lnTo>
                  <a:pt x="11453" y="36509"/>
                </a:lnTo>
                <a:lnTo>
                  <a:pt x="28992" y="75166"/>
                </a:lnTo>
                <a:lnTo>
                  <a:pt x="39730" y="93421"/>
                </a:lnTo>
                <a:lnTo>
                  <a:pt x="51900" y="11096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9542826" y="7724747"/>
            <a:ext cx="49530" cy="68580"/>
          </a:xfrm>
          <a:custGeom>
            <a:avLst/>
            <a:gdLst/>
            <a:ahLst/>
            <a:cxnLst/>
            <a:rect l="l" t="t" r="r" b="b"/>
            <a:pathLst>
              <a:path w="49529" h="68579">
                <a:moveTo>
                  <a:pt x="49395" y="68365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object 3963"/>
          <p:cNvSpPr/>
          <p:nvPr/>
        </p:nvSpPr>
        <p:spPr>
          <a:xfrm>
            <a:off x="9704254" y="7169945"/>
            <a:ext cx="433070" cy="748665"/>
          </a:xfrm>
          <a:custGeom>
            <a:avLst/>
            <a:gdLst/>
            <a:ahLst/>
            <a:cxnLst/>
            <a:rect l="l" t="t" r="r" b="b"/>
            <a:pathLst>
              <a:path w="433070" h="748665">
                <a:moveTo>
                  <a:pt x="432745" y="748087"/>
                </a:moveTo>
                <a:lnTo>
                  <a:pt x="0" y="150691"/>
                </a:lnTo>
                <a:lnTo>
                  <a:pt x="20688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object 3964"/>
          <p:cNvSpPr/>
          <p:nvPr/>
        </p:nvSpPr>
        <p:spPr>
          <a:xfrm>
            <a:off x="9462761" y="7134583"/>
            <a:ext cx="173990" cy="590550"/>
          </a:xfrm>
          <a:custGeom>
            <a:avLst/>
            <a:gdLst/>
            <a:ahLst/>
            <a:cxnLst/>
            <a:rect l="l" t="t" r="r" b="b"/>
            <a:pathLst>
              <a:path w="173990" h="590550">
                <a:moveTo>
                  <a:pt x="173579" y="0"/>
                </a:moveTo>
                <a:lnTo>
                  <a:pt x="135439" y="31264"/>
                </a:lnTo>
                <a:lnTo>
                  <a:pt x="101857" y="65966"/>
                </a:lnTo>
                <a:lnTo>
                  <a:pt x="72902" y="103663"/>
                </a:lnTo>
                <a:lnTo>
                  <a:pt x="48646" y="143916"/>
                </a:lnTo>
                <a:lnTo>
                  <a:pt x="29157" y="186283"/>
                </a:lnTo>
                <a:lnTo>
                  <a:pt x="14506" y="230323"/>
                </a:lnTo>
                <a:lnTo>
                  <a:pt x="4764" y="275594"/>
                </a:lnTo>
                <a:lnTo>
                  <a:pt x="0" y="321656"/>
                </a:lnTo>
                <a:lnTo>
                  <a:pt x="283" y="368068"/>
                </a:lnTo>
                <a:lnTo>
                  <a:pt x="5685" y="414388"/>
                </a:lnTo>
                <a:lnTo>
                  <a:pt x="16276" y="460176"/>
                </a:lnTo>
                <a:lnTo>
                  <a:pt x="32124" y="504990"/>
                </a:lnTo>
                <a:lnTo>
                  <a:pt x="53301" y="548389"/>
                </a:lnTo>
                <a:lnTo>
                  <a:pt x="79877" y="5899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7687701" y="6532513"/>
            <a:ext cx="591820" cy="174625"/>
          </a:xfrm>
          <a:custGeom>
            <a:avLst/>
            <a:gdLst/>
            <a:ahLst/>
            <a:cxnLst/>
            <a:rect l="l" t="t" r="r" b="b"/>
            <a:pathLst>
              <a:path w="591820" h="174625">
                <a:moveTo>
                  <a:pt x="591438" y="174492"/>
                </a:moveTo>
                <a:lnTo>
                  <a:pt x="561214" y="137363"/>
                </a:lnTo>
                <a:lnTo>
                  <a:pt x="527272" y="104138"/>
                </a:lnTo>
                <a:lnTo>
                  <a:pt x="489994" y="75053"/>
                </a:lnTo>
                <a:lnTo>
                  <a:pt x="449765" y="50343"/>
                </a:lnTo>
                <a:lnTo>
                  <a:pt x="406968" y="30244"/>
                </a:lnTo>
                <a:lnTo>
                  <a:pt x="361986" y="14991"/>
                </a:lnTo>
                <a:lnTo>
                  <a:pt x="315204" y="4820"/>
                </a:lnTo>
                <a:lnTo>
                  <a:pt x="267573" y="0"/>
                </a:lnTo>
                <a:lnTo>
                  <a:pt x="220079" y="568"/>
                </a:lnTo>
                <a:lnTo>
                  <a:pt x="173161" y="6422"/>
                </a:lnTo>
                <a:lnTo>
                  <a:pt x="127256" y="17455"/>
                </a:lnTo>
                <a:lnTo>
                  <a:pt x="82802" y="33563"/>
                </a:lnTo>
                <a:lnTo>
                  <a:pt x="40238" y="54639"/>
                </a:lnTo>
                <a:lnTo>
                  <a:pt x="0" y="8058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object 3966"/>
          <p:cNvSpPr/>
          <p:nvPr/>
        </p:nvSpPr>
        <p:spPr>
          <a:xfrm>
            <a:off x="7374088" y="6613354"/>
            <a:ext cx="314325" cy="228600"/>
          </a:xfrm>
          <a:custGeom>
            <a:avLst/>
            <a:gdLst/>
            <a:ahLst/>
            <a:cxnLst/>
            <a:rect l="l" t="t" r="r" b="b"/>
            <a:pathLst>
              <a:path w="314325" h="228600">
                <a:moveTo>
                  <a:pt x="313910" y="0"/>
                </a:moveTo>
                <a:lnTo>
                  <a:pt x="0" y="22836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object 3967"/>
          <p:cNvSpPr/>
          <p:nvPr/>
        </p:nvSpPr>
        <p:spPr>
          <a:xfrm>
            <a:off x="5015645" y="8500395"/>
            <a:ext cx="80645" cy="58419"/>
          </a:xfrm>
          <a:custGeom>
            <a:avLst/>
            <a:gdLst/>
            <a:ahLst/>
            <a:cxnLst/>
            <a:rect l="l" t="t" r="r" b="b"/>
            <a:pathLst>
              <a:path w="80645" h="58420">
                <a:moveTo>
                  <a:pt x="80177" y="0"/>
                </a:moveTo>
                <a:lnTo>
                  <a:pt x="0" y="5834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object 3968"/>
          <p:cNvSpPr/>
          <p:nvPr/>
        </p:nvSpPr>
        <p:spPr>
          <a:xfrm>
            <a:off x="2336848" y="10217058"/>
            <a:ext cx="400685" cy="292100"/>
          </a:xfrm>
          <a:custGeom>
            <a:avLst/>
            <a:gdLst/>
            <a:ahLst/>
            <a:cxnLst/>
            <a:rect l="l" t="t" r="r" b="b"/>
            <a:pathLst>
              <a:path w="400685" h="292100">
                <a:moveTo>
                  <a:pt x="400530" y="0"/>
                </a:moveTo>
                <a:lnTo>
                  <a:pt x="0" y="29171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object 3969"/>
          <p:cNvSpPr/>
          <p:nvPr/>
        </p:nvSpPr>
        <p:spPr>
          <a:xfrm>
            <a:off x="2197729" y="10508735"/>
            <a:ext cx="139065" cy="472440"/>
          </a:xfrm>
          <a:custGeom>
            <a:avLst/>
            <a:gdLst/>
            <a:ahLst/>
            <a:cxnLst/>
            <a:rect l="l" t="t" r="r" b="b"/>
            <a:pathLst>
              <a:path w="139064" h="472440">
                <a:moveTo>
                  <a:pt x="138992" y="0"/>
                </a:moveTo>
                <a:lnTo>
                  <a:pt x="103726" y="29486"/>
                </a:lnTo>
                <a:lnTo>
                  <a:pt x="73449" y="62641"/>
                </a:lnTo>
                <a:lnTo>
                  <a:pt x="48249" y="98901"/>
                </a:lnTo>
                <a:lnTo>
                  <a:pt x="28216" y="137705"/>
                </a:lnTo>
                <a:lnTo>
                  <a:pt x="13437" y="178490"/>
                </a:lnTo>
                <a:lnTo>
                  <a:pt x="4002" y="220693"/>
                </a:lnTo>
                <a:lnTo>
                  <a:pt x="0" y="263752"/>
                </a:lnTo>
                <a:lnTo>
                  <a:pt x="1517" y="307105"/>
                </a:lnTo>
                <a:lnTo>
                  <a:pt x="8644" y="350190"/>
                </a:lnTo>
                <a:lnTo>
                  <a:pt x="21470" y="392443"/>
                </a:lnTo>
                <a:lnTo>
                  <a:pt x="40081" y="433303"/>
                </a:lnTo>
                <a:lnTo>
                  <a:pt x="64568" y="47220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object 3970"/>
          <p:cNvSpPr/>
          <p:nvPr/>
        </p:nvSpPr>
        <p:spPr>
          <a:xfrm>
            <a:off x="4981597" y="8558486"/>
            <a:ext cx="34290" cy="55880"/>
          </a:xfrm>
          <a:custGeom>
            <a:avLst/>
            <a:gdLst/>
            <a:ahLst/>
            <a:cxnLst/>
            <a:rect l="l" t="t" r="r" b="b"/>
            <a:pathLst>
              <a:path w="34289" h="55879">
                <a:moveTo>
                  <a:pt x="33802" y="0"/>
                </a:moveTo>
                <a:lnTo>
                  <a:pt x="21354" y="11091"/>
                </a:lnTo>
                <a:lnTo>
                  <a:pt x="11404" y="24274"/>
                </a:lnTo>
                <a:lnTo>
                  <a:pt x="4202" y="39138"/>
                </a:lnTo>
                <a:lnTo>
                  <a:pt x="0" y="5527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7340041" y="6841464"/>
            <a:ext cx="34290" cy="55880"/>
          </a:xfrm>
          <a:custGeom>
            <a:avLst/>
            <a:gdLst/>
            <a:ahLst/>
            <a:cxnLst/>
            <a:rect l="l" t="t" r="r" b="b"/>
            <a:pathLst>
              <a:path w="34290" h="55879">
                <a:moveTo>
                  <a:pt x="33802" y="0"/>
                </a:moveTo>
                <a:lnTo>
                  <a:pt x="21354" y="11091"/>
                </a:lnTo>
                <a:lnTo>
                  <a:pt x="11404" y="24274"/>
                </a:lnTo>
                <a:lnTo>
                  <a:pt x="4202" y="39138"/>
                </a:lnTo>
                <a:lnTo>
                  <a:pt x="0" y="5527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object 3972"/>
          <p:cNvSpPr/>
          <p:nvPr/>
        </p:nvSpPr>
        <p:spPr>
          <a:xfrm>
            <a:off x="5388614" y="7119118"/>
            <a:ext cx="1892300" cy="1377315"/>
          </a:xfrm>
          <a:custGeom>
            <a:avLst/>
            <a:gdLst/>
            <a:ahLst/>
            <a:cxnLst/>
            <a:rect l="l" t="t" r="r" b="b"/>
            <a:pathLst>
              <a:path w="1892300" h="1377315">
                <a:moveTo>
                  <a:pt x="1891694" y="0"/>
                </a:moveTo>
                <a:lnTo>
                  <a:pt x="0" y="137698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object 3973"/>
          <p:cNvSpPr/>
          <p:nvPr/>
        </p:nvSpPr>
        <p:spPr>
          <a:xfrm>
            <a:off x="5325531" y="8495995"/>
            <a:ext cx="63500" cy="16510"/>
          </a:xfrm>
          <a:custGeom>
            <a:avLst/>
            <a:gdLst/>
            <a:ahLst/>
            <a:cxnLst/>
            <a:rect l="l" t="t" r="r" b="b"/>
            <a:pathLst>
              <a:path w="63500" h="16509">
                <a:moveTo>
                  <a:pt x="0" y="15184"/>
                </a:moveTo>
                <a:lnTo>
                  <a:pt x="16641" y="16140"/>
                </a:lnTo>
                <a:lnTo>
                  <a:pt x="32994" y="13853"/>
                </a:lnTo>
                <a:lnTo>
                  <a:pt x="48593" y="8435"/>
                </a:lnTo>
                <a:lnTo>
                  <a:pt x="62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object 3974"/>
          <p:cNvSpPr/>
          <p:nvPr/>
        </p:nvSpPr>
        <p:spPr>
          <a:xfrm>
            <a:off x="3030529" y="8836139"/>
            <a:ext cx="1891664" cy="1377315"/>
          </a:xfrm>
          <a:custGeom>
            <a:avLst/>
            <a:gdLst/>
            <a:ahLst/>
            <a:cxnLst/>
            <a:rect l="l" t="t" r="r" b="b"/>
            <a:pathLst>
              <a:path w="1891664" h="1377315">
                <a:moveTo>
                  <a:pt x="1891336" y="0"/>
                </a:moveTo>
                <a:lnTo>
                  <a:pt x="0" y="137698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object 3975"/>
          <p:cNvSpPr/>
          <p:nvPr/>
        </p:nvSpPr>
        <p:spPr>
          <a:xfrm>
            <a:off x="2967429" y="10213016"/>
            <a:ext cx="63500" cy="16510"/>
          </a:xfrm>
          <a:custGeom>
            <a:avLst/>
            <a:gdLst/>
            <a:ahLst/>
            <a:cxnLst/>
            <a:rect l="l" t="t" r="r" b="b"/>
            <a:pathLst>
              <a:path w="63500" h="16509">
                <a:moveTo>
                  <a:pt x="0" y="15181"/>
                </a:moveTo>
                <a:lnTo>
                  <a:pt x="16645" y="16140"/>
                </a:lnTo>
                <a:lnTo>
                  <a:pt x="33002" y="13855"/>
                </a:lnTo>
                <a:lnTo>
                  <a:pt x="48605" y="8437"/>
                </a:lnTo>
                <a:lnTo>
                  <a:pt x="6298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object 3976"/>
          <p:cNvSpPr/>
          <p:nvPr/>
        </p:nvSpPr>
        <p:spPr>
          <a:xfrm>
            <a:off x="1642093" y="10858838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80" h="267334">
                <a:moveTo>
                  <a:pt x="0" y="0"/>
                </a:moveTo>
                <a:lnTo>
                  <a:pt x="195433" y="26702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1631713" y="10866355"/>
            <a:ext cx="48260" cy="66040"/>
          </a:xfrm>
          <a:custGeom>
            <a:avLst/>
            <a:gdLst/>
            <a:ahLst/>
            <a:cxnLst/>
            <a:rect l="l" t="t" r="r" b="b"/>
            <a:pathLst>
              <a:path w="48260" h="66040">
                <a:moveTo>
                  <a:pt x="0" y="0"/>
                </a:moveTo>
                <a:lnTo>
                  <a:pt x="47963" y="6550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object 3978"/>
          <p:cNvSpPr/>
          <p:nvPr/>
        </p:nvSpPr>
        <p:spPr>
          <a:xfrm>
            <a:off x="1699721" y="10959061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object 3979"/>
          <p:cNvSpPr/>
          <p:nvPr/>
        </p:nvSpPr>
        <p:spPr>
          <a:xfrm>
            <a:off x="1739452" y="11013467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object 3980"/>
          <p:cNvSpPr/>
          <p:nvPr/>
        </p:nvSpPr>
        <p:spPr>
          <a:xfrm>
            <a:off x="1779541" y="11068232"/>
            <a:ext cx="48260" cy="65405"/>
          </a:xfrm>
          <a:custGeom>
            <a:avLst/>
            <a:gdLst/>
            <a:ahLst/>
            <a:cxnLst/>
            <a:rect l="l" t="t" r="r" b="b"/>
            <a:pathLst>
              <a:path w="48260" h="65404">
                <a:moveTo>
                  <a:pt x="0" y="0"/>
                </a:moveTo>
                <a:lnTo>
                  <a:pt x="47963" y="651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object 3981"/>
          <p:cNvSpPr/>
          <p:nvPr/>
        </p:nvSpPr>
        <p:spPr>
          <a:xfrm>
            <a:off x="11732681" y="3455638"/>
            <a:ext cx="2959100" cy="2153920"/>
          </a:xfrm>
          <a:custGeom>
            <a:avLst/>
            <a:gdLst/>
            <a:ahLst/>
            <a:cxnLst/>
            <a:rect l="l" t="t" r="r" b="b"/>
            <a:pathLst>
              <a:path w="2959100" h="2153920">
                <a:moveTo>
                  <a:pt x="2958703" y="0"/>
                </a:moveTo>
                <a:lnTo>
                  <a:pt x="0" y="21537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object 3982"/>
          <p:cNvSpPr/>
          <p:nvPr/>
        </p:nvSpPr>
        <p:spPr>
          <a:xfrm>
            <a:off x="9636604" y="5765044"/>
            <a:ext cx="1882139" cy="1370330"/>
          </a:xfrm>
          <a:custGeom>
            <a:avLst/>
            <a:gdLst/>
            <a:ahLst/>
            <a:cxnLst/>
            <a:rect l="l" t="t" r="r" b="b"/>
            <a:pathLst>
              <a:path w="1882140" h="1370329">
                <a:moveTo>
                  <a:pt x="1882030" y="0"/>
                </a:moveTo>
                <a:lnTo>
                  <a:pt x="0" y="136982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14691264" y="3400268"/>
            <a:ext cx="34290" cy="55880"/>
          </a:xfrm>
          <a:custGeom>
            <a:avLst/>
            <a:gdLst/>
            <a:ahLst/>
            <a:cxnLst/>
            <a:rect l="l" t="t" r="r" b="b"/>
            <a:pathLst>
              <a:path w="34290" h="55879">
                <a:moveTo>
                  <a:pt x="0" y="55269"/>
                </a:moveTo>
                <a:lnTo>
                  <a:pt x="12449" y="44179"/>
                </a:lnTo>
                <a:lnTo>
                  <a:pt x="22400" y="30997"/>
                </a:lnTo>
                <a:lnTo>
                  <a:pt x="29604" y="16134"/>
                </a:lnTo>
                <a:lnTo>
                  <a:pt x="3380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9644122" y="7043951"/>
            <a:ext cx="139065" cy="100965"/>
          </a:xfrm>
          <a:custGeom>
            <a:avLst/>
            <a:gdLst/>
            <a:ahLst/>
            <a:cxnLst/>
            <a:rect l="l" t="t" r="r" b="b"/>
            <a:pathLst>
              <a:path w="139065" h="100965">
                <a:moveTo>
                  <a:pt x="138879" y="0"/>
                </a:moveTo>
                <a:lnTo>
                  <a:pt x="0" y="10093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11669573" y="5609242"/>
            <a:ext cx="63500" cy="16510"/>
          </a:xfrm>
          <a:custGeom>
            <a:avLst/>
            <a:gdLst/>
            <a:ahLst/>
            <a:cxnLst/>
            <a:rect l="l" t="t" r="r" b="b"/>
            <a:pathLst>
              <a:path w="63500" h="16510">
                <a:moveTo>
                  <a:pt x="0" y="15175"/>
                </a:moveTo>
                <a:lnTo>
                  <a:pt x="16645" y="16136"/>
                </a:lnTo>
                <a:lnTo>
                  <a:pt x="33003" y="13852"/>
                </a:lnTo>
                <a:lnTo>
                  <a:pt x="48606" y="8436"/>
                </a:lnTo>
                <a:lnTo>
                  <a:pt x="6298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14780364" y="3154518"/>
            <a:ext cx="354330" cy="103505"/>
          </a:xfrm>
          <a:custGeom>
            <a:avLst/>
            <a:gdLst/>
            <a:ahLst/>
            <a:cxnLst/>
            <a:rect l="l" t="t" r="r" b="b"/>
            <a:pathLst>
              <a:path w="354330" h="103504">
                <a:moveTo>
                  <a:pt x="354057" y="103455"/>
                </a:moveTo>
                <a:lnTo>
                  <a:pt x="323912" y="69077"/>
                </a:lnTo>
                <a:lnTo>
                  <a:pt x="289140" y="41386"/>
                </a:lnTo>
                <a:lnTo>
                  <a:pt x="250739" y="20538"/>
                </a:lnTo>
                <a:lnTo>
                  <a:pt x="209707" y="6690"/>
                </a:lnTo>
                <a:lnTo>
                  <a:pt x="167041" y="0"/>
                </a:lnTo>
                <a:lnTo>
                  <a:pt x="123739" y="622"/>
                </a:lnTo>
                <a:lnTo>
                  <a:pt x="80800" y="8713"/>
                </a:lnTo>
                <a:lnTo>
                  <a:pt x="39221" y="24431"/>
                </a:lnTo>
                <a:lnTo>
                  <a:pt x="0" y="4793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object 3987"/>
          <p:cNvSpPr/>
          <p:nvPr/>
        </p:nvSpPr>
        <p:spPr>
          <a:xfrm>
            <a:off x="11462916" y="5600464"/>
            <a:ext cx="63500" cy="16510"/>
          </a:xfrm>
          <a:custGeom>
            <a:avLst/>
            <a:gdLst/>
            <a:ahLst/>
            <a:cxnLst/>
            <a:rect l="l" t="t" r="r" b="b"/>
            <a:pathLst>
              <a:path w="63500" h="16510">
                <a:moveTo>
                  <a:pt x="62987" y="960"/>
                </a:moveTo>
                <a:lnTo>
                  <a:pt x="46342" y="0"/>
                </a:lnTo>
                <a:lnTo>
                  <a:pt x="29984" y="2284"/>
                </a:lnTo>
                <a:lnTo>
                  <a:pt x="14381" y="7700"/>
                </a:lnTo>
                <a:lnTo>
                  <a:pt x="0" y="1613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object 3988"/>
          <p:cNvSpPr/>
          <p:nvPr/>
        </p:nvSpPr>
        <p:spPr>
          <a:xfrm>
            <a:off x="11470671" y="5613637"/>
            <a:ext cx="53975" cy="13970"/>
          </a:xfrm>
          <a:custGeom>
            <a:avLst/>
            <a:gdLst/>
            <a:ahLst/>
            <a:cxnLst/>
            <a:rect l="l" t="t" r="r" b="b"/>
            <a:pathLst>
              <a:path w="53975" h="13970">
                <a:moveTo>
                  <a:pt x="53690" y="715"/>
                </a:moveTo>
                <a:lnTo>
                  <a:pt x="44026" y="0"/>
                </a:lnTo>
                <a:lnTo>
                  <a:pt x="34719" y="357"/>
                </a:lnTo>
                <a:lnTo>
                  <a:pt x="25413" y="1789"/>
                </a:lnTo>
                <a:lnTo>
                  <a:pt x="16465" y="4653"/>
                </a:lnTo>
                <a:lnTo>
                  <a:pt x="7874" y="8590"/>
                </a:lnTo>
                <a:lnTo>
                  <a:pt x="0" y="1360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object 3989"/>
          <p:cNvSpPr/>
          <p:nvPr/>
        </p:nvSpPr>
        <p:spPr>
          <a:xfrm>
            <a:off x="10899763" y="5532385"/>
            <a:ext cx="47625" cy="34925"/>
          </a:xfrm>
          <a:custGeom>
            <a:avLst/>
            <a:gdLst/>
            <a:ahLst/>
            <a:cxnLst/>
            <a:rect l="l" t="t" r="r" b="b"/>
            <a:pathLst>
              <a:path w="47625" h="34925">
                <a:moveTo>
                  <a:pt x="47605" y="0"/>
                </a:moveTo>
                <a:lnTo>
                  <a:pt x="0" y="3471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9713919" y="6313403"/>
            <a:ext cx="160655" cy="116839"/>
          </a:xfrm>
          <a:custGeom>
            <a:avLst/>
            <a:gdLst/>
            <a:ahLst/>
            <a:cxnLst/>
            <a:rect l="l" t="t" r="r" b="b"/>
            <a:pathLst>
              <a:path w="160654" h="116839">
                <a:moveTo>
                  <a:pt x="160355" y="0"/>
                </a:moveTo>
                <a:lnTo>
                  <a:pt x="0" y="11668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object 3991"/>
          <p:cNvSpPr/>
          <p:nvPr/>
        </p:nvSpPr>
        <p:spPr>
          <a:xfrm>
            <a:off x="9706760" y="6306244"/>
            <a:ext cx="156210" cy="113664"/>
          </a:xfrm>
          <a:custGeom>
            <a:avLst/>
            <a:gdLst/>
            <a:ahLst/>
            <a:cxnLst/>
            <a:rect l="l" t="t" r="r" b="b"/>
            <a:pathLst>
              <a:path w="156209" h="113664">
                <a:moveTo>
                  <a:pt x="155702" y="0"/>
                </a:moveTo>
                <a:lnTo>
                  <a:pt x="0" y="11346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object 3992"/>
          <p:cNvSpPr/>
          <p:nvPr/>
        </p:nvSpPr>
        <p:spPr>
          <a:xfrm>
            <a:off x="11605614" y="2877212"/>
            <a:ext cx="2832100" cy="2061210"/>
          </a:xfrm>
          <a:custGeom>
            <a:avLst/>
            <a:gdLst/>
            <a:ahLst/>
            <a:cxnLst/>
            <a:rect l="l" t="t" r="r" b="b"/>
            <a:pathLst>
              <a:path w="2832100" h="2061210">
                <a:moveTo>
                  <a:pt x="2831635" y="0"/>
                </a:moveTo>
                <a:lnTo>
                  <a:pt x="0" y="206099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object 3993"/>
          <p:cNvSpPr/>
          <p:nvPr/>
        </p:nvSpPr>
        <p:spPr>
          <a:xfrm>
            <a:off x="14436991" y="2404243"/>
            <a:ext cx="139700" cy="473075"/>
          </a:xfrm>
          <a:custGeom>
            <a:avLst/>
            <a:gdLst/>
            <a:ahLst/>
            <a:cxnLst/>
            <a:rect l="l" t="t" r="r" b="b"/>
            <a:pathLst>
              <a:path w="139700" h="473075">
                <a:moveTo>
                  <a:pt x="0" y="472672"/>
                </a:moveTo>
                <a:lnTo>
                  <a:pt x="40575" y="437923"/>
                </a:lnTo>
                <a:lnTo>
                  <a:pt x="74882" y="397611"/>
                </a:lnTo>
                <a:lnTo>
                  <a:pt x="102407" y="352577"/>
                </a:lnTo>
                <a:lnTo>
                  <a:pt x="122636" y="303660"/>
                </a:lnTo>
                <a:lnTo>
                  <a:pt x="135055" y="251703"/>
                </a:lnTo>
                <a:lnTo>
                  <a:pt x="139137" y="198438"/>
                </a:lnTo>
                <a:lnTo>
                  <a:pt x="134853" y="145677"/>
                </a:lnTo>
                <a:lnTo>
                  <a:pt x="122435" y="94379"/>
                </a:lnTo>
                <a:lnTo>
                  <a:pt x="102115" y="45500"/>
                </a:lnTo>
                <a:lnTo>
                  <a:pt x="7412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object 3994"/>
          <p:cNvSpPr/>
          <p:nvPr/>
        </p:nvSpPr>
        <p:spPr>
          <a:xfrm>
            <a:off x="9874274" y="5529880"/>
            <a:ext cx="789305" cy="783590"/>
          </a:xfrm>
          <a:custGeom>
            <a:avLst/>
            <a:gdLst/>
            <a:ahLst/>
            <a:cxnLst/>
            <a:rect l="l" t="t" r="r" b="b"/>
            <a:pathLst>
              <a:path w="789304" h="783589">
                <a:moveTo>
                  <a:pt x="0" y="783522"/>
                </a:moveTo>
                <a:lnTo>
                  <a:pt x="37225" y="547284"/>
                </a:lnTo>
                <a:lnTo>
                  <a:pt x="7892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9862463" y="6190273"/>
            <a:ext cx="18415" cy="116205"/>
          </a:xfrm>
          <a:custGeom>
            <a:avLst/>
            <a:gdLst/>
            <a:ahLst/>
            <a:cxnLst/>
            <a:rect l="l" t="t" r="r" b="b"/>
            <a:pathLst>
              <a:path w="18415" h="116204">
                <a:moveTo>
                  <a:pt x="0" y="115971"/>
                </a:moveTo>
                <a:lnTo>
                  <a:pt x="1825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object 3996"/>
          <p:cNvSpPr/>
          <p:nvPr/>
        </p:nvSpPr>
        <p:spPr>
          <a:xfrm>
            <a:off x="9886087" y="6123339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5" h="33654">
                <a:moveTo>
                  <a:pt x="0" y="33288"/>
                </a:moveTo>
                <a:lnTo>
                  <a:pt x="5369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object 3997"/>
          <p:cNvSpPr/>
          <p:nvPr/>
        </p:nvSpPr>
        <p:spPr>
          <a:xfrm>
            <a:off x="9896467" y="6061774"/>
            <a:ext cx="14604" cy="28575"/>
          </a:xfrm>
          <a:custGeom>
            <a:avLst/>
            <a:gdLst/>
            <a:ahLst/>
            <a:cxnLst/>
            <a:rect l="l" t="t" r="r" b="b"/>
            <a:pathLst>
              <a:path w="14604" h="28575">
                <a:moveTo>
                  <a:pt x="0" y="28276"/>
                </a:moveTo>
                <a:lnTo>
                  <a:pt x="3221" y="8232"/>
                </a:lnTo>
                <a:lnTo>
                  <a:pt x="1431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object 3998"/>
          <p:cNvSpPr/>
          <p:nvPr/>
        </p:nvSpPr>
        <p:spPr>
          <a:xfrm>
            <a:off x="9937987" y="599233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object 3999"/>
          <p:cNvSpPr/>
          <p:nvPr/>
        </p:nvSpPr>
        <p:spPr>
          <a:xfrm>
            <a:off x="10033914" y="595260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object 4000"/>
          <p:cNvSpPr/>
          <p:nvPr/>
        </p:nvSpPr>
        <p:spPr>
          <a:xfrm>
            <a:off x="10088678" y="591251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object 4001"/>
          <p:cNvSpPr/>
          <p:nvPr/>
        </p:nvSpPr>
        <p:spPr>
          <a:xfrm>
            <a:off x="10143085" y="584307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object 4002"/>
          <p:cNvSpPr/>
          <p:nvPr/>
        </p:nvSpPr>
        <p:spPr>
          <a:xfrm>
            <a:off x="10239012" y="580334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object 4003"/>
          <p:cNvSpPr/>
          <p:nvPr/>
        </p:nvSpPr>
        <p:spPr>
          <a:xfrm>
            <a:off x="10293776" y="576325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object 4004"/>
          <p:cNvSpPr/>
          <p:nvPr/>
        </p:nvSpPr>
        <p:spPr>
          <a:xfrm>
            <a:off x="10348183" y="569381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/>
          <p:nvPr/>
        </p:nvSpPr>
        <p:spPr>
          <a:xfrm>
            <a:off x="10444109" y="5654084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object 4006"/>
          <p:cNvSpPr/>
          <p:nvPr/>
        </p:nvSpPr>
        <p:spPr>
          <a:xfrm>
            <a:off x="10498873" y="561399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object 4007"/>
          <p:cNvSpPr/>
          <p:nvPr/>
        </p:nvSpPr>
        <p:spPr>
          <a:xfrm>
            <a:off x="10553280" y="554455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object 4008"/>
          <p:cNvSpPr/>
          <p:nvPr/>
        </p:nvSpPr>
        <p:spPr>
          <a:xfrm>
            <a:off x="10649207" y="5516636"/>
            <a:ext cx="31115" cy="8255"/>
          </a:xfrm>
          <a:custGeom>
            <a:avLst/>
            <a:gdLst/>
            <a:ahLst/>
            <a:cxnLst/>
            <a:rect l="l" t="t" r="r" b="b"/>
            <a:pathLst>
              <a:path w="31115" h="8254">
                <a:moveTo>
                  <a:pt x="0" y="7874"/>
                </a:moveTo>
                <a:lnTo>
                  <a:pt x="11096" y="0"/>
                </a:lnTo>
                <a:lnTo>
                  <a:pt x="30782" y="286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object 4009"/>
          <p:cNvSpPr/>
          <p:nvPr/>
        </p:nvSpPr>
        <p:spPr>
          <a:xfrm>
            <a:off x="10713277" y="5524869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4">
                <a:moveTo>
                  <a:pt x="0" y="0"/>
                </a:moveTo>
                <a:lnTo>
                  <a:pt x="33646" y="536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object 4010"/>
          <p:cNvSpPr/>
          <p:nvPr/>
        </p:nvSpPr>
        <p:spPr>
          <a:xfrm>
            <a:off x="10780212" y="5535249"/>
            <a:ext cx="116839" cy="19050"/>
          </a:xfrm>
          <a:custGeom>
            <a:avLst/>
            <a:gdLst/>
            <a:ahLst/>
            <a:cxnLst/>
            <a:rect l="l" t="t" r="r" b="b"/>
            <a:pathLst>
              <a:path w="116840" h="19050">
                <a:moveTo>
                  <a:pt x="0" y="0"/>
                </a:moveTo>
                <a:lnTo>
                  <a:pt x="116329" y="1861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object 4011"/>
          <p:cNvSpPr/>
          <p:nvPr/>
        </p:nvSpPr>
        <p:spPr>
          <a:xfrm>
            <a:off x="8602594" y="6328112"/>
            <a:ext cx="1111250" cy="264160"/>
          </a:xfrm>
          <a:custGeom>
            <a:avLst/>
            <a:gdLst/>
            <a:ahLst/>
            <a:cxnLst/>
            <a:rect l="l" t="t" r="r" b="b"/>
            <a:pathLst>
              <a:path w="1111250" h="264159">
                <a:moveTo>
                  <a:pt x="0" y="0"/>
                </a:moveTo>
                <a:lnTo>
                  <a:pt x="34517" y="34386"/>
                </a:lnTo>
                <a:lnTo>
                  <a:pt x="70553" y="66414"/>
                </a:lnTo>
                <a:lnTo>
                  <a:pt x="108001" y="96073"/>
                </a:lnTo>
                <a:lnTo>
                  <a:pt x="146753" y="123354"/>
                </a:lnTo>
                <a:lnTo>
                  <a:pt x="186700" y="148247"/>
                </a:lnTo>
                <a:lnTo>
                  <a:pt x="227736" y="170742"/>
                </a:lnTo>
                <a:lnTo>
                  <a:pt x="269753" y="190830"/>
                </a:lnTo>
                <a:lnTo>
                  <a:pt x="312643" y="208499"/>
                </a:lnTo>
                <a:lnTo>
                  <a:pt x="356298" y="223741"/>
                </a:lnTo>
                <a:lnTo>
                  <a:pt x="400611" y="236545"/>
                </a:lnTo>
                <a:lnTo>
                  <a:pt x="445474" y="246902"/>
                </a:lnTo>
                <a:lnTo>
                  <a:pt x="490779" y="254802"/>
                </a:lnTo>
                <a:lnTo>
                  <a:pt x="536419" y="260235"/>
                </a:lnTo>
                <a:lnTo>
                  <a:pt x="582286" y="263190"/>
                </a:lnTo>
                <a:lnTo>
                  <a:pt x="628273" y="263659"/>
                </a:lnTo>
                <a:lnTo>
                  <a:pt x="674271" y="261632"/>
                </a:lnTo>
                <a:lnTo>
                  <a:pt x="720173" y="257097"/>
                </a:lnTo>
                <a:lnTo>
                  <a:pt x="765872" y="250047"/>
                </a:lnTo>
                <a:lnTo>
                  <a:pt x="811259" y="240469"/>
                </a:lnTo>
                <a:lnTo>
                  <a:pt x="856228" y="228356"/>
                </a:lnTo>
                <a:lnTo>
                  <a:pt x="900670" y="213697"/>
                </a:lnTo>
                <a:lnTo>
                  <a:pt x="944477" y="196482"/>
                </a:lnTo>
                <a:lnTo>
                  <a:pt x="987543" y="176701"/>
                </a:lnTo>
                <a:lnTo>
                  <a:pt x="1029759" y="154344"/>
                </a:lnTo>
                <a:lnTo>
                  <a:pt x="1071018" y="129402"/>
                </a:lnTo>
                <a:lnTo>
                  <a:pt x="1111212" y="1018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object 4012"/>
          <p:cNvSpPr/>
          <p:nvPr/>
        </p:nvSpPr>
        <p:spPr>
          <a:xfrm>
            <a:off x="5158819" y="8485003"/>
            <a:ext cx="167640" cy="26670"/>
          </a:xfrm>
          <a:custGeom>
            <a:avLst/>
            <a:gdLst/>
            <a:ahLst/>
            <a:cxnLst/>
            <a:rect l="l" t="t" r="r" b="b"/>
            <a:pathLst>
              <a:path w="167639" h="26670">
                <a:moveTo>
                  <a:pt x="0" y="0"/>
                </a:moveTo>
                <a:lnTo>
                  <a:pt x="167156" y="2648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object 4013"/>
          <p:cNvSpPr/>
          <p:nvPr/>
        </p:nvSpPr>
        <p:spPr>
          <a:xfrm>
            <a:off x="5095577" y="8484001"/>
            <a:ext cx="63500" cy="16510"/>
          </a:xfrm>
          <a:custGeom>
            <a:avLst/>
            <a:gdLst/>
            <a:ahLst/>
            <a:cxnLst/>
            <a:rect l="l" t="t" r="r" b="b"/>
            <a:pathLst>
              <a:path w="63500" h="16509">
                <a:moveTo>
                  <a:pt x="62970" y="956"/>
                </a:moveTo>
                <a:lnTo>
                  <a:pt x="46328" y="0"/>
                </a:lnTo>
                <a:lnTo>
                  <a:pt x="29975" y="2287"/>
                </a:lnTo>
                <a:lnTo>
                  <a:pt x="14376" y="7704"/>
                </a:lnTo>
                <a:lnTo>
                  <a:pt x="0" y="1614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object 4014"/>
          <p:cNvSpPr/>
          <p:nvPr/>
        </p:nvSpPr>
        <p:spPr>
          <a:xfrm>
            <a:off x="4955869" y="8613861"/>
            <a:ext cx="26670" cy="167640"/>
          </a:xfrm>
          <a:custGeom>
            <a:avLst/>
            <a:gdLst/>
            <a:ahLst/>
            <a:cxnLst/>
            <a:rect l="l" t="t" r="r" b="b"/>
            <a:pathLst>
              <a:path w="26670" h="167640">
                <a:moveTo>
                  <a:pt x="26129" y="0"/>
                </a:moveTo>
                <a:lnTo>
                  <a:pt x="0" y="16715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object 4015"/>
          <p:cNvSpPr/>
          <p:nvPr/>
        </p:nvSpPr>
        <p:spPr>
          <a:xfrm>
            <a:off x="4921752" y="8780761"/>
            <a:ext cx="34290" cy="55880"/>
          </a:xfrm>
          <a:custGeom>
            <a:avLst/>
            <a:gdLst/>
            <a:ahLst/>
            <a:cxnLst/>
            <a:rect l="l" t="t" r="r" b="b"/>
            <a:pathLst>
              <a:path w="34289" h="55879">
                <a:moveTo>
                  <a:pt x="0" y="55273"/>
                </a:moveTo>
                <a:lnTo>
                  <a:pt x="12448" y="44181"/>
                </a:lnTo>
                <a:lnTo>
                  <a:pt x="22398" y="30998"/>
                </a:lnTo>
                <a:lnTo>
                  <a:pt x="29600" y="16134"/>
                </a:lnTo>
                <a:lnTo>
                  <a:pt x="3380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object 4016"/>
          <p:cNvSpPr/>
          <p:nvPr/>
        </p:nvSpPr>
        <p:spPr>
          <a:xfrm>
            <a:off x="2800375" y="10202025"/>
            <a:ext cx="167640" cy="26670"/>
          </a:xfrm>
          <a:custGeom>
            <a:avLst/>
            <a:gdLst/>
            <a:ahLst/>
            <a:cxnLst/>
            <a:rect l="l" t="t" r="r" b="b"/>
            <a:pathLst>
              <a:path w="167639" h="26670">
                <a:moveTo>
                  <a:pt x="167156" y="26129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object 4017"/>
          <p:cNvSpPr/>
          <p:nvPr/>
        </p:nvSpPr>
        <p:spPr>
          <a:xfrm>
            <a:off x="2737492" y="10200664"/>
            <a:ext cx="63500" cy="16510"/>
          </a:xfrm>
          <a:custGeom>
            <a:avLst/>
            <a:gdLst/>
            <a:ahLst/>
            <a:cxnLst/>
            <a:rect l="l" t="t" r="r" b="b"/>
            <a:pathLst>
              <a:path w="63500" h="16509">
                <a:moveTo>
                  <a:pt x="62986" y="959"/>
                </a:moveTo>
                <a:lnTo>
                  <a:pt x="46340" y="0"/>
                </a:lnTo>
                <a:lnTo>
                  <a:pt x="29983" y="2285"/>
                </a:lnTo>
                <a:lnTo>
                  <a:pt x="14380" y="7703"/>
                </a:lnTo>
                <a:lnTo>
                  <a:pt x="0" y="1614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7313955" y="6896839"/>
            <a:ext cx="26670" cy="167640"/>
          </a:xfrm>
          <a:custGeom>
            <a:avLst/>
            <a:gdLst/>
            <a:ahLst/>
            <a:cxnLst/>
            <a:rect l="l" t="t" r="r" b="b"/>
            <a:pathLst>
              <a:path w="26670" h="167640">
                <a:moveTo>
                  <a:pt x="0" y="167156"/>
                </a:moveTo>
                <a:lnTo>
                  <a:pt x="2648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7280195" y="7063740"/>
            <a:ext cx="34290" cy="55880"/>
          </a:xfrm>
          <a:custGeom>
            <a:avLst/>
            <a:gdLst/>
            <a:ahLst/>
            <a:cxnLst/>
            <a:rect l="l" t="t" r="r" b="b"/>
            <a:pathLst>
              <a:path w="34290" h="55879">
                <a:moveTo>
                  <a:pt x="0" y="55273"/>
                </a:moveTo>
                <a:lnTo>
                  <a:pt x="12448" y="44181"/>
                </a:lnTo>
                <a:lnTo>
                  <a:pt x="22398" y="30998"/>
                </a:lnTo>
                <a:lnTo>
                  <a:pt x="29600" y="16134"/>
                </a:lnTo>
                <a:lnTo>
                  <a:pt x="3380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9921522" y="5918599"/>
            <a:ext cx="1958339" cy="1586230"/>
          </a:xfrm>
          <a:custGeom>
            <a:avLst/>
            <a:gdLst/>
            <a:ahLst/>
            <a:cxnLst/>
            <a:rect l="l" t="t" r="r" b="b"/>
            <a:pathLst>
              <a:path w="1958340" h="1586229">
                <a:moveTo>
                  <a:pt x="1709146" y="0"/>
                </a:moveTo>
                <a:lnTo>
                  <a:pt x="1957912" y="341829"/>
                </a:lnTo>
                <a:lnTo>
                  <a:pt x="248765" y="1586016"/>
                </a:lnTo>
                <a:lnTo>
                  <a:pt x="0" y="124418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object 4021"/>
          <p:cNvSpPr/>
          <p:nvPr/>
        </p:nvSpPr>
        <p:spPr>
          <a:xfrm>
            <a:off x="11640691" y="5911440"/>
            <a:ext cx="90170" cy="123189"/>
          </a:xfrm>
          <a:custGeom>
            <a:avLst/>
            <a:gdLst/>
            <a:ahLst/>
            <a:cxnLst/>
            <a:rect l="l" t="t" r="r" b="b"/>
            <a:pathLst>
              <a:path w="90170" h="123189">
                <a:moveTo>
                  <a:pt x="0" y="0"/>
                </a:moveTo>
                <a:lnTo>
                  <a:pt x="89842" y="1227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object 4022"/>
          <p:cNvSpPr/>
          <p:nvPr/>
        </p:nvSpPr>
        <p:spPr>
          <a:xfrm>
            <a:off x="11750219" y="6061774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0" y="0"/>
                </a:moveTo>
                <a:lnTo>
                  <a:pt x="20044" y="2720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11789950" y="6116180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39">
                <a:moveTo>
                  <a:pt x="0" y="0"/>
                </a:moveTo>
                <a:lnTo>
                  <a:pt x="20044" y="2756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11830039" y="6170944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0" y="0"/>
                </a:moveTo>
                <a:lnTo>
                  <a:pt x="49753" y="6836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object 4025"/>
          <p:cNvSpPr/>
          <p:nvPr/>
        </p:nvSpPr>
        <p:spPr>
          <a:xfrm>
            <a:off x="11866191" y="626579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11811785" y="630552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11715858" y="634561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object 4028"/>
          <p:cNvSpPr/>
          <p:nvPr/>
        </p:nvSpPr>
        <p:spPr>
          <a:xfrm>
            <a:off x="11661093" y="641505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object 4029"/>
          <p:cNvSpPr/>
          <p:nvPr/>
        </p:nvSpPr>
        <p:spPr>
          <a:xfrm>
            <a:off x="11606687" y="645478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11510760" y="649487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11455996" y="656431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object 4032"/>
          <p:cNvSpPr/>
          <p:nvPr/>
        </p:nvSpPr>
        <p:spPr>
          <a:xfrm>
            <a:off x="11401590" y="6604048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object 4033"/>
          <p:cNvSpPr/>
          <p:nvPr/>
        </p:nvSpPr>
        <p:spPr>
          <a:xfrm>
            <a:off x="11305663" y="664413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object 4034"/>
          <p:cNvSpPr/>
          <p:nvPr/>
        </p:nvSpPr>
        <p:spPr>
          <a:xfrm>
            <a:off x="11250898" y="671357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object 4035"/>
          <p:cNvSpPr/>
          <p:nvPr/>
        </p:nvSpPr>
        <p:spPr>
          <a:xfrm>
            <a:off x="11196492" y="675330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object 4036"/>
          <p:cNvSpPr/>
          <p:nvPr/>
        </p:nvSpPr>
        <p:spPr>
          <a:xfrm>
            <a:off x="11100565" y="679339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object 4037"/>
          <p:cNvSpPr/>
          <p:nvPr/>
        </p:nvSpPr>
        <p:spPr>
          <a:xfrm>
            <a:off x="11045800" y="686283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object 4038"/>
          <p:cNvSpPr/>
          <p:nvPr/>
        </p:nvSpPr>
        <p:spPr>
          <a:xfrm>
            <a:off x="10991394" y="6902567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object 4039"/>
          <p:cNvSpPr/>
          <p:nvPr/>
        </p:nvSpPr>
        <p:spPr>
          <a:xfrm>
            <a:off x="10895467" y="694265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object 4040"/>
          <p:cNvSpPr/>
          <p:nvPr/>
        </p:nvSpPr>
        <p:spPr>
          <a:xfrm>
            <a:off x="10840703" y="701209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27561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object 4041"/>
          <p:cNvSpPr/>
          <p:nvPr/>
        </p:nvSpPr>
        <p:spPr>
          <a:xfrm>
            <a:off x="10786297" y="705182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object 4042"/>
          <p:cNvSpPr/>
          <p:nvPr/>
        </p:nvSpPr>
        <p:spPr>
          <a:xfrm>
            <a:off x="10690369" y="709191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object 4043"/>
          <p:cNvSpPr/>
          <p:nvPr/>
        </p:nvSpPr>
        <p:spPr>
          <a:xfrm>
            <a:off x="10635963" y="716135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object 4044"/>
          <p:cNvSpPr/>
          <p:nvPr/>
        </p:nvSpPr>
        <p:spPr>
          <a:xfrm>
            <a:off x="10581199" y="720108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object 4045"/>
          <p:cNvSpPr/>
          <p:nvPr/>
        </p:nvSpPr>
        <p:spPr>
          <a:xfrm>
            <a:off x="10485272" y="724117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object 4046"/>
          <p:cNvSpPr/>
          <p:nvPr/>
        </p:nvSpPr>
        <p:spPr>
          <a:xfrm>
            <a:off x="10430866" y="731061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object 4047"/>
          <p:cNvSpPr/>
          <p:nvPr/>
        </p:nvSpPr>
        <p:spPr>
          <a:xfrm>
            <a:off x="10376102" y="735070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object 4048"/>
          <p:cNvSpPr/>
          <p:nvPr/>
        </p:nvSpPr>
        <p:spPr>
          <a:xfrm>
            <a:off x="10280174" y="7390434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365" y="0"/>
                </a:moveTo>
                <a:lnTo>
                  <a:pt x="0" y="497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object 4049"/>
          <p:cNvSpPr/>
          <p:nvPr/>
        </p:nvSpPr>
        <p:spPr>
          <a:xfrm>
            <a:off x="10225768" y="745987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27203" y="0"/>
                </a:moveTo>
                <a:lnTo>
                  <a:pt x="0" y="2004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object 4050"/>
          <p:cNvSpPr/>
          <p:nvPr/>
        </p:nvSpPr>
        <p:spPr>
          <a:xfrm>
            <a:off x="10171003" y="7499963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4">
                <a:moveTo>
                  <a:pt x="27203" y="0"/>
                </a:moveTo>
                <a:lnTo>
                  <a:pt x="0" y="1968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object 4051"/>
          <p:cNvSpPr/>
          <p:nvPr/>
        </p:nvSpPr>
        <p:spPr>
          <a:xfrm>
            <a:off x="10100491" y="7429806"/>
            <a:ext cx="50165" cy="68580"/>
          </a:xfrm>
          <a:custGeom>
            <a:avLst/>
            <a:gdLst/>
            <a:ahLst/>
            <a:cxnLst/>
            <a:rect l="l" t="t" r="r" b="b"/>
            <a:pathLst>
              <a:path w="50165" h="68579">
                <a:moveTo>
                  <a:pt x="49753" y="68365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object 4052"/>
          <p:cNvSpPr/>
          <p:nvPr/>
        </p:nvSpPr>
        <p:spPr>
          <a:xfrm>
            <a:off x="10060402" y="7375042"/>
            <a:ext cx="20320" cy="27940"/>
          </a:xfrm>
          <a:custGeom>
            <a:avLst/>
            <a:gdLst/>
            <a:ahLst/>
            <a:cxnLst/>
            <a:rect l="l" t="t" r="r" b="b"/>
            <a:pathLst>
              <a:path w="20320" h="27940">
                <a:moveTo>
                  <a:pt x="20044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object 4053"/>
          <p:cNvSpPr/>
          <p:nvPr/>
        </p:nvSpPr>
        <p:spPr>
          <a:xfrm>
            <a:off x="10020671" y="7320636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20" h="27304">
                <a:moveTo>
                  <a:pt x="20044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object 4054"/>
          <p:cNvSpPr/>
          <p:nvPr/>
        </p:nvSpPr>
        <p:spPr>
          <a:xfrm>
            <a:off x="9911142" y="7169945"/>
            <a:ext cx="90170" cy="123189"/>
          </a:xfrm>
          <a:custGeom>
            <a:avLst/>
            <a:gdLst/>
            <a:ahLst/>
            <a:cxnLst/>
            <a:rect l="l" t="t" r="r" b="b"/>
            <a:pathLst>
              <a:path w="90170" h="123190">
                <a:moveTo>
                  <a:pt x="89842" y="123130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object 4055"/>
          <p:cNvSpPr/>
          <p:nvPr/>
        </p:nvSpPr>
        <p:spPr>
          <a:xfrm>
            <a:off x="14725388" y="3256983"/>
            <a:ext cx="22860" cy="144145"/>
          </a:xfrm>
          <a:custGeom>
            <a:avLst/>
            <a:gdLst/>
            <a:ahLst/>
            <a:cxnLst/>
            <a:rect l="l" t="t" r="r" b="b"/>
            <a:pathLst>
              <a:path w="22859" h="144145">
                <a:moveTo>
                  <a:pt x="0" y="143532"/>
                </a:moveTo>
                <a:lnTo>
                  <a:pt x="225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object 4056"/>
          <p:cNvSpPr/>
          <p:nvPr/>
        </p:nvSpPr>
        <p:spPr>
          <a:xfrm>
            <a:off x="14747538" y="3201603"/>
            <a:ext cx="34290" cy="55880"/>
          </a:xfrm>
          <a:custGeom>
            <a:avLst/>
            <a:gdLst/>
            <a:ahLst/>
            <a:cxnLst/>
            <a:rect l="l" t="t" r="r" b="b"/>
            <a:pathLst>
              <a:path w="34290" h="55879">
                <a:moveTo>
                  <a:pt x="33808" y="0"/>
                </a:moveTo>
                <a:lnTo>
                  <a:pt x="21358" y="11090"/>
                </a:lnTo>
                <a:lnTo>
                  <a:pt x="11407" y="24272"/>
                </a:lnTo>
                <a:lnTo>
                  <a:pt x="4203" y="39135"/>
                </a:lnTo>
                <a:lnTo>
                  <a:pt x="0" y="5526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object 4057"/>
          <p:cNvSpPr/>
          <p:nvPr/>
        </p:nvSpPr>
        <p:spPr>
          <a:xfrm>
            <a:off x="11453848" y="5675918"/>
            <a:ext cx="65405" cy="89535"/>
          </a:xfrm>
          <a:custGeom>
            <a:avLst/>
            <a:gdLst/>
            <a:ahLst/>
            <a:cxnLst/>
            <a:rect l="l" t="t" r="r" b="b"/>
            <a:pathLst>
              <a:path w="65404" h="89535">
                <a:moveTo>
                  <a:pt x="64786" y="8912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object 4058"/>
          <p:cNvSpPr/>
          <p:nvPr/>
        </p:nvSpPr>
        <p:spPr>
          <a:xfrm>
            <a:off x="11464228" y="5668401"/>
            <a:ext cx="65405" cy="89535"/>
          </a:xfrm>
          <a:custGeom>
            <a:avLst/>
            <a:gdLst/>
            <a:ahLst/>
            <a:cxnLst/>
            <a:rect l="l" t="t" r="r" b="b"/>
            <a:pathLst>
              <a:path w="65404" h="89535">
                <a:moveTo>
                  <a:pt x="64786" y="8912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object 4059"/>
          <p:cNvSpPr/>
          <p:nvPr/>
        </p:nvSpPr>
        <p:spPr>
          <a:xfrm>
            <a:off x="11526152" y="5601825"/>
            <a:ext cx="144145" cy="22860"/>
          </a:xfrm>
          <a:custGeom>
            <a:avLst/>
            <a:gdLst/>
            <a:ahLst/>
            <a:cxnLst/>
            <a:rect l="l" t="t" r="r" b="b"/>
            <a:pathLst>
              <a:path w="144145" h="22860">
                <a:moveTo>
                  <a:pt x="0" y="0"/>
                </a:moveTo>
                <a:lnTo>
                  <a:pt x="143532" y="2254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object 4060"/>
          <p:cNvSpPr/>
          <p:nvPr/>
        </p:nvSpPr>
        <p:spPr>
          <a:xfrm>
            <a:off x="11524362" y="5562810"/>
            <a:ext cx="294005" cy="75565"/>
          </a:xfrm>
          <a:custGeom>
            <a:avLst/>
            <a:gdLst/>
            <a:ahLst/>
            <a:cxnLst/>
            <a:rect l="l" t="t" r="r" b="b"/>
            <a:pathLst>
              <a:path w="294004" h="75564">
                <a:moveTo>
                  <a:pt x="0" y="51542"/>
                </a:moveTo>
                <a:lnTo>
                  <a:pt x="143174" y="74092"/>
                </a:lnTo>
                <a:lnTo>
                  <a:pt x="154270" y="75166"/>
                </a:lnTo>
                <a:lnTo>
                  <a:pt x="165008" y="75166"/>
                </a:lnTo>
                <a:lnTo>
                  <a:pt x="206529" y="62638"/>
                </a:lnTo>
                <a:lnTo>
                  <a:pt x="215477" y="56553"/>
                </a:lnTo>
                <a:lnTo>
                  <a:pt x="29350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object 4061"/>
          <p:cNvSpPr/>
          <p:nvPr/>
        </p:nvSpPr>
        <p:spPr>
          <a:xfrm>
            <a:off x="11845431" y="5523079"/>
            <a:ext cx="27305" cy="19685"/>
          </a:xfrm>
          <a:custGeom>
            <a:avLst/>
            <a:gdLst/>
            <a:ahLst/>
            <a:cxnLst/>
            <a:rect l="l" t="t" r="r" b="b"/>
            <a:pathLst>
              <a:path w="27304" h="19685">
                <a:moveTo>
                  <a:pt x="0" y="19686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object 4062"/>
          <p:cNvSpPr/>
          <p:nvPr/>
        </p:nvSpPr>
        <p:spPr>
          <a:xfrm>
            <a:off x="11900195" y="5482990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object 4063"/>
          <p:cNvSpPr/>
          <p:nvPr/>
        </p:nvSpPr>
        <p:spPr>
          <a:xfrm>
            <a:off x="11954602" y="5413550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/>
          <p:nvPr/>
        </p:nvSpPr>
        <p:spPr>
          <a:xfrm>
            <a:off x="12050528" y="537346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object 4065"/>
          <p:cNvSpPr/>
          <p:nvPr/>
        </p:nvSpPr>
        <p:spPr>
          <a:xfrm>
            <a:off x="12105292" y="533373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/>
          <p:nvPr/>
        </p:nvSpPr>
        <p:spPr>
          <a:xfrm>
            <a:off x="12159699" y="5264291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object 4067"/>
          <p:cNvSpPr/>
          <p:nvPr/>
        </p:nvSpPr>
        <p:spPr>
          <a:xfrm>
            <a:off x="12255626" y="522420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object 4068"/>
          <p:cNvSpPr/>
          <p:nvPr/>
        </p:nvSpPr>
        <p:spPr>
          <a:xfrm>
            <a:off x="12310390" y="5184471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object 4069"/>
          <p:cNvSpPr/>
          <p:nvPr/>
        </p:nvSpPr>
        <p:spPr>
          <a:xfrm>
            <a:off x="12364797" y="5115031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object 4070"/>
          <p:cNvSpPr/>
          <p:nvPr/>
        </p:nvSpPr>
        <p:spPr>
          <a:xfrm>
            <a:off x="12460723" y="5074942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object 4071"/>
          <p:cNvSpPr/>
          <p:nvPr/>
        </p:nvSpPr>
        <p:spPr>
          <a:xfrm>
            <a:off x="12515130" y="5035212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object 4072"/>
          <p:cNvSpPr/>
          <p:nvPr/>
        </p:nvSpPr>
        <p:spPr>
          <a:xfrm>
            <a:off x="12569894" y="4965772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object 4073"/>
          <p:cNvSpPr/>
          <p:nvPr/>
        </p:nvSpPr>
        <p:spPr>
          <a:xfrm>
            <a:off x="12665821" y="492568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object 4074"/>
          <p:cNvSpPr/>
          <p:nvPr/>
        </p:nvSpPr>
        <p:spPr>
          <a:xfrm>
            <a:off x="12720228" y="4885952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object 4075"/>
          <p:cNvSpPr/>
          <p:nvPr/>
        </p:nvSpPr>
        <p:spPr>
          <a:xfrm>
            <a:off x="12774992" y="4816512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object 4076"/>
          <p:cNvSpPr/>
          <p:nvPr/>
        </p:nvSpPr>
        <p:spPr>
          <a:xfrm>
            <a:off x="12870919" y="4776423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4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object 4077"/>
          <p:cNvSpPr/>
          <p:nvPr/>
        </p:nvSpPr>
        <p:spPr>
          <a:xfrm>
            <a:off x="12925325" y="473669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object 4078"/>
          <p:cNvSpPr/>
          <p:nvPr/>
        </p:nvSpPr>
        <p:spPr>
          <a:xfrm>
            <a:off x="12980089" y="4667253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object 4079"/>
          <p:cNvSpPr/>
          <p:nvPr/>
        </p:nvSpPr>
        <p:spPr>
          <a:xfrm>
            <a:off x="13076017" y="462716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object 4080"/>
          <p:cNvSpPr/>
          <p:nvPr/>
        </p:nvSpPr>
        <p:spPr>
          <a:xfrm>
            <a:off x="13130423" y="4587433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object 4081"/>
          <p:cNvSpPr/>
          <p:nvPr/>
        </p:nvSpPr>
        <p:spPr>
          <a:xfrm>
            <a:off x="13185187" y="4517635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50111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object 4082"/>
          <p:cNvSpPr/>
          <p:nvPr/>
        </p:nvSpPr>
        <p:spPr>
          <a:xfrm>
            <a:off x="13281114" y="4477904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object 4083"/>
          <p:cNvSpPr/>
          <p:nvPr/>
        </p:nvSpPr>
        <p:spPr>
          <a:xfrm>
            <a:off x="13335520" y="4438174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object 4084"/>
          <p:cNvSpPr/>
          <p:nvPr/>
        </p:nvSpPr>
        <p:spPr>
          <a:xfrm>
            <a:off x="13390284" y="436837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object 4085"/>
          <p:cNvSpPr/>
          <p:nvPr/>
        </p:nvSpPr>
        <p:spPr>
          <a:xfrm>
            <a:off x="13486212" y="432864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object 4086"/>
          <p:cNvSpPr/>
          <p:nvPr/>
        </p:nvSpPr>
        <p:spPr>
          <a:xfrm>
            <a:off x="13540618" y="4288914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object 4087"/>
          <p:cNvSpPr/>
          <p:nvPr/>
        </p:nvSpPr>
        <p:spPr>
          <a:xfrm>
            <a:off x="13595382" y="4219116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object 4088"/>
          <p:cNvSpPr/>
          <p:nvPr/>
        </p:nvSpPr>
        <p:spPr>
          <a:xfrm>
            <a:off x="13691310" y="4179385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object 4089"/>
          <p:cNvSpPr/>
          <p:nvPr/>
        </p:nvSpPr>
        <p:spPr>
          <a:xfrm>
            <a:off x="13745716" y="413965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object 4090"/>
          <p:cNvSpPr/>
          <p:nvPr/>
        </p:nvSpPr>
        <p:spPr>
          <a:xfrm>
            <a:off x="13800480" y="406985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object 4091"/>
          <p:cNvSpPr/>
          <p:nvPr/>
        </p:nvSpPr>
        <p:spPr>
          <a:xfrm>
            <a:off x="13896407" y="403012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object 4092"/>
          <p:cNvSpPr/>
          <p:nvPr/>
        </p:nvSpPr>
        <p:spPr>
          <a:xfrm>
            <a:off x="13950813" y="3990395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object 4093"/>
          <p:cNvSpPr/>
          <p:nvPr/>
        </p:nvSpPr>
        <p:spPr>
          <a:xfrm>
            <a:off x="14005577" y="3920597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object 4094"/>
          <p:cNvSpPr/>
          <p:nvPr/>
        </p:nvSpPr>
        <p:spPr>
          <a:xfrm>
            <a:off x="14101505" y="3880866"/>
            <a:ext cx="27305" cy="20320"/>
          </a:xfrm>
          <a:custGeom>
            <a:avLst/>
            <a:gdLst/>
            <a:ahLst/>
            <a:cxnLst/>
            <a:rect l="l" t="t" r="r" b="b"/>
            <a:pathLst>
              <a:path w="27305" h="20320">
                <a:moveTo>
                  <a:pt x="0" y="20044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object 4095"/>
          <p:cNvSpPr/>
          <p:nvPr/>
        </p:nvSpPr>
        <p:spPr>
          <a:xfrm>
            <a:off x="14155911" y="384113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object 4096"/>
          <p:cNvSpPr/>
          <p:nvPr/>
        </p:nvSpPr>
        <p:spPr>
          <a:xfrm>
            <a:off x="14210675" y="377133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object 4097"/>
          <p:cNvSpPr/>
          <p:nvPr/>
        </p:nvSpPr>
        <p:spPr>
          <a:xfrm>
            <a:off x="14306244" y="3731607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object 4098"/>
          <p:cNvSpPr/>
          <p:nvPr/>
        </p:nvSpPr>
        <p:spPr>
          <a:xfrm>
            <a:off x="14361008" y="369187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object 4099"/>
          <p:cNvSpPr/>
          <p:nvPr/>
        </p:nvSpPr>
        <p:spPr>
          <a:xfrm>
            <a:off x="14415772" y="3622078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4">
                <a:moveTo>
                  <a:pt x="0" y="49753"/>
                </a:moveTo>
                <a:lnTo>
                  <a:pt x="683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object 4100"/>
          <p:cNvSpPr/>
          <p:nvPr/>
        </p:nvSpPr>
        <p:spPr>
          <a:xfrm>
            <a:off x="14511342" y="3582348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20">
                <a:moveTo>
                  <a:pt x="0" y="20044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object 4101"/>
          <p:cNvSpPr/>
          <p:nvPr/>
        </p:nvSpPr>
        <p:spPr>
          <a:xfrm>
            <a:off x="14566106" y="354261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9686"/>
                </a:moveTo>
                <a:lnTo>
                  <a:pt x="2756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object 4102"/>
          <p:cNvSpPr/>
          <p:nvPr/>
        </p:nvSpPr>
        <p:spPr>
          <a:xfrm>
            <a:off x="14620870" y="3466018"/>
            <a:ext cx="78105" cy="57150"/>
          </a:xfrm>
          <a:custGeom>
            <a:avLst/>
            <a:gdLst/>
            <a:ahLst/>
            <a:cxnLst/>
            <a:rect l="l" t="t" r="r" b="b"/>
            <a:pathLst>
              <a:path w="78105" h="57150">
                <a:moveTo>
                  <a:pt x="0" y="56553"/>
                </a:moveTo>
                <a:lnTo>
                  <a:pt x="780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object 4103"/>
          <p:cNvSpPr/>
          <p:nvPr/>
        </p:nvSpPr>
        <p:spPr>
          <a:xfrm>
            <a:off x="14737915" y="3259131"/>
            <a:ext cx="22860" cy="143510"/>
          </a:xfrm>
          <a:custGeom>
            <a:avLst/>
            <a:gdLst/>
            <a:ahLst/>
            <a:cxnLst/>
            <a:rect l="l" t="t" r="r" b="b"/>
            <a:pathLst>
              <a:path w="22859" h="143510">
                <a:moveTo>
                  <a:pt x="0" y="143174"/>
                </a:moveTo>
                <a:lnTo>
                  <a:pt x="22549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object 4104"/>
          <p:cNvSpPr/>
          <p:nvPr/>
        </p:nvSpPr>
        <p:spPr>
          <a:xfrm>
            <a:off x="11446133" y="5616747"/>
            <a:ext cx="17145" cy="59690"/>
          </a:xfrm>
          <a:custGeom>
            <a:avLst/>
            <a:gdLst/>
            <a:ahLst/>
            <a:cxnLst/>
            <a:rect l="l" t="t" r="r" b="b"/>
            <a:pathLst>
              <a:path w="17145" h="59689">
                <a:moveTo>
                  <a:pt x="16939" y="0"/>
                </a:moveTo>
                <a:lnTo>
                  <a:pt x="5552" y="12410"/>
                </a:lnTo>
                <a:lnTo>
                  <a:pt x="0" y="27693"/>
                </a:lnTo>
                <a:lnTo>
                  <a:pt x="583" y="43943"/>
                </a:lnTo>
                <a:lnTo>
                  <a:pt x="7603" y="5925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object 4105"/>
          <p:cNvSpPr/>
          <p:nvPr/>
        </p:nvSpPr>
        <p:spPr>
          <a:xfrm>
            <a:off x="11458502" y="5627239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21834"/>
                </a:lnTo>
                <a:lnTo>
                  <a:pt x="357" y="27203"/>
                </a:lnTo>
                <a:lnTo>
                  <a:pt x="1073" y="32214"/>
                </a:lnTo>
                <a:lnTo>
                  <a:pt x="3221" y="36867"/>
                </a:lnTo>
                <a:lnTo>
                  <a:pt x="5726" y="4116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object 4106"/>
          <p:cNvSpPr/>
          <p:nvPr/>
        </p:nvSpPr>
        <p:spPr>
          <a:xfrm>
            <a:off x="2262397" y="10981252"/>
            <a:ext cx="400685" cy="550545"/>
          </a:xfrm>
          <a:custGeom>
            <a:avLst/>
            <a:gdLst/>
            <a:ahLst/>
            <a:cxnLst/>
            <a:rect l="l" t="t" r="r" b="b"/>
            <a:pathLst>
              <a:path w="400685" h="550545">
                <a:moveTo>
                  <a:pt x="0" y="0"/>
                </a:moveTo>
                <a:lnTo>
                  <a:pt x="400530" y="55014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object 4107"/>
          <p:cNvSpPr/>
          <p:nvPr/>
        </p:nvSpPr>
        <p:spPr>
          <a:xfrm>
            <a:off x="15134868" y="3258057"/>
            <a:ext cx="124460" cy="170815"/>
          </a:xfrm>
          <a:custGeom>
            <a:avLst/>
            <a:gdLst/>
            <a:ahLst/>
            <a:cxnLst/>
            <a:rect l="l" t="t" r="r" b="b"/>
            <a:pathLst>
              <a:path w="124459" h="170814">
                <a:moveTo>
                  <a:pt x="0" y="0"/>
                </a:moveTo>
                <a:lnTo>
                  <a:pt x="124203" y="17073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object 4108"/>
          <p:cNvSpPr/>
          <p:nvPr/>
        </p:nvSpPr>
        <p:spPr>
          <a:xfrm>
            <a:off x="15124487" y="3265573"/>
            <a:ext cx="125095" cy="170815"/>
          </a:xfrm>
          <a:custGeom>
            <a:avLst/>
            <a:gdLst/>
            <a:ahLst/>
            <a:cxnLst/>
            <a:rect l="l" t="t" r="r" b="b"/>
            <a:pathLst>
              <a:path w="125094" h="170814">
                <a:moveTo>
                  <a:pt x="0" y="0"/>
                </a:moveTo>
                <a:lnTo>
                  <a:pt x="124561" y="17073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object 4109"/>
          <p:cNvSpPr/>
          <p:nvPr/>
        </p:nvSpPr>
        <p:spPr>
          <a:xfrm>
            <a:off x="10672115" y="5238877"/>
            <a:ext cx="459105" cy="280035"/>
          </a:xfrm>
          <a:custGeom>
            <a:avLst/>
            <a:gdLst/>
            <a:ahLst/>
            <a:cxnLst/>
            <a:rect l="l" t="t" r="r" b="b"/>
            <a:pathLst>
              <a:path w="459104" h="280035">
                <a:moveTo>
                  <a:pt x="458874" y="100580"/>
                </a:moveTo>
                <a:lnTo>
                  <a:pt x="385497" y="0"/>
                </a:lnTo>
                <a:lnTo>
                  <a:pt x="0" y="27954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object 4110"/>
          <p:cNvSpPr/>
          <p:nvPr/>
        </p:nvSpPr>
        <p:spPr>
          <a:xfrm>
            <a:off x="11134927" y="2879002"/>
            <a:ext cx="3300095" cy="2517140"/>
          </a:xfrm>
          <a:custGeom>
            <a:avLst/>
            <a:gdLst/>
            <a:ahLst/>
            <a:cxnLst/>
            <a:rect l="l" t="t" r="r" b="b"/>
            <a:pathLst>
              <a:path w="3300094" h="2517140">
                <a:moveTo>
                  <a:pt x="3299816" y="0"/>
                </a:moveTo>
                <a:lnTo>
                  <a:pt x="20402" y="2386720"/>
                </a:lnTo>
                <a:lnTo>
                  <a:pt x="0" y="251665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object 4111"/>
          <p:cNvSpPr/>
          <p:nvPr/>
        </p:nvSpPr>
        <p:spPr>
          <a:xfrm>
            <a:off x="440679" y="253001"/>
            <a:ext cx="16029649" cy="1371684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object 4112"/>
          <p:cNvSpPr txBox="1"/>
          <p:nvPr/>
        </p:nvSpPr>
        <p:spPr>
          <a:xfrm rot="8640000">
            <a:off x="11949999" y="5284393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4113" name="object 4113"/>
          <p:cNvSpPr txBox="1"/>
          <p:nvPr/>
        </p:nvSpPr>
        <p:spPr>
          <a:xfrm rot="8520000">
            <a:off x="12319413" y="5015988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4114" name="object 4114"/>
          <p:cNvSpPr txBox="1"/>
          <p:nvPr/>
        </p:nvSpPr>
        <p:spPr>
          <a:xfrm rot="8640000">
            <a:off x="13505233" y="4152598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4115" name="object 4115"/>
          <p:cNvSpPr txBox="1"/>
          <p:nvPr/>
        </p:nvSpPr>
        <p:spPr>
          <a:xfrm rot="8640000">
            <a:off x="13871045" y="3886293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4116" name="object 4116"/>
          <p:cNvSpPr txBox="1"/>
          <p:nvPr/>
        </p:nvSpPr>
        <p:spPr>
          <a:xfrm rot="8640000">
            <a:off x="14236857" y="3620347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4117" name="object 4117"/>
          <p:cNvSpPr txBox="1"/>
          <p:nvPr/>
        </p:nvSpPr>
        <p:spPr>
          <a:xfrm rot="8580000">
            <a:off x="14602793" y="3354062"/>
            <a:ext cx="30107" cy="25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00"/>
              </a:lnSpc>
            </a:pPr>
            <a:r>
              <a:rPr sz="200" spc="-30" dirty="0">
                <a:latin typeface="Arial"/>
                <a:cs typeface="Arial"/>
              </a:rPr>
              <a:t>P</a:t>
            </a:r>
            <a:endParaRPr sz="200">
              <a:latin typeface="Arial"/>
              <a:cs typeface="Arial"/>
            </a:endParaRPr>
          </a:p>
        </p:txBody>
      </p:sp>
      <p:sp>
        <p:nvSpPr>
          <p:cNvPr id="4118" name="object 4118"/>
          <p:cNvSpPr txBox="1"/>
          <p:nvPr/>
        </p:nvSpPr>
        <p:spPr>
          <a:xfrm rot="19500000">
            <a:off x="10224114" y="7091158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19" name="object 4119"/>
          <p:cNvSpPr txBox="1"/>
          <p:nvPr/>
        </p:nvSpPr>
        <p:spPr>
          <a:xfrm rot="3180000">
            <a:off x="10050447" y="6004613"/>
            <a:ext cx="12224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20" name="object 4120"/>
          <p:cNvSpPr txBox="1"/>
          <p:nvPr/>
        </p:nvSpPr>
        <p:spPr>
          <a:xfrm rot="3180000">
            <a:off x="2961873" y="9690285"/>
            <a:ext cx="12224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21" name="object 4121"/>
          <p:cNvSpPr txBox="1"/>
          <p:nvPr/>
        </p:nvSpPr>
        <p:spPr>
          <a:xfrm rot="3180000">
            <a:off x="6385893" y="7197615"/>
            <a:ext cx="12224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22" name="object 4122"/>
          <p:cNvSpPr txBox="1"/>
          <p:nvPr/>
        </p:nvSpPr>
        <p:spPr>
          <a:xfrm rot="19440000">
            <a:off x="10285732" y="5859975"/>
            <a:ext cx="13200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75" dirty="0">
                <a:latin typeface="Arial"/>
                <a:cs typeface="Arial"/>
              </a:rPr>
              <a:t>11.00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23" name="object 4123"/>
          <p:cNvSpPr txBox="1"/>
          <p:nvPr/>
        </p:nvSpPr>
        <p:spPr>
          <a:xfrm rot="19440000">
            <a:off x="2643580" y="11907721"/>
            <a:ext cx="1143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65" dirty="0">
                <a:latin typeface="Arial"/>
                <a:cs typeface="Arial"/>
              </a:rPr>
              <a:t>5.10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24" name="object 4124"/>
          <p:cNvSpPr/>
          <p:nvPr/>
        </p:nvSpPr>
        <p:spPr>
          <a:xfrm>
            <a:off x="5594786" y="8839003"/>
            <a:ext cx="40640" cy="55244"/>
          </a:xfrm>
          <a:custGeom>
            <a:avLst/>
            <a:gdLst/>
            <a:ahLst/>
            <a:cxnLst/>
            <a:rect l="l" t="t" r="r" b="b"/>
            <a:pathLst>
              <a:path w="40639" h="55245">
                <a:moveTo>
                  <a:pt x="0" y="0"/>
                </a:moveTo>
                <a:lnTo>
                  <a:pt x="40088" y="5476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object 4125"/>
          <p:cNvSpPr/>
          <p:nvPr/>
        </p:nvSpPr>
        <p:spPr>
          <a:xfrm>
            <a:off x="5184949" y="9137522"/>
            <a:ext cx="40005" cy="55244"/>
          </a:xfrm>
          <a:custGeom>
            <a:avLst/>
            <a:gdLst/>
            <a:ahLst/>
            <a:cxnLst/>
            <a:rect l="l" t="t" r="r" b="b"/>
            <a:pathLst>
              <a:path w="40004" h="55245">
                <a:moveTo>
                  <a:pt x="0" y="0"/>
                </a:moveTo>
                <a:lnTo>
                  <a:pt x="39730" y="5476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object 4126"/>
          <p:cNvSpPr/>
          <p:nvPr/>
        </p:nvSpPr>
        <p:spPr>
          <a:xfrm>
            <a:off x="5177432" y="8846519"/>
            <a:ext cx="464820" cy="338455"/>
          </a:xfrm>
          <a:custGeom>
            <a:avLst/>
            <a:gdLst/>
            <a:ahLst/>
            <a:cxnLst/>
            <a:rect l="l" t="t" r="r" b="b"/>
            <a:pathLst>
              <a:path w="464820" h="338454">
                <a:moveTo>
                  <a:pt x="464601" y="0"/>
                </a:moveTo>
                <a:lnTo>
                  <a:pt x="0" y="33824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object 4127"/>
          <p:cNvSpPr/>
          <p:nvPr/>
        </p:nvSpPr>
        <p:spPr>
          <a:xfrm>
            <a:off x="5612325" y="8849741"/>
            <a:ext cx="5080" cy="33655"/>
          </a:xfrm>
          <a:custGeom>
            <a:avLst/>
            <a:gdLst/>
            <a:ahLst/>
            <a:cxnLst/>
            <a:rect l="l" t="t" r="r" b="b"/>
            <a:pathLst>
              <a:path w="5079" h="33654">
                <a:moveTo>
                  <a:pt x="0" y="33288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object 4128"/>
          <p:cNvSpPr/>
          <p:nvPr/>
        </p:nvSpPr>
        <p:spPr>
          <a:xfrm>
            <a:off x="5202129" y="9148260"/>
            <a:ext cx="5080" cy="33655"/>
          </a:xfrm>
          <a:custGeom>
            <a:avLst/>
            <a:gdLst/>
            <a:ahLst/>
            <a:cxnLst/>
            <a:rect l="l" t="t" r="r" b="b"/>
            <a:pathLst>
              <a:path w="5079" h="33654">
                <a:moveTo>
                  <a:pt x="5011" y="0"/>
                </a:moveTo>
                <a:lnTo>
                  <a:pt x="0" y="3328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object 4129"/>
          <p:cNvSpPr txBox="1"/>
          <p:nvPr/>
        </p:nvSpPr>
        <p:spPr>
          <a:xfrm rot="19500000">
            <a:off x="5331538" y="8959968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30" name="object 4130"/>
          <p:cNvSpPr txBox="1"/>
          <p:nvPr/>
        </p:nvSpPr>
        <p:spPr>
          <a:xfrm rot="3180000">
            <a:off x="12040215" y="4927582"/>
            <a:ext cx="12224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45" dirty="0">
                <a:latin typeface="Arial"/>
                <a:cs typeface="Arial"/>
              </a:rPr>
              <a:t>7.30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31" name="object 4131"/>
          <p:cNvSpPr txBox="1"/>
          <p:nvPr/>
        </p:nvSpPr>
        <p:spPr>
          <a:xfrm rot="3180000">
            <a:off x="11918159" y="4922213"/>
            <a:ext cx="12224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32" name="object 4132"/>
          <p:cNvSpPr txBox="1"/>
          <p:nvPr/>
        </p:nvSpPr>
        <p:spPr>
          <a:xfrm rot="19500000">
            <a:off x="11935209" y="5248393"/>
            <a:ext cx="14033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60" dirty="0">
                <a:latin typeface="Arial"/>
                <a:cs typeface="Arial"/>
              </a:rPr>
              <a:t>10.80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33" name="object 4133"/>
          <p:cNvSpPr txBox="1"/>
          <p:nvPr/>
        </p:nvSpPr>
        <p:spPr>
          <a:xfrm rot="19500000">
            <a:off x="3240831" y="9911006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34" name="object 4134"/>
          <p:cNvSpPr txBox="1"/>
          <p:nvPr/>
        </p:nvSpPr>
        <p:spPr>
          <a:xfrm rot="19500000">
            <a:off x="7016288" y="697277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4135" name="object 4135"/>
          <p:cNvSpPr txBox="1"/>
          <p:nvPr/>
        </p:nvSpPr>
        <p:spPr>
          <a:xfrm rot="19500000">
            <a:off x="7058704" y="703085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4136" name="object 4136"/>
          <p:cNvSpPr txBox="1"/>
          <p:nvPr/>
        </p:nvSpPr>
        <p:spPr>
          <a:xfrm rot="19500000">
            <a:off x="7005231" y="7129883"/>
            <a:ext cx="274138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750" spc="-67" baseline="16666" dirty="0">
                <a:latin typeface="Arial"/>
                <a:cs typeface="Arial"/>
              </a:rPr>
              <a:t>6.00</a:t>
            </a:r>
            <a:r>
              <a:rPr sz="750" spc="-37" baseline="16666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4137" name="object 4137"/>
          <p:cNvSpPr txBox="1"/>
          <p:nvPr/>
        </p:nvSpPr>
        <p:spPr>
          <a:xfrm rot="19500000">
            <a:off x="7168202" y="7175052"/>
            <a:ext cx="111001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10" dirty="0">
                <a:latin typeface="Arial"/>
                <a:cs typeface="Arial"/>
              </a:rPr>
              <a:t>.</a:t>
            </a:r>
            <a:r>
              <a:rPr sz="500" spc="-200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4138" name="object 4138"/>
          <p:cNvSpPr txBox="1"/>
          <p:nvPr/>
        </p:nvSpPr>
        <p:spPr>
          <a:xfrm rot="19500000">
            <a:off x="7238324" y="7151542"/>
            <a:ext cx="5847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9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2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4139" name="object 4139"/>
          <p:cNvSpPr txBox="1"/>
          <p:nvPr/>
        </p:nvSpPr>
        <p:spPr>
          <a:xfrm rot="19500000">
            <a:off x="7241361" y="7140732"/>
            <a:ext cx="661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75" dirty="0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4140" name="object 4140"/>
          <p:cNvSpPr txBox="1"/>
          <p:nvPr/>
        </p:nvSpPr>
        <p:spPr>
          <a:xfrm rot="19500000">
            <a:off x="7259135" y="7121023"/>
            <a:ext cx="100903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1" name="object 4141"/>
          <p:cNvSpPr txBox="1"/>
          <p:nvPr/>
        </p:nvSpPr>
        <p:spPr>
          <a:xfrm rot="19500000">
            <a:off x="7272024" y="717328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4142" name="object 4142"/>
          <p:cNvSpPr txBox="1"/>
          <p:nvPr/>
        </p:nvSpPr>
        <p:spPr>
          <a:xfrm rot="19500000">
            <a:off x="7237850" y="727022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-4.55</a:t>
            </a:r>
            <a:endParaRPr sz="500">
              <a:latin typeface="Arial"/>
              <a:cs typeface="Arial"/>
            </a:endParaRPr>
          </a:p>
        </p:txBody>
      </p:sp>
      <p:sp>
        <p:nvSpPr>
          <p:cNvPr id="4143" name="object 4143"/>
          <p:cNvSpPr txBox="1"/>
          <p:nvPr/>
        </p:nvSpPr>
        <p:spPr>
          <a:xfrm rot="3180000">
            <a:off x="11328368" y="5406583"/>
            <a:ext cx="12926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30" dirty="0">
                <a:latin typeface="Arial"/>
                <a:cs typeface="Arial"/>
              </a:rPr>
              <a:t>4.40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44" name="object 4144"/>
          <p:cNvSpPr txBox="1"/>
          <p:nvPr/>
        </p:nvSpPr>
        <p:spPr>
          <a:xfrm rot="19440000">
            <a:off x="13854522" y="3850297"/>
            <a:ext cx="1431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21.40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45" name="object 4145"/>
          <p:cNvSpPr txBox="1"/>
          <p:nvPr/>
        </p:nvSpPr>
        <p:spPr>
          <a:xfrm rot="3180000">
            <a:off x="10254471" y="6284877"/>
            <a:ext cx="12224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45" dirty="0">
                <a:latin typeface="Arial"/>
                <a:cs typeface="Arial"/>
              </a:rPr>
              <a:t>6.20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46" name="object 4146"/>
          <p:cNvSpPr txBox="1"/>
          <p:nvPr/>
        </p:nvSpPr>
        <p:spPr>
          <a:xfrm rot="3240000">
            <a:off x="10465025" y="6573696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2.25</a:t>
            </a:r>
            <a:endParaRPr sz="500">
              <a:latin typeface="Arial"/>
              <a:cs typeface="Arial"/>
            </a:endParaRPr>
          </a:p>
        </p:txBody>
      </p:sp>
      <p:sp>
        <p:nvSpPr>
          <p:cNvPr id="4147" name="object 4147"/>
          <p:cNvSpPr txBox="1"/>
          <p:nvPr/>
        </p:nvSpPr>
        <p:spPr>
          <a:xfrm rot="3240000">
            <a:off x="10645425" y="6821746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48" name="object 4148"/>
          <p:cNvSpPr txBox="1"/>
          <p:nvPr/>
        </p:nvSpPr>
        <p:spPr>
          <a:xfrm rot="3180000">
            <a:off x="3116785" y="10024320"/>
            <a:ext cx="308149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2.00   </a:t>
            </a:r>
            <a:r>
              <a:rPr sz="500" spc="-70" dirty="0">
                <a:latin typeface="Arial"/>
                <a:cs typeface="Arial"/>
              </a:rPr>
              <a:t> </a:t>
            </a:r>
            <a:r>
              <a:rPr sz="750" spc="-67" baseline="5555" dirty="0">
                <a:latin typeface="Arial"/>
                <a:cs typeface="Arial"/>
              </a:rPr>
              <a:t>(2.29)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4149" name="object 4149"/>
          <p:cNvSpPr txBox="1"/>
          <p:nvPr/>
        </p:nvSpPr>
        <p:spPr>
          <a:xfrm rot="3240000">
            <a:off x="6573182" y="7453862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0" name="object 4150"/>
          <p:cNvSpPr txBox="1"/>
          <p:nvPr/>
        </p:nvSpPr>
        <p:spPr>
          <a:xfrm rot="3240000">
            <a:off x="6671977" y="759949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(2.37)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1" name="object 4151"/>
          <p:cNvSpPr txBox="1"/>
          <p:nvPr/>
        </p:nvSpPr>
        <p:spPr>
          <a:xfrm rot="3240000">
            <a:off x="12198516" y="531693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(2.55)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2" name="object 4152"/>
          <p:cNvSpPr txBox="1"/>
          <p:nvPr/>
        </p:nvSpPr>
        <p:spPr>
          <a:xfrm rot="19440000">
            <a:off x="12518789" y="4830686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3" name="object 4153"/>
          <p:cNvSpPr txBox="1"/>
          <p:nvPr/>
        </p:nvSpPr>
        <p:spPr>
          <a:xfrm rot="19440000">
            <a:off x="12928984" y="4532167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4" name="object 4154"/>
          <p:cNvSpPr txBox="1"/>
          <p:nvPr/>
        </p:nvSpPr>
        <p:spPr>
          <a:xfrm rot="3180000">
            <a:off x="12103324" y="5171645"/>
            <a:ext cx="11486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65" dirty="0">
                <a:latin typeface="Arial"/>
                <a:cs typeface="Arial"/>
              </a:rPr>
              <a:t>1.80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5" name="object 4155"/>
          <p:cNvSpPr txBox="1"/>
          <p:nvPr/>
        </p:nvSpPr>
        <p:spPr>
          <a:xfrm rot="19440000">
            <a:off x="6727377" y="7373467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6" name="object 4156"/>
          <p:cNvSpPr txBox="1"/>
          <p:nvPr/>
        </p:nvSpPr>
        <p:spPr>
          <a:xfrm rot="19500000">
            <a:off x="6239207" y="7728285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7" name="object 4157"/>
          <p:cNvSpPr txBox="1"/>
          <p:nvPr/>
        </p:nvSpPr>
        <p:spPr>
          <a:xfrm rot="19440000">
            <a:off x="5863318" y="8002362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8" name="object 4158"/>
          <p:cNvSpPr txBox="1"/>
          <p:nvPr/>
        </p:nvSpPr>
        <p:spPr>
          <a:xfrm rot="19440000">
            <a:off x="5470303" y="8288352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59" name="object 4159"/>
          <p:cNvSpPr txBox="1"/>
          <p:nvPr/>
        </p:nvSpPr>
        <p:spPr>
          <a:xfrm rot="19440000">
            <a:off x="3504874" y="9719383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60" name="object 4160"/>
          <p:cNvSpPr txBox="1"/>
          <p:nvPr/>
        </p:nvSpPr>
        <p:spPr>
          <a:xfrm rot="19440000">
            <a:off x="3881065" y="9445560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61" name="object 4161"/>
          <p:cNvSpPr txBox="1"/>
          <p:nvPr/>
        </p:nvSpPr>
        <p:spPr>
          <a:xfrm rot="19500000">
            <a:off x="4256655" y="9171509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5.50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62" name="object 4162"/>
          <p:cNvSpPr txBox="1"/>
          <p:nvPr/>
        </p:nvSpPr>
        <p:spPr>
          <a:xfrm rot="19440000">
            <a:off x="4649913" y="8885748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63" name="object 4163"/>
          <p:cNvSpPr txBox="1"/>
          <p:nvPr/>
        </p:nvSpPr>
        <p:spPr>
          <a:xfrm rot="19440000">
            <a:off x="4416277" y="7972645"/>
            <a:ext cx="2908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65" dirty="0">
                <a:latin typeface="Arial"/>
                <a:cs typeface="Arial"/>
              </a:rPr>
              <a:t>1.80       </a:t>
            </a:r>
            <a:r>
              <a:rPr sz="500" spc="-45" dirty="0">
                <a:latin typeface="Arial"/>
                <a:cs typeface="Arial"/>
              </a:rPr>
              <a:t> 2.59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4164" name="object 4164"/>
          <p:cNvSpPr txBox="1"/>
          <p:nvPr/>
        </p:nvSpPr>
        <p:spPr>
          <a:xfrm rot="19500000">
            <a:off x="4727083" y="7809914"/>
            <a:ext cx="11486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65" dirty="0">
                <a:latin typeface="Arial"/>
                <a:cs typeface="Arial"/>
              </a:rPr>
              <a:t>1.80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4165" name="object 4165"/>
          <p:cNvSpPr txBox="1"/>
          <p:nvPr/>
        </p:nvSpPr>
        <p:spPr>
          <a:xfrm rot="19500000">
            <a:off x="4713505" y="814726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4166" name="object 4166"/>
          <p:cNvSpPr txBox="1"/>
          <p:nvPr/>
        </p:nvSpPr>
        <p:spPr>
          <a:xfrm rot="19500000">
            <a:off x="4815655" y="8229615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3e</a:t>
            </a:r>
            <a:endParaRPr sz="500">
              <a:latin typeface="Arial"/>
              <a:cs typeface="Arial"/>
            </a:endParaRPr>
          </a:p>
        </p:txBody>
      </p:sp>
      <p:sp>
        <p:nvSpPr>
          <p:cNvPr id="4167" name="object 4167"/>
          <p:cNvSpPr txBox="1"/>
          <p:nvPr/>
        </p:nvSpPr>
        <p:spPr>
          <a:xfrm rot="19440000">
            <a:off x="3740859" y="9121706"/>
            <a:ext cx="10934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4168" name="object 4168"/>
          <p:cNvSpPr txBox="1"/>
          <p:nvPr/>
        </p:nvSpPr>
        <p:spPr>
          <a:xfrm rot="19440000">
            <a:off x="3801413" y="9064523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3d</a:t>
            </a:r>
            <a:endParaRPr sz="500">
              <a:latin typeface="Arial"/>
              <a:cs typeface="Arial"/>
            </a:endParaRPr>
          </a:p>
        </p:txBody>
      </p:sp>
      <p:sp>
        <p:nvSpPr>
          <p:cNvPr id="4169" name="object 4169"/>
          <p:cNvSpPr txBox="1"/>
          <p:nvPr/>
        </p:nvSpPr>
        <p:spPr>
          <a:xfrm rot="19440000">
            <a:off x="4005445" y="9340015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4170" name="object 4170"/>
          <p:cNvSpPr txBox="1"/>
          <p:nvPr/>
        </p:nvSpPr>
        <p:spPr>
          <a:xfrm rot="19500000">
            <a:off x="3983303" y="944939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1" name="object 4171"/>
          <p:cNvSpPr txBox="1"/>
          <p:nvPr/>
        </p:nvSpPr>
        <p:spPr>
          <a:xfrm rot="19500000">
            <a:off x="4005572" y="9485296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2" name="object 4172"/>
          <p:cNvSpPr txBox="1"/>
          <p:nvPr/>
        </p:nvSpPr>
        <p:spPr>
          <a:xfrm rot="19500000">
            <a:off x="4034004" y="9533137"/>
            <a:ext cx="11562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35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3" name="object 4173"/>
          <p:cNvSpPr txBox="1"/>
          <p:nvPr/>
        </p:nvSpPr>
        <p:spPr>
          <a:xfrm rot="19500000">
            <a:off x="4115662" y="9493584"/>
            <a:ext cx="9295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4174" name="object 4174"/>
          <p:cNvSpPr txBox="1"/>
          <p:nvPr/>
        </p:nvSpPr>
        <p:spPr>
          <a:xfrm rot="19500000">
            <a:off x="4079959" y="960620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4175" name="object 4175"/>
          <p:cNvSpPr txBox="1"/>
          <p:nvPr/>
        </p:nvSpPr>
        <p:spPr>
          <a:xfrm rot="19440000">
            <a:off x="5548939" y="7792884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3d</a:t>
            </a:r>
            <a:endParaRPr sz="500">
              <a:latin typeface="Arial"/>
              <a:cs typeface="Arial"/>
            </a:endParaRPr>
          </a:p>
        </p:txBody>
      </p:sp>
      <p:sp>
        <p:nvSpPr>
          <p:cNvPr id="4176" name="object 4176"/>
          <p:cNvSpPr txBox="1"/>
          <p:nvPr/>
        </p:nvSpPr>
        <p:spPr>
          <a:xfrm rot="19500000">
            <a:off x="5752404" y="8068325"/>
            <a:ext cx="8692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4177" name="object 4177"/>
          <p:cNvSpPr txBox="1"/>
          <p:nvPr/>
        </p:nvSpPr>
        <p:spPr>
          <a:xfrm rot="19440000">
            <a:off x="5863492" y="8221888"/>
            <a:ext cx="916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4178" name="object 4178"/>
          <p:cNvSpPr txBox="1"/>
          <p:nvPr/>
        </p:nvSpPr>
        <p:spPr>
          <a:xfrm rot="19500000">
            <a:off x="10858470" y="6327993"/>
            <a:ext cx="9295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4179" name="object 4179"/>
          <p:cNvSpPr txBox="1"/>
          <p:nvPr/>
        </p:nvSpPr>
        <p:spPr>
          <a:xfrm rot="19500000">
            <a:off x="10906023" y="6280156"/>
            <a:ext cx="11992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0" name="object 4180"/>
          <p:cNvSpPr/>
          <p:nvPr/>
        </p:nvSpPr>
        <p:spPr>
          <a:xfrm>
            <a:off x="9689221" y="7171018"/>
            <a:ext cx="80535" cy="8017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object 4181"/>
          <p:cNvSpPr txBox="1"/>
          <p:nvPr/>
        </p:nvSpPr>
        <p:spPr>
          <a:xfrm rot="19500000">
            <a:off x="9685739" y="7182490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4182" name="object 4182"/>
          <p:cNvSpPr txBox="1"/>
          <p:nvPr/>
        </p:nvSpPr>
        <p:spPr>
          <a:xfrm rot="19500000">
            <a:off x="11010462" y="5301336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3d</a:t>
            </a:r>
            <a:endParaRPr sz="500">
              <a:latin typeface="Arial"/>
              <a:cs typeface="Arial"/>
            </a:endParaRPr>
          </a:p>
        </p:txBody>
      </p:sp>
      <p:sp>
        <p:nvSpPr>
          <p:cNvPr id="4183" name="object 4183"/>
          <p:cNvSpPr txBox="1"/>
          <p:nvPr/>
        </p:nvSpPr>
        <p:spPr>
          <a:xfrm rot="19440000">
            <a:off x="10636290" y="6023603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3d</a:t>
            </a:r>
            <a:endParaRPr sz="500">
              <a:latin typeface="Arial"/>
              <a:cs typeface="Arial"/>
            </a:endParaRPr>
          </a:p>
        </p:txBody>
      </p:sp>
      <p:sp>
        <p:nvSpPr>
          <p:cNvPr id="4184" name="object 4184"/>
          <p:cNvSpPr txBox="1"/>
          <p:nvPr/>
        </p:nvSpPr>
        <p:spPr>
          <a:xfrm rot="19440000">
            <a:off x="10974827" y="6482249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4185" name="object 4185"/>
          <p:cNvSpPr txBox="1"/>
          <p:nvPr/>
        </p:nvSpPr>
        <p:spPr>
          <a:xfrm rot="19500000">
            <a:off x="13039604" y="4122293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3d</a:t>
            </a:r>
            <a:endParaRPr sz="500">
              <a:latin typeface="Arial"/>
              <a:cs typeface="Arial"/>
            </a:endParaRPr>
          </a:p>
        </p:txBody>
      </p:sp>
      <p:sp>
        <p:nvSpPr>
          <p:cNvPr id="4186" name="object 4186"/>
          <p:cNvSpPr txBox="1"/>
          <p:nvPr/>
        </p:nvSpPr>
        <p:spPr>
          <a:xfrm rot="19500000">
            <a:off x="13222503" y="4371039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4187" name="object 4187"/>
          <p:cNvSpPr txBox="1"/>
          <p:nvPr/>
        </p:nvSpPr>
        <p:spPr>
          <a:xfrm rot="19500000">
            <a:off x="13334186" y="4524096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4188" name="object 4188"/>
          <p:cNvSpPr txBox="1"/>
          <p:nvPr/>
        </p:nvSpPr>
        <p:spPr>
          <a:xfrm rot="19500000">
            <a:off x="10451587" y="565566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4189" name="object 4189"/>
          <p:cNvSpPr txBox="1"/>
          <p:nvPr/>
        </p:nvSpPr>
        <p:spPr>
          <a:xfrm rot="19500000">
            <a:off x="10543170" y="5589053"/>
            <a:ext cx="7300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6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4190" name="object 4190"/>
          <p:cNvSpPr txBox="1"/>
          <p:nvPr/>
        </p:nvSpPr>
        <p:spPr>
          <a:xfrm rot="19500000">
            <a:off x="10569998" y="5591942"/>
            <a:ext cx="5000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1" name="object 4191"/>
          <p:cNvSpPr txBox="1"/>
          <p:nvPr/>
        </p:nvSpPr>
        <p:spPr>
          <a:xfrm rot="19500000">
            <a:off x="10560686" y="5579498"/>
            <a:ext cx="663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4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4192" name="object 4192"/>
          <p:cNvSpPr txBox="1"/>
          <p:nvPr/>
        </p:nvSpPr>
        <p:spPr>
          <a:xfrm rot="19500000">
            <a:off x="10591236" y="5575721"/>
            <a:ext cx="5255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3" name="object 4193"/>
          <p:cNvSpPr txBox="1"/>
          <p:nvPr/>
        </p:nvSpPr>
        <p:spPr>
          <a:xfrm rot="19500000">
            <a:off x="10590302" y="5558173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latin typeface="Arial"/>
                <a:cs typeface="Arial"/>
              </a:rPr>
              <a:t>.</a:t>
            </a:r>
            <a:endParaRPr sz="500">
              <a:latin typeface="Arial"/>
              <a:cs typeface="Arial"/>
            </a:endParaRPr>
          </a:p>
        </p:txBody>
      </p:sp>
      <p:sp>
        <p:nvSpPr>
          <p:cNvPr id="4194" name="object 4194"/>
          <p:cNvSpPr txBox="1"/>
          <p:nvPr/>
        </p:nvSpPr>
        <p:spPr>
          <a:xfrm rot="19500000">
            <a:off x="10609129" y="5564757"/>
            <a:ext cx="4945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5" name="object 4195"/>
          <p:cNvSpPr txBox="1"/>
          <p:nvPr/>
        </p:nvSpPr>
        <p:spPr>
          <a:xfrm rot="19500000">
            <a:off x="10596604" y="5554320"/>
            <a:ext cx="6614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65" dirty="0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4196" name="object 4196"/>
          <p:cNvSpPr txBox="1"/>
          <p:nvPr/>
        </p:nvSpPr>
        <p:spPr>
          <a:xfrm rot="19500000">
            <a:off x="10616402" y="5554758"/>
            <a:ext cx="6138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75" dirty="0">
                <a:solidFill>
                  <a:srgbClr val="ACACAC"/>
                </a:solidFill>
                <a:latin typeface="Arial"/>
                <a:cs typeface="Arial"/>
              </a:rPr>
              <a:t>664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7" name="object 4197"/>
          <p:cNvSpPr txBox="1"/>
          <p:nvPr/>
        </p:nvSpPr>
        <p:spPr>
          <a:xfrm rot="19500000">
            <a:off x="10623020" y="5535881"/>
            <a:ext cx="663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0" dirty="0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4198" name="object 4198"/>
          <p:cNvSpPr txBox="1"/>
          <p:nvPr/>
        </p:nvSpPr>
        <p:spPr>
          <a:xfrm rot="19500000">
            <a:off x="10642427" y="5537095"/>
            <a:ext cx="6070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4199" name="object 4199"/>
          <p:cNvSpPr txBox="1"/>
          <p:nvPr/>
        </p:nvSpPr>
        <p:spPr>
          <a:xfrm rot="19500000">
            <a:off x="10435645" y="5741380"/>
            <a:ext cx="8692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4200" name="object 4200"/>
          <p:cNvSpPr txBox="1"/>
          <p:nvPr/>
        </p:nvSpPr>
        <p:spPr>
          <a:xfrm rot="19500000">
            <a:off x="10529604" y="577267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1" name="object 4201"/>
          <p:cNvSpPr/>
          <p:nvPr/>
        </p:nvSpPr>
        <p:spPr>
          <a:xfrm>
            <a:off x="14898363" y="317761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30593" y="27716"/>
                </a:moveTo>
                <a:lnTo>
                  <a:pt x="35968" y="20752"/>
                </a:lnTo>
                <a:lnTo>
                  <a:pt x="34680" y="10749"/>
                </a:lnTo>
                <a:lnTo>
                  <a:pt x="27716" y="5374"/>
                </a:lnTo>
                <a:lnTo>
                  <a:pt x="20752" y="0"/>
                </a:lnTo>
                <a:lnTo>
                  <a:pt x="10749" y="1288"/>
                </a:lnTo>
                <a:lnTo>
                  <a:pt x="5374" y="8252"/>
                </a:lnTo>
                <a:lnTo>
                  <a:pt x="0" y="15216"/>
                </a:lnTo>
                <a:lnTo>
                  <a:pt x="1288" y="25218"/>
                </a:lnTo>
                <a:lnTo>
                  <a:pt x="8252" y="30593"/>
                </a:lnTo>
                <a:lnTo>
                  <a:pt x="15216" y="35968"/>
                </a:lnTo>
                <a:lnTo>
                  <a:pt x="25218" y="34680"/>
                </a:lnTo>
                <a:lnTo>
                  <a:pt x="30593" y="2771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object 4202"/>
          <p:cNvSpPr/>
          <p:nvPr/>
        </p:nvSpPr>
        <p:spPr>
          <a:xfrm>
            <a:off x="14907254" y="318650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5468" y="14013"/>
                </a:moveTo>
                <a:lnTo>
                  <a:pt x="18186" y="10492"/>
                </a:lnTo>
                <a:lnTo>
                  <a:pt x="17534" y="5435"/>
                </a:lnTo>
                <a:lnTo>
                  <a:pt x="14013" y="2717"/>
                </a:lnTo>
                <a:lnTo>
                  <a:pt x="10492" y="0"/>
                </a:lnTo>
                <a:lnTo>
                  <a:pt x="5435" y="651"/>
                </a:lnTo>
                <a:lnTo>
                  <a:pt x="2717" y="4172"/>
                </a:lnTo>
                <a:lnTo>
                  <a:pt x="0" y="7693"/>
                </a:lnTo>
                <a:lnTo>
                  <a:pt x="651" y="12751"/>
                </a:lnTo>
                <a:lnTo>
                  <a:pt x="4172" y="15468"/>
                </a:lnTo>
                <a:lnTo>
                  <a:pt x="7693" y="18186"/>
                </a:lnTo>
                <a:lnTo>
                  <a:pt x="12751" y="17534"/>
                </a:lnTo>
                <a:lnTo>
                  <a:pt x="15468" y="1401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object 4203"/>
          <p:cNvSpPr/>
          <p:nvPr/>
        </p:nvSpPr>
        <p:spPr>
          <a:xfrm>
            <a:off x="9809488" y="6283336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0" y="11811"/>
                </a:moveTo>
                <a:lnTo>
                  <a:pt x="894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object 4204"/>
          <p:cNvSpPr/>
          <p:nvPr/>
        </p:nvSpPr>
        <p:spPr>
          <a:xfrm>
            <a:off x="9789444" y="6279399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5369" y="1360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object 4205"/>
          <p:cNvSpPr txBox="1"/>
          <p:nvPr/>
        </p:nvSpPr>
        <p:spPr>
          <a:xfrm rot="19440000">
            <a:off x="11569002" y="5537297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4206" name="object 4206"/>
          <p:cNvSpPr txBox="1"/>
          <p:nvPr/>
        </p:nvSpPr>
        <p:spPr>
          <a:xfrm rot="19440000">
            <a:off x="11577957" y="5640480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-4.85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7" name="object 4207"/>
          <p:cNvSpPr txBox="1"/>
          <p:nvPr/>
        </p:nvSpPr>
        <p:spPr>
          <a:xfrm rot="19440000">
            <a:off x="11586905" y="569238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4208" name="object 4208"/>
          <p:cNvSpPr/>
          <p:nvPr/>
        </p:nvSpPr>
        <p:spPr>
          <a:xfrm>
            <a:off x="8593811" y="623560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33029" y="9281"/>
                </a:moveTo>
                <a:lnTo>
                  <a:pt x="27510" y="1684"/>
                </a:lnTo>
                <a:lnTo>
                  <a:pt x="16878" y="0"/>
                </a:lnTo>
                <a:lnTo>
                  <a:pt x="9281" y="5518"/>
                </a:lnTo>
                <a:lnTo>
                  <a:pt x="1684" y="11037"/>
                </a:lnTo>
                <a:lnTo>
                  <a:pt x="0" y="21670"/>
                </a:lnTo>
                <a:lnTo>
                  <a:pt x="5518" y="29267"/>
                </a:lnTo>
                <a:lnTo>
                  <a:pt x="11037" y="36863"/>
                </a:lnTo>
                <a:lnTo>
                  <a:pt x="21670" y="38548"/>
                </a:lnTo>
                <a:lnTo>
                  <a:pt x="29267" y="33029"/>
                </a:lnTo>
                <a:lnTo>
                  <a:pt x="36863" y="27510"/>
                </a:lnTo>
                <a:lnTo>
                  <a:pt x="38548" y="16878"/>
                </a:lnTo>
                <a:lnTo>
                  <a:pt x="33029" y="928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object 4209"/>
          <p:cNvSpPr/>
          <p:nvPr/>
        </p:nvSpPr>
        <p:spPr>
          <a:xfrm>
            <a:off x="8589640" y="623143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9686" y="47247"/>
                </a:moveTo>
                <a:lnTo>
                  <a:pt x="47247" y="27203"/>
                </a:lnTo>
                <a:lnTo>
                  <a:pt x="27203" y="0"/>
                </a:lnTo>
                <a:lnTo>
                  <a:pt x="0" y="19686"/>
                </a:lnTo>
                <a:lnTo>
                  <a:pt x="19686" y="472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object 4210"/>
          <p:cNvSpPr/>
          <p:nvPr/>
        </p:nvSpPr>
        <p:spPr>
          <a:xfrm>
            <a:off x="8589640" y="6231435"/>
            <a:ext cx="33655" cy="37465"/>
          </a:xfrm>
          <a:custGeom>
            <a:avLst/>
            <a:gdLst/>
            <a:ahLst/>
            <a:cxnLst/>
            <a:rect l="l" t="t" r="r" b="b"/>
            <a:pathLst>
              <a:path w="33654" h="37464">
                <a:moveTo>
                  <a:pt x="0" y="19686"/>
                </a:moveTo>
                <a:lnTo>
                  <a:pt x="33646" y="37225"/>
                </a:lnTo>
                <a:lnTo>
                  <a:pt x="27203" y="0"/>
                </a:lnTo>
                <a:lnTo>
                  <a:pt x="0" y="1968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object 4211"/>
          <p:cNvSpPr/>
          <p:nvPr/>
        </p:nvSpPr>
        <p:spPr>
          <a:xfrm>
            <a:off x="8609636" y="625143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5910" y="1660"/>
                </a:moveTo>
                <a:lnTo>
                  <a:pt x="4923" y="301"/>
                </a:lnTo>
                <a:lnTo>
                  <a:pt x="3020" y="0"/>
                </a:lnTo>
                <a:lnTo>
                  <a:pt x="1660" y="987"/>
                </a:lnTo>
                <a:lnTo>
                  <a:pt x="301" y="1975"/>
                </a:lnTo>
                <a:lnTo>
                  <a:pt x="0" y="3877"/>
                </a:lnTo>
                <a:lnTo>
                  <a:pt x="987" y="5237"/>
                </a:lnTo>
                <a:lnTo>
                  <a:pt x="1975" y="6596"/>
                </a:lnTo>
                <a:lnTo>
                  <a:pt x="3877" y="6898"/>
                </a:lnTo>
                <a:lnTo>
                  <a:pt x="5237" y="5910"/>
                </a:lnTo>
                <a:lnTo>
                  <a:pt x="6596" y="4923"/>
                </a:lnTo>
                <a:lnTo>
                  <a:pt x="6898" y="3020"/>
                </a:lnTo>
                <a:lnTo>
                  <a:pt x="5910" y="166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object 4212"/>
          <p:cNvSpPr/>
          <p:nvPr/>
        </p:nvSpPr>
        <p:spPr>
          <a:xfrm>
            <a:off x="9691727" y="66122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object 4213"/>
          <p:cNvSpPr/>
          <p:nvPr/>
        </p:nvSpPr>
        <p:spPr>
          <a:xfrm>
            <a:off x="9699959" y="6623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object 4214"/>
          <p:cNvSpPr/>
          <p:nvPr/>
        </p:nvSpPr>
        <p:spPr>
          <a:xfrm>
            <a:off x="9708192" y="66348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object 4215"/>
          <p:cNvSpPr/>
          <p:nvPr/>
        </p:nvSpPr>
        <p:spPr>
          <a:xfrm>
            <a:off x="9716424" y="6645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object 4216"/>
          <p:cNvSpPr/>
          <p:nvPr/>
        </p:nvSpPr>
        <p:spPr>
          <a:xfrm>
            <a:off x="9724299" y="66570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object 4217"/>
          <p:cNvSpPr/>
          <p:nvPr/>
        </p:nvSpPr>
        <p:spPr>
          <a:xfrm>
            <a:off x="9732532" y="6668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object 4218"/>
          <p:cNvSpPr/>
          <p:nvPr/>
        </p:nvSpPr>
        <p:spPr>
          <a:xfrm>
            <a:off x="9676693" y="66147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object 4219"/>
          <p:cNvSpPr/>
          <p:nvPr/>
        </p:nvSpPr>
        <p:spPr>
          <a:xfrm>
            <a:off x="9684568" y="66258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object 4220"/>
          <p:cNvSpPr/>
          <p:nvPr/>
        </p:nvSpPr>
        <p:spPr>
          <a:xfrm>
            <a:off x="9692801" y="66373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object 4221"/>
          <p:cNvSpPr/>
          <p:nvPr/>
        </p:nvSpPr>
        <p:spPr>
          <a:xfrm>
            <a:off x="9701033" y="6648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object 4222"/>
          <p:cNvSpPr/>
          <p:nvPr/>
        </p:nvSpPr>
        <p:spPr>
          <a:xfrm>
            <a:off x="9709266" y="66595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object 4223"/>
          <p:cNvSpPr/>
          <p:nvPr/>
        </p:nvSpPr>
        <p:spPr>
          <a:xfrm>
            <a:off x="9717140" y="66709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object 4224"/>
          <p:cNvSpPr/>
          <p:nvPr/>
        </p:nvSpPr>
        <p:spPr>
          <a:xfrm>
            <a:off x="9725373" y="66820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object 4225"/>
          <p:cNvSpPr/>
          <p:nvPr/>
        </p:nvSpPr>
        <p:spPr>
          <a:xfrm>
            <a:off x="9669535" y="66287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object 4226"/>
          <p:cNvSpPr/>
          <p:nvPr/>
        </p:nvSpPr>
        <p:spPr>
          <a:xfrm>
            <a:off x="9677768" y="66398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object 4227"/>
          <p:cNvSpPr/>
          <p:nvPr/>
        </p:nvSpPr>
        <p:spPr>
          <a:xfrm>
            <a:off x="9685642" y="66509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object 4228"/>
          <p:cNvSpPr/>
          <p:nvPr/>
        </p:nvSpPr>
        <p:spPr>
          <a:xfrm>
            <a:off x="9693874" y="66620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object 4229"/>
          <p:cNvSpPr/>
          <p:nvPr/>
        </p:nvSpPr>
        <p:spPr>
          <a:xfrm>
            <a:off x="9702107" y="66734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object 4230"/>
          <p:cNvSpPr/>
          <p:nvPr/>
        </p:nvSpPr>
        <p:spPr>
          <a:xfrm>
            <a:off x="9710339" y="66845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object 4231"/>
          <p:cNvSpPr/>
          <p:nvPr/>
        </p:nvSpPr>
        <p:spPr>
          <a:xfrm>
            <a:off x="9654144" y="66312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object 4232"/>
          <p:cNvSpPr/>
          <p:nvPr/>
        </p:nvSpPr>
        <p:spPr>
          <a:xfrm>
            <a:off x="9662376" y="6642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object 4233"/>
          <p:cNvSpPr/>
          <p:nvPr/>
        </p:nvSpPr>
        <p:spPr>
          <a:xfrm>
            <a:off x="9670608" y="6653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object 4234"/>
          <p:cNvSpPr/>
          <p:nvPr/>
        </p:nvSpPr>
        <p:spPr>
          <a:xfrm>
            <a:off x="9678483" y="66645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object 4235"/>
          <p:cNvSpPr/>
          <p:nvPr/>
        </p:nvSpPr>
        <p:spPr>
          <a:xfrm>
            <a:off x="9686716" y="66759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object 4236"/>
          <p:cNvSpPr/>
          <p:nvPr/>
        </p:nvSpPr>
        <p:spPr>
          <a:xfrm>
            <a:off x="9694948" y="66870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object 4237"/>
          <p:cNvSpPr/>
          <p:nvPr/>
        </p:nvSpPr>
        <p:spPr>
          <a:xfrm>
            <a:off x="9703181" y="66981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object 4238"/>
          <p:cNvSpPr/>
          <p:nvPr/>
        </p:nvSpPr>
        <p:spPr>
          <a:xfrm>
            <a:off x="9646985" y="6644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object 4239"/>
          <p:cNvSpPr/>
          <p:nvPr/>
        </p:nvSpPr>
        <p:spPr>
          <a:xfrm>
            <a:off x="9655217" y="66559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object 4240"/>
          <p:cNvSpPr/>
          <p:nvPr/>
        </p:nvSpPr>
        <p:spPr>
          <a:xfrm>
            <a:off x="9663450" y="66674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object 4241"/>
          <p:cNvSpPr/>
          <p:nvPr/>
        </p:nvSpPr>
        <p:spPr>
          <a:xfrm>
            <a:off x="9671683" y="66784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object 4242"/>
          <p:cNvSpPr/>
          <p:nvPr/>
        </p:nvSpPr>
        <p:spPr>
          <a:xfrm>
            <a:off x="9679557" y="66895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object 4243"/>
          <p:cNvSpPr/>
          <p:nvPr/>
        </p:nvSpPr>
        <p:spPr>
          <a:xfrm>
            <a:off x="9687790" y="67006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object 4244"/>
          <p:cNvSpPr/>
          <p:nvPr/>
        </p:nvSpPr>
        <p:spPr>
          <a:xfrm>
            <a:off x="9631951" y="66473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object 4245"/>
          <p:cNvSpPr/>
          <p:nvPr/>
        </p:nvSpPr>
        <p:spPr>
          <a:xfrm>
            <a:off x="9639826" y="66584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object 4246"/>
          <p:cNvSpPr/>
          <p:nvPr/>
        </p:nvSpPr>
        <p:spPr>
          <a:xfrm>
            <a:off x="9648059" y="66699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object 4247"/>
          <p:cNvSpPr/>
          <p:nvPr/>
        </p:nvSpPr>
        <p:spPr>
          <a:xfrm>
            <a:off x="9656291" y="66810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object 4248"/>
          <p:cNvSpPr/>
          <p:nvPr/>
        </p:nvSpPr>
        <p:spPr>
          <a:xfrm>
            <a:off x="9664524" y="66921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object 4249"/>
          <p:cNvSpPr/>
          <p:nvPr/>
        </p:nvSpPr>
        <p:spPr>
          <a:xfrm>
            <a:off x="9672398" y="67035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object 4250"/>
          <p:cNvSpPr/>
          <p:nvPr/>
        </p:nvSpPr>
        <p:spPr>
          <a:xfrm>
            <a:off x="9680631" y="67146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object 4251"/>
          <p:cNvSpPr/>
          <p:nvPr/>
        </p:nvSpPr>
        <p:spPr>
          <a:xfrm>
            <a:off x="9616561" y="6595099"/>
            <a:ext cx="130175" cy="130175"/>
          </a:xfrm>
          <a:custGeom>
            <a:avLst/>
            <a:gdLst/>
            <a:ahLst/>
            <a:cxnLst/>
            <a:rect l="l" t="t" r="r" b="b"/>
            <a:pathLst>
              <a:path w="130175" h="130175">
                <a:moveTo>
                  <a:pt x="75166" y="0"/>
                </a:moveTo>
                <a:lnTo>
                  <a:pt x="129930" y="75524"/>
                </a:lnTo>
                <a:lnTo>
                  <a:pt x="54764" y="129930"/>
                </a:lnTo>
                <a:lnTo>
                  <a:pt x="0" y="54764"/>
                </a:lnTo>
                <a:lnTo>
                  <a:pt x="75166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object 4252"/>
          <p:cNvSpPr/>
          <p:nvPr/>
        </p:nvSpPr>
        <p:spPr>
          <a:xfrm>
            <a:off x="9616561" y="6595099"/>
            <a:ext cx="130175" cy="130175"/>
          </a:xfrm>
          <a:custGeom>
            <a:avLst/>
            <a:gdLst/>
            <a:ahLst/>
            <a:cxnLst/>
            <a:rect l="l" t="t" r="r" b="b"/>
            <a:pathLst>
              <a:path w="130175" h="130175">
                <a:moveTo>
                  <a:pt x="54764" y="129930"/>
                </a:moveTo>
                <a:lnTo>
                  <a:pt x="129930" y="75524"/>
                </a:lnTo>
                <a:lnTo>
                  <a:pt x="75166" y="0"/>
                </a:lnTo>
                <a:lnTo>
                  <a:pt x="0" y="54764"/>
                </a:lnTo>
                <a:lnTo>
                  <a:pt x="54764" y="12993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object 4253"/>
          <p:cNvSpPr/>
          <p:nvPr/>
        </p:nvSpPr>
        <p:spPr>
          <a:xfrm>
            <a:off x="9687074" y="6395728"/>
            <a:ext cx="31115" cy="43180"/>
          </a:xfrm>
          <a:custGeom>
            <a:avLst/>
            <a:gdLst/>
            <a:ahLst/>
            <a:cxnLst/>
            <a:rect l="l" t="t" r="r" b="b"/>
            <a:pathLst>
              <a:path w="31115" h="43179">
                <a:moveTo>
                  <a:pt x="0" y="22549"/>
                </a:moveTo>
                <a:lnTo>
                  <a:pt x="30782" y="0"/>
                </a:lnTo>
                <a:lnTo>
                  <a:pt x="14675" y="42952"/>
                </a:lnTo>
                <a:lnTo>
                  <a:pt x="0" y="225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object 4254"/>
          <p:cNvSpPr/>
          <p:nvPr/>
        </p:nvSpPr>
        <p:spPr>
          <a:xfrm>
            <a:off x="9687074" y="6395728"/>
            <a:ext cx="45720" cy="43180"/>
          </a:xfrm>
          <a:custGeom>
            <a:avLst/>
            <a:gdLst/>
            <a:ahLst/>
            <a:cxnLst/>
            <a:rect l="l" t="t" r="r" b="b"/>
            <a:pathLst>
              <a:path w="45720" h="43179">
                <a:moveTo>
                  <a:pt x="30782" y="0"/>
                </a:moveTo>
                <a:lnTo>
                  <a:pt x="14675" y="42952"/>
                </a:lnTo>
                <a:lnTo>
                  <a:pt x="45457" y="20760"/>
                </a:lnTo>
                <a:lnTo>
                  <a:pt x="30782" y="0"/>
                </a:lnTo>
                <a:lnTo>
                  <a:pt x="0" y="22549"/>
                </a:lnTo>
                <a:lnTo>
                  <a:pt x="14675" y="4295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object 4255"/>
          <p:cNvSpPr/>
          <p:nvPr/>
        </p:nvSpPr>
        <p:spPr>
          <a:xfrm>
            <a:off x="11856527" y="6250406"/>
            <a:ext cx="23495" cy="11430"/>
          </a:xfrm>
          <a:custGeom>
            <a:avLst/>
            <a:gdLst/>
            <a:ahLst/>
            <a:cxnLst/>
            <a:rect l="l" t="t" r="r" b="b"/>
            <a:pathLst>
              <a:path w="23495" h="11429">
                <a:moveTo>
                  <a:pt x="22907" y="10022"/>
                </a:moveTo>
                <a:lnTo>
                  <a:pt x="0" y="11096"/>
                </a:lnTo>
                <a:lnTo>
                  <a:pt x="15391" y="0"/>
                </a:lnTo>
                <a:lnTo>
                  <a:pt x="22907" y="100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object 4256"/>
          <p:cNvSpPr/>
          <p:nvPr/>
        </p:nvSpPr>
        <p:spPr>
          <a:xfrm>
            <a:off x="11841136" y="6261502"/>
            <a:ext cx="15875" cy="21590"/>
          </a:xfrm>
          <a:custGeom>
            <a:avLst/>
            <a:gdLst/>
            <a:ahLst/>
            <a:cxnLst/>
            <a:rect l="l" t="t" r="r" b="b"/>
            <a:pathLst>
              <a:path w="15875" h="21589">
                <a:moveTo>
                  <a:pt x="7516" y="21476"/>
                </a:moveTo>
                <a:lnTo>
                  <a:pt x="0" y="11096"/>
                </a:lnTo>
                <a:lnTo>
                  <a:pt x="15391" y="0"/>
                </a:lnTo>
                <a:lnTo>
                  <a:pt x="7516" y="2147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object 4257"/>
          <p:cNvSpPr/>
          <p:nvPr/>
        </p:nvSpPr>
        <p:spPr>
          <a:xfrm>
            <a:off x="11856527" y="6240026"/>
            <a:ext cx="15875" cy="21590"/>
          </a:xfrm>
          <a:custGeom>
            <a:avLst/>
            <a:gdLst/>
            <a:ahLst/>
            <a:cxnLst/>
            <a:rect l="l" t="t" r="r" b="b"/>
            <a:pathLst>
              <a:path w="15875" h="21589">
                <a:moveTo>
                  <a:pt x="15391" y="10380"/>
                </a:moveTo>
                <a:lnTo>
                  <a:pt x="0" y="21476"/>
                </a:lnTo>
                <a:lnTo>
                  <a:pt x="7874" y="0"/>
                </a:lnTo>
                <a:lnTo>
                  <a:pt x="15391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object 4258"/>
          <p:cNvSpPr/>
          <p:nvPr/>
        </p:nvSpPr>
        <p:spPr>
          <a:xfrm>
            <a:off x="11833619" y="6261502"/>
            <a:ext cx="23495" cy="11430"/>
          </a:xfrm>
          <a:custGeom>
            <a:avLst/>
            <a:gdLst/>
            <a:ahLst/>
            <a:cxnLst/>
            <a:rect l="l" t="t" r="r" b="b"/>
            <a:pathLst>
              <a:path w="23495" h="11429">
                <a:moveTo>
                  <a:pt x="22907" y="0"/>
                </a:moveTo>
                <a:lnTo>
                  <a:pt x="7516" y="11096"/>
                </a:lnTo>
                <a:lnTo>
                  <a:pt x="0" y="715"/>
                </a:lnTo>
                <a:lnTo>
                  <a:pt x="229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object 4259"/>
          <p:cNvSpPr/>
          <p:nvPr/>
        </p:nvSpPr>
        <p:spPr>
          <a:xfrm>
            <a:off x="11833619" y="6240026"/>
            <a:ext cx="46355" cy="43180"/>
          </a:xfrm>
          <a:custGeom>
            <a:avLst/>
            <a:gdLst/>
            <a:ahLst/>
            <a:cxnLst/>
            <a:rect l="l" t="t" r="r" b="b"/>
            <a:pathLst>
              <a:path w="46354" h="43179">
                <a:moveTo>
                  <a:pt x="15033" y="42952"/>
                </a:moveTo>
                <a:lnTo>
                  <a:pt x="30782" y="0"/>
                </a:lnTo>
                <a:lnTo>
                  <a:pt x="0" y="22192"/>
                </a:lnTo>
                <a:lnTo>
                  <a:pt x="15033" y="42952"/>
                </a:lnTo>
                <a:lnTo>
                  <a:pt x="45815" y="20402"/>
                </a:lnTo>
                <a:lnTo>
                  <a:pt x="3078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object 4260"/>
          <p:cNvSpPr/>
          <p:nvPr/>
        </p:nvSpPr>
        <p:spPr>
          <a:xfrm>
            <a:off x="11833619" y="6260428"/>
            <a:ext cx="46355" cy="1905"/>
          </a:xfrm>
          <a:custGeom>
            <a:avLst/>
            <a:gdLst/>
            <a:ahLst/>
            <a:cxnLst/>
            <a:rect l="l" t="t" r="r" b="b"/>
            <a:pathLst>
              <a:path w="46354" h="1904">
                <a:moveTo>
                  <a:pt x="0" y="1789"/>
                </a:moveTo>
                <a:lnTo>
                  <a:pt x="4581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object 4261"/>
          <p:cNvSpPr/>
          <p:nvPr/>
        </p:nvSpPr>
        <p:spPr>
          <a:xfrm>
            <a:off x="10178163" y="7471685"/>
            <a:ext cx="23495" cy="12065"/>
          </a:xfrm>
          <a:custGeom>
            <a:avLst/>
            <a:gdLst/>
            <a:ahLst/>
            <a:cxnLst/>
            <a:rect l="l" t="t" r="r" b="b"/>
            <a:pathLst>
              <a:path w="23495" h="12065">
                <a:moveTo>
                  <a:pt x="22907" y="10380"/>
                </a:moveTo>
                <a:lnTo>
                  <a:pt x="0" y="11453"/>
                </a:lnTo>
                <a:lnTo>
                  <a:pt x="15391" y="0"/>
                </a:lnTo>
                <a:lnTo>
                  <a:pt x="22907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object 4262"/>
          <p:cNvSpPr/>
          <p:nvPr/>
        </p:nvSpPr>
        <p:spPr>
          <a:xfrm>
            <a:off x="10162771" y="7483140"/>
            <a:ext cx="15875" cy="21590"/>
          </a:xfrm>
          <a:custGeom>
            <a:avLst/>
            <a:gdLst/>
            <a:ahLst/>
            <a:cxnLst/>
            <a:rect l="l" t="t" r="r" b="b"/>
            <a:pathLst>
              <a:path w="15875" h="21590">
                <a:moveTo>
                  <a:pt x="7516" y="21476"/>
                </a:moveTo>
                <a:lnTo>
                  <a:pt x="0" y="11096"/>
                </a:lnTo>
                <a:lnTo>
                  <a:pt x="15391" y="0"/>
                </a:lnTo>
                <a:lnTo>
                  <a:pt x="7516" y="2147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object 4263"/>
          <p:cNvSpPr/>
          <p:nvPr/>
        </p:nvSpPr>
        <p:spPr>
          <a:xfrm>
            <a:off x="10178163" y="7461663"/>
            <a:ext cx="15875" cy="21590"/>
          </a:xfrm>
          <a:custGeom>
            <a:avLst/>
            <a:gdLst/>
            <a:ahLst/>
            <a:cxnLst/>
            <a:rect l="l" t="t" r="r" b="b"/>
            <a:pathLst>
              <a:path w="15875" h="21590">
                <a:moveTo>
                  <a:pt x="15391" y="10022"/>
                </a:moveTo>
                <a:lnTo>
                  <a:pt x="0" y="21476"/>
                </a:lnTo>
                <a:lnTo>
                  <a:pt x="7874" y="0"/>
                </a:lnTo>
                <a:lnTo>
                  <a:pt x="15391" y="100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object 4264"/>
          <p:cNvSpPr/>
          <p:nvPr/>
        </p:nvSpPr>
        <p:spPr>
          <a:xfrm>
            <a:off x="10155255" y="7483140"/>
            <a:ext cx="23495" cy="11430"/>
          </a:xfrm>
          <a:custGeom>
            <a:avLst/>
            <a:gdLst/>
            <a:ahLst/>
            <a:cxnLst/>
            <a:rect l="l" t="t" r="r" b="b"/>
            <a:pathLst>
              <a:path w="23495" h="11429">
                <a:moveTo>
                  <a:pt x="22907" y="0"/>
                </a:moveTo>
                <a:lnTo>
                  <a:pt x="7516" y="11096"/>
                </a:lnTo>
                <a:lnTo>
                  <a:pt x="0" y="715"/>
                </a:lnTo>
                <a:lnTo>
                  <a:pt x="229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object 4265"/>
          <p:cNvSpPr/>
          <p:nvPr/>
        </p:nvSpPr>
        <p:spPr>
          <a:xfrm>
            <a:off x="10155255" y="7461663"/>
            <a:ext cx="46355" cy="43180"/>
          </a:xfrm>
          <a:custGeom>
            <a:avLst/>
            <a:gdLst/>
            <a:ahLst/>
            <a:cxnLst/>
            <a:rect l="l" t="t" r="r" b="b"/>
            <a:pathLst>
              <a:path w="46354" h="43179">
                <a:moveTo>
                  <a:pt x="15033" y="42952"/>
                </a:moveTo>
                <a:lnTo>
                  <a:pt x="30782" y="0"/>
                </a:lnTo>
                <a:lnTo>
                  <a:pt x="0" y="22192"/>
                </a:lnTo>
                <a:lnTo>
                  <a:pt x="15033" y="42952"/>
                </a:lnTo>
                <a:lnTo>
                  <a:pt x="45815" y="20402"/>
                </a:lnTo>
                <a:lnTo>
                  <a:pt x="3078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object 4266"/>
          <p:cNvSpPr/>
          <p:nvPr/>
        </p:nvSpPr>
        <p:spPr>
          <a:xfrm>
            <a:off x="10155255" y="7482065"/>
            <a:ext cx="46355" cy="1905"/>
          </a:xfrm>
          <a:custGeom>
            <a:avLst/>
            <a:gdLst/>
            <a:ahLst/>
            <a:cxnLst/>
            <a:rect l="l" t="t" r="r" b="b"/>
            <a:pathLst>
              <a:path w="46354" h="1904">
                <a:moveTo>
                  <a:pt x="0" y="1789"/>
                </a:moveTo>
                <a:lnTo>
                  <a:pt x="4581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object 4267"/>
          <p:cNvSpPr/>
          <p:nvPr/>
        </p:nvSpPr>
        <p:spPr>
          <a:xfrm>
            <a:off x="9817362" y="6976302"/>
            <a:ext cx="23495" cy="11430"/>
          </a:xfrm>
          <a:custGeom>
            <a:avLst/>
            <a:gdLst/>
            <a:ahLst/>
            <a:cxnLst/>
            <a:rect l="l" t="t" r="r" b="b"/>
            <a:pathLst>
              <a:path w="23495" h="11429">
                <a:moveTo>
                  <a:pt x="22907" y="10022"/>
                </a:moveTo>
                <a:lnTo>
                  <a:pt x="0" y="11096"/>
                </a:lnTo>
                <a:lnTo>
                  <a:pt x="15391" y="0"/>
                </a:lnTo>
                <a:lnTo>
                  <a:pt x="22907" y="100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object 4268"/>
          <p:cNvSpPr/>
          <p:nvPr/>
        </p:nvSpPr>
        <p:spPr>
          <a:xfrm>
            <a:off x="9801971" y="6987397"/>
            <a:ext cx="15875" cy="21590"/>
          </a:xfrm>
          <a:custGeom>
            <a:avLst/>
            <a:gdLst/>
            <a:ahLst/>
            <a:cxnLst/>
            <a:rect l="l" t="t" r="r" b="b"/>
            <a:pathLst>
              <a:path w="15875" h="21590">
                <a:moveTo>
                  <a:pt x="7516" y="21476"/>
                </a:moveTo>
                <a:lnTo>
                  <a:pt x="0" y="11096"/>
                </a:lnTo>
                <a:lnTo>
                  <a:pt x="15391" y="0"/>
                </a:lnTo>
                <a:lnTo>
                  <a:pt x="7516" y="2147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object 4269"/>
          <p:cNvSpPr/>
          <p:nvPr/>
        </p:nvSpPr>
        <p:spPr>
          <a:xfrm>
            <a:off x="9817362" y="6965921"/>
            <a:ext cx="15875" cy="21590"/>
          </a:xfrm>
          <a:custGeom>
            <a:avLst/>
            <a:gdLst/>
            <a:ahLst/>
            <a:cxnLst/>
            <a:rect l="l" t="t" r="r" b="b"/>
            <a:pathLst>
              <a:path w="15875" h="21590">
                <a:moveTo>
                  <a:pt x="15391" y="10380"/>
                </a:moveTo>
                <a:lnTo>
                  <a:pt x="0" y="21476"/>
                </a:lnTo>
                <a:lnTo>
                  <a:pt x="8232" y="0"/>
                </a:lnTo>
                <a:lnTo>
                  <a:pt x="15391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object 4270"/>
          <p:cNvSpPr/>
          <p:nvPr/>
        </p:nvSpPr>
        <p:spPr>
          <a:xfrm>
            <a:off x="9794812" y="6987397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59" h="11429">
                <a:moveTo>
                  <a:pt x="22549" y="0"/>
                </a:moveTo>
                <a:lnTo>
                  <a:pt x="7158" y="11096"/>
                </a:lnTo>
                <a:lnTo>
                  <a:pt x="0" y="715"/>
                </a:lnTo>
                <a:lnTo>
                  <a:pt x="2254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object 4271"/>
          <p:cNvSpPr/>
          <p:nvPr/>
        </p:nvSpPr>
        <p:spPr>
          <a:xfrm>
            <a:off x="9794812" y="6965921"/>
            <a:ext cx="45720" cy="43180"/>
          </a:xfrm>
          <a:custGeom>
            <a:avLst/>
            <a:gdLst/>
            <a:ahLst/>
            <a:cxnLst/>
            <a:rect l="l" t="t" r="r" b="b"/>
            <a:pathLst>
              <a:path w="45720" h="43179">
                <a:moveTo>
                  <a:pt x="14675" y="42952"/>
                </a:moveTo>
                <a:lnTo>
                  <a:pt x="30782" y="0"/>
                </a:lnTo>
                <a:lnTo>
                  <a:pt x="0" y="22192"/>
                </a:lnTo>
                <a:lnTo>
                  <a:pt x="14675" y="42952"/>
                </a:lnTo>
                <a:lnTo>
                  <a:pt x="45457" y="20402"/>
                </a:lnTo>
                <a:lnTo>
                  <a:pt x="3078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object 4272"/>
          <p:cNvSpPr/>
          <p:nvPr/>
        </p:nvSpPr>
        <p:spPr>
          <a:xfrm>
            <a:off x="9794812" y="6986323"/>
            <a:ext cx="45720" cy="1905"/>
          </a:xfrm>
          <a:custGeom>
            <a:avLst/>
            <a:gdLst/>
            <a:ahLst/>
            <a:cxnLst/>
            <a:rect l="l" t="t" r="r" b="b"/>
            <a:pathLst>
              <a:path w="45720" h="1904">
                <a:moveTo>
                  <a:pt x="0" y="1789"/>
                </a:moveTo>
                <a:lnTo>
                  <a:pt x="4545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object 4273"/>
          <p:cNvSpPr/>
          <p:nvPr/>
        </p:nvSpPr>
        <p:spPr>
          <a:xfrm>
            <a:off x="8506957" y="6221055"/>
            <a:ext cx="45720" cy="24765"/>
          </a:xfrm>
          <a:custGeom>
            <a:avLst/>
            <a:gdLst/>
            <a:ahLst/>
            <a:cxnLst/>
            <a:rect l="l" t="t" r="r" b="b"/>
            <a:pathLst>
              <a:path w="45720" h="24764">
                <a:moveTo>
                  <a:pt x="16107" y="0"/>
                </a:moveTo>
                <a:lnTo>
                  <a:pt x="45457" y="24339"/>
                </a:lnTo>
                <a:lnTo>
                  <a:pt x="0" y="19686"/>
                </a:lnTo>
                <a:lnTo>
                  <a:pt x="16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object 4274"/>
          <p:cNvSpPr/>
          <p:nvPr/>
        </p:nvSpPr>
        <p:spPr>
          <a:xfrm>
            <a:off x="8506957" y="6221055"/>
            <a:ext cx="45720" cy="43815"/>
          </a:xfrm>
          <a:custGeom>
            <a:avLst/>
            <a:gdLst/>
            <a:ahLst/>
            <a:cxnLst/>
            <a:rect l="l" t="t" r="r" b="b"/>
            <a:pathLst>
              <a:path w="45720" h="43814">
                <a:moveTo>
                  <a:pt x="45457" y="24339"/>
                </a:moveTo>
                <a:lnTo>
                  <a:pt x="0" y="19686"/>
                </a:lnTo>
                <a:lnTo>
                  <a:pt x="29350" y="43668"/>
                </a:lnTo>
                <a:lnTo>
                  <a:pt x="45457" y="24339"/>
                </a:lnTo>
                <a:lnTo>
                  <a:pt x="16107" y="0"/>
                </a:lnTo>
                <a:lnTo>
                  <a:pt x="0" y="1968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object 4275"/>
          <p:cNvSpPr/>
          <p:nvPr/>
        </p:nvSpPr>
        <p:spPr>
          <a:xfrm>
            <a:off x="2230541" y="10915750"/>
            <a:ext cx="41275" cy="33655"/>
          </a:xfrm>
          <a:custGeom>
            <a:avLst/>
            <a:gdLst/>
            <a:ahLst/>
            <a:cxnLst/>
            <a:rect l="l" t="t" r="r" b="b"/>
            <a:pathLst>
              <a:path w="41275" h="33654">
                <a:moveTo>
                  <a:pt x="22192" y="0"/>
                </a:moveTo>
                <a:lnTo>
                  <a:pt x="40804" y="33288"/>
                </a:lnTo>
                <a:lnTo>
                  <a:pt x="0" y="12169"/>
                </a:lnTo>
                <a:lnTo>
                  <a:pt x="2219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object 4276"/>
          <p:cNvSpPr/>
          <p:nvPr/>
        </p:nvSpPr>
        <p:spPr>
          <a:xfrm>
            <a:off x="2230541" y="10915750"/>
            <a:ext cx="41275" cy="45720"/>
          </a:xfrm>
          <a:custGeom>
            <a:avLst/>
            <a:gdLst/>
            <a:ahLst/>
            <a:cxnLst/>
            <a:rect l="l" t="t" r="r" b="b"/>
            <a:pathLst>
              <a:path w="41275" h="45720">
                <a:moveTo>
                  <a:pt x="40804" y="33288"/>
                </a:moveTo>
                <a:lnTo>
                  <a:pt x="0" y="12169"/>
                </a:lnTo>
                <a:lnTo>
                  <a:pt x="18254" y="45457"/>
                </a:lnTo>
                <a:lnTo>
                  <a:pt x="40804" y="33288"/>
                </a:lnTo>
                <a:lnTo>
                  <a:pt x="22192" y="0"/>
                </a:lnTo>
                <a:lnTo>
                  <a:pt x="0" y="1216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object 4277"/>
          <p:cNvSpPr/>
          <p:nvPr/>
        </p:nvSpPr>
        <p:spPr>
          <a:xfrm>
            <a:off x="8258549" y="6722167"/>
            <a:ext cx="43180" cy="31115"/>
          </a:xfrm>
          <a:custGeom>
            <a:avLst/>
            <a:gdLst/>
            <a:ahLst/>
            <a:cxnLst/>
            <a:rect l="l" t="t" r="r" b="b"/>
            <a:pathLst>
              <a:path w="43179" h="31115">
                <a:moveTo>
                  <a:pt x="22549" y="30782"/>
                </a:moveTo>
                <a:lnTo>
                  <a:pt x="0" y="0"/>
                </a:lnTo>
                <a:lnTo>
                  <a:pt x="42952" y="15749"/>
                </a:lnTo>
                <a:lnTo>
                  <a:pt x="22549" y="307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object 4278"/>
          <p:cNvSpPr/>
          <p:nvPr/>
        </p:nvSpPr>
        <p:spPr>
          <a:xfrm>
            <a:off x="8258549" y="6707133"/>
            <a:ext cx="43180" cy="46355"/>
          </a:xfrm>
          <a:custGeom>
            <a:avLst/>
            <a:gdLst/>
            <a:ahLst/>
            <a:cxnLst/>
            <a:rect l="l" t="t" r="r" b="b"/>
            <a:pathLst>
              <a:path w="43179" h="46354">
                <a:moveTo>
                  <a:pt x="0" y="15033"/>
                </a:moveTo>
                <a:lnTo>
                  <a:pt x="42952" y="30782"/>
                </a:lnTo>
                <a:lnTo>
                  <a:pt x="20402" y="0"/>
                </a:lnTo>
                <a:lnTo>
                  <a:pt x="0" y="15033"/>
                </a:lnTo>
                <a:lnTo>
                  <a:pt x="22549" y="45815"/>
                </a:lnTo>
                <a:lnTo>
                  <a:pt x="42952" y="3078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 txBox="1"/>
          <p:nvPr/>
        </p:nvSpPr>
        <p:spPr>
          <a:xfrm>
            <a:off x="16703172" y="615281"/>
            <a:ext cx="3454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20" dirty="0">
                <a:latin typeface="Arial"/>
                <a:cs typeface="Arial"/>
              </a:rPr>
              <a:t>LEGENDA</a:t>
            </a:r>
            <a:endParaRPr sz="700">
              <a:latin typeface="Arial"/>
              <a:cs typeface="Arial"/>
            </a:endParaRPr>
          </a:p>
        </p:txBody>
      </p:sp>
      <p:sp>
        <p:nvSpPr>
          <p:cNvPr id="4280" name="object 4280"/>
          <p:cNvSpPr/>
          <p:nvPr/>
        </p:nvSpPr>
        <p:spPr>
          <a:xfrm>
            <a:off x="16868175" y="2847146"/>
            <a:ext cx="426302" cy="991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object 4281"/>
          <p:cNvSpPr/>
          <p:nvPr/>
        </p:nvSpPr>
        <p:spPr>
          <a:xfrm>
            <a:off x="16868175" y="3988248"/>
            <a:ext cx="426302" cy="9950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object 4282"/>
          <p:cNvSpPr/>
          <p:nvPr/>
        </p:nvSpPr>
        <p:spPr>
          <a:xfrm>
            <a:off x="16868175" y="3798183"/>
            <a:ext cx="426302" cy="9950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object 4283"/>
          <p:cNvSpPr/>
          <p:nvPr/>
        </p:nvSpPr>
        <p:spPr>
          <a:xfrm>
            <a:off x="16870860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object 4284"/>
          <p:cNvSpPr/>
          <p:nvPr/>
        </p:nvSpPr>
        <p:spPr>
          <a:xfrm>
            <a:off x="16906295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object 4285"/>
          <p:cNvSpPr/>
          <p:nvPr/>
        </p:nvSpPr>
        <p:spPr>
          <a:xfrm>
            <a:off x="16941731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object 4286"/>
          <p:cNvSpPr/>
          <p:nvPr/>
        </p:nvSpPr>
        <p:spPr>
          <a:xfrm>
            <a:off x="16977166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object 4287"/>
          <p:cNvSpPr/>
          <p:nvPr/>
        </p:nvSpPr>
        <p:spPr>
          <a:xfrm>
            <a:off x="17012959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object 4288"/>
          <p:cNvSpPr/>
          <p:nvPr/>
        </p:nvSpPr>
        <p:spPr>
          <a:xfrm>
            <a:off x="17048396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object 4289"/>
          <p:cNvSpPr/>
          <p:nvPr/>
        </p:nvSpPr>
        <p:spPr>
          <a:xfrm>
            <a:off x="17083831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object 4290"/>
          <p:cNvSpPr/>
          <p:nvPr/>
        </p:nvSpPr>
        <p:spPr>
          <a:xfrm>
            <a:off x="17119268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object 4291"/>
          <p:cNvSpPr/>
          <p:nvPr/>
        </p:nvSpPr>
        <p:spPr>
          <a:xfrm>
            <a:off x="17155061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object 4292"/>
          <p:cNvSpPr/>
          <p:nvPr/>
        </p:nvSpPr>
        <p:spPr>
          <a:xfrm>
            <a:off x="17190496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/>
          <p:nvPr/>
        </p:nvSpPr>
        <p:spPr>
          <a:xfrm>
            <a:off x="17225933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object 4294"/>
          <p:cNvSpPr/>
          <p:nvPr/>
        </p:nvSpPr>
        <p:spPr>
          <a:xfrm>
            <a:off x="17261368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object 4295"/>
          <p:cNvSpPr/>
          <p:nvPr/>
        </p:nvSpPr>
        <p:spPr>
          <a:xfrm>
            <a:off x="16869785" y="3435593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object 4296"/>
          <p:cNvSpPr/>
          <p:nvPr/>
        </p:nvSpPr>
        <p:spPr>
          <a:xfrm>
            <a:off x="16897346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object 4297"/>
          <p:cNvSpPr/>
          <p:nvPr/>
        </p:nvSpPr>
        <p:spPr>
          <a:xfrm>
            <a:off x="16932783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object 4298"/>
          <p:cNvSpPr/>
          <p:nvPr/>
        </p:nvSpPr>
        <p:spPr>
          <a:xfrm>
            <a:off x="16968576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object 4299"/>
          <p:cNvSpPr/>
          <p:nvPr/>
        </p:nvSpPr>
        <p:spPr>
          <a:xfrm>
            <a:off x="17004011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object 4300"/>
          <p:cNvSpPr/>
          <p:nvPr/>
        </p:nvSpPr>
        <p:spPr>
          <a:xfrm>
            <a:off x="17039448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object 4301"/>
          <p:cNvSpPr/>
          <p:nvPr/>
        </p:nvSpPr>
        <p:spPr>
          <a:xfrm>
            <a:off x="17074883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object 4302"/>
          <p:cNvSpPr/>
          <p:nvPr/>
        </p:nvSpPr>
        <p:spPr>
          <a:xfrm>
            <a:off x="17110676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object 4303"/>
          <p:cNvSpPr/>
          <p:nvPr/>
        </p:nvSpPr>
        <p:spPr>
          <a:xfrm>
            <a:off x="17146113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object 4304"/>
          <p:cNvSpPr/>
          <p:nvPr/>
        </p:nvSpPr>
        <p:spPr>
          <a:xfrm>
            <a:off x="17181548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object 4305"/>
          <p:cNvSpPr/>
          <p:nvPr/>
        </p:nvSpPr>
        <p:spPr>
          <a:xfrm>
            <a:off x="17216984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object 4306"/>
          <p:cNvSpPr/>
          <p:nvPr/>
        </p:nvSpPr>
        <p:spPr>
          <a:xfrm>
            <a:off x="17252777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object 4307"/>
          <p:cNvSpPr/>
          <p:nvPr/>
        </p:nvSpPr>
        <p:spPr>
          <a:xfrm>
            <a:off x="17288212" y="3435593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object 4308"/>
          <p:cNvSpPr/>
          <p:nvPr/>
        </p:nvSpPr>
        <p:spPr>
          <a:xfrm>
            <a:off x="16869785" y="3444542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object 4309"/>
          <p:cNvSpPr/>
          <p:nvPr/>
        </p:nvSpPr>
        <p:spPr>
          <a:xfrm>
            <a:off x="16888398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object 4310"/>
          <p:cNvSpPr/>
          <p:nvPr/>
        </p:nvSpPr>
        <p:spPr>
          <a:xfrm>
            <a:off x="16924191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object 4311"/>
          <p:cNvSpPr/>
          <p:nvPr/>
        </p:nvSpPr>
        <p:spPr>
          <a:xfrm>
            <a:off x="16959628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object 4312"/>
          <p:cNvSpPr/>
          <p:nvPr/>
        </p:nvSpPr>
        <p:spPr>
          <a:xfrm>
            <a:off x="16995063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object 4313"/>
          <p:cNvSpPr/>
          <p:nvPr/>
        </p:nvSpPr>
        <p:spPr>
          <a:xfrm>
            <a:off x="17030500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object 4314"/>
          <p:cNvSpPr/>
          <p:nvPr/>
        </p:nvSpPr>
        <p:spPr>
          <a:xfrm>
            <a:off x="17066293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object 4315"/>
          <p:cNvSpPr/>
          <p:nvPr/>
        </p:nvSpPr>
        <p:spPr>
          <a:xfrm>
            <a:off x="17101728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object 4316"/>
          <p:cNvSpPr/>
          <p:nvPr/>
        </p:nvSpPr>
        <p:spPr>
          <a:xfrm>
            <a:off x="17137164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object 4317"/>
          <p:cNvSpPr/>
          <p:nvPr/>
        </p:nvSpPr>
        <p:spPr>
          <a:xfrm>
            <a:off x="17172599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object 4318"/>
          <p:cNvSpPr/>
          <p:nvPr/>
        </p:nvSpPr>
        <p:spPr>
          <a:xfrm>
            <a:off x="17208036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object 4319"/>
          <p:cNvSpPr/>
          <p:nvPr/>
        </p:nvSpPr>
        <p:spPr>
          <a:xfrm>
            <a:off x="17243829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object 4320"/>
          <p:cNvSpPr/>
          <p:nvPr/>
        </p:nvSpPr>
        <p:spPr>
          <a:xfrm>
            <a:off x="17279264" y="344454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object 4321"/>
          <p:cNvSpPr/>
          <p:nvPr/>
        </p:nvSpPr>
        <p:spPr>
          <a:xfrm>
            <a:off x="16869785" y="34531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36" y="-1610"/>
                </a:moveTo>
                <a:lnTo>
                  <a:pt x="536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object 4322"/>
          <p:cNvSpPr/>
          <p:nvPr/>
        </p:nvSpPr>
        <p:spPr>
          <a:xfrm>
            <a:off x="16879808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object 4323"/>
          <p:cNvSpPr/>
          <p:nvPr/>
        </p:nvSpPr>
        <p:spPr>
          <a:xfrm>
            <a:off x="16915243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object 4324"/>
          <p:cNvSpPr/>
          <p:nvPr/>
        </p:nvSpPr>
        <p:spPr>
          <a:xfrm>
            <a:off x="16950680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object 4325"/>
          <p:cNvSpPr/>
          <p:nvPr/>
        </p:nvSpPr>
        <p:spPr>
          <a:xfrm>
            <a:off x="16986115" y="345313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object 4326"/>
          <p:cNvSpPr/>
          <p:nvPr/>
        </p:nvSpPr>
        <p:spPr>
          <a:xfrm>
            <a:off x="17021908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/>
          <p:nvPr/>
        </p:nvSpPr>
        <p:spPr>
          <a:xfrm>
            <a:off x="17057344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object 4328"/>
          <p:cNvSpPr/>
          <p:nvPr/>
        </p:nvSpPr>
        <p:spPr>
          <a:xfrm>
            <a:off x="17092779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/>
          <p:nvPr/>
        </p:nvSpPr>
        <p:spPr>
          <a:xfrm>
            <a:off x="17128216" y="345313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object 4330"/>
          <p:cNvSpPr/>
          <p:nvPr/>
        </p:nvSpPr>
        <p:spPr>
          <a:xfrm>
            <a:off x="17163651" y="345313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object 4331"/>
          <p:cNvSpPr/>
          <p:nvPr/>
        </p:nvSpPr>
        <p:spPr>
          <a:xfrm>
            <a:off x="17199444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object 4332"/>
          <p:cNvSpPr/>
          <p:nvPr/>
        </p:nvSpPr>
        <p:spPr>
          <a:xfrm>
            <a:off x="17234881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object 4333"/>
          <p:cNvSpPr/>
          <p:nvPr/>
        </p:nvSpPr>
        <p:spPr>
          <a:xfrm>
            <a:off x="17270316" y="3453132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object 4334"/>
          <p:cNvSpPr/>
          <p:nvPr/>
        </p:nvSpPr>
        <p:spPr>
          <a:xfrm>
            <a:off x="16870860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object 4335"/>
          <p:cNvSpPr/>
          <p:nvPr/>
        </p:nvSpPr>
        <p:spPr>
          <a:xfrm>
            <a:off x="16906295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object 4336"/>
          <p:cNvSpPr/>
          <p:nvPr/>
        </p:nvSpPr>
        <p:spPr>
          <a:xfrm>
            <a:off x="16941731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object 4337"/>
          <p:cNvSpPr/>
          <p:nvPr/>
        </p:nvSpPr>
        <p:spPr>
          <a:xfrm>
            <a:off x="16977166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object 4338"/>
          <p:cNvSpPr/>
          <p:nvPr/>
        </p:nvSpPr>
        <p:spPr>
          <a:xfrm>
            <a:off x="17012959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object 4339"/>
          <p:cNvSpPr/>
          <p:nvPr/>
        </p:nvSpPr>
        <p:spPr>
          <a:xfrm>
            <a:off x="17048396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object 4340"/>
          <p:cNvSpPr/>
          <p:nvPr/>
        </p:nvSpPr>
        <p:spPr>
          <a:xfrm>
            <a:off x="17083831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object 4341"/>
          <p:cNvSpPr/>
          <p:nvPr/>
        </p:nvSpPr>
        <p:spPr>
          <a:xfrm>
            <a:off x="17119268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/>
          <p:nvPr/>
        </p:nvSpPr>
        <p:spPr>
          <a:xfrm>
            <a:off x="17155061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object 4343"/>
          <p:cNvSpPr/>
          <p:nvPr/>
        </p:nvSpPr>
        <p:spPr>
          <a:xfrm>
            <a:off x="17190496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object 4344"/>
          <p:cNvSpPr/>
          <p:nvPr/>
        </p:nvSpPr>
        <p:spPr>
          <a:xfrm>
            <a:off x="17225933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object 4345"/>
          <p:cNvSpPr/>
          <p:nvPr/>
        </p:nvSpPr>
        <p:spPr>
          <a:xfrm>
            <a:off x="17261368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16869785" y="34710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object 4347"/>
          <p:cNvSpPr/>
          <p:nvPr/>
        </p:nvSpPr>
        <p:spPr>
          <a:xfrm>
            <a:off x="16897346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object 4348"/>
          <p:cNvSpPr/>
          <p:nvPr/>
        </p:nvSpPr>
        <p:spPr>
          <a:xfrm>
            <a:off x="16932783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object 4349"/>
          <p:cNvSpPr/>
          <p:nvPr/>
        </p:nvSpPr>
        <p:spPr>
          <a:xfrm>
            <a:off x="16968576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17004011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17039448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17074883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17110676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object 4354"/>
          <p:cNvSpPr/>
          <p:nvPr/>
        </p:nvSpPr>
        <p:spPr>
          <a:xfrm>
            <a:off x="17146113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object 4355"/>
          <p:cNvSpPr/>
          <p:nvPr/>
        </p:nvSpPr>
        <p:spPr>
          <a:xfrm>
            <a:off x="17181548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object 4356"/>
          <p:cNvSpPr/>
          <p:nvPr/>
        </p:nvSpPr>
        <p:spPr>
          <a:xfrm>
            <a:off x="17216984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object 4357"/>
          <p:cNvSpPr/>
          <p:nvPr/>
        </p:nvSpPr>
        <p:spPr>
          <a:xfrm>
            <a:off x="17252777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object 4358"/>
          <p:cNvSpPr/>
          <p:nvPr/>
        </p:nvSpPr>
        <p:spPr>
          <a:xfrm>
            <a:off x="17288212" y="3471029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16869785" y="347997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16888398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object 4361"/>
          <p:cNvSpPr/>
          <p:nvPr/>
        </p:nvSpPr>
        <p:spPr>
          <a:xfrm>
            <a:off x="16924191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object 4362"/>
          <p:cNvSpPr/>
          <p:nvPr/>
        </p:nvSpPr>
        <p:spPr>
          <a:xfrm>
            <a:off x="16959628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object 4363"/>
          <p:cNvSpPr/>
          <p:nvPr/>
        </p:nvSpPr>
        <p:spPr>
          <a:xfrm>
            <a:off x="16995063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object 4364"/>
          <p:cNvSpPr/>
          <p:nvPr/>
        </p:nvSpPr>
        <p:spPr>
          <a:xfrm>
            <a:off x="17030500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object 4365"/>
          <p:cNvSpPr/>
          <p:nvPr/>
        </p:nvSpPr>
        <p:spPr>
          <a:xfrm>
            <a:off x="17066293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object 4366"/>
          <p:cNvSpPr/>
          <p:nvPr/>
        </p:nvSpPr>
        <p:spPr>
          <a:xfrm>
            <a:off x="17101728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17137164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17172599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object 4369"/>
          <p:cNvSpPr/>
          <p:nvPr/>
        </p:nvSpPr>
        <p:spPr>
          <a:xfrm>
            <a:off x="17208036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object 4370"/>
          <p:cNvSpPr/>
          <p:nvPr/>
        </p:nvSpPr>
        <p:spPr>
          <a:xfrm>
            <a:off x="17243829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object 4371"/>
          <p:cNvSpPr/>
          <p:nvPr/>
        </p:nvSpPr>
        <p:spPr>
          <a:xfrm>
            <a:off x="17279264" y="347997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object 4372"/>
          <p:cNvSpPr/>
          <p:nvPr/>
        </p:nvSpPr>
        <p:spPr>
          <a:xfrm>
            <a:off x="16869785" y="34889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36" y="-1610"/>
                </a:moveTo>
                <a:lnTo>
                  <a:pt x="536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object 4373"/>
          <p:cNvSpPr/>
          <p:nvPr/>
        </p:nvSpPr>
        <p:spPr>
          <a:xfrm>
            <a:off x="16879808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object 4374"/>
          <p:cNvSpPr/>
          <p:nvPr/>
        </p:nvSpPr>
        <p:spPr>
          <a:xfrm>
            <a:off x="16915243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object 4375"/>
          <p:cNvSpPr/>
          <p:nvPr/>
        </p:nvSpPr>
        <p:spPr>
          <a:xfrm>
            <a:off x="16950680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object 4376"/>
          <p:cNvSpPr/>
          <p:nvPr/>
        </p:nvSpPr>
        <p:spPr>
          <a:xfrm>
            <a:off x="16986115" y="34889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object 4377"/>
          <p:cNvSpPr/>
          <p:nvPr/>
        </p:nvSpPr>
        <p:spPr>
          <a:xfrm>
            <a:off x="17021908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object 4378"/>
          <p:cNvSpPr/>
          <p:nvPr/>
        </p:nvSpPr>
        <p:spPr>
          <a:xfrm>
            <a:off x="17057344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object 4379"/>
          <p:cNvSpPr/>
          <p:nvPr/>
        </p:nvSpPr>
        <p:spPr>
          <a:xfrm>
            <a:off x="17092779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object 4380"/>
          <p:cNvSpPr/>
          <p:nvPr/>
        </p:nvSpPr>
        <p:spPr>
          <a:xfrm>
            <a:off x="17128216" y="34889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object 4381"/>
          <p:cNvSpPr/>
          <p:nvPr/>
        </p:nvSpPr>
        <p:spPr>
          <a:xfrm>
            <a:off x="17163651" y="34889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object 4382"/>
          <p:cNvSpPr/>
          <p:nvPr/>
        </p:nvSpPr>
        <p:spPr>
          <a:xfrm>
            <a:off x="17199444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object 4383"/>
          <p:cNvSpPr/>
          <p:nvPr/>
        </p:nvSpPr>
        <p:spPr>
          <a:xfrm>
            <a:off x="17234881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object 4384"/>
          <p:cNvSpPr/>
          <p:nvPr/>
        </p:nvSpPr>
        <p:spPr>
          <a:xfrm>
            <a:off x="17270316" y="3488926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object 4385"/>
          <p:cNvSpPr/>
          <p:nvPr/>
        </p:nvSpPr>
        <p:spPr>
          <a:xfrm>
            <a:off x="16870860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object 4386"/>
          <p:cNvSpPr/>
          <p:nvPr/>
        </p:nvSpPr>
        <p:spPr>
          <a:xfrm>
            <a:off x="16906295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object 4387"/>
          <p:cNvSpPr/>
          <p:nvPr/>
        </p:nvSpPr>
        <p:spPr>
          <a:xfrm>
            <a:off x="16941731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object 4388"/>
          <p:cNvSpPr/>
          <p:nvPr/>
        </p:nvSpPr>
        <p:spPr>
          <a:xfrm>
            <a:off x="16977166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object 4389"/>
          <p:cNvSpPr/>
          <p:nvPr/>
        </p:nvSpPr>
        <p:spPr>
          <a:xfrm>
            <a:off x="17012959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object 4390"/>
          <p:cNvSpPr/>
          <p:nvPr/>
        </p:nvSpPr>
        <p:spPr>
          <a:xfrm>
            <a:off x="17048396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object 4391"/>
          <p:cNvSpPr/>
          <p:nvPr/>
        </p:nvSpPr>
        <p:spPr>
          <a:xfrm>
            <a:off x="17083831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object 4392"/>
          <p:cNvSpPr/>
          <p:nvPr/>
        </p:nvSpPr>
        <p:spPr>
          <a:xfrm>
            <a:off x="17119268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object 4393"/>
          <p:cNvSpPr/>
          <p:nvPr/>
        </p:nvSpPr>
        <p:spPr>
          <a:xfrm>
            <a:off x="17155061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object 4394"/>
          <p:cNvSpPr/>
          <p:nvPr/>
        </p:nvSpPr>
        <p:spPr>
          <a:xfrm>
            <a:off x="17190496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object 4395"/>
          <p:cNvSpPr/>
          <p:nvPr/>
        </p:nvSpPr>
        <p:spPr>
          <a:xfrm>
            <a:off x="17225933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object 4396"/>
          <p:cNvSpPr/>
          <p:nvPr/>
        </p:nvSpPr>
        <p:spPr>
          <a:xfrm>
            <a:off x="17261368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object 4397"/>
          <p:cNvSpPr/>
          <p:nvPr/>
        </p:nvSpPr>
        <p:spPr>
          <a:xfrm>
            <a:off x="16869785" y="3506465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object 4398"/>
          <p:cNvSpPr/>
          <p:nvPr/>
        </p:nvSpPr>
        <p:spPr>
          <a:xfrm>
            <a:off x="16897346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object 4399"/>
          <p:cNvSpPr/>
          <p:nvPr/>
        </p:nvSpPr>
        <p:spPr>
          <a:xfrm>
            <a:off x="16932783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object 4400"/>
          <p:cNvSpPr/>
          <p:nvPr/>
        </p:nvSpPr>
        <p:spPr>
          <a:xfrm>
            <a:off x="16968576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object 4401"/>
          <p:cNvSpPr/>
          <p:nvPr/>
        </p:nvSpPr>
        <p:spPr>
          <a:xfrm>
            <a:off x="17004011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object 4402"/>
          <p:cNvSpPr/>
          <p:nvPr/>
        </p:nvSpPr>
        <p:spPr>
          <a:xfrm>
            <a:off x="17039448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object 4403"/>
          <p:cNvSpPr/>
          <p:nvPr/>
        </p:nvSpPr>
        <p:spPr>
          <a:xfrm>
            <a:off x="17074883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object 4404"/>
          <p:cNvSpPr/>
          <p:nvPr/>
        </p:nvSpPr>
        <p:spPr>
          <a:xfrm>
            <a:off x="17110676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object 4405"/>
          <p:cNvSpPr/>
          <p:nvPr/>
        </p:nvSpPr>
        <p:spPr>
          <a:xfrm>
            <a:off x="17146113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object 4406"/>
          <p:cNvSpPr/>
          <p:nvPr/>
        </p:nvSpPr>
        <p:spPr>
          <a:xfrm>
            <a:off x="17181548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object 4407"/>
          <p:cNvSpPr/>
          <p:nvPr/>
        </p:nvSpPr>
        <p:spPr>
          <a:xfrm>
            <a:off x="17216984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object 4408"/>
          <p:cNvSpPr/>
          <p:nvPr/>
        </p:nvSpPr>
        <p:spPr>
          <a:xfrm>
            <a:off x="17252777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object 4409"/>
          <p:cNvSpPr/>
          <p:nvPr/>
        </p:nvSpPr>
        <p:spPr>
          <a:xfrm>
            <a:off x="17288212" y="3506465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object 4410"/>
          <p:cNvSpPr/>
          <p:nvPr/>
        </p:nvSpPr>
        <p:spPr>
          <a:xfrm>
            <a:off x="17288212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object 4411"/>
          <p:cNvSpPr/>
          <p:nvPr/>
        </p:nvSpPr>
        <p:spPr>
          <a:xfrm>
            <a:off x="17288212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object 4412"/>
          <p:cNvSpPr/>
          <p:nvPr/>
        </p:nvSpPr>
        <p:spPr>
          <a:xfrm>
            <a:off x="17288212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object 4413"/>
          <p:cNvSpPr/>
          <p:nvPr/>
        </p:nvSpPr>
        <p:spPr>
          <a:xfrm>
            <a:off x="17279264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object 4414"/>
          <p:cNvSpPr/>
          <p:nvPr/>
        </p:nvSpPr>
        <p:spPr>
          <a:xfrm>
            <a:off x="17279264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object 4415"/>
          <p:cNvSpPr/>
          <p:nvPr/>
        </p:nvSpPr>
        <p:spPr>
          <a:xfrm>
            <a:off x="17279264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object 4416"/>
          <p:cNvSpPr/>
          <p:nvPr/>
        </p:nvSpPr>
        <p:spPr>
          <a:xfrm>
            <a:off x="17270316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object 4417"/>
          <p:cNvSpPr/>
          <p:nvPr/>
        </p:nvSpPr>
        <p:spPr>
          <a:xfrm>
            <a:off x="17270316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object 4418"/>
          <p:cNvSpPr/>
          <p:nvPr/>
        </p:nvSpPr>
        <p:spPr>
          <a:xfrm>
            <a:off x="17270316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object 4419"/>
          <p:cNvSpPr/>
          <p:nvPr/>
        </p:nvSpPr>
        <p:spPr>
          <a:xfrm>
            <a:off x="17270316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object 4420"/>
          <p:cNvSpPr/>
          <p:nvPr/>
        </p:nvSpPr>
        <p:spPr>
          <a:xfrm>
            <a:off x="17261368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object 4421"/>
          <p:cNvSpPr/>
          <p:nvPr/>
        </p:nvSpPr>
        <p:spPr>
          <a:xfrm>
            <a:off x="17261368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object 4422"/>
          <p:cNvSpPr/>
          <p:nvPr/>
        </p:nvSpPr>
        <p:spPr>
          <a:xfrm>
            <a:off x="17261368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object 4423"/>
          <p:cNvSpPr/>
          <p:nvPr/>
        </p:nvSpPr>
        <p:spPr>
          <a:xfrm>
            <a:off x="17252777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object 4424"/>
          <p:cNvSpPr/>
          <p:nvPr/>
        </p:nvSpPr>
        <p:spPr>
          <a:xfrm>
            <a:off x="17252777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object 4425"/>
          <p:cNvSpPr/>
          <p:nvPr/>
        </p:nvSpPr>
        <p:spPr>
          <a:xfrm>
            <a:off x="17252777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object 4426"/>
          <p:cNvSpPr/>
          <p:nvPr/>
        </p:nvSpPr>
        <p:spPr>
          <a:xfrm>
            <a:off x="17243829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object 4427"/>
          <p:cNvSpPr/>
          <p:nvPr/>
        </p:nvSpPr>
        <p:spPr>
          <a:xfrm>
            <a:off x="17243829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object 4428"/>
          <p:cNvSpPr/>
          <p:nvPr/>
        </p:nvSpPr>
        <p:spPr>
          <a:xfrm>
            <a:off x="17243829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object 4429"/>
          <p:cNvSpPr/>
          <p:nvPr/>
        </p:nvSpPr>
        <p:spPr>
          <a:xfrm>
            <a:off x="17234881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object 4430"/>
          <p:cNvSpPr/>
          <p:nvPr/>
        </p:nvSpPr>
        <p:spPr>
          <a:xfrm>
            <a:off x="17234881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object 4431"/>
          <p:cNvSpPr/>
          <p:nvPr/>
        </p:nvSpPr>
        <p:spPr>
          <a:xfrm>
            <a:off x="17234881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object 4432"/>
          <p:cNvSpPr/>
          <p:nvPr/>
        </p:nvSpPr>
        <p:spPr>
          <a:xfrm>
            <a:off x="17234881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object 4433"/>
          <p:cNvSpPr/>
          <p:nvPr/>
        </p:nvSpPr>
        <p:spPr>
          <a:xfrm>
            <a:off x="17225933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object 4434"/>
          <p:cNvSpPr/>
          <p:nvPr/>
        </p:nvSpPr>
        <p:spPr>
          <a:xfrm>
            <a:off x="17225933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object 4435"/>
          <p:cNvSpPr/>
          <p:nvPr/>
        </p:nvSpPr>
        <p:spPr>
          <a:xfrm>
            <a:off x="17225933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object 4436"/>
          <p:cNvSpPr/>
          <p:nvPr/>
        </p:nvSpPr>
        <p:spPr>
          <a:xfrm>
            <a:off x="17216984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object 4437"/>
          <p:cNvSpPr/>
          <p:nvPr/>
        </p:nvSpPr>
        <p:spPr>
          <a:xfrm>
            <a:off x="17216984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object 4438"/>
          <p:cNvSpPr/>
          <p:nvPr/>
        </p:nvSpPr>
        <p:spPr>
          <a:xfrm>
            <a:off x="17216984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object 4439"/>
          <p:cNvSpPr/>
          <p:nvPr/>
        </p:nvSpPr>
        <p:spPr>
          <a:xfrm>
            <a:off x="17208036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object 4440"/>
          <p:cNvSpPr/>
          <p:nvPr/>
        </p:nvSpPr>
        <p:spPr>
          <a:xfrm>
            <a:off x="17208036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object 4441"/>
          <p:cNvSpPr/>
          <p:nvPr/>
        </p:nvSpPr>
        <p:spPr>
          <a:xfrm>
            <a:off x="17208036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object 4442"/>
          <p:cNvSpPr/>
          <p:nvPr/>
        </p:nvSpPr>
        <p:spPr>
          <a:xfrm>
            <a:off x="17199444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object 4443"/>
          <p:cNvSpPr/>
          <p:nvPr/>
        </p:nvSpPr>
        <p:spPr>
          <a:xfrm>
            <a:off x="17199444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object 4444"/>
          <p:cNvSpPr/>
          <p:nvPr/>
        </p:nvSpPr>
        <p:spPr>
          <a:xfrm>
            <a:off x="17199444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object 4445"/>
          <p:cNvSpPr/>
          <p:nvPr/>
        </p:nvSpPr>
        <p:spPr>
          <a:xfrm>
            <a:off x="17199444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/>
          <p:nvPr/>
        </p:nvSpPr>
        <p:spPr>
          <a:xfrm>
            <a:off x="17190496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object 4447"/>
          <p:cNvSpPr/>
          <p:nvPr/>
        </p:nvSpPr>
        <p:spPr>
          <a:xfrm>
            <a:off x="17190496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/>
          <p:nvPr/>
        </p:nvSpPr>
        <p:spPr>
          <a:xfrm>
            <a:off x="17190496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object 4449"/>
          <p:cNvSpPr/>
          <p:nvPr/>
        </p:nvSpPr>
        <p:spPr>
          <a:xfrm>
            <a:off x="17181548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/>
          <p:nvPr/>
        </p:nvSpPr>
        <p:spPr>
          <a:xfrm>
            <a:off x="17181548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object 4451"/>
          <p:cNvSpPr/>
          <p:nvPr/>
        </p:nvSpPr>
        <p:spPr>
          <a:xfrm>
            <a:off x="17181548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/>
          <p:nvPr/>
        </p:nvSpPr>
        <p:spPr>
          <a:xfrm>
            <a:off x="17172599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object 4453"/>
          <p:cNvSpPr/>
          <p:nvPr/>
        </p:nvSpPr>
        <p:spPr>
          <a:xfrm>
            <a:off x="17172599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17172599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object 4455"/>
          <p:cNvSpPr/>
          <p:nvPr/>
        </p:nvSpPr>
        <p:spPr>
          <a:xfrm>
            <a:off x="17163651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/>
          <p:nvPr/>
        </p:nvSpPr>
        <p:spPr>
          <a:xfrm>
            <a:off x="17163651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object 4457"/>
          <p:cNvSpPr/>
          <p:nvPr/>
        </p:nvSpPr>
        <p:spPr>
          <a:xfrm>
            <a:off x="17163651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/>
          <p:nvPr/>
        </p:nvSpPr>
        <p:spPr>
          <a:xfrm>
            <a:off x="17163651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17155061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/>
          <p:nvPr/>
        </p:nvSpPr>
        <p:spPr>
          <a:xfrm>
            <a:off x="17155061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object 4461"/>
          <p:cNvSpPr/>
          <p:nvPr/>
        </p:nvSpPr>
        <p:spPr>
          <a:xfrm>
            <a:off x="17155061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/>
          <p:nvPr/>
        </p:nvSpPr>
        <p:spPr>
          <a:xfrm>
            <a:off x="17146113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object 4463"/>
          <p:cNvSpPr/>
          <p:nvPr/>
        </p:nvSpPr>
        <p:spPr>
          <a:xfrm>
            <a:off x="17146113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object 4464"/>
          <p:cNvSpPr/>
          <p:nvPr/>
        </p:nvSpPr>
        <p:spPr>
          <a:xfrm>
            <a:off x="17146113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object 4465"/>
          <p:cNvSpPr/>
          <p:nvPr/>
        </p:nvSpPr>
        <p:spPr>
          <a:xfrm>
            <a:off x="17137164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object 4466"/>
          <p:cNvSpPr/>
          <p:nvPr/>
        </p:nvSpPr>
        <p:spPr>
          <a:xfrm>
            <a:off x="17137164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object 4467"/>
          <p:cNvSpPr/>
          <p:nvPr/>
        </p:nvSpPr>
        <p:spPr>
          <a:xfrm>
            <a:off x="17137164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/>
          <p:nvPr/>
        </p:nvSpPr>
        <p:spPr>
          <a:xfrm>
            <a:off x="17128216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object 4469"/>
          <p:cNvSpPr/>
          <p:nvPr/>
        </p:nvSpPr>
        <p:spPr>
          <a:xfrm>
            <a:off x="17128216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object 4470"/>
          <p:cNvSpPr/>
          <p:nvPr/>
        </p:nvSpPr>
        <p:spPr>
          <a:xfrm>
            <a:off x="17128216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object 4471"/>
          <p:cNvSpPr/>
          <p:nvPr/>
        </p:nvSpPr>
        <p:spPr>
          <a:xfrm>
            <a:off x="17128216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object 4472"/>
          <p:cNvSpPr/>
          <p:nvPr/>
        </p:nvSpPr>
        <p:spPr>
          <a:xfrm>
            <a:off x="17119268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object 4473"/>
          <p:cNvSpPr/>
          <p:nvPr/>
        </p:nvSpPr>
        <p:spPr>
          <a:xfrm>
            <a:off x="17119268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object 4474"/>
          <p:cNvSpPr/>
          <p:nvPr/>
        </p:nvSpPr>
        <p:spPr>
          <a:xfrm>
            <a:off x="17119268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object 4475"/>
          <p:cNvSpPr/>
          <p:nvPr/>
        </p:nvSpPr>
        <p:spPr>
          <a:xfrm>
            <a:off x="17110676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object 4476"/>
          <p:cNvSpPr/>
          <p:nvPr/>
        </p:nvSpPr>
        <p:spPr>
          <a:xfrm>
            <a:off x="17110676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object 4477"/>
          <p:cNvSpPr/>
          <p:nvPr/>
        </p:nvSpPr>
        <p:spPr>
          <a:xfrm>
            <a:off x="17110676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object 4478"/>
          <p:cNvSpPr/>
          <p:nvPr/>
        </p:nvSpPr>
        <p:spPr>
          <a:xfrm>
            <a:off x="17101728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object 4479"/>
          <p:cNvSpPr/>
          <p:nvPr/>
        </p:nvSpPr>
        <p:spPr>
          <a:xfrm>
            <a:off x="17101728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object 4480"/>
          <p:cNvSpPr/>
          <p:nvPr/>
        </p:nvSpPr>
        <p:spPr>
          <a:xfrm>
            <a:off x="17101728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object 4481"/>
          <p:cNvSpPr/>
          <p:nvPr/>
        </p:nvSpPr>
        <p:spPr>
          <a:xfrm>
            <a:off x="17092779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object 4482"/>
          <p:cNvSpPr/>
          <p:nvPr/>
        </p:nvSpPr>
        <p:spPr>
          <a:xfrm>
            <a:off x="17092779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object 4483"/>
          <p:cNvSpPr/>
          <p:nvPr/>
        </p:nvSpPr>
        <p:spPr>
          <a:xfrm>
            <a:off x="17092779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object 4484"/>
          <p:cNvSpPr/>
          <p:nvPr/>
        </p:nvSpPr>
        <p:spPr>
          <a:xfrm>
            <a:off x="17092779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object 4485"/>
          <p:cNvSpPr/>
          <p:nvPr/>
        </p:nvSpPr>
        <p:spPr>
          <a:xfrm>
            <a:off x="17083831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object 4486"/>
          <p:cNvSpPr/>
          <p:nvPr/>
        </p:nvSpPr>
        <p:spPr>
          <a:xfrm>
            <a:off x="17083831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object 4487"/>
          <p:cNvSpPr/>
          <p:nvPr/>
        </p:nvSpPr>
        <p:spPr>
          <a:xfrm>
            <a:off x="17083831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object 4488"/>
          <p:cNvSpPr/>
          <p:nvPr/>
        </p:nvSpPr>
        <p:spPr>
          <a:xfrm>
            <a:off x="17074883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object 4489"/>
          <p:cNvSpPr/>
          <p:nvPr/>
        </p:nvSpPr>
        <p:spPr>
          <a:xfrm>
            <a:off x="17074883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object 4490"/>
          <p:cNvSpPr/>
          <p:nvPr/>
        </p:nvSpPr>
        <p:spPr>
          <a:xfrm>
            <a:off x="17074883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object 4491"/>
          <p:cNvSpPr/>
          <p:nvPr/>
        </p:nvSpPr>
        <p:spPr>
          <a:xfrm>
            <a:off x="17066293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object 4492"/>
          <p:cNvSpPr/>
          <p:nvPr/>
        </p:nvSpPr>
        <p:spPr>
          <a:xfrm>
            <a:off x="17066293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object 4493"/>
          <p:cNvSpPr/>
          <p:nvPr/>
        </p:nvSpPr>
        <p:spPr>
          <a:xfrm>
            <a:off x="17066293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object 4494"/>
          <p:cNvSpPr/>
          <p:nvPr/>
        </p:nvSpPr>
        <p:spPr>
          <a:xfrm>
            <a:off x="17057344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object 4495"/>
          <p:cNvSpPr/>
          <p:nvPr/>
        </p:nvSpPr>
        <p:spPr>
          <a:xfrm>
            <a:off x="17057344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object 4496"/>
          <p:cNvSpPr/>
          <p:nvPr/>
        </p:nvSpPr>
        <p:spPr>
          <a:xfrm>
            <a:off x="17057344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object 4497"/>
          <p:cNvSpPr/>
          <p:nvPr/>
        </p:nvSpPr>
        <p:spPr>
          <a:xfrm>
            <a:off x="17057344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object 4498"/>
          <p:cNvSpPr/>
          <p:nvPr/>
        </p:nvSpPr>
        <p:spPr>
          <a:xfrm>
            <a:off x="17048396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object 4499"/>
          <p:cNvSpPr/>
          <p:nvPr/>
        </p:nvSpPr>
        <p:spPr>
          <a:xfrm>
            <a:off x="17048396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object 4500"/>
          <p:cNvSpPr/>
          <p:nvPr/>
        </p:nvSpPr>
        <p:spPr>
          <a:xfrm>
            <a:off x="17048396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object 4501"/>
          <p:cNvSpPr/>
          <p:nvPr/>
        </p:nvSpPr>
        <p:spPr>
          <a:xfrm>
            <a:off x="17039448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object 4502"/>
          <p:cNvSpPr/>
          <p:nvPr/>
        </p:nvSpPr>
        <p:spPr>
          <a:xfrm>
            <a:off x="17039448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object 4503"/>
          <p:cNvSpPr/>
          <p:nvPr/>
        </p:nvSpPr>
        <p:spPr>
          <a:xfrm>
            <a:off x="17039448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object 4504"/>
          <p:cNvSpPr/>
          <p:nvPr/>
        </p:nvSpPr>
        <p:spPr>
          <a:xfrm>
            <a:off x="17030500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object 4505"/>
          <p:cNvSpPr/>
          <p:nvPr/>
        </p:nvSpPr>
        <p:spPr>
          <a:xfrm>
            <a:off x="17030500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object 4506"/>
          <p:cNvSpPr/>
          <p:nvPr/>
        </p:nvSpPr>
        <p:spPr>
          <a:xfrm>
            <a:off x="17030500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object 4507"/>
          <p:cNvSpPr/>
          <p:nvPr/>
        </p:nvSpPr>
        <p:spPr>
          <a:xfrm>
            <a:off x="17021908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object 4508"/>
          <p:cNvSpPr/>
          <p:nvPr/>
        </p:nvSpPr>
        <p:spPr>
          <a:xfrm>
            <a:off x="17021908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object 4509"/>
          <p:cNvSpPr/>
          <p:nvPr/>
        </p:nvSpPr>
        <p:spPr>
          <a:xfrm>
            <a:off x="17021908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object 4510"/>
          <p:cNvSpPr/>
          <p:nvPr/>
        </p:nvSpPr>
        <p:spPr>
          <a:xfrm>
            <a:off x="17021908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object 4511"/>
          <p:cNvSpPr/>
          <p:nvPr/>
        </p:nvSpPr>
        <p:spPr>
          <a:xfrm>
            <a:off x="17012959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object 4512"/>
          <p:cNvSpPr/>
          <p:nvPr/>
        </p:nvSpPr>
        <p:spPr>
          <a:xfrm>
            <a:off x="17012959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object 4513"/>
          <p:cNvSpPr/>
          <p:nvPr/>
        </p:nvSpPr>
        <p:spPr>
          <a:xfrm>
            <a:off x="17012959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object 4514"/>
          <p:cNvSpPr/>
          <p:nvPr/>
        </p:nvSpPr>
        <p:spPr>
          <a:xfrm>
            <a:off x="17004011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object 4515"/>
          <p:cNvSpPr/>
          <p:nvPr/>
        </p:nvSpPr>
        <p:spPr>
          <a:xfrm>
            <a:off x="17004011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object 4516"/>
          <p:cNvSpPr/>
          <p:nvPr/>
        </p:nvSpPr>
        <p:spPr>
          <a:xfrm>
            <a:off x="17004011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object 4517"/>
          <p:cNvSpPr/>
          <p:nvPr/>
        </p:nvSpPr>
        <p:spPr>
          <a:xfrm>
            <a:off x="16995063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object 4518"/>
          <p:cNvSpPr/>
          <p:nvPr/>
        </p:nvSpPr>
        <p:spPr>
          <a:xfrm>
            <a:off x="16995063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object 4519"/>
          <p:cNvSpPr/>
          <p:nvPr/>
        </p:nvSpPr>
        <p:spPr>
          <a:xfrm>
            <a:off x="16995063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object 4520"/>
          <p:cNvSpPr/>
          <p:nvPr/>
        </p:nvSpPr>
        <p:spPr>
          <a:xfrm>
            <a:off x="16986115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object 4521"/>
          <p:cNvSpPr/>
          <p:nvPr/>
        </p:nvSpPr>
        <p:spPr>
          <a:xfrm>
            <a:off x="16986115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object 4522"/>
          <p:cNvSpPr/>
          <p:nvPr/>
        </p:nvSpPr>
        <p:spPr>
          <a:xfrm>
            <a:off x="16986115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object 4523"/>
          <p:cNvSpPr/>
          <p:nvPr/>
        </p:nvSpPr>
        <p:spPr>
          <a:xfrm>
            <a:off x="16986115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object 4524"/>
          <p:cNvSpPr/>
          <p:nvPr/>
        </p:nvSpPr>
        <p:spPr>
          <a:xfrm>
            <a:off x="16977166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object 4525"/>
          <p:cNvSpPr/>
          <p:nvPr/>
        </p:nvSpPr>
        <p:spPr>
          <a:xfrm>
            <a:off x="16977166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object 4526"/>
          <p:cNvSpPr/>
          <p:nvPr/>
        </p:nvSpPr>
        <p:spPr>
          <a:xfrm>
            <a:off x="16977166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object 4527"/>
          <p:cNvSpPr/>
          <p:nvPr/>
        </p:nvSpPr>
        <p:spPr>
          <a:xfrm>
            <a:off x="16968576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object 4528"/>
          <p:cNvSpPr/>
          <p:nvPr/>
        </p:nvSpPr>
        <p:spPr>
          <a:xfrm>
            <a:off x="16968576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object 4529"/>
          <p:cNvSpPr/>
          <p:nvPr/>
        </p:nvSpPr>
        <p:spPr>
          <a:xfrm>
            <a:off x="16968576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object 4530"/>
          <p:cNvSpPr/>
          <p:nvPr/>
        </p:nvSpPr>
        <p:spPr>
          <a:xfrm>
            <a:off x="16959628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object 4531"/>
          <p:cNvSpPr/>
          <p:nvPr/>
        </p:nvSpPr>
        <p:spPr>
          <a:xfrm>
            <a:off x="16959628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object 4532"/>
          <p:cNvSpPr/>
          <p:nvPr/>
        </p:nvSpPr>
        <p:spPr>
          <a:xfrm>
            <a:off x="16959628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object 4533"/>
          <p:cNvSpPr/>
          <p:nvPr/>
        </p:nvSpPr>
        <p:spPr>
          <a:xfrm>
            <a:off x="16950680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object 4534"/>
          <p:cNvSpPr/>
          <p:nvPr/>
        </p:nvSpPr>
        <p:spPr>
          <a:xfrm>
            <a:off x="16950680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object 4535"/>
          <p:cNvSpPr/>
          <p:nvPr/>
        </p:nvSpPr>
        <p:spPr>
          <a:xfrm>
            <a:off x="16950680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object 4536"/>
          <p:cNvSpPr/>
          <p:nvPr/>
        </p:nvSpPr>
        <p:spPr>
          <a:xfrm>
            <a:off x="16950680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object 4537"/>
          <p:cNvSpPr/>
          <p:nvPr/>
        </p:nvSpPr>
        <p:spPr>
          <a:xfrm>
            <a:off x="16941731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object 4538"/>
          <p:cNvSpPr/>
          <p:nvPr/>
        </p:nvSpPr>
        <p:spPr>
          <a:xfrm>
            <a:off x="16941731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object 4539"/>
          <p:cNvSpPr/>
          <p:nvPr/>
        </p:nvSpPr>
        <p:spPr>
          <a:xfrm>
            <a:off x="16941731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object 4540"/>
          <p:cNvSpPr/>
          <p:nvPr/>
        </p:nvSpPr>
        <p:spPr>
          <a:xfrm>
            <a:off x="16932783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/>
          <p:nvPr/>
        </p:nvSpPr>
        <p:spPr>
          <a:xfrm>
            <a:off x="16932783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object 4542"/>
          <p:cNvSpPr/>
          <p:nvPr/>
        </p:nvSpPr>
        <p:spPr>
          <a:xfrm>
            <a:off x="16932783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object 4543"/>
          <p:cNvSpPr/>
          <p:nvPr/>
        </p:nvSpPr>
        <p:spPr>
          <a:xfrm>
            <a:off x="16924191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object 4544"/>
          <p:cNvSpPr/>
          <p:nvPr/>
        </p:nvSpPr>
        <p:spPr>
          <a:xfrm>
            <a:off x="16924191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object 4545"/>
          <p:cNvSpPr/>
          <p:nvPr/>
        </p:nvSpPr>
        <p:spPr>
          <a:xfrm>
            <a:off x="16924191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object 4546"/>
          <p:cNvSpPr/>
          <p:nvPr/>
        </p:nvSpPr>
        <p:spPr>
          <a:xfrm>
            <a:off x="16915243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object 4547"/>
          <p:cNvSpPr/>
          <p:nvPr/>
        </p:nvSpPr>
        <p:spPr>
          <a:xfrm>
            <a:off x="16915243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object 4548"/>
          <p:cNvSpPr/>
          <p:nvPr/>
        </p:nvSpPr>
        <p:spPr>
          <a:xfrm>
            <a:off x="16915243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object 4549"/>
          <p:cNvSpPr/>
          <p:nvPr/>
        </p:nvSpPr>
        <p:spPr>
          <a:xfrm>
            <a:off x="16915243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object 4550"/>
          <p:cNvSpPr/>
          <p:nvPr/>
        </p:nvSpPr>
        <p:spPr>
          <a:xfrm>
            <a:off x="16906295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object 4551"/>
          <p:cNvSpPr/>
          <p:nvPr/>
        </p:nvSpPr>
        <p:spPr>
          <a:xfrm>
            <a:off x="16906295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object 4552"/>
          <p:cNvSpPr/>
          <p:nvPr/>
        </p:nvSpPr>
        <p:spPr>
          <a:xfrm>
            <a:off x="16906295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object 4553"/>
          <p:cNvSpPr/>
          <p:nvPr/>
        </p:nvSpPr>
        <p:spPr>
          <a:xfrm>
            <a:off x="16897346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object 4554"/>
          <p:cNvSpPr/>
          <p:nvPr/>
        </p:nvSpPr>
        <p:spPr>
          <a:xfrm>
            <a:off x="16897346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object 4555"/>
          <p:cNvSpPr/>
          <p:nvPr/>
        </p:nvSpPr>
        <p:spPr>
          <a:xfrm>
            <a:off x="16897346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object 4556"/>
          <p:cNvSpPr/>
          <p:nvPr/>
        </p:nvSpPr>
        <p:spPr>
          <a:xfrm>
            <a:off x="16888398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object 4557"/>
          <p:cNvSpPr/>
          <p:nvPr/>
        </p:nvSpPr>
        <p:spPr>
          <a:xfrm>
            <a:off x="16888398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object 4558"/>
          <p:cNvSpPr/>
          <p:nvPr/>
        </p:nvSpPr>
        <p:spPr>
          <a:xfrm>
            <a:off x="16888398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object 4559"/>
          <p:cNvSpPr/>
          <p:nvPr/>
        </p:nvSpPr>
        <p:spPr>
          <a:xfrm>
            <a:off x="16879808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object 4560"/>
          <p:cNvSpPr/>
          <p:nvPr/>
        </p:nvSpPr>
        <p:spPr>
          <a:xfrm>
            <a:off x="16879808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object 4561"/>
          <p:cNvSpPr/>
          <p:nvPr/>
        </p:nvSpPr>
        <p:spPr>
          <a:xfrm>
            <a:off x="16879808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object 4562"/>
          <p:cNvSpPr/>
          <p:nvPr/>
        </p:nvSpPr>
        <p:spPr>
          <a:xfrm>
            <a:off x="16879808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object 4563"/>
          <p:cNvSpPr/>
          <p:nvPr/>
        </p:nvSpPr>
        <p:spPr>
          <a:xfrm>
            <a:off x="16870860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object 4564"/>
          <p:cNvSpPr/>
          <p:nvPr/>
        </p:nvSpPr>
        <p:spPr>
          <a:xfrm>
            <a:off x="16870860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object 4565"/>
          <p:cNvSpPr/>
          <p:nvPr/>
        </p:nvSpPr>
        <p:spPr>
          <a:xfrm>
            <a:off x="16870860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object 4566"/>
          <p:cNvSpPr/>
          <p:nvPr/>
        </p:nvSpPr>
        <p:spPr>
          <a:xfrm>
            <a:off x="16870860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object 4567"/>
          <p:cNvSpPr/>
          <p:nvPr/>
        </p:nvSpPr>
        <p:spPr>
          <a:xfrm>
            <a:off x="16906295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object 4568"/>
          <p:cNvSpPr/>
          <p:nvPr/>
        </p:nvSpPr>
        <p:spPr>
          <a:xfrm>
            <a:off x="16941731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object 4569"/>
          <p:cNvSpPr/>
          <p:nvPr/>
        </p:nvSpPr>
        <p:spPr>
          <a:xfrm>
            <a:off x="16977166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object 4570"/>
          <p:cNvSpPr/>
          <p:nvPr/>
        </p:nvSpPr>
        <p:spPr>
          <a:xfrm>
            <a:off x="17012959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object 4571"/>
          <p:cNvSpPr/>
          <p:nvPr/>
        </p:nvSpPr>
        <p:spPr>
          <a:xfrm>
            <a:off x="17048396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object 4572"/>
          <p:cNvSpPr/>
          <p:nvPr/>
        </p:nvSpPr>
        <p:spPr>
          <a:xfrm>
            <a:off x="17083831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object 4573"/>
          <p:cNvSpPr/>
          <p:nvPr/>
        </p:nvSpPr>
        <p:spPr>
          <a:xfrm>
            <a:off x="17119268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object 4574"/>
          <p:cNvSpPr/>
          <p:nvPr/>
        </p:nvSpPr>
        <p:spPr>
          <a:xfrm>
            <a:off x="17155061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object 4575"/>
          <p:cNvSpPr/>
          <p:nvPr/>
        </p:nvSpPr>
        <p:spPr>
          <a:xfrm>
            <a:off x="17190496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object 4576"/>
          <p:cNvSpPr/>
          <p:nvPr/>
        </p:nvSpPr>
        <p:spPr>
          <a:xfrm>
            <a:off x="17225933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object 4577"/>
          <p:cNvSpPr/>
          <p:nvPr/>
        </p:nvSpPr>
        <p:spPr>
          <a:xfrm>
            <a:off x="17261368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object 4578"/>
          <p:cNvSpPr/>
          <p:nvPr/>
        </p:nvSpPr>
        <p:spPr>
          <a:xfrm>
            <a:off x="16869785" y="325054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object 4579"/>
          <p:cNvSpPr/>
          <p:nvPr/>
        </p:nvSpPr>
        <p:spPr>
          <a:xfrm>
            <a:off x="16897346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object 4580"/>
          <p:cNvSpPr/>
          <p:nvPr/>
        </p:nvSpPr>
        <p:spPr>
          <a:xfrm>
            <a:off x="16932783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object 4581"/>
          <p:cNvSpPr/>
          <p:nvPr/>
        </p:nvSpPr>
        <p:spPr>
          <a:xfrm>
            <a:off x="16968576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object 4582"/>
          <p:cNvSpPr/>
          <p:nvPr/>
        </p:nvSpPr>
        <p:spPr>
          <a:xfrm>
            <a:off x="17004011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object 4583"/>
          <p:cNvSpPr/>
          <p:nvPr/>
        </p:nvSpPr>
        <p:spPr>
          <a:xfrm>
            <a:off x="17039448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object 4584"/>
          <p:cNvSpPr/>
          <p:nvPr/>
        </p:nvSpPr>
        <p:spPr>
          <a:xfrm>
            <a:off x="17074883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object 4585"/>
          <p:cNvSpPr/>
          <p:nvPr/>
        </p:nvSpPr>
        <p:spPr>
          <a:xfrm>
            <a:off x="17110676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object 4586"/>
          <p:cNvSpPr/>
          <p:nvPr/>
        </p:nvSpPr>
        <p:spPr>
          <a:xfrm>
            <a:off x="17146113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object 4587"/>
          <p:cNvSpPr/>
          <p:nvPr/>
        </p:nvSpPr>
        <p:spPr>
          <a:xfrm>
            <a:off x="17181548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object 4588"/>
          <p:cNvSpPr/>
          <p:nvPr/>
        </p:nvSpPr>
        <p:spPr>
          <a:xfrm>
            <a:off x="17216984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object 4589"/>
          <p:cNvSpPr/>
          <p:nvPr/>
        </p:nvSpPr>
        <p:spPr>
          <a:xfrm>
            <a:off x="17252777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object 4590"/>
          <p:cNvSpPr/>
          <p:nvPr/>
        </p:nvSpPr>
        <p:spPr>
          <a:xfrm>
            <a:off x="17288212" y="3250540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object 4591"/>
          <p:cNvSpPr/>
          <p:nvPr/>
        </p:nvSpPr>
        <p:spPr>
          <a:xfrm>
            <a:off x="16869785" y="3259131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object 4592"/>
          <p:cNvSpPr/>
          <p:nvPr/>
        </p:nvSpPr>
        <p:spPr>
          <a:xfrm>
            <a:off x="16888398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object 4593"/>
          <p:cNvSpPr/>
          <p:nvPr/>
        </p:nvSpPr>
        <p:spPr>
          <a:xfrm>
            <a:off x="16924191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object 4594"/>
          <p:cNvSpPr/>
          <p:nvPr/>
        </p:nvSpPr>
        <p:spPr>
          <a:xfrm>
            <a:off x="16959628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object 4595"/>
          <p:cNvSpPr/>
          <p:nvPr/>
        </p:nvSpPr>
        <p:spPr>
          <a:xfrm>
            <a:off x="16995063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object 4596"/>
          <p:cNvSpPr/>
          <p:nvPr/>
        </p:nvSpPr>
        <p:spPr>
          <a:xfrm>
            <a:off x="17030500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object 4597"/>
          <p:cNvSpPr/>
          <p:nvPr/>
        </p:nvSpPr>
        <p:spPr>
          <a:xfrm>
            <a:off x="17066293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object 4598"/>
          <p:cNvSpPr/>
          <p:nvPr/>
        </p:nvSpPr>
        <p:spPr>
          <a:xfrm>
            <a:off x="17101728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object 4599"/>
          <p:cNvSpPr/>
          <p:nvPr/>
        </p:nvSpPr>
        <p:spPr>
          <a:xfrm>
            <a:off x="17137164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object 4600"/>
          <p:cNvSpPr/>
          <p:nvPr/>
        </p:nvSpPr>
        <p:spPr>
          <a:xfrm>
            <a:off x="17172599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object 4601"/>
          <p:cNvSpPr/>
          <p:nvPr/>
        </p:nvSpPr>
        <p:spPr>
          <a:xfrm>
            <a:off x="17208036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object 4602"/>
          <p:cNvSpPr/>
          <p:nvPr/>
        </p:nvSpPr>
        <p:spPr>
          <a:xfrm>
            <a:off x="17243829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object 4603"/>
          <p:cNvSpPr/>
          <p:nvPr/>
        </p:nvSpPr>
        <p:spPr>
          <a:xfrm>
            <a:off x="17279264" y="325913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object 4604"/>
          <p:cNvSpPr/>
          <p:nvPr/>
        </p:nvSpPr>
        <p:spPr>
          <a:xfrm>
            <a:off x="16869785" y="32680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36" y="-1610"/>
                </a:moveTo>
                <a:lnTo>
                  <a:pt x="536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object 4605"/>
          <p:cNvSpPr/>
          <p:nvPr/>
        </p:nvSpPr>
        <p:spPr>
          <a:xfrm>
            <a:off x="16879808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object 4606"/>
          <p:cNvSpPr/>
          <p:nvPr/>
        </p:nvSpPr>
        <p:spPr>
          <a:xfrm>
            <a:off x="16915243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object 4607"/>
          <p:cNvSpPr/>
          <p:nvPr/>
        </p:nvSpPr>
        <p:spPr>
          <a:xfrm>
            <a:off x="16950680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object 4608"/>
          <p:cNvSpPr/>
          <p:nvPr/>
        </p:nvSpPr>
        <p:spPr>
          <a:xfrm>
            <a:off x="16986115" y="32680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object 4609"/>
          <p:cNvSpPr/>
          <p:nvPr/>
        </p:nvSpPr>
        <p:spPr>
          <a:xfrm>
            <a:off x="17021908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object 4610"/>
          <p:cNvSpPr/>
          <p:nvPr/>
        </p:nvSpPr>
        <p:spPr>
          <a:xfrm>
            <a:off x="17057344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object 4611"/>
          <p:cNvSpPr/>
          <p:nvPr/>
        </p:nvSpPr>
        <p:spPr>
          <a:xfrm>
            <a:off x="17092779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object 4612"/>
          <p:cNvSpPr/>
          <p:nvPr/>
        </p:nvSpPr>
        <p:spPr>
          <a:xfrm>
            <a:off x="17128216" y="32680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object 4613"/>
          <p:cNvSpPr/>
          <p:nvPr/>
        </p:nvSpPr>
        <p:spPr>
          <a:xfrm>
            <a:off x="17163651" y="32680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object 4614"/>
          <p:cNvSpPr/>
          <p:nvPr/>
        </p:nvSpPr>
        <p:spPr>
          <a:xfrm>
            <a:off x="17199444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object 4615"/>
          <p:cNvSpPr/>
          <p:nvPr/>
        </p:nvSpPr>
        <p:spPr>
          <a:xfrm>
            <a:off x="17234881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object 4616"/>
          <p:cNvSpPr/>
          <p:nvPr/>
        </p:nvSpPr>
        <p:spPr>
          <a:xfrm>
            <a:off x="17270316" y="3268079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object 4617"/>
          <p:cNvSpPr/>
          <p:nvPr/>
        </p:nvSpPr>
        <p:spPr>
          <a:xfrm>
            <a:off x="16870860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object 4618"/>
          <p:cNvSpPr/>
          <p:nvPr/>
        </p:nvSpPr>
        <p:spPr>
          <a:xfrm>
            <a:off x="16906295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object 4619"/>
          <p:cNvSpPr/>
          <p:nvPr/>
        </p:nvSpPr>
        <p:spPr>
          <a:xfrm>
            <a:off x="16941731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object 4620"/>
          <p:cNvSpPr/>
          <p:nvPr/>
        </p:nvSpPr>
        <p:spPr>
          <a:xfrm>
            <a:off x="16977166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object 4621"/>
          <p:cNvSpPr/>
          <p:nvPr/>
        </p:nvSpPr>
        <p:spPr>
          <a:xfrm>
            <a:off x="17012959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object 4622"/>
          <p:cNvSpPr/>
          <p:nvPr/>
        </p:nvSpPr>
        <p:spPr>
          <a:xfrm>
            <a:off x="17048396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object 4623"/>
          <p:cNvSpPr/>
          <p:nvPr/>
        </p:nvSpPr>
        <p:spPr>
          <a:xfrm>
            <a:off x="17083831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object 4624"/>
          <p:cNvSpPr/>
          <p:nvPr/>
        </p:nvSpPr>
        <p:spPr>
          <a:xfrm>
            <a:off x="17119268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object 4625"/>
          <p:cNvSpPr/>
          <p:nvPr/>
        </p:nvSpPr>
        <p:spPr>
          <a:xfrm>
            <a:off x="17155061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object 4626"/>
          <p:cNvSpPr/>
          <p:nvPr/>
        </p:nvSpPr>
        <p:spPr>
          <a:xfrm>
            <a:off x="17190496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object 4627"/>
          <p:cNvSpPr/>
          <p:nvPr/>
        </p:nvSpPr>
        <p:spPr>
          <a:xfrm>
            <a:off x="17225933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object 4628"/>
          <p:cNvSpPr/>
          <p:nvPr/>
        </p:nvSpPr>
        <p:spPr>
          <a:xfrm>
            <a:off x="17261368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object 4629"/>
          <p:cNvSpPr/>
          <p:nvPr/>
        </p:nvSpPr>
        <p:spPr>
          <a:xfrm>
            <a:off x="16869785" y="3285976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object 4630"/>
          <p:cNvSpPr/>
          <p:nvPr/>
        </p:nvSpPr>
        <p:spPr>
          <a:xfrm>
            <a:off x="16897346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/>
          <p:nvPr/>
        </p:nvSpPr>
        <p:spPr>
          <a:xfrm>
            <a:off x="16932783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object 4632"/>
          <p:cNvSpPr/>
          <p:nvPr/>
        </p:nvSpPr>
        <p:spPr>
          <a:xfrm>
            <a:off x="16968576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object 4633"/>
          <p:cNvSpPr/>
          <p:nvPr/>
        </p:nvSpPr>
        <p:spPr>
          <a:xfrm>
            <a:off x="17004011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object 4634"/>
          <p:cNvSpPr/>
          <p:nvPr/>
        </p:nvSpPr>
        <p:spPr>
          <a:xfrm>
            <a:off x="17039448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object 4635"/>
          <p:cNvSpPr/>
          <p:nvPr/>
        </p:nvSpPr>
        <p:spPr>
          <a:xfrm>
            <a:off x="17074883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object 4636"/>
          <p:cNvSpPr/>
          <p:nvPr/>
        </p:nvSpPr>
        <p:spPr>
          <a:xfrm>
            <a:off x="17110676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object 4637"/>
          <p:cNvSpPr/>
          <p:nvPr/>
        </p:nvSpPr>
        <p:spPr>
          <a:xfrm>
            <a:off x="17146113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object 4638"/>
          <p:cNvSpPr/>
          <p:nvPr/>
        </p:nvSpPr>
        <p:spPr>
          <a:xfrm>
            <a:off x="17181548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object 4639"/>
          <p:cNvSpPr/>
          <p:nvPr/>
        </p:nvSpPr>
        <p:spPr>
          <a:xfrm>
            <a:off x="17216984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object 4640"/>
          <p:cNvSpPr/>
          <p:nvPr/>
        </p:nvSpPr>
        <p:spPr>
          <a:xfrm>
            <a:off x="17252777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object 4641"/>
          <p:cNvSpPr/>
          <p:nvPr/>
        </p:nvSpPr>
        <p:spPr>
          <a:xfrm>
            <a:off x="17288212" y="3285976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object 4642"/>
          <p:cNvSpPr/>
          <p:nvPr/>
        </p:nvSpPr>
        <p:spPr>
          <a:xfrm>
            <a:off x="16869785" y="3294924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object 4643"/>
          <p:cNvSpPr/>
          <p:nvPr/>
        </p:nvSpPr>
        <p:spPr>
          <a:xfrm>
            <a:off x="16888398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object 4644"/>
          <p:cNvSpPr/>
          <p:nvPr/>
        </p:nvSpPr>
        <p:spPr>
          <a:xfrm>
            <a:off x="16924191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object 4645"/>
          <p:cNvSpPr/>
          <p:nvPr/>
        </p:nvSpPr>
        <p:spPr>
          <a:xfrm>
            <a:off x="16959628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object 4646"/>
          <p:cNvSpPr/>
          <p:nvPr/>
        </p:nvSpPr>
        <p:spPr>
          <a:xfrm>
            <a:off x="16995063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object 4647"/>
          <p:cNvSpPr/>
          <p:nvPr/>
        </p:nvSpPr>
        <p:spPr>
          <a:xfrm>
            <a:off x="17030500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object 4648"/>
          <p:cNvSpPr/>
          <p:nvPr/>
        </p:nvSpPr>
        <p:spPr>
          <a:xfrm>
            <a:off x="17066293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/>
          <p:nvPr/>
        </p:nvSpPr>
        <p:spPr>
          <a:xfrm>
            <a:off x="17101728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object 4650"/>
          <p:cNvSpPr/>
          <p:nvPr/>
        </p:nvSpPr>
        <p:spPr>
          <a:xfrm>
            <a:off x="17137164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object 4651"/>
          <p:cNvSpPr/>
          <p:nvPr/>
        </p:nvSpPr>
        <p:spPr>
          <a:xfrm>
            <a:off x="17172599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object 4652"/>
          <p:cNvSpPr/>
          <p:nvPr/>
        </p:nvSpPr>
        <p:spPr>
          <a:xfrm>
            <a:off x="17208036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object 4653"/>
          <p:cNvSpPr/>
          <p:nvPr/>
        </p:nvSpPr>
        <p:spPr>
          <a:xfrm>
            <a:off x="17243829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object 4654"/>
          <p:cNvSpPr/>
          <p:nvPr/>
        </p:nvSpPr>
        <p:spPr>
          <a:xfrm>
            <a:off x="17279264" y="329492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/>
          <p:nvPr/>
        </p:nvSpPr>
        <p:spPr>
          <a:xfrm>
            <a:off x="16869785" y="33035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36" y="-1610"/>
                </a:moveTo>
                <a:lnTo>
                  <a:pt x="536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object 4656"/>
          <p:cNvSpPr/>
          <p:nvPr/>
        </p:nvSpPr>
        <p:spPr>
          <a:xfrm>
            <a:off x="16879808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object 4657"/>
          <p:cNvSpPr/>
          <p:nvPr/>
        </p:nvSpPr>
        <p:spPr>
          <a:xfrm>
            <a:off x="16915243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object 4658"/>
          <p:cNvSpPr/>
          <p:nvPr/>
        </p:nvSpPr>
        <p:spPr>
          <a:xfrm>
            <a:off x="16950680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object 4659"/>
          <p:cNvSpPr/>
          <p:nvPr/>
        </p:nvSpPr>
        <p:spPr>
          <a:xfrm>
            <a:off x="16986115" y="33035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object 4660"/>
          <p:cNvSpPr/>
          <p:nvPr/>
        </p:nvSpPr>
        <p:spPr>
          <a:xfrm>
            <a:off x="17021908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object 4661"/>
          <p:cNvSpPr/>
          <p:nvPr/>
        </p:nvSpPr>
        <p:spPr>
          <a:xfrm>
            <a:off x="17057344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object 4662"/>
          <p:cNvSpPr/>
          <p:nvPr/>
        </p:nvSpPr>
        <p:spPr>
          <a:xfrm>
            <a:off x="17092779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object 4663"/>
          <p:cNvSpPr/>
          <p:nvPr/>
        </p:nvSpPr>
        <p:spPr>
          <a:xfrm>
            <a:off x="17128216" y="33035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object 4664"/>
          <p:cNvSpPr/>
          <p:nvPr/>
        </p:nvSpPr>
        <p:spPr>
          <a:xfrm>
            <a:off x="17163651" y="33035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object 4665"/>
          <p:cNvSpPr/>
          <p:nvPr/>
        </p:nvSpPr>
        <p:spPr>
          <a:xfrm>
            <a:off x="17199444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object 4666"/>
          <p:cNvSpPr/>
          <p:nvPr/>
        </p:nvSpPr>
        <p:spPr>
          <a:xfrm>
            <a:off x="17234881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object 4667"/>
          <p:cNvSpPr/>
          <p:nvPr/>
        </p:nvSpPr>
        <p:spPr>
          <a:xfrm>
            <a:off x="17270316" y="3303515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object 4668"/>
          <p:cNvSpPr/>
          <p:nvPr/>
        </p:nvSpPr>
        <p:spPr>
          <a:xfrm>
            <a:off x="16870860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object 4669"/>
          <p:cNvSpPr/>
          <p:nvPr/>
        </p:nvSpPr>
        <p:spPr>
          <a:xfrm>
            <a:off x="16906295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object 4670"/>
          <p:cNvSpPr/>
          <p:nvPr/>
        </p:nvSpPr>
        <p:spPr>
          <a:xfrm>
            <a:off x="16941731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object 4671"/>
          <p:cNvSpPr/>
          <p:nvPr/>
        </p:nvSpPr>
        <p:spPr>
          <a:xfrm>
            <a:off x="16977166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object 4672"/>
          <p:cNvSpPr/>
          <p:nvPr/>
        </p:nvSpPr>
        <p:spPr>
          <a:xfrm>
            <a:off x="17012959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object 4673"/>
          <p:cNvSpPr/>
          <p:nvPr/>
        </p:nvSpPr>
        <p:spPr>
          <a:xfrm>
            <a:off x="17048396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object 4674"/>
          <p:cNvSpPr/>
          <p:nvPr/>
        </p:nvSpPr>
        <p:spPr>
          <a:xfrm>
            <a:off x="17083831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object 4675"/>
          <p:cNvSpPr/>
          <p:nvPr/>
        </p:nvSpPr>
        <p:spPr>
          <a:xfrm>
            <a:off x="17119268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object 4676"/>
          <p:cNvSpPr/>
          <p:nvPr/>
        </p:nvSpPr>
        <p:spPr>
          <a:xfrm>
            <a:off x="17155061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object 4677"/>
          <p:cNvSpPr/>
          <p:nvPr/>
        </p:nvSpPr>
        <p:spPr>
          <a:xfrm>
            <a:off x="17190496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object 4678"/>
          <p:cNvSpPr/>
          <p:nvPr/>
        </p:nvSpPr>
        <p:spPr>
          <a:xfrm>
            <a:off x="17225933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object 4679"/>
          <p:cNvSpPr/>
          <p:nvPr/>
        </p:nvSpPr>
        <p:spPr>
          <a:xfrm>
            <a:off x="17261368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object 4680"/>
          <p:cNvSpPr/>
          <p:nvPr/>
        </p:nvSpPr>
        <p:spPr>
          <a:xfrm>
            <a:off x="17288212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object 4681"/>
          <p:cNvSpPr/>
          <p:nvPr/>
        </p:nvSpPr>
        <p:spPr>
          <a:xfrm>
            <a:off x="17288212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object 4682"/>
          <p:cNvSpPr/>
          <p:nvPr/>
        </p:nvSpPr>
        <p:spPr>
          <a:xfrm>
            <a:off x="17288212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object 4683"/>
          <p:cNvSpPr/>
          <p:nvPr/>
        </p:nvSpPr>
        <p:spPr>
          <a:xfrm>
            <a:off x="17279264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object 4684"/>
          <p:cNvSpPr/>
          <p:nvPr/>
        </p:nvSpPr>
        <p:spPr>
          <a:xfrm>
            <a:off x="17279264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object 4685"/>
          <p:cNvSpPr/>
          <p:nvPr/>
        </p:nvSpPr>
        <p:spPr>
          <a:xfrm>
            <a:off x="17279264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object 4686"/>
          <p:cNvSpPr/>
          <p:nvPr/>
        </p:nvSpPr>
        <p:spPr>
          <a:xfrm>
            <a:off x="17270316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object 4687"/>
          <p:cNvSpPr/>
          <p:nvPr/>
        </p:nvSpPr>
        <p:spPr>
          <a:xfrm>
            <a:off x="17270316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object 4688"/>
          <p:cNvSpPr/>
          <p:nvPr/>
        </p:nvSpPr>
        <p:spPr>
          <a:xfrm>
            <a:off x="17270316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object 4689"/>
          <p:cNvSpPr/>
          <p:nvPr/>
        </p:nvSpPr>
        <p:spPr>
          <a:xfrm>
            <a:off x="17261368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object 4690"/>
          <p:cNvSpPr/>
          <p:nvPr/>
        </p:nvSpPr>
        <p:spPr>
          <a:xfrm>
            <a:off x="17261368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object 4691"/>
          <p:cNvSpPr/>
          <p:nvPr/>
        </p:nvSpPr>
        <p:spPr>
          <a:xfrm>
            <a:off x="17261368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object 4692"/>
          <p:cNvSpPr/>
          <p:nvPr/>
        </p:nvSpPr>
        <p:spPr>
          <a:xfrm>
            <a:off x="17252777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object 4693"/>
          <p:cNvSpPr/>
          <p:nvPr/>
        </p:nvSpPr>
        <p:spPr>
          <a:xfrm>
            <a:off x="17252777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object 4694"/>
          <p:cNvSpPr/>
          <p:nvPr/>
        </p:nvSpPr>
        <p:spPr>
          <a:xfrm>
            <a:off x="17252777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object 4695"/>
          <p:cNvSpPr/>
          <p:nvPr/>
        </p:nvSpPr>
        <p:spPr>
          <a:xfrm>
            <a:off x="17243829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object 4696"/>
          <p:cNvSpPr/>
          <p:nvPr/>
        </p:nvSpPr>
        <p:spPr>
          <a:xfrm>
            <a:off x="17243829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object 4697"/>
          <p:cNvSpPr/>
          <p:nvPr/>
        </p:nvSpPr>
        <p:spPr>
          <a:xfrm>
            <a:off x="17243829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object 4698"/>
          <p:cNvSpPr/>
          <p:nvPr/>
        </p:nvSpPr>
        <p:spPr>
          <a:xfrm>
            <a:off x="17234881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9" name="object 4699"/>
          <p:cNvSpPr/>
          <p:nvPr/>
        </p:nvSpPr>
        <p:spPr>
          <a:xfrm>
            <a:off x="17234881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0" name="object 4700"/>
          <p:cNvSpPr/>
          <p:nvPr/>
        </p:nvSpPr>
        <p:spPr>
          <a:xfrm>
            <a:off x="17234881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1" name="object 4701"/>
          <p:cNvSpPr/>
          <p:nvPr/>
        </p:nvSpPr>
        <p:spPr>
          <a:xfrm>
            <a:off x="17225933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object 4702"/>
          <p:cNvSpPr/>
          <p:nvPr/>
        </p:nvSpPr>
        <p:spPr>
          <a:xfrm>
            <a:off x="17225933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3" name="object 4703"/>
          <p:cNvSpPr/>
          <p:nvPr/>
        </p:nvSpPr>
        <p:spPr>
          <a:xfrm>
            <a:off x="17225933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object 4704"/>
          <p:cNvSpPr/>
          <p:nvPr/>
        </p:nvSpPr>
        <p:spPr>
          <a:xfrm>
            <a:off x="17216984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5" name="object 4705"/>
          <p:cNvSpPr/>
          <p:nvPr/>
        </p:nvSpPr>
        <p:spPr>
          <a:xfrm>
            <a:off x="17216984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6" name="object 4706"/>
          <p:cNvSpPr/>
          <p:nvPr/>
        </p:nvSpPr>
        <p:spPr>
          <a:xfrm>
            <a:off x="17216984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7" name="object 4707"/>
          <p:cNvSpPr/>
          <p:nvPr/>
        </p:nvSpPr>
        <p:spPr>
          <a:xfrm>
            <a:off x="17208036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8" name="object 4708"/>
          <p:cNvSpPr/>
          <p:nvPr/>
        </p:nvSpPr>
        <p:spPr>
          <a:xfrm>
            <a:off x="17208036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object 4709"/>
          <p:cNvSpPr/>
          <p:nvPr/>
        </p:nvSpPr>
        <p:spPr>
          <a:xfrm>
            <a:off x="17208036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0" name="object 4710"/>
          <p:cNvSpPr/>
          <p:nvPr/>
        </p:nvSpPr>
        <p:spPr>
          <a:xfrm>
            <a:off x="17199444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1" name="object 4711"/>
          <p:cNvSpPr/>
          <p:nvPr/>
        </p:nvSpPr>
        <p:spPr>
          <a:xfrm>
            <a:off x="17199444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2" name="object 4712"/>
          <p:cNvSpPr/>
          <p:nvPr/>
        </p:nvSpPr>
        <p:spPr>
          <a:xfrm>
            <a:off x="17199444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3" name="object 4713"/>
          <p:cNvSpPr/>
          <p:nvPr/>
        </p:nvSpPr>
        <p:spPr>
          <a:xfrm>
            <a:off x="17190496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4" name="object 4714"/>
          <p:cNvSpPr/>
          <p:nvPr/>
        </p:nvSpPr>
        <p:spPr>
          <a:xfrm>
            <a:off x="17190496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5" name="object 4715"/>
          <p:cNvSpPr/>
          <p:nvPr/>
        </p:nvSpPr>
        <p:spPr>
          <a:xfrm>
            <a:off x="17190496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6" name="object 4716"/>
          <p:cNvSpPr/>
          <p:nvPr/>
        </p:nvSpPr>
        <p:spPr>
          <a:xfrm>
            <a:off x="17181548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7" name="object 4717"/>
          <p:cNvSpPr/>
          <p:nvPr/>
        </p:nvSpPr>
        <p:spPr>
          <a:xfrm>
            <a:off x="17181548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8" name="object 4718"/>
          <p:cNvSpPr/>
          <p:nvPr/>
        </p:nvSpPr>
        <p:spPr>
          <a:xfrm>
            <a:off x="17181548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9" name="object 4719"/>
          <p:cNvSpPr/>
          <p:nvPr/>
        </p:nvSpPr>
        <p:spPr>
          <a:xfrm>
            <a:off x="17172599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0" name="object 4720"/>
          <p:cNvSpPr/>
          <p:nvPr/>
        </p:nvSpPr>
        <p:spPr>
          <a:xfrm>
            <a:off x="17172599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1" name="object 4721"/>
          <p:cNvSpPr/>
          <p:nvPr/>
        </p:nvSpPr>
        <p:spPr>
          <a:xfrm>
            <a:off x="17172599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2" name="object 4722"/>
          <p:cNvSpPr/>
          <p:nvPr/>
        </p:nvSpPr>
        <p:spPr>
          <a:xfrm>
            <a:off x="17163651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3" name="object 4723"/>
          <p:cNvSpPr/>
          <p:nvPr/>
        </p:nvSpPr>
        <p:spPr>
          <a:xfrm>
            <a:off x="17163651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4" name="object 4724"/>
          <p:cNvSpPr/>
          <p:nvPr/>
        </p:nvSpPr>
        <p:spPr>
          <a:xfrm>
            <a:off x="17163651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5" name="object 4725"/>
          <p:cNvSpPr/>
          <p:nvPr/>
        </p:nvSpPr>
        <p:spPr>
          <a:xfrm>
            <a:off x="17155061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6" name="object 4726"/>
          <p:cNvSpPr/>
          <p:nvPr/>
        </p:nvSpPr>
        <p:spPr>
          <a:xfrm>
            <a:off x="17155061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7" name="object 4727"/>
          <p:cNvSpPr/>
          <p:nvPr/>
        </p:nvSpPr>
        <p:spPr>
          <a:xfrm>
            <a:off x="17155061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8" name="object 4728"/>
          <p:cNvSpPr/>
          <p:nvPr/>
        </p:nvSpPr>
        <p:spPr>
          <a:xfrm>
            <a:off x="17146113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9" name="object 4729"/>
          <p:cNvSpPr/>
          <p:nvPr/>
        </p:nvSpPr>
        <p:spPr>
          <a:xfrm>
            <a:off x="17146113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0" name="object 4730"/>
          <p:cNvSpPr/>
          <p:nvPr/>
        </p:nvSpPr>
        <p:spPr>
          <a:xfrm>
            <a:off x="17146113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1" name="object 4731"/>
          <p:cNvSpPr/>
          <p:nvPr/>
        </p:nvSpPr>
        <p:spPr>
          <a:xfrm>
            <a:off x="17137164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2" name="object 4732"/>
          <p:cNvSpPr/>
          <p:nvPr/>
        </p:nvSpPr>
        <p:spPr>
          <a:xfrm>
            <a:off x="17137164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3" name="object 4733"/>
          <p:cNvSpPr/>
          <p:nvPr/>
        </p:nvSpPr>
        <p:spPr>
          <a:xfrm>
            <a:off x="17137164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4" name="object 4734"/>
          <p:cNvSpPr/>
          <p:nvPr/>
        </p:nvSpPr>
        <p:spPr>
          <a:xfrm>
            <a:off x="17128216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5" name="object 4735"/>
          <p:cNvSpPr/>
          <p:nvPr/>
        </p:nvSpPr>
        <p:spPr>
          <a:xfrm>
            <a:off x="17128216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6" name="object 4736"/>
          <p:cNvSpPr/>
          <p:nvPr/>
        </p:nvSpPr>
        <p:spPr>
          <a:xfrm>
            <a:off x="17128216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7" name="object 4737"/>
          <p:cNvSpPr/>
          <p:nvPr/>
        </p:nvSpPr>
        <p:spPr>
          <a:xfrm>
            <a:off x="17119268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8" name="object 4738"/>
          <p:cNvSpPr/>
          <p:nvPr/>
        </p:nvSpPr>
        <p:spPr>
          <a:xfrm>
            <a:off x="17119268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9" name="object 4739"/>
          <p:cNvSpPr/>
          <p:nvPr/>
        </p:nvSpPr>
        <p:spPr>
          <a:xfrm>
            <a:off x="17119268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0" name="object 4740"/>
          <p:cNvSpPr/>
          <p:nvPr/>
        </p:nvSpPr>
        <p:spPr>
          <a:xfrm>
            <a:off x="17110676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1" name="object 4741"/>
          <p:cNvSpPr/>
          <p:nvPr/>
        </p:nvSpPr>
        <p:spPr>
          <a:xfrm>
            <a:off x="17110676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2" name="object 4742"/>
          <p:cNvSpPr/>
          <p:nvPr/>
        </p:nvSpPr>
        <p:spPr>
          <a:xfrm>
            <a:off x="17110676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3" name="object 4743"/>
          <p:cNvSpPr/>
          <p:nvPr/>
        </p:nvSpPr>
        <p:spPr>
          <a:xfrm>
            <a:off x="17101728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4" name="object 4744"/>
          <p:cNvSpPr/>
          <p:nvPr/>
        </p:nvSpPr>
        <p:spPr>
          <a:xfrm>
            <a:off x="17101728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5" name="object 4745"/>
          <p:cNvSpPr/>
          <p:nvPr/>
        </p:nvSpPr>
        <p:spPr>
          <a:xfrm>
            <a:off x="17101728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6" name="object 4746"/>
          <p:cNvSpPr/>
          <p:nvPr/>
        </p:nvSpPr>
        <p:spPr>
          <a:xfrm>
            <a:off x="17092779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7" name="object 4747"/>
          <p:cNvSpPr/>
          <p:nvPr/>
        </p:nvSpPr>
        <p:spPr>
          <a:xfrm>
            <a:off x="17092779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8" name="object 4748"/>
          <p:cNvSpPr/>
          <p:nvPr/>
        </p:nvSpPr>
        <p:spPr>
          <a:xfrm>
            <a:off x="17092779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9" name="object 4749"/>
          <p:cNvSpPr/>
          <p:nvPr/>
        </p:nvSpPr>
        <p:spPr>
          <a:xfrm>
            <a:off x="17083831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0" name="object 4750"/>
          <p:cNvSpPr/>
          <p:nvPr/>
        </p:nvSpPr>
        <p:spPr>
          <a:xfrm>
            <a:off x="17083831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1" name="object 4751"/>
          <p:cNvSpPr/>
          <p:nvPr/>
        </p:nvSpPr>
        <p:spPr>
          <a:xfrm>
            <a:off x="17083831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2" name="object 4752"/>
          <p:cNvSpPr/>
          <p:nvPr/>
        </p:nvSpPr>
        <p:spPr>
          <a:xfrm>
            <a:off x="17074883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3" name="object 4753"/>
          <p:cNvSpPr/>
          <p:nvPr/>
        </p:nvSpPr>
        <p:spPr>
          <a:xfrm>
            <a:off x="17074883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4" name="object 4754"/>
          <p:cNvSpPr/>
          <p:nvPr/>
        </p:nvSpPr>
        <p:spPr>
          <a:xfrm>
            <a:off x="17074883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5" name="object 4755"/>
          <p:cNvSpPr/>
          <p:nvPr/>
        </p:nvSpPr>
        <p:spPr>
          <a:xfrm>
            <a:off x="17066293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6" name="object 4756"/>
          <p:cNvSpPr/>
          <p:nvPr/>
        </p:nvSpPr>
        <p:spPr>
          <a:xfrm>
            <a:off x="17066293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7" name="object 4757"/>
          <p:cNvSpPr/>
          <p:nvPr/>
        </p:nvSpPr>
        <p:spPr>
          <a:xfrm>
            <a:off x="17066293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8" name="object 4758"/>
          <p:cNvSpPr/>
          <p:nvPr/>
        </p:nvSpPr>
        <p:spPr>
          <a:xfrm>
            <a:off x="17057344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9" name="object 4759"/>
          <p:cNvSpPr/>
          <p:nvPr/>
        </p:nvSpPr>
        <p:spPr>
          <a:xfrm>
            <a:off x="17057344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0" name="object 4760"/>
          <p:cNvSpPr/>
          <p:nvPr/>
        </p:nvSpPr>
        <p:spPr>
          <a:xfrm>
            <a:off x="17057344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1" name="object 4761"/>
          <p:cNvSpPr/>
          <p:nvPr/>
        </p:nvSpPr>
        <p:spPr>
          <a:xfrm>
            <a:off x="17048396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2" name="object 4762"/>
          <p:cNvSpPr/>
          <p:nvPr/>
        </p:nvSpPr>
        <p:spPr>
          <a:xfrm>
            <a:off x="17048396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3" name="object 4763"/>
          <p:cNvSpPr/>
          <p:nvPr/>
        </p:nvSpPr>
        <p:spPr>
          <a:xfrm>
            <a:off x="17048396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4" name="object 4764"/>
          <p:cNvSpPr/>
          <p:nvPr/>
        </p:nvSpPr>
        <p:spPr>
          <a:xfrm>
            <a:off x="17039448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5" name="object 4765"/>
          <p:cNvSpPr/>
          <p:nvPr/>
        </p:nvSpPr>
        <p:spPr>
          <a:xfrm>
            <a:off x="17039448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6" name="object 4766"/>
          <p:cNvSpPr/>
          <p:nvPr/>
        </p:nvSpPr>
        <p:spPr>
          <a:xfrm>
            <a:off x="17039448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7" name="object 4767"/>
          <p:cNvSpPr/>
          <p:nvPr/>
        </p:nvSpPr>
        <p:spPr>
          <a:xfrm>
            <a:off x="17030500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8" name="object 4768"/>
          <p:cNvSpPr/>
          <p:nvPr/>
        </p:nvSpPr>
        <p:spPr>
          <a:xfrm>
            <a:off x="17030500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9" name="object 4769"/>
          <p:cNvSpPr/>
          <p:nvPr/>
        </p:nvSpPr>
        <p:spPr>
          <a:xfrm>
            <a:off x="17030500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0" name="object 4770"/>
          <p:cNvSpPr/>
          <p:nvPr/>
        </p:nvSpPr>
        <p:spPr>
          <a:xfrm>
            <a:off x="17021908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1" name="object 4771"/>
          <p:cNvSpPr/>
          <p:nvPr/>
        </p:nvSpPr>
        <p:spPr>
          <a:xfrm>
            <a:off x="17021908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2" name="object 4772"/>
          <p:cNvSpPr/>
          <p:nvPr/>
        </p:nvSpPr>
        <p:spPr>
          <a:xfrm>
            <a:off x="17021908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3" name="object 4773"/>
          <p:cNvSpPr/>
          <p:nvPr/>
        </p:nvSpPr>
        <p:spPr>
          <a:xfrm>
            <a:off x="17012959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4" name="object 4774"/>
          <p:cNvSpPr/>
          <p:nvPr/>
        </p:nvSpPr>
        <p:spPr>
          <a:xfrm>
            <a:off x="17012959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5" name="object 4775"/>
          <p:cNvSpPr/>
          <p:nvPr/>
        </p:nvSpPr>
        <p:spPr>
          <a:xfrm>
            <a:off x="17012959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6" name="object 4776"/>
          <p:cNvSpPr/>
          <p:nvPr/>
        </p:nvSpPr>
        <p:spPr>
          <a:xfrm>
            <a:off x="17004011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7" name="object 4777"/>
          <p:cNvSpPr/>
          <p:nvPr/>
        </p:nvSpPr>
        <p:spPr>
          <a:xfrm>
            <a:off x="17004011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8" name="object 4778"/>
          <p:cNvSpPr/>
          <p:nvPr/>
        </p:nvSpPr>
        <p:spPr>
          <a:xfrm>
            <a:off x="17004011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9" name="object 4779"/>
          <p:cNvSpPr/>
          <p:nvPr/>
        </p:nvSpPr>
        <p:spPr>
          <a:xfrm>
            <a:off x="16995063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0" name="object 4780"/>
          <p:cNvSpPr/>
          <p:nvPr/>
        </p:nvSpPr>
        <p:spPr>
          <a:xfrm>
            <a:off x="16995063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1" name="object 4781"/>
          <p:cNvSpPr/>
          <p:nvPr/>
        </p:nvSpPr>
        <p:spPr>
          <a:xfrm>
            <a:off x="16995063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2" name="object 4782"/>
          <p:cNvSpPr/>
          <p:nvPr/>
        </p:nvSpPr>
        <p:spPr>
          <a:xfrm>
            <a:off x="16986115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3" name="object 4783"/>
          <p:cNvSpPr/>
          <p:nvPr/>
        </p:nvSpPr>
        <p:spPr>
          <a:xfrm>
            <a:off x="16986115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4" name="object 4784"/>
          <p:cNvSpPr/>
          <p:nvPr/>
        </p:nvSpPr>
        <p:spPr>
          <a:xfrm>
            <a:off x="16986115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5" name="object 4785"/>
          <p:cNvSpPr/>
          <p:nvPr/>
        </p:nvSpPr>
        <p:spPr>
          <a:xfrm>
            <a:off x="16977166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6" name="object 4786"/>
          <p:cNvSpPr/>
          <p:nvPr/>
        </p:nvSpPr>
        <p:spPr>
          <a:xfrm>
            <a:off x="16977166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7" name="object 4787"/>
          <p:cNvSpPr/>
          <p:nvPr/>
        </p:nvSpPr>
        <p:spPr>
          <a:xfrm>
            <a:off x="16977166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8" name="object 4788"/>
          <p:cNvSpPr/>
          <p:nvPr/>
        </p:nvSpPr>
        <p:spPr>
          <a:xfrm>
            <a:off x="16968576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9" name="object 4789"/>
          <p:cNvSpPr/>
          <p:nvPr/>
        </p:nvSpPr>
        <p:spPr>
          <a:xfrm>
            <a:off x="16968576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0" name="object 4790"/>
          <p:cNvSpPr/>
          <p:nvPr/>
        </p:nvSpPr>
        <p:spPr>
          <a:xfrm>
            <a:off x="16968576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1" name="object 4791"/>
          <p:cNvSpPr/>
          <p:nvPr/>
        </p:nvSpPr>
        <p:spPr>
          <a:xfrm>
            <a:off x="16959628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2" name="object 4792"/>
          <p:cNvSpPr/>
          <p:nvPr/>
        </p:nvSpPr>
        <p:spPr>
          <a:xfrm>
            <a:off x="16959628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3" name="object 4793"/>
          <p:cNvSpPr/>
          <p:nvPr/>
        </p:nvSpPr>
        <p:spPr>
          <a:xfrm>
            <a:off x="16959628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4" name="object 4794"/>
          <p:cNvSpPr/>
          <p:nvPr/>
        </p:nvSpPr>
        <p:spPr>
          <a:xfrm>
            <a:off x="16950680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5" name="object 4795"/>
          <p:cNvSpPr/>
          <p:nvPr/>
        </p:nvSpPr>
        <p:spPr>
          <a:xfrm>
            <a:off x="16950680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6" name="object 4796"/>
          <p:cNvSpPr/>
          <p:nvPr/>
        </p:nvSpPr>
        <p:spPr>
          <a:xfrm>
            <a:off x="16950680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7" name="object 4797"/>
          <p:cNvSpPr/>
          <p:nvPr/>
        </p:nvSpPr>
        <p:spPr>
          <a:xfrm>
            <a:off x="16941731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8" name="object 4798"/>
          <p:cNvSpPr/>
          <p:nvPr/>
        </p:nvSpPr>
        <p:spPr>
          <a:xfrm>
            <a:off x="16941731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9" name="object 4799"/>
          <p:cNvSpPr/>
          <p:nvPr/>
        </p:nvSpPr>
        <p:spPr>
          <a:xfrm>
            <a:off x="16941731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0" name="object 4800"/>
          <p:cNvSpPr/>
          <p:nvPr/>
        </p:nvSpPr>
        <p:spPr>
          <a:xfrm>
            <a:off x="16932783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1" name="object 4801"/>
          <p:cNvSpPr/>
          <p:nvPr/>
        </p:nvSpPr>
        <p:spPr>
          <a:xfrm>
            <a:off x="16932783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2" name="object 4802"/>
          <p:cNvSpPr/>
          <p:nvPr/>
        </p:nvSpPr>
        <p:spPr>
          <a:xfrm>
            <a:off x="16932783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3" name="object 4803"/>
          <p:cNvSpPr/>
          <p:nvPr/>
        </p:nvSpPr>
        <p:spPr>
          <a:xfrm>
            <a:off x="16924191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4" name="object 4804"/>
          <p:cNvSpPr/>
          <p:nvPr/>
        </p:nvSpPr>
        <p:spPr>
          <a:xfrm>
            <a:off x="16924191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5" name="object 4805"/>
          <p:cNvSpPr/>
          <p:nvPr/>
        </p:nvSpPr>
        <p:spPr>
          <a:xfrm>
            <a:off x="16924191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6" name="object 4806"/>
          <p:cNvSpPr/>
          <p:nvPr/>
        </p:nvSpPr>
        <p:spPr>
          <a:xfrm>
            <a:off x="16915243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7" name="object 4807"/>
          <p:cNvSpPr/>
          <p:nvPr/>
        </p:nvSpPr>
        <p:spPr>
          <a:xfrm>
            <a:off x="16915243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8" name="object 4808"/>
          <p:cNvSpPr/>
          <p:nvPr/>
        </p:nvSpPr>
        <p:spPr>
          <a:xfrm>
            <a:off x="16915243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9" name="object 4809"/>
          <p:cNvSpPr/>
          <p:nvPr/>
        </p:nvSpPr>
        <p:spPr>
          <a:xfrm>
            <a:off x="16906295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0" name="object 4810"/>
          <p:cNvSpPr/>
          <p:nvPr/>
        </p:nvSpPr>
        <p:spPr>
          <a:xfrm>
            <a:off x="16906295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1" name="object 4811"/>
          <p:cNvSpPr/>
          <p:nvPr/>
        </p:nvSpPr>
        <p:spPr>
          <a:xfrm>
            <a:off x="16906295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2" name="object 4812"/>
          <p:cNvSpPr/>
          <p:nvPr/>
        </p:nvSpPr>
        <p:spPr>
          <a:xfrm>
            <a:off x="16897346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3" name="object 4813"/>
          <p:cNvSpPr/>
          <p:nvPr/>
        </p:nvSpPr>
        <p:spPr>
          <a:xfrm>
            <a:off x="16897346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4" name="object 4814"/>
          <p:cNvSpPr/>
          <p:nvPr/>
        </p:nvSpPr>
        <p:spPr>
          <a:xfrm>
            <a:off x="16897346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5" name="object 4815"/>
          <p:cNvSpPr/>
          <p:nvPr/>
        </p:nvSpPr>
        <p:spPr>
          <a:xfrm>
            <a:off x="16888398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6" name="object 4816"/>
          <p:cNvSpPr/>
          <p:nvPr/>
        </p:nvSpPr>
        <p:spPr>
          <a:xfrm>
            <a:off x="16888398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7" name="object 4817"/>
          <p:cNvSpPr/>
          <p:nvPr/>
        </p:nvSpPr>
        <p:spPr>
          <a:xfrm>
            <a:off x="16888398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8" name="object 4818"/>
          <p:cNvSpPr/>
          <p:nvPr/>
        </p:nvSpPr>
        <p:spPr>
          <a:xfrm>
            <a:off x="16879808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9" name="object 4819"/>
          <p:cNvSpPr/>
          <p:nvPr/>
        </p:nvSpPr>
        <p:spPr>
          <a:xfrm>
            <a:off x="16879808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0" name="object 4820"/>
          <p:cNvSpPr/>
          <p:nvPr/>
        </p:nvSpPr>
        <p:spPr>
          <a:xfrm>
            <a:off x="16879808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1" name="object 4821"/>
          <p:cNvSpPr/>
          <p:nvPr/>
        </p:nvSpPr>
        <p:spPr>
          <a:xfrm>
            <a:off x="16870860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2" name="object 4822"/>
          <p:cNvSpPr/>
          <p:nvPr/>
        </p:nvSpPr>
        <p:spPr>
          <a:xfrm>
            <a:off x="16870860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3" name="object 4823"/>
          <p:cNvSpPr/>
          <p:nvPr/>
        </p:nvSpPr>
        <p:spPr>
          <a:xfrm>
            <a:off x="16870860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4" name="object 4824"/>
          <p:cNvSpPr/>
          <p:nvPr/>
        </p:nvSpPr>
        <p:spPr>
          <a:xfrm>
            <a:off x="16869785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5" name="object 4825"/>
          <p:cNvSpPr/>
          <p:nvPr/>
        </p:nvSpPr>
        <p:spPr>
          <a:xfrm>
            <a:off x="16881597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6" name="object 4826"/>
          <p:cNvSpPr/>
          <p:nvPr/>
        </p:nvSpPr>
        <p:spPr>
          <a:xfrm>
            <a:off x="1689305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7" name="object 4827"/>
          <p:cNvSpPr/>
          <p:nvPr/>
        </p:nvSpPr>
        <p:spPr>
          <a:xfrm>
            <a:off x="16904864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8" name="object 4828"/>
          <p:cNvSpPr/>
          <p:nvPr/>
        </p:nvSpPr>
        <p:spPr>
          <a:xfrm>
            <a:off x="16916317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9" name="object 4829"/>
          <p:cNvSpPr/>
          <p:nvPr/>
        </p:nvSpPr>
        <p:spPr>
          <a:xfrm>
            <a:off x="16928129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0" name="object 4830"/>
          <p:cNvSpPr/>
          <p:nvPr/>
        </p:nvSpPr>
        <p:spPr>
          <a:xfrm>
            <a:off x="1693994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1" name="object 4831"/>
          <p:cNvSpPr/>
          <p:nvPr/>
        </p:nvSpPr>
        <p:spPr>
          <a:xfrm>
            <a:off x="16951394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2" name="object 4832"/>
          <p:cNvSpPr/>
          <p:nvPr/>
        </p:nvSpPr>
        <p:spPr>
          <a:xfrm>
            <a:off x="16963207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3" name="object 4833"/>
          <p:cNvSpPr/>
          <p:nvPr/>
        </p:nvSpPr>
        <p:spPr>
          <a:xfrm>
            <a:off x="16974661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4" name="object 4834"/>
          <p:cNvSpPr/>
          <p:nvPr/>
        </p:nvSpPr>
        <p:spPr>
          <a:xfrm>
            <a:off x="16986473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5" name="object 4835"/>
          <p:cNvSpPr/>
          <p:nvPr/>
        </p:nvSpPr>
        <p:spPr>
          <a:xfrm>
            <a:off x="16998284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6" name="object 4836"/>
          <p:cNvSpPr/>
          <p:nvPr/>
        </p:nvSpPr>
        <p:spPr>
          <a:xfrm>
            <a:off x="17009738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7" name="object 4837"/>
          <p:cNvSpPr/>
          <p:nvPr/>
        </p:nvSpPr>
        <p:spPr>
          <a:xfrm>
            <a:off x="1702155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8" name="object 4838"/>
          <p:cNvSpPr/>
          <p:nvPr/>
        </p:nvSpPr>
        <p:spPr>
          <a:xfrm>
            <a:off x="17033005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9" name="object 4839"/>
          <p:cNvSpPr/>
          <p:nvPr/>
        </p:nvSpPr>
        <p:spPr>
          <a:xfrm>
            <a:off x="17044816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0" name="object 4840"/>
          <p:cNvSpPr/>
          <p:nvPr/>
        </p:nvSpPr>
        <p:spPr>
          <a:xfrm>
            <a:off x="17056628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1" name="object 4841"/>
          <p:cNvSpPr/>
          <p:nvPr/>
        </p:nvSpPr>
        <p:spPr>
          <a:xfrm>
            <a:off x="17068082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2" name="object 4842"/>
          <p:cNvSpPr/>
          <p:nvPr/>
        </p:nvSpPr>
        <p:spPr>
          <a:xfrm>
            <a:off x="17079893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3" name="object 4843"/>
          <p:cNvSpPr/>
          <p:nvPr/>
        </p:nvSpPr>
        <p:spPr>
          <a:xfrm>
            <a:off x="17091349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4" name="object 4844"/>
          <p:cNvSpPr/>
          <p:nvPr/>
        </p:nvSpPr>
        <p:spPr>
          <a:xfrm>
            <a:off x="17103160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5" name="object 4845"/>
          <p:cNvSpPr/>
          <p:nvPr/>
        </p:nvSpPr>
        <p:spPr>
          <a:xfrm>
            <a:off x="17114972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6" name="object 4846"/>
          <p:cNvSpPr/>
          <p:nvPr/>
        </p:nvSpPr>
        <p:spPr>
          <a:xfrm>
            <a:off x="17126425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7" name="object 4847"/>
          <p:cNvSpPr/>
          <p:nvPr/>
        </p:nvSpPr>
        <p:spPr>
          <a:xfrm>
            <a:off x="17138237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8" name="object 4848"/>
          <p:cNvSpPr/>
          <p:nvPr/>
        </p:nvSpPr>
        <p:spPr>
          <a:xfrm>
            <a:off x="17149692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9" name="object 4849"/>
          <p:cNvSpPr/>
          <p:nvPr/>
        </p:nvSpPr>
        <p:spPr>
          <a:xfrm>
            <a:off x="17161504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0" name="object 4850"/>
          <p:cNvSpPr/>
          <p:nvPr/>
        </p:nvSpPr>
        <p:spPr>
          <a:xfrm>
            <a:off x="17173316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1" name="object 4851"/>
          <p:cNvSpPr/>
          <p:nvPr/>
        </p:nvSpPr>
        <p:spPr>
          <a:xfrm>
            <a:off x="17184769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2" name="object 4852"/>
          <p:cNvSpPr/>
          <p:nvPr/>
        </p:nvSpPr>
        <p:spPr>
          <a:xfrm>
            <a:off x="1719658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3" name="object 4853"/>
          <p:cNvSpPr/>
          <p:nvPr/>
        </p:nvSpPr>
        <p:spPr>
          <a:xfrm>
            <a:off x="17208036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4" name="object 4854"/>
          <p:cNvSpPr/>
          <p:nvPr/>
        </p:nvSpPr>
        <p:spPr>
          <a:xfrm>
            <a:off x="17219848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5" name="object 4855"/>
          <p:cNvSpPr/>
          <p:nvPr/>
        </p:nvSpPr>
        <p:spPr>
          <a:xfrm>
            <a:off x="17231659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6" name="object 4856"/>
          <p:cNvSpPr/>
          <p:nvPr/>
        </p:nvSpPr>
        <p:spPr>
          <a:xfrm>
            <a:off x="17243113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7" name="object 4857"/>
          <p:cNvSpPr/>
          <p:nvPr/>
        </p:nvSpPr>
        <p:spPr>
          <a:xfrm>
            <a:off x="17254925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8" name="object 4858"/>
          <p:cNvSpPr/>
          <p:nvPr/>
        </p:nvSpPr>
        <p:spPr>
          <a:xfrm>
            <a:off x="17266736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9" name="object 4859"/>
          <p:cNvSpPr/>
          <p:nvPr/>
        </p:nvSpPr>
        <p:spPr>
          <a:xfrm>
            <a:off x="1727819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0" name="object 4860"/>
          <p:cNvSpPr/>
          <p:nvPr/>
        </p:nvSpPr>
        <p:spPr>
          <a:xfrm>
            <a:off x="17290003" y="304902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1" name="object 4861"/>
          <p:cNvSpPr/>
          <p:nvPr/>
        </p:nvSpPr>
        <p:spPr>
          <a:xfrm>
            <a:off x="16875512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2" name="object 4862"/>
          <p:cNvSpPr/>
          <p:nvPr/>
        </p:nvSpPr>
        <p:spPr>
          <a:xfrm>
            <a:off x="16887324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3" name="object 4863"/>
          <p:cNvSpPr/>
          <p:nvPr/>
        </p:nvSpPr>
        <p:spPr>
          <a:xfrm>
            <a:off x="16898779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4" name="object 4864"/>
          <p:cNvSpPr/>
          <p:nvPr/>
        </p:nvSpPr>
        <p:spPr>
          <a:xfrm>
            <a:off x="16910591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5" name="object 4865"/>
          <p:cNvSpPr/>
          <p:nvPr/>
        </p:nvSpPr>
        <p:spPr>
          <a:xfrm>
            <a:off x="16922402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6" name="object 4866"/>
          <p:cNvSpPr/>
          <p:nvPr/>
        </p:nvSpPr>
        <p:spPr>
          <a:xfrm>
            <a:off x="16933856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7" name="object 4867"/>
          <p:cNvSpPr/>
          <p:nvPr/>
        </p:nvSpPr>
        <p:spPr>
          <a:xfrm>
            <a:off x="16945667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8" name="object 4868"/>
          <p:cNvSpPr/>
          <p:nvPr/>
        </p:nvSpPr>
        <p:spPr>
          <a:xfrm>
            <a:off x="16957123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9" name="object 4869"/>
          <p:cNvSpPr/>
          <p:nvPr/>
        </p:nvSpPr>
        <p:spPr>
          <a:xfrm>
            <a:off x="16968934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0" name="object 4870"/>
          <p:cNvSpPr/>
          <p:nvPr/>
        </p:nvSpPr>
        <p:spPr>
          <a:xfrm>
            <a:off x="16980746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1" name="object 4871"/>
          <p:cNvSpPr/>
          <p:nvPr/>
        </p:nvSpPr>
        <p:spPr>
          <a:xfrm>
            <a:off x="16992200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2" name="object 4872"/>
          <p:cNvSpPr/>
          <p:nvPr/>
        </p:nvSpPr>
        <p:spPr>
          <a:xfrm>
            <a:off x="17004011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3" name="object 4873"/>
          <p:cNvSpPr/>
          <p:nvPr/>
        </p:nvSpPr>
        <p:spPr>
          <a:xfrm>
            <a:off x="17015823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4" name="object 4874"/>
          <p:cNvSpPr/>
          <p:nvPr/>
        </p:nvSpPr>
        <p:spPr>
          <a:xfrm>
            <a:off x="17027278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5" name="object 4875"/>
          <p:cNvSpPr/>
          <p:nvPr/>
        </p:nvSpPr>
        <p:spPr>
          <a:xfrm>
            <a:off x="17039090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6" name="object 4876"/>
          <p:cNvSpPr/>
          <p:nvPr/>
        </p:nvSpPr>
        <p:spPr>
          <a:xfrm>
            <a:off x="17050543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7" name="object 4877"/>
          <p:cNvSpPr/>
          <p:nvPr/>
        </p:nvSpPr>
        <p:spPr>
          <a:xfrm>
            <a:off x="17062355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8" name="object 4878"/>
          <p:cNvSpPr/>
          <p:nvPr/>
        </p:nvSpPr>
        <p:spPr>
          <a:xfrm>
            <a:off x="17074167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9" name="object 4879"/>
          <p:cNvSpPr/>
          <p:nvPr/>
        </p:nvSpPr>
        <p:spPr>
          <a:xfrm>
            <a:off x="17085622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0" name="object 4880"/>
          <p:cNvSpPr/>
          <p:nvPr/>
        </p:nvSpPr>
        <p:spPr>
          <a:xfrm>
            <a:off x="17097433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1" name="object 4881"/>
          <p:cNvSpPr/>
          <p:nvPr/>
        </p:nvSpPr>
        <p:spPr>
          <a:xfrm>
            <a:off x="17108887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2" name="object 4882"/>
          <p:cNvSpPr/>
          <p:nvPr/>
        </p:nvSpPr>
        <p:spPr>
          <a:xfrm>
            <a:off x="17120699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3" name="object 4883"/>
          <p:cNvSpPr/>
          <p:nvPr/>
        </p:nvSpPr>
        <p:spPr>
          <a:xfrm>
            <a:off x="17132510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4" name="object 4884"/>
          <p:cNvSpPr/>
          <p:nvPr/>
        </p:nvSpPr>
        <p:spPr>
          <a:xfrm>
            <a:off x="17143965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5" name="object 4885"/>
          <p:cNvSpPr/>
          <p:nvPr/>
        </p:nvSpPr>
        <p:spPr>
          <a:xfrm>
            <a:off x="17155777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6" name="object 4886"/>
          <p:cNvSpPr/>
          <p:nvPr/>
        </p:nvSpPr>
        <p:spPr>
          <a:xfrm>
            <a:off x="17167231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7" name="object 4887"/>
          <p:cNvSpPr/>
          <p:nvPr/>
        </p:nvSpPr>
        <p:spPr>
          <a:xfrm>
            <a:off x="17179042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8" name="object 4888"/>
          <p:cNvSpPr/>
          <p:nvPr/>
        </p:nvSpPr>
        <p:spPr>
          <a:xfrm>
            <a:off x="17190854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9" name="object 4889"/>
          <p:cNvSpPr/>
          <p:nvPr/>
        </p:nvSpPr>
        <p:spPr>
          <a:xfrm>
            <a:off x="17202309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0" name="object 4890"/>
          <p:cNvSpPr/>
          <p:nvPr/>
        </p:nvSpPr>
        <p:spPr>
          <a:xfrm>
            <a:off x="17214121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1" name="object 4891"/>
          <p:cNvSpPr/>
          <p:nvPr/>
        </p:nvSpPr>
        <p:spPr>
          <a:xfrm>
            <a:off x="17225574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2" name="object 4892"/>
          <p:cNvSpPr/>
          <p:nvPr/>
        </p:nvSpPr>
        <p:spPr>
          <a:xfrm>
            <a:off x="17237386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3" name="object 4893"/>
          <p:cNvSpPr/>
          <p:nvPr/>
        </p:nvSpPr>
        <p:spPr>
          <a:xfrm>
            <a:off x="17249198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4" name="object 4894"/>
          <p:cNvSpPr/>
          <p:nvPr/>
        </p:nvSpPr>
        <p:spPr>
          <a:xfrm>
            <a:off x="17260651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5" name="object 4895"/>
          <p:cNvSpPr/>
          <p:nvPr/>
        </p:nvSpPr>
        <p:spPr>
          <a:xfrm>
            <a:off x="17272465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6" name="object 4896"/>
          <p:cNvSpPr/>
          <p:nvPr/>
        </p:nvSpPr>
        <p:spPr>
          <a:xfrm>
            <a:off x="17283918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7" name="object 4897"/>
          <p:cNvSpPr/>
          <p:nvPr/>
        </p:nvSpPr>
        <p:spPr>
          <a:xfrm>
            <a:off x="16869785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8" name="object 4898"/>
          <p:cNvSpPr/>
          <p:nvPr/>
        </p:nvSpPr>
        <p:spPr>
          <a:xfrm>
            <a:off x="16881597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9" name="object 4899"/>
          <p:cNvSpPr/>
          <p:nvPr/>
        </p:nvSpPr>
        <p:spPr>
          <a:xfrm>
            <a:off x="1689305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0" name="object 4900"/>
          <p:cNvSpPr/>
          <p:nvPr/>
        </p:nvSpPr>
        <p:spPr>
          <a:xfrm>
            <a:off x="16904864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1" name="object 4901"/>
          <p:cNvSpPr/>
          <p:nvPr/>
        </p:nvSpPr>
        <p:spPr>
          <a:xfrm>
            <a:off x="16916317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2" name="object 4902"/>
          <p:cNvSpPr/>
          <p:nvPr/>
        </p:nvSpPr>
        <p:spPr>
          <a:xfrm>
            <a:off x="16928129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3" name="object 4903"/>
          <p:cNvSpPr/>
          <p:nvPr/>
        </p:nvSpPr>
        <p:spPr>
          <a:xfrm>
            <a:off x="1693994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4" name="object 4904"/>
          <p:cNvSpPr/>
          <p:nvPr/>
        </p:nvSpPr>
        <p:spPr>
          <a:xfrm>
            <a:off x="16951394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5" name="object 4905"/>
          <p:cNvSpPr/>
          <p:nvPr/>
        </p:nvSpPr>
        <p:spPr>
          <a:xfrm>
            <a:off x="16963207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6" name="object 4906"/>
          <p:cNvSpPr/>
          <p:nvPr/>
        </p:nvSpPr>
        <p:spPr>
          <a:xfrm>
            <a:off x="16974661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7" name="object 4907"/>
          <p:cNvSpPr/>
          <p:nvPr/>
        </p:nvSpPr>
        <p:spPr>
          <a:xfrm>
            <a:off x="16986473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8" name="object 4908"/>
          <p:cNvSpPr/>
          <p:nvPr/>
        </p:nvSpPr>
        <p:spPr>
          <a:xfrm>
            <a:off x="16998284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9" name="object 4909"/>
          <p:cNvSpPr/>
          <p:nvPr/>
        </p:nvSpPr>
        <p:spPr>
          <a:xfrm>
            <a:off x="17009738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0" name="object 4910"/>
          <p:cNvSpPr/>
          <p:nvPr/>
        </p:nvSpPr>
        <p:spPr>
          <a:xfrm>
            <a:off x="1702155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1" name="object 4911"/>
          <p:cNvSpPr/>
          <p:nvPr/>
        </p:nvSpPr>
        <p:spPr>
          <a:xfrm>
            <a:off x="17033005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2" name="object 4912"/>
          <p:cNvSpPr/>
          <p:nvPr/>
        </p:nvSpPr>
        <p:spPr>
          <a:xfrm>
            <a:off x="17044816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3" name="object 4913"/>
          <p:cNvSpPr/>
          <p:nvPr/>
        </p:nvSpPr>
        <p:spPr>
          <a:xfrm>
            <a:off x="17056628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4" name="object 4914"/>
          <p:cNvSpPr/>
          <p:nvPr/>
        </p:nvSpPr>
        <p:spPr>
          <a:xfrm>
            <a:off x="17068082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5" name="object 4915"/>
          <p:cNvSpPr/>
          <p:nvPr/>
        </p:nvSpPr>
        <p:spPr>
          <a:xfrm>
            <a:off x="17079893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6" name="object 4916"/>
          <p:cNvSpPr/>
          <p:nvPr/>
        </p:nvSpPr>
        <p:spPr>
          <a:xfrm>
            <a:off x="17091349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7" name="object 4917"/>
          <p:cNvSpPr/>
          <p:nvPr/>
        </p:nvSpPr>
        <p:spPr>
          <a:xfrm>
            <a:off x="17103160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8" name="object 4918"/>
          <p:cNvSpPr/>
          <p:nvPr/>
        </p:nvSpPr>
        <p:spPr>
          <a:xfrm>
            <a:off x="17114972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9" name="object 4919"/>
          <p:cNvSpPr/>
          <p:nvPr/>
        </p:nvSpPr>
        <p:spPr>
          <a:xfrm>
            <a:off x="17126425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0" name="object 4920"/>
          <p:cNvSpPr/>
          <p:nvPr/>
        </p:nvSpPr>
        <p:spPr>
          <a:xfrm>
            <a:off x="17138237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1" name="object 4921"/>
          <p:cNvSpPr/>
          <p:nvPr/>
        </p:nvSpPr>
        <p:spPr>
          <a:xfrm>
            <a:off x="17149692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2" name="object 4922"/>
          <p:cNvSpPr/>
          <p:nvPr/>
        </p:nvSpPr>
        <p:spPr>
          <a:xfrm>
            <a:off x="17161504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3" name="object 4923"/>
          <p:cNvSpPr/>
          <p:nvPr/>
        </p:nvSpPr>
        <p:spPr>
          <a:xfrm>
            <a:off x="17173316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4" name="object 4924"/>
          <p:cNvSpPr/>
          <p:nvPr/>
        </p:nvSpPr>
        <p:spPr>
          <a:xfrm>
            <a:off x="17184769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5" name="object 4925"/>
          <p:cNvSpPr/>
          <p:nvPr/>
        </p:nvSpPr>
        <p:spPr>
          <a:xfrm>
            <a:off x="1719658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6" name="object 4926"/>
          <p:cNvSpPr/>
          <p:nvPr/>
        </p:nvSpPr>
        <p:spPr>
          <a:xfrm>
            <a:off x="17208036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7" name="object 4927"/>
          <p:cNvSpPr/>
          <p:nvPr/>
        </p:nvSpPr>
        <p:spPr>
          <a:xfrm>
            <a:off x="17219848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8" name="object 4928"/>
          <p:cNvSpPr/>
          <p:nvPr/>
        </p:nvSpPr>
        <p:spPr>
          <a:xfrm>
            <a:off x="17231659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9" name="object 4929"/>
          <p:cNvSpPr/>
          <p:nvPr/>
        </p:nvSpPr>
        <p:spPr>
          <a:xfrm>
            <a:off x="17243113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0" name="object 4930"/>
          <p:cNvSpPr/>
          <p:nvPr/>
        </p:nvSpPr>
        <p:spPr>
          <a:xfrm>
            <a:off x="17254925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1" name="object 4931"/>
          <p:cNvSpPr/>
          <p:nvPr/>
        </p:nvSpPr>
        <p:spPr>
          <a:xfrm>
            <a:off x="17266736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2" name="object 4932"/>
          <p:cNvSpPr/>
          <p:nvPr/>
        </p:nvSpPr>
        <p:spPr>
          <a:xfrm>
            <a:off x="1727819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3" name="object 4933"/>
          <p:cNvSpPr/>
          <p:nvPr/>
        </p:nvSpPr>
        <p:spPr>
          <a:xfrm>
            <a:off x="17290003" y="306656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4" name="object 4934"/>
          <p:cNvSpPr/>
          <p:nvPr/>
        </p:nvSpPr>
        <p:spPr>
          <a:xfrm>
            <a:off x="16875512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5" name="object 4935"/>
          <p:cNvSpPr/>
          <p:nvPr/>
        </p:nvSpPr>
        <p:spPr>
          <a:xfrm>
            <a:off x="16887324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6" name="object 4936"/>
          <p:cNvSpPr/>
          <p:nvPr/>
        </p:nvSpPr>
        <p:spPr>
          <a:xfrm>
            <a:off x="16898779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7" name="object 4937"/>
          <p:cNvSpPr/>
          <p:nvPr/>
        </p:nvSpPr>
        <p:spPr>
          <a:xfrm>
            <a:off x="16910591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8" name="object 4938"/>
          <p:cNvSpPr/>
          <p:nvPr/>
        </p:nvSpPr>
        <p:spPr>
          <a:xfrm>
            <a:off x="16922402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9" name="object 4939"/>
          <p:cNvSpPr/>
          <p:nvPr/>
        </p:nvSpPr>
        <p:spPr>
          <a:xfrm>
            <a:off x="16933856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0" name="object 4940"/>
          <p:cNvSpPr/>
          <p:nvPr/>
        </p:nvSpPr>
        <p:spPr>
          <a:xfrm>
            <a:off x="16945667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1" name="object 4941"/>
          <p:cNvSpPr/>
          <p:nvPr/>
        </p:nvSpPr>
        <p:spPr>
          <a:xfrm>
            <a:off x="16957123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2" name="object 4942"/>
          <p:cNvSpPr/>
          <p:nvPr/>
        </p:nvSpPr>
        <p:spPr>
          <a:xfrm>
            <a:off x="16968934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3" name="object 4943"/>
          <p:cNvSpPr/>
          <p:nvPr/>
        </p:nvSpPr>
        <p:spPr>
          <a:xfrm>
            <a:off x="16980746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4" name="object 4944"/>
          <p:cNvSpPr/>
          <p:nvPr/>
        </p:nvSpPr>
        <p:spPr>
          <a:xfrm>
            <a:off x="16992200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5" name="object 4945"/>
          <p:cNvSpPr/>
          <p:nvPr/>
        </p:nvSpPr>
        <p:spPr>
          <a:xfrm>
            <a:off x="17004011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6" name="object 4946"/>
          <p:cNvSpPr/>
          <p:nvPr/>
        </p:nvSpPr>
        <p:spPr>
          <a:xfrm>
            <a:off x="17015823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7" name="object 4947"/>
          <p:cNvSpPr/>
          <p:nvPr/>
        </p:nvSpPr>
        <p:spPr>
          <a:xfrm>
            <a:off x="17027278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8" name="object 4948"/>
          <p:cNvSpPr/>
          <p:nvPr/>
        </p:nvSpPr>
        <p:spPr>
          <a:xfrm>
            <a:off x="17039090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9" name="object 4949"/>
          <p:cNvSpPr/>
          <p:nvPr/>
        </p:nvSpPr>
        <p:spPr>
          <a:xfrm>
            <a:off x="17050543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0" name="object 4950"/>
          <p:cNvSpPr/>
          <p:nvPr/>
        </p:nvSpPr>
        <p:spPr>
          <a:xfrm>
            <a:off x="17062355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1" name="object 4951"/>
          <p:cNvSpPr/>
          <p:nvPr/>
        </p:nvSpPr>
        <p:spPr>
          <a:xfrm>
            <a:off x="17074167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2" name="object 4952"/>
          <p:cNvSpPr/>
          <p:nvPr/>
        </p:nvSpPr>
        <p:spPr>
          <a:xfrm>
            <a:off x="17085622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3" name="object 4953"/>
          <p:cNvSpPr/>
          <p:nvPr/>
        </p:nvSpPr>
        <p:spPr>
          <a:xfrm>
            <a:off x="17097433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4" name="object 4954"/>
          <p:cNvSpPr/>
          <p:nvPr/>
        </p:nvSpPr>
        <p:spPr>
          <a:xfrm>
            <a:off x="17108887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5" name="object 4955"/>
          <p:cNvSpPr/>
          <p:nvPr/>
        </p:nvSpPr>
        <p:spPr>
          <a:xfrm>
            <a:off x="17120699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6" name="object 4956"/>
          <p:cNvSpPr/>
          <p:nvPr/>
        </p:nvSpPr>
        <p:spPr>
          <a:xfrm>
            <a:off x="17132510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7" name="object 4957"/>
          <p:cNvSpPr/>
          <p:nvPr/>
        </p:nvSpPr>
        <p:spPr>
          <a:xfrm>
            <a:off x="17143965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8" name="object 4958"/>
          <p:cNvSpPr/>
          <p:nvPr/>
        </p:nvSpPr>
        <p:spPr>
          <a:xfrm>
            <a:off x="17155777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9" name="object 4959"/>
          <p:cNvSpPr/>
          <p:nvPr/>
        </p:nvSpPr>
        <p:spPr>
          <a:xfrm>
            <a:off x="17167231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0" name="object 4960"/>
          <p:cNvSpPr/>
          <p:nvPr/>
        </p:nvSpPr>
        <p:spPr>
          <a:xfrm>
            <a:off x="17179042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1" name="object 4961"/>
          <p:cNvSpPr/>
          <p:nvPr/>
        </p:nvSpPr>
        <p:spPr>
          <a:xfrm>
            <a:off x="17190854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2" name="object 4962"/>
          <p:cNvSpPr/>
          <p:nvPr/>
        </p:nvSpPr>
        <p:spPr>
          <a:xfrm>
            <a:off x="17202309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3" name="object 4963"/>
          <p:cNvSpPr/>
          <p:nvPr/>
        </p:nvSpPr>
        <p:spPr>
          <a:xfrm>
            <a:off x="17214121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4" name="object 4964"/>
          <p:cNvSpPr/>
          <p:nvPr/>
        </p:nvSpPr>
        <p:spPr>
          <a:xfrm>
            <a:off x="17225574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5" name="object 4965"/>
          <p:cNvSpPr/>
          <p:nvPr/>
        </p:nvSpPr>
        <p:spPr>
          <a:xfrm>
            <a:off x="17237386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6" name="object 4966"/>
          <p:cNvSpPr/>
          <p:nvPr/>
        </p:nvSpPr>
        <p:spPr>
          <a:xfrm>
            <a:off x="17249198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7" name="object 4967"/>
          <p:cNvSpPr/>
          <p:nvPr/>
        </p:nvSpPr>
        <p:spPr>
          <a:xfrm>
            <a:off x="17260651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8" name="object 4968"/>
          <p:cNvSpPr/>
          <p:nvPr/>
        </p:nvSpPr>
        <p:spPr>
          <a:xfrm>
            <a:off x="17272465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9" name="object 4969"/>
          <p:cNvSpPr/>
          <p:nvPr/>
        </p:nvSpPr>
        <p:spPr>
          <a:xfrm>
            <a:off x="17283918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0" name="object 4970"/>
          <p:cNvSpPr/>
          <p:nvPr/>
        </p:nvSpPr>
        <p:spPr>
          <a:xfrm>
            <a:off x="16869785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1" name="object 4971"/>
          <p:cNvSpPr/>
          <p:nvPr/>
        </p:nvSpPr>
        <p:spPr>
          <a:xfrm>
            <a:off x="16881597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2" name="object 4972"/>
          <p:cNvSpPr/>
          <p:nvPr/>
        </p:nvSpPr>
        <p:spPr>
          <a:xfrm>
            <a:off x="1689305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3" name="object 4973"/>
          <p:cNvSpPr/>
          <p:nvPr/>
        </p:nvSpPr>
        <p:spPr>
          <a:xfrm>
            <a:off x="16904864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4" name="object 4974"/>
          <p:cNvSpPr/>
          <p:nvPr/>
        </p:nvSpPr>
        <p:spPr>
          <a:xfrm>
            <a:off x="16916317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5" name="object 4975"/>
          <p:cNvSpPr/>
          <p:nvPr/>
        </p:nvSpPr>
        <p:spPr>
          <a:xfrm>
            <a:off x="16928129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6" name="object 4976"/>
          <p:cNvSpPr/>
          <p:nvPr/>
        </p:nvSpPr>
        <p:spPr>
          <a:xfrm>
            <a:off x="1693994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7" name="object 4977"/>
          <p:cNvSpPr/>
          <p:nvPr/>
        </p:nvSpPr>
        <p:spPr>
          <a:xfrm>
            <a:off x="16951394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8" name="object 4978"/>
          <p:cNvSpPr/>
          <p:nvPr/>
        </p:nvSpPr>
        <p:spPr>
          <a:xfrm>
            <a:off x="16963207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9" name="object 4979"/>
          <p:cNvSpPr/>
          <p:nvPr/>
        </p:nvSpPr>
        <p:spPr>
          <a:xfrm>
            <a:off x="16974661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0" name="object 4980"/>
          <p:cNvSpPr/>
          <p:nvPr/>
        </p:nvSpPr>
        <p:spPr>
          <a:xfrm>
            <a:off x="16986473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1" name="object 4981"/>
          <p:cNvSpPr/>
          <p:nvPr/>
        </p:nvSpPr>
        <p:spPr>
          <a:xfrm>
            <a:off x="16998284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2" name="object 4982"/>
          <p:cNvSpPr/>
          <p:nvPr/>
        </p:nvSpPr>
        <p:spPr>
          <a:xfrm>
            <a:off x="17009738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3" name="object 4983"/>
          <p:cNvSpPr/>
          <p:nvPr/>
        </p:nvSpPr>
        <p:spPr>
          <a:xfrm>
            <a:off x="1702155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4" name="object 4984"/>
          <p:cNvSpPr/>
          <p:nvPr/>
        </p:nvSpPr>
        <p:spPr>
          <a:xfrm>
            <a:off x="17033005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5" name="object 4985"/>
          <p:cNvSpPr/>
          <p:nvPr/>
        </p:nvSpPr>
        <p:spPr>
          <a:xfrm>
            <a:off x="17044816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6" name="object 4986"/>
          <p:cNvSpPr/>
          <p:nvPr/>
        </p:nvSpPr>
        <p:spPr>
          <a:xfrm>
            <a:off x="17056628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7" name="object 4987"/>
          <p:cNvSpPr/>
          <p:nvPr/>
        </p:nvSpPr>
        <p:spPr>
          <a:xfrm>
            <a:off x="17068082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8" name="object 4988"/>
          <p:cNvSpPr/>
          <p:nvPr/>
        </p:nvSpPr>
        <p:spPr>
          <a:xfrm>
            <a:off x="17079893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9" name="object 4989"/>
          <p:cNvSpPr/>
          <p:nvPr/>
        </p:nvSpPr>
        <p:spPr>
          <a:xfrm>
            <a:off x="17091349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0" name="object 4990"/>
          <p:cNvSpPr/>
          <p:nvPr/>
        </p:nvSpPr>
        <p:spPr>
          <a:xfrm>
            <a:off x="17103160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1" name="object 4991"/>
          <p:cNvSpPr/>
          <p:nvPr/>
        </p:nvSpPr>
        <p:spPr>
          <a:xfrm>
            <a:off x="17114972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2" name="object 4992"/>
          <p:cNvSpPr/>
          <p:nvPr/>
        </p:nvSpPr>
        <p:spPr>
          <a:xfrm>
            <a:off x="17126425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3" name="object 4993"/>
          <p:cNvSpPr/>
          <p:nvPr/>
        </p:nvSpPr>
        <p:spPr>
          <a:xfrm>
            <a:off x="17138237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4" name="object 4994"/>
          <p:cNvSpPr/>
          <p:nvPr/>
        </p:nvSpPr>
        <p:spPr>
          <a:xfrm>
            <a:off x="17149692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5" name="object 4995"/>
          <p:cNvSpPr/>
          <p:nvPr/>
        </p:nvSpPr>
        <p:spPr>
          <a:xfrm>
            <a:off x="17161504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6" name="object 4996"/>
          <p:cNvSpPr/>
          <p:nvPr/>
        </p:nvSpPr>
        <p:spPr>
          <a:xfrm>
            <a:off x="17173316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7" name="object 4997"/>
          <p:cNvSpPr/>
          <p:nvPr/>
        </p:nvSpPr>
        <p:spPr>
          <a:xfrm>
            <a:off x="17184769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8" name="object 4998"/>
          <p:cNvSpPr/>
          <p:nvPr/>
        </p:nvSpPr>
        <p:spPr>
          <a:xfrm>
            <a:off x="1719658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9" name="object 4999"/>
          <p:cNvSpPr/>
          <p:nvPr/>
        </p:nvSpPr>
        <p:spPr>
          <a:xfrm>
            <a:off x="17208036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0" name="object 5000"/>
          <p:cNvSpPr/>
          <p:nvPr/>
        </p:nvSpPr>
        <p:spPr>
          <a:xfrm>
            <a:off x="17219848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1" name="object 5001"/>
          <p:cNvSpPr/>
          <p:nvPr/>
        </p:nvSpPr>
        <p:spPr>
          <a:xfrm>
            <a:off x="17231659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2" name="object 5002"/>
          <p:cNvSpPr/>
          <p:nvPr/>
        </p:nvSpPr>
        <p:spPr>
          <a:xfrm>
            <a:off x="17243113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3" name="object 5003"/>
          <p:cNvSpPr/>
          <p:nvPr/>
        </p:nvSpPr>
        <p:spPr>
          <a:xfrm>
            <a:off x="17254925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4" name="object 5004"/>
          <p:cNvSpPr/>
          <p:nvPr/>
        </p:nvSpPr>
        <p:spPr>
          <a:xfrm>
            <a:off x="17266736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5" name="object 5005"/>
          <p:cNvSpPr/>
          <p:nvPr/>
        </p:nvSpPr>
        <p:spPr>
          <a:xfrm>
            <a:off x="1727819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6" name="object 5006"/>
          <p:cNvSpPr/>
          <p:nvPr/>
        </p:nvSpPr>
        <p:spPr>
          <a:xfrm>
            <a:off x="17290003" y="30841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7" name="object 5007"/>
          <p:cNvSpPr/>
          <p:nvPr/>
        </p:nvSpPr>
        <p:spPr>
          <a:xfrm>
            <a:off x="16875512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8" name="object 5008"/>
          <p:cNvSpPr/>
          <p:nvPr/>
        </p:nvSpPr>
        <p:spPr>
          <a:xfrm>
            <a:off x="16887324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9" name="object 5009"/>
          <p:cNvSpPr/>
          <p:nvPr/>
        </p:nvSpPr>
        <p:spPr>
          <a:xfrm>
            <a:off x="16898779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0" name="object 5010"/>
          <p:cNvSpPr/>
          <p:nvPr/>
        </p:nvSpPr>
        <p:spPr>
          <a:xfrm>
            <a:off x="16910591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1" name="object 5011"/>
          <p:cNvSpPr/>
          <p:nvPr/>
        </p:nvSpPr>
        <p:spPr>
          <a:xfrm>
            <a:off x="16922402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2" name="object 5012"/>
          <p:cNvSpPr/>
          <p:nvPr/>
        </p:nvSpPr>
        <p:spPr>
          <a:xfrm>
            <a:off x="16933856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3" name="object 5013"/>
          <p:cNvSpPr/>
          <p:nvPr/>
        </p:nvSpPr>
        <p:spPr>
          <a:xfrm>
            <a:off x="16945667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4" name="object 5014"/>
          <p:cNvSpPr/>
          <p:nvPr/>
        </p:nvSpPr>
        <p:spPr>
          <a:xfrm>
            <a:off x="16957123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5" name="object 5015"/>
          <p:cNvSpPr/>
          <p:nvPr/>
        </p:nvSpPr>
        <p:spPr>
          <a:xfrm>
            <a:off x="16968934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6" name="object 5016"/>
          <p:cNvSpPr/>
          <p:nvPr/>
        </p:nvSpPr>
        <p:spPr>
          <a:xfrm>
            <a:off x="16980746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7" name="object 5017"/>
          <p:cNvSpPr/>
          <p:nvPr/>
        </p:nvSpPr>
        <p:spPr>
          <a:xfrm>
            <a:off x="16992200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8" name="object 5018"/>
          <p:cNvSpPr/>
          <p:nvPr/>
        </p:nvSpPr>
        <p:spPr>
          <a:xfrm>
            <a:off x="17004011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9" name="object 5019"/>
          <p:cNvSpPr/>
          <p:nvPr/>
        </p:nvSpPr>
        <p:spPr>
          <a:xfrm>
            <a:off x="17015823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0" name="object 5020"/>
          <p:cNvSpPr/>
          <p:nvPr/>
        </p:nvSpPr>
        <p:spPr>
          <a:xfrm>
            <a:off x="17027278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1" name="object 5021"/>
          <p:cNvSpPr/>
          <p:nvPr/>
        </p:nvSpPr>
        <p:spPr>
          <a:xfrm>
            <a:off x="17039090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2" name="object 5022"/>
          <p:cNvSpPr/>
          <p:nvPr/>
        </p:nvSpPr>
        <p:spPr>
          <a:xfrm>
            <a:off x="17050543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3" name="object 5023"/>
          <p:cNvSpPr/>
          <p:nvPr/>
        </p:nvSpPr>
        <p:spPr>
          <a:xfrm>
            <a:off x="17062355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4" name="object 5024"/>
          <p:cNvSpPr/>
          <p:nvPr/>
        </p:nvSpPr>
        <p:spPr>
          <a:xfrm>
            <a:off x="17074167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5" name="object 5025"/>
          <p:cNvSpPr/>
          <p:nvPr/>
        </p:nvSpPr>
        <p:spPr>
          <a:xfrm>
            <a:off x="17085622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6" name="object 5026"/>
          <p:cNvSpPr/>
          <p:nvPr/>
        </p:nvSpPr>
        <p:spPr>
          <a:xfrm>
            <a:off x="17097433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7" name="object 5027"/>
          <p:cNvSpPr/>
          <p:nvPr/>
        </p:nvSpPr>
        <p:spPr>
          <a:xfrm>
            <a:off x="17108887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8" name="object 5028"/>
          <p:cNvSpPr/>
          <p:nvPr/>
        </p:nvSpPr>
        <p:spPr>
          <a:xfrm>
            <a:off x="17120699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9" name="object 5029"/>
          <p:cNvSpPr/>
          <p:nvPr/>
        </p:nvSpPr>
        <p:spPr>
          <a:xfrm>
            <a:off x="17132510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0" name="object 5030"/>
          <p:cNvSpPr/>
          <p:nvPr/>
        </p:nvSpPr>
        <p:spPr>
          <a:xfrm>
            <a:off x="17143965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1" name="object 5031"/>
          <p:cNvSpPr/>
          <p:nvPr/>
        </p:nvSpPr>
        <p:spPr>
          <a:xfrm>
            <a:off x="17155777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2" name="object 5032"/>
          <p:cNvSpPr/>
          <p:nvPr/>
        </p:nvSpPr>
        <p:spPr>
          <a:xfrm>
            <a:off x="17167231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3" name="object 5033"/>
          <p:cNvSpPr/>
          <p:nvPr/>
        </p:nvSpPr>
        <p:spPr>
          <a:xfrm>
            <a:off x="17179042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4" name="object 5034"/>
          <p:cNvSpPr/>
          <p:nvPr/>
        </p:nvSpPr>
        <p:spPr>
          <a:xfrm>
            <a:off x="17190854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5" name="object 5035"/>
          <p:cNvSpPr/>
          <p:nvPr/>
        </p:nvSpPr>
        <p:spPr>
          <a:xfrm>
            <a:off x="17202309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6" name="object 5036"/>
          <p:cNvSpPr/>
          <p:nvPr/>
        </p:nvSpPr>
        <p:spPr>
          <a:xfrm>
            <a:off x="17214121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7" name="object 5037"/>
          <p:cNvSpPr/>
          <p:nvPr/>
        </p:nvSpPr>
        <p:spPr>
          <a:xfrm>
            <a:off x="17225574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8" name="object 5038"/>
          <p:cNvSpPr/>
          <p:nvPr/>
        </p:nvSpPr>
        <p:spPr>
          <a:xfrm>
            <a:off x="17237386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9" name="object 5039"/>
          <p:cNvSpPr/>
          <p:nvPr/>
        </p:nvSpPr>
        <p:spPr>
          <a:xfrm>
            <a:off x="17249198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0" name="object 5040"/>
          <p:cNvSpPr/>
          <p:nvPr/>
        </p:nvSpPr>
        <p:spPr>
          <a:xfrm>
            <a:off x="17260651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1" name="object 5041"/>
          <p:cNvSpPr/>
          <p:nvPr/>
        </p:nvSpPr>
        <p:spPr>
          <a:xfrm>
            <a:off x="17272465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2" name="object 5042"/>
          <p:cNvSpPr/>
          <p:nvPr/>
        </p:nvSpPr>
        <p:spPr>
          <a:xfrm>
            <a:off x="17283918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3" name="object 5043"/>
          <p:cNvSpPr/>
          <p:nvPr/>
        </p:nvSpPr>
        <p:spPr>
          <a:xfrm>
            <a:off x="16869785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4" name="object 5044"/>
          <p:cNvSpPr/>
          <p:nvPr/>
        </p:nvSpPr>
        <p:spPr>
          <a:xfrm>
            <a:off x="16881597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5" name="object 5045"/>
          <p:cNvSpPr/>
          <p:nvPr/>
        </p:nvSpPr>
        <p:spPr>
          <a:xfrm>
            <a:off x="1689305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6" name="object 5046"/>
          <p:cNvSpPr/>
          <p:nvPr/>
        </p:nvSpPr>
        <p:spPr>
          <a:xfrm>
            <a:off x="16904864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7" name="object 5047"/>
          <p:cNvSpPr/>
          <p:nvPr/>
        </p:nvSpPr>
        <p:spPr>
          <a:xfrm>
            <a:off x="16916317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8" name="object 5048"/>
          <p:cNvSpPr/>
          <p:nvPr/>
        </p:nvSpPr>
        <p:spPr>
          <a:xfrm>
            <a:off x="16928129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9" name="object 5049"/>
          <p:cNvSpPr/>
          <p:nvPr/>
        </p:nvSpPr>
        <p:spPr>
          <a:xfrm>
            <a:off x="1693994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0" name="object 5050"/>
          <p:cNvSpPr/>
          <p:nvPr/>
        </p:nvSpPr>
        <p:spPr>
          <a:xfrm>
            <a:off x="16951394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1" name="object 5051"/>
          <p:cNvSpPr/>
          <p:nvPr/>
        </p:nvSpPr>
        <p:spPr>
          <a:xfrm>
            <a:off x="16963207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2" name="object 5052"/>
          <p:cNvSpPr/>
          <p:nvPr/>
        </p:nvSpPr>
        <p:spPr>
          <a:xfrm>
            <a:off x="16974661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3" name="object 5053"/>
          <p:cNvSpPr/>
          <p:nvPr/>
        </p:nvSpPr>
        <p:spPr>
          <a:xfrm>
            <a:off x="16986473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4" name="object 5054"/>
          <p:cNvSpPr/>
          <p:nvPr/>
        </p:nvSpPr>
        <p:spPr>
          <a:xfrm>
            <a:off x="16998284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5" name="object 5055"/>
          <p:cNvSpPr/>
          <p:nvPr/>
        </p:nvSpPr>
        <p:spPr>
          <a:xfrm>
            <a:off x="17009738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6" name="object 5056"/>
          <p:cNvSpPr/>
          <p:nvPr/>
        </p:nvSpPr>
        <p:spPr>
          <a:xfrm>
            <a:off x="1702155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7" name="object 5057"/>
          <p:cNvSpPr/>
          <p:nvPr/>
        </p:nvSpPr>
        <p:spPr>
          <a:xfrm>
            <a:off x="17033005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8" name="object 5058"/>
          <p:cNvSpPr/>
          <p:nvPr/>
        </p:nvSpPr>
        <p:spPr>
          <a:xfrm>
            <a:off x="17044816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9" name="object 5059"/>
          <p:cNvSpPr/>
          <p:nvPr/>
        </p:nvSpPr>
        <p:spPr>
          <a:xfrm>
            <a:off x="17056628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0" name="object 5060"/>
          <p:cNvSpPr/>
          <p:nvPr/>
        </p:nvSpPr>
        <p:spPr>
          <a:xfrm>
            <a:off x="17068082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1" name="object 5061"/>
          <p:cNvSpPr/>
          <p:nvPr/>
        </p:nvSpPr>
        <p:spPr>
          <a:xfrm>
            <a:off x="17079893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2" name="object 5062"/>
          <p:cNvSpPr/>
          <p:nvPr/>
        </p:nvSpPr>
        <p:spPr>
          <a:xfrm>
            <a:off x="17091349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3" name="object 5063"/>
          <p:cNvSpPr/>
          <p:nvPr/>
        </p:nvSpPr>
        <p:spPr>
          <a:xfrm>
            <a:off x="17103160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4" name="object 5064"/>
          <p:cNvSpPr/>
          <p:nvPr/>
        </p:nvSpPr>
        <p:spPr>
          <a:xfrm>
            <a:off x="17114972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5" name="object 5065"/>
          <p:cNvSpPr/>
          <p:nvPr/>
        </p:nvSpPr>
        <p:spPr>
          <a:xfrm>
            <a:off x="17126425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6" name="object 5066"/>
          <p:cNvSpPr/>
          <p:nvPr/>
        </p:nvSpPr>
        <p:spPr>
          <a:xfrm>
            <a:off x="17138237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7" name="object 5067"/>
          <p:cNvSpPr/>
          <p:nvPr/>
        </p:nvSpPr>
        <p:spPr>
          <a:xfrm>
            <a:off x="17149692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8" name="object 5068"/>
          <p:cNvSpPr/>
          <p:nvPr/>
        </p:nvSpPr>
        <p:spPr>
          <a:xfrm>
            <a:off x="17161504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9" name="object 5069"/>
          <p:cNvSpPr/>
          <p:nvPr/>
        </p:nvSpPr>
        <p:spPr>
          <a:xfrm>
            <a:off x="17173316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0" name="object 5070"/>
          <p:cNvSpPr/>
          <p:nvPr/>
        </p:nvSpPr>
        <p:spPr>
          <a:xfrm>
            <a:off x="17184769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1" name="object 5071"/>
          <p:cNvSpPr/>
          <p:nvPr/>
        </p:nvSpPr>
        <p:spPr>
          <a:xfrm>
            <a:off x="1719658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2" name="object 5072"/>
          <p:cNvSpPr/>
          <p:nvPr/>
        </p:nvSpPr>
        <p:spPr>
          <a:xfrm>
            <a:off x="17208036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3" name="object 5073"/>
          <p:cNvSpPr/>
          <p:nvPr/>
        </p:nvSpPr>
        <p:spPr>
          <a:xfrm>
            <a:off x="17219848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4" name="object 5074"/>
          <p:cNvSpPr/>
          <p:nvPr/>
        </p:nvSpPr>
        <p:spPr>
          <a:xfrm>
            <a:off x="17231659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5" name="object 5075"/>
          <p:cNvSpPr/>
          <p:nvPr/>
        </p:nvSpPr>
        <p:spPr>
          <a:xfrm>
            <a:off x="17243113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6" name="object 5076"/>
          <p:cNvSpPr/>
          <p:nvPr/>
        </p:nvSpPr>
        <p:spPr>
          <a:xfrm>
            <a:off x="17254925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7" name="object 5077"/>
          <p:cNvSpPr/>
          <p:nvPr/>
        </p:nvSpPr>
        <p:spPr>
          <a:xfrm>
            <a:off x="17266736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8" name="object 5078"/>
          <p:cNvSpPr/>
          <p:nvPr/>
        </p:nvSpPr>
        <p:spPr>
          <a:xfrm>
            <a:off x="1727819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9" name="object 5079"/>
          <p:cNvSpPr/>
          <p:nvPr/>
        </p:nvSpPr>
        <p:spPr>
          <a:xfrm>
            <a:off x="17290003" y="31016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0" name="object 5080"/>
          <p:cNvSpPr/>
          <p:nvPr/>
        </p:nvSpPr>
        <p:spPr>
          <a:xfrm>
            <a:off x="16875512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1" name="object 5081"/>
          <p:cNvSpPr/>
          <p:nvPr/>
        </p:nvSpPr>
        <p:spPr>
          <a:xfrm>
            <a:off x="16887324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2" name="object 5082"/>
          <p:cNvSpPr/>
          <p:nvPr/>
        </p:nvSpPr>
        <p:spPr>
          <a:xfrm>
            <a:off x="16898779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3" name="object 5083"/>
          <p:cNvSpPr/>
          <p:nvPr/>
        </p:nvSpPr>
        <p:spPr>
          <a:xfrm>
            <a:off x="16910591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4" name="object 5084"/>
          <p:cNvSpPr/>
          <p:nvPr/>
        </p:nvSpPr>
        <p:spPr>
          <a:xfrm>
            <a:off x="16922402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5" name="object 5085"/>
          <p:cNvSpPr/>
          <p:nvPr/>
        </p:nvSpPr>
        <p:spPr>
          <a:xfrm>
            <a:off x="16933856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6" name="object 5086"/>
          <p:cNvSpPr/>
          <p:nvPr/>
        </p:nvSpPr>
        <p:spPr>
          <a:xfrm>
            <a:off x="16945667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7" name="object 5087"/>
          <p:cNvSpPr/>
          <p:nvPr/>
        </p:nvSpPr>
        <p:spPr>
          <a:xfrm>
            <a:off x="16957123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8" name="object 5088"/>
          <p:cNvSpPr/>
          <p:nvPr/>
        </p:nvSpPr>
        <p:spPr>
          <a:xfrm>
            <a:off x="16968934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9" name="object 5089"/>
          <p:cNvSpPr/>
          <p:nvPr/>
        </p:nvSpPr>
        <p:spPr>
          <a:xfrm>
            <a:off x="16980746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0" name="object 5090"/>
          <p:cNvSpPr/>
          <p:nvPr/>
        </p:nvSpPr>
        <p:spPr>
          <a:xfrm>
            <a:off x="16992200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1" name="object 5091"/>
          <p:cNvSpPr/>
          <p:nvPr/>
        </p:nvSpPr>
        <p:spPr>
          <a:xfrm>
            <a:off x="17004011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2" name="object 5092"/>
          <p:cNvSpPr/>
          <p:nvPr/>
        </p:nvSpPr>
        <p:spPr>
          <a:xfrm>
            <a:off x="17015823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3" name="object 5093"/>
          <p:cNvSpPr/>
          <p:nvPr/>
        </p:nvSpPr>
        <p:spPr>
          <a:xfrm>
            <a:off x="17027278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4" name="object 5094"/>
          <p:cNvSpPr/>
          <p:nvPr/>
        </p:nvSpPr>
        <p:spPr>
          <a:xfrm>
            <a:off x="17039090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5" name="object 5095"/>
          <p:cNvSpPr/>
          <p:nvPr/>
        </p:nvSpPr>
        <p:spPr>
          <a:xfrm>
            <a:off x="17050543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6" name="object 5096"/>
          <p:cNvSpPr/>
          <p:nvPr/>
        </p:nvSpPr>
        <p:spPr>
          <a:xfrm>
            <a:off x="17062355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7" name="object 5097"/>
          <p:cNvSpPr/>
          <p:nvPr/>
        </p:nvSpPr>
        <p:spPr>
          <a:xfrm>
            <a:off x="17074167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8" name="object 5098"/>
          <p:cNvSpPr/>
          <p:nvPr/>
        </p:nvSpPr>
        <p:spPr>
          <a:xfrm>
            <a:off x="17085622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9" name="object 5099"/>
          <p:cNvSpPr/>
          <p:nvPr/>
        </p:nvSpPr>
        <p:spPr>
          <a:xfrm>
            <a:off x="17097433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0" name="object 5100"/>
          <p:cNvSpPr/>
          <p:nvPr/>
        </p:nvSpPr>
        <p:spPr>
          <a:xfrm>
            <a:off x="17108887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1" name="object 5101"/>
          <p:cNvSpPr/>
          <p:nvPr/>
        </p:nvSpPr>
        <p:spPr>
          <a:xfrm>
            <a:off x="17120699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2" name="object 5102"/>
          <p:cNvSpPr/>
          <p:nvPr/>
        </p:nvSpPr>
        <p:spPr>
          <a:xfrm>
            <a:off x="17132510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3" name="object 5103"/>
          <p:cNvSpPr/>
          <p:nvPr/>
        </p:nvSpPr>
        <p:spPr>
          <a:xfrm>
            <a:off x="17143965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4" name="object 5104"/>
          <p:cNvSpPr/>
          <p:nvPr/>
        </p:nvSpPr>
        <p:spPr>
          <a:xfrm>
            <a:off x="17155777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5" name="object 5105"/>
          <p:cNvSpPr/>
          <p:nvPr/>
        </p:nvSpPr>
        <p:spPr>
          <a:xfrm>
            <a:off x="17167231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6" name="object 5106"/>
          <p:cNvSpPr/>
          <p:nvPr/>
        </p:nvSpPr>
        <p:spPr>
          <a:xfrm>
            <a:off x="17179042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7" name="object 5107"/>
          <p:cNvSpPr/>
          <p:nvPr/>
        </p:nvSpPr>
        <p:spPr>
          <a:xfrm>
            <a:off x="17190854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8" name="object 5108"/>
          <p:cNvSpPr/>
          <p:nvPr/>
        </p:nvSpPr>
        <p:spPr>
          <a:xfrm>
            <a:off x="17202309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9" name="object 5109"/>
          <p:cNvSpPr/>
          <p:nvPr/>
        </p:nvSpPr>
        <p:spPr>
          <a:xfrm>
            <a:off x="17214121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0" name="object 5110"/>
          <p:cNvSpPr/>
          <p:nvPr/>
        </p:nvSpPr>
        <p:spPr>
          <a:xfrm>
            <a:off x="17225574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1" name="object 5111"/>
          <p:cNvSpPr/>
          <p:nvPr/>
        </p:nvSpPr>
        <p:spPr>
          <a:xfrm>
            <a:off x="17237386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2" name="object 5112"/>
          <p:cNvSpPr/>
          <p:nvPr/>
        </p:nvSpPr>
        <p:spPr>
          <a:xfrm>
            <a:off x="17249198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3" name="object 5113"/>
          <p:cNvSpPr/>
          <p:nvPr/>
        </p:nvSpPr>
        <p:spPr>
          <a:xfrm>
            <a:off x="17260651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4" name="object 5114"/>
          <p:cNvSpPr/>
          <p:nvPr/>
        </p:nvSpPr>
        <p:spPr>
          <a:xfrm>
            <a:off x="17272465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5" name="object 5115"/>
          <p:cNvSpPr/>
          <p:nvPr/>
        </p:nvSpPr>
        <p:spPr>
          <a:xfrm>
            <a:off x="17283918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6" name="object 5116"/>
          <p:cNvSpPr/>
          <p:nvPr/>
        </p:nvSpPr>
        <p:spPr>
          <a:xfrm>
            <a:off x="16869785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7" name="object 5117"/>
          <p:cNvSpPr/>
          <p:nvPr/>
        </p:nvSpPr>
        <p:spPr>
          <a:xfrm>
            <a:off x="16881597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8" name="object 5118"/>
          <p:cNvSpPr/>
          <p:nvPr/>
        </p:nvSpPr>
        <p:spPr>
          <a:xfrm>
            <a:off x="1689305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9" name="object 5119"/>
          <p:cNvSpPr/>
          <p:nvPr/>
        </p:nvSpPr>
        <p:spPr>
          <a:xfrm>
            <a:off x="16904864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0" name="object 5120"/>
          <p:cNvSpPr/>
          <p:nvPr/>
        </p:nvSpPr>
        <p:spPr>
          <a:xfrm>
            <a:off x="16916317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1" name="object 5121"/>
          <p:cNvSpPr/>
          <p:nvPr/>
        </p:nvSpPr>
        <p:spPr>
          <a:xfrm>
            <a:off x="16928129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2" name="object 5122"/>
          <p:cNvSpPr/>
          <p:nvPr/>
        </p:nvSpPr>
        <p:spPr>
          <a:xfrm>
            <a:off x="1693994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3" name="object 5123"/>
          <p:cNvSpPr/>
          <p:nvPr/>
        </p:nvSpPr>
        <p:spPr>
          <a:xfrm>
            <a:off x="16951394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4" name="object 5124"/>
          <p:cNvSpPr/>
          <p:nvPr/>
        </p:nvSpPr>
        <p:spPr>
          <a:xfrm>
            <a:off x="16963207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5" name="object 5125"/>
          <p:cNvSpPr/>
          <p:nvPr/>
        </p:nvSpPr>
        <p:spPr>
          <a:xfrm>
            <a:off x="16974661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6" name="object 5126"/>
          <p:cNvSpPr/>
          <p:nvPr/>
        </p:nvSpPr>
        <p:spPr>
          <a:xfrm>
            <a:off x="16986473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7" name="object 5127"/>
          <p:cNvSpPr/>
          <p:nvPr/>
        </p:nvSpPr>
        <p:spPr>
          <a:xfrm>
            <a:off x="16998284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8" name="object 5128"/>
          <p:cNvSpPr/>
          <p:nvPr/>
        </p:nvSpPr>
        <p:spPr>
          <a:xfrm>
            <a:off x="17009738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9" name="object 5129"/>
          <p:cNvSpPr/>
          <p:nvPr/>
        </p:nvSpPr>
        <p:spPr>
          <a:xfrm>
            <a:off x="1702155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0" name="object 5130"/>
          <p:cNvSpPr/>
          <p:nvPr/>
        </p:nvSpPr>
        <p:spPr>
          <a:xfrm>
            <a:off x="17033005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1" name="object 5131"/>
          <p:cNvSpPr/>
          <p:nvPr/>
        </p:nvSpPr>
        <p:spPr>
          <a:xfrm>
            <a:off x="17044816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2" name="object 5132"/>
          <p:cNvSpPr/>
          <p:nvPr/>
        </p:nvSpPr>
        <p:spPr>
          <a:xfrm>
            <a:off x="17056628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3" name="object 5133"/>
          <p:cNvSpPr/>
          <p:nvPr/>
        </p:nvSpPr>
        <p:spPr>
          <a:xfrm>
            <a:off x="17068082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4" name="object 5134"/>
          <p:cNvSpPr/>
          <p:nvPr/>
        </p:nvSpPr>
        <p:spPr>
          <a:xfrm>
            <a:off x="17079893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5" name="object 5135"/>
          <p:cNvSpPr/>
          <p:nvPr/>
        </p:nvSpPr>
        <p:spPr>
          <a:xfrm>
            <a:off x="17091349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6" name="object 5136"/>
          <p:cNvSpPr/>
          <p:nvPr/>
        </p:nvSpPr>
        <p:spPr>
          <a:xfrm>
            <a:off x="17103160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7" name="object 5137"/>
          <p:cNvSpPr/>
          <p:nvPr/>
        </p:nvSpPr>
        <p:spPr>
          <a:xfrm>
            <a:off x="17114972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8" name="object 5138"/>
          <p:cNvSpPr/>
          <p:nvPr/>
        </p:nvSpPr>
        <p:spPr>
          <a:xfrm>
            <a:off x="17126425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9" name="object 5139"/>
          <p:cNvSpPr/>
          <p:nvPr/>
        </p:nvSpPr>
        <p:spPr>
          <a:xfrm>
            <a:off x="17138237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0" name="object 5140"/>
          <p:cNvSpPr/>
          <p:nvPr/>
        </p:nvSpPr>
        <p:spPr>
          <a:xfrm>
            <a:off x="17149692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1" name="object 5141"/>
          <p:cNvSpPr/>
          <p:nvPr/>
        </p:nvSpPr>
        <p:spPr>
          <a:xfrm>
            <a:off x="17161504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2" name="object 5142"/>
          <p:cNvSpPr/>
          <p:nvPr/>
        </p:nvSpPr>
        <p:spPr>
          <a:xfrm>
            <a:off x="17173316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3" name="object 5143"/>
          <p:cNvSpPr/>
          <p:nvPr/>
        </p:nvSpPr>
        <p:spPr>
          <a:xfrm>
            <a:off x="17184769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4" name="object 5144"/>
          <p:cNvSpPr/>
          <p:nvPr/>
        </p:nvSpPr>
        <p:spPr>
          <a:xfrm>
            <a:off x="1719658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5" name="object 5145"/>
          <p:cNvSpPr/>
          <p:nvPr/>
        </p:nvSpPr>
        <p:spPr>
          <a:xfrm>
            <a:off x="17208036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6" name="object 5146"/>
          <p:cNvSpPr/>
          <p:nvPr/>
        </p:nvSpPr>
        <p:spPr>
          <a:xfrm>
            <a:off x="17219848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7" name="object 5147"/>
          <p:cNvSpPr/>
          <p:nvPr/>
        </p:nvSpPr>
        <p:spPr>
          <a:xfrm>
            <a:off x="17231659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8" name="object 5148"/>
          <p:cNvSpPr/>
          <p:nvPr/>
        </p:nvSpPr>
        <p:spPr>
          <a:xfrm>
            <a:off x="17243113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9" name="object 5149"/>
          <p:cNvSpPr/>
          <p:nvPr/>
        </p:nvSpPr>
        <p:spPr>
          <a:xfrm>
            <a:off x="17254925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0" name="object 5150"/>
          <p:cNvSpPr/>
          <p:nvPr/>
        </p:nvSpPr>
        <p:spPr>
          <a:xfrm>
            <a:off x="17266736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1" name="object 5151"/>
          <p:cNvSpPr/>
          <p:nvPr/>
        </p:nvSpPr>
        <p:spPr>
          <a:xfrm>
            <a:off x="1727819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2" name="object 5152"/>
          <p:cNvSpPr/>
          <p:nvPr/>
        </p:nvSpPr>
        <p:spPr>
          <a:xfrm>
            <a:off x="17290003" y="311917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3" name="object 5153"/>
          <p:cNvSpPr/>
          <p:nvPr/>
        </p:nvSpPr>
        <p:spPr>
          <a:xfrm>
            <a:off x="16875512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4" name="object 5154"/>
          <p:cNvSpPr/>
          <p:nvPr/>
        </p:nvSpPr>
        <p:spPr>
          <a:xfrm>
            <a:off x="16887324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5" name="object 5155"/>
          <p:cNvSpPr/>
          <p:nvPr/>
        </p:nvSpPr>
        <p:spPr>
          <a:xfrm>
            <a:off x="16898779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6" name="object 5156"/>
          <p:cNvSpPr/>
          <p:nvPr/>
        </p:nvSpPr>
        <p:spPr>
          <a:xfrm>
            <a:off x="16910591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7" name="object 5157"/>
          <p:cNvSpPr/>
          <p:nvPr/>
        </p:nvSpPr>
        <p:spPr>
          <a:xfrm>
            <a:off x="16922402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8" name="object 5158"/>
          <p:cNvSpPr/>
          <p:nvPr/>
        </p:nvSpPr>
        <p:spPr>
          <a:xfrm>
            <a:off x="16933856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9" name="object 5159"/>
          <p:cNvSpPr/>
          <p:nvPr/>
        </p:nvSpPr>
        <p:spPr>
          <a:xfrm>
            <a:off x="16945667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0" name="object 5160"/>
          <p:cNvSpPr/>
          <p:nvPr/>
        </p:nvSpPr>
        <p:spPr>
          <a:xfrm>
            <a:off x="16957123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1" name="object 5161"/>
          <p:cNvSpPr/>
          <p:nvPr/>
        </p:nvSpPr>
        <p:spPr>
          <a:xfrm>
            <a:off x="16968934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2" name="object 5162"/>
          <p:cNvSpPr/>
          <p:nvPr/>
        </p:nvSpPr>
        <p:spPr>
          <a:xfrm>
            <a:off x="16980746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3" name="object 5163"/>
          <p:cNvSpPr/>
          <p:nvPr/>
        </p:nvSpPr>
        <p:spPr>
          <a:xfrm>
            <a:off x="16992200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4" name="object 5164"/>
          <p:cNvSpPr/>
          <p:nvPr/>
        </p:nvSpPr>
        <p:spPr>
          <a:xfrm>
            <a:off x="17004011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5" name="object 5165"/>
          <p:cNvSpPr/>
          <p:nvPr/>
        </p:nvSpPr>
        <p:spPr>
          <a:xfrm>
            <a:off x="17015823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6" name="object 5166"/>
          <p:cNvSpPr/>
          <p:nvPr/>
        </p:nvSpPr>
        <p:spPr>
          <a:xfrm>
            <a:off x="17027278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7" name="object 5167"/>
          <p:cNvSpPr/>
          <p:nvPr/>
        </p:nvSpPr>
        <p:spPr>
          <a:xfrm>
            <a:off x="17039090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8" name="object 5168"/>
          <p:cNvSpPr/>
          <p:nvPr/>
        </p:nvSpPr>
        <p:spPr>
          <a:xfrm>
            <a:off x="17050543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9" name="object 5169"/>
          <p:cNvSpPr/>
          <p:nvPr/>
        </p:nvSpPr>
        <p:spPr>
          <a:xfrm>
            <a:off x="17062355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0" name="object 5170"/>
          <p:cNvSpPr/>
          <p:nvPr/>
        </p:nvSpPr>
        <p:spPr>
          <a:xfrm>
            <a:off x="17074167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1" name="object 5171"/>
          <p:cNvSpPr/>
          <p:nvPr/>
        </p:nvSpPr>
        <p:spPr>
          <a:xfrm>
            <a:off x="17085622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2" name="object 5172"/>
          <p:cNvSpPr/>
          <p:nvPr/>
        </p:nvSpPr>
        <p:spPr>
          <a:xfrm>
            <a:off x="17097433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3" name="object 5173"/>
          <p:cNvSpPr/>
          <p:nvPr/>
        </p:nvSpPr>
        <p:spPr>
          <a:xfrm>
            <a:off x="17108887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4" name="object 5174"/>
          <p:cNvSpPr/>
          <p:nvPr/>
        </p:nvSpPr>
        <p:spPr>
          <a:xfrm>
            <a:off x="17120699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5" name="object 5175"/>
          <p:cNvSpPr/>
          <p:nvPr/>
        </p:nvSpPr>
        <p:spPr>
          <a:xfrm>
            <a:off x="17132510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6" name="object 5176"/>
          <p:cNvSpPr/>
          <p:nvPr/>
        </p:nvSpPr>
        <p:spPr>
          <a:xfrm>
            <a:off x="17143965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7" name="object 5177"/>
          <p:cNvSpPr/>
          <p:nvPr/>
        </p:nvSpPr>
        <p:spPr>
          <a:xfrm>
            <a:off x="17155777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8" name="object 5178"/>
          <p:cNvSpPr/>
          <p:nvPr/>
        </p:nvSpPr>
        <p:spPr>
          <a:xfrm>
            <a:off x="17167231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9" name="object 5179"/>
          <p:cNvSpPr/>
          <p:nvPr/>
        </p:nvSpPr>
        <p:spPr>
          <a:xfrm>
            <a:off x="17179042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0" name="object 5180"/>
          <p:cNvSpPr/>
          <p:nvPr/>
        </p:nvSpPr>
        <p:spPr>
          <a:xfrm>
            <a:off x="17190854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1" name="object 5181"/>
          <p:cNvSpPr/>
          <p:nvPr/>
        </p:nvSpPr>
        <p:spPr>
          <a:xfrm>
            <a:off x="17202309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2" name="object 5182"/>
          <p:cNvSpPr/>
          <p:nvPr/>
        </p:nvSpPr>
        <p:spPr>
          <a:xfrm>
            <a:off x="17214121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3" name="object 5183"/>
          <p:cNvSpPr/>
          <p:nvPr/>
        </p:nvSpPr>
        <p:spPr>
          <a:xfrm>
            <a:off x="17225574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4" name="object 5184"/>
          <p:cNvSpPr/>
          <p:nvPr/>
        </p:nvSpPr>
        <p:spPr>
          <a:xfrm>
            <a:off x="17237386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5" name="object 5185"/>
          <p:cNvSpPr/>
          <p:nvPr/>
        </p:nvSpPr>
        <p:spPr>
          <a:xfrm>
            <a:off x="17249198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6" name="object 5186"/>
          <p:cNvSpPr/>
          <p:nvPr/>
        </p:nvSpPr>
        <p:spPr>
          <a:xfrm>
            <a:off x="17260651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7" name="object 5187"/>
          <p:cNvSpPr/>
          <p:nvPr/>
        </p:nvSpPr>
        <p:spPr>
          <a:xfrm>
            <a:off x="17272465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8" name="object 5188"/>
          <p:cNvSpPr/>
          <p:nvPr/>
        </p:nvSpPr>
        <p:spPr>
          <a:xfrm>
            <a:off x="17283918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9" name="object 5189"/>
          <p:cNvSpPr/>
          <p:nvPr/>
        </p:nvSpPr>
        <p:spPr>
          <a:xfrm>
            <a:off x="1687551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0" name="object 5190"/>
          <p:cNvSpPr/>
          <p:nvPr/>
        </p:nvSpPr>
        <p:spPr>
          <a:xfrm>
            <a:off x="1688159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1" name="object 5191"/>
          <p:cNvSpPr/>
          <p:nvPr/>
        </p:nvSpPr>
        <p:spPr>
          <a:xfrm>
            <a:off x="1688732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2" name="object 5192"/>
          <p:cNvSpPr/>
          <p:nvPr/>
        </p:nvSpPr>
        <p:spPr>
          <a:xfrm>
            <a:off x="1689305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3" name="object 5193"/>
          <p:cNvSpPr/>
          <p:nvPr/>
        </p:nvSpPr>
        <p:spPr>
          <a:xfrm>
            <a:off x="1689877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4" name="object 5194"/>
          <p:cNvSpPr/>
          <p:nvPr/>
        </p:nvSpPr>
        <p:spPr>
          <a:xfrm>
            <a:off x="1690486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5" name="object 5195"/>
          <p:cNvSpPr/>
          <p:nvPr/>
        </p:nvSpPr>
        <p:spPr>
          <a:xfrm>
            <a:off x="1691059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6" name="object 5196"/>
          <p:cNvSpPr/>
          <p:nvPr/>
        </p:nvSpPr>
        <p:spPr>
          <a:xfrm>
            <a:off x="1691631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7" name="object 5197"/>
          <p:cNvSpPr/>
          <p:nvPr/>
        </p:nvSpPr>
        <p:spPr>
          <a:xfrm>
            <a:off x="1692240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8" name="object 5198"/>
          <p:cNvSpPr/>
          <p:nvPr/>
        </p:nvSpPr>
        <p:spPr>
          <a:xfrm>
            <a:off x="1692812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9" name="object 5199"/>
          <p:cNvSpPr/>
          <p:nvPr/>
        </p:nvSpPr>
        <p:spPr>
          <a:xfrm>
            <a:off x="1693385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0" name="object 5200"/>
          <p:cNvSpPr/>
          <p:nvPr/>
        </p:nvSpPr>
        <p:spPr>
          <a:xfrm>
            <a:off x="1693994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1" name="object 5201"/>
          <p:cNvSpPr/>
          <p:nvPr/>
        </p:nvSpPr>
        <p:spPr>
          <a:xfrm>
            <a:off x="1694566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2" name="object 5202"/>
          <p:cNvSpPr/>
          <p:nvPr/>
        </p:nvSpPr>
        <p:spPr>
          <a:xfrm>
            <a:off x="1695139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3" name="object 5203"/>
          <p:cNvSpPr/>
          <p:nvPr/>
        </p:nvSpPr>
        <p:spPr>
          <a:xfrm>
            <a:off x="1695712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4" name="object 5204"/>
          <p:cNvSpPr/>
          <p:nvPr/>
        </p:nvSpPr>
        <p:spPr>
          <a:xfrm>
            <a:off x="1696320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5" name="object 5205"/>
          <p:cNvSpPr/>
          <p:nvPr/>
        </p:nvSpPr>
        <p:spPr>
          <a:xfrm>
            <a:off x="1696893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6" name="object 5206"/>
          <p:cNvSpPr/>
          <p:nvPr/>
        </p:nvSpPr>
        <p:spPr>
          <a:xfrm>
            <a:off x="1697466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7" name="object 5207"/>
          <p:cNvSpPr/>
          <p:nvPr/>
        </p:nvSpPr>
        <p:spPr>
          <a:xfrm>
            <a:off x="1698074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8" name="object 5208"/>
          <p:cNvSpPr/>
          <p:nvPr/>
        </p:nvSpPr>
        <p:spPr>
          <a:xfrm>
            <a:off x="1698647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9" name="object 5209"/>
          <p:cNvSpPr/>
          <p:nvPr/>
        </p:nvSpPr>
        <p:spPr>
          <a:xfrm>
            <a:off x="16992200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0" name="object 5210"/>
          <p:cNvSpPr/>
          <p:nvPr/>
        </p:nvSpPr>
        <p:spPr>
          <a:xfrm>
            <a:off x="1699828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1" name="object 5211"/>
          <p:cNvSpPr/>
          <p:nvPr/>
        </p:nvSpPr>
        <p:spPr>
          <a:xfrm>
            <a:off x="1700401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2" name="object 5212"/>
          <p:cNvSpPr/>
          <p:nvPr/>
        </p:nvSpPr>
        <p:spPr>
          <a:xfrm>
            <a:off x="1700973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3" name="object 5213"/>
          <p:cNvSpPr/>
          <p:nvPr/>
        </p:nvSpPr>
        <p:spPr>
          <a:xfrm>
            <a:off x="1701582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4" name="object 5214"/>
          <p:cNvSpPr/>
          <p:nvPr/>
        </p:nvSpPr>
        <p:spPr>
          <a:xfrm>
            <a:off x="1702155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5" name="object 5215"/>
          <p:cNvSpPr/>
          <p:nvPr/>
        </p:nvSpPr>
        <p:spPr>
          <a:xfrm>
            <a:off x="1702727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6" name="object 5216"/>
          <p:cNvSpPr/>
          <p:nvPr/>
        </p:nvSpPr>
        <p:spPr>
          <a:xfrm>
            <a:off x="1703300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7" name="object 5217"/>
          <p:cNvSpPr/>
          <p:nvPr/>
        </p:nvSpPr>
        <p:spPr>
          <a:xfrm>
            <a:off x="17039090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8" name="object 5218"/>
          <p:cNvSpPr/>
          <p:nvPr/>
        </p:nvSpPr>
        <p:spPr>
          <a:xfrm>
            <a:off x="1704481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9" name="object 5219"/>
          <p:cNvSpPr/>
          <p:nvPr/>
        </p:nvSpPr>
        <p:spPr>
          <a:xfrm>
            <a:off x="1705054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0" name="object 5220"/>
          <p:cNvSpPr/>
          <p:nvPr/>
        </p:nvSpPr>
        <p:spPr>
          <a:xfrm>
            <a:off x="1705662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1" name="object 5221"/>
          <p:cNvSpPr/>
          <p:nvPr/>
        </p:nvSpPr>
        <p:spPr>
          <a:xfrm>
            <a:off x="1706235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2" name="object 5222"/>
          <p:cNvSpPr/>
          <p:nvPr/>
        </p:nvSpPr>
        <p:spPr>
          <a:xfrm>
            <a:off x="1706808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3" name="object 5223"/>
          <p:cNvSpPr/>
          <p:nvPr/>
        </p:nvSpPr>
        <p:spPr>
          <a:xfrm>
            <a:off x="1707416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4" name="object 5224"/>
          <p:cNvSpPr/>
          <p:nvPr/>
        </p:nvSpPr>
        <p:spPr>
          <a:xfrm>
            <a:off x="1707989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5" name="object 5225"/>
          <p:cNvSpPr/>
          <p:nvPr/>
        </p:nvSpPr>
        <p:spPr>
          <a:xfrm>
            <a:off x="1708562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6" name="object 5226"/>
          <p:cNvSpPr/>
          <p:nvPr/>
        </p:nvSpPr>
        <p:spPr>
          <a:xfrm>
            <a:off x="1709134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7" name="object 5227"/>
          <p:cNvSpPr/>
          <p:nvPr/>
        </p:nvSpPr>
        <p:spPr>
          <a:xfrm>
            <a:off x="1709743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8" name="object 5228"/>
          <p:cNvSpPr/>
          <p:nvPr/>
        </p:nvSpPr>
        <p:spPr>
          <a:xfrm>
            <a:off x="17103160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9" name="object 5229"/>
          <p:cNvSpPr/>
          <p:nvPr/>
        </p:nvSpPr>
        <p:spPr>
          <a:xfrm>
            <a:off x="1710888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0" name="object 5230"/>
          <p:cNvSpPr/>
          <p:nvPr/>
        </p:nvSpPr>
        <p:spPr>
          <a:xfrm>
            <a:off x="1711497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1" name="object 5231"/>
          <p:cNvSpPr/>
          <p:nvPr/>
        </p:nvSpPr>
        <p:spPr>
          <a:xfrm>
            <a:off x="1712069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2" name="object 5232"/>
          <p:cNvSpPr/>
          <p:nvPr/>
        </p:nvSpPr>
        <p:spPr>
          <a:xfrm>
            <a:off x="1712642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3" name="object 5233"/>
          <p:cNvSpPr/>
          <p:nvPr/>
        </p:nvSpPr>
        <p:spPr>
          <a:xfrm>
            <a:off x="17132510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4" name="object 5234"/>
          <p:cNvSpPr/>
          <p:nvPr/>
        </p:nvSpPr>
        <p:spPr>
          <a:xfrm>
            <a:off x="1713823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5" name="object 5235"/>
          <p:cNvSpPr/>
          <p:nvPr/>
        </p:nvSpPr>
        <p:spPr>
          <a:xfrm>
            <a:off x="1714396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6" name="object 5236"/>
          <p:cNvSpPr/>
          <p:nvPr/>
        </p:nvSpPr>
        <p:spPr>
          <a:xfrm>
            <a:off x="1714969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7" name="object 5237"/>
          <p:cNvSpPr/>
          <p:nvPr/>
        </p:nvSpPr>
        <p:spPr>
          <a:xfrm>
            <a:off x="1715577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8" name="object 5238"/>
          <p:cNvSpPr/>
          <p:nvPr/>
        </p:nvSpPr>
        <p:spPr>
          <a:xfrm>
            <a:off x="1716150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9" name="object 5239"/>
          <p:cNvSpPr/>
          <p:nvPr/>
        </p:nvSpPr>
        <p:spPr>
          <a:xfrm>
            <a:off x="1716723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0" name="object 5240"/>
          <p:cNvSpPr/>
          <p:nvPr/>
        </p:nvSpPr>
        <p:spPr>
          <a:xfrm>
            <a:off x="1717331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1" name="object 5241"/>
          <p:cNvSpPr/>
          <p:nvPr/>
        </p:nvSpPr>
        <p:spPr>
          <a:xfrm>
            <a:off x="1717904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2" name="object 5242"/>
          <p:cNvSpPr/>
          <p:nvPr/>
        </p:nvSpPr>
        <p:spPr>
          <a:xfrm>
            <a:off x="1718476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3" name="object 5243"/>
          <p:cNvSpPr/>
          <p:nvPr/>
        </p:nvSpPr>
        <p:spPr>
          <a:xfrm>
            <a:off x="1719085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4" name="object 5244"/>
          <p:cNvSpPr/>
          <p:nvPr/>
        </p:nvSpPr>
        <p:spPr>
          <a:xfrm>
            <a:off x="1719658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5" name="object 5245"/>
          <p:cNvSpPr/>
          <p:nvPr/>
        </p:nvSpPr>
        <p:spPr>
          <a:xfrm>
            <a:off x="1720230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6" name="object 5246"/>
          <p:cNvSpPr/>
          <p:nvPr/>
        </p:nvSpPr>
        <p:spPr>
          <a:xfrm>
            <a:off x="1720803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7" name="object 5247"/>
          <p:cNvSpPr/>
          <p:nvPr/>
        </p:nvSpPr>
        <p:spPr>
          <a:xfrm>
            <a:off x="1721412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8" name="object 5248"/>
          <p:cNvSpPr/>
          <p:nvPr/>
        </p:nvSpPr>
        <p:spPr>
          <a:xfrm>
            <a:off x="1721984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9" name="object 5249"/>
          <p:cNvSpPr/>
          <p:nvPr/>
        </p:nvSpPr>
        <p:spPr>
          <a:xfrm>
            <a:off x="1722557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0" name="object 5250"/>
          <p:cNvSpPr/>
          <p:nvPr/>
        </p:nvSpPr>
        <p:spPr>
          <a:xfrm>
            <a:off x="1723165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1" name="object 5251"/>
          <p:cNvSpPr/>
          <p:nvPr/>
        </p:nvSpPr>
        <p:spPr>
          <a:xfrm>
            <a:off x="1723738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2" name="object 5252"/>
          <p:cNvSpPr/>
          <p:nvPr/>
        </p:nvSpPr>
        <p:spPr>
          <a:xfrm>
            <a:off x="1724311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3" name="object 5253"/>
          <p:cNvSpPr/>
          <p:nvPr/>
        </p:nvSpPr>
        <p:spPr>
          <a:xfrm>
            <a:off x="1724919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4" name="object 5254"/>
          <p:cNvSpPr/>
          <p:nvPr/>
        </p:nvSpPr>
        <p:spPr>
          <a:xfrm>
            <a:off x="1725492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5" name="object 5255"/>
          <p:cNvSpPr/>
          <p:nvPr/>
        </p:nvSpPr>
        <p:spPr>
          <a:xfrm>
            <a:off x="1726065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6" name="object 5256"/>
          <p:cNvSpPr/>
          <p:nvPr/>
        </p:nvSpPr>
        <p:spPr>
          <a:xfrm>
            <a:off x="1726673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7" name="object 5257"/>
          <p:cNvSpPr/>
          <p:nvPr/>
        </p:nvSpPr>
        <p:spPr>
          <a:xfrm>
            <a:off x="1727246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8" name="object 5258"/>
          <p:cNvSpPr/>
          <p:nvPr/>
        </p:nvSpPr>
        <p:spPr>
          <a:xfrm>
            <a:off x="1727819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9" name="object 5259"/>
          <p:cNvSpPr/>
          <p:nvPr/>
        </p:nvSpPr>
        <p:spPr>
          <a:xfrm>
            <a:off x="1728391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0" name="object 5260"/>
          <p:cNvSpPr/>
          <p:nvPr/>
        </p:nvSpPr>
        <p:spPr>
          <a:xfrm>
            <a:off x="1729000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1" name="object 5261"/>
          <p:cNvSpPr/>
          <p:nvPr/>
        </p:nvSpPr>
        <p:spPr>
          <a:xfrm>
            <a:off x="16869785" y="362064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2" name="object 5262"/>
          <p:cNvSpPr/>
          <p:nvPr/>
        </p:nvSpPr>
        <p:spPr>
          <a:xfrm>
            <a:off x="16897346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3" name="object 5263"/>
          <p:cNvSpPr/>
          <p:nvPr/>
        </p:nvSpPr>
        <p:spPr>
          <a:xfrm>
            <a:off x="16968576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4" name="object 5264"/>
          <p:cNvSpPr/>
          <p:nvPr/>
        </p:nvSpPr>
        <p:spPr>
          <a:xfrm>
            <a:off x="17039448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5" name="object 5265"/>
          <p:cNvSpPr/>
          <p:nvPr/>
        </p:nvSpPr>
        <p:spPr>
          <a:xfrm>
            <a:off x="17110676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6" name="object 5266"/>
          <p:cNvSpPr/>
          <p:nvPr/>
        </p:nvSpPr>
        <p:spPr>
          <a:xfrm>
            <a:off x="17181548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7" name="object 5267"/>
          <p:cNvSpPr/>
          <p:nvPr/>
        </p:nvSpPr>
        <p:spPr>
          <a:xfrm>
            <a:off x="17252777" y="3620647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0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8" name="object 5268"/>
          <p:cNvSpPr/>
          <p:nvPr/>
        </p:nvSpPr>
        <p:spPr>
          <a:xfrm>
            <a:off x="16879808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9" name="object 5269"/>
          <p:cNvSpPr/>
          <p:nvPr/>
        </p:nvSpPr>
        <p:spPr>
          <a:xfrm>
            <a:off x="16950680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0" name="object 5270"/>
          <p:cNvSpPr/>
          <p:nvPr/>
        </p:nvSpPr>
        <p:spPr>
          <a:xfrm>
            <a:off x="17021908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1" name="object 5271"/>
          <p:cNvSpPr/>
          <p:nvPr/>
        </p:nvSpPr>
        <p:spPr>
          <a:xfrm>
            <a:off x="17092779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2" name="object 5272"/>
          <p:cNvSpPr/>
          <p:nvPr/>
        </p:nvSpPr>
        <p:spPr>
          <a:xfrm>
            <a:off x="17163651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3" name="object 5273"/>
          <p:cNvSpPr/>
          <p:nvPr/>
        </p:nvSpPr>
        <p:spPr>
          <a:xfrm>
            <a:off x="17234881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4" name="object 5274"/>
          <p:cNvSpPr/>
          <p:nvPr/>
        </p:nvSpPr>
        <p:spPr>
          <a:xfrm>
            <a:off x="16869785" y="3656082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4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5" name="object 5275"/>
          <p:cNvSpPr/>
          <p:nvPr/>
        </p:nvSpPr>
        <p:spPr>
          <a:xfrm>
            <a:off x="16932783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6" name="object 5276"/>
          <p:cNvSpPr/>
          <p:nvPr/>
        </p:nvSpPr>
        <p:spPr>
          <a:xfrm>
            <a:off x="17004011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7" name="object 5277"/>
          <p:cNvSpPr/>
          <p:nvPr/>
        </p:nvSpPr>
        <p:spPr>
          <a:xfrm>
            <a:off x="17074883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8" name="object 5278"/>
          <p:cNvSpPr/>
          <p:nvPr/>
        </p:nvSpPr>
        <p:spPr>
          <a:xfrm>
            <a:off x="17146113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9" name="object 5279"/>
          <p:cNvSpPr/>
          <p:nvPr/>
        </p:nvSpPr>
        <p:spPr>
          <a:xfrm>
            <a:off x="17216984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0" name="object 5280"/>
          <p:cNvSpPr/>
          <p:nvPr/>
        </p:nvSpPr>
        <p:spPr>
          <a:xfrm>
            <a:off x="17288212" y="3656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1" name="object 5281"/>
          <p:cNvSpPr/>
          <p:nvPr/>
        </p:nvSpPr>
        <p:spPr>
          <a:xfrm>
            <a:off x="16869785" y="36739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2" name="object 5282"/>
          <p:cNvSpPr/>
          <p:nvPr/>
        </p:nvSpPr>
        <p:spPr>
          <a:xfrm>
            <a:off x="16915243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3" name="object 5283"/>
          <p:cNvSpPr/>
          <p:nvPr/>
        </p:nvSpPr>
        <p:spPr>
          <a:xfrm>
            <a:off x="16986115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4" name="object 5284"/>
          <p:cNvSpPr/>
          <p:nvPr/>
        </p:nvSpPr>
        <p:spPr>
          <a:xfrm>
            <a:off x="17057344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5" name="object 5285"/>
          <p:cNvSpPr/>
          <p:nvPr/>
        </p:nvSpPr>
        <p:spPr>
          <a:xfrm>
            <a:off x="17128216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6" name="object 5286"/>
          <p:cNvSpPr/>
          <p:nvPr/>
        </p:nvSpPr>
        <p:spPr>
          <a:xfrm>
            <a:off x="17199444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7" name="object 5287"/>
          <p:cNvSpPr/>
          <p:nvPr/>
        </p:nvSpPr>
        <p:spPr>
          <a:xfrm>
            <a:off x="17270316" y="3673979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8" name="object 5288"/>
          <p:cNvSpPr/>
          <p:nvPr/>
        </p:nvSpPr>
        <p:spPr>
          <a:xfrm>
            <a:off x="16869785" y="369187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9" name="object 5289"/>
          <p:cNvSpPr/>
          <p:nvPr/>
        </p:nvSpPr>
        <p:spPr>
          <a:xfrm>
            <a:off x="16897346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0" name="object 5290"/>
          <p:cNvSpPr/>
          <p:nvPr/>
        </p:nvSpPr>
        <p:spPr>
          <a:xfrm>
            <a:off x="16968576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1" name="object 5291"/>
          <p:cNvSpPr/>
          <p:nvPr/>
        </p:nvSpPr>
        <p:spPr>
          <a:xfrm>
            <a:off x="17039448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2" name="object 5292"/>
          <p:cNvSpPr/>
          <p:nvPr/>
        </p:nvSpPr>
        <p:spPr>
          <a:xfrm>
            <a:off x="17110676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3" name="object 5293"/>
          <p:cNvSpPr/>
          <p:nvPr/>
        </p:nvSpPr>
        <p:spPr>
          <a:xfrm>
            <a:off x="17181548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4" name="object 5294"/>
          <p:cNvSpPr/>
          <p:nvPr/>
        </p:nvSpPr>
        <p:spPr>
          <a:xfrm>
            <a:off x="17252777" y="3691876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0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5" name="object 5295"/>
          <p:cNvSpPr/>
          <p:nvPr/>
        </p:nvSpPr>
        <p:spPr>
          <a:xfrm>
            <a:off x="17288212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6" name="object 5296"/>
          <p:cNvSpPr/>
          <p:nvPr/>
        </p:nvSpPr>
        <p:spPr>
          <a:xfrm>
            <a:off x="17288212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7" name="object 5297"/>
          <p:cNvSpPr/>
          <p:nvPr/>
        </p:nvSpPr>
        <p:spPr>
          <a:xfrm>
            <a:off x="17270316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8" name="object 5298"/>
          <p:cNvSpPr/>
          <p:nvPr/>
        </p:nvSpPr>
        <p:spPr>
          <a:xfrm>
            <a:off x="17270316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9" name="object 5299"/>
          <p:cNvSpPr/>
          <p:nvPr/>
        </p:nvSpPr>
        <p:spPr>
          <a:xfrm>
            <a:off x="17252777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0" name="object 5300"/>
          <p:cNvSpPr/>
          <p:nvPr/>
        </p:nvSpPr>
        <p:spPr>
          <a:xfrm>
            <a:off x="17252777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1" name="object 5301"/>
          <p:cNvSpPr/>
          <p:nvPr/>
        </p:nvSpPr>
        <p:spPr>
          <a:xfrm>
            <a:off x="17234881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2" name="object 5302"/>
          <p:cNvSpPr/>
          <p:nvPr/>
        </p:nvSpPr>
        <p:spPr>
          <a:xfrm>
            <a:off x="17234881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3" name="object 5303"/>
          <p:cNvSpPr/>
          <p:nvPr/>
        </p:nvSpPr>
        <p:spPr>
          <a:xfrm>
            <a:off x="17216984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4" name="object 5304"/>
          <p:cNvSpPr/>
          <p:nvPr/>
        </p:nvSpPr>
        <p:spPr>
          <a:xfrm>
            <a:off x="17216984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5" name="object 5305"/>
          <p:cNvSpPr/>
          <p:nvPr/>
        </p:nvSpPr>
        <p:spPr>
          <a:xfrm>
            <a:off x="17199444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6" name="object 5306"/>
          <p:cNvSpPr/>
          <p:nvPr/>
        </p:nvSpPr>
        <p:spPr>
          <a:xfrm>
            <a:off x="17199444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7" name="object 5307"/>
          <p:cNvSpPr/>
          <p:nvPr/>
        </p:nvSpPr>
        <p:spPr>
          <a:xfrm>
            <a:off x="17181548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8" name="object 5308"/>
          <p:cNvSpPr/>
          <p:nvPr/>
        </p:nvSpPr>
        <p:spPr>
          <a:xfrm>
            <a:off x="17181548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9" name="object 5309"/>
          <p:cNvSpPr/>
          <p:nvPr/>
        </p:nvSpPr>
        <p:spPr>
          <a:xfrm>
            <a:off x="17163651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0" name="object 5310"/>
          <p:cNvSpPr/>
          <p:nvPr/>
        </p:nvSpPr>
        <p:spPr>
          <a:xfrm>
            <a:off x="17163651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1" name="object 5311"/>
          <p:cNvSpPr/>
          <p:nvPr/>
        </p:nvSpPr>
        <p:spPr>
          <a:xfrm>
            <a:off x="17146113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2" name="object 5312"/>
          <p:cNvSpPr/>
          <p:nvPr/>
        </p:nvSpPr>
        <p:spPr>
          <a:xfrm>
            <a:off x="17146113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3" name="object 5313"/>
          <p:cNvSpPr/>
          <p:nvPr/>
        </p:nvSpPr>
        <p:spPr>
          <a:xfrm>
            <a:off x="17128216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4" name="object 5314"/>
          <p:cNvSpPr/>
          <p:nvPr/>
        </p:nvSpPr>
        <p:spPr>
          <a:xfrm>
            <a:off x="17128216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5" name="object 5315"/>
          <p:cNvSpPr/>
          <p:nvPr/>
        </p:nvSpPr>
        <p:spPr>
          <a:xfrm>
            <a:off x="17110676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6" name="object 5316"/>
          <p:cNvSpPr/>
          <p:nvPr/>
        </p:nvSpPr>
        <p:spPr>
          <a:xfrm>
            <a:off x="17110676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7" name="object 5317"/>
          <p:cNvSpPr/>
          <p:nvPr/>
        </p:nvSpPr>
        <p:spPr>
          <a:xfrm>
            <a:off x="17092779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8" name="object 5318"/>
          <p:cNvSpPr/>
          <p:nvPr/>
        </p:nvSpPr>
        <p:spPr>
          <a:xfrm>
            <a:off x="17092779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9" name="object 5319"/>
          <p:cNvSpPr/>
          <p:nvPr/>
        </p:nvSpPr>
        <p:spPr>
          <a:xfrm>
            <a:off x="17074883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0" name="object 5320"/>
          <p:cNvSpPr/>
          <p:nvPr/>
        </p:nvSpPr>
        <p:spPr>
          <a:xfrm>
            <a:off x="17074883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1" name="object 5321"/>
          <p:cNvSpPr/>
          <p:nvPr/>
        </p:nvSpPr>
        <p:spPr>
          <a:xfrm>
            <a:off x="17057344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2" name="object 5322"/>
          <p:cNvSpPr/>
          <p:nvPr/>
        </p:nvSpPr>
        <p:spPr>
          <a:xfrm>
            <a:off x="17057344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3" name="object 5323"/>
          <p:cNvSpPr/>
          <p:nvPr/>
        </p:nvSpPr>
        <p:spPr>
          <a:xfrm>
            <a:off x="17039448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4" name="object 5324"/>
          <p:cNvSpPr/>
          <p:nvPr/>
        </p:nvSpPr>
        <p:spPr>
          <a:xfrm>
            <a:off x="17039448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5" name="object 5325"/>
          <p:cNvSpPr/>
          <p:nvPr/>
        </p:nvSpPr>
        <p:spPr>
          <a:xfrm>
            <a:off x="17021908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6" name="object 5326"/>
          <p:cNvSpPr/>
          <p:nvPr/>
        </p:nvSpPr>
        <p:spPr>
          <a:xfrm>
            <a:off x="17021908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7" name="object 5327"/>
          <p:cNvSpPr/>
          <p:nvPr/>
        </p:nvSpPr>
        <p:spPr>
          <a:xfrm>
            <a:off x="17004011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8" name="object 5328"/>
          <p:cNvSpPr/>
          <p:nvPr/>
        </p:nvSpPr>
        <p:spPr>
          <a:xfrm>
            <a:off x="17004011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9" name="object 5329"/>
          <p:cNvSpPr/>
          <p:nvPr/>
        </p:nvSpPr>
        <p:spPr>
          <a:xfrm>
            <a:off x="16986115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0" name="object 5330"/>
          <p:cNvSpPr/>
          <p:nvPr/>
        </p:nvSpPr>
        <p:spPr>
          <a:xfrm>
            <a:off x="16986115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1" name="object 5331"/>
          <p:cNvSpPr/>
          <p:nvPr/>
        </p:nvSpPr>
        <p:spPr>
          <a:xfrm>
            <a:off x="16968576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2" name="object 5332"/>
          <p:cNvSpPr/>
          <p:nvPr/>
        </p:nvSpPr>
        <p:spPr>
          <a:xfrm>
            <a:off x="16968576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3" name="object 5333"/>
          <p:cNvSpPr/>
          <p:nvPr/>
        </p:nvSpPr>
        <p:spPr>
          <a:xfrm>
            <a:off x="16950680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4" name="object 5334"/>
          <p:cNvSpPr/>
          <p:nvPr/>
        </p:nvSpPr>
        <p:spPr>
          <a:xfrm>
            <a:off x="16950680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5" name="object 5335"/>
          <p:cNvSpPr/>
          <p:nvPr/>
        </p:nvSpPr>
        <p:spPr>
          <a:xfrm>
            <a:off x="16932783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6" name="object 5336"/>
          <p:cNvSpPr/>
          <p:nvPr/>
        </p:nvSpPr>
        <p:spPr>
          <a:xfrm>
            <a:off x="16932783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7" name="object 5337"/>
          <p:cNvSpPr/>
          <p:nvPr/>
        </p:nvSpPr>
        <p:spPr>
          <a:xfrm>
            <a:off x="16915243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8" name="object 5338"/>
          <p:cNvSpPr/>
          <p:nvPr/>
        </p:nvSpPr>
        <p:spPr>
          <a:xfrm>
            <a:off x="16915243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9" name="object 5339"/>
          <p:cNvSpPr/>
          <p:nvPr/>
        </p:nvSpPr>
        <p:spPr>
          <a:xfrm>
            <a:off x="16897346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0" name="object 5340"/>
          <p:cNvSpPr/>
          <p:nvPr/>
        </p:nvSpPr>
        <p:spPr>
          <a:xfrm>
            <a:off x="16897346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1" name="object 5341"/>
          <p:cNvSpPr/>
          <p:nvPr/>
        </p:nvSpPr>
        <p:spPr>
          <a:xfrm>
            <a:off x="16879808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2" name="object 5342"/>
          <p:cNvSpPr/>
          <p:nvPr/>
        </p:nvSpPr>
        <p:spPr>
          <a:xfrm>
            <a:off x="16879808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3" name="object 5343"/>
          <p:cNvSpPr/>
          <p:nvPr/>
        </p:nvSpPr>
        <p:spPr>
          <a:xfrm>
            <a:off x="16868175" y="4178670"/>
            <a:ext cx="426302" cy="9950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4" name="object 5344"/>
          <p:cNvSpPr/>
          <p:nvPr/>
        </p:nvSpPr>
        <p:spPr>
          <a:xfrm>
            <a:off x="16721957" y="935407"/>
            <a:ext cx="156845" cy="33655"/>
          </a:xfrm>
          <a:custGeom>
            <a:avLst/>
            <a:gdLst/>
            <a:ahLst/>
            <a:cxnLst/>
            <a:rect l="l" t="t" r="r" b="b"/>
            <a:pathLst>
              <a:path w="156844" h="33655">
                <a:moveTo>
                  <a:pt x="0" y="33646"/>
                </a:moveTo>
                <a:lnTo>
                  <a:pt x="156418" y="0"/>
                </a:lnTo>
                <a:lnTo>
                  <a:pt x="156418" y="33646"/>
                </a:lnTo>
                <a:lnTo>
                  <a:pt x="0" y="33646"/>
                </a:lnTo>
                <a:close/>
              </a:path>
              <a:path w="156844" h="33655">
                <a:moveTo>
                  <a:pt x="0" y="0"/>
                </a:moveTo>
                <a:lnTo>
                  <a:pt x="0" y="33646"/>
                </a:lnTo>
                <a:lnTo>
                  <a:pt x="156418" y="33646"/>
                </a:lnTo>
                <a:lnTo>
                  <a:pt x="156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5" name="object 5345"/>
          <p:cNvSpPr/>
          <p:nvPr/>
        </p:nvSpPr>
        <p:spPr>
          <a:xfrm>
            <a:off x="16929203" y="93540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6" name="object 5346"/>
          <p:cNvSpPr/>
          <p:nvPr/>
        </p:nvSpPr>
        <p:spPr>
          <a:xfrm>
            <a:off x="16979672" y="935407"/>
            <a:ext cx="203200" cy="33655"/>
          </a:xfrm>
          <a:custGeom>
            <a:avLst/>
            <a:gdLst/>
            <a:ahLst/>
            <a:cxnLst/>
            <a:rect l="l" t="t" r="r" b="b"/>
            <a:pathLst>
              <a:path w="203200" h="33655">
                <a:moveTo>
                  <a:pt x="0" y="33646"/>
                </a:moveTo>
                <a:lnTo>
                  <a:pt x="202949" y="0"/>
                </a:lnTo>
                <a:lnTo>
                  <a:pt x="202949" y="33646"/>
                </a:lnTo>
                <a:lnTo>
                  <a:pt x="0" y="33646"/>
                </a:lnTo>
                <a:close/>
              </a:path>
              <a:path w="203200" h="33655">
                <a:moveTo>
                  <a:pt x="0" y="0"/>
                </a:moveTo>
                <a:lnTo>
                  <a:pt x="0" y="33646"/>
                </a:lnTo>
                <a:lnTo>
                  <a:pt x="202949" y="33646"/>
                </a:lnTo>
                <a:lnTo>
                  <a:pt x="20294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7" name="object 5347"/>
          <p:cNvSpPr/>
          <p:nvPr/>
        </p:nvSpPr>
        <p:spPr>
          <a:xfrm>
            <a:off x="17233448" y="93540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8" name="object 5348"/>
          <p:cNvSpPr/>
          <p:nvPr/>
        </p:nvSpPr>
        <p:spPr>
          <a:xfrm>
            <a:off x="17284276" y="935407"/>
            <a:ext cx="156845" cy="33655"/>
          </a:xfrm>
          <a:custGeom>
            <a:avLst/>
            <a:gdLst/>
            <a:ahLst/>
            <a:cxnLst/>
            <a:rect l="l" t="t" r="r" b="b"/>
            <a:pathLst>
              <a:path w="156844" h="33655">
                <a:moveTo>
                  <a:pt x="0" y="33646"/>
                </a:moveTo>
                <a:lnTo>
                  <a:pt x="156418" y="0"/>
                </a:lnTo>
                <a:lnTo>
                  <a:pt x="156418" y="33646"/>
                </a:lnTo>
                <a:lnTo>
                  <a:pt x="0" y="33646"/>
                </a:lnTo>
                <a:close/>
              </a:path>
              <a:path w="156844" h="33655">
                <a:moveTo>
                  <a:pt x="0" y="0"/>
                </a:moveTo>
                <a:lnTo>
                  <a:pt x="0" y="33646"/>
                </a:lnTo>
                <a:lnTo>
                  <a:pt x="156418" y="33646"/>
                </a:lnTo>
                <a:lnTo>
                  <a:pt x="156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9" name="object 5349"/>
          <p:cNvSpPr/>
          <p:nvPr/>
        </p:nvSpPr>
        <p:spPr>
          <a:xfrm>
            <a:off x="17440695" y="93540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0" name="object 5350"/>
          <p:cNvSpPr/>
          <p:nvPr/>
        </p:nvSpPr>
        <p:spPr>
          <a:xfrm>
            <a:off x="16721957" y="105782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1" name="object 5351"/>
          <p:cNvSpPr/>
          <p:nvPr/>
        </p:nvSpPr>
        <p:spPr>
          <a:xfrm>
            <a:off x="16831843" y="1042430"/>
            <a:ext cx="20955" cy="30480"/>
          </a:xfrm>
          <a:custGeom>
            <a:avLst/>
            <a:gdLst/>
            <a:ahLst/>
            <a:cxnLst/>
            <a:rect l="l" t="t" r="r" b="b"/>
            <a:pathLst>
              <a:path w="20955" h="30480">
                <a:moveTo>
                  <a:pt x="0" y="30424"/>
                </a:moveTo>
                <a:lnTo>
                  <a:pt x="0" y="0"/>
                </a:lnTo>
                <a:lnTo>
                  <a:pt x="15033" y="0"/>
                </a:lnTo>
                <a:lnTo>
                  <a:pt x="20402" y="5011"/>
                </a:lnTo>
                <a:lnTo>
                  <a:pt x="20402" y="10380"/>
                </a:lnTo>
                <a:lnTo>
                  <a:pt x="15033" y="15391"/>
                </a:lnTo>
                <a:lnTo>
                  <a:pt x="0" y="15391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2" name="object 5352"/>
          <p:cNvSpPr/>
          <p:nvPr/>
        </p:nvSpPr>
        <p:spPr>
          <a:xfrm>
            <a:off x="16874081" y="1057821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3" name="object 5353"/>
          <p:cNvSpPr/>
          <p:nvPr/>
        </p:nvSpPr>
        <p:spPr>
          <a:xfrm>
            <a:off x="17000790" y="1041714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-1610" y="15928"/>
                </a:moveTo>
                <a:lnTo>
                  <a:pt x="1610" y="15928"/>
                </a:lnTo>
              </a:path>
            </a:pathLst>
          </a:custGeom>
          <a:ln w="31856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4" name="object 5354"/>
          <p:cNvSpPr/>
          <p:nvPr/>
        </p:nvSpPr>
        <p:spPr>
          <a:xfrm>
            <a:off x="16985040" y="1057821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1856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5" name="object 5355"/>
          <p:cNvSpPr/>
          <p:nvPr/>
        </p:nvSpPr>
        <p:spPr>
          <a:xfrm>
            <a:off x="17034794" y="1057821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6" name="object 5356"/>
          <p:cNvSpPr/>
          <p:nvPr/>
        </p:nvSpPr>
        <p:spPr>
          <a:xfrm>
            <a:off x="17153272" y="1042430"/>
            <a:ext cx="20320" cy="30480"/>
          </a:xfrm>
          <a:custGeom>
            <a:avLst/>
            <a:gdLst/>
            <a:ahLst/>
            <a:cxnLst/>
            <a:rect l="l" t="t" r="r" b="b"/>
            <a:pathLst>
              <a:path w="20319" h="30480">
                <a:moveTo>
                  <a:pt x="0" y="30424"/>
                </a:moveTo>
                <a:lnTo>
                  <a:pt x="0" y="0"/>
                </a:lnTo>
                <a:lnTo>
                  <a:pt x="15033" y="0"/>
                </a:lnTo>
                <a:lnTo>
                  <a:pt x="20044" y="5011"/>
                </a:lnTo>
                <a:lnTo>
                  <a:pt x="20044" y="10380"/>
                </a:lnTo>
                <a:lnTo>
                  <a:pt x="15033" y="15391"/>
                </a:lnTo>
                <a:lnTo>
                  <a:pt x="0" y="15391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7" name="object 5357"/>
          <p:cNvSpPr/>
          <p:nvPr/>
        </p:nvSpPr>
        <p:spPr>
          <a:xfrm>
            <a:off x="17195508" y="1057821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8" name="object 5358"/>
          <p:cNvSpPr/>
          <p:nvPr/>
        </p:nvSpPr>
        <p:spPr>
          <a:xfrm>
            <a:off x="17322217" y="1041714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-1610" y="15928"/>
                </a:moveTo>
                <a:lnTo>
                  <a:pt x="1610" y="15928"/>
                </a:lnTo>
              </a:path>
            </a:pathLst>
          </a:custGeom>
          <a:ln w="31856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9" name="object 5359"/>
          <p:cNvSpPr/>
          <p:nvPr/>
        </p:nvSpPr>
        <p:spPr>
          <a:xfrm>
            <a:off x="17306469" y="1057821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1856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0" name="object 5360"/>
          <p:cNvSpPr/>
          <p:nvPr/>
        </p:nvSpPr>
        <p:spPr>
          <a:xfrm>
            <a:off x="17356221" y="105782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1" name="object 5361"/>
          <p:cNvSpPr txBox="1"/>
          <p:nvPr/>
        </p:nvSpPr>
        <p:spPr>
          <a:xfrm>
            <a:off x="17508171" y="1516192"/>
            <a:ext cx="2965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u="sng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5362" name="object 5362"/>
          <p:cNvSpPr/>
          <p:nvPr/>
        </p:nvSpPr>
        <p:spPr>
          <a:xfrm>
            <a:off x="16886609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3" name="object 5363"/>
          <p:cNvSpPr/>
          <p:nvPr/>
        </p:nvSpPr>
        <p:spPr>
          <a:xfrm>
            <a:off x="17252419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14675" y="0"/>
                </a:moveTo>
                <a:lnTo>
                  <a:pt x="7516" y="41520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4" name="object 5364"/>
          <p:cNvSpPr/>
          <p:nvPr/>
        </p:nvSpPr>
        <p:spPr>
          <a:xfrm>
            <a:off x="1698575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5" name="object 5365"/>
          <p:cNvSpPr/>
          <p:nvPr/>
        </p:nvSpPr>
        <p:spPr>
          <a:xfrm>
            <a:off x="16974303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14675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6" name="object 5366"/>
          <p:cNvSpPr/>
          <p:nvPr/>
        </p:nvSpPr>
        <p:spPr>
          <a:xfrm>
            <a:off x="1718870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0022" y="25771"/>
                </a:ln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7" name="object 5367"/>
          <p:cNvSpPr/>
          <p:nvPr/>
        </p:nvSpPr>
        <p:spPr>
          <a:xfrm>
            <a:off x="17174032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14675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8" name="object 5368"/>
          <p:cNvSpPr/>
          <p:nvPr/>
        </p:nvSpPr>
        <p:spPr>
          <a:xfrm>
            <a:off x="1711926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7874" y="37225"/>
                </a:ln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9" name="object 5369"/>
          <p:cNvSpPr/>
          <p:nvPr/>
        </p:nvSpPr>
        <p:spPr>
          <a:xfrm>
            <a:off x="17078821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8948" y="33288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0" name="object 5370"/>
          <p:cNvSpPr/>
          <p:nvPr/>
        </p:nvSpPr>
        <p:spPr>
          <a:xfrm>
            <a:off x="16974303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0" y="84473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1" name="object 5371"/>
          <p:cNvSpPr/>
          <p:nvPr/>
        </p:nvSpPr>
        <p:spPr>
          <a:xfrm>
            <a:off x="16930992" y="1142294"/>
            <a:ext cx="13970" cy="85090"/>
          </a:xfrm>
          <a:custGeom>
            <a:avLst/>
            <a:gdLst/>
            <a:ahLst/>
            <a:cxnLst/>
            <a:rect l="l" t="t" r="r" b="b"/>
            <a:pathLst>
              <a:path w="13969" h="85090">
                <a:moveTo>
                  <a:pt x="13959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2" name="object 5372"/>
          <p:cNvSpPr/>
          <p:nvPr/>
        </p:nvSpPr>
        <p:spPr>
          <a:xfrm>
            <a:off x="17219490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9306" y="30782"/>
                </a:ln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3" name="object 5373"/>
          <p:cNvSpPr/>
          <p:nvPr/>
        </p:nvSpPr>
        <p:spPr>
          <a:xfrm>
            <a:off x="1718870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10022" y="25771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4" name="object 5374"/>
          <p:cNvSpPr/>
          <p:nvPr/>
        </p:nvSpPr>
        <p:spPr>
          <a:xfrm>
            <a:off x="16930992" y="1142294"/>
            <a:ext cx="13970" cy="85090"/>
          </a:xfrm>
          <a:custGeom>
            <a:avLst/>
            <a:gdLst/>
            <a:ahLst/>
            <a:cxnLst/>
            <a:rect l="l" t="t" r="r" b="b"/>
            <a:pathLst>
              <a:path w="13969" h="85090">
                <a:moveTo>
                  <a:pt x="0" y="84473"/>
                </a:moveTo>
                <a:lnTo>
                  <a:pt x="1395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5" name="object 5375"/>
          <p:cNvSpPr/>
          <p:nvPr/>
        </p:nvSpPr>
        <p:spPr>
          <a:xfrm>
            <a:off x="16886609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6" name="object 5376"/>
          <p:cNvSpPr/>
          <p:nvPr/>
        </p:nvSpPr>
        <p:spPr>
          <a:xfrm>
            <a:off x="17252419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0" y="84473"/>
                </a:moveTo>
                <a:lnTo>
                  <a:pt x="7516" y="41520"/>
                </a:lnTo>
                <a:lnTo>
                  <a:pt x="1467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7" name="object 5377"/>
          <p:cNvSpPr/>
          <p:nvPr/>
        </p:nvSpPr>
        <p:spPr>
          <a:xfrm>
            <a:off x="17219490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9306" y="30782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8" name="object 5378"/>
          <p:cNvSpPr/>
          <p:nvPr/>
        </p:nvSpPr>
        <p:spPr>
          <a:xfrm>
            <a:off x="17174032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0" y="84473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9" name="object 5379"/>
          <p:cNvSpPr/>
          <p:nvPr/>
        </p:nvSpPr>
        <p:spPr>
          <a:xfrm>
            <a:off x="1702369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0" name="object 5380"/>
          <p:cNvSpPr/>
          <p:nvPr/>
        </p:nvSpPr>
        <p:spPr>
          <a:xfrm>
            <a:off x="17078821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8948" y="33288"/>
                </a:ln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1" name="object 5381"/>
          <p:cNvSpPr/>
          <p:nvPr/>
        </p:nvSpPr>
        <p:spPr>
          <a:xfrm>
            <a:off x="1711926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7874" y="37225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2" name="object 5382"/>
          <p:cNvSpPr/>
          <p:nvPr/>
        </p:nvSpPr>
        <p:spPr>
          <a:xfrm>
            <a:off x="1702369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3" name="object 5383"/>
          <p:cNvSpPr/>
          <p:nvPr/>
        </p:nvSpPr>
        <p:spPr>
          <a:xfrm>
            <a:off x="1698575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4" name="object 5384"/>
          <p:cNvSpPr/>
          <p:nvPr/>
        </p:nvSpPr>
        <p:spPr>
          <a:xfrm>
            <a:off x="16869785" y="1142294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90">
                <a:moveTo>
                  <a:pt x="423080" y="84473"/>
                </a:moveTo>
                <a:lnTo>
                  <a:pt x="0" y="84473"/>
                </a:lnTo>
                <a:lnTo>
                  <a:pt x="0" y="0"/>
                </a:lnTo>
                <a:lnTo>
                  <a:pt x="423080" y="0"/>
                </a:lnTo>
                <a:lnTo>
                  <a:pt x="42308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5" name="object 5385"/>
          <p:cNvSpPr txBox="1"/>
          <p:nvPr/>
        </p:nvSpPr>
        <p:spPr>
          <a:xfrm>
            <a:off x="17508529" y="1146709"/>
            <a:ext cx="467359" cy="838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25" dirty="0">
                <a:latin typeface="Arial"/>
                <a:cs typeface="Arial"/>
              </a:rPr>
              <a:t>bestaande</a:t>
            </a:r>
            <a:r>
              <a:rPr sz="450" spc="-15" dirty="0">
                <a:latin typeface="Arial"/>
                <a:cs typeface="Arial"/>
              </a:rPr>
              <a:t> </a:t>
            </a:r>
            <a:r>
              <a:rPr sz="450" spc="-5" dirty="0">
                <a:latin typeface="Arial"/>
                <a:cs typeface="Arial"/>
              </a:rPr>
              <a:t>situatie</a:t>
            </a:r>
            <a:endParaRPr sz="450">
              <a:latin typeface="Arial"/>
              <a:cs typeface="Arial"/>
            </a:endParaRPr>
          </a:p>
        </p:txBody>
      </p:sp>
      <p:sp>
        <p:nvSpPr>
          <p:cNvPr id="5386" name="object 5386"/>
          <p:cNvSpPr txBox="1"/>
          <p:nvPr/>
        </p:nvSpPr>
        <p:spPr>
          <a:xfrm>
            <a:off x="17018458" y="1282182"/>
            <a:ext cx="13271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+0.00</a:t>
            </a:r>
            <a:endParaRPr sz="350">
              <a:latin typeface="Arial"/>
              <a:cs typeface="Arial"/>
            </a:endParaRPr>
          </a:p>
        </p:txBody>
      </p:sp>
      <p:sp>
        <p:nvSpPr>
          <p:cNvPr id="5387" name="object 5387"/>
          <p:cNvSpPr txBox="1"/>
          <p:nvPr/>
        </p:nvSpPr>
        <p:spPr>
          <a:xfrm>
            <a:off x="17508171" y="1262774"/>
            <a:ext cx="6089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40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hoogtemaat</a:t>
            </a:r>
            <a:endParaRPr sz="500">
              <a:latin typeface="Arial"/>
              <a:cs typeface="Arial"/>
            </a:endParaRPr>
          </a:p>
        </p:txBody>
      </p:sp>
      <p:sp>
        <p:nvSpPr>
          <p:cNvPr id="5388" name="object 5388"/>
          <p:cNvSpPr txBox="1"/>
          <p:nvPr/>
        </p:nvSpPr>
        <p:spPr>
          <a:xfrm>
            <a:off x="16706036" y="7600201"/>
            <a:ext cx="2980055" cy="508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7795" marR="5080" indent="-125095">
              <a:lnSpc>
                <a:spcPts val="560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70" dirty="0">
                <a:latin typeface="Arial"/>
                <a:cs typeface="Arial"/>
              </a:rPr>
              <a:t>De </a:t>
            </a:r>
            <a:r>
              <a:rPr sz="500" spc="-80" dirty="0">
                <a:latin typeface="Arial"/>
                <a:cs typeface="Arial"/>
              </a:rPr>
              <a:t>BGT </a:t>
            </a:r>
            <a:r>
              <a:rPr sz="500" spc="-15" dirty="0">
                <a:latin typeface="Arial"/>
                <a:cs typeface="Arial"/>
              </a:rPr>
              <a:t>is </a:t>
            </a:r>
            <a:r>
              <a:rPr sz="500" spc="-50" dirty="0">
                <a:latin typeface="Arial"/>
                <a:cs typeface="Arial"/>
              </a:rPr>
              <a:t>een </a:t>
            </a:r>
            <a:r>
              <a:rPr sz="500" spc="-25" dirty="0">
                <a:latin typeface="Arial"/>
                <a:cs typeface="Arial"/>
              </a:rPr>
              <a:t>indicatieve </a:t>
            </a:r>
            <a:r>
              <a:rPr sz="500" spc="-35" dirty="0">
                <a:latin typeface="Arial"/>
                <a:cs typeface="Arial"/>
              </a:rPr>
              <a:t>weergave </a:t>
            </a:r>
            <a:r>
              <a:rPr sz="500" spc="-40" dirty="0">
                <a:latin typeface="Arial"/>
                <a:cs typeface="Arial"/>
              </a:rPr>
              <a:t>van </a:t>
            </a:r>
            <a:r>
              <a:rPr sz="500" spc="-50" dirty="0">
                <a:latin typeface="Arial"/>
                <a:cs typeface="Arial"/>
              </a:rPr>
              <a:t>de </a:t>
            </a:r>
            <a:r>
              <a:rPr sz="500" spc="-40" dirty="0">
                <a:latin typeface="Arial"/>
                <a:cs typeface="Arial"/>
              </a:rPr>
              <a:t>huidige </a:t>
            </a:r>
            <a:r>
              <a:rPr sz="500" spc="-10" dirty="0">
                <a:latin typeface="Arial"/>
                <a:cs typeface="Arial"/>
              </a:rPr>
              <a:t>situatie </a:t>
            </a:r>
            <a:r>
              <a:rPr sz="500" spc="-50" dirty="0">
                <a:latin typeface="Arial"/>
                <a:cs typeface="Arial"/>
              </a:rPr>
              <a:t>en </a:t>
            </a:r>
            <a:r>
              <a:rPr sz="500" spc="-25" dirty="0">
                <a:latin typeface="Arial"/>
                <a:cs typeface="Arial"/>
              </a:rPr>
              <a:t>hierdoor </a:t>
            </a:r>
            <a:r>
              <a:rPr sz="500" spc="-45" dirty="0">
                <a:latin typeface="Arial"/>
                <a:cs typeface="Arial"/>
              </a:rPr>
              <a:t>kunnen </a:t>
            </a:r>
            <a:r>
              <a:rPr sz="500" spc="-20" dirty="0">
                <a:latin typeface="Arial"/>
                <a:cs typeface="Arial"/>
              </a:rPr>
              <a:t>verschillen </a:t>
            </a:r>
            <a:r>
              <a:rPr sz="500" spc="-25" dirty="0">
                <a:latin typeface="Arial"/>
                <a:cs typeface="Arial"/>
              </a:rPr>
              <a:t>optreden </a:t>
            </a:r>
            <a:r>
              <a:rPr sz="500" spc="-35" dirty="0">
                <a:latin typeface="Arial"/>
                <a:cs typeface="Arial"/>
              </a:rPr>
              <a:t>met </a:t>
            </a:r>
            <a:r>
              <a:rPr sz="500" spc="-50" dirty="0">
                <a:latin typeface="Arial"/>
                <a:cs typeface="Arial"/>
              </a:rPr>
              <a:t>de  </a:t>
            </a:r>
            <a:r>
              <a:rPr sz="500" spc="-20" dirty="0">
                <a:latin typeface="Arial"/>
                <a:cs typeface="Arial"/>
              </a:rPr>
              <a:t>werkelijke  </a:t>
            </a:r>
            <a:r>
              <a:rPr sz="500" spc="-30" dirty="0">
                <a:latin typeface="Arial"/>
                <a:cs typeface="Arial"/>
              </a:rPr>
              <a:t>ligging.  </a:t>
            </a:r>
            <a:r>
              <a:rPr sz="500" spc="-70" dirty="0">
                <a:latin typeface="Arial"/>
                <a:cs typeface="Arial"/>
              </a:rPr>
              <a:t>De   </a:t>
            </a:r>
            <a:r>
              <a:rPr sz="500" spc="-30" dirty="0">
                <a:latin typeface="Arial"/>
                <a:cs typeface="Arial"/>
              </a:rPr>
              <a:t>ondergrond  </a:t>
            </a:r>
            <a:r>
              <a:rPr sz="500" spc="-15" dirty="0">
                <a:latin typeface="Arial"/>
                <a:cs typeface="Arial"/>
              </a:rPr>
              <a:t>is niet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maatvast.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Symbol"/>
              <a:buChar char=""/>
            </a:pPr>
            <a:endParaRPr sz="400">
              <a:latin typeface="Times New Roman"/>
              <a:cs typeface="Times New Roman"/>
            </a:endParaRPr>
          </a:p>
          <a:p>
            <a:pPr marL="137795" indent="-125095">
              <a:lnSpc>
                <a:spcPts val="580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40" dirty="0">
                <a:latin typeface="Arial"/>
                <a:cs typeface="Arial"/>
              </a:rPr>
              <a:t>maten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30" dirty="0">
                <a:latin typeface="Arial"/>
                <a:cs typeface="Arial"/>
              </a:rPr>
              <a:t>in  </a:t>
            </a:r>
            <a:r>
              <a:rPr sz="500" spc="-25" dirty="0">
                <a:latin typeface="Arial"/>
                <a:cs typeface="Arial"/>
              </a:rPr>
              <a:t>meters,  </a:t>
            </a:r>
            <a:r>
              <a:rPr sz="500" spc="-15" dirty="0">
                <a:latin typeface="Arial"/>
                <a:cs typeface="Arial"/>
              </a:rPr>
              <a:t>tenzij  </a:t>
            </a:r>
            <a:r>
              <a:rPr sz="500" spc="-30" dirty="0">
                <a:latin typeface="Arial"/>
                <a:cs typeface="Arial"/>
              </a:rPr>
              <a:t>anders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vermeld</a:t>
            </a:r>
            <a:endParaRPr sz="500">
              <a:latin typeface="Arial"/>
              <a:cs typeface="Arial"/>
            </a:endParaRPr>
          </a:p>
          <a:p>
            <a:pPr marL="137795" indent="-125095">
              <a:lnSpc>
                <a:spcPts val="555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30" dirty="0">
                <a:latin typeface="Arial"/>
                <a:cs typeface="Arial"/>
              </a:rPr>
              <a:t>coördinaten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30" dirty="0">
                <a:latin typeface="Arial"/>
                <a:cs typeface="Arial"/>
              </a:rPr>
              <a:t>in  </a:t>
            </a:r>
            <a:r>
              <a:rPr sz="500" spc="-10" dirty="0">
                <a:latin typeface="Arial"/>
                <a:cs typeface="Arial"/>
              </a:rPr>
              <a:t>het</a:t>
            </a:r>
            <a:r>
              <a:rPr sz="500" spc="-3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RD-stelsel</a:t>
            </a:r>
            <a:endParaRPr sz="500">
              <a:latin typeface="Arial"/>
              <a:cs typeface="Arial"/>
            </a:endParaRPr>
          </a:p>
          <a:p>
            <a:pPr marL="137795" indent="-125095">
              <a:lnSpc>
                <a:spcPts val="555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30" dirty="0">
                <a:latin typeface="Arial"/>
                <a:cs typeface="Arial"/>
              </a:rPr>
              <a:t>hoogtes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20" dirty="0">
                <a:latin typeface="Arial"/>
                <a:cs typeface="Arial"/>
              </a:rPr>
              <a:t>t.o.v.</a:t>
            </a:r>
            <a:r>
              <a:rPr sz="500" spc="-30" dirty="0">
                <a:latin typeface="Arial"/>
                <a:cs typeface="Arial"/>
              </a:rPr>
              <a:t> </a:t>
            </a:r>
            <a:r>
              <a:rPr sz="500" spc="-55" dirty="0">
                <a:latin typeface="Arial"/>
                <a:cs typeface="Arial"/>
              </a:rPr>
              <a:t>N.A.P.</a:t>
            </a:r>
            <a:endParaRPr sz="500">
              <a:latin typeface="Arial"/>
              <a:cs typeface="Arial"/>
            </a:endParaRPr>
          </a:p>
          <a:p>
            <a:pPr marL="137795" indent="-125095">
              <a:lnSpc>
                <a:spcPts val="580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30" dirty="0">
                <a:latin typeface="Arial"/>
                <a:cs typeface="Arial"/>
              </a:rPr>
              <a:t>diameters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30" dirty="0">
                <a:latin typeface="Arial"/>
                <a:cs typeface="Arial"/>
              </a:rPr>
              <a:t>in</a:t>
            </a:r>
            <a:r>
              <a:rPr sz="500" spc="1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millimeter</a:t>
            </a:r>
            <a:endParaRPr sz="500">
              <a:latin typeface="Arial"/>
              <a:cs typeface="Arial"/>
            </a:endParaRPr>
          </a:p>
        </p:txBody>
      </p:sp>
      <p:sp>
        <p:nvSpPr>
          <p:cNvPr id="5389" name="object 5389"/>
          <p:cNvSpPr txBox="1"/>
          <p:nvPr/>
        </p:nvSpPr>
        <p:spPr>
          <a:xfrm>
            <a:off x="16703172" y="7134377"/>
            <a:ext cx="2814320" cy="410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0" dirty="0">
                <a:latin typeface="Arial"/>
                <a:cs typeface="Arial"/>
              </a:rPr>
              <a:t>OPMERKINGEN</a:t>
            </a:r>
            <a:endParaRPr sz="700">
              <a:latin typeface="Arial"/>
              <a:cs typeface="Arial"/>
            </a:endParaRPr>
          </a:p>
          <a:p>
            <a:pPr marL="140970" indent="-125730">
              <a:lnSpc>
                <a:spcPts val="595"/>
              </a:lnSpc>
              <a:spcBef>
                <a:spcPts val="490"/>
              </a:spcBef>
              <a:buFont typeface="Symbol"/>
              <a:buChar char=""/>
              <a:tabLst>
                <a:tab pos="141605" algn="l"/>
              </a:tabLst>
            </a:pPr>
            <a:r>
              <a:rPr sz="500" spc="-35" dirty="0">
                <a:latin typeface="Arial"/>
                <a:cs typeface="Arial"/>
              </a:rPr>
              <a:t>ondergrond(en)  </a:t>
            </a:r>
            <a:r>
              <a:rPr sz="500" spc="-50" dirty="0">
                <a:latin typeface="Arial"/>
                <a:cs typeface="Arial"/>
              </a:rPr>
              <a:t>op  </a:t>
            </a:r>
            <a:r>
              <a:rPr sz="500" spc="-30" dirty="0">
                <a:latin typeface="Arial"/>
                <a:cs typeface="Arial"/>
              </a:rPr>
              <a:t>basis  </a:t>
            </a:r>
            <a:r>
              <a:rPr sz="500" spc="-40" dirty="0">
                <a:latin typeface="Arial"/>
                <a:cs typeface="Arial"/>
              </a:rPr>
              <a:t>van</a:t>
            </a:r>
            <a:r>
              <a:rPr sz="500" spc="45" dirty="0">
                <a:latin typeface="Arial"/>
                <a:cs typeface="Arial"/>
              </a:rPr>
              <a:t> </a:t>
            </a:r>
            <a:r>
              <a:rPr sz="500" spc="-40" dirty="0">
                <a:latin typeface="Arial"/>
                <a:cs typeface="Arial"/>
              </a:rPr>
              <a:t>gegevens:</a:t>
            </a:r>
            <a:endParaRPr sz="500">
              <a:latin typeface="Arial"/>
              <a:cs typeface="Arial"/>
            </a:endParaRPr>
          </a:p>
          <a:p>
            <a:pPr marL="57785">
              <a:lnSpc>
                <a:spcPts val="590"/>
              </a:lnSpc>
              <a:tabLst>
                <a:tab pos="267970" algn="l"/>
              </a:tabLst>
            </a:pPr>
            <a:r>
              <a:rPr sz="500" spc="-5" dirty="0">
                <a:latin typeface="Symbol"/>
                <a:cs typeface="Symbol"/>
              </a:rPr>
              <a:t></a:t>
            </a:r>
            <a:r>
              <a:rPr sz="500" spc="-5" dirty="0">
                <a:latin typeface="Times New Roman"/>
                <a:cs typeface="Times New Roman"/>
              </a:rPr>
              <a:t>	</a:t>
            </a:r>
            <a:r>
              <a:rPr sz="500" spc="-15" dirty="0">
                <a:latin typeface="Arial"/>
                <a:cs typeface="Arial"/>
              </a:rPr>
              <a:t>Basisregistratie </a:t>
            </a:r>
            <a:r>
              <a:rPr sz="500" spc="-30" dirty="0">
                <a:latin typeface="Arial"/>
                <a:cs typeface="Arial"/>
              </a:rPr>
              <a:t>Grootschalige  </a:t>
            </a:r>
            <a:r>
              <a:rPr sz="500" spc="-25" dirty="0">
                <a:latin typeface="Arial"/>
                <a:cs typeface="Arial"/>
              </a:rPr>
              <a:t>Topografie  </a:t>
            </a:r>
            <a:r>
              <a:rPr sz="500" spc="-60" dirty="0">
                <a:latin typeface="Arial"/>
                <a:cs typeface="Arial"/>
              </a:rPr>
              <a:t>(BGT)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45" dirty="0">
                <a:latin typeface="Arial"/>
                <a:cs typeface="Arial"/>
              </a:rPr>
              <a:t>d.d.  </a:t>
            </a:r>
            <a:r>
              <a:rPr sz="500" spc="-30" dirty="0">
                <a:latin typeface="Arial"/>
                <a:cs typeface="Arial"/>
              </a:rPr>
              <a:t>24  september  </a:t>
            </a:r>
            <a:r>
              <a:rPr sz="500" spc="-65" dirty="0">
                <a:latin typeface="Arial"/>
                <a:cs typeface="Arial"/>
              </a:rPr>
              <a:t>2019   </a:t>
            </a:r>
            <a:r>
              <a:rPr sz="500" spc="-20" dirty="0">
                <a:latin typeface="Arial"/>
                <a:cs typeface="Arial"/>
              </a:rPr>
              <a:t>afkomstig  </a:t>
            </a:r>
            <a:r>
              <a:rPr sz="500" spc="-40" dirty="0">
                <a:latin typeface="Arial"/>
                <a:cs typeface="Arial"/>
              </a:rPr>
              <a:t>van </a:t>
            </a:r>
            <a:r>
              <a:rPr sz="500" spc="25" dirty="0">
                <a:latin typeface="Arial"/>
                <a:cs typeface="Arial"/>
              </a:rPr>
              <a:t> </a:t>
            </a:r>
            <a:r>
              <a:rPr sz="500" spc="-90" dirty="0">
                <a:latin typeface="Arial"/>
                <a:cs typeface="Arial"/>
              </a:rPr>
              <a:t>PDOK</a:t>
            </a:r>
            <a:endParaRPr sz="500">
              <a:latin typeface="Arial"/>
              <a:cs typeface="Arial"/>
            </a:endParaRPr>
          </a:p>
          <a:p>
            <a:pPr marL="57785">
              <a:lnSpc>
                <a:spcPts val="595"/>
              </a:lnSpc>
              <a:tabLst>
                <a:tab pos="267970" algn="l"/>
              </a:tabLst>
            </a:pPr>
            <a:r>
              <a:rPr sz="500" spc="-5" dirty="0">
                <a:latin typeface="Symbol"/>
                <a:cs typeface="Symbol"/>
              </a:rPr>
              <a:t></a:t>
            </a:r>
            <a:r>
              <a:rPr sz="500" spc="-5" dirty="0">
                <a:latin typeface="Times New Roman"/>
                <a:cs typeface="Times New Roman"/>
              </a:rPr>
              <a:t>	</a:t>
            </a:r>
            <a:r>
              <a:rPr sz="500" spc="-25" dirty="0">
                <a:latin typeface="Arial"/>
                <a:cs typeface="Arial"/>
              </a:rPr>
              <a:t>Digitale  </a:t>
            </a:r>
            <a:r>
              <a:rPr sz="500" spc="-20" dirty="0">
                <a:latin typeface="Arial"/>
                <a:cs typeface="Arial"/>
              </a:rPr>
              <a:t>Kadastrale  </a:t>
            </a:r>
            <a:r>
              <a:rPr sz="500" spc="-15" dirty="0">
                <a:latin typeface="Arial"/>
                <a:cs typeface="Arial"/>
              </a:rPr>
              <a:t>Kaart  </a:t>
            </a:r>
            <a:r>
              <a:rPr sz="500" spc="-60" dirty="0">
                <a:latin typeface="Arial"/>
                <a:cs typeface="Arial"/>
              </a:rPr>
              <a:t>(DKK) 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45" dirty="0">
                <a:latin typeface="Arial"/>
                <a:cs typeface="Arial"/>
              </a:rPr>
              <a:t>d.d.  </a:t>
            </a:r>
            <a:r>
              <a:rPr sz="500" spc="-80" dirty="0">
                <a:latin typeface="Arial"/>
                <a:cs typeface="Arial"/>
              </a:rPr>
              <a:t>18   </a:t>
            </a:r>
            <a:r>
              <a:rPr sz="500" spc="-45" dirty="0">
                <a:latin typeface="Arial"/>
                <a:cs typeface="Arial"/>
              </a:rPr>
              <a:t>november  </a:t>
            </a:r>
            <a:r>
              <a:rPr sz="500" spc="-65" dirty="0">
                <a:latin typeface="Arial"/>
                <a:cs typeface="Arial"/>
              </a:rPr>
              <a:t>2019   </a:t>
            </a:r>
            <a:r>
              <a:rPr sz="500" spc="-20" dirty="0">
                <a:latin typeface="Arial"/>
                <a:cs typeface="Arial"/>
              </a:rPr>
              <a:t>afkomstig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30" dirty="0">
                <a:latin typeface="Arial"/>
                <a:cs typeface="Arial"/>
              </a:rPr>
              <a:t>Het</a:t>
            </a:r>
            <a:r>
              <a:rPr sz="500" spc="-25" dirty="0">
                <a:latin typeface="Arial"/>
                <a:cs typeface="Arial"/>
              </a:rPr>
              <a:t> Kadaster</a:t>
            </a:r>
            <a:endParaRPr sz="500">
              <a:latin typeface="Arial"/>
              <a:cs typeface="Arial"/>
            </a:endParaRPr>
          </a:p>
        </p:txBody>
      </p:sp>
      <p:sp>
        <p:nvSpPr>
          <p:cNvPr id="5390" name="object 5390"/>
          <p:cNvSpPr/>
          <p:nvPr/>
        </p:nvSpPr>
        <p:spPr>
          <a:xfrm>
            <a:off x="16721957" y="2199281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1" name="object 5391"/>
          <p:cNvSpPr/>
          <p:nvPr/>
        </p:nvSpPr>
        <p:spPr>
          <a:xfrm>
            <a:off x="16721957" y="2186395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2" name="object 5392"/>
          <p:cNvSpPr/>
          <p:nvPr/>
        </p:nvSpPr>
        <p:spPr>
          <a:xfrm>
            <a:off x="16903789" y="21863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3" name="object 5393"/>
          <p:cNvSpPr/>
          <p:nvPr/>
        </p:nvSpPr>
        <p:spPr>
          <a:xfrm>
            <a:off x="16971440" y="21863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4" name="object 5394"/>
          <p:cNvSpPr/>
          <p:nvPr/>
        </p:nvSpPr>
        <p:spPr>
          <a:xfrm>
            <a:off x="17039090" y="2186395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5" name="object 5395"/>
          <p:cNvSpPr/>
          <p:nvPr/>
        </p:nvSpPr>
        <p:spPr>
          <a:xfrm>
            <a:off x="17157566" y="21863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6" name="object 5396"/>
          <p:cNvSpPr/>
          <p:nvPr/>
        </p:nvSpPr>
        <p:spPr>
          <a:xfrm>
            <a:off x="17225216" y="21863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7" name="object 5397"/>
          <p:cNvSpPr/>
          <p:nvPr/>
        </p:nvSpPr>
        <p:spPr>
          <a:xfrm>
            <a:off x="17292866" y="2186395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8" name="object 5398"/>
          <p:cNvSpPr/>
          <p:nvPr/>
        </p:nvSpPr>
        <p:spPr>
          <a:xfrm>
            <a:off x="16721957" y="2325990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9" name="object 5399"/>
          <p:cNvSpPr txBox="1"/>
          <p:nvPr/>
        </p:nvSpPr>
        <p:spPr>
          <a:xfrm>
            <a:off x="17508171" y="1643260"/>
            <a:ext cx="15074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0" dirty="0">
                <a:latin typeface="Arial"/>
                <a:cs typeface="Arial"/>
              </a:rPr>
              <a:t>aanbrengen  </a:t>
            </a:r>
            <a:r>
              <a:rPr sz="500" spc="-25" dirty="0">
                <a:latin typeface="Arial"/>
                <a:cs typeface="Arial"/>
              </a:rPr>
              <a:t>opsluitband  </a:t>
            </a:r>
            <a:r>
              <a:rPr sz="500" spc="-65" dirty="0">
                <a:latin typeface="Arial"/>
                <a:cs typeface="Arial"/>
              </a:rPr>
              <a:t>60x150mm,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5400" name="object 5400"/>
          <p:cNvSpPr txBox="1"/>
          <p:nvPr/>
        </p:nvSpPr>
        <p:spPr>
          <a:xfrm>
            <a:off x="17508171" y="1769970"/>
            <a:ext cx="1537335" cy="218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0" dirty="0">
                <a:latin typeface="Arial"/>
                <a:cs typeface="Arial"/>
              </a:rPr>
              <a:t>aanbrengen  </a:t>
            </a:r>
            <a:r>
              <a:rPr sz="500" spc="-25" dirty="0">
                <a:latin typeface="Arial"/>
                <a:cs typeface="Arial"/>
              </a:rPr>
              <a:t>opsluitband  </a:t>
            </a:r>
            <a:r>
              <a:rPr sz="500" spc="-60" dirty="0">
                <a:latin typeface="Arial"/>
                <a:cs typeface="Arial"/>
              </a:rPr>
              <a:t>80x200mm,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grijs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500" spc="-40" dirty="0">
                <a:latin typeface="Arial"/>
                <a:cs typeface="Arial"/>
              </a:rPr>
              <a:t>aanbrengen  </a:t>
            </a:r>
            <a:r>
              <a:rPr sz="500" spc="-25" dirty="0">
                <a:latin typeface="Arial"/>
                <a:cs typeface="Arial"/>
              </a:rPr>
              <a:t>opsluitband  </a:t>
            </a:r>
            <a:r>
              <a:rPr sz="500" spc="-65" dirty="0">
                <a:latin typeface="Arial"/>
                <a:cs typeface="Arial"/>
              </a:rPr>
              <a:t>100x200mm,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3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5401" name="object 5401"/>
          <p:cNvSpPr txBox="1"/>
          <p:nvPr/>
        </p:nvSpPr>
        <p:spPr>
          <a:xfrm>
            <a:off x="17003123" y="1395926"/>
            <a:ext cx="1568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+0.00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5402" name="object 5402"/>
          <p:cNvSpPr txBox="1"/>
          <p:nvPr/>
        </p:nvSpPr>
        <p:spPr>
          <a:xfrm>
            <a:off x="17508171" y="1389483"/>
            <a:ext cx="5162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5" dirty="0">
                <a:latin typeface="Arial"/>
                <a:cs typeface="Arial"/>
              </a:rPr>
              <a:t>nieuwe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hoogtemaat</a:t>
            </a:r>
            <a:endParaRPr sz="500">
              <a:latin typeface="Arial"/>
              <a:cs typeface="Arial"/>
            </a:endParaRPr>
          </a:p>
        </p:txBody>
      </p:sp>
      <p:sp>
        <p:nvSpPr>
          <p:cNvPr id="5403" name="object 5403"/>
          <p:cNvSpPr txBox="1"/>
          <p:nvPr/>
        </p:nvSpPr>
        <p:spPr>
          <a:xfrm>
            <a:off x="17508171" y="2150456"/>
            <a:ext cx="1898650" cy="218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latin typeface="Arial"/>
                <a:cs typeface="Arial"/>
              </a:rPr>
              <a:t>trottoirband, </a:t>
            </a:r>
            <a:r>
              <a:rPr sz="500" spc="-20" dirty="0">
                <a:latin typeface="Arial"/>
                <a:cs typeface="Arial"/>
              </a:rPr>
              <a:t>type:  </a:t>
            </a:r>
            <a:r>
              <a:rPr sz="500" spc="-45" dirty="0">
                <a:latin typeface="Arial"/>
                <a:cs typeface="Arial"/>
              </a:rPr>
              <a:t>130/150x250  </a:t>
            </a:r>
            <a:r>
              <a:rPr sz="500" spc="-90" dirty="0">
                <a:latin typeface="Arial"/>
                <a:cs typeface="Arial"/>
              </a:rPr>
              <a:t>mm,   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donkergrijs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500" spc="-25" dirty="0">
                <a:latin typeface="Arial"/>
                <a:cs typeface="Arial"/>
              </a:rPr>
              <a:t>inritbanden  </a:t>
            </a:r>
            <a:r>
              <a:rPr sz="500" spc="-45" dirty="0">
                <a:latin typeface="Arial"/>
                <a:cs typeface="Arial"/>
              </a:rPr>
              <a:t>130/150,  </a:t>
            </a:r>
            <a:r>
              <a:rPr sz="500" spc="-35" dirty="0">
                <a:latin typeface="Arial"/>
                <a:cs typeface="Arial"/>
              </a:rPr>
              <a:t>afm.  </a:t>
            </a:r>
            <a:r>
              <a:rPr sz="500" spc="-40" dirty="0">
                <a:latin typeface="Arial"/>
                <a:cs typeface="Arial"/>
              </a:rPr>
              <a:t>750x200x500  </a:t>
            </a:r>
            <a:r>
              <a:rPr sz="500" spc="-90" dirty="0">
                <a:latin typeface="Arial"/>
                <a:cs typeface="Arial"/>
              </a:rPr>
              <a:t>mm, 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3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donkergrijs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5404" name="object 5404"/>
          <p:cNvSpPr/>
          <p:nvPr/>
        </p:nvSpPr>
        <p:spPr>
          <a:xfrm>
            <a:off x="16806431" y="2262636"/>
            <a:ext cx="508000" cy="63500"/>
          </a:xfrm>
          <a:custGeom>
            <a:avLst/>
            <a:gdLst/>
            <a:ahLst/>
            <a:cxnLst/>
            <a:rect l="l" t="t" r="r" b="b"/>
            <a:pathLst>
              <a:path w="508000" h="63500">
                <a:moveTo>
                  <a:pt x="0" y="63354"/>
                </a:moveTo>
                <a:lnTo>
                  <a:pt x="0" y="0"/>
                </a:lnTo>
                <a:lnTo>
                  <a:pt x="507553" y="0"/>
                </a:lnTo>
                <a:lnTo>
                  <a:pt x="507553" y="6335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5" name="object 5405"/>
          <p:cNvSpPr txBox="1"/>
          <p:nvPr/>
        </p:nvSpPr>
        <p:spPr>
          <a:xfrm>
            <a:off x="17508171" y="767357"/>
            <a:ext cx="756920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414655">
              <a:lnSpc>
                <a:spcPct val="139500"/>
              </a:lnSpc>
            </a:pPr>
            <a:r>
              <a:rPr sz="500" u="sng" spc="-50" dirty="0">
                <a:latin typeface="Arial"/>
                <a:cs typeface="Arial"/>
              </a:rPr>
              <a:t>algemeen  </a:t>
            </a:r>
            <a:r>
              <a:rPr sz="500" spc="-20" dirty="0">
                <a:latin typeface="Arial"/>
                <a:cs typeface="Arial"/>
              </a:rPr>
              <a:t>projectgrens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500" spc="-35" dirty="0">
                <a:latin typeface="Arial"/>
                <a:cs typeface="Arial"/>
              </a:rPr>
              <a:t>bestaande  </a:t>
            </a:r>
            <a:r>
              <a:rPr sz="500" spc="-15" dirty="0">
                <a:latin typeface="Arial"/>
                <a:cs typeface="Arial"/>
              </a:rPr>
              <a:t>kadastrale</a:t>
            </a:r>
            <a:r>
              <a:rPr sz="500" spc="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grens</a:t>
            </a:r>
            <a:endParaRPr sz="500">
              <a:latin typeface="Arial"/>
              <a:cs typeface="Arial"/>
            </a:endParaRPr>
          </a:p>
        </p:txBody>
      </p:sp>
      <p:sp>
        <p:nvSpPr>
          <p:cNvPr id="5406" name="object 5406"/>
          <p:cNvSpPr/>
          <p:nvPr/>
        </p:nvSpPr>
        <p:spPr>
          <a:xfrm>
            <a:off x="16721957" y="1945504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7" name="object 5407"/>
          <p:cNvSpPr txBox="1"/>
          <p:nvPr/>
        </p:nvSpPr>
        <p:spPr>
          <a:xfrm>
            <a:off x="16709257" y="2025894"/>
            <a:ext cx="30232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76530" algn="l"/>
                <a:tab pos="747395" algn="l"/>
              </a:tabLst>
            </a:pPr>
            <a:r>
              <a:rPr sz="750" u="dbl" baseline="27777" dirty="0">
                <a:latin typeface="Times New Roman"/>
                <a:cs typeface="Times New Roman"/>
              </a:rPr>
              <a:t> 	</a:t>
            </a:r>
            <a:r>
              <a:rPr sz="750" spc="15" baseline="27777" dirty="0">
                <a:latin typeface="Times New Roman"/>
                <a:cs typeface="Times New Roman"/>
              </a:rPr>
              <a:t> </a:t>
            </a:r>
            <a:r>
              <a:rPr sz="750" u="dbl" baseline="27777" dirty="0">
                <a:latin typeface="Times New Roman"/>
                <a:cs typeface="Times New Roman"/>
              </a:rPr>
              <a:t>  </a:t>
            </a:r>
            <a:r>
              <a:rPr sz="750" u="dbl" spc="15" baseline="27777" dirty="0">
                <a:latin typeface="Times New Roman"/>
                <a:cs typeface="Times New Roman"/>
              </a:rPr>
              <a:t> </a:t>
            </a:r>
            <a:r>
              <a:rPr sz="750" spc="15" baseline="27777" dirty="0">
                <a:latin typeface="Times New Roman"/>
                <a:cs typeface="Times New Roman"/>
              </a:rPr>
              <a:t> </a:t>
            </a:r>
            <a:r>
              <a:rPr sz="750" u="dbl" baseline="27777" dirty="0">
                <a:latin typeface="Times New Roman"/>
                <a:cs typeface="Times New Roman"/>
              </a:rPr>
              <a:t>  </a:t>
            </a:r>
            <a:r>
              <a:rPr sz="750" u="dbl" spc="15" baseline="27777" dirty="0">
                <a:latin typeface="Times New Roman"/>
                <a:cs typeface="Times New Roman"/>
              </a:rPr>
              <a:t> </a:t>
            </a:r>
            <a:r>
              <a:rPr sz="750" spc="89" baseline="27777" dirty="0">
                <a:latin typeface="Times New Roman"/>
                <a:cs typeface="Times New Roman"/>
              </a:rPr>
              <a:t> </a:t>
            </a:r>
            <a:r>
              <a:rPr sz="750" u="dbl" spc="-82" baseline="27777" dirty="0">
                <a:latin typeface="Arial"/>
                <a:cs typeface="Arial"/>
              </a:rPr>
              <a:t>VB</a:t>
            </a:r>
            <a:r>
              <a:rPr sz="750" u="dbl" spc="-82" baseline="27777" dirty="0">
                <a:latin typeface="Times New Roman"/>
                <a:cs typeface="Times New Roman"/>
              </a:rPr>
              <a:t>	</a:t>
            </a:r>
            <a:r>
              <a:rPr sz="500" spc="-5" dirty="0">
                <a:latin typeface="Arial"/>
                <a:cs typeface="Arial"/>
              </a:rPr>
              <a:t>trottoirband </a:t>
            </a:r>
            <a:r>
              <a:rPr sz="500" spc="-30" dirty="0">
                <a:latin typeface="Arial"/>
                <a:cs typeface="Arial"/>
              </a:rPr>
              <a:t>(verlaagde  </a:t>
            </a:r>
            <a:r>
              <a:rPr sz="500" spc="-40" dirty="0">
                <a:latin typeface="Arial"/>
                <a:cs typeface="Arial"/>
              </a:rPr>
              <a:t>band),  </a:t>
            </a:r>
            <a:r>
              <a:rPr sz="500" spc="-20" dirty="0">
                <a:latin typeface="Arial"/>
                <a:cs typeface="Arial"/>
              </a:rPr>
              <a:t>type:  </a:t>
            </a:r>
            <a:r>
              <a:rPr sz="500" spc="-70" dirty="0">
                <a:latin typeface="Arial"/>
                <a:cs typeface="Arial"/>
              </a:rPr>
              <a:t>130/150x@@@   </a:t>
            </a:r>
            <a:r>
              <a:rPr sz="500" spc="-90" dirty="0">
                <a:latin typeface="Arial"/>
                <a:cs typeface="Arial"/>
              </a:rPr>
              <a:t>mm, 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donkergrijs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5408" name="object 5408"/>
          <p:cNvSpPr/>
          <p:nvPr/>
        </p:nvSpPr>
        <p:spPr>
          <a:xfrm>
            <a:off x="16721957" y="1936913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4">
                <a:moveTo>
                  <a:pt x="0" y="0"/>
                </a:moveTo>
                <a:lnTo>
                  <a:pt x="1564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9" name="object 5409"/>
          <p:cNvSpPr/>
          <p:nvPr/>
        </p:nvSpPr>
        <p:spPr>
          <a:xfrm>
            <a:off x="16912021" y="1936913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0" name="object 5410"/>
          <p:cNvSpPr/>
          <p:nvPr/>
        </p:nvSpPr>
        <p:spPr>
          <a:xfrm>
            <a:off x="17013676" y="1936913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1" name="object 5411"/>
          <p:cNvSpPr/>
          <p:nvPr/>
        </p:nvSpPr>
        <p:spPr>
          <a:xfrm>
            <a:off x="17182622" y="1936913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2" name="object 5412"/>
          <p:cNvSpPr/>
          <p:nvPr/>
        </p:nvSpPr>
        <p:spPr>
          <a:xfrm>
            <a:off x="17284276" y="1936913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4">
                <a:moveTo>
                  <a:pt x="0" y="0"/>
                </a:moveTo>
                <a:lnTo>
                  <a:pt x="1564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3" name="object 5413"/>
          <p:cNvSpPr/>
          <p:nvPr/>
        </p:nvSpPr>
        <p:spPr>
          <a:xfrm>
            <a:off x="16721957" y="1691727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4" name="object 5414"/>
          <p:cNvSpPr/>
          <p:nvPr/>
        </p:nvSpPr>
        <p:spPr>
          <a:xfrm>
            <a:off x="16721957" y="16867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7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5" name="object 5415"/>
          <p:cNvSpPr/>
          <p:nvPr/>
        </p:nvSpPr>
        <p:spPr>
          <a:xfrm>
            <a:off x="16810725" y="16867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6" name="object 5416"/>
          <p:cNvSpPr/>
          <p:nvPr/>
        </p:nvSpPr>
        <p:spPr>
          <a:xfrm>
            <a:off x="16878375" y="168671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7" name="object 5417"/>
          <p:cNvSpPr/>
          <p:nvPr/>
        </p:nvSpPr>
        <p:spPr>
          <a:xfrm>
            <a:off x="16979672" y="1686716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8" name="object 5418"/>
          <p:cNvSpPr/>
          <p:nvPr/>
        </p:nvSpPr>
        <p:spPr>
          <a:xfrm>
            <a:off x="17047322" y="168671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9" name="object 5419"/>
          <p:cNvSpPr/>
          <p:nvPr/>
        </p:nvSpPr>
        <p:spPr>
          <a:xfrm>
            <a:off x="17148976" y="16867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0" name="object 5420"/>
          <p:cNvSpPr/>
          <p:nvPr/>
        </p:nvSpPr>
        <p:spPr>
          <a:xfrm>
            <a:off x="17216626" y="168671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1" name="object 5421"/>
          <p:cNvSpPr/>
          <p:nvPr/>
        </p:nvSpPr>
        <p:spPr>
          <a:xfrm>
            <a:off x="17317922" y="1686716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2" name="object 5422"/>
          <p:cNvSpPr/>
          <p:nvPr/>
        </p:nvSpPr>
        <p:spPr>
          <a:xfrm>
            <a:off x="17385572" y="16867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3" name="object 5423"/>
          <p:cNvSpPr/>
          <p:nvPr/>
        </p:nvSpPr>
        <p:spPr>
          <a:xfrm>
            <a:off x="16721957" y="1818794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4" name="object 5424"/>
          <p:cNvSpPr/>
          <p:nvPr/>
        </p:nvSpPr>
        <p:spPr>
          <a:xfrm>
            <a:off x="16721957" y="181199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0" y="0"/>
                </a:moveTo>
                <a:lnTo>
                  <a:pt x="7194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5" name="object 5425"/>
          <p:cNvSpPr/>
          <p:nvPr/>
        </p:nvSpPr>
        <p:spPr>
          <a:xfrm>
            <a:off x="16827549" y="1811994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6" name="object 5426"/>
          <p:cNvSpPr/>
          <p:nvPr/>
        </p:nvSpPr>
        <p:spPr>
          <a:xfrm>
            <a:off x="16895199" y="181199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7" name="object 5427"/>
          <p:cNvSpPr/>
          <p:nvPr/>
        </p:nvSpPr>
        <p:spPr>
          <a:xfrm>
            <a:off x="17064504" y="181199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8" name="object 5428"/>
          <p:cNvSpPr/>
          <p:nvPr/>
        </p:nvSpPr>
        <p:spPr>
          <a:xfrm>
            <a:off x="17132152" y="181199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9" name="object 5429"/>
          <p:cNvSpPr/>
          <p:nvPr/>
        </p:nvSpPr>
        <p:spPr>
          <a:xfrm>
            <a:off x="17301098" y="1811994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0" name="object 5430"/>
          <p:cNvSpPr/>
          <p:nvPr/>
        </p:nvSpPr>
        <p:spPr>
          <a:xfrm>
            <a:off x="17368749" y="181199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0" y="0"/>
                </a:moveTo>
                <a:lnTo>
                  <a:pt x="7194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1" name="object 5431"/>
          <p:cNvSpPr/>
          <p:nvPr/>
        </p:nvSpPr>
        <p:spPr>
          <a:xfrm>
            <a:off x="16721957" y="270647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94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2" name="object 5432"/>
          <p:cNvSpPr/>
          <p:nvPr/>
        </p:nvSpPr>
        <p:spPr>
          <a:xfrm>
            <a:off x="16793903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3" name="object 5433"/>
          <p:cNvSpPr/>
          <p:nvPr/>
        </p:nvSpPr>
        <p:spPr>
          <a:xfrm>
            <a:off x="16861553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4" name="object 5434"/>
          <p:cNvSpPr/>
          <p:nvPr/>
        </p:nvSpPr>
        <p:spPr>
          <a:xfrm>
            <a:off x="16929203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5" name="object 5435"/>
          <p:cNvSpPr/>
          <p:nvPr/>
        </p:nvSpPr>
        <p:spPr>
          <a:xfrm>
            <a:off x="16996854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6" name="object 5436"/>
          <p:cNvSpPr/>
          <p:nvPr/>
        </p:nvSpPr>
        <p:spPr>
          <a:xfrm>
            <a:off x="17064504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7" name="object 5437"/>
          <p:cNvSpPr/>
          <p:nvPr/>
        </p:nvSpPr>
        <p:spPr>
          <a:xfrm>
            <a:off x="17132152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8" name="object 5438"/>
          <p:cNvSpPr/>
          <p:nvPr/>
        </p:nvSpPr>
        <p:spPr>
          <a:xfrm>
            <a:off x="17199802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9" name="object 5439"/>
          <p:cNvSpPr/>
          <p:nvPr/>
        </p:nvSpPr>
        <p:spPr>
          <a:xfrm>
            <a:off x="17267452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0" name="object 5440"/>
          <p:cNvSpPr/>
          <p:nvPr/>
        </p:nvSpPr>
        <p:spPr>
          <a:xfrm>
            <a:off x="17335103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1" name="object 5441"/>
          <p:cNvSpPr/>
          <p:nvPr/>
        </p:nvSpPr>
        <p:spPr>
          <a:xfrm>
            <a:off x="17402753" y="270647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94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2" name="object 5442"/>
          <p:cNvSpPr/>
          <p:nvPr/>
        </p:nvSpPr>
        <p:spPr>
          <a:xfrm>
            <a:off x="16869785" y="3044727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89">
                <a:moveTo>
                  <a:pt x="423080" y="84473"/>
                </a:moveTo>
                <a:lnTo>
                  <a:pt x="0" y="84473"/>
                </a:lnTo>
                <a:lnTo>
                  <a:pt x="0" y="0"/>
                </a:lnTo>
                <a:lnTo>
                  <a:pt x="423080" y="0"/>
                </a:lnTo>
                <a:lnTo>
                  <a:pt x="42308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3" name="object 5443"/>
          <p:cNvSpPr/>
          <p:nvPr/>
        </p:nvSpPr>
        <p:spPr>
          <a:xfrm>
            <a:off x="16869785" y="3234791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89">
                <a:moveTo>
                  <a:pt x="423080" y="84830"/>
                </a:moveTo>
                <a:lnTo>
                  <a:pt x="0" y="84830"/>
                </a:lnTo>
                <a:lnTo>
                  <a:pt x="0" y="0"/>
                </a:lnTo>
                <a:lnTo>
                  <a:pt x="423080" y="0"/>
                </a:lnTo>
                <a:lnTo>
                  <a:pt x="423080" y="8483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4" name="object 5444"/>
          <p:cNvSpPr/>
          <p:nvPr/>
        </p:nvSpPr>
        <p:spPr>
          <a:xfrm>
            <a:off x="16869785" y="3425213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89">
                <a:moveTo>
                  <a:pt x="423080" y="84473"/>
                </a:moveTo>
                <a:lnTo>
                  <a:pt x="0" y="84473"/>
                </a:lnTo>
                <a:lnTo>
                  <a:pt x="0" y="0"/>
                </a:lnTo>
                <a:lnTo>
                  <a:pt x="423080" y="0"/>
                </a:lnTo>
                <a:lnTo>
                  <a:pt x="42308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5" name="object 5445"/>
          <p:cNvSpPr/>
          <p:nvPr/>
        </p:nvSpPr>
        <p:spPr>
          <a:xfrm>
            <a:off x="16869785" y="3615278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89">
                <a:moveTo>
                  <a:pt x="423080" y="84830"/>
                </a:moveTo>
                <a:lnTo>
                  <a:pt x="0" y="84830"/>
                </a:lnTo>
                <a:lnTo>
                  <a:pt x="0" y="0"/>
                </a:lnTo>
                <a:lnTo>
                  <a:pt x="423080" y="0"/>
                </a:lnTo>
                <a:lnTo>
                  <a:pt x="423080" y="8483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6" name="object 5446"/>
          <p:cNvSpPr txBox="1"/>
          <p:nvPr/>
        </p:nvSpPr>
        <p:spPr>
          <a:xfrm>
            <a:off x="17508171" y="2821390"/>
            <a:ext cx="2235200" cy="1487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37210">
              <a:lnSpc>
                <a:spcPts val="560"/>
              </a:lnSpc>
            </a:pPr>
            <a:r>
              <a:rPr sz="500" spc="-15" dirty="0">
                <a:latin typeface="Arial"/>
                <a:cs typeface="Arial"/>
              </a:rPr>
              <a:t>straatbaksteen: </a:t>
            </a:r>
            <a:r>
              <a:rPr sz="500" spc="-20" dirty="0">
                <a:latin typeface="Arial"/>
                <a:cs typeface="Arial"/>
              </a:rPr>
              <a:t>dikformaat, kleur: </a:t>
            </a:r>
            <a:r>
              <a:rPr sz="500" spc="-25" dirty="0">
                <a:latin typeface="Arial"/>
                <a:cs typeface="Arial"/>
              </a:rPr>
              <a:t>rood, </a:t>
            </a:r>
            <a:r>
              <a:rPr sz="500" spc="-30" dirty="0">
                <a:latin typeface="Arial"/>
                <a:cs typeface="Arial"/>
              </a:rPr>
              <a:t>keperverband, </a:t>
            </a:r>
            <a:r>
              <a:rPr sz="500" spc="-15" dirty="0">
                <a:latin typeface="Arial"/>
                <a:cs typeface="Arial"/>
              </a:rPr>
              <a:t>(rijloper)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169545">
              <a:lnSpc>
                <a:spcPts val="560"/>
              </a:lnSpc>
              <a:spcBef>
                <a:spcPts val="384"/>
              </a:spcBef>
            </a:pPr>
            <a:r>
              <a:rPr sz="500" spc="-15" dirty="0">
                <a:latin typeface="Arial"/>
                <a:cs typeface="Arial"/>
              </a:rPr>
              <a:t>betonstraatsteen: </a:t>
            </a:r>
            <a:r>
              <a:rPr sz="500" spc="-20" dirty="0">
                <a:latin typeface="Arial"/>
                <a:cs typeface="Arial"/>
              </a:rPr>
              <a:t>keiformaat, kleur: </a:t>
            </a:r>
            <a:r>
              <a:rPr sz="500" spc="-35" dirty="0">
                <a:latin typeface="Arial"/>
                <a:cs typeface="Arial"/>
              </a:rPr>
              <a:t>heidepaars, </a:t>
            </a:r>
            <a:r>
              <a:rPr sz="500" spc="-20" dirty="0">
                <a:latin typeface="Arial"/>
                <a:cs typeface="Arial"/>
              </a:rPr>
              <a:t>halfsteenverband, </a:t>
            </a:r>
            <a:r>
              <a:rPr sz="500" spc="10" dirty="0">
                <a:latin typeface="Arial"/>
                <a:cs typeface="Arial"/>
              </a:rPr>
              <a:t>(in-/uitrit)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321945">
              <a:lnSpc>
                <a:spcPts val="560"/>
              </a:lnSpc>
              <a:spcBef>
                <a:spcPts val="380"/>
              </a:spcBef>
            </a:pPr>
            <a:r>
              <a:rPr sz="500" spc="-15" dirty="0">
                <a:latin typeface="Arial"/>
                <a:cs typeface="Arial"/>
              </a:rPr>
              <a:t>betonstraatsteen: </a:t>
            </a:r>
            <a:r>
              <a:rPr sz="500" spc="-20" dirty="0">
                <a:latin typeface="Arial"/>
                <a:cs typeface="Arial"/>
              </a:rPr>
              <a:t>keiformaat, kleur: </a:t>
            </a:r>
            <a:r>
              <a:rPr sz="500" spc="-35" dirty="0">
                <a:latin typeface="Arial"/>
                <a:cs typeface="Arial"/>
              </a:rPr>
              <a:t>heidepaars, </a:t>
            </a:r>
            <a:r>
              <a:rPr sz="500" spc="-30" dirty="0">
                <a:latin typeface="Arial"/>
                <a:cs typeface="Arial"/>
              </a:rPr>
              <a:t>keperverband, </a:t>
            </a:r>
            <a:r>
              <a:rPr sz="500" spc="-15" dirty="0">
                <a:latin typeface="Arial"/>
                <a:cs typeface="Arial"/>
              </a:rPr>
              <a:t>(rijloper)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241300">
              <a:lnSpc>
                <a:spcPts val="560"/>
              </a:lnSpc>
              <a:spcBef>
                <a:spcPts val="380"/>
              </a:spcBef>
            </a:pPr>
            <a:r>
              <a:rPr sz="500" spc="-15" dirty="0">
                <a:latin typeface="Arial"/>
                <a:cs typeface="Arial"/>
              </a:rPr>
              <a:t>betonstraatsteen: </a:t>
            </a:r>
            <a:r>
              <a:rPr sz="500" spc="-20" dirty="0">
                <a:latin typeface="Arial"/>
                <a:cs typeface="Arial"/>
              </a:rPr>
              <a:t>keiformaat, 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30" dirty="0">
                <a:latin typeface="Arial"/>
                <a:cs typeface="Arial"/>
              </a:rPr>
              <a:t>keperverband, (verkeersdrempel)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5080">
              <a:lnSpc>
                <a:spcPts val="560"/>
              </a:lnSpc>
              <a:spcBef>
                <a:spcPts val="380"/>
              </a:spcBef>
            </a:pPr>
            <a:r>
              <a:rPr sz="500" spc="-15" dirty="0">
                <a:latin typeface="Arial"/>
                <a:cs typeface="Arial"/>
              </a:rPr>
              <a:t>betonstraatsteen: </a:t>
            </a:r>
            <a:r>
              <a:rPr sz="500" spc="-20" dirty="0">
                <a:latin typeface="Arial"/>
                <a:cs typeface="Arial"/>
              </a:rPr>
              <a:t>keiformaat, 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30" dirty="0">
                <a:latin typeface="Arial"/>
                <a:cs typeface="Arial"/>
              </a:rPr>
              <a:t>elleboogverband, </a:t>
            </a:r>
            <a:r>
              <a:rPr sz="500" spc="-25" dirty="0">
                <a:latin typeface="Arial"/>
                <a:cs typeface="Arial"/>
              </a:rPr>
              <a:t>(parkeervak) incl. </a:t>
            </a:r>
            <a:r>
              <a:rPr sz="500" spc="-50" dirty="0">
                <a:latin typeface="Arial"/>
                <a:cs typeface="Arial"/>
              </a:rPr>
              <a:t>50 </a:t>
            </a:r>
            <a:r>
              <a:rPr sz="500" spc="-120" dirty="0">
                <a:latin typeface="Arial"/>
                <a:cs typeface="Arial"/>
              </a:rPr>
              <a:t>mm 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389255">
              <a:lnSpc>
                <a:spcPts val="560"/>
              </a:lnSpc>
              <a:spcBef>
                <a:spcPts val="384"/>
              </a:spcBef>
            </a:pPr>
            <a:r>
              <a:rPr sz="500" spc="-20" dirty="0">
                <a:latin typeface="Arial"/>
                <a:cs typeface="Arial"/>
              </a:rPr>
              <a:t>betontegel: </a:t>
            </a:r>
            <a:r>
              <a:rPr sz="500" spc="-40" dirty="0">
                <a:latin typeface="Arial"/>
                <a:cs typeface="Arial"/>
              </a:rPr>
              <a:t>300x300x45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20" dirty="0">
                <a:latin typeface="Arial"/>
                <a:cs typeface="Arial"/>
              </a:rPr>
              <a:t>halfsteensverband, </a:t>
            </a:r>
            <a:r>
              <a:rPr sz="500" spc="5" dirty="0">
                <a:latin typeface="Arial"/>
                <a:cs typeface="Arial"/>
              </a:rPr>
              <a:t>(trottoir)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360045">
              <a:lnSpc>
                <a:spcPts val="560"/>
              </a:lnSpc>
              <a:spcBef>
                <a:spcPts val="380"/>
              </a:spcBef>
            </a:pPr>
            <a:r>
              <a:rPr sz="500" spc="-20" dirty="0">
                <a:latin typeface="Arial"/>
                <a:cs typeface="Arial"/>
              </a:rPr>
              <a:t>betontegel: </a:t>
            </a:r>
            <a:r>
              <a:rPr sz="500" spc="-40" dirty="0">
                <a:latin typeface="Arial"/>
                <a:cs typeface="Arial"/>
              </a:rPr>
              <a:t>300x300x80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20" dirty="0">
                <a:latin typeface="Arial"/>
                <a:cs typeface="Arial"/>
              </a:rPr>
              <a:t>halfsteensverband, </a:t>
            </a:r>
            <a:r>
              <a:rPr sz="500" spc="10" dirty="0">
                <a:latin typeface="Arial"/>
                <a:cs typeface="Arial"/>
              </a:rPr>
              <a:t>(in-/uitrit)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474345">
              <a:lnSpc>
                <a:spcPts val="560"/>
              </a:lnSpc>
              <a:spcBef>
                <a:spcPts val="380"/>
              </a:spcBef>
            </a:pPr>
            <a:r>
              <a:rPr sz="500" spc="-20" dirty="0">
                <a:latin typeface="Arial"/>
                <a:cs typeface="Arial"/>
              </a:rPr>
              <a:t>betontegel: </a:t>
            </a:r>
            <a:r>
              <a:rPr sz="500" spc="-40" dirty="0">
                <a:latin typeface="Arial"/>
                <a:cs typeface="Arial"/>
              </a:rPr>
              <a:t>300x300x80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30" dirty="0">
                <a:latin typeface="Arial"/>
                <a:cs typeface="Arial"/>
              </a:rPr>
              <a:t>blokverband, </a:t>
            </a:r>
            <a:r>
              <a:rPr sz="500" spc="-25" dirty="0">
                <a:latin typeface="Arial"/>
                <a:cs typeface="Arial"/>
              </a:rPr>
              <a:t>(parkeervak)  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</p:txBody>
      </p:sp>
      <p:sp>
        <p:nvSpPr>
          <p:cNvPr id="5447" name="object 5447"/>
          <p:cNvSpPr/>
          <p:nvPr/>
        </p:nvSpPr>
        <p:spPr>
          <a:xfrm>
            <a:off x="16721957" y="2452700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8" name="object 5448"/>
          <p:cNvSpPr/>
          <p:nvPr/>
        </p:nvSpPr>
        <p:spPr>
          <a:xfrm>
            <a:off x="16717663" y="24401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9" name="object 5449"/>
          <p:cNvSpPr/>
          <p:nvPr/>
        </p:nvSpPr>
        <p:spPr>
          <a:xfrm>
            <a:off x="16806431" y="24401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0" name="object 5450"/>
          <p:cNvSpPr/>
          <p:nvPr/>
        </p:nvSpPr>
        <p:spPr>
          <a:xfrm>
            <a:off x="16840435" y="2440172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1" name="object 5451"/>
          <p:cNvSpPr/>
          <p:nvPr/>
        </p:nvSpPr>
        <p:spPr>
          <a:xfrm>
            <a:off x="16941731" y="24401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2" name="object 5452"/>
          <p:cNvSpPr/>
          <p:nvPr/>
        </p:nvSpPr>
        <p:spPr>
          <a:xfrm>
            <a:off x="16975734" y="2440172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3" name="object 5453"/>
          <p:cNvSpPr/>
          <p:nvPr/>
        </p:nvSpPr>
        <p:spPr>
          <a:xfrm>
            <a:off x="17077030" y="24401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4" name="object 5454"/>
          <p:cNvSpPr/>
          <p:nvPr/>
        </p:nvSpPr>
        <p:spPr>
          <a:xfrm>
            <a:off x="17111034" y="2440172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5" name="object 5455"/>
          <p:cNvSpPr/>
          <p:nvPr/>
        </p:nvSpPr>
        <p:spPr>
          <a:xfrm>
            <a:off x="17212330" y="24401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6" name="object 5456"/>
          <p:cNvSpPr/>
          <p:nvPr/>
        </p:nvSpPr>
        <p:spPr>
          <a:xfrm>
            <a:off x="17246334" y="2440172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7" name="object 5457"/>
          <p:cNvSpPr/>
          <p:nvPr/>
        </p:nvSpPr>
        <p:spPr>
          <a:xfrm>
            <a:off x="17347631" y="24401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8" name="object 5458"/>
          <p:cNvSpPr/>
          <p:nvPr/>
        </p:nvSpPr>
        <p:spPr>
          <a:xfrm>
            <a:off x="17381635" y="2440172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7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9" name="object 5459"/>
          <p:cNvSpPr txBox="1"/>
          <p:nvPr/>
        </p:nvSpPr>
        <p:spPr>
          <a:xfrm>
            <a:off x="17038918" y="2854518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5460" name="object 5460"/>
          <p:cNvSpPr/>
          <p:nvPr/>
        </p:nvSpPr>
        <p:spPr>
          <a:xfrm>
            <a:off x="17033721" y="3039358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7426"/>
                </a:moveTo>
                <a:lnTo>
                  <a:pt x="91126" y="28966"/>
                </a:lnTo>
                <a:lnTo>
                  <a:pt x="80962" y="13890"/>
                </a:lnTo>
                <a:lnTo>
                  <a:pt x="65887" y="3727"/>
                </a:lnTo>
                <a:lnTo>
                  <a:pt x="47426" y="0"/>
                </a:lnTo>
                <a:lnTo>
                  <a:pt x="28966" y="3727"/>
                </a:lnTo>
                <a:lnTo>
                  <a:pt x="13890" y="13890"/>
                </a:lnTo>
                <a:lnTo>
                  <a:pt x="3727" y="28966"/>
                </a:lnTo>
                <a:lnTo>
                  <a:pt x="0" y="47426"/>
                </a:lnTo>
                <a:lnTo>
                  <a:pt x="3727" y="65887"/>
                </a:lnTo>
                <a:lnTo>
                  <a:pt x="13890" y="80962"/>
                </a:lnTo>
                <a:lnTo>
                  <a:pt x="28966" y="91126"/>
                </a:lnTo>
                <a:lnTo>
                  <a:pt x="47426" y="94853"/>
                </a:lnTo>
                <a:lnTo>
                  <a:pt x="65887" y="91126"/>
                </a:lnTo>
                <a:lnTo>
                  <a:pt x="80962" y="80962"/>
                </a:lnTo>
                <a:lnTo>
                  <a:pt x="91126" y="65887"/>
                </a:lnTo>
                <a:lnTo>
                  <a:pt x="94853" y="4742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1" name="object 5461"/>
          <p:cNvSpPr/>
          <p:nvPr/>
        </p:nvSpPr>
        <p:spPr>
          <a:xfrm>
            <a:off x="17033721" y="3039358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1520"/>
                </a:moveTo>
                <a:lnTo>
                  <a:pt x="94853" y="53690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853" y="41520"/>
                </a:moveTo>
                <a:lnTo>
                  <a:pt x="95211" y="44742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495" y="38657"/>
                </a:moveTo>
                <a:lnTo>
                  <a:pt x="94495" y="56553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4495" y="38657"/>
                </a:moveTo>
                <a:lnTo>
                  <a:pt x="94853" y="41520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3779" y="35793"/>
                </a:moveTo>
                <a:lnTo>
                  <a:pt x="93779" y="5941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3779" y="35793"/>
                </a:moveTo>
                <a:lnTo>
                  <a:pt x="94495" y="3865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2705" y="32930"/>
                </a:moveTo>
                <a:lnTo>
                  <a:pt x="92705" y="62280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2705" y="32930"/>
                </a:moveTo>
                <a:lnTo>
                  <a:pt x="93779" y="35793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1989" y="30066"/>
                </a:moveTo>
                <a:lnTo>
                  <a:pt x="91989" y="65144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1989" y="30066"/>
                </a:moveTo>
                <a:lnTo>
                  <a:pt x="92705" y="32930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0557" y="27203"/>
                </a:moveTo>
                <a:lnTo>
                  <a:pt x="90557" y="68007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90557" y="27203"/>
                </a:moveTo>
                <a:lnTo>
                  <a:pt x="91989" y="30066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89126" y="24697"/>
                </a:moveTo>
                <a:lnTo>
                  <a:pt x="89126" y="7051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9126" y="24697"/>
                </a:moveTo>
                <a:lnTo>
                  <a:pt x="90557" y="2720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7694" y="22192"/>
                </a:moveTo>
                <a:lnTo>
                  <a:pt x="87694" y="73019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7694" y="22192"/>
                </a:moveTo>
                <a:lnTo>
                  <a:pt x="89126" y="24697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5904" y="19686"/>
                </a:moveTo>
                <a:lnTo>
                  <a:pt x="85904" y="75524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5904" y="19686"/>
                </a:moveTo>
                <a:lnTo>
                  <a:pt x="87694" y="22192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4115" y="17180"/>
                </a:moveTo>
                <a:lnTo>
                  <a:pt x="84115" y="78030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4115" y="17180"/>
                </a:moveTo>
                <a:lnTo>
                  <a:pt x="85904" y="19686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2325" y="15033"/>
                </a:moveTo>
                <a:lnTo>
                  <a:pt x="82325" y="80177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2325" y="15033"/>
                </a:moveTo>
                <a:lnTo>
                  <a:pt x="84115" y="17180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0177" y="12885"/>
                </a:moveTo>
                <a:lnTo>
                  <a:pt x="80177" y="82325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80177" y="12885"/>
                </a:moveTo>
                <a:lnTo>
                  <a:pt x="82325" y="15033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78030" y="11096"/>
                </a:moveTo>
                <a:lnTo>
                  <a:pt x="78030" y="8411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8030" y="11096"/>
                </a:moveTo>
                <a:lnTo>
                  <a:pt x="80177" y="1288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5524" y="8948"/>
                </a:moveTo>
                <a:lnTo>
                  <a:pt x="75524" y="86262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5524" y="8948"/>
                </a:moveTo>
                <a:lnTo>
                  <a:pt x="78030" y="11096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3019" y="7516"/>
                </a:moveTo>
                <a:lnTo>
                  <a:pt x="73019" y="87694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3019" y="7516"/>
                </a:moveTo>
                <a:lnTo>
                  <a:pt x="75524" y="8948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0513" y="5726"/>
                </a:moveTo>
                <a:lnTo>
                  <a:pt x="70513" y="89484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70513" y="5726"/>
                </a:moveTo>
                <a:lnTo>
                  <a:pt x="73019" y="7516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68007" y="4653"/>
                </a:moveTo>
                <a:lnTo>
                  <a:pt x="68007" y="90557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8007" y="4653"/>
                </a:moveTo>
                <a:lnTo>
                  <a:pt x="70513" y="5726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5144" y="3221"/>
                </a:moveTo>
                <a:lnTo>
                  <a:pt x="65144" y="91989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5144" y="3221"/>
                </a:moveTo>
                <a:lnTo>
                  <a:pt x="68007" y="4653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2280" y="2505"/>
                </a:moveTo>
                <a:lnTo>
                  <a:pt x="62280" y="92705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62280" y="2505"/>
                </a:moveTo>
                <a:lnTo>
                  <a:pt x="65144" y="3221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59417" y="1431"/>
                </a:moveTo>
                <a:lnTo>
                  <a:pt x="59417" y="93779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9417" y="1431"/>
                </a:moveTo>
                <a:lnTo>
                  <a:pt x="62280" y="2505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6553" y="715"/>
                </a:moveTo>
                <a:lnTo>
                  <a:pt x="56553" y="94495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6553" y="715"/>
                </a:moveTo>
                <a:lnTo>
                  <a:pt x="59417" y="1431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3690" y="357"/>
                </a:moveTo>
                <a:lnTo>
                  <a:pt x="53690" y="94853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3690" y="357"/>
                </a:moveTo>
                <a:lnTo>
                  <a:pt x="56553" y="715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0469" y="0"/>
                </a:moveTo>
                <a:lnTo>
                  <a:pt x="50469" y="95211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50469" y="0"/>
                </a:moveTo>
                <a:lnTo>
                  <a:pt x="53690" y="357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47605" y="0"/>
                </a:moveTo>
                <a:lnTo>
                  <a:pt x="47605" y="95211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7605" y="0"/>
                </a:moveTo>
                <a:lnTo>
                  <a:pt x="50469" y="0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4742" y="95211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7605" y="0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1520" y="357"/>
                </a:moveTo>
                <a:lnTo>
                  <a:pt x="41520" y="94853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41520" y="357"/>
                </a:moveTo>
                <a:lnTo>
                  <a:pt x="44742" y="0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38657" y="715"/>
                </a:moveTo>
                <a:lnTo>
                  <a:pt x="38657" y="94495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8657" y="715"/>
                </a:moveTo>
                <a:lnTo>
                  <a:pt x="41520" y="357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5793" y="1431"/>
                </a:moveTo>
                <a:lnTo>
                  <a:pt x="35793" y="93779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5793" y="1431"/>
                </a:moveTo>
                <a:lnTo>
                  <a:pt x="38657" y="715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2930" y="2505"/>
                </a:moveTo>
                <a:lnTo>
                  <a:pt x="32930" y="92705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2930" y="2505"/>
                </a:moveTo>
                <a:lnTo>
                  <a:pt x="35793" y="1431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0066" y="3221"/>
                </a:moveTo>
                <a:lnTo>
                  <a:pt x="30066" y="91989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30066" y="3221"/>
                </a:moveTo>
                <a:lnTo>
                  <a:pt x="32930" y="2505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27203" y="4653"/>
                </a:moveTo>
                <a:lnTo>
                  <a:pt x="27203" y="90557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7203" y="4653"/>
                </a:moveTo>
                <a:lnTo>
                  <a:pt x="30066" y="3221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4697" y="5726"/>
                </a:moveTo>
                <a:lnTo>
                  <a:pt x="24697" y="89484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4697" y="5726"/>
                </a:moveTo>
                <a:lnTo>
                  <a:pt x="27203" y="4653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2192" y="7516"/>
                </a:moveTo>
                <a:lnTo>
                  <a:pt x="22192" y="87694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22192" y="7516"/>
                </a:moveTo>
                <a:lnTo>
                  <a:pt x="24697" y="5726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19686" y="8948"/>
                </a:moveTo>
                <a:lnTo>
                  <a:pt x="19686" y="86262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9686" y="8948"/>
                </a:moveTo>
                <a:lnTo>
                  <a:pt x="22192" y="7516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7180" y="11096"/>
                </a:moveTo>
                <a:lnTo>
                  <a:pt x="17180" y="84115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7180" y="11096"/>
                </a:moveTo>
                <a:lnTo>
                  <a:pt x="19686" y="8948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5033" y="12885"/>
                </a:moveTo>
                <a:lnTo>
                  <a:pt x="15033" y="82325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5033" y="12885"/>
                </a:moveTo>
                <a:lnTo>
                  <a:pt x="17180" y="11096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2885" y="15033"/>
                </a:moveTo>
                <a:lnTo>
                  <a:pt x="12885" y="80177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2885" y="15033"/>
                </a:moveTo>
                <a:lnTo>
                  <a:pt x="15033" y="12885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0738" y="17180"/>
                </a:moveTo>
                <a:lnTo>
                  <a:pt x="10738" y="78030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10738" y="17180"/>
                </a:moveTo>
                <a:lnTo>
                  <a:pt x="12885" y="15033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8948" y="19686"/>
                </a:moveTo>
                <a:lnTo>
                  <a:pt x="8948" y="75524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8948" y="19686"/>
                </a:moveTo>
                <a:lnTo>
                  <a:pt x="10738" y="17180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7516" y="22192"/>
                </a:moveTo>
                <a:lnTo>
                  <a:pt x="7516" y="73019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7516" y="22192"/>
                </a:moveTo>
                <a:lnTo>
                  <a:pt x="8948" y="19686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5726" y="24697"/>
                </a:moveTo>
                <a:lnTo>
                  <a:pt x="5726" y="70513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5726" y="24697"/>
                </a:moveTo>
                <a:lnTo>
                  <a:pt x="7516" y="22192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4653" y="27203"/>
                </a:moveTo>
                <a:lnTo>
                  <a:pt x="4653" y="6800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4653" y="27203"/>
                </a:moveTo>
                <a:lnTo>
                  <a:pt x="5726" y="2469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3221" y="30066"/>
                </a:moveTo>
                <a:lnTo>
                  <a:pt x="3221" y="65144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3221" y="30066"/>
                </a:moveTo>
                <a:lnTo>
                  <a:pt x="4653" y="27203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2147" y="32930"/>
                </a:moveTo>
                <a:lnTo>
                  <a:pt x="2147" y="62280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2147" y="32930"/>
                </a:moveTo>
                <a:lnTo>
                  <a:pt x="3221" y="30066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1431" y="35793"/>
                </a:moveTo>
                <a:lnTo>
                  <a:pt x="1431" y="59417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1431" y="35793"/>
                </a:moveTo>
                <a:lnTo>
                  <a:pt x="2147" y="32930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715" y="38657"/>
                </a:moveTo>
                <a:lnTo>
                  <a:pt x="715" y="5655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715" y="38657"/>
                </a:moveTo>
                <a:lnTo>
                  <a:pt x="1431" y="3579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357" y="41520"/>
                </a:moveTo>
                <a:lnTo>
                  <a:pt x="357" y="53690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357" y="41520"/>
                </a:moveTo>
                <a:lnTo>
                  <a:pt x="715" y="38657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0" y="44742"/>
                </a:moveTo>
                <a:lnTo>
                  <a:pt x="0" y="50469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  <a:path w="95250" h="95250">
                <a:moveTo>
                  <a:pt x="0" y="44742"/>
                </a:moveTo>
                <a:lnTo>
                  <a:pt x="357" y="41520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2" name="object 5462"/>
          <p:cNvSpPr/>
          <p:nvPr/>
        </p:nvSpPr>
        <p:spPr>
          <a:xfrm>
            <a:off x="17125711" y="3069424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715" y="2863"/>
                </a:moveTo>
                <a:lnTo>
                  <a:pt x="715" y="32214"/>
                </a:lnTo>
                <a:lnTo>
                  <a:pt x="0" y="0"/>
                </a:lnTo>
                <a:lnTo>
                  <a:pt x="715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3" name="object 5463"/>
          <p:cNvSpPr/>
          <p:nvPr/>
        </p:nvSpPr>
        <p:spPr>
          <a:xfrm>
            <a:off x="17125711" y="3069424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715" y="32214"/>
                </a:moveTo>
                <a:lnTo>
                  <a:pt x="0" y="0"/>
                </a:lnTo>
                <a:lnTo>
                  <a:pt x="0" y="35077"/>
                </a:lnTo>
                <a:lnTo>
                  <a:pt x="715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4" name="object 5464"/>
          <p:cNvSpPr/>
          <p:nvPr/>
        </p:nvSpPr>
        <p:spPr>
          <a:xfrm>
            <a:off x="17124278" y="3066561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2863"/>
                </a:moveTo>
                <a:lnTo>
                  <a:pt x="1431" y="37941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5" name="object 5465"/>
          <p:cNvSpPr/>
          <p:nvPr/>
        </p:nvSpPr>
        <p:spPr>
          <a:xfrm>
            <a:off x="17124278" y="3066561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37941"/>
                </a:moveTo>
                <a:lnTo>
                  <a:pt x="0" y="0"/>
                </a:lnTo>
                <a:lnTo>
                  <a:pt x="0" y="40804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6" name="object 5466"/>
          <p:cNvSpPr/>
          <p:nvPr/>
        </p:nvSpPr>
        <p:spPr>
          <a:xfrm>
            <a:off x="17122846" y="3064055"/>
            <a:ext cx="1905" cy="43815"/>
          </a:xfrm>
          <a:custGeom>
            <a:avLst/>
            <a:gdLst/>
            <a:ahLst/>
            <a:cxnLst/>
            <a:rect l="l" t="t" r="r" b="b"/>
            <a:pathLst>
              <a:path w="1905" h="43814">
                <a:moveTo>
                  <a:pt x="1431" y="2505"/>
                </a:moveTo>
                <a:lnTo>
                  <a:pt x="1431" y="43310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7" name="object 5467"/>
          <p:cNvSpPr/>
          <p:nvPr/>
        </p:nvSpPr>
        <p:spPr>
          <a:xfrm>
            <a:off x="17122846" y="3064055"/>
            <a:ext cx="1905" cy="46355"/>
          </a:xfrm>
          <a:custGeom>
            <a:avLst/>
            <a:gdLst/>
            <a:ahLst/>
            <a:cxnLst/>
            <a:rect l="l" t="t" r="r" b="b"/>
            <a:pathLst>
              <a:path w="1905" h="46355">
                <a:moveTo>
                  <a:pt x="1431" y="43310"/>
                </a:moveTo>
                <a:lnTo>
                  <a:pt x="0" y="0"/>
                </a:lnTo>
                <a:lnTo>
                  <a:pt x="0" y="45815"/>
                </a:lnTo>
                <a:lnTo>
                  <a:pt x="1431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8" name="object 5468"/>
          <p:cNvSpPr/>
          <p:nvPr/>
        </p:nvSpPr>
        <p:spPr>
          <a:xfrm>
            <a:off x="17121415" y="3061550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4">
                <a:moveTo>
                  <a:pt x="1431" y="2505"/>
                </a:moveTo>
                <a:lnTo>
                  <a:pt x="1431" y="48321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9" name="object 5469"/>
          <p:cNvSpPr/>
          <p:nvPr/>
        </p:nvSpPr>
        <p:spPr>
          <a:xfrm>
            <a:off x="17121415" y="3061550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431" y="48321"/>
                </a:moveTo>
                <a:lnTo>
                  <a:pt x="0" y="0"/>
                </a:lnTo>
                <a:lnTo>
                  <a:pt x="0" y="50826"/>
                </a:lnTo>
                <a:lnTo>
                  <a:pt x="1431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0" name="object 5470"/>
          <p:cNvSpPr/>
          <p:nvPr/>
        </p:nvSpPr>
        <p:spPr>
          <a:xfrm>
            <a:off x="17119626" y="3059044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789" y="2505"/>
                </a:moveTo>
                <a:lnTo>
                  <a:pt x="1789" y="53332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1" name="object 5471"/>
          <p:cNvSpPr/>
          <p:nvPr/>
        </p:nvSpPr>
        <p:spPr>
          <a:xfrm>
            <a:off x="17119626" y="3059044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80">
                <a:moveTo>
                  <a:pt x="1789" y="53332"/>
                </a:moveTo>
                <a:lnTo>
                  <a:pt x="0" y="0"/>
                </a:lnTo>
                <a:lnTo>
                  <a:pt x="0" y="55838"/>
                </a:lnTo>
                <a:lnTo>
                  <a:pt x="1789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2" name="object 5472"/>
          <p:cNvSpPr/>
          <p:nvPr/>
        </p:nvSpPr>
        <p:spPr>
          <a:xfrm>
            <a:off x="17117835" y="3056539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19">
                <a:moveTo>
                  <a:pt x="1789" y="2505"/>
                </a:moveTo>
                <a:lnTo>
                  <a:pt x="1789" y="58343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3" name="object 5473"/>
          <p:cNvSpPr/>
          <p:nvPr/>
        </p:nvSpPr>
        <p:spPr>
          <a:xfrm>
            <a:off x="17117835" y="3056539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58343"/>
                </a:moveTo>
                <a:lnTo>
                  <a:pt x="0" y="0"/>
                </a:lnTo>
                <a:lnTo>
                  <a:pt x="0" y="60849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4" name="object 5474"/>
          <p:cNvSpPr/>
          <p:nvPr/>
        </p:nvSpPr>
        <p:spPr>
          <a:xfrm>
            <a:off x="17116046" y="3054391"/>
            <a:ext cx="1905" cy="63500"/>
          </a:xfrm>
          <a:custGeom>
            <a:avLst/>
            <a:gdLst/>
            <a:ahLst/>
            <a:cxnLst/>
            <a:rect l="l" t="t" r="r" b="b"/>
            <a:pathLst>
              <a:path w="1905" h="63500">
                <a:moveTo>
                  <a:pt x="1789" y="2147"/>
                </a:moveTo>
                <a:lnTo>
                  <a:pt x="1789" y="62996"/>
                </a:lnTo>
                <a:lnTo>
                  <a:pt x="0" y="0"/>
                </a:lnTo>
                <a:lnTo>
                  <a:pt x="1789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5" name="object 5475"/>
          <p:cNvSpPr/>
          <p:nvPr/>
        </p:nvSpPr>
        <p:spPr>
          <a:xfrm>
            <a:off x="17116046" y="3054391"/>
            <a:ext cx="1905" cy="65405"/>
          </a:xfrm>
          <a:custGeom>
            <a:avLst/>
            <a:gdLst/>
            <a:ahLst/>
            <a:cxnLst/>
            <a:rect l="l" t="t" r="r" b="b"/>
            <a:pathLst>
              <a:path w="1905" h="65405">
                <a:moveTo>
                  <a:pt x="1789" y="62996"/>
                </a:moveTo>
                <a:lnTo>
                  <a:pt x="0" y="0"/>
                </a:lnTo>
                <a:lnTo>
                  <a:pt x="0" y="65144"/>
                </a:lnTo>
                <a:lnTo>
                  <a:pt x="1789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6" name="object 5476"/>
          <p:cNvSpPr/>
          <p:nvPr/>
        </p:nvSpPr>
        <p:spPr>
          <a:xfrm>
            <a:off x="17113898" y="3052243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2147"/>
                </a:moveTo>
                <a:lnTo>
                  <a:pt x="2147" y="67292"/>
                </a:lnTo>
                <a:lnTo>
                  <a:pt x="0" y="0"/>
                </a:lnTo>
                <a:lnTo>
                  <a:pt x="2147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7" name="object 5477"/>
          <p:cNvSpPr/>
          <p:nvPr/>
        </p:nvSpPr>
        <p:spPr>
          <a:xfrm>
            <a:off x="17113898" y="3052243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67292"/>
                </a:moveTo>
                <a:lnTo>
                  <a:pt x="0" y="0"/>
                </a:lnTo>
                <a:lnTo>
                  <a:pt x="0" y="69439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8" name="object 5478"/>
          <p:cNvSpPr/>
          <p:nvPr/>
        </p:nvSpPr>
        <p:spPr>
          <a:xfrm>
            <a:off x="17111750" y="3050454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5">
                <a:moveTo>
                  <a:pt x="2147" y="1789"/>
                </a:moveTo>
                <a:lnTo>
                  <a:pt x="2147" y="71229"/>
                </a:lnTo>
                <a:lnTo>
                  <a:pt x="0" y="0"/>
                </a:lnTo>
                <a:lnTo>
                  <a:pt x="2147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9" name="object 5479"/>
          <p:cNvSpPr/>
          <p:nvPr/>
        </p:nvSpPr>
        <p:spPr>
          <a:xfrm>
            <a:off x="17111750" y="3050454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71229"/>
                </a:moveTo>
                <a:lnTo>
                  <a:pt x="0" y="0"/>
                </a:lnTo>
                <a:lnTo>
                  <a:pt x="0" y="7301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0" name="object 5480"/>
          <p:cNvSpPr/>
          <p:nvPr/>
        </p:nvSpPr>
        <p:spPr>
          <a:xfrm>
            <a:off x="17109245" y="3048306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2147"/>
                </a:moveTo>
                <a:lnTo>
                  <a:pt x="2505" y="75166"/>
                </a:lnTo>
                <a:lnTo>
                  <a:pt x="0" y="0"/>
                </a:lnTo>
                <a:lnTo>
                  <a:pt x="2505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1" name="object 5481"/>
          <p:cNvSpPr/>
          <p:nvPr/>
        </p:nvSpPr>
        <p:spPr>
          <a:xfrm>
            <a:off x="17109245" y="3048306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69">
                <a:moveTo>
                  <a:pt x="2505" y="75166"/>
                </a:moveTo>
                <a:lnTo>
                  <a:pt x="0" y="0"/>
                </a:lnTo>
                <a:lnTo>
                  <a:pt x="0" y="77314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2" name="object 5482"/>
          <p:cNvSpPr/>
          <p:nvPr/>
        </p:nvSpPr>
        <p:spPr>
          <a:xfrm>
            <a:off x="17106740" y="3046874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1431"/>
                </a:moveTo>
                <a:lnTo>
                  <a:pt x="2505" y="78746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3" name="object 5483"/>
          <p:cNvSpPr/>
          <p:nvPr/>
        </p:nvSpPr>
        <p:spPr>
          <a:xfrm>
            <a:off x="17106740" y="3046874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4">
                <a:moveTo>
                  <a:pt x="2505" y="78746"/>
                </a:moveTo>
                <a:lnTo>
                  <a:pt x="0" y="0"/>
                </a:lnTo>
                <a:lnTo>
                  <a:pt x="0" y="80177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4" name="object 5484"/>
          <p:cNvSpPr/>
          <p:nvPr/>
        </p:nvSpPr>
        <p:spPr>
          <a:xfrm>
            <a:off x="17104235" y="3045085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1789"/>
                </a:moveTo>
                <a:lnTo>
                  <a:pt x="2505" y="81967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5" name="object 5485"/>
          <p:cNvSpPr/>
          <p:nvPr/>
        </p:nvSpPr>
        <p:spPr>
          <a:xfrm>
            <a:off x="17104235" y="3045085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19">
                <a:moveTo>
                  <a:pt x="2505" y="81967"/>
                </a:moveTo>
                <a:lnTo>
                  <a:pt x="0" y="0"/>
                </a:lnTo>
                <a:lnTo>
                  <a:pt x="0" y="8375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6" name="object 5486"/>
          <p:cNvSpPr/>
          <p:nvPr/>
        </p:nvSpPr>
        <p:spPr>
          <a:xfrm>
            <a:off x="17101728" y="3044011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1073"/>
                </a:moveTo>
                <a:lnTo>
                  <a:pt x="2505" y="84830"/>
                </a:lnTo>
                <a:lnTo>
                  <a:pt x="0" y="0"/>
                </a:lnTo>
                <a:lnTo>
                  <a:pt x="2505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7" name="object 5487"/>
          <p:cNvSpPr/>
          <p:nvPr/>
        </p:nvSpPr>
        <p:spPr>
          <a:xfrm>
            <a:off x="17101728" y="3044011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84830"/>
                </a:moveTo>
                <a:lnTo>
                  <a:pt x="0" y="0"/>
                </a:lnTo>
                <a:lnTo>
                  <a:pt x="0" y="85904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8" name="object 5488"/>
          <p:cNvSpPr/>
          <p:nvPr/>
        </p:nvSpPr>
        <p:spPr>
          <a:xfrm>
            <a:off x="17098864" y="3042579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30">
                <a:moveTo>
                  <a:pt x="2863" y="1431"/>
                </a:moveTo>
                <a:lnTo>
                  <a:pt x="2863" y="87336"/>
                </a:lnTo>
                <a:lnTo>
                  <a:pt x="0" y="0"/>
                </a:lnTo>
                <a:lnTo>
                  <a:pt x="2863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9" name="object 5489"/>
          <p:cNvSpPr/>
          <p:nvPr/>
        </p:nvSpPr>
        <p:spPr>
          <a:xfrm>
            <a:off x="17098864" y="3042579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87336"/>
                </a:moveTo>
                <a:lnTo>
                  <a:pt x="0" y="0"/>
                </a:lnTo>
                <a:lnTo>
                  <a:pt x="0" y="88768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0" name="object 5490"/>
          <p:cNvSpPr/>
          <p:nvPr/>
        </p:nvSpPr>
        <p:spPr>
          <a:xfrm>
            <a:off x="17096001" y="3041863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715"/>
                </a:moveTo>
                <a:lnTo>
                  <a:pt x="2863" y="89484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1" name="object 5491"/>
          <p:cNvSpPr/>
          <p:nvPr/>
        </p:nvSpPr>
        <p:spPr>
          <a:xfrm>
            <a:off x="17096001" y="3041863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5">
                <a:moveTo>
                  <a:pt x="2863" y="89484"/>
                </a:moveTo>
                <a:lnTo>
                  <a:pt x="0" y="0"/>
                </a:lnTo>
                <a:lnTo>
                  <a:pt x="0" y="90199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2" name="object 5492"/>
          <p:cNvSpPr/>
          <p:nvPr/>
        </p:nvSpPr>
        <p:spPr>
          <a:xfrm>
            <a:off x="17093138" y="3040789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1073"/>
                </a:moveTo>
                <a:lnTo>
                  <a:pt x="2863" y="91273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3" name="object 5493"/>
          <p:cNvSpPr/>
          <p:nvPr/>
        </p:nvSpPr>
        <p:spPr>
          <a:xfrm>
            <a:off x="17093138" y="3040789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91273"/>
                </a:moveTo>
                <a:lnTo>
                  <a:pt x="0" y="0"/>
                </a:lnTo>
                <a:lnTo>
                  <a:pt x="0" y="92347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4" name="object 5494"/>
          <p:cNvSpPr/>
          <p:nvPr/>
        </p:nvSpPr>
        <p:spPr>
          <a:xfrm>
            <a:off x="17090274" y="3040074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4">
                <a:moveTo>
                  <a:pt x="2863" y="715"/>
                </a:moveTo>
                <a:lnTo>
                  <a:pt x="2863" y="93063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5" name="object 5495"/>
          <p:cNvSpPr/>
          <p:nvPr/>
        </p:nvSpPr>
        <p:spPr>
          <a:xfrm>
            <a:off x="17090274" y="3040074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80">
                <a:moveTo>
                  <a:pt x="2863" y="93063"/>
                </a:moveTo>
                <a:lnTo>
                  <a:pt x="0" y="0"/>
                </a:lnTo>
                <a:lnTo>
                  <a:pt x="0" y="93779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6" name="object 5496"/>
          <p:cNvSpPr/>
          <p:nvPr/>
        </p:nvSpPr>
        <p:spPr>
          <a:xfrm>
            <a:off x="17087411" y="3039716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357"/>
                </a:moveTo>
                <a:lnTo>
                  <a:pt x="2863" y="94137"/>
                </a:lnTo>
                <a:lnTo>
                  <a:pt x="0" y="0"/>
                </a:lnTo>
                <a:lnTo>
                  <a:pt x="2863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7" name="object 5497"/>
          <p:cNvSpPr/>
          <p:nvPr/>
        </p:nvSpPr>
        <p:spPr>
          <a:xfrm>
            <a:off x="17087411" y="3039716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4495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8" name="object 5498"/>
          <p:cNvSpPr/>
          <p:nvPr/>
        </p:nvSpPr>
        <p:spPr>
          <a:xfrm>
            <a:off x="17084189" y="3039358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357"/>
                </a:moveTo>
                <a:lnTo>
                  <a:pt x="3221" y="94853"/>
                </a:lnTo>
                <a:lnTo>
                  <a:pt x="0" y="0"/>
                </a:lnTo>
                <a:lnTo>
                  <a:pt x="3221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9" name="object 5499"/>
          <p:cNvSpPr/>
          <p:nvPr/>
        </p:nvSpPr>
        <p:spPr>
          <a:xfrm>
            <a:off x="17084189" y="3039358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5211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0" name="object 5500"/>
          <p:cNvSpPr/>
          <p:nvPr/>
        </p:nvSpPr>
        <p:spPr>
          <a:xfrm>
            <a:off x="17081326" y="3039358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1" name="object 5501"/>
          <p:cNvSpPr/>
          <p:nvPr/>
        </p:nvSpPr>
        <p:spPr>
          <a:xfrm>
            <a:off x="17081326" y="3039358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2" name="object 5502"/>
          <p:cNvSpPr/>
          <p:nvPr/>
        </p:nvSpPr>
        <p:spPr>
          <a:xfrm>
            <a:off x="17078462" y="3039358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3" name="object 5503"/>
          <p:cNvSpPr/>
          <p:nvPr/>
        </p:nvSpPr>
        <p:spPr>
          <a:xfrm>
            <a:off x="17078462" y="3039358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4" name="object 5504"/>
          <p:cNvSpPr/>
          <p:nvPr/>
        </p:nvSpPr>
        <p:spPr>
          <a:xfrm>
            <a:off x="17075241" y="3039358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0"/>
                </a:moveTo>
                <a:lnTo>
                  <a:pt x="3221" y="95211"/>
                </a:lnTo>
                <a:lnTo>
                  <a:pt x="0" y="357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5" name="object 5505"/>
          <p:cNvSpPr/>
          <p:nvPr/>
        </p:nvSpPr>
        <p:spPr>
          <a:xfrm>
            <a:off x="17075241" y="3039716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4495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6" name="object 5506"/>
          <p:cNvSpPr/>
          <p:nvPr/>
        </p:nvSpPr>
        <p:spPr>
          <a:xfrm>
            <a:off x="17072378" y="3039716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0"/>
                </a:moveTo>
                <a:lnTo>
                  <a:pt x="2863" y="94495"/>
                </a:lnTo>
                <a:lnTo>
                  <a:pt x="0" y="35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7" name="object 5507"/>
          <p:cNvSpPr/>
          <p:nvPr/>
        </p:nvSpPr>
        <p:spPr>
          <a:xfrm>
            <a:off x="17072378" y="3040074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3779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8" name="object 5508"/>
          <p:cNvSpPr/>
          <p:nvPr/>
        </p:nvSpPr>
        <p:spPr>
          <a:xfrm>
            <a:off x="17069514" y="3040074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80">
                <a:moveTo>
                  <a:pt x="2863" y="0"/>
                </a:moveTo>
                <a:lnTo>
                  <a:pt x="2863" y="9377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9" name="object 5509"/>
          <p:cNvSpPr/>
          <p:nvPr/>
        </p:nvSpPr>
        <p:spPr>
          <a:xfrm>
            <a:off x="17069514" y="3040789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4">
                <a:moveTo>
                  <a:pt x="2863" y="93063"/>
                </a:moveTo>
                <a:lnTo>
                  <a:pt x="0" y="0"/>
                </a:lnTo>
                <a:lnTo>
                  <a:pt x="0" y="92347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0" name="object 5510"/>
          <p:cNvSpPr/>
          <p:nvPr/>
        </p:nvSpPr>
        <p:spPr>
          <a:xfrm>
            <a:off x="17066651" y="3040789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0"/>
                </a:moveTo>
                <a:lnTo>
                  <a:pt x="2863" y="92347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1" name="object 5511"/>
          <p:cNvSpPr/>
          <p:nvPr/>
        </p:nvSpPr>
        <p:spPr>
          <a:xfrm>
            <a:off x="17066651" y="3041863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91273"/>
                </a:moveTo>
                <a:lnTo>
                  <a:pt x="0" y="0"/>
                </a:lnTo>
                <a:lnTo>
                  <a:pt x="0" y="90199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2" name="object 5512"/>
          <p:cNvSpPr/>
          <p:nvPr/>
        </p:nvSpPr>
        <p:spPr>
          <a:xfrm>
            <a:off x="17063787" y="3041863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5">
                <a:moveTo>
                  <a:pt x="2863" y="0"/>
                </a:moveTo>
                <a:lnTo>
                  <a:pt x="2863" y="9019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3" name="object 5513"/>
          <p:cNvSpPr/>
          <p:nvPr/>
        </p:nvSpPr>
        <p:spPr>
          <a:xfrm>
            <a:off x="17063787" y="3042579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89484"/>
                </a:moveTo>
                <a:lnTo>
                  <a:pt x="0" y="0"/>
                </a:lnTo>
                <a:lnTo>
                  <a:pt x="0" y="88768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4" name="object 5514"/>
          <p:cNvSpPr/>
          <p:nvPr/>
        </p:nvSpPr>
        <p:spPr>
          <a:xfrm>
            <a:off x="17060924" y="3042579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0"/>
                </a:moveTo>
                <a:lnTo>
                  <a:pt x="2863" y="88768"/>
                </a:lnTo>
                <a:lnTo>
                  <a:pt x="0" y="1431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5" name="object 5515"/>
          <p:cNvSpPr/>
          <p:nvPr/>
        </p:nvSpPr>
        <p:spPr>
          <a:xfrm>
            <a:off x="17060924" y="3044011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30">
                <a:moveTo>
                  <a:pt x="2863" y="87336"/>
                </a:moveTo>
                <a:lnTo>
                  <a:pt x="0" y="0"/>
                </a:lnTo>
                <a:lnTo>
                  <a:pt x="0" y="85904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6" name="object 5516"/>
          <p:cNvSpPr/>
          <p:nvPr/>
        </p:nvSpPr>
        <p:spPr>
          <a:xfrm>
            <a:off x="17058417" y="3044011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0"/>
                </a:moveTo>
                <a:lnTo>
                  <a:pt x="2505" y="85904"/>
                </a:lnTo>
                <a:lnTo>
                  <a:pt x="0" y="1073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7" name="object 5517"/>
          <p:cNvSpPr/>
          <p:nvPr/>
        </p:nvSpPr>
        <p:spPr>
          <a:xfrm>
            <a:off x="17058417" y="3045085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84830"/>
                </a:moveTo>
                <a:lnTo>
                  <a:pt x="0" y="0"/>
                </a:lnTo>
                <a:lnTo>
                  <a:pt x="0" y="83757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8" name="object 5518"/>
          <p:cNvSpPr/>
          <p:nvPr/>
        </p:nvSpPr>
        <p:spPr>
          <a:xfrm>
            <a:off x="17055912" y="3045085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19">
                <a:moveTo>
                  <a:pt x="2505" y="0"/>
                </a:moveTo>
                <a:lnTo>
                  <a:pt x="2505" y="83757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9" name="object 5519"/>
          <p:cNvSpPr/>
          <p:nvPr/>
        </p:nvSpPr>
        <p:spPr>
          <a:xfrm>
            <a:off x="17055912" y="3046874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81967"/>
                </a:moveTo>
                <a:lnTo>
                  <a:pt x="0" y="0"/>
                </a:lnTo>
                <a:lnTo>
                  <a:pt x="0" y="8017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0" name="object 5520"/>
          <p:cNvSpPr/>
          <p:nvPr/>
        </p:nvSpPr>
        <p:spPr>
          <a:xfrm>
            <a:off x="17053407" y="3046874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4">
                <a:moveTo>
                  <a:pt x="2505" y="0"/>
                </a:moveTo>
                <a:lnTo>
                  <a:pt x="2505" y="80177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1" name="object 5521"/>
          <p:cNvSpPr/>
          <p:nvPr/>
        </p:nvSpPr>
        <p:spPr>
          <a:xfrm>
            <a:off x="17053407" y="3048306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78746"/>
                </a:moveTo>
                <a:lnTo>
                  <a:pt x="0" y="0"/>
                </a:lnTo>
                <a:lnTo>
                  <a:pt x="0" y="77314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2" name="object 5522"/>
          <p:cNvSpPr/>
          <p:nvPr/>
        </p:nvSpPr>
        <p:spPr>
          <a:xfrm>
            <a:off x="17050901" y="3048306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69">
                <a:moveTo>
                  <a:pt x="2505" y="0"/>
                </a:moveTo>
                <a:lnTo>
                  <a:pt x="2505" y="77314"/>
                </a:lnTo>
                <a:lnTo>
                  <a:pt x="0" y="2147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3" name="object 5523"/>
          <p:cNvSpPr/>
          <p:nvPr/>
        </p:nvSpPr>
        <p:spPr>
          <a:xfrm>
            <a:off x="17050901" y="3050454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75166"/>
                </a:moveTo>
                <a:lnTo>
                  <a:pt x="0" y="0"/>
                </a:lnTo>
                <a:lnTo>
                  <a:pt x="0" y="73019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4" name="object 5524"/>
          <p:cNvSpPr/>
          <p:nvPr/>
        </p:nvSpPr>
        <p:spPr>
          <a:xfrm>
            <a:off x="17048754" y="3050454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0"/>
                </a:moveTo>
                <a:lnTo>
                  <a:pt x="2147" y="73019"/>
                </a:lnTo>
                <a:lnTo>
                  <a:pt x="0" y="1789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5" name="object 5525"/>
          <p:cNvSpPr/>
          <p:nvPr/>
        </p:nvSpPr>
        <p:spPr>
          <a:xfrm>
            <a:off x="17048754" y="3052243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5">
                <a:moveTo>
                  <a:pt x="2147" y="71229"/>
                </a:moveTo>
                <a:lnTo>
                  <a:pt x="0" y="0"/>
                </a:lnTo>
                <a:lnTo>
                  <a:pt x="0" y="6943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6" name="object 5526"/>
          <p:cNvSpPr/>
          <p:nvPr/>
        </p:nvSpPr>
        <p:spPr>
          <a:xfrm>
            <a:off x="17046606" y="3052243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0"/>
                </a:moveTo>
                <a:lnTo>
                  <a:pt x="2147" y="69439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7" name="object 5527"/>
          <p:cNvSpPr/>
          <p:nvPr/>
        </p:nvSpPr>
        <p:spPr>
          <a:xfrm>
            <a:off x="17046606" y="3054391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67292"/>
                </a:moveTo>
                <a:lnTo>
                  <a:pt x="0" y="0"/>
                </a:lnTo>
                <a:lnTo>
                  <a:pt x="0" y="65144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8" name="object 5528"/>
          <p:cNvSpPr/>
          <p:nvPr/>
        </p:nvSpPr>
        <p:spPr>
          <a:xfrm>
            <a:off x="17044458" y="3054391"/>
            <a:ext cx="2540" cy="65405"/>
          </a:xfrm>
          <a:custGeom>
            <a:avLst/>
            <a:gdLst/>
            <a:ahLst/>
            <a:cxnLst/>
            <a:rect l="l" t="t" r="r" b="b"/>
            <a:pathLst>
              <a:path w="2540" h="65405">
                <a:moveTo>
                  <a:pt x="2147" y="0"/>
                </a:moveTo>
                <a:lnTo>
                  <a:pt x="2147" y="65144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9" name="object 5529"/>
          <p:cNvSpPr/>
          <p:nvPr/>
        </p:nvSpPr>
        <p:spPr>
          <a:xfrm>
            <a:off x="17044458" y="3056539"/>
            <a:ext cx="2540" cy="63500"/>
          </a:xfrm>
          <a:custGeom>
            <a:avLst/>
            <a:gdLst/>
            <a:ahLst/>
            <a:cxnLst/>
            <a:rect l="l" t="t" r="r" b="b"/>
            <a:pathLst>
              <a:path w="2540" h="63500">
                <a:moveTo>
                  <a:pt x="2147" y="62996"/>
                </a:moveTo>
                <a:lnTo>
                  <a:pt x="0" y="0"/>
                </a:lnTo>
                <a:lnTo>
                  <a:pt x="0" y="60849"/>
                </a:lnTo>
                <a:lnTo>
                  <a:pt x="2147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0" name="object 5530"/>
          <p:cNvSpPr/>
          <p:nvPr/>
        </p:nvSpPr>
        <p:spPr>
          <a:xfrm>
            <a:off x="17042669" y="3056539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0"/>
                </a:moveTo>
                <a:lnTo>
                  <a:pt x="1789" y="60849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1" name="object 5531"/>
          <p:cNvSpPr/>
          <p:nvPr/>
        </p:nvSpPr>
        <p:spPr>
          <a:xfrm>
            <a:off x="17042669" y="3059044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19">
                <a:moveTo>
                  <a:pt x="1789" y="58343"/>
                </a:moveTo>
                <a:lnTo>
                  <a:pt x="0" y="0"/>
                </a:lnTo>
                <a:lnTo>
                  <a:pt x="0" y="55838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2" name="object 5532"/>
          <p:cNvSpPr/>
          <p:nvPr/>
        </p:nvSpPr>
        <p:spPr>
          <a:xfrm>
            <a:off x="17041237" y="3059044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80">
                <a:moveTo>
                  <a:pt x="1431" y="0"/>
                </a:moveTo>
                <a:lnTo>
                  <a:pt x="1431" y="55838"/>
                </a:lnTo>
                <a:lnTo>
                  <a:pt x="0" y="2505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3" name="object 5533"/>
          <p:cNvSpPr/>
          <p:nvPr/>
        </p:nvSpPr>
        <p:spPr>
          <a:xfrm>
            <a:off x="17041237" y="3061550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431" y="53332"/>
                </a:moveTo>
                <a:lnTo>
                  <a:pt x="0" y="0"/>
                </a:lnTo>
                <a:lnTo>
                  <a:pt x="0" y="50826"/>
                </a:lnTo>
                <a:lnTo>
                  <a:pt x="1431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4" name="object 5534"/>
          <p:cNvSpPr/>
          <p:nvPr/>
        </p:nvSpPr>
        <p:spPr>
          <a:xfrm>
            <a:off x="17039448" y="3061550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789" y="0"/>
                </a:moveTo>
                <a:lnTo>
                  <a:pt x="1789" y="50826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5" name="object 5535"/>
          <p:cNvSpPr/>
          <p:nvPr/>
        </p:nvSpPr>
        <p:spPr>
          <a:xfrm>
            <a:off x="17039448" y="3064055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4">
                <a:moveTo>
                  <a:pt x="1789" y="48321"/>
                </a:moveTo>
                <a:lnTo>
                  <a:pt x="0" y="0"/>
                </a:lnTo>
                <a:lnTo>
                  <a:pt x="0" y="45815"/>
                </a:lnTo>
                <a:lnTo>
                  <a:pt x="1789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6" name="object 5536"/>
          <p:cNvSpPr/>
          <p:nvPr/>
        </p:nvSpPr>
        <p:spPr>
          <a:xfrm>
            <a:off x="17038373" y="3064055"/>
            <a:ext cx="1270" cy="46355"/>
          </a:xfrm>
          <a:custGeom>
            <a:avLst/>
            <a:gdLst/>
            <a:ahLst/>
            <a:cxnLst/>
            <a:rect l="l" t="t" r="r" b="b"/>
            <a:pathLst>
              <a:path w="1269" h="46355">
                <a:moveTo>
                  <a:pt x="1073" y="0"/>
                </a:moveTo>
                <a:lnTo>
                  <a:pt x="1073" y="45815"/>
                </a:lnTo>
                <a:lnTo>
                  <a:pt x="0" y="250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7" name="object 5537"/>
          <p:cNvSpPr/>
          <p:nvPr/>
        </p:nvSpPr>
        <p:spPr>
          <a:xfrm>
            <a:off x="17038373" y="3066561"/>
            <a:ext cx="1270" cy="43815"/>
          </a:xfrm>
          <a:custGeom>
            <a:avLst/>
            <a:gdLst/>
            <a:ahLst/>
            <a:cxnLst/>
            <a:rect l="l" t="t" r="r" b="b"/>
            <a:pathLst>
              <a:path w="1269" h="43814">
                <a:moveTo>
                  <a:pt x="1073" y="43310"/>
                </a:moveTo>
                <a:lnTo>
                  <a:pt x="0" y="0"/>
                </a:lnTo>
                <a:lnTo>
                  <a:pt x="0" y="40804"/>
                </a:lnTo>
                <a:lnTo>
                  <a:pt x="1073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8" name="object 5538"/>
          <p:cNvSpPr/>
          <p:nvPr/>
        </p:nvSpPr>
        <p:spPr>
          <a:xfrm>
            <a:off x="17036943" y="3066561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0"/>
                </a:moveTo>
                <a:lnTo>
                  <a:pt x="1431" y="40804"/>
                </a:lnTo>
                <a:lnTo>
                  <a:pt x="0" y="286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9" name="object 5539"/>
          <p:cNvSpPr/>
          <p:nvPr/>
        </p:nvSpPr>
        <p:spPr>
          <a:xfrm>
            <a:off x="17036943" y="3069424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37941"/>
                </a:moveTo>
                <a:lnTo>
                  <a:pt x="0" y="0"/>
                </a:lnTo>
                <a:lnTo>
                  <a:pt x="0" y="35077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0" name="object 5540"/>
          <p:cNvSpPr/>
          <p:nvPr/>
        </p:nvSpPr>
        <p:spPr>
          <a:xfrm>
            <a:off x="17035868" y="3069424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1073" y="0"/>
                </a:moveTo>
                <a:lnTo>
                  <a:pt x="1073" y="35077"/>
                </a:lnTo>
                <a:lnTo>
                  <a:pt x="0" y="286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1" name="object 5541"/>
          <p:cNvSpPr/>
          <p:nvPr/>
        </p:nvSpPr>
        <p:spPr>
          <a:xfrm>
            <a:off x="17035868" y="3072288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1073" y="32214"/>
                </a:moveTo>
                <a:lnTo>
                  <a:pt x="0" y="0"/>
                </a:lnTo>
                <a:lnTo>
                  <a:pt x="0" y="29350"/>
                </a:lnTo>
                <a:lnTo>
                  <a:pt x="1073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2" name="object 5542"/>
          <p:cNvSpPr/>
          <p:nvPr/>
        </p:nvSpPr>
        <p:spPr>
          <a:xfrm>
            <a:off x="17033721" y="3039358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5211" y="47605"/>
                </a:moveTo>
                <a:lnTo>
                  <a:pt x="95211" y="44742"/>
                </a:lnTo>
                <a:lnTo>
                  <a:pt x="94853" y="41520"/>
                </a:lnTo>
                <a:lnTo>
                  <a:pt x="94495" y="38657"/>
                </a:lnTo>
                <a:lnTo>
                  <a:pt x="93779" y="35793"/>
                </a:lnTo>
                <a:lnTo>
                  <a:pt x="92705" y="32930"/>
                </a:lnTo>
                <a:lnTo>
                  <a:pt x="91989" y="30066"/>
                </a:lnTo>
                <a:lnTo>
                  <a:pt x="90557" y="27203"/>
                </a:lnTo>
                <a:lnTo>
                  <a:pt x="89126" y="24697"/>
                </a:lnTo>
                <a:lnTo>
                  <a:pt x="87694" y="22192"/>
                </a:lnTo>
                <a:lnTo>
                  <a:pt x="85904" y="19686"/>
                </a:lnTo>
                <a:lnTo>
                  <a:pt x="84115" y="17180"/>
                </a:lnTo>
                <a:lnTo>
                  <a:pt x="82325" y="15033"/>
                </a:lnTo>
                <a:lnTo>
                  <a:pt x="80177" y="12885"/>
                </a:lnTo>
                <a:lnTo>
                  <a:pt x="78030" y="11096"/>
                </a:lnTo>
                <a:lnTo>
                  <a:pt x="75524" y="8948"/>
                </a:lnTo>
                <a:lnTo>
                  <a:pt x="73019" y="7516"/>
                </a:lnTo>
                <a:lnTo>
                  <a:pt x="70513" y="5726"/>
                </a:lnTo>
                <a:lnTo>
                  <a:pt x="68007" y="4653"/>
                </a:lnTo>
                <a:lnTo>
                  <a:pt x="65144" y="3221"/>
                </a:lnTo>
                <a:lnTo>
                  <a:pt x="62280" y="2505"/>
                </a:lnTo>
                <a:lnTo>
                  <a:pt x="59417" y="1431"/>
                </a:lnTo>
                <a:lnTo>
                  <a:pt x="56553" y="715"/>
                </a:lnTo>
                <a:lnTo>
                  <a:pt x="53690" y="357"/>
                </a:lnTo>
                <a:lnTo>
                  <a:pt x="50469" y="0"/>
                </a:lnTo>
                <a:lnTo>
                  <a:pt x="47605" y="0"/>
                </a:lnTo>
                <a:lnTo>
                  <a:pt x="44742" y="0"/>
                </a:lnTo>
                <a:lnTo>
                  <a:pt x="41520" y="357"/>
                </a:lnTo>
                <a:lnTo>
                  <a:pt x="38657" y="715"/>
                </a:lnTo>
                <a:lnTo>
                  <a:pt x="35793" y="1431"/>
                </a:lnTo>
                <a:lnTo>
                  <a:pt x="32930" y="2505"/>
                </a:lnTo>
                <a:lnTo>
                  <a:pt x="30066" y="3221"/>
                </a:lnTo>
                <a:lnTo>
                  <a:pt x="27203" y="4653"/>
                </a:lnTo>
                <a:lnTo>
                  <a:pt x="24697" y="5726"/>
                </a:lnTo>
                <a:lnTo>
                  <a:pt x="22192" y="7516"/>
                </a:lnTo>
                <a:lnTo>
                  <a:pt x="19686" y="8948"/>
                </a:lnTo>
                <a:lnTo>
                  <a:pt x="17180" y="11096"/>
                </a:lnTo>
                <a:lnTo>
                  <a:pt x="15033" y="12885"/>
                </a:lnTo>
                <a:lnTo>
                  <a:pt x="12885" y="15033"/>
                </a:lnTo>
                <a:lnTo>
                  <a:pt x="10738" y="17180"/>
                </a:lnTo>
                <a:lnTo>
                  <a:pt x="8948" y="19686"/>
                </a:lnTo>
                <a:lnTo>
                  <a:pt x="7516" y="22192"/>
                </a:lnTo>
                <a:lnTo>
                  <a:pt x="5726" y="24697"/>
                </a:lnTo>
                <a:lnTo>
                  <a:pt x="4653" y="27203"/>
                </a:lnTo>
                <a:lnTo>
                  <a:pt x="3221" y="30066"/>
                </a:lnTo>
                <a:lnTo>
                  <a:pt x="2147" y="32930"/>
                </a:lnTo>
                <a:lnTo>
                  <a:pt x="1431" y="35793"/>
                </a:lnTo>
                <a:lnTo>
                  <a:pt x="715" y="38657"/>
                </a:lnTo>
                <a:lnTo>
                  <a:pt x="357" y="41520"/>
                </a:lnTo>
                <a:lnTo>
                  <a:pt x="0" y="44742"/>
                </a:lnTo>
                <a:lnTo>
                  <a:pt x="0" y="47605"/>
                </a:lnTo>
                <a:lnTo>
                  <a:pt x="0" y="50469"/>
                </a:lnTo>
                <a:lnTo>
                  <a:pt x="357" y="53690"/>
                </a:lnTo>
                <a:lnTo>
                  <a:pt x="715" y="56553"/>
                </a:lnTo>
                <a:lnTo>
                  <a:pt x="1431" y="59417"/>
                </a:lnTo>
                <a:lnTo>
                  <a:pt x="2147" y="62280"/>
                </a:lnTo>
                <a:lnTo>
                  <a:pt x="3221" y="65144"/>
                </a:lnTo>
                <a:lnTo>
                  <a:pt x="4653" y="68007"/>
                </a:lnTo>
                <a:lnTo>
                  <a:pt x="5726" y="70513"/>
                </a:lnTo>
                <a:lnTo>
                  <a:pt x="7516" y="73019"/>
                </a:lnTo>
                <a:lnTo>
                  <a:pt x="8948" y="75524"/>
                </a:lnTo>
                <a:lnTo>
                  <a:pt x="10738" y="78030"/>
                </a:lnTo>
                <a:lnTo>
                  <a:pt x="12885" y="80177"/>
                </a:lnTo>
                <a:lnTo>
                  <a:pt x="15033" y="82325"/>
                </a:lnTo>
                <a:lnTo>
                  <a:pt x="17180" y="84115"/>
                </a:lnTo>
                <a:lnTo>
                  <a:pt x="19686" y="86262"/>
                </a:lnTo>
                <a:lnTo>
                  <a:pt x="22192" y="87694"/>
                </a:lnTo>
                <a:lnTo>
                  <a:pt x="24697" y="89484"/>
                </a:lnTo>
                <a:lnTo>
                  <a:pt x="27203" y="90557"/>
                </a:lnTo>
                <a:lnTo>
                  <a:pt x="30066" y="91989"/>
                </a:lnTo>
                <a:lnTo>
                  <a:pt x="32930" y="92705"/>
                </a:lnTo>
                <a:lnTo>
                  <a:pt x="35793" y="93779"/>
                </a:lnTo>
                <a:lnTo>
                  <a:pt x="38657" y="94495"/>
                </a:lnTo>
                <a:lnTo>
                  <a:pt x="41520" y="94853"/>
                </a:lnTo>
                <a:lnTo>
                  <a:pt x="44742" y="95211"/>
                </a:lnTo>
                <a:lnTo>
                  <a:pt x="47605" y="95211"/>
                </a:lnTo>
                <a:lnTo>
                  <a:pt x="50469" y="95211"/>
                </a:lnTo>
                <a:lnTo>
                  <a:pt x="53690" y="94853"/>
                </a:lnTo>
                <a:lnTo>
                  <a:pt x="56553" y="94495"/>
                </a:lnTo>
                <a:lnTo>
                  <a:pt x="59417" y="93779"/>
                </a:lnTo>
                <a:lnTo>
                  <a:pt x="62280" y="92705"/>
                </a:lnTo>
                <a:lnTo>
                  <a:pt x="65144" y="91989"/>
                </a:lnTo>
                <a:lnTo>
                  <a:pt x="68007" y="90557"/>
                </a:lnTo>
                <a:lnTo>
                  <a:pt x="70513" y="89484"/>
                </a:lnTo>
                <a:lnTo>
                  <a:pt x="73019" y="87694"/>
                </a:lnTo>
                <a:lnTo>
                  <a:pt x="75524" y="86262"/>
                </a:lnTo>
                <a:lnTo>
                  <a:pt x="78030" y="84115"/>
                </a:lnTo>
                <a:lnTo>
                  <a:pt x="80177" y="82325"/>
                </a:lnTo>
                <a:lnTo>
                  <a:pt x="82325" y="80177"/>
                </a:lnTo>
                <a:lnTo>
                  <a:pt x="84115" y="78030"/>
                </a:lnTo>
                <a:lnTo>
                  <a:pt x="85904" y="75524"/>
                </a:lnTo>
                <a:lnTo>
                  <a:pt x="87694" y="73019"/>
                </a:lnTo>
                <a:lnTo>
                  <a:pt x="89126" y="70513"/>
                </a:lnTo>
                <a:lnTo>
                  <a:pt x="90557" y="68007"/>
                </a:lnTo>
                <a:lnTo>
                  <a:pt x="91989" y="65144"/>
                </a:lnTo>
                <a:lnTo>
                  <a:pt x="92705" y="62280"/>
                </a:lnTo>
                <a:lnTo>
                  <a:pt x="93779" y="59417"/>
                </a:lnTo>
                <a:lnTo>
                  <a:pt x="94495" y="56553"/>
                </a:lnTo>
                <a:lnTo>
                  <a:pt x="94853" y="53690"/>
                </a:lnTo>
                <a:lnTo>
                  <a:pt x="95211" y="4760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3" name="object 5543"/>
          <p:cNvSpPr txBox="1"/>
          <p:nvPr/>
        </p:nvSpPr>
        <p:spPr>
          <a:xfrm>
            <a:off x="17041065" y="3044581"/>
            <a:ext cx="806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5544" name="object 5544"/>
          <p:cNvSpPr/>
          <p:nvPr/>
        </p:nvSpPr>
        <p:spPr>
          <a:xfrm>
            <a:off x="17033721" y="3229422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7426"/>
                </a:moveTo>
                <a:lnTo>
                  <a:pt x="91126" y="28966"/>
                </a:lnTo>
                <a:lnTo>
                  <a:pt x="80962" y="13890"/>
                </a:lnTo>
                <a:lnTo>
                  <a:pt x="65887" y="3727"/>
                </a:lnTo>
                <a:lnTo>
                  <a:pt x="47426" y="0"/>
                </a:lnTo>
                <a:lnTo>
                  <a:pt x="28966" y="3727"/>
                </a:lnTo>
                <a:lnTo>
                  <a:pt x="13890" y="13890"/>
                </a:lnTo>
                <a:lnTo>
                  <a:pt x="3727" y="28966"/>
                </a:lnTo>
                <a:lnTo>
                  <a:pt x="0" y="47426"/>
                </a:lnTo>
                <a:lnTo>
                  <a:pt x="3727" y="65887"/>
                </a:lnTo>
                <a:lnTo>
                  <a:pt x="13890" y="80962"/>
                </a:lnTo>
                <a:lnTo>
                  <a:pt x="28966" y="91126"/>
                </a:lnTo>
                <a:lnTo>
                  <a:pt x="47426" y="94853"/>
                </a:lnTo>
                <a:lnTo>
                  <a:pt x="65887" y="91126"/>
                </a:lnTo>
                <a:lnTo>
                  <a:pt x="80962" y="80962"/>
                </a:lnTo>
                <a:lnTo>
                  <a:pt x="91126" y="65887"/>
                </a:lnTo>
                <a:lnTo>
                  <a:pt x="94853" y="4742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5" name="object 5545"/>
          <p:cNvSpPr/>
          <p:nvPr/>
        </p:nvSpPr>
        <p:spPr>
          <a:xfrm>
            <a:off x="17033721" y="3229780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1520"/>
                </a:moveTo>
                <a:lnTo>
                  <a:pt x="94853" y="53332"/>
                </a:lnTo>
                <a:lnTo>
                  <a:pt x="95211" y="47247"/>
                </a:lnTo>
                <a:lnTo>
                  <a:pt x="94853" y="41520"/>
                </a:lnTo>
                <a:close/>
              </a:path>
              <a:path w="95250" h="95250">
                <a:moveTo>
                  <a:pt x="94853" y="41520"/>
                </a:moveTo>
                <a:lnTo>
                  <a:pt x="95211" y="44384"/>
                </a:lnTo>
                <a:lnTo>
                  <a:pt x="95211" y="47247"/>
                </a:lnTo>
                <a:lnTo>
                  <a:pt x="94853" y="41520"/>
                </a:lnTo>
                <a:close/>
              </a:path>
              <a:path w="95250" h="95250">
                <a:moveTo>
                  <a:pt x="94495" y="38657"/>
                </a:moveTo>
                <a:lnTo>
                  <a:pt x="94495" y="56196"/>
                </a:lnTo>
                <a:lnTo>
                  <a:pt x="94853" y="53332"/>
                </a:lnTo>
                <a:lnTo>
                  <a:pt x="94495" y="38657"/>
                </a:lnTo>
                <a:close/>
              </a:path>
              <a:path w="95250" h="95250">
                <a:moveTo>
                  <a:pt x="94495" y="38657"/>
                </a:moveTo>
                <a:lnTo>
                  <a:pt x="94853" y="41520"/>
                </a:lnTo>
                <a:lnTo>
                  <a:pt x="94853" y="53332"/>
                </a:lnTo>
                <a:lnTo>
                  <a:pt x="94495" y="38657"/>
                </a:lnTo>
                <a:close/>
              </a:path>
              <a:path w="95250" h="95250">
                <a:moveTo>
                  <a:pt x="93779" y="35435"/>
                </a:moveTo>
                <a:lnTo>
                  <a:pt x="93779" y="59417"/>
                </a:lnTo>
                <a:lnTo>
                  <a:pt x="94495" y="56196"/>
                </a:lnTo>
                <a:lnTo>
                  <a:pt x="93779" y="35435"/>
                </a:lnTo>
                <a:close/>
              </a:path>
              <a:path w="95250" h="95250">
                <a:moveTo>
                  <a:pt x="93779" y="35435"/>
                </a:moveTo>
                <a:lnTo>
                  <a:pt x="94495" y="38657"/>
                </a:lnTo>
                <a:lnTo>
                  <a:pt x="94495" y="56196"/>
                </a:lnTo>
                <a:lnTo>
                  <a:pt x="93779" y="35435"/>
                </a:lnTo>
                <a:close/>
              </a:path>
              <a:path w="95250" h="95250">
                <a:moveTo>
                  <a:pt x="92705" y="32572"/>
                </a:moveTo>
                <a:lnTo>
                  <a:pt x="92705" y="62280"/>
                </a:lnTo>
                <a:lnTo>
                  <a:pt x="93779" y="59417"/>
                </a:lnTo>
                <a:lnTo>
                  <a:pt x="92705" y="32572"/>
                </a:lnTo>
                <a:close/>
              </a:path>
              <a:path w="95250" h="95250">
                <a:moveTo>
                  <a:pt x="92705" y="32572"/>
                </a:moveTo>
                <a:lnTo>
                  <a:pt x="93779" y="35435"/>
                </a:lnTo>
                <a:lnTo>
                  <a:pt x="93779" y="59417"/>
                </a:lnTo>
                <a:lnTo>
                  <a:pt x="92705" y="32572"/>
                </a:lnTo>
                <a:close/>
              </a:path>
              <a:path w="95250" h="95250">
                <a:moveTo>
                  <a:pt x="91989" y="30066"/>
                </a:moveTo>
                <a:lnTo>
                  <a:pt x="91989" y="64786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1989" y="30066"/>
                </a:moveTo>
                <a:lnTo>
                  <a:pt x="92705" y="32572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0557" y="27203"/>
                </a:moveTo>
                <a:lnTo>
                  <a:pt x="90557" y="67649"/>
                </a:lnTo>
                <a:lnTo>
                  <a:pt x="91989" y="64786"/>
                </a:lnTo>
                <a:lnTo>
                  <a:pt x="90557" y="27203"/>
                </a:lnTo>
                <a:close/>
              </a:path>
              <a:path w="95250" h="95250">
                <a:moveTo>
                  <a:pt x="90557" y="27203"/>
                </a:moveTo>
                <a:lnTo>
                  <a:pt x="91989" y="30066"/>
                </a:lnTo>
                <a:lnTo>
                  <a:pt x="91989" y="64786"/>
                </a:lnTo>
                <a:lnTo>
                  <a:pt x="90557" y="27203"/>
                </a:lnTo>
                <a:close/>
              </a:path>
              <a:path w="95250" h="95250">
                <a:moveTo>
                  <a:pt x="89126" y="24339"/>
                </a:moveTo>
                <a:lnTo>
                  <a:pt x="89126" y="70513"/>
                </a:lnTo>
                <a:lnTo>
                  <a:pt x="90557" y="67649"/>
                </a:lnTo>
                <a:lnTo>
                  <a:pt x="89126" y="24339"/>
                </a:lnTo>
                <a:close/>
              </a:path>
              <a:path w="95250" h="95250">
                <a:moveTo>
                  <a:pt x="89126" y="24339"/>
                </a:moveTo>
                <a:lnTo>
                  <a:pt x="90557" y="27203"/>
                </a:lnTo>
                <a:lnTo>
                  <a:pt x="90557" y="67649"/>
                </a:lnTo>
                <a:lnTo>
                  <a:pt x="89126" y="24339"/>
                </a:lnTo>
                <a:close/>
              </a:path>
              <a:path w="95250" h="95250">
                <a:moveTo>
                  <a:pt x="87694" y="21834"/>
                </a:moveTo>
                <a:lnTo>
                  <a:pt x="87694" y="73019"/>
                </a:lnTo>
                <a:lnTo>
                  <a:pt x="89126" y="70513"/>
                </a:lnTo>
                <a:lnTo>
                  <a:pt x="87694" y="21834"/>
                </a:lnTo>
                <a:close/>
              </a:path>
              <a:path w="95250" h="95250">
                <a:moveTo>
                  <a:pt x="87694" y="21834"/>
                </a:moveTo>
                <a:lnTo>
                  <a:pt x="89126" y="24339"/>
                </a:lnTo>
                <a:lnTo>
                  <a:pt x="89126" y="70513"/>
                </a:lnTo>
                <a:lnTo>
                  <a:pt x="87694" y="21834"/>
                </a:lnTo>
                <a:close/>
              </a:path>
              <a:path w="95250" h="95250">
                <a:moveTo>
                  <a:pt x="85904" y="19328"/>
                </a:moveTo>
                <a:lnTo>
                  <a:pt x="85904" y="75524"/>
                </a:lnTo>
                <a:lnTo>
                  <a:pt x="87694" y="73019"/>
                </a:lnTo>
                <a:lnTo>
                  <a:pt x="85904" y="19328"/>
                </a:lnTo>
                <a:close/>
              </a:path>
              <a:path w="95250" h="95250">
                <a:moveTo>
                  <a:pt x="85904" y="19328"/>
                </a:moveTo>
                <a:lnTo>
                  <a:pt x="87694" y="21834"/>
                </a:lnTo>
                <a:lnTo>
                  <a:pt x="87694" y="73019"/>
                </a:lnTo>
                <a:lnTo>
                  <a:pt x="85904" y="19328"/>
                </a:lnTo>
                <a:close/>
              </a:path>
              <a:path w="95250" h="95250">
                <a:moveTo>
                  <a:pt x="84115" y="17180"/>
                </a:moveTo>
                <a:lnTo>
                  <a:pt x="84115" y="77672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4115" y="17180"/>
                </a:moveTo>
                <a:lnTo>
                  <a:pt x="85904" y="19328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2325" y="14675"/>
                </a:moveTo>
                <a:lnTo>
                  <a:pt x="82325" y="80177"/>
                </a:lnTo>
                <a:lnTo>
                  <a:pt x="84115" y="77672"/>
                </a:lnTo>
                <a:lnTo>
                  <a:pt x="82325" y="14675"/>
                </a:lnTo>
                <a:close/>
              </a:path>
              <a:path w="95250" h="95250">
                <a:moveTo>
                  <a:pt x="82325" y="14675"/>
                </a:moveTo>
                <a:lnTo>
                  <a:pt x="84115" y="17180"/>
                </a:lnTo>
                <a:lnTo>
                  <a:pt x="84115" y="77672"/>
                </a:lnTo>
                <a:lnTo>
                  <a:pt x="82325" y="14675"/>
                </a:lnTo>
                <a:close/>
              </a:path>
              <a:path w="95250" h="95250">
                <a:moveTo>
                  <a:pt x="80177" y="12885"/>
                </a:moveTo>
                <a:lnTo>
                  <a:pt x="80177" y="81967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80177" y="12885"/>
                </a:moveTo>
                <a:lnTo>
                  <a:pt x="82325" y="14675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78030" y="10738"/>
                </a:moveTo>
                <a:lnTo>
                  <a:pt x="78030" y="84115"/>
                </a:lnTo>
                <a:lnTo>
                  <a:pt x="80177" y="81967"/>
                </a:lnTo>
                <a:lnTo>
                  <a:pt x="78030" y="10738"/>
                </a:lnTo>
                <a:close/>
              </a:path>
              <a:path w="95250" h="95250">
                <a:moveTo>
                  <a:pt x="78030" y="10738"/>
                </a:moveTo>
                <a:lnTo>
                  <a:pt x="80177" y="12885"/>
                </a:lnTo>
                <a:lnTo>
                  <a:pt x="80177" y="81967"/>
                </a:lnTo>
                <a:lnTo>
                  <a:pt x="78030" y="10738"/>
                </a:lnTo>
                <a:close/>
              </a:path>
              <a:path w="95250" h="95250">
                <a:moveTo>
                  <a:pt x="75524" y="8948"/>
                </a:moveTo>
                <a:lnTo>
                  <a:pt x="75524" y="85904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5524" y="8948"/>
                </a:moveTo>
                <a:lnTo>
                  <a:pt x="78030" y="10738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3019" y="7158"/>
                </a:moveTo>
                <a:lnTo>
                  <a:pt x="73019" y="87694"/>
                </a:lnTo>
                <a:lnTo>
                  <a:pt x="75524" y="85904"/>
                </a:lnTo>
                <a:lnTo>
                  <a:pt x="73019" y="7158"/>
                </a:lnTo>
                <a:close/>
              </a:path>
              <a:path w="95250" h="95250">
                <a:moveTo>
                  <a:pt x="73019" y="7158"/>
                </a:moveTo>
                <a:lnTo>
                  <a:pt x="75524" y="8948"/>
                </a:lnTo>
                <a:lnTo>
                  <a:pt x="75524" y="85904"/>
                </a:lnTo>
                <a:lnTo>
                  <a:pt x="73019" y="7158"/>
                </a:lnTo>
                <a:close/>
              </a:path>
              <a:path w="95250" h="95250">
                <a:moveTo>
                  <a:pt x="70513" y="5726"/>
                </a:moveTo>
                <a:lnTo>
                  <a:pt x="70513" y="89126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70513" y="5726"/>
                </a:moveTo>
                <a:lnTo>
                  <a:pt x="73019" y="7158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68007" y="4295"/>
                </a:moveTo>
                <a:lnTo>
                  <a:pt x="68007" y="90557"/>
                </a:lnTo>
                <a:lnTo>
                  <a:pt x="70513" y="89126"/>
                </a:lnTo>
                <a:lnTo>
                  <a:pt x="68007" y="4295"/>
                </a:lnTo>
                <a:close/>
              </a:path>
              <a:path w="95250" h="95250">
                <a:moveTo>
                  <a:pt x="68007" y="4295"/>
                </a:moveTo>
                <a:lnTo>
                  <a:pt x="70513" y="5726"/>
                </a:lnTo>
                <a:lnTo>
                  <a:pt x="70513" y="89126"/>
                </a:lnTo>
                <a:lnTo>
                  <a:pt x="68007" y="4295"/>
                </a:lnTo>
                <a:close/>
              </a:path>
              <a:path w="95250" h="95250">
                <a:moveTo>
                  <a:pt x="65144" y="3221"/>
                </a:moveTo>
                <a:lnTo>
                  <a:pt x="65144" y="91631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5144" y="3221"/>
                </a:moveTo>
                <a:lnTo>
                  <a:pt x="68007" y="4295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2280" y="2147"/>
                </a:moveTo>
                <a:lnTo>
                  <a:pt x="62280" y="92705"/>
                </a:lnTo>
                <a:lnTo>
                  <a:pt x="65144" y="91631"/>
                </a:lnTo>
                <a:lnTo>
                  <a:pt x="62280" y="2147"/>
                </a:lnTo>
                <a:close/>
              </a:path>
              <a:path w="95250" h="95250">
                <a:moveTo>
                  <a:pt x="62280" y="2147"/>
                </a:moveTo>
                <a:lnTo>
                  <a:pt x="65144" y="3221"/>
                </a:lnTo>
                <a:lnTo>
                  <a:pt x="65144" y="91631"/>
                </a:lnTo>
                <a:lnTo>
                  <a:pt x="62280" y="2147"/>
                </a:lnTo>
                <a:close/>
              </a:path>
              <a:path w="95250" h="95250">
                <a:moveTo>
                  <a:pt x="59417" y="1431"/>
                </a:moveTo>
                <a:lnTo>
                  <a:pt x="59417" y="93421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9417" y="1431"/>
                </a:moveTo>
                <a:lnTo>
                  <a:pt x="62280" y="2147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6553" y="715"/>
                </a:moveTo>
                <a:lnTo>
                  <a:pt x="56553" y="94137"/>
                </a:lnTo>
                <a:lnTo>
                  <a:pt x="59417" y="93421"/>
                </a:lnTo>
                <a:lnTo>
                  <a:pt x="56553" y="715"/>
                </a:lnTo>
                <a:close/>
              </a:path>
              <a:path w="95250" h="95250">
                <a:moveTo>
                  <a:pt x="56553" y="715"/>
                </a:moveTo>
                <a:lnTo>
                  <a:pt x="59417" y="1431"/>
                </a:lnTo>
                <a:lnTo>
                  <a:pt x="59417" y="93421"/>
                </a:lnTo>
                <a:lnTo>
                  <a:pt x="56553" y="715"/>
                </a:lnTo>
                <a:close/>
              </a:path>
              <a:path w="95250" h="95250">
                <a:moveTo>
                  <a:pt x="53690" y="357"/>
                </a:moveTo>
                <a:lnTo>
                  <a:pt x="53690" y="94495"/>
                </a:lnTo>
                <a:lnTo>
                  <a:pt x="56553" y="94137"/>
                </a:lnTo>
                <a:lnTo>
                  <a:pt x="53690" y="357"/>
                </a:lnTo>
                <a:close/>
              </a:path>
              <a:path w="95250" h="95250">
                <a:moveTo>
                  <a:pt x="53690" y="357"/>
                </a:moveTo>
                <a:lnTo>
                  <a:pt x="56553" y="715"/>
                </a:lnTo>
                <a:lnTo>
                  <a:pt x="56553" y="94137"/>
                </a:lnTo>
                <a:lnTo>
                  <a:pt x="53690" y="357"/>
                </a:lnTo>
                <a:close/>
              </a:path>
              <a:path w="95250" h="95250">
                <a:moveTo>
                  <a:pt x="50469" y="0"/>
                </a:moveTo>
                <a:lnTo>
                  <a:pt x="50469" y="94853"/>
                </a:lnTo>
                <a:lnTo>
                  <a:pt x="53690" y="94495"/>
                </a:lnTo>
                <a:lnTo>
                  <a:pt x="50469" y="0"/>
                </a:lnTo>
                <a:close/>
              </a:path>
              <a:path w="95250" h="95250">
                <a:moveTo>
                  <a:pt x="50469" y="0"/>
                </a:moveTo>
                <a:lnTo>
                  <a:pt x="53690" y="357"/>
                </a:lnTo>
                <a:lnTo>
                  <a:pt x="53690" y="94495"/>
                </a:lnTo>
                <a:lnTo>
                  <a:pt x="50469" y="0"/>
                </a:lnTo>
                <a:close/>
              </a:path>
              <a:path w="95250" h="95250">
                <a:moveTo>
                  <a:pt x="47605" y="0"/>
                </a:moveTo>
                <a:lnTo>
                  <a:pt x="47605" y="94853"/>
                </a:lnTo>
                <a:lnTo>
                  <a:pt x="50469" y="94853"/>
                </a:lnTo>
                <a:lnTo>
                  <a:pt x="47605" y="0"/>
                </a:lnTo>
                <a:close/>
              </a:path>
              <a:path w="95250" h="95250">
                <a:moveTo>
                  <a:pt x="47605" y="0"/>
                </a:moveTo>
                <a:lnTo>
                  <a:pt x="50469" y="0"/>
                </a:lnTo>
                <a:lnTo>
                  <a:pt x="50469" y="94853"/>
                </a:lnTo>
                <a:lnTo>
                  <a:pt x="47605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4742" y="94853"/>
                </a:lnTo>
                <a:lnTo>
                  <a:pt x="47605" y="94853"/>
                </a:lnTo>
                <a:lnTo>
                  <a:pt x="44742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7605" y="0"/>
                </a:lnTo>
                <a:lnTo>
                  <a:pt x="47605" y="94853"/>
                </a:lnTo>
                <a:lnTo>
                  <a:pt x="44742" y="0"/>
                </a:lnTo>
                <a:close/>
              </a:path>
              <a:path w="95250" h="95250">
                <a:moveTo>
                  <a:pt x="41520" y="357"/>
                </a:moveTo>
                <a:lnTo>
                  <a:pt x="41520" y="94495"/>
                </a:lnTo>
                <a:lnTo>
                  <a:pt x="44742" y="94853"/>
                </a:lnTo>
                <a:lnTo>
                  <a:pt x="41520" y="357"/>
                </a:lnTo>
                <a:close/>
              </a:path>
              <a:path w="95250" h="95250">
                <a:moveTo>
                  <a:pt x="41520" y="357"/>
                </a:moveTo>
                <a:lnTo>
                  <a:pt x="44742" y="0"/>
                </a:lnTo>
                <a:lnTo>
                  <a:pt x="44742" y="94853"/>
                </a:lnTo>
                <a:lnTo>
                  <a:pt x="41520" y="357"/>
                </a:lnTo>
                <a:close/>
              </a:path>
              <a:path w="95250" h="95250">
                <a:moveTo>
                  <a:pt x="38657" y="715"/>
                </a:moveTo>
                <a:lnTo>
                  <a:pt x="38657" y="94137"/>
                </a:lnTo>
                <a:lnTo>
                  <a:pt x="41520" y="94495"/>
                </a:lnTo>
                <a:lnTo>
                  <a:pt x="38657" y="715"/>
                </a:lnTo>
                <a:close/>
              </a:path>
              <a:path w="95250" h="95250">
                <a:moveTo>
                  <a:pt x="38657" y="715"/>
                </a:moveTo>
                <a:lnTo>
                  <a:pt x="41520" y="357"/>
                </a:lnTo>
                <a:lnTo>
                  <a:pt x="41520" y="94495"/>
                </a:lnTo>
                <a:lnTo>
                  <a:pt x="38657" y="715"/>
                </a:lnTo>
                <a:close/>
              </a:path>
              <a:path w="95250" h="95250">
                <a:moveTo>
                  <a:pt x="35793" y="1431"/>
                </a:moveTo>
                <a:lnTo>
                  <a:pt x="35793" y="93421"/>
                </a:lnTo>
                <a:lnTo>
                  <a:pt x="38657" y="94137"/>
                </a:lnTo>
                <a:lnTo>
                  <a:pt x="35793" y="1431"/>
                </a:lnTo>
                <a:close/>
              </a:path>
              <a:path w="95250" h="95250">
                <a:moveTo>
                  <a:pt x="35793" y="1431"/>
                </a:moveTo>
                <a:lnTo>
                  <a:pt x="38657" y="715"/>
                </a:lnTo>
                <a:lnTo>
                  <a:pt x="38657" y="94137"/>
                </a:lnTo>
                <a:lnTo>
                  <a:pt x="35793" y="1431"/>
                </a:lnTo>
                <a:close/>
              </a:path>
              <a:path w="95250" h="95250">
                <a:moveTo>
                  <a:pt x="32930" y="2147"/>
                </a:moveTo>
                <a:lnTo>
                  <a:pt x="32930" y="92705"/>
                </a:lnTo>
                <a:lnTo>
                  <a:pt x="35793" y="93421"/>
                </a:lnTo>
                <a:lnTo>
                  <a:pt x="32930" y="2147"/>
                </a:lnTo>
                <a:close/>
              </a:path>
              <a:path w="95250" h="95250">
                <a:moveTo>
                  <a:pt x="32930" y="2147"/>
                </a:moveTo>
                <a:lnTo>
                  <a:pt x="35793" y="1431"/>
                </a:lnTo>
                <a:lnTo>
                  <a:pt x="35793" y="93421"/>
                </a:lnTo>
                <a:lnTo>
                  <a:pt x="32930" y="2147"/>
                </a:lnTo>
                <a:close/>
              </a:path>
              <a:path w="95250" h="95250">
                <a:moveTo>
                  <a:pt x="30066" y="3221"/>
                </a:moveTo>
                <a:lnTo>
                  <a:pt x="30066" y="91631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30066" y="3221"/>
                </a:moveTo>
                <a:lnTo>
                  <a:pt x="32930" y="2147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27203" y="4295"/>
                </a:moveTo>
                <a:lnTo>
                  <a:pt x="27203" y="90557"/>
                </a:lnTo>
                <a:lnTo>
                  <a:pt x="30066" y="91631"/>
                </a:lnTo>
                <a:lnTo>
                  <a:pt x="27203" y="4295"/>
                </a:lnTo>
                <a:close/>
              </a:path>
              <a:path w="95250" h="95250">
                <a:moveTo>
                  <a:pt x="27203" y="4295"/>
                </a:moveTo>
                <a:lnTo>
                  <a:pt x="30066" y="3221"/>
                </a:lnTo>
                <a:lnTo>
                  <a:pt x="30066" y="91631"/>
                </a:lnTo>
                <a:lnTo>
                  <a:pt x="27203" y="4295"/>
                </a:lnTo>
                <a:close/>
              </a:path>
              <a:path w="95250" h="95250">
                <a:moveTo>
                  <a:pt x="24697" y="5726"/>
                </a:moveTo>
                <a:lnTo>
                  <a:pt x="24697" y="89126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4697" y="5726"/>
                </a:moveTo>
                <a:lnTo>
                  <a:pt x="27203" y="4295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2192" y="7158"/>
                </a:moveTo>
                <a:lnTo>
                  <a:pt x="22192" y="87694"/>
                </a:lnTo>
                <a:lnTo>
                  <a:pt x="24697" y="89126"/>
                </a:lnTo>
                <a:lnTo>
                  <a:pt x="22192" y="7158"/>
                </a:lnTo>
                <a:close/>
              </a:path>
              <a:path w="95250" h="95250">
                <a:moveTo>
                  <a:pt x="22192" y="7158"/>
                </a:moveTo>
                <a:lnTo>
                  <a:pt x="24697" y="5726"/>
                </a:lnTo>
                <a:lnTo>
                  <a:pt x="24697" y="89126"/>
                </a:lnTo>
                <a:lnTo>
                  <a:pt x="22192" y="7158"/>
                </a:lnTo>
                <a:close/>
              </a:path>
              <a:path w="95250" h="95250">
                <a:moveTo>
                  <a:pt x="19686" y="8948"/>
                </a:moveTo>
                <a:lnTo>
                  <a:pt x="19686" y="85904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9686" y="8948"/>
                </a:moveTo>
                <a:lnTo>
                  <a:pt x="22192" y="7158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7180" y="10738"/>
                </a:moveTo>
                <a:lnTo>
                  <a:pt x="17180" y="84115"/>
                </a:lnTo>
                <a:lnTo>
                  <a:pt x="19686" y="85904"/>
                </a:lnTo>
                <a:lnTo>
                  <a:pt x="17180" y="10738"/>
                </a:lnTo>
                <a:close/>
              </a:path>
              <a:path w="95250" h="95250">
                <a:moveTo>
                  <a:pt x="17180" y="10738"/>
                </a:moveTo>
                <a:lnTo>
                  <a:pt x="19686" y="8948"/>
                </a:lnTo>
                <a:lnTo>
                  <a:pt x="19686" y="85904"/>
                </a:lnTo>
                <a:lnTo>
                  <a:pt x="17180" y="10738"/>
                </a:lnTo>
                <a:close/>
              </a:path>
              <a:path w="95250" h="95250">
                <a:moveTo>
                  <a:pt x="15033" y="12885"/>
                </a:moveTo>
                <a:lnTo>
                  <a:pt x="15033" y="81967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5033" y="12885"/>
                </a:moveTo>
                <a:lnTo>
                  <a:pt x="17180" y="10738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2885" y="14675"/>
                </a:moveTo>
                <a:lnTo>
                  <a:pt x="12885" y="80177"/>
                </a:lnTo>
                <a:lnTo>
                  <a:pt x="15033" y="81967"/>
                </a:lnTo>
                <a:lnTo>
                  <a:pt x="12885" y="14675"/>
                </a:lnTo>
                <a:close/>
              </a:path>
              <a:path w="95250" h="95250">
                <a:moveTo>
                  <a:pt x="12885" y="14675"/>
                </a:moveTo>
                <a:lnTo>
                  <a:pt x="15033" y="12885"/>
                </a:lnTo>
                <a:lnTo>
                  <a:pt x="15033" y="81967"/>
                </a:lnTo>
                <a:lnTo>
                  <a:pt x="12885" y="14675"/>
                </a:lnTo>
                <a:close/>
              </a:path>
              <a:path w="95250" h="95250">
                <a:moveTo>
                  <a:pt x="10738" y="17180"/>
                </a:moveTo>
                <a:lnTo>
                  <a:pt x="10738" y="77672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10738" y="17180"/>
                </a:moveTo>
                <a:lnTo>
                  <a:pt x="12885" y="14675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8948" y="19328"/>
                </a:moveTo>
                <a:lnTo>
                  <a:pt x="8948" y="75524"/>
                </a:lnTo>
                <a:lnTo>
                  <a:pt x="10738" y="77672"/>
                </a:lnTo>
                <a:lnTo>
                  <a:pt x="8948" y="19328"/>
                </a:lnTo>
                <a:close/>
              </a:path>
              <a:path w="95250" h="95250">
                <a:moveTo>
                  <a:pt x="8948" y="19328"/>
                </a:moveTo>
                <a:lnTo>
                  <a:pt x="10738" y="17180"/>
                </a:lnTo>
                <a:lnTo>
                  <a:pt x="10738" y="77672"/>
                </a:lnTo>
                <a:lnTo>
                  <a:pt x="8948" y="19328"/>
                </a:lnTo>
                <a:close/>
              </a:path>
              <a:path w="95250" h="95250">
                <a:moveTo>
                  <a:pt x="7516" y="21834"/>
                </a:moveTo>
                <a:lnTo>
                  <a:pt x="7516" y="73019"/>
                </a:lnTo>
                <a:lnTo>
                  <a:pt x="8948" y="75524"/>
                </a:lnTo>
                <a:lnTo>
                  <a:pt x="7516" y="21834"/>
                </a:lnTo>
                <a:close/>
              </a:path>
              <a:path w="95250" h="95250">
                <a:moveTo>
                  <a:pt x="7516" y="21834"/>
                </a:moveTo>
                <a:lnTo>
                  <a:pt x="8948" y="19328"/>
                </a:lnTo>
                <a:lnTo>
                  <a:pt x="8948" y="75524"/>
                </a:lnTo>
                <a:lnTo>
                  <a:pt x="7516" y="21834"/>
                </a:lnTo>
                <a:close/>
              </a:path>
              <a:path w="95250" h="95250">
                <a:moveTo>
                  <a:pt x="5726" y="24339"/>
                </a:moveTo>
                <a:lnTo>
                  <a:pt x="5726" y="70513"/>
                </a:lnTo>
                <a:lnTo>
                  <a:pt x="7516" y="73019"/>
                </a:lnTo>
                <a:lnTo>
                  <a:pt x="5726" y="24339"/>
                </a:lnTo>
                <a:close/>
              </a:path>
              <a:path w="95250" h="95250">
                <a:moveTo>
                  <a:pt x="5726" y="24339"/>
                </a:moveTo>
                <a:lnTo>
                  <a:pt x="7516" y="21834"/>
                </a:lnTo>
                <a:lnTo>
                  <a:pt x="7516" y="73019"/>
                </a:lnTo>
                <a:lnTo>
                  <a:pt x="5726" y="24339"/>
                </a:lnTo>
                <a:close/>
              </a:path>
              <a:path w="95250" h="95250">
                <a:moveTo>
                  <a:pt x="4653" y="27203"/>
                </a:moveTo>
                <a:lnTo>
                  <a:pt x="4653" y="67649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4653" y="27203"/>
                </a:moveTo>
                <a:lnTo>
                  <a:pt x="5726" y="24339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3221" y="30066"/>
                </a:moveTo>
                <a:lnTo>
                  <a:pt x="3221" y="64786"/>
                </a:lnTo>
                <a:lnTo>
                  <a:pt x="4653" y="67649"/>
                </a:lnTo>
                <a:lnTo>
                  <a:pt x="3221" y="30066"/>
                </a:lnTo>
                <a:close/>
              </a:path>
              <a:path w="95250" h="95250">
                <a:moveTo>
                  <a:pt x="3221" y="30066"/>
                </a:moveTo>
                <a:lnTo>
                  <a:pt x="4653" y="27203"/>
                </a:lnTo>
                <a:lnTo>
                  <a:pt x="4653" y="67649"/>
                </a:lnTo>
                <a:lnTo>
                  <a:pt x="3221" y="30066"/>
                </a:lnTo>
                <a:close/>
              </a:path>
              <a:path w="95250" h="95250">
                <a:moveTo>
                  <a:pt x="2147" y="32572"/>
                </a:moveTo>
                <a:lnTo>
                  <a:pt x="2147" y="62280"/>
                </a:lnTo>
                <a:lnTo>
                  <a:pt x="3221" y="64786"/>
                </a:lnTo>
                <a:lnTo>
                  <a:pt x="2147" y="32572"/>
                </a:lnTo>
                <a:close/>
              </a:path>
              <a:path w="95250" h="95250">
                <a:moveTo>
                  <a:pt x="2147" y="32572"/>
                </a:moveTo>
                <a:lnTo>
                  <a:pt x="3221" y="30066"/>
                </a:lnTo>
                <a:lnTo>
                  <a:pt x="3221" y="64786"/>
                </a:lnTo>
                <a:lnTo>
                  <a:pt x="2147" y="32572"/>
                </a:lnTo>
                <a:close/>
              </a:path>
              <a:path w="95250" h="95250">
                <a:moveTo>
                  <a:pt x="1431" y="35435"/>
                </a:moveTo>
                <a:lnTo>
                  <a:pt x="1431" y="59417"/>
                </a:lnTo>
                <a:lnTo>
                  <a:pt x="2147" y="62280"/>
                </a:lnTo>
                <a:lnTo>
                  <a:pt x="1431" y="35435"/>
                </a:lnTo>
                <a:close/>
              </a:path>
              <a:path w="95250" h="95250">
                <a:moveTo>
                  <a:pt x="1431" y="35435"/>
                </a:moveTo>
                <a:lnTo>
                  <a:pt x="2147" y="32572"/>
                </a:lnTo>
                <a:lnTo>
                  <a:pt x="2147" y="62280"/>
                </a:lnTo>
                <a:lnTo>
                  <a:pt x="1431" y="35435"/>
                </a:lnTo>
                <a:close/>
              </a:path>
              <a:path w="95250" h="95250">
                <a:moveTo>
                  <a:pt x="715" y="38657"/>
                </a:moveTo>
                <a:lnTo>
                  <a:pt x="715" y="56196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715" y="38657"/>
                </a:moveTo>
                <a:lnTo>
                  <a:pt x="1431" y="35435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357" y="41520"/>
                </a:moveTo>
                <a:lnTo>
                  <a:pt x="357" y="53332"/>
                </a:lnTo>
                <a:lnTo>
                  <a:pt x="715" y="56196"/>
                </a:lnTo>
                <a:lnTo>
                  <a:pt x="357" y="41520"/>
                </a:lnTo>
                <a:close/>
              </a:path>
              <a:path w="95250" h="95250">
                <a:moveTo>
                  <a:pt x="357" y="41520"/>
                </a:moveTo>
                <a:lnTo>
                  <a:pt x="715" y="38657"/>
                </a:lnTo>
                <a:lnTo>
                  <a:pt x="715" y="56196"/>
                </a:lnTo>
                <a:lnTo>
                  <a:pt x="357" y="41520"/>
                </a:lnTo>
                <a:close/>
              </a:path>
              <a:path w="95250" h="95250">
                <a:moveTo>
                  <a:pt x="0" y="44384"/>
                </a:moveTo>
                <a:lnTo>
                  <a:pt x="0" y="50469"/>
                </a:lnTo>
                <a:lnTo>
                  <a:pt x="357" y="53332"/>
                </a:lnTo>
                <a:lnTo>
                  <a:pt x="0" y="44384"/>
                </a:lnTo>
                <a:close/>
              </a:path>
              <a:path w="95250" h="95250">
                <a:moveTo>
                  <a:pt x="0" y="44384"/>
                </a:moveTo>
                <a:lnTo>
                  <a:pt x="357" y="41520"/>
                </a:lnTo>
                <a:lnTo>
                  <a:pt x="357" y="53332"/>
                </a:lnTo>
                <a:lnTo>
                  <a:pt x="0" y="443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6" name="object 5546"/>
          <p:cNvSpPr/>
          <p:nvPr/>
        </p:nvSpPr>
        <p:spPr>
          <a:xfrm>
            <a:off x="17125711" y="3259847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715" y="2505"/>
                </a:moveTo>
                <a:lnTo>
                  <a:pt x="715" y="32214"/>
                </a:lnTo>
                <a:lnTo>
                  <a:pt x="0" y="0"/>
                </a:lnTo>
                <a:lnTo>
                  <a:pt x="715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7" name="object 5547"/>
          <p:cNvSpPr/>
          <p:nvPr/>
        </p:nvSpPr>
        <p:spPr>
          <a:xfrm>
            <a:off x="17125711" y="3259847"/>
            <a:ext cx="1270" cy="34925"/>
          </a:xfrm>
          <a:custGeom>
            <a:avLst/>
            <a:gdLst/>
            <a:ahLst/>
            <a:cxnLst/>
            <a:rect l="l" t="t" r="r" b="b"/>
            <a:pathLst>
              <a:path w="1269" h="34925">
                <a:moveTo>
                  <a:pt x="715" y="32214"/>
                </a:moveTo>
                <a:lnTo>
                  <a:pt x="0" y="0"/>
                </a:lnTo>
                <a:lnTo>
                  <a:pt x="0" y="34719"/>
                </a:lnTo>
                <a:lnTo>
                  <a:pt x="715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8" name="object 5548"/>
          <p:cNvSpPr/>
          <p:nvPr/>
        </p:nvSpPr>
        <p:spPr>
          <a:xfrm>
            <a:off x="17124278" y="3256983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2863"/>
                </a:moveTo>
                <a:lnTo>
                  <a:pt x="1431" y="37583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9" name="object 5549"/>
          <p:cNvSpPr/>
          <p:nvPr/>
        </p:nvSpPr>
        <p:spPr>
          <a:xfrm>
            <a:off x="17124278" y="3256983"/>
            <a:ext cx="1905" cy="40640"/>
          </a:xfrm>
          <a:custGeom>
            <a:avLst/>
            <a:gdLst/>
            <a:ahLst/>
            <a:cxnLst/>
            <a:rect l="l" t="t" r="r" b="b"/>
            <a:pathLst>
              <a:path w="1905" h="40639">
                <a:moveTo>
                  <a:pt x="1431" y="37583"/>
                </a:moveTo>
                <a:lnTo>
                  <a:pt x="0" y="0"/>
                </a:lnTo>
                <a:lnTo>
                  <a:pt x="0" y="40446"/>
                </a:lnTo>
                <a:lnTo>
                  <a:pt x="1431" y="3758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0" name="object 5550"/>
          <p:cNvSpPr/>
          <p:nvPr/>
        </p:nvSpPr>
        <p:spPr>
          <a:xfrm>
            <a:off x="17122846" y="3254119"/>
            <a:ext cx="1905" cy="43815"/>
          </a:xfrm>
          <a:custGeom>
            <a:avLst/>
            <a:gdLst/>
            <a:ahLst/>
            <a:cxnLst/>
            <a:rect l="l" t="t" r="r" b="b"/>
            <a:pathLst>
              <a:path w="1905" h="43814">
                <a:moveTo>
                  <a:pt x="1431" y="2863"/>
                </a:moveTo>
                <a:lnTo>
                  <a:pt x="1431" y="43310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1" name="object 5551"/>
          <p:cNvSpPr/>
          <p:nvPr/>
        </p:nvSpPr>
        <p:spPr>
          <a:xfrm>
            <a:off x="17122846" y="3254119"/>
            <a:ext cx="1905" cy="46355"/>
          </a:xfrm>
          <a:custGeom>
            <a:avLst/>
            <a:gdLst/>
            <a:ahLst/>
            <a:cxnLst/>
            <a:rect l="l" t="t" r="r" b="b"/>
            <a:pathLst>
              <a:path w="1905" h="46354">
                <a:moveTo>
                  <a:pt x="1431" y="43310"/>
                </a:moveTo>
                <a:lnTo>
                  <a:pt x="0" y="0"/>
                </a:lnTo>
                <a:lnTo>
                  <a:pt x="0" y="46173"/>
                </a:lnTo>
                <a:lnTo>
                  <a:pt x="1431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2" name="object 5552"/>
          <p:cNvSpPr/>
          <p:nvPr/>
        </p:nvSpPr>
        <p:spPr>
          <a:xfrm>
            <a:off x="17121415" y="3251614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431" y="2505"/>
                </a:moveTo>
                <a:lnTo>
                  <a:pt x="1431" y="48679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3" name="object 5553"/>
          <p:cNvSpPr/>
          <p:nvPr/>
        </p:nvSpPr>
        <p:spPr>
          <a:xfrm>
            <a:off x="17121415" y="3251614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431" y="48679"/>
                </a:moveTo>
                <a:lnTo>
                  <a:pt x="0" y="0"/>
                </a:lnTo>
                <a:lnTo>
                  <a:pt x="0" y="51184"/>
                </a:lnTo>
                <a:lnTo>
                  <a:pt x="1431" y="486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4" name="object 5554"/>
          <p:cNvSpPr/>
          <p:nvPr/>
        </p:nvSpPr>
        <p:spPr>
          <a:xfrm>
            <a:off x="17119626" y="3249109"/>
            <a:ext cx="1905" cy="53975"/>
          </a:xfrm>
          <a:custGeom>
            <a:avLst/>
            <a:gdLst/>
            <a:ahLst/>
            <a:cxnLst/>
            <a:rect l="l" t="t" r="r" b="b"/>
            <a:pathLst>
              <a:path w="1905" h="53975">
                <a:moveTo>
                  <a:pt x="1789" y="2505"/>
                </a:moveTo>
                <a:lnTo>
                  <a:pt x="1789" y="53690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5" name="object 5555"/>
          <p:cNvSpPr/>
          <p:nvPr/>
        </p:nvSpPr>
        <p:spPr>
          <a:xfrm>
            <a:off x="17119626" y="3249109"/>
            <a:ext cx="1905" cy="56515"/>
          </a:xfrm>
          <a:custGeom>
            <a:avLst/>
            <a:gdLst/>
            <a:ahLst/>
            <a:cxnLst/>
            <a:rect l="l" t="t" r="r" b="b"/>
            <a:pathLst>
              <a:path w="1905" h="56514">
                <a:moveTo>
                  <a:pt x="1789" y="53690"/>
                </a:moveTo>
                <a:lnTo>
                  <a:pt x="0" y="0"/>
                </a:lnTo>
                <a:lnTo>
                  <a:pt x="0" y="56196"/>
                </a:lnTo>
                <a:lnTo>
                  <a:pt x="1789" y="5369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6" name="object 5556"/>
          <p:cNvSpPr/>
          <p:nvPr/>
        </p:nvSpPr>
        <p:spPr>
          <a:xfrm>
            <a:off x="17117835" y="3246961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2147"/>
                </a:moveTo>
                <a:lnTo>
                  <a:pt x="1789" y="58343"/>
                </a:lnTo>
                <a:lnTo>
                  <a:pt x="0" y="0"/>
                </a:lnTo>
                <a:lnTo>
                  <a:pt x="1789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7" name="object 5557"/>
          <p:cNvSpPr/>
          <p:nvPr/>
        </p:nvSpPr>
        <p:spPr>
          <a:xfrm>
            <a:off x="17117835" y="3246961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58343"/>
                </a:moveTo>
                <a:lnTo>
                  <a:pt x="0" y="0"/>
                </a:lnTo>
                <a:lnTo>
                  <a:pt x="0" y="60491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8" name="object 5558"/>
          <p:cNvSpPr/>
          <p:nvPr/>
        </p:nvSpPr>
        <p:spPr>
          <a:xfrm>
            <a:off x="17116046" y="3244455"/>
            <a:ext cx="1905" cy="63500"/>
          </a:xfrm>
          <a:custGeom>
            <a:avLst/>
            <a:gdLst/>
            <a:ahLst/>
            <a:cxnLst/>
            <a:rect l="l" t="t" r="r" b="b"/>
            <a:pathLst>
              <a:path w="1905" h="63500">
                <a:moveTo>
                  <a:pt x="1789" y="2505"/>
                </a:moveTo>
                <a:lnTo>
                  <a:pt x="1789" y="62996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9" name="object 5559"/>
          <p:cNvSpPr/>
          <p:nvPr/>
        </p:nvSpPr>
        <p:spPr>
          <a:xfrm>
            <a:off x="17116046" y="3244455"/>
            <a:ext cx="1905" cy="66040"/>
          </a:xfrm>
          <a:custGeom>
            <a:avLst/>
            <a:gdLst/>
            <a:ahLst/>
            <a:cxnLst/>
            <a:rect l="l" t="t" r="r" b="b"/>
            <a:pathLst>
              <a:path w="1905" h="66039">
                <a:moveTo>
                  <a:pt x="1789" y="62996"/>
                </a:moveTo>
                <a:lnTo>
                  <a:pt x="0" y="0"/>
                </a:lnTo>
                <a:lnTo>
                  <a:pt x="0" y="65502"/>
                </a:lnTo>
                <a:lnTo>
                  <a:pt x="1789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0" name="object 5560"/>
          <p:cNvSpPr/>
          <p:nvPr/>
        </p:nvSpPr>
        <p:spPr>
          <a:xfrm>
            <a:off x="17113898" y="3242666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1789"/>
                </a:moveTo>
                <a:lnTo>
                  <a:pt x="2147" y="67292"/>
                </a:lnTo>
                <a:lnTo>
                  <a:pt x="0" y="0"/>
                </a:lnTo>
                <a:lnTo>
                  <a:pt x="2147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1" name="object 5561"/>
          <p:cNvSpPr/>
          <p:nvPr/>
        </p:nvSpPr>
        <p:spPr>
          <a:xfrm>
            <a:off x="17113898" y="3242666"/>
            <a:ext cx="2540" cy="69215"/>
          </a:xfrm>
          <a:custGeom>
            <a:avLst/>
            <a:gdLst/>
            <a:ahLst/>
            <a:cxnLst/>
            <a:rect l="l" t="t" r="r" b="b"/>
            <a:pathLst>
              <a:path w="2540" h="69214">
                <a:moveTo>
                  <a:pt x="2147" y="67292"/>
                </a:moveTo>
                <a:lnTo>
                  <a:pt x="0" y="0"/>
                </a:lnTo>
                <a:lnTo>
                  <a:pt x="0" y="69081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2" name="object 5562"/>
          <p:cNvSpPr/>
          <p:nvPr/>
        </p:nvSpPr>
        <p:spPr>
          <a:xfrm>
            <a:off x="17111750" y="3240518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2147"/>
                </a:moveTo>
                <a:lnTo>
                  <a:pt x="2147" y="71229"/>
                </a:lnTo>
                <a:lnTo>
                  <a:pt x="0" y="0"/>
                </a:lnTo>
                <a:lnTo>
                  <a:pt x="2147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3" name="object 5563"/>
          <p:cNvSpPr/>
          <p:nvPr/>
        </p:nvSpPr>
        <p:spPr>
          <a:xfrm>
            <a:off x="17111750" y="3240518"/>
            <a:ext cx="2540" cy="73660"/>
          </a:xfrm>
          <a:custGeom>
            <a:avLst/>
            <a:gdLst/>
            <a:ahLst/>
            <a:cxnLst/>
            <a:rect l="l" t="t" r="r" b="b"/>
            <a:pathLst>
              <a:path w="2540" h="73660">
                <a:moveTo>
                  <a:pt x="2147" y="71229"/>
                </a:moveTo>
                <a:lnTo>
                  <a:pt x="0" y="0"/>
                </a:lnTo>
                <a:lnTo>
                  <a:pt x="0" y="73376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4" name="object 5564"/>
          <p:cNvSpPr/>
          <p:nvPr/>
        </p:nvSpPr>
        <p:spPr>
          <a:xfrm>
            <a:off x="17109245" y="3238728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1789"/>
                </a:moveTo>
                <a:lnTo>
                  <a:pt x="2505" y="75166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5" name="object 5565"/>
          <p:cNvSpPr/>
          <p:nvPr/>
        </p:nvSpPr>
        <p:spPr>
          <a:xfrm>
            <a:off x="17109245" y="3238728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75166"/>
                </a:moveTo>
                <a:lnTo>
                  <a:pt x="0" y="0"/>
                </a:lnTo>
                <a:lnTo>
                  <a:pt x="0" y="76956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6" name="object 5566"/>
          <p:cNvSpPr/>
          <p:nvPr/>
        </p:nvSpPr>
        <p:spPr>
          <a:xfrm>
            <a:off x="17106740" y="3236939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1789"/>
                </a:moveTo>
                <a:lnTo>
                  <a:pt x="2505" y="78746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7" name="object 5567"/>
          <p:cNvSpPr/>
          <p:nvPr/>
        </p:nvSpPr>
        <p:spPr>
          <a:xfrm>
            <a:off x="17106740" y="3236939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78746"/>
                </a:moveTo>
                <a:lnTo>
                  <a:pt x="0" y="0"/>
                </a:lnTo>
                <a:lnTo>
                  <a:pt x="0" y="80535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8" name="object 5568"/>
          <p:cNvSpPr/>
          <p:nvPr/>
        </p:nvSpPr>
        <p:spPr>
          <a:xfrm>
            <a:off x="17104235" y="3235507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1431"/>
                </a:moveTo>
                <a:lnTo>
                  <a:pt x="2505" y="81967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9" name="object 5569"/>
          <p:cNvSpPr/>
          <p:nvPr/>
        </p:nvSpPr>
        <p:spPr>
          <a:xfrm>
            <a:off x="17104235" y="3235507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81967"/>
                </a:moveTo>
                <a:lnTo>
                  <a:pt x="0" y="0"/>
                </a:lnTo>
                <a:lnTo>
                  <a:pt x="0" y="83399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0" name="object 5570"/>
          <p:cNvSpPr/>
          <p:nvPr/>
        </p:nvSpPr>
        <p:spPr>
          <a:xfrm>
            <a:off x="17101728" y="3234075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1431"/>
                </a:moveTo>
                <a:lnTo>
                  <a:pt x="2505" y="84830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1" name="object 5571"/>
          <p:cNvSpPr/>
          <p:nvPr/>
        </p:nvSpPr>
        <p:spPr>
          <a:xfrm>
            <a:off x="17101728" y="3234075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84830"/>
                </a:moveTo>
                <a:lnTo>
                  <a:pt x="0" y="0"/>
                </a:lnTo>
                <a:lnTo>
                  <a:pt x="0" y="86262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2" name="object 5572"/>
          <p:cNvSpPr/>
          <p:nvPr/>
        </p:nvSpPr>
        <p:spPr>
          <a:xfrm>
            <a:off x="17098864" y="3233001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1073"/>
                </a:moveTo>
                <a:lnTo>
                  <a:pt x="2863" y="87336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3" name="object 5573"/>
          <p:cNvSpPr/>
          <p:nvPr/>
        </p:nvSpPr>
        <p:spPr>
          <a:xfrm>
            <a:off x="17098864" y="3233001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87336"/>
                </a:moveTo>
                <a:lnTo>
                  <a:pt x="0" y="0"/>
                </a:lnTo>
                <a:lnTo>
                  <a:pt x="0" y="88410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4" name="object 5574"/>
          <p:cNvSpPr/>
          <p:nvPr/>
        </p:nvSpPr>
        <p:spPr>
          <a:xfrm>
            <a:off x="17096001" y="3231928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1073"/>
                </a:moveTo>
                <a:lnTo>
                  <a:pt x="2863" y="89484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5" name="object 5575"/>
          <p:cNvSpPr/>
          <p:nvPr/>
        </p:nvSpPr>
        <p:spPr>
          <a:xfrm>
            <a:off x="17096001" y="3231928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89484"/>
                </a:moveTo>
                <a:lnTo>
                  <a:pt x="0" y="0"/>
                </a:lnTo>
                <a:lnTo>
                  <a:pt x="0" y="90557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6" name="object 5576"/>
          <p:cNvSpPr/>
          <p:nvPr/>
        </p:nvSpPr>
        <p:spPr>
          <a:xfrm>
            <a:off x="17093138" y="3231212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715"/>
                </a:moveTo>
                <a:lnTo>
                  <a:pt x="2863" y="91273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7" name="object 5577"/>
          <p:cNvSpPr/>
          <p:nvPr/>
        </p:nvSpPr>
        <p:spPr>
          <a:xfrm>
            <a:off x="17093138" y="3231212"/>
            <a:ext cx="3175" cy="92075"/>
          </a:xfrm>
          <a:custGeom>
            <a:avLst/>
            <a:gdLst/>
            <a:ahLst/>
            <a:cxnLst/>
            <a:rect l="l" t="t" r="r" b="b"/>
            <a:pathLst>
              <a:path w="3175" h="92075">
                <a:moveTo>
                  <a:pt x="2863" y="91273"/>
                </a:moveTo>
                <a:lnTo>
                  <a:pt x="0" y="0"/>
                </a:lnTo>
                <a:lnTo>
                  <a:pt x="0" y="91989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8" name="object 5578"/>
          <p:cNvSpPr/>
          <p:nvPr/>
        </p:nvSpPr>
        <p:spPr>
          <a:xfrm>
            <a:off x="17090274" y="3230496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715"/>
                </a:moveTo>
                <a:lnTo>
                  <a:pt x="2863" y="92705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9" name="object 5579"/>
          <p:cNvSpPr/>
          <p:nvPr/>
        </p:nvSpPr>
        <p:spPr>
          <a:xfrm>
            <a:off x="17090274" y="3230496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2705"/>
                </a:moveTo>
                <a:lnTo>
                  <a:pt x="0" y="0"/>
                </a:lnTo>
                <a:lnTo>
                  <a:pt x="0" y="93421"/>
                </a:lnTo>
                <a:lnTo>
                  <a:pt x="2863" y="927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0" name="object 5580"/>
          <p:cNvSpPr/>
          <p:nvPr/>
        </p:nvSpPr>
        <p:spPr>
          <a:xfrm>
            <a:off x="17087411" y="3230138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357"/>
                </a:moveTo>
                <a:lnTo>
                  <a:pt x="2863" y="93779"/>
                </a:lnTo>
                <a:lnTo>
                  <a:pt x="0" y="0"/>
                </a:lnTo>
                <a:lnTo>
                  <a:pt x="2863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1" name="object 5581"/>
          <p:cNvSpPr/>
          <p:nvPr/>
        </p:nvSpPr>
        <p:spPr>
          <a:xfrm>
            <a:off x="17087411" y="3230138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3779"/>
                </a:moveTo>
                <a:lnTo>
                  <a:pt x="0" y="0"/>
                </a:lnTo>
                <a:lnTo>
                  <a:pt x="0" y="94137"/>
                </a:lnTo>
                <a:lnTo>
                  <a:pt x="2863" y="937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2" name="object 5582"/>
          <p:cNvSpPr/>
          <p:nvPr/>
        </p:nvSpPr>
        <p:spPr>
          <a:xfrm>
            <a:off x="17084189" y="3229780"/>
            <a:ext cx="3810" cy="94615"/>
          </a:xfrm>
          <a:custGeom>
            <a:avLst/>
            <a:gdLst/>
            <a:ahLst/>
            <a:cxnLst/>
            <a:rect l="l" t="t" r="r" b="b"/>
            <a:pathLst>
              <a:path w="3809" h="94614">
                <a:moveTo>
                  <a:pt x="3221" y="357"/>
                </a:moveTo>
                <a:lnTo>
                  <a:pt x="3221" y="94495"/>
                </a:lnTo>
                <a:lnTo>
                  <a:pt x="0" y="0"/>
                </a:lnTo>
                <a:lnTo>
                  <a:pt x="3221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3" name="object 5583"/>
          <p:cNvSpPr/>
          <p:nvPr/>
        </p:nvSpPr>
        <p:spPr>
          <a:xfrm>
            <a:off x="17084189" y="3229780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495"/>
                </a:moveTo>
                <a:lnTo>
                  <a:pt x="0" y="0"/>
                </a:lnTo>
                <a:lnTo>
                  <a:pt x="0" y="94853"/>
                </a:lnTo>
                <a:lnTo>
                  <a:pt x="3221" y="944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4" name="object 5584"/>
          <p:cNvSpPr/>
          <p:nvPr/>
        </p:nvSpPr>
        <p:spPr>
          <a:xfrm>
            <a:off x="17081326" y="3229780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4853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5" name="object 5585"/>
          <p:cNvSpPr/>
          <p:nvPr/>
        </p:nvSpPr>
        <p:spPr>
          <a:xfrm>
            <a:off x="17081326" y="3229780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4853"/>
                </a:moveTo>
                <a:lnTo>
                  <a:pt x="0" y="0"/>
                </a:lnTo>
                <a:lnTo>
                  <a:pt x="0" y="94853"/>
                </a:lnTo>
                <a:lnTo>
                  <a:pt x="2863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6" name="object 5586"/>
          <p:cNvSpPr/>
          <p:nvPr/>
        </p:nvSpPr>
        <p:spPr>
          <a:xfrm>
            <a:off x="17078462" y="3229780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4853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7" name="object 5587"/>
          <p:cNvSpPr/>
          <p:nvPr/>
        </p:nvSpPr>
        <p:spPr>
          <a:xfrm>
            <a:off x="17078462" y="3229780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4853"/>
                </a:moveTo>
                <a:lnTo>
                  <a:pt x="0" y="0"/>
                </a:lnTo>
                <a:lnTo>
                  <a:pt x="0" y="94853"/>
                </a:lnTo>
                <a:lnTo>
                  <a:pt x="2863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8" name="object 5588"/>
          <p:cNvSpPr/>
          <p:nvPr/>
        </p:nvSpPr>
        <p:spPr>
          <a:xfrm>
            <a:off x="17075241" y="3229780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0"/>
                </a:moveTo>
                <a:lnTo>
                  <a:pt x="3221" y="94853"/>
                </a:lnTo>
                <a:lnTo>
                  <a:pt x="0" y="357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9" name="object 5589"/>
          <p:cNvSpPr/>
          <p:nvPr/>
        </p:nvSpPr>
        <p:spPr>
          <a:xfrm>
            <a:off x="17075241" y="3230138"/>
            <a:ext cx="3810" cy="94615"/>
          </a:xfrm>
          <a:custGeom>
            <a:avLst/>
            <a:gdLst/>
            <a:ahLst/>
            <a:cxnLst/>
            <a:rect l="l" t="t" r="r" b="b"/>
            <a:pathLst>
              <a:path w="3809" h="94614">
                <a:moveTo>
                  <a:pt x="3221" y="94495"/>
                </a:moveTo>
                <a:lnTo>
                  <a:pt x="0" y="0"/>
                </a:lnTo>
                <a:lnTo>
                  <a:pt x="0" y="94137"/>
                </a:lnTo>
                <a:lnTo>
                  <a:pt x="3221" y="944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0" name="object 5590"/>
          <p:cNvSpPr/>
          <p:nvPr/>
        </p:nvSpPr>
        <p:spPr>
          <a:xfrm>
            <a:off x="17072378" y="3230138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0"/>
                </a:moveTo>
                <a:lnTo>
                  <a:pt x="2863" y="94137"/>
                </a:lnTo>
                <a:lnTo>
                  <a:pt x="0" y="35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1" name="object 5591"/>
          <p:cNvSpPr/>
          <p:nvPr/>
        </p:nvSpPr>
        <p:spPr>
          <a:xfrm>
            <a:off x="17072378" y="3230496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3779"/>
                </a:moveTo>
                <a:lnTo>
                  <a:pt x="0" y="0"/>
                </a:lnTo>
                <a:lnTo>
                  <a:pt x="0" y="93421"/>
                </a:lnTo>
                <a:lnTo>
                  <a:pt x="2863" y="937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2" name="object 5592"/>
          <p:cNvSpPr/>
          <p:nvPr/>
        </p:nvSpPr>
        <p:spPr>
          <a:xfrm>
            <a:off x="17069514" y="3230496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0"/>
                </a:moveTo>
                <a:lnTo>
                  <a:pt x="2863" y="93421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3" name="object 5593"/>
          <p:cNvSpPr/>
          <p:nvPr/>
        </p:nvSpPr>
        <p:spPr>
          <a:xfrm>
            <a:off x="17069514" y="3231212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92705"/>
                </a:moveTo>
                <a:lnTo>
                  <a:pt x="0" y="0"/>
                </a:lnTo>
                <a:lnTo>
                  <a:pt x="0" y="91989"/>
                </a:lnTo>
                <a:lnTo>
                  <a:pt x="2863" y="927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4" name="object 5594"/>
          <p:cNvSpPr/>
          <p:nvPr/>
        </p:nvSpPr>
        <p:spPr>
          <a:xfrm>
            <a:off x="17066651" y="3231212"/>
            <a:ext cx="3175" cy="92075"/>
          </a:xfrm>
          <a:custGeom>
            <a:avLst/>
            <a:gdLst/>
            <a:ahLst/>
            <a:cxnLst/>
            <a:rect l="l" t="t" r="r" b="b"/>
            <a:pathLst>
              <a:path w="3175" h="92075">
                <a:moveTo>
                  <a:pt x="2863" y="0"/>
                </a:moveTo>
                <a:lnTo>
                  <a:pt x="2863" y="9198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5" name="object 5595"/>
          <p:cNvSpPr/>
          <p:nvPr/>
        </p:nvSpPr>
        <p:spPr>
          <a:xfrm>
            <a:off x="17066651" y="3231928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91273"/>
                </a:moveTo>
                <a:lnTo>
                  <a:pt x="0" y="0"/>
                </a:lnTo>
                <a:lnTo>
                  <a:pt x="0" y="90557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6" name="object 5596"/>
          <p:cNvSpPr/>
          <p:nvPr/>
        </p:nvSpPr>
        <p:spPr>
          <a:xfrm>
            <a:off x="17063787" y="3231928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0"/>
                </a:moveTo>
                <a:lnTo>
                  <a:pt x="2863" y="90557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7" name="object 5597"/>
          <p:cNvSpPr/>
          <p:nvPr/>
        </p:nvSpPr>
        <p:spPr>
          <a:xfrm>
            <a:off x="17063787" y="3233001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89484"/>
                </a:moveTo>
                <a:lnTo>
                  <a:pt x="0" y="0"/>
                </a:lnTo>
                <a:lnTo>
                  <a:pt x="0" y="88410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8" name="object 5598"/>
          <p:cNvSpPr/>
          <p:nvPr/>
        </p:nvSpPr>
        <p:spPr>
          <a:xfrm>
            <a:off x="17060924" y="3233001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0"/>
                </a:moveTo>
                <a:lnTo>
                  <a:pt x="2863" y="88410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9" name="object 5599"/>
          <p:cNvSpPr/>
          <p:nvPr/>
        </p:nvSpPr>
        <p:spPr>
          <a:xfrm>
            <a:off x="17060924" y="3234075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87336"/>
                </a:moveTo>
                <a:lnTo>
                  <a:pt x="0" y="0"/>
                </a:lnTo>
                <a:lnTo>
                  <a:pt x="0" y="86262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0" name="object 5600"/>
          <p:cNvSpPr/>
          <p:nvPr/>
        </p:nvSpPr>
        <p:spPr>
          <a:xfrm>
            <a:off x="17058417" y="3234075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0"/>
                </a:moveTo>
                <a:lnTo>
                  <a:pt x="2505" y="86262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1" name="object 5601"/>
          <p:cNvSpPr/>
          <p:nvPr/>
        </p:nvSpPr>
        <p:spPr>
          <a:xfrm>
            <a:off x="17058417" y="3235507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84830"/>
                </a:moveTo>
                <a:lnTo>
                  <a:pt x="0" y="0"/>
                </a:lnTo>
                <a:lnTo>
                  <a:pt x="0" y="83399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2" name="object 5602"/>
          <p:cNvSpPr/>
          <p:nvPr/>
        </p:nvSpPr>
        <p:spPr>
          <a:xfrm>
            <a:off x="17055912" y="3235507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0"/>
                </a:moveTo>
                <a:lnTo>
                  <a:pt x="2505" y="83399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3" name="object 5603"/>
          <p:cNvSpPr/>
          <p:nvPr/>
        </p:nvSpPr>
        <p:spPr>
          <a:xfrm>
            <a:off x="17055912" y="3236939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81967"/>
                </a:moveTo>
                <a:lnTo>
                  <a:pt x="0" y="0"/>
                </a:lnTo>
                <a:lnTo>
                  <a:pt x="0" y="80535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4" name="object 5604"/>
          <p:cNvSpPr/>
          <p:nvPr/>
        </p:nvSpPr>
        <p:spPr>
          <a:xfrm>
            <a:off x="17053407" y="3236939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0"/>
                </a:moveTo>
                <a:lnTo>
                  <a:pt x="2505" y="80535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5" name="object 5605"/>
          <p:cNvSpPr/>
          <p:nvPr/>
        </p:nvSpPr>
        <p:spPr>
          <a:xfrm>
            <a:off x="17053407" y="3238728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78746"/>
                </a:moveTo>
                <a:lnTo>
                  <a:pt x="0" y="0"/>
                </a:lnTo>
                <a:lnTo>
                  <a:pt x="0" y="76956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6" name="object 5606"/>
          <p:cNvSpPr/>
          <p:nvPr/>
        </p:nvSpPr>
        <p:spPr>
          <a:xfrm>
            <a:off x="17050901" y="3238728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0"/>
                </a:moveTo>
                <a:lnTo>
                  <a:pt x="2505" y="76956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7" name="object 5607"/>
          <p:cNvSpPr/>
          <p:nvPr/>
        </p:nvSpPr>
        <p:spPr>
          <a:xfrm>
            <a:off x="17050901" y="3240518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75166"/>
                </a:moveTo>
                <a:lnTo>
                  <a:pt x="0" y="0"/>
                </a:lnTo>
                <a:lnTo>
                  <a:pt x="0" y="73376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8" name="object 5608"/>
          <p:cNvSpPr/>
          <p:nvPr/>
        </p:nvSpPr>
        <p:spPr>
          <a:xfrm>
            <a:off x="17048754" y="3240518"/>
            <a:ext cx="2540" cy="73660"/>
          </a:xfrm>
          <a:custGeom>
            <a:avLst/>
            <a:gdLst/>
            <a:ahLst/>
            <a:cxnLst/>
            <a:rect l="l" t="t" r="r" b="b"/>
            <a:pathLst>
              <a:path w="2540" h="73660">
                <a:moveTo>
                  <a:pt x="2147" y="0"/>
                </a:moveTo>
                <a:lnTo>
                  <a:pt x="2147" y="73376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9" name="object 5609"/>
          <p:cNvSpPr/>
          <p:nvPr/>
        </p:nvSpPr>
        <p:spPr>
          <a:xfrm>
            <a:off x="17048754" y="3242666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71229"/>
                </a:moveTo>
                <a:lnTo>
                  <a:pt x="0" y="0"/>
                </a:lnTo>
                <a:lnTo>
                  <a:pt x="0" y="69081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0" name="object 5610"/>
          <p:cNvSpPr/>
          <p:nvPr/>
        </p:nvSpPr>
        <p:spPr>
          <a:xfrm>
            <a:off x="17046606" y="3242666"/>
            <a:ext cx="2540" cy="69215"/>
          </a:xfrm>
          <a:custGeom>
            <a:avLst/>
            <a:gdLst/>
            <a:ahLst/>
            <a:cxnLst/>
            <a:rect l="l" t="t" r="r" b="b"/>
            <a:pathLst>
              <a:path w="2540" h="69214">
                <a:moveTo>
                  <a:pt x="2147" y="0"/>
                </a:moveTo>
                <a:lnTo>
                  <a:pt x="2147" y="69081"/>
                </a:lnTo>
                <a:lnTo>
                  <a:pt x="0" y="1789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1" name="object 5611"/>
          <p:cNvSpPr/>
          <p:nvPr/>
        </p:nvSpPr>
        <p:spPr>
          <a:xfrm>
            <a:off x="17046606" y="3244455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67292"/>
                </a:moveTo>
                <a:lnTo>
                  <a:pt x="0" y="0"/>
                </a:lnTo>
                <a:lnTo>
                  <a:pt x="0" y="65502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2" name="object 5612"/>
          <p:cNvSpPr/>
          <p:nvPr/>
        </p:nvSpPr>
        <p:spPr>
          <a:xfrm>
            <a:off x="17044458" y="3244455"/>
            <a:ext cx="2540" cy="66040"/>
          </a:xfrm>
          <a:custGeom>
            <a:avLst/>
            <a:gdLst/>
            <a:ahLst/>
            <a:cxnLst/>
            <a:rect l="l" t="t" r="r" b="b"/>
            <a:pathLst>
              <a:path w="2540" h="66039">
                <a:moveTo>
                  <a:pt x="2147" y="0"/>
                </a:moveTo>
                <a:lnTo>
                  <a:pt x="2147" y="65502"/>
                </a:lnTo>
                <a:lnTo>
                  <a:pt x="0" y="2505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3" name="object 5613"/>
          <p:cNvSpPr/>
          <p:nvPr/>
        </p:nvSpPr>
        <p:spPr>
          <a:xfrm>
            <a:off x="17044458" y="3246961"/>
            <a:ext cx="2540" cy="63500"/>
          </a:xfrm>
          <a:custGeom>
            <a:avLst/>
            <a:gdLst/>
            <a:ahLst/>
            <a:cxnLst/>
            <a:rect l="l" t="t" r="r" b="b"/>
            <a:pathLst>
              <a:path w="2540" h="63500">
                <a:moveTo>
                  <a:pt x="2147" y="62996"/>
                </a:moveTo>
                <a:lnTo>
                  <a:pt x="0" y="0"/>
                </a:lnTo>
                <a:lnTo>
                  <a:pt x="0" y="60491"/>
                </a:lnTo>
                <a:lnTo>
                  <a:pt x="2147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4" name="object 5614"/>
          <p:cNvSpPr/>
          <p:nvPr/>
        </p:nvSpPr>
        <p:spPr>
          <a:xfrm>
            <a:off x="17042669" y="3246961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0"/>
                </a:moveTo>
                <a:lnTo>
                  <a:pt x="1789" y="60491"/>
                </a:lnTo>
                <a:lnTo>
                  <a:pt x="0" y="2147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5" name="object 5615"/>
          <p:cNvSpPr/>
          <p:nvPr/>
        </p:nvSpPr>
        <p:spPr>
          <a:xfrm>
            <a:off x="17042669" y="3249109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58343"/>
                </a:moveTo>
                <a:lnTo>
                  <a:pt x="0" y="0"/>
                </a:lnTo>
                <a:lnTo>
                  <a:pt x="0" y="56196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6" name="object 5616"/>
          <p:cNvSpPr/>
          <p:nvPr/>
        </p:nvSpPr>
        <p:spPr>
          <a:xfrm>
            <a:off x="17041237" y="3249109"/>
            <a:ext cx="1905" cy="56515"/>
          </a:xfrm>
          <a:custGeom>
            <a:avLst/>
            <a:gdLst/>
            <a:ahLst/>
            <a:cxnLst/>
            <a:rect l="l" t="t" r="r" b="b"/>
            <a:pathLst>
              <a:path w="1905" h="56514">
                <a:moveTo>
                  <a:pt x="1431" y="0"/>
                </a:moveTo>
                <a:lnTo>
                  <a:pt x="1431" y="56196"/>
                </a:lnTo>
                <a:lnTo>
                  <a:pt x="0" y="2505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7" name="object 5617"/>
          <p:cNvSpPr/>
          <p:nvPr/>
        </p:nvSpPr>
        <p:spPr>
          <a:xfrm>
            <a:off x="17041237" y="3251614"/>
            <a:ext cx="1905" cy="53975"/>
          </a:xfrm>
          <a:custGeom>
            <a:avLst/>
            <a:gdLst/>
            <a:ahLst/>
            <a:cxnLst/>
            <a:rect l="l" t="t" r="r" b="b"/>
            <a:pathLst>
              <a:path w="1905" h="53975">
                <a:moveTo>
                  <a:pt x="1431" y="53690"/>
                </a:moveTo>
                <a:lnTo>
                  <a:pt x="0" y="0"/>
                </a:lnTo>
                <a:lnTo>
                  <a:pt x="0" y="51184"/>
                </a:lnTo>
                <a:lnTo>
                  <a:pt x="1431" y="5369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8" name="object 5618"/>
          <p:cNvSpPr/>
          <p:nvPr/>
        </p:nvSpPr>
        <p:spPr>
          <a:xfrm>
            <a:off x="17039448" y="3251614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789" y="0"/>
                </a:moveTo>
                <a:lnTo>
                  <a:pt x="1789" y="51184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9" name="object 5619"/>
          <p:cNvSpPr/>
          <p:nvPr/>
        </p:nvSpPr>
        <p:spPr>
          <a:xfrm>
            <a:off x="17039448" y="3254119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789" y="48679"/>
                </a:moveTo>
                <a:lnTo>
                  <a:pt x="0" y="0"/>
                </a:lnTo>
                <a:lnTo>
                  <a:pt x="0" y="46173"/>
                </a:lnTo>
                <a:lnTo>
                  <a:pt x="1789" y="486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0" name="object 5620"/>
          <p:cNvSpPr/>
          <p:nvPr/>
        </p:nvSpPr>
        <p:spPr>
          <a:xfrm>
            <a:off x="17038373" y="3254119"/>
            <a:ext cx="1270" cy="46355"/>
          </a:xfrm>
          <a:custGeom>
            <a:avLst/>
            <a:gdLst/>
            <a:ahLst/>
            <a:cxnLst/>
            <a:rect l="l" t="t" r="r" b="b"/>
            <a:pathLst>
              <a:path w="1269" h="46354">
                <a:moveTo>
                  <a:pt x="1073" y="0"/>
                </a:moveTo>
                <a:lnTo>
                  <a:pt x="1073" y="46173"/>
                </a:lnTo>
                <a:lnTo>
                  <a:pt x="0" y="286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1" name="object 5621"/>
          <p:cNvSpPr/>
          <p:nvPr/>
        </p:nvSpPr>
        <p:spPr>
          <a:xfrm>
            <a:off x="17038373" y="3256983"/>
            <a:ext cx="1270" cy="43815"/>
          </a:xfrm>
          <a:custGeom>
            <a:avLst/>
            <a:gdLst/>
            <a:ahLst/>
            <a:cxnLst/>
            <a:rect l="l" t="t" r="r" b="b"/>
            <a:pathLst>
              <a:path w="1269" h="43814">
                <a:moveTo>
                  <a:pt x="1073" y="43310"/>
                </a:moveTo>
                <a:lnTo>
                  <a:pt x="0" y="0"/>
                </a:lnTo>
                <a:lnTo>
                  <a:pt x="0" y="40446"/>
                </a:lnTo>
                <a:lnTo>
                  <a:pt x="1073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2" name="object 5622"/>
          <p:cNvSpPr/>
          <p:nvPr/>
        </p:nvSpPr>
        <p:spPr>
          <a:xfrm>
            <a:off x="17036943" y="3256983"/>
            <a:ext cx="1905" cy="40640"/>
          </a:xfrm>
          <a:custGeom>
            <a:avLst/>
            <a:gdLst/>
            <a:ahLst/>
            <a:cxnLst/>
            <a:rect l="l" t="t" r="r" b="b"/>
            <a:pathLst>
              <a:path w="1905" h="40639">
                <a:moveTo>
                  <a:pt x="1431" y="0"/>
                </a:moveTo>
                <a:lnTo>
                  <a:pt x="1431" y="40446"/>
                </a:lnTo>
                <a:lnTo>
                  <a:pt x="0" y="286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3" name="object 5623"/>
          <p:cNvSpPr/>
          <p:nvPr/>
        </p:nvSpPr>
        <p:spPr>
          <a:xfrm>
            <a:off x="17036943" y="3259847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37583"/>
                </a:moveTo>
                <a:lnTo>
                  <a:pt x="0" y="0"/>
                </a:lnTo>
                <a:lnTo>
                  <a:pt x="0" y="34719"/>
                </a:lnTo>
                <a:lnTo>
                  <a:pt x="1431" y="3758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4" name="object 5624"/>
          <p:cNvSpPr/>
          <p:nvPr/>
        </p:nvSpPr>
        <p:spPr>
          <a:xfrm>
            <a:off x="17035868" y="3259847"/>
            <a:ext cx="1270" cy="34925"/>
          </a:xfrm>
          <a:custGeom>
            <a:avLst/>
            <a:gdLst/>
            <a:ahLst/>
            <a:cxnLst/>
            <a:rect l="l" t="t" r="r" b="b"/>
            <a:pathLst>
              <a:path w="1269" h="34925">
                <a:moveTo>
                  <a:pt x="1073" y="0"/>
                </a:moveTo>
                <a:lnTo>
                  <a:pt x="1073" y="34719"/>
                </a:lnTo>
                <a:lnTo>
                  <a:pt x="0" y="250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5" name="object 5625"/>
          <p:cNvSpPr/>
          <p:nvPr/>
        </p:nvSpPr>
        <p:spPr>
          <a:xfrm>
            <a:off x="17035868" y="3262352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1073" y="32214"/>
                </a:moveTo>
                <a:lnTo>
                  <a:pt x="0" y="0"/>
                </a:lnTo>
                <a:lnTo>
                  <a:pt x="0" y="29708"/>
                </a:lnTo>
                <a:lnTo>
                  <a:pt x="1073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6" name="object 5626"/>
          <p:cNvSpPr/>
          <p:nvPr/>
        </p:nvSpPr>
        <p:spPr>
          <a:xfrm>
            <a:off x="17033721" y="3229780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5211" y="47247"/>
                </a:moveTo>
                <a:lnTo>
                  <a:pt x="95211" y="44384"/>
                </a:lnTo>
                <a:lnTo>
                  <a:pt x="94853" y="41520"/>
                </a:lnTo>
                <a:lnTo>
                  <a:pt x="94495" y="38657"/>
                </a:lnTo>
                <a:lnTo>
                  <a:pt x="93779" y="35435"/>
                </a:lnTo>
                <a:lnTo>
                  <a:pt x="92705" y="32572"/>
                </a:lnTo>
                <a:lnTo>
                  <a:pt x="91989" y="30066"/>
                </a:lnTo>
                <a:lnTo>
                  <a:pt x="90557" y="27203"/>
                </a:lnTo>
                <a:lnTo>
                  <a:pt x="89126" y="24339"/>
                </a:lnTo>
                <a:lnTo>
                  <a:pt x="87694" y="21834"/>
                </a:lnTo>
                <a:lnTo>
                  <a:pt x="85904" y="19328"/>
                </a:lnTo>
                <a:lnTo>
                  <a:pt x="84115" y="17180"/>
                </a:lnTo>
                <a:lnTo>
                  <a:pt x="82325" y="14675"/>
                </a:lnTo>
                <a:lnTo>
                  <a:pt x="80177" y="12885"/>
                </a:lnTo>
                <a:lnTo>
                  <a:pt x="78030" y="10738"/>
                </a:lnTo>
                <a:lnTo>
                  <a:pt x="75524" y="8948"/>
                </a:lnTo>
                <a:lnTo>
                  <a:pt x="73019" y="7158"/>
                </a:lnTo>
                <a:lnTo>
                  <a:pt x="70513" y="5726"/>
                </a:lnTo>
                <a:lnTo>
                  <a:pt x="68007" y="4295"/>
                </a:lnTo>
                <a:lnTo>
                  <a:pt x="65144" y="3221"/>
                </a:lnTo>
                <a:lnTo>
                  <a:pt x="62280" y="2147"/>
                </a:lnTo>
                <a:lnTo>
                  <a:pt x="59417" y="1431"/>
                </a:lnTo>
                <a:lnTo>
                  <a:pt x="56553" y="715"/>
                </a:lnTo>
                <a:lnTo>
                  <a:pt x="53690" y="357"/>
                </a:lnTo>
                <a:lnTo>
                  <a:pt x="50469" y="0"/>
                </a:lnTo>
                <a:lnTo>
                  <a:pt x="47605" y="0"/>
                </a:lnTo>
                <a:lnTo>
                  <a:pt x="44742" y="0"/>
                </a:lnTo>
                <a:lnTo>
                  <a:pt x="41520" y="357"/>
                </a:lnTo>
                <a:lnTo>
                  <a:pt x="38657" y="715"/>
                </a:lnTo>
                <a:lnTo>
                  <a:pt x="35793" y="1431"/>
                </a:lnTo>
                <a:lnTo>
                  <a:pt x="32930" y="2147"/>
                </a:lnTo>
                <a:lnTo>
                  <a:pt x="30066" y="3221"/>
                </a:lnTo>
                <a:lnTo>
                  <a:pt x="27203" y="4295"/>
                </a:lnTo>
                <a:lnTo>
                  <a:pt x="24697" y="5726"/>
                </a:lnTo>
                <a:lnTo>
                  <a:pt x="22192" y="7158"/>
                </a:lnTo>
                <a:lnTo>
                  <a:pt x="19686" y="8948"/>
                </a:lnTo>
                <a:lnTo>
                  <a:pt x="17180" y="10738"/>
                </a:lnTo>
                <a:lnTo>
                  <a:pt x="15033" y="12885"/>
                </a:lnTo>
                <a:lnTo>
                  <a:pt x="12885" y="14675"/>
                </a:lnTo>
                <a:lnTo>
                  <a:pt x="10738" y="17180"/>
                </a:lnTo>
                <a:lnTo>
                  <a:pt x="8948" y="19328"/>
                </a:lnTo>
                <a:lnTo>
                  <a:pt x="7516" y="21834"/>
                </a:lnTo>
                <a:lnTo>
                  <a:pt x="5726" y="24339"/>
                </a:lnTo>
                <a:lnTo>
                  <a:pt x="4653" y="27203"/>
                </a:lnTo>
                <a:lnTo>
                  <a:pt x="3221" y="30066"/>
                </a:lnTo>
                <a:lnTo>
                  <a:pt x="2147" y="32572"/>
                </a:lnTo>
                <a:lnTo>
                  <a:pt x="1431" y="35435"/>
                </a:lnTo>
                <a:lnTo>
                  <a:pt x="715" y="38657"/>
                </a:lnTo>
                <a:lnTo>
                  <a:pt x="357" y="41520"/>
                </a:lnTo>
                <a:lnTo>
                  <a:pt x="0" y="44384"/>
                </a:lnTo>
                <a:lnTo>
                  <a:pt x="0" y="47247"/>
                </a:lnTo>
                <a:lnTo>
                  <a:pt x="0" y="50469"/>
                </a:lnTo>
                <a:lnTo>
                  <a:pt x="357" y="53332"/>
                </a:lnTo>
                <a:lnTo>
                  <a:pt x="4653" y="67649"/>
                </a:lnTo>
                <a:lnTo>
                  <a:pt x="5726" y="70513"/>
                </a:lnTo>
                <a:lnTo>
                  <a:pt x="7516" y="73019"/>
                </a:lnTo>
                <a:lnTo>
                  <a:pt x="8948" y="75524"/>
                </a:lnTo>
                <a:lnTo>
                  <a:pt x="10738" y="77672"/>
                </a:lnTo>
                <a:lnTo>
                  <a:pt x="12885" y="80177"/>
                </a:lnTo>
                <a:lnTo>
                  <a:pt x="15033" y="81967"/>
                </a:lnTo>
                <a:lnTo>
                  <a:pt x="17180" y="84115"/>
                </a:lnTo>
                <a:lnTo>
                  <a:pt x="19686" y="85904"/>
                </a:lnTo>
                <a:lnTo>
                  <a:pt x="22192" y="87694"/>
                </a:lnTo>
                <a:lnTo>
                  <a:pt x="24697" y="89126"/>
                </a:lnTo>
                <a:lnTo>
                  <a:pt x="27203" y="90557"/>
                </a:lnTo>
                <a:lnTo>
                  <a:pt x="30066" y="91631"/>
                </a:lnTo>
                <a:lnTo>
                  <a:pt x="32930" y="92705"/>
                </a:lnTo>
                <a:lnTo>
                  <a:pt x="35793" y="93421"/>
                </a:lnTo>
                <a:lnTo>
                  <a:pt x="38657" y="94137"/>
                </a:lnTo>
                <a:lnTo>
                  <a:pt x="41520" y="94495"/>
                </a:lnTo>
                <a:lnTo>
                  <a:pt x="44742" y="94853"/>
                </a:lnTo>
                <a:lnTo>
                  <a:pt x="47605" y="94853"/>
                </a:lnTo>
                <a:lnTo>
                  <a:pt x="50469" y="94853"/>
                </a:lnTo>
                <a:lnTo>
                  <a:pt x="53690" y="94495"/>
                </a:lnTo>
                <a:lnTo>
                  <a:pt x="56553" y="94137"/>
                </a:lnTo>
                <a:lnTo>
                  <a:pt x="59417" y="93421"/>
                </a:lnTo>
                <a:lnTo>
                  <a:pt x="62280" y="92705"/>
                </a:lnTo>
                <a:lnTo>
                  <a:pt x="65144" y="91631"/>
                </a:lnTo>
                <a:lnTo>
                  <a:pt x="68007" y="90557"/>
                </a:lnTo>
                <a:lnTo>
                  <a:pt x="70513" y="89126"/>
                </a:lnTo>
                <a:lnTo>
                  <a:pt x="73019" y="87694"/>
                </a:lnTo>
                <a:lnTo>
                  <a:pt x="75524" y="85904"/>
                </a:lnTo>
                <a:lnTo>
                  <a:pt x="78030" y="84115"/>
                </a:lnTo>
                <a:lnTo>
                  <a:pt x="80177" y="81967"/>
                </a:lnTo>
                <a:lnTo>
                  <a:pt x="82325" y="80177"/>
                </a:lnTo>
                <a:lnTo>
                  <a:pt x="84115" y="77672"/>
                </a:lnTo>
                <a:lnTo>
                  <a:pt x="85904" y="75524"/>
                </a:lnTo>
                <a:lnTo>
                  <a:pt x="87694" y="73019"/>
                </a:lnTo>
                <a:lnTo>
                  <a:pt x="89126" y="70513"/>
                </a:lnTo>
                <a:lnTo>
                  <a:pt x="90557" y="67649"/>
                </a:lnTo>
                <a:lnTo>
                  <a:pt x="91989" y="64786"/>
                </a:lnTo>
                <a:lnTo>
                  <a:pt x="92705" y="62280"/>
                </a:lnTo>
                <a:lnTo>
                  <a:pt x="93779" y="59417"/>
                </a:lnTo>
                <a:lnTo>
                  <a:pt x="94495" y="56196"/>
                </a:lnTo>
                <a:lnTo>
                  <a:pt x="94853" y="53332"/>
                </a:lnTo>
                <a:lnTo>
                  <a:pt x="95211" y="472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7" name="object 5627"/>
          <p:cNvSpPr txBox="1"/>
          <p:nvPr/>
        </p:nvSpPr>
        <p:spPr>
          <a:xfrm>
            <a:off x="17038918" y="3235004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3d</a:t>
            </a:r>
            <a:endParaRPr sz="500">
              <a:latin typeface="Arial"/>
              <a:cs typeface="Arial"/>
            </a:endParaRPr>
          </a:p>
        </p:txBody>
      </p:sp>
      <p:sp>
        <p:nvSpPr>
          <p:cNvPr id="5628" name="object 5628"/>
          <p:cNvSpPr/>
          <p:nvPr/>
        </p:nvSpPr>
        <p:spPr>
          <a:xfrm>
            <a:off x="17033721" y="3419844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7426"/>
                </a:moveTo>
                <a:lnTo>
                  <a:pt x="91126" y="28966"/>
                </a:lnTo>
                <a:lnTo>
                  <a:pt x="80962" y="13890"/>
                </a:lnTo>
                <a:lnTo>
                  <a:pt x="65887" y="3727"/>
                </a:lnTo>
                <a:lnTo>
                  <a:pt x="47426" y="0"/>
                </a:lnTo>
                <a:lnTo>
                  <a:pt x="28966" y="3727"/>
                </a:lnTo>
                <a:lnTo>
                  <a:pt x="13890" y="13890"/>
                </a:lnTo>
                <a:lnTo>
                  <a:pt x="3727" y="28966"/>
                </a:lnTo>
                <a:lnTo>
                  <a:pt x="0" y="47426"/>
                </a:lnTo>
                <a:lnTo>
                  <a:pt x="3727" y="65887"/>
                </a:lnTo>
                <a:lnTo>
                  <a:pt x="13890" y="80962"/>
                </a:lnTo>
                <a:lnTo>
                  <a:pt x="28966" y="91126"/>
                </a:lnTo>
                <a:lnTo>
                  <a:pt x="47426" y="94853"/>
                </a:lnTo>
                <a:lnTo>
                  <a:pt x="65887" y="91126"/>
                </a:lnTo>
                <a:lnTo>
                  <a:pt x="80962" y="80962"/>
                </a:lnTo>
                <a:lnTo>
                  <a:pt x="91126" y="65887"/>
                </a:lnTo>
                <a:lnTo>
                  <a:pt x="94853" y="4742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9" name="object 5629"/>
          <p:cNvSpPr/>
          <p:nvPr/>
        </p:nvSpPr>
        <p:spPr>
          <a:xfrm>
            <a:off x="17033721" y="3419844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1520"/>
                </a:moveTo>
                <a:lnTo>
                  <a:pt x="94853" y="53690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853" y="41520"/>
                </a:moveTo>
                <a:lnTo>
                  <a:pt x="95211" y="44742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495" y="38657"/>
                </a:moveTo>
                <a:lnTo>
                  <a:pt x="94495" y="56553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4495" y="38657"/>
                </a:moveTo>
                <a:lnTo>
                  <a:pt x="94853" y="41520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3779" y="35793"/>
                </a:moveTo>
                <a:lnTo>
                  <a:pt x="93779" y="5941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3779" y="35793"/>
                </a:moveTo>
                <a:lnTo>
                  <a:pt x="94495" y="3865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2705" y="32930"/>
                </a:moveTo>
                <a:lnTo>
                  <a:pt x="92705" y="62280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2705" y="32930"/>
                </a:moveTo>
                <a:lnTo>
                  <a:pt x="93779" y="35793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1989" y="30066"/>
                </a:moveTo>
                <a:lnTo>
                  <a:pt x="91989" y="65144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1989" y="30066"/>
                </a:moveTo>
                <a:lnTo>
                  <a:pt x="92705" y="32930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0557" y="27203"/>
                </a:moveTo>
                <a:lnTo>
                  <a:pt x="90557" y="68007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90557" y="27203"/>
                </a:moveTo>
                <a:lnTo>
                  <a:pt x="91989" y="30066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89126" y="24697"/>
                </a:moveTo>
                <a:lnTo>
                  <a:pt x="89126" y="7051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9126" y="24697"/>
                </a:moveTo>
                <a:lnTo>
                  <a:pt x="90557" y="2720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7694" y="22192"/>
                </a:moveTo>
                <a:lnTo>
                  <a:pt x="87694" y="73019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7694" y="22192"/>
                </a:moveTo>
                <a:lnTo>
                  <a:pt x="89126" y="24697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5904" y="19686"/>
                </a:moveTo>
                <a:lnTo>
                  <a:pt x="85904" y="75524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5904" y="19686"/>
                </a:moveTo>
                <a:lnTo>
                  <a:pt x="87694" y="22192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4115" y="17180"/>
                </a:moveTo>
                <a:lnTo>
                  <a:pt x="84115" y="78030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4115" y="17180"/>
                </a:moveTo>
                <a:lnTo>
                  <a:pt x="85904" y="19686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2325" y="15033"/>
                </a:moveTo>
                <a:lnTo>
                  <a:pt x="82325" y="80177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2325" y="15033"/>
                </a:moveTo>
                <a:lnTo>
                  <a:pt x="84115" y="17180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0177" y="12885"/>
                </a:moveTo>
                <a:lnTo>
                  <a:pt x="80177" y="82325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80177" y="12885"/>
                </a:moveTo>
                <a:lnTo>
                  <a:pt x="82325" y="15033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78030" y="11096"/>
                </a:moveTo>
                <a:lnTo>
                  <a:pt x="78030" y="8411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8030" y="11096"/>
                </a:moveTo>
                <a:lnTo>
                  <a:pt x="80177" y="1288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5524" y="8948"/>
                </a:moveTo>
                <a:lnTo>
                  <a:pt x="75524" y="86262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5524" y="8948"/>
                </a:moveTo>
                <a:lnTo>
                  <a:pt x="78030" y="11096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3019" y="7516"/>
                </a:moveTo>
                <a:lnTo>
                  <a:pt x="73019" y="87694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3019" y="7516"/>
                </a:moveTo>
                <a:lnTo>
                  <a:pt x="75524" y="8948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0513" y="5726"/>
                </a:moveTo>
                <a:lnTo>
                  <a:pt x="70513" y="89484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70513" y="5726"/>
                </a:moveTo>
                <a:lnTo>
                  <a:pt x="73019" y="7516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68007" y="4653"/>
                </a:moveTo>
                <a:lnTo>
                  <a:pt x="68007" y="90557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8007" y="4653"/>
                </a:moveTo>
                <a:lnTo>
                  <a:pt x="70513" y="5726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5144" y="3221"/>
                </a:moveTo>
                <a:lnTo>
                  <a:pt x="65144" y="91989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5144" y="3221"/>
                </a:moveTo>
                <a:lnTo>
                  <a:pt x="68007" y="4653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2280" y="2505"/>
                </a:moveTo>
                <a:lnTo>
                  <a:pt x="62280" y="92705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62280" y="2505"/>
                </a:moveTo>
                <a:lnTo>
                  <a:pt x="65144" y="3221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59417" y="1431"/>
                </a:moveTo>
                <a:lnTo>
                  <a:pt x="59417" y="93779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9417" y="1431"/>
                </a:moveTo>
                <a:lnTo>
                  <a:pt x="62280" y="2505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6553" y="715"/>
                </a:moveTo>
                <a:lnTo>
                  <a:pt x="56553" y="94495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6553" y="715"/>
                </a:moveTo>
                <a:lnTo>
                  <a:pt x="59417" y="1431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3690" y="357"/>
                </a:moveTo>
                <a:lnTo>
                  <a:pt x="53690" y="94853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3690" y="357"/>
                </a:moveTo>
                <a:lnTo>
                  <a:pt x="56553" y="715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0469" y="0"/>
                </a:moveTo>
                <a:lnTo>
                  <a:pt x="50469" y="95211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50469" y="0"/>
                </a:moveTo>
                <a:lnTo>
                  <a:pt x="53690" y="357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47605" y="0"/>
                </a:moveTo>
                <a:lnTo>
                  <a:pt x="47605" y="95211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7605" y="0"/>
                </a:moveTo>
                <a:lnTo>
                  <a:pt x="50469" y="0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4742" y="95211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7605" y="0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1520" y="357"/>
                </a:moveTo>
                <a:lnTo>
                  <a:pt x="41520" y="94853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41520" y="357"/>
                </a:moveTo>
                <a:lnTo>
                  <a:pt x="44742" y="0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38657" y="715"/>
                </a:moveTo>
                <a:lnTo>
                  <a:pt x="38657" y="94495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8657" y="715"/>
                </a:moveTo>
                <a:lnTo>
                  <a:pt x="41520" y="357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5793" y="1431"/>
                </a:moveTo>
                <a:lnTo>
                  <a:pt x="35793" y="93779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5793" y="1431"/>
                </a:moveTo>
                <a:lnTo>
                  <a:pt x="38657" y="715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2930" y="2505"/>
                </a:moveTo>
                <a:lnTo>
                  <a:pt x="32930" y="92705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2930" y="2505"/>
                </a:moveTo>
                <a:lnTo>
                  <a:pt x="35793" y="1431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0066" y="3221"/>
                </a:moveTo>
                <a:lnTo>
                  <a:pt x="30066" y="91989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30066" y="3221"/>
                </a:moveTo>
                <a:lnTo>
                  <a:pt x="32930" y="2505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27203" y="4653"/>
                </a:moveTo>
                <a:lnTo>
                  <a:pt x="27203" y="90557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7203" y="4653"/>
                </a:moveTo>
                <a:lnTo>
                  <a:pt x="30066" y="3221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4697" y="5726"/>
                </a:moveTo>
                <a:lnTo>
                  <a:pt x="24697" y="89484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4697" y="5726"/>
                </a:moveTo>
                <a:lnTo>
                  <a:pt x="27203" y="4653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2192" y="7516"/>
                </a:moveTo>
                <a:lnTo>
                  <a:pt x="22192" y="87694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22192" y="7516"/>
                </a:moveTo>
                <a:lnTo>
                  <a:pt x="24697" y="5726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19686" y="8948"/>
                </a:moveTo>
                <a:lnTo>
                  <a:pt x="19686" y="86262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9686" y="8948"/>
                </a:moveTo>
                <a:lnTo>
                  <a:pt x="22192" y="7516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7180" y="11096"/>
                </a:moveTo>
                <a:lnTo>
                  <a:pt x="17180" y="84115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7180" y="11096"/>
                </a:moveTo>
                <a:lnTo>
                  <a:pt x="19686" y="8948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5033" y="12885"/>
                </a:moveTo>
                <a:lnTo>
                  <a:pt x="15033" y="82325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5033" y="12885"/>
                </a:moveTo>
                <a:lnTo>
                  <a:pt x="17180" y="11096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2885" y="15033"/>
                </a:moveTo>
                <a:lnTo>
                  <a:pt x="12885" y="80177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2885" y="15033"/>
                </a:moveTo>
                <a:lnTo>
                  <a:pt x="15033" y="12885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0738" y="17180"/>
                </a:moveTo>
                <a:lnTo>
                  <a:pt x="10738" y="78030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10738" y="17180"/>
                </a:moveTo>
                <a:lnTo>
                  <a:pt x="12885" y="15033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8948" y="19686"/>
                </a:moveTo>
                <a:lnTo>
                  <a:pt x="8948" y="75524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8948" y="19686"/>
                </a:moveTo>
                <a:lnTo>
                  <a:pt x="10738" y="17180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7516" y="22192"/>
                </a:moveTo>
                <a:lnTo>
                  <a:pt x="7516" y="73019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7516" y="22192"/>
                </a:moveTo>
                <a:lnTo>
                  <a:pt x="8948" y="19686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5726" y="24697"/>
                </a:moveTo>
                <a:lnTo>
                  <a:pt x="5726" y="70513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5726" y="24697"/>
                </a:moveTo>
                <a:lnTo>
                  <a:pt x="7516" y="22192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4653" y="27203"/>
                </a:moveTo>
                <a:lnTo>
                  <a:pt x="4653" y="6800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4653" y="27203"/>
                </a:moveTo>
                <a:lnTo>
                  <a:pt x="5726" y="2469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3221" y="30066"/>
                </a:moveTo>
                <a:lnTo>
                  <a:pt x="3221" y="65144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3221" y="30066"/>
                </a:moveTo>
                <a:lnTo>
                  <a:pt x="4653" y="27203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2147" y="32930"/>
                </a:moveTo>
                <a:lnTo>
                  <a:pt x="2147" y="62280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2147" y="32930"/>
                </a:moveTo>
                <a:lnTo>
                  <a:pt x="3221" y="30066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1431" y="35793"/>
                </a:moveTo>
                <a:lnTo>
                  <a:pt x="1431" y="59417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1431" y="35793"/>
                </a:moveTo>
                <a:lnTo>
                  <a:pt x="2147" y="32930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715" y="38657"/>
                </a:moveTo>
                <a:lnTo>
                  <a:pt x="715" y="5655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715" y="38657"/>
                </a:moveTo>
                <a:lnTo>
                  <a:pt x="1431" y="3579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357" y="41520"/>
                </a:moveTo>
                <a:lnTo>
                  <a:pt x="357" y="53690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357" y="41520"/>
                </a:moveTo>
                <a:lnTo>
                  <a:pt x="715" y="38657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0" y="44742"/>
                </a:moveTo>
                <a:lnTo>
                  <a:pt x="0" y="50469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  <a:path w="95250" h="95250">
                <a:moveTo>
                  <a:pt x="0" y="44742"/>
                </a:moveTo>
                <a:lnTo>
                  <a:pt x="357" y="41520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0" name="object 5630"/>
          <p:cNvSpPr/>
          <p:nvPr/>
        </p:nvSpPr>
        <p:spPr>
          <a:xfrm>
            <a:off x="17125711" y="3449911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715" y="2863"/>
                </a:moveTo>
                <a:lnTo>
                  <a:pt x="715" y="32214"/>
                </a:lnTo>
                <a:lnTo>
                  <a:pt x="0" y="0"/>
                </a:lnTo>
                <a:lnTo>
                  <a:pt x="715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1" name="object 5631"/>
          <p:cNvSpPr/>
          <p:nvPr/>
        </p:nvSpPr>
        <p:spPr>
          <a:xfrm>
            <a:off x="17125711" y="3449911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715" y="32214"/>
                </a:moveTo>
                <a:lnTo>
                  <a:pt x="0" y="0"/>
                </a:lnTo>
                <a:lnTo>
                  <a:pt x="0" y="35077"/>
                </a:lnTo>
                <a:lnTo>
                  <a:pt x="715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2" name="object 5632"/>
          <p:cNvSpPr/>
          <p:nvPr/>
        </p:nvSpPr>
        <p:spPr>
          <a:xfrm>
            <a:off x="17124278" y="3447047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2863"/>
                </a:moveTo>
                <a:lnTo>
                  <a:pt x="1431" y="37941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3" name="object 5633"/>
          <p:cNvSpPr/>
          <p:nvPr/>
        </p:nvSpPr>
        <p:spPr>
          <a:xfrm>
            <a:off x="17124278" y="3447047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37941"/>
                </a:moveTo>
                <a:lnTo>
                  <a:pt x="0" y="0"/>
                </a:lnTo>
                <a:lnTo>
                  <a:pt x="0" y="40804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4" name="object 5634"/>
          <p:cNvSpPr/>
          <p:nvPr/>
        </p:nvSpPr>
        <p:spPr>
          <a:xfrm>
            <a:off x="17122846" y="3444542"/>
            <a:ext cx="1905" cy="43815"/>
          </a:xfrm>
          <a:custGeom>
            <a:avLst/>
            <a:gdLst/>
            <a:ahLst/>
            <a:cxnLst/>
            <a:rect l="l" t="t" r="r" b="b"/>
            <a:pathLst>
              <a:path w="1905" h="43814">
                <a:moveTo>
                  <a:pt x="1431" y="2505"/>
                </a:moveTo>
                <a:lnTo>
                  <a:pt x="1431" y="43310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5" name="object 5635"/>
          <p:cNvSpPr/>
          <p:nvPr/>
        </p:nvSpPr>
        <p:spPr>
          <a:xfrm>
            <a:off x="17122846" y="3444542"/>
            <a:ext cx="1905" cy="46355"/>
          </a:xfrm>
          <a:custGeom>
            <a:avLst/>
            <a:gdLst/>
            <a:ahLst/>
            <a:cxnLst/>
            <a:rect l="l" t="t" r="r" b="b"/>
            <a:pathLst>
              <a:path w="1905" h="46354">
                <a:moveTo>
                  <a:pt x="1431" y="43310"/>
                </a:moveTo>
                <a:lnTo>
                  <a:pt x="0" y="0"/>
                </a:lnTo>
                <a:lnTo>
                  <a:pt x="0" y="45815"/>
                </a:lnTo>
                <a:lnTo>
                  <a:pt x="1431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6" name="object 5636"/>
          <p:cNvSpPr/>
          <p:nvPr/>
        </p:nvSpPr>
        <p:spPr>
          <a:xfrm>
            <a:off x="17121415" y="3442036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431" y="2505"/>
                </a:moveTo>
                <a:lnTo>
                  <a:pt x="1431" y="48321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7" name="object 5637"/>
          <p:cNvSpPr/>
          <p:nvPr/>
        </p:nvSpPr>
        <p:spPr>
          <a:xfrm>
            <a:off x="17121415" y="3442036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431" y="48321"/>
                </a:moveTo>
                <a:lnTo>
                  <a:pt x="0" y="0"/>
                </a:lnTo>
                <a:lnTo>
                  <a:pt x="0" y="50826"/>
                </a:lnTo>
                <a:lnTo>
                  <a:pt x="1431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8" name="object 5638"/>
          <p:cNvSpPr/>
          <p:nvPr/>
        </p:nvSpPr>
        <p:spPr>
          <a:xfrm>
            <a:off x="17119626" y="3439531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789" y="2505"/>
                </a:moveTo>
                <a:lnTo>
                  <a:pt x="1789" y="53332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9" name="object 5639"/>
          <p:cNvSpPr/>
          <p:nvPr/>
        </p:nvSpPr>
        <p:spPr>
          <a:xfrm>
            <a:off x="17119626" y="3439531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79">
                <a:moveTo>
                  <a:pt x="1789" y="53332"/>
                </a:moveTo>
                <a:lnTo>
                  <a:pt x="0" y="0"/>
                </a:lnTo>
                <a:lnTo>
                  <a:pt x="0" y="55838"/>
                </a:lnTo>
                <a:lnTo>
                  <a:pt x="1789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0" name="object 5640"/>
          <p:cNvSpPr/>
          <p:nvPr/>
        </p:nvSpPr>
        <p:spPr>
          <a:xfrm>
            <a:off x="17117835" y="3437025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2505"/>
                </a:moveTo>
                <a:lnTo>
                  <a:pt x="1789" y="58343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1" name="object 5641"/>
          <p:cNvSpPr/>
          <p:nvPr/>
        </p:nvSpPr>
        <p:spPr>
          <a:xfrm>
            <a:off x="17117835" y="3437025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58343"/>
                </a:moveTo>
                <a:lnTo>
                  <a:pt x="0" y="0"/>
                </a:lnTo>
                <a:lnTo>
                  <a:pt x="0" y="60849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2" name="object 5642"/>
          <p:cNvSpPr/>
          <p:nvPr/>
        </p:nvSpPr>
        <p:spPr>
          <a:xfrm>
            <a:off x="17116046" y="3434877"/>
            <a:ext cx="1905" cy="63500"/>
          </a:xfrm>
          <a:custGeom>
            <a:avLst/>
            <a:gdLst/>
            <a:ahLst/>
            <a:cxnLst/>
            <a:rect l="l" t="t" r="r" b="b"/>
            <a:pathLst>
              <a:path w="1905" h="63500">
                <a:moveTo>
                  <a:pt x="1789" y="2147"/>
                </a:moveTo>
                <a:lnTo>
                  <a:pt x="1789" y="62996"/>
                </a:lnTo>
                <a:lnTo>
                  <a:pt x="0" y="0"/>
                </a:lnTo>
                <a:lnTo>
                  <a:pt x="1789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3" name="object 5643"/>
          <p:cNvSpPr/>
          <p:nvPr/>
        </p:nvSpPr>
        <p:spPr>
          <a:xfrm>
            <a:off x="17116046" y="3434877"/>
            <a:ext cx="1905" cy="65405"/>
          </a:xfrm>
          <a:custGeom>
            <a:avLst/>
            <a:gdLst/>
            <a:ahLst/>
            <a:cxnLst/>
            <a:rect l="l" t="t" r="r" b="b"/>
            <a:pathLst>
              <a:path w="1905" h="65404">
                <a:moveTo>
                  <a:pt x="1789" y="62996"/>
                </a:moveTo>
                <a:lnTo>
                  <a:pt x="0" y="0"/>
                </a:lnTo>
                <a:lnTo>
                  <a:pt x="0" y="65144"/>
                </a:lnTo>
                <a:lnTo>
                  <a:pt x="1789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4" name="object 5644"/>
          <p:cNvSpPr/>
          <p:nvPr/>
        </p:nvSpPr>
        <p:spPr>
          <a:xfrm>
            <a:off x="17113898" y="3432730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2147"/>
                </a:moveTo>
                <a:lnTo>
                  <a:pt x="2147" y="67292"/>
                </a:lnTo>
                <a:lnTo>
                  <a:pt x="0" y="0"/>
                </a:lnTo>
                <a:lnTo>
                  <a:pt x="2147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5" name="object 5645"/>
          <p:cNvSpPr/>
          <p:nvPr/>
        </p:nvSpPr>
        <p:spPr>
          <a:xfrm>
            <a:off x="17113898" y="3432730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67292"/>
                </a:moveTo>
                <a:lnTo>
                  <a:pt x="0" y="0"/>
                </a:lnTo>
                <a:lnTo>
                  <a:pt x="0" y="69439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6" name="object 5646"/>
          <p:cNvSpPr/>
          <p:nvPr/>
        </p:nvSpPr>
        <p:spPr>
          <a:xfrm>
            <a:off x="17111750" y="3430940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1789"/>
                </a:moveTo>
                <a:lnTo>
                  <a:pt x="2147" y="71229"/>
                </a:lnTo>
                <a:lnTo>
                  <a:pt x="0" y="0"/>
                </a:lnTo>
                <a:lnTo>
                  <a:pt x="2147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7" name="object 5647"/>
          <p:cNvSpPr/>
          <p:nvPr/>
        </p:nvSpPr>
        <p:spPr>
          <a:xfrm>
            <a:off x="17111750" y="3430940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71229"/>
                </a:moveTo>
                <a:lnTo>
                  <a:pt x="0" y="0"/>
                </a:lnTo>
                <a:lnTo>
                  <a:pt x="0" y="7301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8" name="object 5648"/>
          <p:cNvSpPr/>
          <p:nvPr/>
        </p:nvSpPr>
        <p:spPr>
          <a:xfrm>
            <a:off x="17109245" y="3428793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2147"/>
                </a:moveTo>
                <a:lnTo>
                  <a:pt x="2505" y="75166"/>
                </a:lnTo>
                <a:lnTo>
                  <a:pt x="0" y="0"/>
                </a:lnTo>
                <a:lnTo>
                  <a:pt x="2505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9" name="object 5649"/>
          <p:cNvSpPr/>
          <p:nvPr/>
        </p:nvSpPr>
        <p:spPr>
          <a:xfrm>
            <a:off x="17109245" y="3428793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75166"/>
                </a:moveTo>
                <a:lnTo>
                  <a:pt x="0" y="0"/>
                </a:lnTo>
                <a:lnTo>
                  <a:pt x="0" y="77314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0" name="object 5650"/>
          <p:cNvSpPr/>
          <p:nvPr/>
        </p:nvSpPr>
        <p:spPr>
          <a:xfrm>
            <a:off x="17106740" y="3427361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1431"/>
                </a:moveTo>
                <a:lnTo>
                  <a:pt x="2505" y="78746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1" name="object 5651"/>
          <p:cNvSpPr/>
          <p:nvPr/>
        </p:nvSpPr>
        <p:spPr>
          <a:xfrm>
            <a:off x="17106740" y="3427361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78746"/>
                </a:moveTo>
                <a:lnTo>
                  <a:pt x="0" y="0"/>
                </a:lnTo>
                <a:lnTo>
                  <a:pt x="0" y="80177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2" name="object 5652"/>
          <p:cNvSpPr/>
          <p:nvPr/>
        </p:nvSpPr>
        <p:spPr>
          <a:xfrm>
            <a:off x="17104235" y="3425571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1789"/>
                </a:moveTo>
                <a:lnTo>
                  <a:pt x="2505" y="81967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3" name="object 5653"/>
          <p:cNvSpPr/>
          <p:nvPr/>
        </p:nvSpPr>
        <p:spPr>
          <a:xfrm>
            <a:off x="17104235" y="3425571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81967"/>
                </a:moveTo>
                <a:lnTo>
                  <a:pt x="0" y="0"/>
                </a:lnTo>
                <a:lnTo>
                  <a:pt x="0" y="8375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4" name="object 5654"/>
          <p:cNvSpPr/>
          <p:nvPr/>
        </p:nvSpPr>
        <p:spPr>
          <a:xfrm>
            <a:off x="17101728" y="3424497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1073"/>
                </a:moveTo>
                <a:lnTo>
                  <a:pt x="2505" y="84830"/>
                </a:lnTo>
                <a:lnTo>
                  <a:pt x="0" y="0"/>
                </a:lnTo>
                <a:lnTo>
                  <a:pt x="2505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5" name="object 5655"/>
          <p:cNvSpPr/>
          <p:nvPr/>
        </p:nvSpPr>
        <p:spPr>
          <a:xfrm>
            <a:off x="17101728" y="3424497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84830"/>
                </a:moveTo>
                <a:lnTo>
                  <a:pt x="0" y="0"/>
                </a:lnTo>
                <a:lnTo>
                  <a:pt x="0" y="85904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6" name="object 5656"/>
          <p:cNvSpPr/>
          <p:nvPr/>
        </p:nvSpPr>
        <p:spPr>
          <a:xfrm>
            <a:off x="17098864" y="3423066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1431"/>
                </a:moveTo>
                <a:lnTo>
                  <a:pt x="2863" y="87336"/>
                </a:lnTo>
                <a:lnTo>
                  <a:pt x="0" y="0"/>
                </a:lnTo>
                <a:lnTo>
                  <a:pt x="2863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7" name="object 5657"/>
          <p:cNvSpPr/>
          <p:nvPr/>
        </p:nvSpPr>
        <p:spPr>
          <a:xfrm>
            <a:off x="17098864" y="3423066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87336"/>
                </a:moveTo>
                <a:lnTo>
                  <a:pt x="0" y="0"/>
                </a:lnTo>
                <a:lnTo>
                  <a:pt x="0" y="88768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8" name="object 5658"/>
          <p:cNvSpPr/>
          <p:nvPr/>
        </p:nvSpPr>
        <p:spPr>
          <a:xfrm>
            <a:off x="17096001" y="3422350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715"/>
                </a:moveTo>
                <a:lnTo>
                  <a:pt x="2863" y="89484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9" name="object 5659"/>
          <p:cNvSpPr/>
          <p:nvPr/>
        </p:nvSpPr>
        <p:spPr>
          <a:xfrm>
            <a:off x="17096001" y="3422350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89484"/>
                </a:moveTo>
                <a:lnTo>
                  <a:pt x="0" y="0"/>
                </a:lnTo>
                <a:lnTo>
                  <a:pt x="0" y="90199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0" name="object 5660"/>
          <p:cNvSpPr/>
          <p:nvPr/>
        </p:nvSpPr>
        <p:spPr>
          <a:xfrm>
            <a:off x="17093138" y="3421276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1073"/>
                </a:moveTo>
                <a:lnTo>
                  <a:pt x="2863" y="91273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1" name="object 5661"/>
          <p:cNvSpPr/>
          <p:nvPr/>
        </p:nvSpPr>
        <p:spPr>
          <a:xfrm>
            <a:off x="17093138" y="3421276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91273"/>
                </a:moveTo>
                <a:lnTo>
                  <a:pt x="0" y="0"/>
                </a:lnTo>
                <a:lnTo>
                  <a:pt x="0" y="92347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2" name="object 5662"/>
          <p:cNvSpPr/>
          <p:nvPr/>
        </p:nvSpPr>
        <p:spPr>
          <a:xfrm>
            <a:off x="17090274" y="3420560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5">
                <a:moveTo>
                  <a:pt x="2863" y="715"/>
                </a:moveTo>
                <a:lnTo>
                  <a:pt x="2863" y="93063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3" name="object 5663"/>
          <p:cNvSpPr/>
          <p:nvPr/>
        </p:nvSpPr>
        <p:spPr>
          <a:xfrm>
            <a:off x="17090274" y="3420560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3063"/>
                </a:moveTo>
                <a:lnTo>
                  <a:pt x="0" y="0"/>
                </a:lnTo>
                <a:lnTo>
                  <a:pt x="0" y="93779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4" name="object 5664"/>
          <p:cNvSpPr/>
          <p:nvPr/>
        </p:nvSpPr>
        <p:spPr>
          <a:xfrm>
            <a:off x="17087411" y="3420202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357"/>
                </a:moveTo>
                <a:lnTo>
                  <a:pt x="2863" y="94137"/>
                </a:lnTo>
                <a:lnTo>
                  <a:pt x="0" y="0"/>
                </a:lnTo>
                <a:lnTo>
                  <a:pt x="2863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5" name="object 5665"/>
          <p:cNvSpPr/>
          <p:nvPr/>
        </p:nvSpPr>
        <p:spPr>
          <a:xfrm>
            <a:off x="17087411" y="3420202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4495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6" name="object 5666"/>
          <p:cNvSpPr/>
          <p:nvPr/>
        </p:nvSpPr>
        <p:spPr>
          <a:xfrm>
            <a:off x="17084189" y="3419844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357"/>
                </a:moveTo>
                <a:lnTo>
                  <a:pt x="3221" y="94853"/>
                </a:lnTo>
                <a:lnTo>
                  <a:pt x="0" y="0"/>
                </a:lnTo>
                <a:lnTo>
                  <a:pt x="3221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7" name="object 5667"/>
          <p:cNvSpPr/>
          <p:nvPr/>
        </p:nvSpPr>
        <p:spPr>
          <a:xfrm>
            <a:off x="17084189" y="3419844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5211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8" name="object 5668"/>
          <p:cNvSpPr/>
          <p:nvPr/>
        </p:nvSpPr>
        <p:spPr>
          <a:xfrm>
            <a:off x="17081326" y="3419844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9" name="object 5669"/>
          <p:cNvSpPr/>
          <p:nvPr/>
        </p:nvSpPr>
        <p:spPr>
          <a:xfrm>
            <a:off x="17081326" y="3419844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0" name="object 5670"/>
          <p:cNvSpPr/>
          <p:nvPr/>
        </p:nvSpPr>
        <p:spPr>
          <a:xfrm>
            <a:off x="17078462" y="3419844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1" name="object 5671"/>
          <p:cNvSpPr/>
          <p:nvPr/>
        </p:nvSpPr>
        <p:spPr>
          <a:xfrm>
            <a:off x="17078462" y="3419844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2" name="object 5672"/>
          <p:cNvSpPr/>
          <p:nvPr/>
        </p:nvSpPr>
        <p:spPr>
          <a:xfrm>
            <a:off x="17075241" y="3419844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0"/>
                </a:moveTo>
                <a:lnTo>
                  <a:pt x="3221" y="95211"/>
                </a:lnTo>
                <a:lnTo>
                  <a:pt x="0" y="357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3" name="object 5673"/>
          <p:cNvSpPr/>
          <p:nvPr/>
        </p:nvSpPr>
        <p:spPr>
          <a:xfrm>
            <a:off x="17075241" y="3420202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4495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4" name="object 5674"/>
          <p:cNvSpPr/>
          <p:nvPr/>
        </p:nvSpPr>
        <p:spPr>
          <a:xfrm>
            <a:off x="17072378" y="3420202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0"/>
                </a:moveTo>
                <a:lnTo>
                  <a:pt x="2863" y="94495"/>
                </a:lnTo>
                <a:lnTo>
                  <a:pt x="0" y="35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5" name="object 5675"/>
          <p:cNvSpPr/>
          <p:nvPr/>
        </p:nvSpPr>
        <p:spPr>
          <a:xfrm>
            <a:off x="17072378" y="3420560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3779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6" name="object 5676"/>
          <p:cNvSpPr/>
          <p:nvPr/>
        </p:nvSpPr>
        <p:spPr>
          <a:xfrm>
            <a:off x="17069514" y="3420560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0"/>
                </a:moveTo>
                <a:lnTo>
                  <a:pt x="2863" y="9377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7" name="object 5677"/>
          <p:cNvSpPr/>
          <p:nvPr/>
        </p:nvSpPr>
        <p:spPr>
          <a:xfrm>
            <a:off x="17069514" y="3421276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5">
                <a:moveTo>
                  <a:pt x="2863" y="93063"/>
                </a:moveTo>
                <a:lnTo>
                  <a:pt x="0" y="0"/>
                </a:lnTo>
                <a:lnTo>
                  <a:pt x="0" y="92347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8" name="object 5678"/>
          <p:cNvSpPr/>
          <p:nvPr/>
        </p:nvSpPr>
        <p:spPr>
          <a:xfrm>
            <a:off x="17066651" y="3421276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0"/>
                </a:moveTo>
                <a:lnTo>
                  <a:pt x="2863" y="92347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9" name="object 5679"/>
          <p:cNvSpPr/>
          <p:nvPr/>
        </p:nvSpPr>
        <p:spPr>
          <a:xfrm>
            <a:off x="17066651" y="3422350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91273"/>
                </a:moveTo>
                <a:lnTo>
                  <a:pt x="0" y="0"/>
                </a:lnTo>
                <a:lnTo>
                  <a:pt x="0" y="90199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0" name="object 5680"/>
          <p:cNvSpPr/>
          <p:nvPr/>
        </p:nvSpPr>
        <p:spPr>
          <a:xfrm>
            <a:off x="17063787" y="3422350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0"/>
                </a:moveTo>
                <a:lnTo>
                  <a:pt x="2863" y="9019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1" name="object 5681"/>
          <p:cNvSpPr/>
          <p:nvPr/>
        </p:nvSpPr>
        <p:spPr>
          <a:xfrm>
            <a:off x="17063787" y="3423066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89484"/>
                </a:moveTo>
                <a:lnTo>
                  <a:pt x="0" y="0"/>
                </a:lnTo>
                <a:lnTo>
                  <a:pt x="0" y="88768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2" name="object 5682"/>
          <p:cNvSpPr/>
          <p:nvPr/>
        </p:nvSpPr>
        <p:spPr>
          <a:xfrm>
            <a:off x="17060924" y="3423066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0"/>
                </a:moveTo>
                <a:lnTo>
                  <a:pt x="2863" y="88768"/>
                </a:lnTo>
                <a:lnTo>
                  <a:pt x="0" y="1431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3" name="object 5683"/>
          <p:cNvSpPr/>
          <p:nvPr/>
        </p:nvSpPr>
        <p:spPr>
          <a:xfrm>
            <a:off x="17060924" y="3424497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87336"/>
                </a:moveTo>
                <a:lnTo>
                  <a:pt x="0" y="0"/>
                </a:lnTo>
                <a:lnTo>
                  <a:pt x="0" y="85904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4" name="object 5684"/>
          <p:cNvSpPr/>
          <p:nvPr/>
        </p:nvSpPr>
        <p:spPr>
          <a:xfrm>
            <a:off x="17058417" y="3424497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0"/>
                </a:moveTo>
                <a:lnTo>
                  <a:pt x="2505" y="85904"/>
                </a:lnTo>
                <a:lnTo>
                  <a:pt x="0" y="1073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5" name="object 5685"/>
          <p:cNvSpPr/>
          <p:nvPr/>
        </p:nvSpPr>
        <p:spPr>
          <a:xfrm>
            <a:off x="17058417" y="3425571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84830"/>
                </a:moveTo>
                <a:lnTo>
                  <a:pt x="0" y="0"/>
                </a:lnTo>
                <a:lnTo>
                  <a:pt x="0" y="83757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6" name="object 5686"/>
          <p:cNvSpPr/>
          <p:nvPr/>
        </p:nvSpPr>
        <p:spPr>
          <a:xfrm>
            <a:off x="17055912" y="3425571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0"/>
                </a:moveTo>
                <a:lnTo>
                  <a:pt x="2505" y="83757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7" name="object 5687"/>
          <p:cNvSpPr/>
          <p:nvPr/>
        </p:nvSpPr>
        <p:spPr>
          <a:xfrm>
            <a:off x="17055912" y="3427361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81967"/>
                </a:moveTo>
                <a:lnTo>
                  <a:pt x="0" y="0"/>
                </a:lnTo>
                <a:lnTo>
                  <a:pt x="0" y="8017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8" name="object 5688"/>
          <p:cNvSpPr/>
          <p:nvPr/>
        </p:nvSpPr>
        <p:spPr>
          <a:xfrm>
            <a:off x="17053407" y="3427361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0"/>
                </a:moveTo>
                <a:lnTo>
                  <a:pt x="2505" y="80177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9" name="object 5689"/>
          <p:cNvSpPr/>
          <p:nvPr/>
        </p:nvSpPr>
        <p:spPr>
          <a:xfrm>
            <a:off x="17053407" y="3428793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78746"/>
                </a:moveTo>
                <a:lnTo>
                  <a:pt x="0" y="0"/>
                </a:lnTo>
                <a:lnTo>
                  <a:pt x="0" y="77314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0" name="object 5690"/>
          <p:cNvSpPr/>
          <p:nvPr/>
        </p:nvSpPr>
        <p:spPr>
          <a:xfrm>
            <a:off x="17050901" y="3428793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0"/>
                </a:moveTo>
                <a:lnTo>
                  <a:pt x="2505" y="77314"/>
                </a:lnTo>
                <a:lnTo>
                  <a:pt x="0" y="2147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1" name="object 5691"/>
          <p:cNvSpPr/>
          <p:nvPr/>
        </p:nvSpPr>
        <p:spPr>
          <a:xfrm>
            <a:off x="17050901" y="3430940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75166"/>
                </a:moveTo>
                <a:lnTo>
                  <a:pt x="0" y="0"/>
                </a:lnTo>
                <a:lnTo>
                  <a:pt x="0" y="73019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2" name="object 5692"/>
          <p:cNvSpPr/>
          <p:nvPr/>
        </p:nvSpPr>
        <p:spPr>
          <a:xfrm>
            <a:off x="17048754" y="3430940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0"/>
                </a:moveTo>
                <a:lnTo>
                  <a:pt x="2147" y="73019"/>
                </a:lnTo>
                <a:lnTo>
                  <a:pt x="0" y="1789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3" name="object 5693"/>
          <p:cNvSpPr/>
          <p:nvPr/>
        </p:nvSpPr>
        <p:spPr>
          <a:xfrm>
            <a:off x="17048754" y="3432730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71229"/>
                </a:moveTo>
                <a:lnTo>
                  <a:pt x="0" y="0"/>
                </a:lnTo>
                <a:lnTo>
                  <a:pt x="0" y="6943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4" name="object 5694"/>
          <p:cNvSpPr/>
          <p:nvPr/>
        </p:nvSpPr>
        <p:spPr>
          <a:xfrm>
            <a:off x="17046606" y="3432730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0"/>
                </a:moveTo>
                <a:lnTo>
                  <a:pt x="2147" y="69439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5" name="object 5695"/>
          <p:cNvSpPr/>
          <p:nvPr/>
        </p:nvSpPr>
        <p:spPr>
          <a:xfrm>
            <a:off x="17046606" y="3434877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67292"/>
                </a:moveTo>
                <a:lnTo>
                  <a:pt x="0" y="0"/>
                </a:lnTo>
                <a:lnTo>
                  <a:pt x="0" y="65144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6" name="object 5696"/>
          <p:cNvSpPr/>
          <p:nvPr/>
        </p:nvSpPr>
        <p:spPr>
          <a:xfrm>
            <a:off x="17044458" y="3434877"/>
            <a:ext cx="2540" cy="65405"/>
          </a:xfrm>
          <a:custGeom>
            <a:avLst/>
            <a:gdLst/>
            <a:ahLst/>
            <a:cxnLst/>
            <a:rect l="l" t="t" r="r" b="b"/>
            <a:pathLst>
              <a:path w="2540" h="65404">
                <a:moveTo>
                  <a:pt x="2147" y="0"/>
                </a:moveTo>
                <a:lnTo>
                  <a:pt x="2147" y="65144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7" name="object 5697"/>
          <p:cNvSpPr/>
          <p:nvPr/>
        </p:nvSpPr>
        <p:spPr>
          <a:xfrm>
            <a:off x="17044458" y="3437025"/>
            <a:ext cx="2540" cy="63500"/>
          </a:xfrm>
          <a:custGeom>
            <a:avLst/>
            <a:gdLst/>
            <a:ahLst/>
            <a:cxnLst/>
            <a:rect l="l" t="t" r="r" b="b"/>
            <a:pathLst>
              <a:path w="2540" h="63500">
                <a:moveTo>
                  <a:pt x="2147" y="62996"/>
                </a:moveTo>
                <a:lnTo>
                  <a:pt x="0" y="0"/>
                </a:lnTo>
                <a:lnTo>
                  <a:pt x="0" y="60849"/>
                </a:lnTo>
                <a:lnTo>
                  <a:pt x="2147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8" name="object 5698"/>
          <p:cNvSpPr/>
          <p:nvPr/>
        </p:nvSpPr>
        <p:spPr>
          <a:xfrm>
            <a:off x="17042669" y="3437025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0"/>
                </a:moveTo>
                <a:lnTo>
                  <a:pt x="1789" y="60849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9" name="object 5699"/>
          <p:cNvSpPr/>
          <p:nvPr/>
        </p:nvSpPr>
        <p:spPr>
          <a:xfrm>
            <a:off x="17042669" y="3439531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58343"/>
                </a:moveTo>
                <a:lnTo>
                  <a:pt x="0" y="0"/>
                </a:lnTo>
                <a:lnTo>
                  <a:pt x="0" y="55838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0" name="object 5700"/>
          <p:cNvSpPr/>
          <p:nvPr/>
        </p:nvSpPr>
        <p:spPr>
          <a:xfrm>
            <a:off x="17041237" y="3439531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79">
                <a:moveTo>
                  <a:pt x="1431" y="0"/>
                </a:moveTo>
                <a:lnTo>
                  <a:pt x="1431" y="55838"/>
                </a:lnTo>
                <a:lnTo>
                  <a:pt x="0" y="2505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1" name="object 5701"/>
          <p:cNvSpPr/>
          <p:nvPr/>
        </p:nvSpPr>
        <p:spPr>
          <a:xfrm>
            <a:off x="17041237" y="3442036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431" y="53332"/>
                </a:moveTo>
                <a:lnTo>
                  <a:pt x="0" y="0"/>
                </a:lnTo>
                <a:lnTo>
                  <a:pt x="0" y="50826"/>
                </a:lnTo>
                <a:lnTo>
                  <a:pt x="1431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2" name="object 5702"/>
          <p:cNvSpPr/>
          <p:nvPr/>
        </p:nvSpPr>
        <p:spPr>
          <a:xfrm>
            <a:off x="17039448" y="3442036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789" y="0"/>
                </a:moveTo>
                <a:lnTo>
                  <a:pt x="1789" y="50826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3" name="object 5703"/>
          <p:cNvSpPr/>
          <p:nvPr/>
        </p:nvSpPr>
        <p:spPr>
          <a:xfrm>
            <a:off x="17039448" y="3444542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789" y="48321"/>
                </a:moveTo>
                <a:lnTo>
                  <a:pt x="0" y="0"/>
                </a:lnTo>
                <a:lnTo>
                  <a:pt x="0" y="45815"/>
                </a:lnTo>
                <a:lnTo>
                  <a:pt x="1789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4" name="object 5704"/>
          <p:cNvSpPr/>
          <p:nvPr/>
        </p:nvSpPr>
        <p:spPr>
          <a:xfrm>
            <a:off x="17038373" y="3444542"/>
            <a:ext cx="1270" cy="46355"/>
          </a:xfrm>
          <a:custGeom>
            <a:avLst/>
            <a:gdLst/>
            <a:ahLst/>
            <a:cxnLst/>
            <a:rect l="l" t="t" r="r" b="b"/>
            <a:pathLst>
              <a:path w="1269" h="46354">
                <a:moveTo>
                  <a:pt x="1073" y="0"/>
                </a:moveTo>
                <a:lnTo>
                  <a:pt x="1073" y="45815"/>
                </a:lnTo>
                <a:lnTo>
                  <a:pt x="0" y="250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5" name="object 5705"/>
          <p:cNvSpPr/>
          <p:nvPr/>
        </p:nvSpPr>
        <p:spPr>
          <a:xfrm>
            <a:off x="17038373" y="3447047"/>
            <a:ext cx="1270" cy="43815"/>
          </a:xfrm>
          <a:custGeom>
            <a:avLst/>
            <a:gdLst/>
            <a:ahLst/>
            <a:cxnLst/>
            <a:rect l="l" t="t" r="r" b="b"/>
            <a:pathLst>
              <a:path w="1269" h="43814">
                <a:moveTo>
                  <a:pt x="1073" y="43310"/>
                </a:moveTo>
                <a:lnTo>
                  <a:pt x="0" y="0"/>
                </a:lnTo>
                <a:lnTo>
                  <a:pt x="0" y="40804"/>
                </a:lnTo>
                <a:lnTo>
                  <a:pt x="1073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6" name="object 5706"/>
          <p:cNvSpPr/>
          <p:nvPr/>
        </p:nvSpPr>
        <p:spPr>
          <a:xfrm>
            <a:off x="17036943" y="3447047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0"/>
                </a:moveTo>
                <a:lnTo>
                  <a:pt x="1431" y="40804"/>
                </a:lnTo>
                <a:lnTo>
                  <a:pt x="0" y="286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7" name="object 5707"/>
          <p:cNvSpPr/>
          <p:nvPr/>
        </p:nvSpPr>
        <p:spPr>
          <a:xfrm>
            <a:off x="17036943" y="3449911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37941"/>
                </a:moveTo>
                <a:lnTo>
                  <a:pt x="0" y="0"/>
                </a:lnTo>
                <a:lnTo>
                  <a:pt x="0" y="35077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8" name="object 5708"/>
          <p:cNvSpPr/>
          <p:nvPr/>
        </p:nvSpPr>
        <p:spPr>
          <a:xfrm>
            <a:off x="17035868" y="3449911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1073" y="0"/>
                </a:moveTo>
                <a:lnTo>
                  <a:pt x="1073" y="35077"/>
                </a:lnTo>
                <a:lnTo>
                  <a:pt x="0" y="286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9" name="object 5709"/>
          <p:cNvSpPr/>
          <p:nvPr/>
        </p:nvSpPr>
        <p:spPr>
          <a:xfrm>
            <a:off x="17035868" y="3452774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1073" y="32214"/>
                </a:moveTo>
                <a:lnTo>
                  <a:pt x="0" y="0"/>
                </a:lnTo>
                <a:lnTo>
                  <a:pt x="0" y="29350"/>
                </a:lnTo>
                <a:lnTo>
                  <a:pt x="1073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0" name="object 5710"/>
          <p:cNvSpPr/>
          <p:nvPr/>
        </p:nvSpPr>
        <p:spPr>
          <a:xfrm>
            <a:off x="17033721" y="3419844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5211" y="47605"/>
                </a:moveTo>
                <a:lnTo>
                  <a:pt x="95211" y="44742"/>
                </a:lnTo>
                <a:lnTo>
                  <a:pt x="94853" y="41520"/>
                </a:lnTo>
                <a:lnTo>
                  <a:pt x="94495" y="38657"/>
                </a:lnTo>
                <a:lnTo>
                  <a:pt x="93779" y="35793"/>
                </a:lnTo>
                <a:lnTo>
                  <a:pt x="92705" y="32930"/>
                </a:lnTo>
                <a:lnTo>
                  <a:pt x="91989" y="30066"/>
                </a:lnTo>
                <a:lnTo>
                  <a:pt x="90557" y="27203"/>
                </a:lnTo>
                <a:lnTo>
                  <a:pt x="89126" y="24697"/>
                </a:lnTo>
                <a:lnTo>
                  <a:pt x="87694" y="22192"/>
                </a:lnTo>
                <a:lnTo>
                  <a:pt x="85904" y="19686"/>
                </a:lnTo>
                <a:lnTo>
                  <a:pt x="84115" y="17180"/>
                </a:lnTo>
                <a:lnTo>
                  <a:pt x="82325" y="15033"/>
                </a:lnTo>
                <a:lnTo>
                  <a:pt x="80177" y="12885"/>
                </a:lnTo>
                <a:lnTo>
                  <a:pt x="78030" y="11096"/>
                </a:lnTo>
                <a:lnTo>
                  <a:pt x="75524" y="8948"/>
                </a:lnTo>
                <a:lnTo>
                  <a:pt x="73019" y="7516"/>
                </a:lnTo>
                <a:lnTo>
                  <a:pt x="70513" y="5726"/>
                </a:lnTo>
                <a:lnTo>
                  <a:pt x="68007" y="4653"/>
                </a:lnTo>
                <a:lnTo>
                  <a:pt x="65144" y="3221"/>
                </a:lnTo>
                <a:lnTo>
                  <a:pt x="62280" y="2505"/>
                </a:lnTo>
                <a:lnTo>
                  <a:pt x="59417" y="1431"/>
                </a:lnTo>
                <a:lnTo>
                  <a:pt x="56553" y="715"/>
                </a:lnTo>
                <a:lnTo>
                  <a:pt x="53690" y="357"/>
                </a:lnTo>
                <a:lnTo>
                  <a:pt x="50469" y="0"/>
                </a:lnTo>
                <a:lnTo>
                  <a:pt x="47605" y="0"/>
                </a:lnTo>
                <a:lnTo>
                  <a:pt x="44742" y="0"/>
                </a:lnTo>
                <a:lnTo>
                  <a:pt x="41520" y="357"/>
                </a:lnTo>
                <a:lnTo>
                  <a:pt x="38657" y="715"/>
                </a:lnTo>
                <a:lnTo>
                  <a:pt x="35793" y="1431"/>
                </a:lnTo>
                <a:lnTo>
                  <a:pt x="32930" y="2505"/>
                </a:lnTo>
                <a:lnTo>
                  <a:pt x="30066" y="3221"/>
                </a:lnTo>
                <a:lnTo>
                  <a:pt x="27203" y="4653"/>
                </a:lnTo>
                <a:lnTo>
                  <a:pt x="24697" y="5726"/>
                </a:lnTo>
                <a:lnTo>
                  <a:pt x="22192" y="7516"/>
                </a:lnTo>
                <a:lnTo>
                  <a:pt x="19686" y="8948"/>
                </a:lnTo>
                <a:lnTo>
                  <a:pt x="17180" y="11096"/>
                </a:lnTo>
                <a:lnTo>
                  <a:pt x="15033" y="12885"/>
                </a:lnTo>
                <a:lnTo>
                  <a:pt x="12885" y="15033"/>
                </a:lnTo>
                <a:lnTo>
                  <a:pt x="10738" y="17180"/>
                </a:lnTo>
                <a:lnTo>
                  <a:pt x="8948" y="19686"/>
                </a:lnTo>
                <a:lnTo>
                  <a:pt x="7516" y="22192"/>
                </a:lnTo>
                <a:lnTo>
                  <a:pt x="5726" y="24697"/>
                </a:lnTo>
                <a:lnTo>
                  <a:pt x="4653" y="27203"/>
                </a:lnTo>
                <a:lnTo>
                  <a:pt x="3221" y="30066"/>
                </a:lnTo>
                <a:lnTo>
                  <a:pt x="2147" y="32930"/>
                </a:lnTo>
                <a:lnTo>
                  <a:pt x="1431" y="35793"/>
                </a:lnTo>
                <a:lnTo>
                  <a:pt x="715" y="38657"/>
                </a:lnTo>
                <a:lnTo>
                  <a:pt x="357" y="41520"/>
                </a:lnTo>
                <a:lnTo>
                  <a:pt x="0" y="44742"/>
                </a:lnTo>
                <a:lnTo>
                  <a:pt x="0" y="47605"/>
                </a:lnTo>
                <a:lnTo>
                  <a:pt x="0" y="50469"/>
                </a:lnTo>
                <a:lnTo>
                  <a:pt x="357" y="53690"/>
                </a:lnTo>
                <a:lnTo>
                  <a:pt x="715" y="56553"/>
                </a:lnTo>
                <a:lnTo>
                  <a:pt x="1431" y="59417"/>
                </a:lnTo>
                <a:lnTo>
                  <a:pt x="2147" y="62280"/>
                </a:lnTo>
                <a:lnTo>
                  <a:pt x="3221" y="65144"/>
                </a:lnTo>
                <a:lnTo>
                  <a:pt x="4653" y="68007"/>
                </a:lnTo>
                <a:lnTo>
                  <a:pt x="5726" y="70513"/>
                </a:lnTo>
                <a:lnTo>
                  <a:pt x="7516" y="73019"/>
                </a:lnTo>
                <a:lnTo>
                  <a:pt x="8948" y="75524"/>
                </a:lnTo>
                <a:lnTo>
                  <a:pt x="10738" y="78030"/>
                </a:lnTo>
                <a:lnTo>
                  <a:pt x="12885" y="80177"/>
                </a:lnTo>
                <a:lnTo>
                  <a:pt x="15033" y="82325"/>
                </a:lnTo>
                <a:lnTo>
                  <a:pt x="17180" y="84115"/>
                </a:lnTo>
                <a:lnTo>
                  <a:pt x="19686" y="86262"/>
                </a:lnTo>
                <a:lnTo>
                  <a:pt x="22192" y="87694"/>
                </a:lnTo>
                <a:lnTo>
                  <a:pt x="24697" y="89484"/>
                </a:lnTo>
                <a:lnTo>
                  <a:pt x="27203" y="90557"/>
                </a:lnTo>
                <a:lnTo>
                  <a:pt x="30066" y="91989"/>
                </a:lnTo>
                <a:lnTo>
                  <a:pt x="32930" y="92705"/>
                </a:lnTo>
                <a:lnTo>
                  <a:pt x="35793" y="93779"/>
                </a:lnTo>
                <a:lnTo>
                  <a:pt x="38657" y="94495"/>
                </a:lnTo>
                <a:lnTo>
                  <a:pt x="41520" y="94853"/>
                </a:lnTo>
                <a:lnTo>
                  <a:pt x="44742" y="95211"/>
                </a:lnTo>
                <a:lnTo>
                  <a:pt x="47605" y="95211"/>
                </a:lnTo>
                <a:lnTo>
                  <a:pt x="50469" y="95211"/>
                </a:lnTo>
                <a:lnTo>
                  <a:pt x="53690" y="94853"/>
                </a:lnTo>
                <a:lnTo>
                  <a:pt x="56553" y="94495"/>
                </a:lnTo>
                <a:lnTo>
                  <a:pt x="59417" y="93779"/>
                </a:lnTo>
                <a:lnTo>
                  <a:pt x="62280" y="92705"/>
                </a:lnTo>
                <a:lnTo>
                  <a:pt x="65144" y="91989"/>
                </a:lnTo>
                <a:lnTo>
                  <a:pt x="68007" y="90557"/>
                </a:lnTo>
                <a:lnTo>
                  <a:pt x="70513" y="89484"/>
                </a:lnTo>
                <a:lnTo>
                  <a:pt x="73019" y="87694"/>
                </a:lnTo>
                <a:lnTo>
                  <a:pt x="75524" y="86262"/>
                </a:lnTo>
                <a:lnTo>
                  <a:pt x="78030" y="84115"/>
                </a:lnTo>
                <a:lnTo>
                  <a:pt x="80177" y="82325"/>
                </a:lnTo>
                <a:lnTo>
                  <a:pt x="82325" y="80177"/>
                </a:lnTo>
                <a:lnTo>
                  <a:pt x="84115" y="78030"/>
                </a:lnTo>
                <a:lnTo>
                  <a:pt x="85904" y="75524"/>
                </a:lnTo>
                <a:lnTo>
                  <a:pt x="87694" y="73019"/>
                </a:lnTo>
                <a:lnTo>
                  <a:pt x="89126" y="70513"/>
                </a:lnTo>
                <a:lnTo>
                  <a:pt x="90557" y="68007"/>
                </a:lnTo>
                <a:lnTo>
                  <a:pt x="91989" y="65144"/>
                </a:lnTo>
                <a:lnTo>
                  <a:pt x="92705" y="62280"/>
                </a:lnTo>
                <a:lnTo>
                  <a:pt x="93779" y="59417"/>
                </a:lnTo>
                <a:lnTo>
                  <a:pt x="94495" y="56553"/>
                </a:lnTo>
                <a:lnTo>
                  <a:pt x="94853" y="53690"/>
                </a:lnTo>
                <a:lnTo>
                  <a:pt x="95211" y="4760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1" name="object 5711"/>
          <p:cNvSpPr txBox="1"/>
          <p:nvPr/>
        </p:nvSpPr>
        <p:spPr>
          <a:xfrm>
            <a:off x="17038918" y="3425068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3e</a:t>
            </a:r>
            <a:endParaRPr sz="500">
              <a:latin typeface="Arial"/>
              <a:cs typeface="Arial"/>
            </a:endParaRPr>
          </a:p>
        </p:txBody>
      </p:sp>
      <p:sp>
        <p:nvSpPr>
          <p:cNvPr id="5712" name="object 5712"/>
          <p:cNvSpPr txBox="1"/>
          <p:nvPr/>
        </p:nvSpPr>
        <p:spPr>
          <a:xfrm>
            <a:off x="17036769" y="3805554"/>
            <a:ext cx="8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5713" name="object 5713"/>
          <p:cNvSpPr txBox="1"/>
          <p:nvPr/>
        </p:nvSpPr>
        <p:spPr>
          <a:xfrm>
            <a:off x="17036769" y="3995977"/>
            <a:ext cx="8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5714" name="object 5714"/>
          <p:cNvSpPr/>
          <p:nvPr/>
        </p:nvSpPr>
        <p:spPr>
          <a:xfrm>
            <a:off x="17033721" y="3609909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7426"/>
                </a:moveTo>
                <a:lnTo>
                  <a:pt x="91126" y="28966"/>
                </a:lnTo>
                <a:lnTo>
                  <a:pt x="80962" y="13890"/>
                </a:lnTo>
                <a:lnTo>
                  <a:pt x="65887" y="3727"/>
                </a:lnTo>
                <a:lnTo>
                  <a:pt x="47426" y="0"/>
                </a:lnTo>
                <a:lnTo>
                  <a:pt x="28966" y="3727"/>
                </a:lnTo>
                <a:lnTo>
                  <a:pt x="13890" y="13890"/>
                </a:lnTo>
                <a:lnTo>
                  <a:pt x="3727" y="28966"/>
                </a:lnTo>
                <a:lnTo>
                  <a:pt x="0" y="47426"/>
                </a:lnTo>
                <a:lnTo>
                  <a:pt x="3727" y="65887"/>
                </a:lnTo>
                <a:lnTo>
                  <a:pt x="13890" y="80962"/>
                </a:lnTo>
                <a:lnTo>
                  <a:pt x="28966" y="91126"/>
                </a:lnTo>
                <a:lnTo>
                  <a:pt x="47426" y="94853"/>
                </a:lnTo>
                <a:lnTo>
                  <a:pt x="65887" y="91126"/>
                </a:lnTo>
                <a:lnTo>
                  <a:pt x="80962" y="80962"/>
                </a:lnTo>
                <a:lnTo>
                  <a:pt x="91126" y="65887"/>
                </a:lnTo>
                <a:lnTo>
                  <a:pt x="94853" y="4742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5" name="object 5715"/>
          <p:cNvSpPr/>
          <p:nvPr/>
        </p:nvSpPr>
        <p:spPr>
          <a:xfrm>
            <a:off x="17033721" y="3610266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1520"/>
                </a:moveTo>
                <a:lnTo>
                  <a:pt x="94853" y="53332"/>
                </a:lnTo>
                <a:lnTo>
                  <a:pt x="95211" y="47247"/>
                </a:lnTo>
                <a:lnTo>
                  <a:pt x="94853" y="41520"/>
                </a:lnTo>
                <a:close/>
              </a:path>
              <a:path w="95250" h="95250">
                <a:moveTo>
                  <a:pt x="94853" y="41520"/>
                </a:moveTo>
                <a:lnTo>
                  <a:pt x="95211" y="44384"/>
                </a:lnTo>
                <a:lnTo>
                  <a:pt x="95211" y="47247"/>
                </a:lnTo>
                <a:lnTo>
                  <a:pt x="94853" y="41520"/>
                </a:lnTo>
                <a:close/>
              </a:path>
              <a:path w="95250" h="95250">
                <a:moveTo>
                  <a:pt x="94495" y="38657"/>
                </a:moveTo>
                <a:lnTo>
                  <a:pt x="94495" y="56196"/>
                </a:lnTo>
                <a:lnTo>
                  <a:pt x="94853" y="53332"/>
                </a:lnTo>
                <a:lnTo>
                  <a:pt x="94495" y="38657"/>
                </a:lnTo>
                <a:close/>
              </a:path>
              <a:path w="95250" h="95250">
                <a:moveTo>
                  <a:pt x="94495" y="38657"/>
                </a:moveTo>
                <a:lnTo>
                  <a:pt x="94853" y="41520"/>
                </a:lnTo>
                <a:lnTo>
                  <a:pt x="94853" y="53332"/>
                </a:lnTo>
                <a:lnTo>
                  <a:pt x="94495" y="38657"/>
                </a:lnTo>
                <a:close/>
              </a:path>
              <a:path w="95250" h="95250">
                <a:moveTo>
                  <a:pt x="93779" y="35435"/>
                </a:moveTo>
                <a:lnTo>
                  <a:pt x="93779" y="59417"/>
                </a:lnTo>
                <a:lnTo>
                  <a:pt x="94495" y="56196"/>
                </a:lnTo>
                <a:lnTo>
                  <a:pt x="93779" y="35435"/>
                </a:lnTo>
                <a:close/>
              </a:path>
              <a:path w="95250" h="95250">
                <a:moveTo>
                  <a:pt x="93779" y="35435"/>
                </a:moveTo>
                <a:lnTo>
                  <a:pt x="94495" y="38657"/>
                </a:lnTo>
                <a:lnTo>
                  <a:pt x="94495" y="56196"/>
                </a:lnTo>
                <a:lnTo>
                  <a:pt x="93779" y="35435"/>
                </a:lnTo>
                <a:close/>
              </a:path>
              <a:path w="95250" h="95250">
                <a:moveTo>
                  <a:pt x="92705" y="32572"/>
                </a:moveTo>
                <a:lnTo>
                  <a:pt x="92705" y="62280"/>
                </a:lnTo>
                <a:lnTo>
                  <a:pt x="93779" y="59417"/>
                </a:lnTo>
                <a:lnTo>
                  <a:pt x="92705" y="32572"/>
                </a:lnTo>
                <a:close/>
              </a:path>
              <a:path w="95250" h="95250">
                <a:moveTo>
                  <a:pt x="92705" y="32572"/>
                </a:moveTo>
                <a:lnTo>
                  <a:pt x="93779" y="35435"/>
                </a:lnTo>
                <a:lnTo>
                  <a:pt x="93779" y="59417"/>
                </a:lnTo>
                <a:lnTo>
                  <a:pt x="92705" y="32572"/>
                </a:lnTo>
                <a:close/>
              </a:path>
              <a:path w="95250" h="95250">
                <a:moveTo>
                  <a:pt x="91989" y="30066"/>
                </a:moveTo>
                <a:lnTo>
                  <a:pt x="91989" y="64786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1989" y="30066"/>
                </a:moveTo>
                <a:lnTo>
                  <a:pt x="92705" y="32572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0557" y="27203"/>
                </a:moveTo>
                <a:lnTo>
                  <a:pt x="90557" y="67649"/>
                </a:lnTo>
                <a:lnTo>
                  <a:pt x="91989" y="64786"/>
                </a:lnTo>
                <a:lnTo>
                  <a:pt x="90557" y="27203"/>
                </a:lnTo>
                <a:close/>
              </a:path>
              <a:path w="95250" h="95250">
                <a:moveTo>
                  <a:pt x="90557" y="27203"/>
                </a:moveTo>
                <a:lnTo>
                  <a:pt x="91989" y="30066"/>
                </a:lnTo>
                <a:lnTo>
                  <a:pt x="91989" y="64786"/>
                </a:lnTo>
                <a:lnTo>
                  <a:pt x="90557" y="27203"/>
                </a:lnTo>
                <a:close/>
              </a:path>
              <a:path w="95250" h="95250">
                <a:moveTo>
                  <a:pt x="89126" y="24339"/>
                </a:moveTo>
                <a:lnTo>
                  <a:pt x="89126" y="70513"/>
                </a:lnTo>
                <a:lnTo>
                  <a:pt x="90557" y="67649"/>
                </a:lnTo>
                <a:lnTo>
                  <a:pt x="89126" y="24339"/>
                </a:lnTo>
                <a:close/>
              </a:path>
              <a:path w="95250" h="95250">
                <a:moveTo>
                  <a:pt x="89126" y="24339"/>
                </a:moveTo>
                <a:lnTo>
                  <a:pt x="90557" y="27203"/>
                </a:lnTo>
                <a:lnTo>
                  <a:pt x="90557" y="67649"/>
                </a:lnTo>
                <a:lnTo>
                  <a:pt x="89126" y="24339"/>
                </a:lnTo>
                <a:close/>
              </a:path>
              <a:path w="95250" h="95250">
                <a:moveTo>
                  <a:pt x="87694" y="21834"/>
                </a:moveTo>
                <a:lnTo>
                  <a:pt x="87694" y="73019"/>
                </a:lnTo>
                <a:lnTo>
                  <a:pt x="89126" y="70513"/>
                </a:lnTo>
                <a:lnTo>
                  <a:pt x="87694" y="21834"/>
                </a:lnTo>
                <a:close/>
              </a:path>
              <a:path w="95250" h="95250">
                <a:moveTo>
                  <a:pt x="87694" y="21834"/>
                </a:moveTo>
                <a:lnTo>
                  <a:pt x="89126" y="24339"/>
                </a:lnTo>
                <a:lnTo>
                  <a:pt x="89126" y="70513"/>
                </a:lnTo>
                <a:lnTo>
                  <a:pt x="87694" y="21834"/>
                </a:lnTo>
                <a:close/>
              </a:path>
              <a:path w="95250" h="95250">
                <a:moveTo>
                  <a:pt x="85904" y="19328"/>
                </a:moveTo>
                <a:lnTo>
                  <a:pt x="85904" y="75524"/>
                </a:lnTo>
                <a:lnTo>
                  <a:pt x="87694" y="73019"/>
                </a:lnTo>
                <a:lnTo>
                  <a:pt x="85904" y="19328"/>
                </a:lnTo>
                <a:close/>
              </a:path>
              <a:path w="95250" h="95250">
                <a:moveTo>
                  <a:pt x="85904" y="19328"/>
                </a:moveTo>
                <a:lnTo>
                  <a:pt x="87694" y="21834"/>
                </a:lnTo>
                <a:lnTo>
                  <a:pt x="87694" y="73019"/>
                </a:lnTo>
                <a:lnTo>
                  <a:pt x="85904" y="19328"/>
                </a:lnTo>
                <a:close/>
              </a:path>
              <a:path w="95250" h="95250">
                <a:moveTo>
                  <a:pt x="84115" y="17180"/>
                </a:moveTo>
                <a:lnTo>
                  <a:pt x="84115" y="77672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4115" y="17180"/>
                </a:moveTo>
                <a:lnTo>
                  <a:pt x="85904" y="19328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2325" y="14675"/>
                </a:moveTo>
                <a:lnTo>
                  <a:pt x="82325" y="80177"/>
                </a:lnTo>
                <a:lnTo>
                  <a:pt x="84115" y="77672"/>
                </a:lnTo>
                <a:lnTo>
                  <a:pt x="82325" y="14675"/>
                </a:lnTo>
                <a:close/>
              </a:path>
              <a:path w="95250" h="95250">
                <a:moveTo>
                  <a:pt x="82325" y="14675"/>
                </a:moveTo>
                <a:lnTo>
                  <a:pt x="84115" y="17180"/>
                </a:lnTo>
                <a:lnTo>
                  <a:pt x="84115" y="77672"/>
                </a:lnTo>
                <a:lnTo>
                  <a:pt x="82325" y="14675"/>
                </a:lnTo>
                <a:close/>
              </a:path>
              <a:path w="95250" h="95250">
                <a:moveTo>
                  <a:pt x="80177" y="12885"/>
                </a:moveTo>
                <a:lnTo>
                  <a:pt x="80177" y="81967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80177" y="12885"/>
                </a:moveTo>
                <a:lnTo>
                  <a:pt x="82325" y="14675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78030" y="10738"/>
                </a:moveTo>
                <a:lnTo>
                  <a:pt x="78030" y="84115"/>
                </a:lnTo>
                <a:lnTo>
                  <a:pt x="80177" y="81967"/>
                </a:lnTo>
                <a:lnTo>
                  <a:pt x="78030" y="10738"/>
                </a:lnTo>
                <a:close/>
              </a:path>
              <a:path w="95250" h="95250">
                <a:moveTo>
                  <a:pt x="78030" y="10738"/>
                </a:moveTo>
                <a:lnTo>
                  <a:pt x="80177" y="12885"/>
                </a:lnTo>
                <a:lnTo>
                  <a:pt x="80177" y="81967"/>
                </a:lnTo>
                <a:lnTo>
                  <a:pt x="78030" y="10738"/>
                </a:lnTo>
                <a:close/>
              </a:path>
              <a:path w="95250" h="95250">
                <a:moveTo>
                  <a:pt x="75524" y="8948"/>
                </a:moveTo>
                <a:lnTo>
                  <a:pt x="75524" y="85904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5524" y="8948"/>
                </a:moveTo>
                <a:lnTo>
                  <a:pt x="78030" y="10738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3019" y="7158"/>
                </a:moveTo>
                <a:lnTo>
                  <a:pt x="73019" y="87694"/>
                </a:lnTo>
                <a:lnTo>
                  <a:pt x="75524" y="85904"/>
                </a:lnTo>
                <a:lnTo>
                  <a:pt x="73019" y="7158"/>
                </a:lnTo>
                <a:close/>
              </a:path>
              <a:path w="95250" h="95250">
                <a:moveTo>
                  <a:pt x="73019" y="7158"/>
                </a:moveTo>
                <a:lnTo>
                  <a:pt x="75524" y="8948"/>
                </a:lnTo>
                <a:lnTo>
                  <a:pt x="75524" y="85904"/>
                </a:lnTo>
                <a:lnTo>
                  <a:pt x="73019" y="7158"/>
                </a:lnTo>
                <a:close/>
              </a:path>
              <a:path w="95250" h="95250">
                <a:moveTo>
                  <a:pt x="70513" y="5726"/>
                </a:moveTo>
                <a:lnTo>
                  <a:pt x="70513" y="89126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70513" y="5726"/>
                </a:moveTo>
                <a:lnTo>
                  <a:pt x="73019" y="7158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68007" y="4295"/>
                </a:moveTo>
                <a:lnTo>
                  <a:pt x="68007" y="90557"/>
                </a:lnTo>
                <a:lnTo>
                  <a:pt x="70513" y="89126"/>
                </a:lnTo>
                <a:lnTo>
                  <a:pt x="68007" y="4295"/>
                </a:lnTo>
                <a:close/>
              </a:path>
              <a:path w="95250" h="95250">
                <a:moveTo>
                  <a:pt x="68007" y="4295"/>
                </a:moveTo>
                <a:lnTo>
                  <a:pt x="70513" y="5726"/>
                </a:lnTo>
                <a:lnTo>
                  <a:pt x="70513" y="89126"/>
                </a:lnTo>
                <a:lnTo>
                  <a:pt x="68007" y="4295"/>
                </a:lnTo>
                <a:close/>
              </a:path>
              <a:path w="95250" h="95250">
                <a:moveTo>
                  <a:pt x="65144" y="3221"/>
                </a:moveTo>
                <a:lnTo>
                  <a:pt x="65144" y="91631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5144" y="3221"/>
                </a:moveTo>
                <a:lnTo>
                  <a:pt x="68007" y="4295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2280" y="2147"/>
                </a:moveTo>
                <a:lnTo>
                  <a:pt x="62280" y="92705"/>
                </a:lnTo>
                <a:lnTo>
                  <a:pt x="65144" y="91631"/>
                </a:lnTo>
                <a:lnTo>
                  <a:pt x="62280" y="2147"/>
                </a:lnTo>
                <a:close/>
              </a:path>
              <a:path w="95250" h="95250">
                <a:moveTo>
                  <a:pt x="62280" y="2147"/>
                </a:moveTo>
                <a:lnTo>
                  <a:pt x="65144" y="3221"/>
                </a:lnTo>
                <a:lnTo>
                  <a:pt x="65144" y="91631"/>
                </a:lnTo>
                <a:lnTo>
                  <a:pt x="62280" y="2147"/>
                </a:lnTo>
                <a:close/>
              </a:path>
              <a:path w="95250" h="95250">
                <a:moveTo>
                  <a:pt x="59417" y="1431"/>
                </a:moveTo>
                <a:lnTo>
                  <a:pt x="59417" y="93421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9417" y="1431"/>
                </a:moveTo>
                <a:lnTo>
                  <a:pt x="62280" y="2147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6553" y="715"/>
                </a:moveTo>
                <a:lnTo>
                  <a:pt x="56553" y="94137"/>
                </a:lnTo>
                <a:lnTo>
                  <a:pt x="59417" y="93421"/>
                </a:lnTo>
                <a:lnTo>
                  <a:pt x="56553" y="715"/>
                </a:lnTo>
                <a:close/>
              </a:path>
              <a:path w="95250" h="95250">
                <a:moveTo>
                  <a:pt x="56553" y="715"/>
                </a:moveTo>
                <a:lnTo>
                  <a:pt x="59417" y="1431"/>
                </a:lnTo>
                <a:lnTo>
                  <a:pt x="59417" y="93421"/>
                </a:lnTo>
                <a:lnTo>
                  <a:pt x="56553" y="715"/>
                </a:lnTo>
                <a:close/>
              </a:path>
              <a:path w="95250" h="95250">
                <a:moveTo>
                  <a:pt x="53690" y="357"/>
                </a:moveTo>
                <a:lnTo>
                  <a:pt x="53690" y="94495"/>
                </a:lnTo>
                <a:lnTo>
                  <a:pt x="56553" y="94137"/>
                </a:lnTo>
                <a:lnTo>
                  <a:pt x="53690" y="357"/>
                </a:lnTo>
                <a:close/>
              </a:path>
              <a:path w="95250" h="95250">
                <a:moveTo>
                  <a:pt x="53690" y="357"/>
                </a:moveTo>
                <a:lnTo>
                  <a:pt x="56553" y="715"/>
                </a:lnTo>
                <a:lnTo>
                  <a:pt x="56553" y="94137"/>
                </a:lnTo>
                <a:lnTo>
                  <a:pt x="53690" y="357"/>
                </a:lnTo>
                <a:close/>
              </a:path>
              <a:path w="95250" h="95250">
                <a:moveTo>
                  <a:pt x="50469" y="0"/>
                </a:moveTo>
                <a:lnTo>
                  <a:pt x="50469" y="94853"/>
                </a:lnTo>
                <a:lnTo>
                  <a:pt x="53690" y="94495"/>
                </a:lnTo>
                <a:lnTo>
                  <a:pt x="50469" y="0"/>
                </a:lnTo>
                <a:close/>
              </a:path>
              <a:path w="95250" h="95250">
                <a:moveTo>
                  <a:pt x="50469" y="0"/>
                </a:moveTo>
                <a:lnTo>
                  <a:pt x="53690" y="357"/>
                </a:lnTo>
                <a:lnTo>
                  <a:pt x="53690" y="94495"/>
                </a:lnTo>
                <a:lnTo>
                  <a:pt x="50469" y="0"/>
                </a:lnTo>
                <a:close/>
              </a:path>
              <a:path w="95250" h="95250">
                <a:moveTo>
                  <a:pt x="47605" y="0"/>
                </a:moveTo>
                <a:lnTo>
                  <a:pt x="47605" y="94853"/>
                </a:lnTo>
                <a:lnTo>
                  <a:pt x="50469" y="94853"/>
                </a:lnTo>
                <a:lnTo>
                  <a:pt x="47605" y="0"/>
                </a:lnTo>
                <a:close/>
              </a:path>
              <a:path w="95250" h="95250">
                <a:moveTo>
                  <a:pt x="47605" y="0"/>
                </a:moveTo>
                <a:lnTo>
                  <a:pt x="50469" y="0"/>
                </a:lnTo>
                <a:lnTo>
                  <a:pt x="50469" y="94853"/>
                </a:lnTo>
                <a:lnTo>
                  <a:pt x="47605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4742" y="94853"/>
                </a:lnTo>
                <a:lnTo>
                  <a:pt x="47605" y="94853"/>
                </a:lnTo>
                <a:lnTo>
                  <a:pt x="44742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7605" y="0"/>
                </a:lnTo>
                <a:lnTo>
                  <a:pt x="47605" y="94853"/>
                </a:lnTo>
                <a:lnTo>
                  <a:pt x="44742" y="0"/>
                </a:lnTo>
                <a:close/>
              </a:path>
              <a:path w="95250" h="95250">
                <a:moveTo>
                  <a:pt x="41520" y="357"/>
                </a:moveTo>
                <a:lnTo>
                  <a:pt x="41520" y="94495"/>
                </a:lnTo>
                <a:lnTo>
                  <a:pt x="44742" y="94853"/>
                </a:lnTo>
                <a:lnTo>
                  <a:pt x="41520" y="357"/>
                </a:lnTo>
                <a:close/>
              </a:path>
              <a:path w="95250" h="95250">
                <a:moveTo>
                  <a:pt x="41520" y="357"/>
                </a:moveTo>
                <a:lnTo>
                  <a:pt x="44742" y="0"/>
                </a:lnTo>
                <a:lnTo>
                  <a:pt x="44742" y="94853"/>
                </a:lnTo>
                <a:lnTo>
                  <a:pt x="41520" y="357"/>
                </a:lnTo>
                <a:close/>
              </a:path>
              <a:path w="95250" h="95250">
                <a:moveTo>
                  <a:pt x="38657" y="715"/>
                </a:moveTo>
                <a:lnTo>
                  <a:pt x="38657" y="94137"/>
                </a:lnTo>
                <a:lnTo>
                  <a:pt x="41520" y="94495"/>
                </a:lnTo>
                <a:lnTo>
                  <a:pt x="38657" y="715"/>
                </a:lnTo>
                <a:close/>
              </a:path>
              <a:path w="95250" h="95250">
                <a:moveTo>
                  <a:pt x="38657" y="715"/>
                </a:moveTo>
                <a:lnTo>
                  <a:pt x="41520" y="357"/>
                </a:lnTo>
                <a:lnTo>
                  <a:pt x="41520" y="94495"/>
                </a:lnTo>
                <a:lnTo>
                  <a:pt x="38657" y="715"/>
                </a:lnTo>
                <a:close/>
              </a:path>
              <a:path w="95250" h="95250">
                <a:moveTo>
                  <a:pt x="35793" y="1431"/>
                </a:moveTo>
                <a:lnTo>
                  <a:pt x="35793" y="93421"/>
                </a:lnTo>
                <a:lnTo>
                  <a:pt x="38657" y="94137"/>
                </a:lnTo>
                <a:lnTo>
                  <a:pt x="35793" y="1431"/>
                </a:lnTo>
                <a:close/>
              </a:path>
              <a:path w="95250" h="95250">
                <a:moveTo>
                  <a:pt x="35793" y="1431"/>
                </a:moveTo>
                <a:lnTo>
                  <a:pt x="38657" y="715"/>
                </a:lnTo>
                <a:lnTo>
                  <a:pt x="38657" y="94137"/>
                </a:lnTo>
                <a:lnTo>
                  <a:pt x="35793" y="1431"/>
                </a:lnTo>
                <a:close/>
              </a:path>
              <a:path w="95250" h="95250">
                <a:moveTo>
                  <a:pt x="32930" y="2147"/>
                </a:moveTo>
                <a:lnTo>
                  <a:pt x="32930" y="92705"/>
                </a:lnTo>
                <a:lnTo>
                  <a:pt x="35793" y="93421"/>
                </a:lnTo>
                <a:lnTo>
                  <a:pt x="32930" y="2147"/>
                </a:lnTo>
                <a:close/>
              </a:path>
              <a:path w="95250" h="95250">
                <a:moveTo>
                  <a:pt x="32930" y="2147"/>
                </a:moveTo>
                <a:lnTo>
                  <a:pt x="35793" y="1431"/>
                </a:lnTo>
                <a:lnTo>
                  <a:pt x="35793" y="93421"/>
                </a:lnTo>
                <a:lnTo>
                  <a:pt x="32930" y="2147"/>
                </a:lnTo>
                <a:close/>
              </a:path>
              <a:path w="95250" h="95250">
                <a:moveTo>
                  <a:pt x="30066" y="3221"/>
                </a:moveTo>
                <a:lnTo>
                  <a:pt x="30066" y="91631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30066" y="3221"/>
                </a:moveTo>
                <a:lnTo>
                  <a:pt x="32930" y="2147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27203" y="4295"/>
                </a:moveTo>
                <a:lnTo>
                  <a:pt x="27203" y="90557"/>
                </a:lnTo>
                <a:lnTo>
                  <a:pt x="30066" y="91631"/>
                </a:lnTo>
                <a:lnTo>
                  <a:pt x="27203" y="4295"/>
                </a:lnTo>
                <a:close/>
              </a:path>
              <a:path w="95250" h="95250">
                <a:moveTo>
                  <a:pt x="27203" y="4295"/>
                </a:moveTo>
                <a:lnTo>
                  <a:pt x="30066" y="3221"/>
                </a:lnTo>
                <a:lnTo>
                  <a:pt x="30066" y="91631"/>
                </a:lnTo>
                <a:lnTo>
                  <a:pt x="27203" y="4295"/>
                </a:lnTo>
                <a:close/>
              </a:path>
              <a:path w="95250" h="95250">
                <a:moveTo>
                  <a:pt x="24697" y="5726"/>
                </a:moveTo>
                <a:lnTo>
                  <a:pt x="24697" y="89126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4697" y="5726"/>
                </a:moveTo>
                <a:lnTo>
                  <a:pt x="27203" y="4295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2192" y="7158"/>
                </a:moveTo>
                <a:lnTo>
                  <a:pt x="22192" y="87694"/>
                </a:lnTo>
                <a:lnTo>
                  <a:pt x="24697" y="89126"/>
                </a:lnTo>
                <a:lnTo>
                  <a:pt x="22192" y="7158"/>
                </a:lnTo>
                <a:close/>
              </a:path>
              <a:path w="95250" h="95250">
                <a:moveTo>
                  <a:pt x="22192" y="7158"/>
                </a:moveTo>
                <a:lnTo>
                  <a:pt x="24697" y="5726"/>
                </a:lnTo>
                <a:lnTo>
                  <a:pt x="24697" y="89126"/>
                </a:lnTo>
                <a:lnTo>
                  <a:pt x="22192" y="7158"/>
                </a:lnTo>
                <a:close/>
              </a:path>
              <a:path w="95250" h="95250">
                <a:moveTo>
                  <a:pt x="19686" y="8948"/>
                </a:moveTo>
                <a:lnTo>
                  <a:pt x="19686" y="85904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9686" y="8948"/>
                </a:moveTo>
                <a:lnTo>
                  <a:pt x="22192" y="7158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7180" y="10738"/>
                </a:moveTo>
                <a:lnTo>
                  <a:pt x="17180" y="84115"/>
                </a:lnTo>
                <a:lnTo>
                  <a:pt x="19686" y="85904"/>
                </a:lnTo>
                <a:lnTo>
                  <a:pt x="17180" y="10738"/>
                </a:lnTo>
                <a:close/>
              </a:path>
              <a:path w="95250" h="95250">
                <a:moveTo>
                  <a:pt x="17180" y="10738"/>
                </a:moveTo>
                <a:lnTo>
                  <a:pt x="19686" y="8948"/>
                </a:lnTo>
                <a:lnTo>
                  <a:pt x="19686" y="85904"/>
                </a:lnTo>
                <a:lnTo>
                  <a:pt x="17180" y="10738"/>
                </a:lnTo>
                <a:close/>
              </a:path>
              <a:path w="95250" h="95250">
                <a:moveTo>
                  <a:pt x="15033" y="12885"/>
                </a:moveTo>
                <a:lnTo>
                  <a:pt x="15033" y="81967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5033" y="12885"/>
                </a:moveTo>
                <a:lnTo>
                  <a:pt x="17180" y="10738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2885" y="14675"/>
                </a:moveTo>
                <a:lnTo>
                  <a:pt x="12885" y="80177"/>
                </a:lnTo>
                <a:lnTo>
                  <a:pt x="15033" y="81967"/>
                </a:lnTo>
                <a:lnTo>
                  <a:pt x="12885" y="14675"/>
                </a:lnTo>
                <a:close/>
              </a:path>
              <a:path w="95250" h="95250">
                <a:moveTo>
                  <a:pt x="12885" y="14675"/>
                </a:moveTo>
                <a:lnTo>
                  <a:pt x="15033" y="12885"/>
                </a:lnTo>
                <a:lnTo>
                  <a:pt x="15033" y="81967"/>
                </a:lnTo>
                <a:lnTo>
                  <a:pt x="12885" y="14675"/>
                </a:lnTo>
                <a:close/>
              </a:path>
              <a:path w="95250" h="95250">
                <a:moveTo>
                  <a:pt x="10738" y="17180"/>
                </a:moveTo>
                <a:lnTo>
                  <a:pt x="10738" y="77672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10738" y="17180"/>
                </a:moveTo>
                <a:lnTo>
                  <a:pt x="12885" y="14675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8948" y="19328"/>
                </a:moveTo>
                <a:lnTo>
                  <a:pt x="8948" y="75524"/>
                </a:lnTo>
                <a:lnTo>
                  <a:pt x="10738" y="77672"/>
                </a:lnTo>
                <a:lnTo>
                  <a:pt x="8948" y="19328"/>
                </a:lnTo>
                <a:close/>
              </a:path>
              <a:path w="95250" h="95250">
                <a:moveTo>
                  <a:pt x="8948" y="19328"/>
                </a:moveTo>
                <a:lnTo>
                  <a:pt x="10738" y="17180"/>
                </a:lnTo>
                <a:lnTo>
                  <a:pt x="10738" y="77672"/>
                </a:lnTo>
                <a:lnTo>
                  <a:pt x="8948" y="19328"/>
                </a:lnTo>
                <a:close/>
              </a:path>
              <a:path w="95250" h="95250">
                <a:moveTo>
                  <a:pt x="7516" y="21834"/>
                </a:moveTo>
                <a:lnTo>
                  <a:pt x="7516" y="73019"/>
                </a:lnTo>
                <a:lnTo>
                  <a:pt x="8948" y="75524"/>
                </a:lnTo>
                <a:lnTo>
                  <a:pt x="7516" y="21834"/>
                </a:lnTo>
                <a:close/>
              </a:path>
              <a:path w="95250" h="95250">
                <a:moveTo>
                  <a:pt x="7516" y="21834"/>
                </a:moveTo>
                <a:lnTo>
                  <a:pt x="8948" y="19328"/>
                </a:lnTo>
                <a:lnTo>
                  <a:pt x="8948" y="75524"/>
                </a:lnTo>
                <a:lnTo>
                  <a:pt x="7516" y="21834"/>
                </a:lnTo>
                <a:close/>
              </a:path>
              <a:path w="95250" h="95250">
                <a:moveTo>
                  <a:pt x="5726" y="24339"/>
                </a:moveTo>
                <a:lnTo>
                  <a:pt x="5726" y="70513"/>
                </a:lnTo>
                <a:lnTo>
                  <a:pt x="7516" y="73019"/>
                </a:lnTo>
                <a:lnTo>
                  <a:pt x="5726" y="24339"/>
                </a:lnTo>
                <a:close/>
              </a:path>
              <a:path w="95250" h="95250">
                <a:moveTo>
                  <a:pt x="5726" y="24339"/>
                </a:moveTo>
                <a:lnTo>
                  <a:pt x="7516" y="21834"/>
                </a:lnTo>
                <a:lnTo>
                  <a:pt x="7516" y="73019"/>
                </a:lnTo>
                <a:lnTo>
                  <a:pt x="5726" y="24339"/>
                </a:lnTo>
                <a:close/>
              </a:path>
              <a:path w="95250" h="95250">
                <a:moveTo>
                  <a:pt x="4653" y="27203"/>
                </a:moveTo>
                <a:lnTo>
                  <a:pt x="4653" y="67649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4653" y="27203"/>
                </a:moveTo>
                <a:lnTo>
                  <a:pt x="5726" y="24339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3221" y="30066"/>
                </a:moveTo>
                <a:lnTo>
                  <a:pt x="3221" y="64786"/>
                </a:lnTo>
                <a:lnTo>
                  <a:pt x="4653" y="67649"/>
                </a:lnTo>
                <a:lnTo>
                  <a:pt x="3221" y="30066"/>
                </a:lnTo>
                <a:close/>
              </a:path>
              <a:path w="95250" h="95250">
                <a:moveTo>
                  <a:pt x="3221" y="30066"/>
                </a:moveTo>
                <a:lnTo>
                  <a:pt x="4653" y="27203"/>
                </a:lnTo>
                <a:lnTo>
                  <a:pt x="4653" y="67649"/>
                </a:lnTo>
                <a:lnTo>
                  <a:pt x="3221" y="30066"/>
                </a:lnTo>
                <a:close/>
              </a:path>
              <a:path w="95250" h="95250">
                <a:moveTo>
                  <a:pt x="2147" y="32572"/>
                </a:moveTo>
                <a:lnTo>
                  <a:pt x="2147" y="62280"/>
                </a:lnTo>
                <a:lnTo>
                  <a:pt x="3221" y="64786"/>
                </a:lnTo>
                <a:lnTo>
                  <a:pt x="2147" y="32572"/>
                </a:lnTo>
                <a:close/>
              </a:path>
              <a:path w="95250" h="95250">
                <a:moveTo>
                  <a:pt x="2147" y="32572"/>
                </a:moveTo>
                <a:lnTo>
                  <a:pt x="3221" y="30066"/>
                </a:lnTo>
                <a:lnTo>
                  <a:pt x="3221" y="64786"/>
                </a:lnTo>
                <a:lnTo>
                  <a:pt x="2147" y="32572"/>
                </a:lnTo>
                <a:close/>
              </a:path>
              <a:path w="95250" h="95250">
                <a:moveTo>
                  <a:pt x="1431" y="35435"/>
                </a:moveTo>
                <a:lnTo>
                  <a:pt x="1431" y="59417"/>
                </a:lnTo>
                <a:lnTo>
                  <a:pt x="2147" y="62280"/>
                </a:lnTo>
                <a:lnTo>
                  <a:pt x="1431" y="35435"/>
                </a:lnTo>
                <a:close/>
              </a:path>
              <a:path w="95250" h="95250">
                <a:moveTo>
                  <a:pt x="1431" y="35435"/>
                </a:moveTo>
                <a:lnTo>
                  <a:pt x="2147" y="32572"/>
                </a:lnTo>
                <a:lnTo>
                  <a:pt x="2147" y="62280"/>
                </a:lnTo>
                <a:lnTo>
                  <a:pt x="1431" y="35435"/>
                </a:lnTo>
                <a:close/>
              </a:path>
              <a:path w="95250" h="95250">
                <a:moveTo>
                  <a:pt x="715" y="38657"/>
                </a:moveTo>
                <a:lnTo>
                  <a:pt x="715" y="56196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715" y="38657"/>
                </a:moveTo>
                <a:lnTo>
                  <a:pt x="1431" y="35435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357" y="41520"/>
                </a:moveTo>
                <a:lnTo>
                  <a:pt x="357" y="53332"/>
                </a:lnTo>
                <a:lnTo>
                  <a:pt x="715" y="56196"/>
                </a:lnTo>
                <a:lnTo>
                  <a:pt x="357" y="41520"/>
                </a:lnTo>
                <a:close/>
              </a:path>
              <a:path w="95250" h="95250">
                <a:moveTo>
                  <a:pt x="357" y="41520"/>
                </a:moveTo>
                <a:lnTo>
                  <a:pt x="715" y="38657"/>
                </a:lnTo>
                <a:lnTo>
                  <a:pt x="715" y="56196"/>
                </a:lnTo>
                <a:lnTo>
                  <a:pt x="357" y="41520"/>
                </a:lnTo>
                <a:close/>
              </a:path>
              <a:path w="95250" h="95250">
                <a:moveTo>
                  <a:pt x="0" y="44384"/>
                </a:moveTo>
                <a:lnTo>
                  <a:pt x="0" y="50469"/>
                </a:lnTo>
                <a:lnTo>
                  <a:pt x="357" y="53332"/>
                </a:lnTo>
                <a:lnTo>
                  <a:pt x="0" y="44384"/>
                </a:lnTo>
                <a:close/>
              </a:path>
              <a:path w="95250" h="95250">
                <a:moveTo>
                  <a:pt x="0" y="44384"/>
                </a:moveTo>
                <a:lnTo>
                  <a:pt x="357" y="41520"/>
                </a:lnTo>
                <a:lnTo>
                  <a:pt x="357" y="53332"/>
                </a:lnTo>
                <a:lnTo>
                  <a:pt x="0" y="443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6" name="object 5716"/>
          <p:cNvSpPr/>
          <p:nvPr/>
        </p:nvSpPr>
        <p:spPr>
          <a:xfrm>
            <a:off x="17125711" y="3640333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715" y="2505"/>
                </a:moveTo>
                <a:lnTo>
                  <a:pt x="715" y="32214"/>
                </a:lnTo>
                <a:lnTo>
                  <a:pt x="0" y="0"/>
                </a:lnTo>
                <a:lnTo>
                  <a:pt x="715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7" name="object 5717"/>
          <p:cNvSpPr/>
          <p:nvPr/>
        </p:nvSpPr>
        <p:spPr>
          <a:xfrm>
            <a:off x="17125711" y="3640333"/>
            <a:ext cx="1270" cy="34925"/>
          </a:xfrm>
          <a:custGeom>
            <a:avLst/>
            <a:gdLst/>
            <a:ahLst/>
            <a:cxnLst/>
            <a:rect l="l" t="t" r="r" b="b"/>
            <a:pathLst>
              <a:path w="1269" h="34925">
                <a:moveTo>
                  <a:pt x="715" y="32214"/>
                </a:moveTo>
                <a:lnTo>
                  <a:pt x="0" y="0"/>
                </a:lnTo>
                <a:lnTo>
                  <a:pt x="0" y="34719"/>
                </a:lnTo>
                <a:lnTo>
                  <a:pt x="715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8" name="object 5718"/>
          <p:cNvSpPr/>
          <p:nvPr/>
        </p:nvSpPr>
        <p:spPr>
          <a:xfrm>
            <a:off x="17124278" y="3637470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2863"/>
                </a:moveTo>
                <a:lnTo>
                  <a:pt x="1431" y="37583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9" name="object 5719"/>
          <p:cNvSpPr/>
          <p:nvPr/>
        </p:nvSpPr>
        <p:spPr>
          <a:xfrm>
            <a:off x="17124278" y="3637470"/>
            <a:ext cx="1905" cy="40640"/>
          </a:xfrm>
          <a:custGeom>
            <a:avLst/>
            <a:gdLst/>
            <a:ahLst/>
            <a:cxnLst/>
            <a:rect l="l" t="t" r="r" b="b"/>
            <a:pathLst>
              <a:path w="1905" h="40639">
                <a:moveTo>
                  <a:pt x="1431" y="37583"/>
                </a:moveTo>
                <a:lnTo>
                  <a:pt x="0" y="0"/>
                </a:lnTo>
                <a:lnTo>
                  <a:pt x="0" y="40446"/>
                </a:lnTo>
                <a:lnTo>
                  <a:pt x="1431" y="3758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0" name="object 5720"/>
          <p:cNvSpPr/>
          <p:nvPr/>
        </p:nvSpPr>
        <p:spPr>
          <a:xfrm>
            <a:off x="17122846" y="3634606"/>
            <a:ext cx="1905" cy="43815"/>
          </a:xfrm>
          <a:custGeom>
            <a:avLst/>
            <a:gdLst/>
            <a:ahLst/>
            <a:cxnLst/>
            <a:rect l="l" t="t" r="r" b="b"/>
            <a:pathLst>
              <a:path w="1905" h="43814">
                <a:moveTo>
                  <a:pt x="1431" y="2863"/>
                </a:moveTo>
                <a:lnTo>
                  <a:pt x="1431" y="43310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1" name="object 5721"/>
          <p:cNvSpPr/>
          <p:nvPr/>
        </p:nvSpPr>
        <p:spPr>
          <a:xfrm>
            <a:off x="17122846" y="3634606"/>
            <a:ext cx="1905" cy="46355"/>
          </a:xfrm>
          <a:custGeom>
            <a:avLst/>
            <a:gdLst/>
            <a:ahLst/>
            <a:cxnLst/>
            <a:rect l="l" t="t" r="r" b="b"/>
            <a:pathLst>
              <a:path w="1905" h="46354">
                <a:moveTo>
                  <a:pt x="1431" y="43310"/>
                </a:moveTo>
                <a:lnTo>
                  <a:pt x="0" y="0"/>
                </a:lnTo>
                <a:lnTo>
                  <a:pt x="0" y="46173"/>
                </a:lnTo>
                <a:lnTo>
                  <a:pt x="1431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2" name="object 5722"/>
          <p:cNvSpPr/>
          <p:nvPr/>
        </p:nvSpPr>
        <p:spPr>
          <a:xfrm>
            <a:off x="17121415" y="3632101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431" y="2505"/>
                </a:moveTo>
                <a:lnTo>
                  <a:pt x="1431" y="48679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3" name="object 5723"/>
          <p:cNvSpPr/>
          <p:nvPr/>
        </p:nvSpPr>
        <p:spPr>
          <a:xfrm>
            <a:off x="17121415" y="3632101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431" y="48679"/>
                </a:moveTo>
                <a:lnTo>
                  <a:pt x="0" y="0"/>
                </a:lnTo>
                <a:lnTo>
                  <a:pt x="0" y="51184"/>
                </a:lnTo>
                <a:lnTo>
                  <a:pt x="1431" y="486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4" name="object 5724"/>
          <p:cNvSpPr/>
          <p:nvPr/>
        </p:nvSpPr>
        <p:spPr>
          <a:xfrm>
            <a:off x="17119626" y="3629595"/>
            <a:ext cx="1905" cy="53975"/>
          </a:xfrm>
          <a:custGeom>
            <a:avLst/>
            <a:gdLst/>
            <a:ahLst/>
            <a:cxnLst/>
            <a:rect l="l" t="t" r="r" b="b"/>
            <a:pathLst>
              <a:path w="1905" h="53975">
                <a:moveTo>
                  <a:pt x="1789" y="2505"/>
                </a:moveTo>
                <a:lnTo>
                  <a:pt x="1789" y="53690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5" name="object 5725"/>
          <p:cNvSpPr/>
          <p:nvPr/>
        </p:nvSpPr>
        <p:spPr>
          <a:xfrm>
            <a:off x="17119626" y="3629595"/>
            <a:ext cx="1905" cy="56515"/>
          </a:xfrm>
          <a:custGeom>
            <a:avLst/>
            <a:gdLst/>
            <a:ahLst/>
            <a:cxnLst/>
            <a:rect l="l" t="t" r="r" b="b"/>
            <a:pathLst>
              <a:path w="1905" h="56514">
                <a:moveTo>
                  <a:pt x="1789" y="53690"/>
                </a:moveTo>
                <a:lnTo>
                  <a:pt x="0" y="0"/>
                </a:lnTo>
                <a:lnTo>
                  <a:pt x="0" y="56196"/>
                </a:lnTo>
                <a:lnTo>
                  <a:pt x="1789" y="5369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6" name="object 5726"/>
          <p:cNvSpPr/>
          <p:nvPr/>
        </p:nvSpPr>
        <p:spPr>
          <a:xfrm>
            <a:off x="17117835" y="3627447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2147"/>
                </a:moveTo>
                <a:lnTo>
                  <a:pt x="1789" y="58343"/>
                </a:lnTo>
                <a:lnTo>
                  <a:pt x="0" y="0"/>
                </a:lnTo>
                <a:lnTo>
                  <a:pt x="1789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7" name="object 5727"/>
          <p:cNvSpPr/>
          <p:nvPr/>
        </p:nvSpPr>
        <p:spPr>
          <a:xfrm>
            <a:off x="17117835" y="3627447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58343"/>
                </a:moveTo>
                <a:lnTo>
                  <a:pt x="0" y="0"/>
                </a:lnTo>
                <a:lnTo>
                  <a:pt x="0" y="60491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8" name="object 5728"/>
          <p:cNvSpPr/>
          <p:nvPr/>
        </p:nvSpPr>
        <p:spPr>
          <a:xfrm>
            <a:off x="17116046" y="3624942"/>
            <a:ext cx="1905" cy="63500"/>
          </a:xfrm>
          <a:custGeom>
            <a:avLst/>
            <a:gdLst/>
            <a:ahLst/>
            <a:cxnLst/>
            <a:rect l="l" t="t" r="r" b="b"/>
            <a:pathLst>
              <a:path w="1905" h="63500">
                <a:moveTo>
                  <a:pt x="1789" y="2505"/>
                </a:moveTo>
                <a:lnTo>
                  <a:pt x="1789" y="62996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9" name="object 5729"/>
          <p:cNvSpPr/>
          <p:nvPr/>
        </p:nvSpPr>
        <p:spPr>
          <a:xfrm>
            <a:off x="17116046" y="3624942"/>
            <a:ext cx="1905" cy="66040"/>
          </a:xfrm>
          <a:custGeom>
            <a:avLst/>
            <a:gdLst/>
            <a:ahLst/>
            <a:cxnLst/>
            <a:rect l="l" t="t" r="r" b="b"/>
            <a:pathLst>
              <a:path w="1905" h="66039">
                <a:moveTo>
                  <a:pt x="1789" y="62996"/>
                </a:moveTo>
                <a:lnTo>
                  <a:pt x="0" y="0"/>
                </a:lnTo>
                <a:lnTo>
                  <a:pt x="0" y="65502"/>
                </a:lnTo>
                <a:lnTo>
                  <a:pt x="1789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0" name="object 5730"/>
          <p:cNvSpPr/>
          <p:nvPr/>
        </p:nvSpPr>
        <p:spPr>
          <a:xfrm>
            <a:off x="17113898" y="3623152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1789"/>
                </a:moveTo>
                <a:lnTo>
                  <a:pt x="2147" y="67292"/>
                </a:lnTo>
                <a:lnTo>
                  <a:pt x="0" y="0"/>
                </a:lnTo>
                <a:lnTo>
                  <a:pt x="2147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1" name="object 5731"/>
          <p:cNvSpPr/>
          <p:nvPr/>
        </p:nvSpPr>
        <p:spPr>
          <a:xfrm>
            <a:off x="17113898" y="3623152"/>
            <a:ext cx="2540" cy="69215"/>
          </a:xfrm>
          <a:custGeom>
            <a:avLst/>
            <a:gdLst/>
            <a:ahLst/>
            <a:cxnLst/>
            <a:rect l="l" t="t" r="r" b="b"/>
            <a:pathLst>
              <a:path w="2540" h="69214">
                <a:moveTo>
                  <a:pt x="2147" y="67292"/>
                </a:moveTo>
                <a:lnTo>
                  <a:pt x="0" y="0"/>
                </a:lnTo>
                <a:lnTo>
                  <a:pt x="0" y="69081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2" name="object 5732"/>
          <p:cNvSpPr/>
          <p:nvPr/>
        </p:nvSpPr>
        <p:spPr>
          <a:xfrm>
            <a:off x="17111750" y="3621004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2147"/>
                </a:moveTo>
                <a:lnTo>
                  <a:pt x="2147" y="71229"/>
                </a:lnTo>
                <a:lnTo>
                  <a:pt x="0" y="0"/>
                </a:lnTo>
                <a:lnTo>
                  <a:pt x="2147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3" name="object 5733"/>
          <p:cNvSpPr/>
          <p:nvPr/>
        </p:nvSpPr>
        <p:spPr>
          <a:xfrm>
            <a:off x="17111750" y="3621004"/>
            <a:ext cx="2540" cy="73660"/>
          </a:xfrm>
          <a:custGeom>
            <a:avLst/>
            <a:gdLst/>
            <a:ahLst/>
            <a:cxnLst/>
            <a:rect l="l" t="t" r="r" b="b"/>
            <a:pathLst>
              <a:path w="2540" h="73660">
                <a:moveTo>
                  <a:pt x="2147" y="71229"/>
                </a:moveTo>
                <a:lnTo>
                  <a:pt x="0" y="0"/>
                </a:lnTo>
                <a:lnTo>
                  <a:pt x="0" y="73376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4" name="object 5734"/>
          <p:cNvSpPr/>
          <p:nvPr/>
        </p:nvSpPr>
        <p:spPr>
          <a:xfrm>
            <a:off x="17109245" y="3619215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1789"/>
                </a:moveTo>
                <a:lnTo>
                  <a:pt x="2505" y="75166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5" name="object 5735"/>
          <p:cNvSpPr/>
          <p:nvPr/>
        </p:nvSpPr>
        <p:spPr>
          <a:xfrm>
            <a:off x="17109245" y="3619215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75166"/>
                </a:moveTo>
                <a:lnTo>
                  <a:pt x="0" y="0"/>
                </a:lnTo>
                <a:lnTo>
                  <a:pt x="0" y="76956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6" name="object 5736"/>
          <p:cNvSpPr/>
          <p:nvPr/>
        </p:nvSpPr>
        <p:spPr>
          <a:xfrm>
            <a:off x="17106740" y="3617425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1789"/>
                </a:moveTo>
                <a:lnTo>
                  <a:pt x="2505" y="78746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7" name="object 5737"/>
          <p:cNvSpPr/>
          <p:nvPr/>
        </p:nvSpPr>
        <p:spPr>
          <a:xfrm>
            <a:off x="17106740" y="3617425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78746"/>
                </a:moveTo>
                <a:lnTo>
                  <a:pt x="0" y="0"/>
                </a:lnTo>
                <a:lnTo>
                  <a:pt x="0" y="80535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8" name="object 5738"/>
          <p:cNvSpPr/>
          <p:nvPr/>
        </p:nvSpPr>
        <p:spPr>
          <a:xfrm>
            <a:off x="17104235" y="3615994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1431"/>
                </a:moveTo>
                <a:lnTo>
                  <a:pt x="2505" y="81967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9" name="object 5739"/>
          <p:cNvSpPr/>
          <p:nvPr/>
        </p:nvSpPr>
        <p:spPr>
          <a:xfrm>
            <a:off x="17104235" y="3615994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81967"/>
                </a:moveTo>
                <a:lnTo>
                  <a:pt x="0" y="0"/>
                </a:lnTo>
                <a:lnTo>
                  <a:pt x="0" y="83399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0" name="object 5740"/>
          <p:cNvSpPr/>
          <p:nvPr/>
        </p:nvSpPr>
        <p:spPr>
          <a:xfrm>
            <a:off x="17101728" y="3614562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1431"/>
                </a:moveTo>
                <a:lnTo>
                  <a:pt x="2505" y="84830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1" name="object 5741"/>
          <p:cNvSpPr/>
          <p:nvPr/>
        </p:nvSpPr>
        <p:spPr>
          <a:xfrm>
            <a:off x="17101728" y="3614562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84830"/>
                </a:moveTo>
                <a:lnTo>
                  <a:pt x="0" y="0"/>
                </a:lnTo>
                <a:lnTo>
                  <a:pt x="0" y="86262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2" name="object 5742"/>
          <p:cNvSpPr/>
          <p:nvPr/>
        </p:nvSpPr>
        <p:spPr>
          <a:xfrm>
            <a:off x="17098864" y="3613488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1073"/>
                </a:moveTo>
                <a:lnTo>
                  <a:pt x="2863" y="87336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3" name="object 5743"/>
          <p:cNvSpPr/>
          <p:nvPr/>
        </p:nvSpPr>
        <p:spPr>
          <a:xfrm>
            <a:off x="17098864" y="3613488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87336"/>
                </a:moveTo>
                <a:lnTo>
                  <a:pt x="0" y="0"/>
                </a:lnTo>
                <a:lnTo>
                  <a:pt x="0" y="88410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4" name="object 5744"/>
          <p:cNvSpPr/>
          <p:nvPr/>
        </p:nvSpPr>
        <p:spPr>
          <a:xfrm>
            <a:off x="17096001" y="3612414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1073"/>
                </a:moveTo>
                <a:lnTo>
                  <a:pt x="2863" y="89484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5" name="object 5745"/>
          <p:cNvSpPr/>
          <p:nvPr/>
        </p:nvSpPr>
        <p:spPr>
          <a:xfrm>
            <a:off x="17096001" y="3612414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89484"/>
                </a:moveTo>
                <a:lnTo>
                  <a:pt x="0" y="0"/>
                </a:lnTo>
                <a:lnTo>
                  <a:pt x="0" y="90557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6" name="object 5746"/>
          <p:cNvSpPr/>
          <p:nvPr/>
        </p:nvSpPr>
        <p:spPr>
          <a:xfrm>
            <a:off x="17093138" y="3611698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715"/>
                </a:moveTo>
                <a:lnTo>
                  <a:pt x="2863" y="91273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7" name="object 5747"/>
          <p:cNvSpPr/>
          <p:nvPr/>
        </p:nvSpPr>
        <p:spPr>
          <a:xfrm>
            <a:off x="17093138" y="3611698"/>
            <a:ext cx="3175" cy="92075"/>
          </a:xfrm>
          <a:custGeom>
            <a:avLst/>
            <a:gdLst/>
            <a:ahLst/>
            <a:cxnLst/>
            <a:rect l="l" t="t" r="r" b="b"/>
            <a:pathLst>
              <a:path w="3175" h="92075">
                <a:moveTo>
                  <a:pt x="2863" y="91273"/>
                </a:moveTo>
                <a:lnTo>
                  <a:pt x="0" y="0"/>
                </a:lnTo>
                <a:lnTo>
                  <a:pt x="0" y="91989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8" name="object 5748"/>
          <p:cNvSpPr/>
          <p:nvPr/>
        </p:nvSpPr>
        <p:spPr>
          <a:xfrm>
            <a:off x="17090274" y="3610982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715"/>
                </a:moveTo>
                <a:lnTo>
                  <a:pt x="2863" y="92705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9" name="object 5749"/>
          <p:cNvSpPr/>
          <p:nvPr/>
        </p:nvSpPr>
        <p:spPr>
          <a:xfrm>
            <a:off x="17090274" y="3610982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2705"/>
                </a:moveTo>
                <a:lnTo>
                  <a:pt x="0" y="0"/>
                </a:lnTo>
                <a:lnTo>
                  <a:pt x="0" y="93421"/>
                </a:lnTo>
                <a:lnTo>
                  <a:pt x="2863" y="927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0" name="object 5750"/>
          <p:cNvSpPr/>
          <p:nvPr/>
        </p:nvSpPr>
        <p:spPr>
          <a:xfrm>
            <a:off x="17087411" y="3610624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357"/>
                </a:moveTo>
                <a:lnTo>
                  <a:pt x="2863" y="93779"/>
                </a:lnTo>
                <a:lnTo>
                  <a:pt x="0" y="0"/>
                </a:lnTo>
                <a:lnTo>
                  <a:pt x="2863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1" name="object 5751"/>
          <p:cNvSpPr/>
          <p:nvPr/>
        </p:nvSpPr>
        <p:spPr>
          <a:xfrm>
            <a:off x="17087411" y="3610624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3779"/>
                </a:moveTo>
                <a:lnTo>
                  <a:pt x="0" y="0"/>
                </a:lnTo>
                <a:lnTo>
                  <a:pt x="0" y="94137"/>
                </a:lnTo>
                <a:lnTo>
                  <a:pt x="2863" y="937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2" name="object 5752"/>
          <p:cNvSpPr/>
          <p:nvPr/>
        </p:nvSpPr>
        <p:spPr>
          <a:xfrm>
            <a:off x="17084189" y="3610266"/>
            <a:ext cx="3810" cy="94615"/>
          </a:xfrm>
          <a:custGeom>
            <a:avLst/>
            <a:gdLst/>
            <a:ahLst/>
            <a:cxnLst/>
            <a:rect l="l" t="t" r="r" b="b"/>
            <a:pathLst>
              <a:path w="3809" h="94614">
                <a:moveTo>
                  <a:pt x="3221" y="357"/>
                </a:moveTo>
                <a:lnTo>
                  <a:pt x="3221" y="94495"/>
                </a:lnTo>
                <a:lnTo>
                  <a:pt x="0" y="0"/>
                </a:lnTo>
                <a:lnTo>
                  <a:pt x="3221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3" name="object 5753"/>
          <p:cNvSpPr/>
          <p:nvPr/>
        </p:nvSpPr>
        <p:spPr>
          <a:xfrm>
            <a:off x="17084189" y="3610266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495"/>
                </a:moveTo>
                <a:lnTo>
                  <a:pt x="0" y="0"/>
                </a:lnTo>
                <a:lnTo>
                  <a:pt x="0" y="94853"/>
                </a:lnTo>
                <a:lnTo>
                  <a:pt x="3221" y="944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4" name="object 5754"/>
          <p:cNvSpPr/>
          <p:nvPr/>
        </p:nvSpPr>
        <p:spPr>
          <a:xfrm>
            <a:off x="17081326" y="3610266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4853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5" name="object 5755"/>
          <p:cNvSpPr/>
          <p:nvPr/>
        </p:nvSpPr>
        <p:spPr>
          <a:xfrm>
            <a:off x="17081326" y="3610266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4853"/>
                </a:moveTo>
                <a:lnTo>
                  <a:pt x="0" y="0"/>
                </a:lnTo>
                <a:lnTo>
                  <a:pt x="0" y="94853"/>
                </a:lnTo>
                <a:lnTo>
                  <a:pt x="2863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6" name="object 5756"/>
          <p:cNvSpPr/>
          <p:nvPr/>
        </p:nvSpPr>
        <p:spPr>
          <a:xfrm>
            <a:off x="17078462" y="3610266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4853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7" name="object 5757"/>
          <p:cNvSpPr/>
          <p:nvPr/>
        </p:nvSpPr>
        <p:spPr>
          <a:xfrm>
            <a:off x="17078462" y="3610266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4853"/>
                </a:moveTo>
                <a:lnTo>
                  <a:pt x="0" y="0"/>
                </a:lnTo>
                <a:lnTo>
                  <a:pt x="0" y="94853"/>
                </a:lnTo>
                <a:lnTo>
                  <a:pt x="2863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8" name="object 5758"/>
          <p:cNvSpPr/>
          <p:nvPr/>
        </p:nvSpPr>
        <p:spPr>
          <a:xfrm>
            <a:off x="17075241" y="3610266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0"/>
                </a:moveTo>
                <a:lnTo>
                  <a:pt x="3221" y="94853"/>
                </a:lnTo>
                <a:lnTo>
                  <a:pt x="0" y="357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9" name="object 5759"/>
          <p:cNvSpPr/>
          <p:nvPr/>
        </p:nvSpPr>
        <p:spPr>
          <a:xfrm>
            <a:off x="17075241" y="3610624"/>
            <a:ext cx="3810" cy="94615"/>
          </a:xfrm>
          <a:custGeom>
            <a:avLst/>
            <a:gdLst/>
            <a:ahLst/>
            <a:cxnLst/>
            <a:rect l="l" t="t" r="r" b="b"/>
            <a:pathLst>
              <a:path w="3809" h="94614">
                <a:moveTo>
                  <a:pt x="3221" y="94495"/>
                </a:moveTo>
                <a:lnTo>
                  <a:pt x="0" y="0"/>
                </a:lnTo>
                <a:lnTo>
                  <a:pt x="0" y="94137"/>
                </a:lnTo>
                <a:lnTo>
                  <a:pt x="3221" y="944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0" name="object 5760"/>
          <p:cNvSpPr/>
          <p:nvPr/>
        </p:nvSpPr>
        <p:spPr>
          <a:xfrm>
            <a:off x="17072378" y="3610624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0"/>
                </a:moveTo>
                <a:lnTo>
                  <a:pt x="2863" y="94137"/>
                </a:lnTo>
                <a:lnTo>
                  <a:pt x="0" y="35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1" name="object 5761"/>
          <p:cNvSpPr/>
          <p:nvPr/>
        </p:nvSpPr>
        <p:spPr>
          <a:xfrm>
            <a:off x="17072378" y="3610982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3779"/>
                </a:moveTo>
                <a:lnTo>
                  <a:pt x="0" y="0"/>
                </a:lnTo>
                <a:lnTo>
                  <a:pt x="0" y="93421"/>
                </a:lnTo>
                <a:lnTo>
                  <a:pt x="2863" y="937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2" name="object 5762"/>
          <p:cNvSpPr/>
          <p:nvPr/>
        </p:nvSpPr>
        <p:spPr>
          <a:xfrm>
            <a:off x="17069514" y="3610982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0"/>
                </a:moveTo>
                <a:lnTo>
                  <a:pt x="2863" y="93421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3" name="object 5763"/>
          <p:cNvSpPr/>
          <p:nvPr/>
        </p:nvSpPr>
        <p:spPr>
          <a:xfrm>
            <a:off x="17069514" y="3611698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92705"/>
                </a:moveTo>
                <a:lnTo>
                  <a:pt x="0" y="0"/>
                </a:lnTo>
                <a:lnTo>
                  <a:pt x="0" y="91989"/>
                </a:lnTo>
                <a:lnTo>
                  <a:pt x="2863" y="927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4" name="object 5764"/>
          <p:cNvSpPr/>
          <p:nvPr/>
        </p:nvSpPr>
        <p:spPr>
          <a:xfrm>
            <a:off x="17066651" y="3611698"/>
            <a:ext cx="3175" cy="92075"/>
          </a:xfrm>
          <a:custGeom>
            <a:avLst/>
            <a:gdLst/>
            <a:ahLst/>
            <a:cxnLst/>
            <a:rect l="l" t="t" r="r" b="b"/>
            <a:pathLst>
              <a:path w="3175" h="92075">
                <a:moveTo>
                  <a:pt x="2863" y="0"/>
                </a:moveTo>
                <a:lnTo>
                  <a:pt x="2863" y="9198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5" name="object 5765"/>
          <p:cNvSpPr/>
          <p:nvPr/>
        </p:nvSpPr>
        <p:spPr>
          <a:xfrm>
            <a:off x="17066651" y="3612414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91273"/>
                </a:moveTo>
                <a:lnTo>
                  <a:pt x="0" y="0"/>
                </a:lnTo>
                <a:lnTo>
                  <a:pt x="0" y="90557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6" name="object 5766"/>
          <p:cNvSpPr/>
          <p:nvPr/>
        </p:nvSpPr>
        <p:spPr>
          <a:xfrm>
            <a:off x="17063787" y="3612414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0"/>
                </a:moveTo>
                <a:lnTo>
                  <a:pt x="2863" y="90557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7" name="object 5767"/>
          <p:cNvSpPr/>
          <p:nvPr/>
        </p:nvSpPr>
        <p:spPr>
          <a:xfrm>
            <a:off x="17063787" y="3613488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89484"/>
                </a:moveTo>
                <a:lnTo>
                  <a:pt x="0" y="0"/>
                </a:lnTo>
                <a:lnTo>
                  <a:pt x="0" y="88410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8" name="object 5768"/>
          <p:cNvSpPr/>
          <p:nvPr/>
        </p:nvSpPr>
        <p:spPr>
          <a:xfrm>
            <a:off x="17060924" y="3613488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0"/>
                </a:moveTo>
                <a:lnTo>
                  <a:pt x="2863" y="88410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9" name="object 5769"/>
          <p:cNvSpPr/>
          <p:nvPr/>
        </p:nvSpPr>
        <p:spPr>
          <a:xfrm>
            <a:off x="17060924" y="3614562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87336"/>
                </a:moveTo>
                <a:lnTo>
                  <a:pt x="0" y="0"/>
                </a:lnTo>
                <a:lnTo>
                  <a:pt x="0" y="86262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0" name="object 5770"/>
          <p:cNvSpPr/>
          <p:nvPr/>
        </p:nvSpPr>
        <p:spPr>
          <a:xfrm>
            <a:off x="17058417" y="3614562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0"/>
                </a:moveTo>
                <a:lnTo>
                  <a:pt x="2505" y="86262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1" name="object 5771"/>
          <p:cNvSpPr/>
          <p:nvPr/>
        </p:nvSpPr>
        <p:spPr>
          <a:xfrm>
            <a:off x="17058417" y="3615994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84830"/>
                </a:moveTo>
                <a:lnTo>
                  <a:pt x="0" y="0"/>
                </a:lnTo>
                <a:lnTo>
                  <a:pt x="0" y="83399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2" name="object 5772"/>
          <p:cNvSpPr/>
          <p:nvPr/>
        </p:nvSpPr>
        <p:spPr>
          <a:xfrm>
            <a:off x="17055912" y="3615994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0"/>
                </a:moveTo>
                <a:lnTo>
                  <a:pt x="2505" y="83399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3" name="object 5773"/>
          <p:cNvSpPr/>
          <p:nvPr/>
        </p:nvSpPr>
        <p:spPr>
          <a:xfrm>
            <a:off x="17055912" y="3617425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81967"/>
                </a:moveTo>
                <a:lnTo>
                  <a:pt x="0" y="0"/>
                </a:lnTo>
                <a:lnTo>
                  <a:pt x="0" y="80535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4" name="object 5774"/>
          <p:cNvSpPr/>
          <p:nvPr/>
        </p:nvSpPr>
        <p:spPr>
          <a:xfrm>
            <a:off x="17053407" y="3617425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0"/>
                </a:moveTo>
                <a:lnTo>
                  <a:pt x="2505" y="80535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5" name="object 5775"/>
          <p:cNvSpPr/>
          <p:nvPr/>
        </p:nvSpPr>
        <p:spPr>
          <a:xfrm>
            <a:off x="17053407" y="3619215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78746"/>
                </a:moveTo>
                <a:lnTo>
                  <a:pt x="0" y="0"/>
                </a:lnTo>
                <a:lnTo>
                  <a:pt x="0" y="76956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6" name="object 5776"/>
          <p:cNvSpPr/>
          <p:nvPr/>
        </p:nvSpPr>
        <p:spPr>
          <a:xfrm>
            <a:off x="17050901" y="3619215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0"/>
                </a:moveTo>
                <a:lnTo>
                  <a:pt x="2505" y="76956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7" name="object 5777"/>
          <p:cNvSpPr/>
          <p:nvPr/>
        </p:nvSpPr>
        <p:spPr>
          <a:xfrm>
            <a:off x="17050901" y="3621004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75166"/>
                </a:moveTo>
                <a:lnTo>
                  <a:pt x="0" y="0"/>
                </a:lnTo>
                <a:lnTo>
                  <a:pt x="0" y="73376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8" name="object 5778"/>
          <p:cNvSpPr/>
          <p:nvPr/>
        </p:nvSpPr>
        <p:spPr>
          <a:xfrm>
            <a:off x="17048754" y="3621004"/>
            <a:ext cx="2540" cy="73660"/>
          </a:xfrm>
          <a:custGeom>
            <a:avLst/>
            <a:gdLst/>
            <a:ahLst/>
            <a:cxnLst/>
            <a:rect l="l" t="t" r="r" b="b"/>
            <a:pathLst>
              <a:path w="2540" h="73660">
                <a:moveTo>
                  <a:pt x="2147" y="0"/>
                </a:moveTo>
                <a:lnTo>
                  <a:pt x="2147" y="73376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9" name="object 5779"/>
          <p:cNvSpPr/>
          <p:nvPr/>
        </p:nvSpPr>
        <p:spPr>
          <a:xfrm>
            <a:off x="17048754" y="3623152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71229"/>
                </a:moveTo>
                <a:lnTo>
                  <a:pt x="0" y="0"/>
                </a:lnTo>
                <a:lnTo>
                  <a:pt x="0" y="69081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0" name="object 5780"/>
          <p:cNvSpPr/>
          <p:nvPr/>
        </p:nvSpPr>
        <p:spPr>
          <a:xfrm>
            <a:off x="17046606" y="3623152"/>
            <a:ext cx="2540" cy="69215"/>
          </a:xfrm>
          <a:custGeom>
            <a:avLst/>
            <a:gdLst/>
            <a:ahLst/>
            <a:cxnLst/>
            <a:rect l="l" t="t" r="r" b="b"/>
            <a:pathLst>
              <a:path w="2540" h="69214">
                <a:moveTo>
                  <a:pt x="2147" y="0"/>
                </a:moveTo>
                <a:lnTo>
                  <a:pt x="2147" y="69081"/>
                </a:lnTo>
                <a:lnTo>
                  <a:pt x="0" y="1789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1" name="object 5781"/>
          <p:cNvSpPr/>
          <p:nvPr/>
        </p:nvSpPr>
        <p:spPr>
          <a:xfrm>
            <a:off x="17046606" y="3624942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67292"/>
                </a:moveTo>
                <a:lnTo>
                  <a:pt x="0" y="0"/>
                </a:lnTo>
                <a:lnTo>
                  <a:pt x="0" y="65502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2" name="object 5782"/>
          <p:cNvSpPr/>
          <p:nvPr/>
        </p:nvSpPr>
        <p:spPr>
          <a:xfrm>
            <a:off x="17044458" y="3624942"/>
            <a:ext cx="2540" cy="66040"/>
          </a:xfrm>
          <a:custGeom>
            <a:avLst/>
            <a:gdLst/>
            <a:ahLst/>
            <a:cxnLst/>
            <a:rect l="l" t="t" r="r" b="b"/>
            <a:pathLst>
              <a:path w="2540" h="66039">
                <a:moveTo>
                  <a:pt x="2147" y="0"/>
                </a:moveTo>
                <a:lnTo>
                  <a:pt x="2147" y="65502"/>
                </a:lnTo>
                <a:lnTo>
                  <a:pt x="0" y="2505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3" name="object 5783"/>
          <p:cNvSpPr/>
          <p:nvPr/>
        </p:nvSpPr>
        <p:spPr>
          <a:xfrm>
            <a:off x="17044458" y="3627447"/>
            <a:ext cx="2540" cy="63500"/>
          </a:xfrm>
          <a:custGeom>
            <a:avLst/>
            <a:gdLst/>
            <a:ahLst/>
            <a:cxnLst/>
            <a:rect l="l" t="t" r="r" b="b"/>
            <a:pathLst>
              <a:path w="2540" h="63500">
                <a:moveTo>
                  <a:pt x="2147" y="62996"/>
                </a:moveTo>
                <a:lnTo>
                  <a:pt x="0" y="0"/>
                </a:lnTo>
                <a:lnTo>
                  <a:pt x="0" y="60491"/>
                </a:lnTo>
                <a:lnTo>
                  <a:pt x="2147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4" name="object 5784"/>
          <p:cNvSpPr/>
          <p:nvPr/>
        </p:nvSpPr>
        <p:spPr>
          <a:xfrm>
            <a:off x="17042669" y="3627447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0"/>
                </a:moveTo>
                <a:lnTo>
                  <a:pt x="1789" y="60491"/>
                </a:lnTo>
                <a:lnTo>
                  <a:pt x="0" y="2147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5" name="object 5785"/>
          <p:cNvSpPr/>
          <p:nvPr/>
        </p:nvSpPr>
        <p:spPr>
          <a:xfrm>
            <a:off x="17042669" y="3629595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58343"/>
                </a:moveTo>
                <a:lnTo>
                  <a:pt x="0" y="0"/>
                </a:lnTo>
                <a:lnTo>
                  <a:pt x="0" y="56196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6" name="object 5786"/>
          <p:cNvSpPr/>
          <p:nvPr/>
        </p:nvSpPr>
        <p:spPr>
          <a:xfrm>
            <a:off x="17041237" y="3629595"/>
            <a:ext cx="1905" cy="56515"/>
          </a:xfrm>
          <a:custGeom>
            <a:avLst/>
            <a:gdLst/>
            <a:ahLst/>
            <a:cxnLst/>
            <a:rect l="l" t="t" r="r" b="b"/>
            <a:pathLst>
              <a:path w="1905" h="56514">
                <a:moveTo>
                  <a:pt x="1431" y="0"/>
                </a:moveTo>
                <a:lnTo>
                  <a:pt x="1431" y="56196"/>
                </a:lnTo>
                <a:lnTo>
                  <a:pt x="0" y="2505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7" name="object 5787"/>
          <p:cNvSpPr/>
          <p:nvPr/>
        </p:nvSpPr>
        <p:spPr>
          <a:xfrm>
            <a:off x="17041237" y="3632101"/>
            <a:ext cx="1905" cy="53975"/>
          </a:xfrm>
          <a:custGeom>
            <a:avLst/>
            <a:gdLst/>
            <a:ahLst/>
            <a:cxnLst/>
            <a:rect l="l" t="t" r="r" b="b"/>
            <a:pathLst>
              <a:path w="1905" h="53975">
                <a:moveTo>
                  <a:pt x="1431" y="53690"/>
                </a:moveTo>
                <a:lnTo>
                  <a:pt x="0" y="0"/>
                </a:lnTo>
                <a:lnTo>
                  <a:pt x="0" y="51184"/>
                </a:lnTo>
                <a:lnTo>
                  <a:pt x="1431" y="5369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8" name="object 5788"/>
          <p:cNvSpPr/>
          <p:nvPr/>
        </p:nvSpPr>
        <p:spPr>
          <a:xfrm>
            <a:off x="17039448" y="3632101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789" y="0"/>
                </a:moveTo>
                <a:lnTo>
                  <a:pt x="1789" y="51184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9" name="object 5789"/>
          <p:cNvSpPr/>
          <p:nvPr/>
        </p:nvSpPr>
        <p:spPr>
          <a:xfrm>
            <a:off x="17039448" y="3634606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789" y="48679"/>
                </a:moveTo>
                <a:lnTo>
                  <a:pt x="0" y="0"/>
                </a:lnTo>
                <a:lnTo>
                  <a:pt x="0" y="46173"/>
                </a:lnTo>
                <a:lnTo>
                  <a:pt x="1789" y="486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0" name="object 5790"/>
          <p:cNvSpPr/>
          <p:nvPr/>
        </p:nvSpPr>
        <p:spPr>
          <a:xfrm>
            <a:off x="17038373" y="3634606"/>
            <a:ext cx="1270" cy="46355"/>
          </a:xfrm>
          <a:custGeom>
            <a:avLst/>
            <a:gdLst/>
            <a:ahLst/>
            <a:cxnLst/>
            <a:rect l="l" t="t" r="r" b="b"/>
            <a:pathLst>
              <a:path w="1269" h="46354">
                <a:moveTo>
                  <a:pt x="1073" y="0"/>
                </a:moveTo>
                <a:lnTo>
                  <a:pt x="1073" y="46173"/>
                </a:lnTo>
                <a:lnTo>
                  <a:pt x="0" y="286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1" name="object 5791"/>
          <p:cNvSpPr/>
          <p:nvPr/>
        </p:nvSpPr>
        <p:spPr>
          <a:xfrm>
            <a:off x="17038373" y="3637470"/>
            <a:ext cx="1270" cy="43815"/>
          </a:xfrm>
          <a:custGeom>
            <a:avLst/>
            <a:gdLst/>
            <a:ahLst/>
            <a:cxnLst/>
            <a:rect l="l" t="t" r="r" b="b"/>
            <a:pathLst>
              <a:path w="1269" h="43814">
                <a:moveTo>
                  <a:pt x="1073" y="43310"/>
                </a:moveTo>
                <a:lnTo>
                  <a:pt x="0" y="0"/>
                </a:lnTo>
                <a:lnTo>
                  <a:pt x="0" y="40446"/>
                </a:lnTo>
                <a:lnTo>
                  <a:pt x="1073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2" name="object 5792"/>
          <p:cNvSpPr/>
          <p:nvPr/>
        </p:nvSpPr>
        <p:spPr>
          <a:xfrm>
            <a:off x="17036943" y="3637470"/>
            <a:ext cx="1905" cy="40640"/>
          </a:xfrm>
          <a:custGeom>
            <a:avLst/>
            <a:gdLst/>
            <a:ahLst/>
            <a:cxnLst/>
            <a:rect l="l" t="t" r="r" b="b"/>
            <a:pathLst>
              <a:path w="1905" h="40639">
                <a:moveTo>
                  <a:pt x="1431" y="0"/>
                </a:moveTo>
                <a:lnTo>
                  <a:pt x="1431" y="40446"/>
                </a:lnTo>
                <a:lnTo>
                  <a:pt x="0" y="286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3" name="object 5793"/>
          <p:cNvSpPr/>
          <p:nvPr/>
        </p:nvSpPr>
        <p:spPr>
          <a:xfrm>
            <a:off x="17036943" y="3640333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37583"/>
                </a:moveTo>
                <a:lnTo>
                  <a:pt x="0" y="0"/>
                </a:lnTo>
                <a:lnTo>
                  <a:pt x="0" y="34719"/>
                </a:lnTo>
                <a:lnTo>
                  <a:pt x="1431" y="3758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4" name="object 5794"/>
          <p:cNvSpPr/>
          <p:nvPr/>
        </p:nvSpPr>
        <p:spPr>
          <a:xfrm>
            <a:off x="17035868" y="3640333"/>
            <a:ext cx="1270" cy="34925"/>
          </a:xfrm>
          <a:custGeom>
            <a:avLst/>
            <a:gdLst/>
            <a:ahLst/>
            <a:cxnLst/>
            <a:rect l="l" t="t" r="r" b="b"/>
            <a:pathLst>
              <a:path w="1269" h="34925">
                <a:moveTo>
                  <a:pt x="1073" y="0"/>
                </a:moveTo>
                <a:lnTo>
                  <a:pt x="1073" y="34719"/>
                </a:lnTo>
                <a:lnTo>
                  <a:pt x="0" y="250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5" name="object 5795"/>
          <p:cNvSpPr/>
          <p:nvPr/>
        </p:nvSpPr>
        <p:spPr>
          <a:xfrm>
            <a:off x="17035868" y="3642839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1073" y="32214"/>
                </a:moveTo>
                <a:lnTo>
                  <a:pt x="0" y="0"/>
                </a:lnTo>
                <a:lnTo>
                  <a:pt x="0" y="29708"/>
                </a:lnTo>
                <a:lnTo>
                  <a:pt x="1073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6" name="object 5796"/>
          <p:cNvSpPr/>
          <p:nvPr/>
        </p:nvSpPr>
        <p:spPr>
          <a:xfrm>
            <a:off x="17033721" y="3610266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5211" y="47247"/>
                </a:moveTo>
                <a:lnTo>
                  <a:pt x="95211" y="44384"/>
                </a:lnTo>
                <a:lnTo>
                  <a:pt x="94853" y="41520"/>
                </a:lnTo>
                <a:lnTo>
                  <a:pt x="94495" y="38657"/>
                </a:lnTo>
                <a:lnTo>
                  <a:pt x="93779" y="35435"/>
                </a:lnTo>
                <a:lnTo>
                  <a:pt x="92705" y="32572"/>
                </a:lnTo>
                <a:lnTo>
                  <a:pt x="91989" y="30066"/>
                </a:lnTo>
                <a:lnTo>
                  <a:pt x="90557" y="27203"/>
                </a:lnTo>
                <a:lnTo>
                  <a:pt x="89126" y="24339"/>
                </a:lnTo>
                <a:lnTo>
                  <a:pt x="87694" y="21834"/>
                </a:lnTo>
                <a:lnTo>
                  <a:pt x="85904" y="19328"/>
                </a:lnTo>
                <a:lnTo>
                  <a:pt x="84115" y="17180"/>
                </a:lnTo>
                <a:lnTo>
                  <a:pt x="82325" y="14675"/>
                </a:lnTo>
                <a:lnTo>
                  <a:pt x="80177" y="12885"/>
                </a:lnTo>
                <a:lnTo>
                  <a:pt x="78030" y="10738"/>
                </a:lnTo>
                <a:lnTo>
                  <a:pt x="75524" y="8948"/>
                </a:lnTo>
                <a:lnTo>
                  <a:pt x="73019" y="7158"/>
                </a:lnTo>
                <a:lnTo>
                  <a:pt x="70513" y="5726"/>
                </a:lnTo>
                <a:lnTo>
                  <a:pt x="68007" y="4295"/>
                </a:lnTo>
                <a:lnTo>
                  <a:pt x="65144" y="3221"/>
                </a:lnTo>
                <a:lnTo>
                  <a:pt x="62280" y="2147"/>
                </a:lnTo>
                <a:lnTo>
                  <a:pt x="59417" y="1431"/>
                </a:lnTo>
                <a:lnTo>
                  <a:pt x="56553" y="715"/>
                </a:lnTo>
                <a:lnTo>
                  <a:pt x="53690" y="357"/>
                </a:lnTo>
                <a:lnTo>
                  <a:pt x="50469" y="0"/>
                </a:lnTo>
                <a:lnTo>
                  <a:pt x="47605" y="0"/>
                </a:lnTo>
                <a:lnTo>
                  <a:pt x="44742" y="0"/>
                </a:lnTo>
                <a:lnTo>
                  <a:pt x="41520" y="357"/>
                </a:lnTo>
                <a:lnTo>
                  <a:pt x="38657" y="715"/>
                </a:lnTo>
                <a:lnTo>
                  <a:pt x="35793" y="1431"/>
                </a:lnTo>
                <a:lnTo>
                  <a:pt x="32930" y="2147"/>
                </a:lnTo>
                <a:lnTo>
                  <a:pt x="30066" y="3221"/>
                </a:lnTo>
                <a:lnTo>
                  <a:pt x="27203" y="4295"/>
                </a:lnTo>
                <a:lnTo>
                  <a:pt x="24697" y="5726"/>
                </a:lnTo>
                <a:lnTo>
                  <a:pt x="22192" y="7158"/>
                </a:lnTo>
                <a:lnTo>
                  <a:pt x="19686" y="8948"/>
                </a:lnTo>
                <a:lnTo>
                  <a:pt x="17180" y="10738"/>
                </a:lnTo>
                <a:lnTo>
                  <a:pt x="15033" y="12885"/>
                </a:lnTo>
                <a:lnTo>
                  <a:pt x="12885" y="14675"/>
                </a:lnTo>
                <a:lnTo>
                  <a:pt x="10738" y="17180"/>
                </a:lnTo>
                <a:lnTo>
                  <a:pt x="8948" y="19328"/>
                </a:lnTo>
                <a:lnTo>
                  <a:pt x="7516" y="21834"/>
                </a:lnTo>
                <a:lnTo>
                  <a:pt x="5726" y="24339"/>
                </a:lnTo>
                <a:lnTo>
                  <a:pt x="4653" y="27203"/>
                </a:lnTo>
                <a:lnTo>
                  <a:pt x="3221" y="30066"/>
                </a:lnTo>
                <a:lnTo>
                  <a:pt x="2147" y="32572"/>
                </a:lnTo>
                <a:lnTo>
                  <a:pt x="1431" y="35435"/>
                </a:lnTo>
                <a:lnTo>
                  <a:pt x="715" y="38657"/>
                </a:lnTo>
                <a:lnTo>
                  <a:pt x="357" y="41520"/>
                </a:lnTo>
                <a:lnTo>
                  <a:pt x="0" y="44384"/>
                </a:lnTo>
                <a:lnTo>
                  <a:pt x="0" y="47247"/>
                </a:lnTo>
                <a:lnTo>
                  <a:pt x="0" y="50469"/>
                </a:lnTo>
                <a:lnTo>
                  <a:pt x="357" y="53332"/>
                </a:lnTo>
                <a:lnTo>
                  <a:pt x="4653" y="67649"/>
                </a:lnTo>
                <a:lnTo>
                  <a:pt x="5726" y="70513"/>
                </a:lnTo>
                <a:lnTo>
                  <a:pt x="7516" y="73019"/>
                </a:lnTo>
                <a:lnTo>
                  <a:pt x="8948" y="75524"/>
                </a:lnTo>
                <a:lnTo>
                  <a:pt x="10738" y="77672"/>
                </a:lnTo>
                <a:lnTo>
                  <a:pt x="12885" y="80177"/>
                </a:lnTo>
                <a:lnTo>
                  <a:pt x="15033" y="81967"/>
                </a:lnTo>
                <a:lnTo>
                  <a:pt x="17180" y="84115"/>
                </a:lnTo>
                <a:lnTo>
                  <a:pt x="19686" y="85904"/>
                </a:lnTo>
                <a:lnTo>
                  <a:pt x="22192" y="87694"/>
                </a:lnTo>
                <a:lnTo>
                  <a:pt x="24697" y="89126"/>
                </a:lnTo>
                <a:lnTo>
                  <a:pt x="27203" y="90557"/>
                </a:lnTo>
                <a:lnTo>
                  <a:pt x="30066" y="91631"/>
                </a:lnTo>
                <a:lnTo>
                  <a:pt x="32930" y="92705"/>
                </a:lnTo>
                <a:lnTo>
                  <a:pt x="35793" y="93421"/>
                </a:lnTo>
                <a:lnTo>
                  <a:pt x="38657" y="94137"/>
                </a:lnTo>
                <a:lnTo>
                  <a:pt x="41520" y="94495"/>
                </a:lnTo>
                <a:lnTo>
                  <a:pt x="44742" y="94853"/>
                </a:lnTo>
                <a:lnTo>
                  <a:pt x="47605" y="94853"/>
                </a:lnTo>
                <a:lnTo>
                  <a:pt x="50469" y="94853"/>
                </a:lnTo>
                <a:lnTo>
                  <a:pt x="53690" y="94495"/>
                </a:lnTo>
                <a:lnTo>
                  <a:pt x="56553" y="94137"/>
                </a:lnTo>
                <a:lnTo>
                  <a:pt x="59417" y="93421"/>
                </a:lnTo>
                <a:lnTo>
                  <a:pt x="62280" y="92705"/>
                </a:lnTo>
                <a:lnTo>
                  <a:pt x="65144" y="91631"/>
                </a:lnTo>
                <a:lnTo>
                  <a:pt x="68007" y="90557"/>
                </a:lnTo>
                <a:lnTo>
                  <a:pt x="70513" y="89126"/>
                </a:lnTo>
                <a:lnTo>
                  <a:pt x="73019" y="87694"/>
                </a:lnTo>
                <a:lnTo>
                  <a:pt x="75524" y="85904"/>
                </a:lnTo>
                <a:lnTo>
                  <a:pt x="78030" y="84115"/>
                </a:lnTo>
                <a:lnTo>
                  <a:pt x="80177" y="81967"/>
                </a:lnTo>
                <a:lnTo>
                  <a:pt x="82325" y="80177"/>
                </a:lnTo>
                <a:lnTo>
                  <a:pt x="84115" y="77672"/>
                </a:lnTo>
                <a:lnTo>
                  <a:pt x="85904" y="75524"/>
                </a:lnTo>
                <a:lnTo>
                  <a:pt x="87694" y="73019"/>
                </a:lnTo>
                <a:lnTo>
                  <a:pt x="89126" y="70513"/>
                </a:lnTo>
                <a:lnTo>
                  <a:pt x="90557" y="67649"/>
                </a:lnTo>
                <a:lnTo>
                  <a:pt x="91989" y="64786"/>
                </a:lnTo>
                <a:lnTo>
                  <a:pt x="92705" y="62280"/>
                </a:lnTo>
                <a:lnTo>
                  <a:pt x="93779" y="59417"/>
                </a:lnTo>
                <a:lnTo>
                  <a:pt x="94495" y="56196"/>
                </a:lnTo>
                <a:lnTo>
                  <a:pt x="94853" y="53332"/>
                </a:lnTo>
                <a:lnTo>
                  <a:pt x="95211" y="472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7" name="object 5797"/>
          <p:cNvSpPr txBox="1"/>
          <p:nvPr/>
        </p:nvSpPr>
        <p:spPr>
          <a:xfrm>
            <a:off x="17041065" y="3615490"/>
            <a:ext cx="806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5798" name="object 5798"/>
          <p:cNvSpPr txBox="1"/>
          <p:nvPr/>
        </p:nvSpPr>
        <p:spPr>
          <a:xfrm>
            <a:off x="17038918" y="4186041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5799" name="object 5799"/>
          <p:cNvSpPr/>
          <p:nvPr/>
        </p:nvSpPr>
        <p:spPr>
          <a:xfrm>
            <a:off x="17055912" y="4393431"/>
            <a:ext cx="51435" cy="50800"/>
          </a:xfrm>
          <a:custGeom>
            <a:avLst/>
            <a:gdLst/>
            <a:ahLst/>
            <a:cxnLst/>
            <a:rect l="l" t="t" r="r" b="b"/>
            <a:pathLst>
              <a:path w="51434" h="50800">
                <a:moveTo>
                  <a:pt x="0" y="50469"/>
                </a:moveTo>
                <a:lnTo>
                  <a:pt x="50826" y="50469"/>
                </a:lnTo>
                <a:lnTo>
                  <a:pt x="50826" y="0"/>
                </a:lnTo>
                <a:lnTo>
                  <a:pt x="0" y="0"/>
                </a:lnTo>
                <a:lnTo>
                  <a:pt x="0" y="50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0" name="object 5800"/>
          <p:cNvSpPr txBox="1"/>
          <p:nvPr/>
        </p:nvSpPr>
        <p:spPr>
          <a:xfrm>
            <a:off x="17055024" y="4384868"/>
            <a:ext cx="52705" cy="76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-55" dirty="0">
                <a:latin typeface="Arial"/>
                <a:cs typeface="Arial"/>
              </a:rPr>
              <a:t>P</a:t>
            </a:r>
            <a:endParaRPr sz="400">
              <a:latin typeface="Arial"/>
              <a:cs typeface="Arial"/>
            </a:endParaRPr>
          </a:p>
        </p:txBody>
      </p:sp>
      <p:sp>
        <p:nvSpPr>
          <p:cNvPr id="5801" name="object 5801"/>
          <p:cNvSpPr/>
          <p:nvPr/>
        </p:nvSpPr>
        <p:spPr>
          <a:xfrm>
            <a:off x="17060208" y="452443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236"/>
                </a:moveTo>
                <a:lnTo>
                  <a:pt x="0" y="0"/>
                </a:lnTo>
                <a:lnTo>
                  <a:pt x="42236" y="0"/>
                </a:lnTo>
                <a:lnTo>
                  <a:pt x="42236" y="42236"/>
                </a:lnTo>
                <a:lnTo>
                  <a:pt x="0" y="4223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2" name="object 5802"/>
          <p:cNvSpPr/>
          <p:nvPr/>
        </p:nvSpPr>
        <p:spPr>
          <a:xfrm>
            <a:off x="17069872" y="4531237"/>
            <a:ext cx="19685" cy="31750"/>
          </a:xfrm>
          <a:custGeom>
            <a:avLst/>
            <a:gdLst/>
            <a:ahLst/>
            <a:cxnLst/>
            <a:rect l="l" t="t" r="r" b="b"/>
            <a:pathLst>
              <a:path w="19684" h="31750">
                <a:moveTo>
                  <a:pt x="18254" y="27203"/>
                </a:moveTo>
                <a:lnTo>
                  <a:pt x="18254" y="28634"/>
                </a:lnTo>
                <a:lnTo>
                  <a:pt x="17538" y="30782"/>
                </a:lnTo>
                <a:lnTo>
                  <a:pt x="16107" y="31140"/>
                </a:lnTo>
                <a:lnTo>
                  <a:pt x="14675" y="30424"/>
                </a:lnTo>
                <a:lnTo>
                  <a:pt x="13601" y="28276"/>
                </a:lnTo>
                <a:lnTo>
                  <a:pt x="5369" y="29350"/>
                </a:lnTo>
                <a:lnTo>
                  <a:pt x="2863" y="1073"/>
                </a:lnTo>
                <a:lnTo>
                  <a:pt x="357" y="715"/>
                </a:lnTo>
                <a:lnTo>
                  <a:pt x="17538" y="715"/>
                </a:lnTo>
                <a:lnTo>
                  <a:pt x="0" y="715"/>
                </a:lnTo>
                <a:lnTo>
                  <a:pt x="18970" y="715"/>
                </a:lnTo>
                <a:lnTo>
                  <a:pt x="18254" y="715"/>
                </a:lnTo>
                <a:lnTo>
                  <a:pt x="18612" y="357"/>
                </a:lnTo>
                <a:lnTo>
                  <a:pt x="18970" y="0"/>
                </a:lnTo>
                <a:lnTo>
                  <a:pt x="19686" y="0"/>
                </a:lnTo>
                <a:lnTo>
                  <a:pt x="19686" y="715"/>
                </a:lnTo>
                <a:lnTo>
                  <a:pt x="19686" y="1789"/>
                </a:lnTo>
                <a:lnTo>
                  <a:pt x="18970" y="1431"/>
                </a:lnTo>
                <a:lnTo>
                  <a:pt x="16823" y="26129"/>
                </a:lnTo>
                <a:lnTo>
                  <a:pt x="18254" y="2720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3" name="object 5803"/>
          <p:cNvSpPr/>
          <p:nvPr/>
        </p:nvSpPr>
        <p:spPr>
          <a:xfrm>
            <a:off x="16637843" y="7111601"/>
            <a:ext cx="3128645" cy="0"/>
          </a:xfrm>
          <a:custGeom>
            <a:avLst/>
            <a:gdLst/>
            <a:ahLst/>
            <a:cxnLst/>
            <a:rect l="l" t="t" r="r" b="b"/>
            <a:pathLst>
              <a:path w="3128644">
                <a:moveTo>
                  <a:pt x="3128364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4" name="object 5804"/>
          <p:cNvSpPr txBox="1"/>
          <p:nvPr/>
        </p:nvSpPr>
        <p:spPr>
          <a:xfrm>
            <a:off x="17508171" y="2353713"/>
            <a:ext cx="1682750" cy="395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66300"/>
              </a:lnSpc>
            </a:pPr>
            <a:r>
              <a:rPr sz="500" spc="-35" dirty="0">
                <a:latin typeface="Arial"/>
                <a:cs typeface="Arial"/>
              </a:rPr>
              <a:t>geleideband, </a:t>
            </a:r>
            <a:r>
              <a:rPr sz="500" spc="-20" dirty="0">
                <a:latin typeface="Arial"/>
                <a:cs typeface="Arial"/>
              </a:rPr>
              <a:t>type: </a:t>
            </a:r>
            <a:r>
              <a:rPr sz="500" spc="-35" dirty="0">
                <a:latin typeface="Arial"/>
                <a:cs typeface="Arial"/>
              </a:rPr>
              <a:t>40/150x250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25" dirty="0">
                <a:latin typeface="Arial"/>
                <a:cs typeface="Arial"/>
              </a:rPr>
              <a:t>standaard </a:t>
            </a:r>
            <a:r>
              <a:rPr sz="500" spc="-20" dirty="0">
                <a:latin typeface="Arial"/>
                <a:cs typeface="Arial"/>
              </a:rPr>
              <a:t>donkergrijs  </a:t>
            </a:r>
            <a:r>
              <a:rPr sz="500" spc="-30" dirty="0">
                <a:latin typeface="Arial"/>
                <a:cs typeface="Arial"/>
              </a:rPr>
              <a:t>parkeervakscheiding,  </a:t>
            </a:r>
            <a:r>
              <a:rPr sz="500" spc="-40" dirty="0">
                <a:latin typeface="Arial"/>
                <a:cs typeface="Arial"/>
              </a:rPr>
              <a:t>middels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rollaag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500" spc="-25" dirty="0">
                <a:latin typeface="Arial"/>
                <a:cs typeface="Arial"/>
              </a:rPr>
              <a:t>materiaalgrens</a:t>
            </a:r>
            <a:endParaRPr sz="500">
              <a:latin typeface="Arial"/>
              <a:cs typeface="Arial"/>
            </a:endParaRPr>
          </a:p>
        </p:txBody>
      </p:sp>
      <p:sp>
        <p:nvSpPr>
          <p:cNvPr id="5805" name="object 5805"/>
          <p:cNvSpPr/>
          <p:nvPr/>
        </p:nvSpPr>
        <p:spPr>
          <a:xfrm>
            <a:off x="1726781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6" name="object 5806"/>
          <p:cNvSpPr/>
          <p:nvPr/>
        </p:nvSpPr>
        <p:spPr>
          <a:xfrm>
            <a:off x="17258862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7" name="object 5807"/>
          <p:cNvSpPr/>
          <p:nvPr/>
        </p:nvSpPr>
        <p:spPr>
          <a:xfrm>
            <a:off x="1724991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8" name="object 5808"/>
          <p:cNvSpPr/>
          <p:nvPr/>
        </p:nvSpPr>
        <p:spPr>
          <a:xfrm>
            <a:off x="1724096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9" name="object 5809"/>
          <p:cNvSpPr/>
          <p:nvPr/>
        </p:nvSpPr>
        <p:spPr>
          <a:xfrm>
            <a:off x="1723237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0" name="object 5810"/>
          <p:cNvSpPr/>
          <p:nvPr/>
        </p:nvSpPr>
        <p:spPr>
          <a:xfrm>
            <a:off x="17223427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1" name="object 5811"/>
          <p:cNvSpPr/>
          <p:nvPr/>
        </p:nvSpPr>
        <p:spPr>
          <a:xfrm>
            <a:off x="1721447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2" name="object 5812"/>
          <p:cNvSpPr/>
          <p:nvPr/>
        </p:nvSpPr>
        <p:spPr>
          <a:xfrm>
            <a:off x="1720552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3" name="object 5813"/>
          <p:cNvSpPr/>
          <p:nvPr/>
        </p:nvSpPr>
        <p:spPr>
          <a:xfrm>
            <a:off x="1719658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4" name="object 5814"/>
          <p:cNvSpPr/>
          <p:nvPr/>
        </p:nvSpPr>
        <p:spPr>
          <a:xfrm>
            <a:off x="1718799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5" name="object 5815"/>
          <p:cNvSpPr/>
          <p:nvPr/>
        </p:nvSpPr>
        <p:spPr>
          <a:xfrm>
            <a:off x="17179042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6" name="object 5816"/>
          <p:cNvSpPr/>
          <p:nvPr/>
        </p:nvSpPr>
        <p:spPr>
          <a:xfrm>
            <a:off x="1717009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7" name="object 5817"/>
          <p:cNvSpPr/>
          <p:nvPr/>
        </p:nvSpPr>
        <p:spPr>
          <a:xfrm>
            <a:off x="1716114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8" name="object 5818"/>
          <p:cNvSpPr/>
          <p:nvPr/>
        </p:nvSpPr>
        <p:spPr>
          <a:xfrm>
            <a:off x="1715219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9" name="object 5819"/>
          <p:cNvSpPr/>
          <p:nvPr/>
        </p:nvSpPr>
        <p:spPr>
          <a:xfrm>
            <a:off x="17143607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0" name="object 5820"/>
          <p:cNvSpPr/>
          <p:nvPr/>
        </p:nvSpPr>
        <p:spPr>
          <a:xfrm>
            <a:off x="1713465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1" name="object 5821"/>
          <p:cNvSpPr/>
          <p:nvPr/>
        </p:nvSpPr>
        <p:spPr>
          <a:xfrm>
            <a:off x="1712571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2" name="object 5822"/>
          <p:cNvSpPr/>
          <p:nvPr/>
        </p:nvSpPr>
        <p:spPr>
          <a:xfrm>
            <a:off x="1711676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3" name="object 5823"/>
          <p:cNvSpPr/>
          <p:nvPr/>
        </p:nvSpPr>
        <p:spPr>
          <a:xfrm>
            <a:off x="1710781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4" name="object 5824"/>
          <p:cNvSpPr/>
          <p:nvPr/>
        </p:nvSpPr>
        <p:spPr>
          <a:xfrm>
            <a:off x="1709886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5" name="object 5825"/>
          <p:cNvSpPr/>
          <p:nvPr/>
        </p:nvSpPr>
        <p:spPr>
          <a:xfrm>
            <a:off x="1709027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6" name="object 5826"/>
          <p:cNvSpPr/>
          <p:nvPr/>
        </p:nvSpPr>
        <p:spPr>
          <a:xfrm>
            <a:off x="1708132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7" name="object 5827"/>
          <p:cNvSpPr/>
          <p:nvPr/>
        </p:nvSpPr>
        <p:spPr>
          <a:xfrm>
            <a:off x="1707237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8" name="object 5828"/>
          <p:cNvSpPr/>
          <p:nvPr/>
        </p:nvSpPr>
        <p:spPr>
          <a:xfrm>
            <a:off x="1706342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9" name="object 5829"/>
          <p:cNvSpPr/>
          <p:nvPr/>
        </p:nvSpPr>
        <p:spPr>
          <a:xfrm>
            <a:off x="1705448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0" name="object 5830"/>
          <p:cNvSpPr/>
          <p:nvPr/>
        </p:nvSpPr>
        <p:spPr>
          <a:xfrm>
            <a:off x="1704589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1" name="object 5831"/>
          <p:cNvSpPr/>
          <p:nvPr/>
        </p:nvSpPr>
        <p:spPr>
          <a:xfrm>
            <a:off x="1703694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2" name="object 5832"/>
          <p:cNvSpPr/>
          <p:nvPr/>
        </p:nvSpPr>
        <p:spPr>
          <a:xfrm>
            <a:off x="1702799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3" name="object 5833"/>
          <p:cNvSpPr/>
          <p:nvPr/>
        </p:nvSpPr>
        <p:spPr>
          <a:xfrm>
            <a:off x="1701904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4" name="object 5834"/>
          <p:cNvSpPr/>
          <p:nvPr/>
        </p:nvSpPr>
        <p:spPr>
          <a:xfrm>
            <a:off x="1701009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5" name="object 5835"/>
          <p:cNvSpPr/>
          <p:nvPr/>
        </p:nvSpPr>
        <p:spPr>
          <a:xfrm>
            <a:off x="1700150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6" name="object 5836"/>
          <p:cNvSpPr/>
          <p:nvPr/>
        </p:nvSpPr>
        <p:spPr>
          <a:xfrm>
            <a:off x="1699255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7" name="object 5837"/>
          <p:cNvSpPr/>
          <p:nvPr/>
        </p:nvSpPr>
        <p:spPr>
          <a:xfrm>
            <a:off x="1698360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8" name="object 5838"/>
          <p:cNvSpPr/>
          <p:nvPr/>
        </p:nvSpPr>
        <p:spPr>
          <a:xfrm>
            <a:off x="1697466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9" name="object 5839"/>
          <p:cNvSpPr/>
          <p:nvPr/>
        </p:nvSpPr>
        <p:spPr>
          <a:xfrm>
            <a:off x="1696571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0" name="object 5840"/>
          <p:cNvSpPr/>
          <p:nvPr/>
        </p:nvSpPr>
        <p:spPr>
          <a:xfrm>
            <a:off x="1695712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1" name="object 5841"/>
          <p:cNvSpPr/>
          <p:nvPr/>
        </p:nvSpPr>
        <p:spPr>
          <a:xfrm>
            <a:off x="1694817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2" name="object 5842"/>
          <p:cNvSpPr/>
          <p:nvPr/>
        </p:nvSpPr>
        <p:spPr>
          <a:xfrm>
            <a:off x="1693922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3" name="object 5843"/>
          <p:cNvSpPr/>
          <p:nvPr/>
        </p:nvSpPr>
        <p:spPr>
          <a:xfrm>
            <a:off x="1693027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4" name="object 5844"/>
          <p:cNvSpPr/>
          <p:nvPr/>
        </p:nvSpPr>
        <p:spPr>
          <a:xfrm>
            <a:off x="17303247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5" name="object 5845"/>
          <p:cNvSpPr/>
          <p:nvPr/>
        </p:nvSpPr>
        <p:spPr>
          <a:xfrm>
            <a:off x="17294297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6" name="object 5846"/>
          <p:cNvSpPr/>
          <p:nvPr/>
        </p:nvSpPr>
        <p:spPr>
          <a:xfrm>
            <a:off x="1728534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7" name="object 5847"/>
          <p:cNvSpPr/>
          <p:nvPr/>
        </p:nvSpPr>
        <p:spPr>
          <a:xfrm>
            <a:off x="1727675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8" name="object 5848"/>
          <p:cNvSpPr/>
          <p:nvPr/>
        </p:nvSpPr>
        <p:spPr>
          <a:xfrm>
            <a:off x="1692132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9" name="object 5849"/>
          <p:cNvSpPr/>
          <p:nvPr/>
        </p:nvSpPr>
        <p:spPr>
          <a:xfrm>
            <a:off x="1691273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0" name="object 5850"/>
          <p:cNvSpPr/>
          <p:nvPr/>
        </p:nvSpPr>
        <p:spPr>
          <a:xfrm>
            <a:off x="1690378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1" name="object 5851"/>
          <p:cNvSpPr/>
          <p:nvPr/>
        </p:nvSpPr>
        <p:spPr>
          <a:xfrm>
            <a:off x="1689484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2" name="object 5852"/>
          <p:cNvSpPr/>
          <p:nvPr/>
        </p:nvSpPr>
        <p:spPr>
          <a:xfrm>
            <a:off x="1688589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3" name="object 5853"/>
          <p:cNvSpPr/>
          <p:nvPr/>
        </p:nvSpPr>
        <p:spPr>
          <a:xfrm>
            <a:off x="16876945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4" name="object 5854"/>
          <p:cNvSpPr/>
          <p:nvPr/>
        </p:nvSpPr>
        <p:spPr>
          <a:xfrm>
            <a:off x="1686799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5" name="object 5855"/>
          <p:cNvSpPr/>
          <p:nvPr/>
        </p:nvSpPr>
        <p:spPr>
          <a:xfrm>
            <a:off x="17073094" y="538706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6" name="object 5856"/>
          <p:cNvSpPr/>
          <p:nvPr/>
        </p:nvSpPr>
        <p:spPr>
          <a:xfrm>
            <a:off x="17073094" y="53867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8232" y="0"/>
                </a:moveTo>
                <a:lnTo>
                  <a:pt x="16107" y="715"/>
                </a:lnTo>
                <a:lnTo>
                  <a:pt x="0" y="715"/>
                </a:lnTo>
                <a:lnTo>
                  <a:pt x="82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7" name="object 5857"/>
          <p:cNvSpPr/>
          <p:nvPr/>
        </p:nvSpPr>
        <p:spPr>
          <a:xfrm>
            <a:off x="17065218" y="5387421"/>
            <a:ext cx="32384" cy="2540"/>
          </a:xfrm>
          <a:custGeom>
            <a:avLst/>
            <a:gdLst/>
            <a:ahLst/>
            <a:cxnLst/>
            <a:rect l="l" t="t" r="r" b="b"/>
            <a:pathLst>
              <a:path w="32384" h="2539">
                <a:moveTo>
                  <a:pt x="0" y="2147"/>
                </a:moveTo>
                <a:lnTo>
                  <a:pt x="31856" y="2147"/>
                </a:lnTo>
                <a:lnTo>
                  <a:pt x="23981" y="1442"/>
                </a:lnTo>
                <a:lnTo>
                  <a:pt x="23981" y="0"/>
                </a:lnTo>
                <a:lnTo>
                  <a:pt x="7874" y="0"/>
                </a:lnTo>
                <a:lnTo>
                  <a:pt x="0" y="2147"/>
                </a:lnTo>
                <a:close/>
              </a:path>
              <a:path w="32384" h="2539">
                <a:moveTo>
                  <a:pt x="23981" y="0"/>
                </a:moveTo>
                <a:lnTo>
                  <a:pt x="23981" y="1442"/>
                </a:lnTo>
                <a:lnTo>
                  <a:pt x="31856" y="2147"/>
                </a:lnTo>
                <a:lnTo>
                  <a:pt x="23981" y="0"/>
                </a:lnTo>
                <a:close/>
              </a:path>
              <a:path w="32384" h="2539">
                <a:moveTo>
                  <a:pt x="7874" y="0"/>
                </a:moveTo>
                <a:lnTo>
                  <a:pt x="23981" y="0"/>
                </a:lnTo>
                <a:lnTo>
                  <a:pt x="23981" y="1442"/>
                </a:lnTo>
                <a:lnTo>
                  <a:pt x="78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8" name="object 5858"/>
          <p:cNvSpPr/>
          <p:nvPr/>
        </p:nvSpPr>
        <p:spPr>
          <a:xfrm>
            <a:off x="17073094" y="5387421"/>
            <a:ext cx="24130" cy="2540"/>
          </a:xfrm>
          <a:custGeom>
            <a:avLst/>
            <a:gdLst/>
            <a:ahLst/>
            <a:cxnLst/>
            <a:rect l="l" t="t" r="r" b="b"/>
            <a:pathLst>
              <a:path w="24130" h="2539">
                <a:moveTo>
                  <a:pt x="16107" y="0"/>
                </a:moveTo>
                <a:lnTo>
                  <a:pt x="0" y="0"/>
                </a:lnTo>
                <a:lnTo>
                  <a:pt x="23981" y="2147"/>
                </a:lnTo>
                <a:lnTo>
                  <a:pt x="16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9" name="object 5859"/>
          <p:cNvSpPr/>
          <p:nvPr/>
        </p:nvSpPr>
        <p:spPr>
          <a:xfrm>
            <a:off x="17065218" y="5387421"/>
            <a:ext cx="32384" cy="2540"/>
          </a:xfrm>
          <a:custGeom>
            <a:avLst/>
            <a:gdLst/>
            <a:ahLst/>
            <a:cxnLst/>
            <a:rect l="l" t="t" r="r" b="b"/>
            <a:pathLst>
              <a:path w="32384" h="2539">
                <a:moveTo>
                  <a:pt x="7874" y="0"/>
                </a:moveTo>
                <a:lnTo>
                  <a:pt x="31856" y="2147"/>
                </a:lnTo>
                <a:lnTo>
                  <a:pt x="0" y="2147"/>
                </a:lnTo>
                <a:lnTo>
                  <a:pt x="78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0" name="object 5860"/>
          <p:cNvSpPr/>
          <p:nvPr/>
        </p:nvSpPr>
        <p:spPr>
          <a:xfrm>
            <a:off x="17058061" y="5389569"/>
            <a:ext cx="46990" cy="3810"/>
          </a:xfrm>
          <a:custGeom>
            <a:avLst/>
            <a:gdLst/>
            <a:ahLst/>
            <a:cxnLst/>
            <a:rect l="l" t="t" r="r" b="b"/>
            <a:pathLst>
              <a:path w="46990" h="3810">
                <a:moveTo>
                  <a:pt x="0" y="3579"/>
                </a:moveTo>
                <a:lnTo>
                  <a:pt x="46531" y="3579"/>
                </a:lnTo>
                <a:lnTo>
                  <a:pt x="39015" y="2896"/>
                </a:lnTo>
                <a:lnTo>
                  <a:pt x="39015" y="0"/>
                </a:lnTo>
                <a:lnTo>
                  <a:pt x="7158" y="0"/>
                </a:lnTo>
                <a:lnTo>
                  <a:pt x="0" y="3579"/>
                </a:lnTo>
                <a:close/>
              </a:path>
              <a:path w="46990" h="3810">
                <a:moveTo>
                  <a:pt x="39015" y="0"/>
                </a:moveTo>
                <a:lnTo>
                  <a:pt x="39015" y="2896"/>
                </a:lnTo>
                <a:lnTo>
                  <a:pt x="46531" y="3579"/>
                </a:lnTo>
                <a:lnTo>
                  <a:pt x="39015" y="0"/>
                </a:lnTo>
                <a:close/>
              </a:path>
              <a:path w="46990" h="3810">
                <a:moveTo>
                  <a:pt x="7158" y="0"/>
                </a:moveTo>
                <a:lnTo>
                  <a:pt x="39015" y="0"/>
                </a:lnTo>
                <a:lnTo>
                  <a:pt x="39015" y="2896"/>
                </a:lnTo>
                <a:lnTo>
                  <a:pt x="71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1" name="object 5861"/>
          <p:cNvSpPr/>
          <p:nvPr/>
        </p:nvSpPr>
        <p:spPr>
          <a:xfrm>
            <a:off x="17065218" y="5389569"/>
            <a:ext cx="39370" cy="3810"/>
          </a:xfrm>
          <a:custGeom>
            <a:avLst/>
            <a:gdLst/>
            <a:ahLst/>
            <a:cxnLst/>
            <a:rect l="l" t="t" r="r" b="b"/>
            <a:pathLst>
              <a:path w="39369" h="3810">
                <a:moveTo>
                  <a:pt x="31856" y="0"/>
                </a:moveTo>
                <a:lnTo>
                  <a:pt x="0" y="0"/>
                </a:lnTo>
                <a:lnTo>
                  <a:pt x="39373" y="3579"/>
                </a:lnTo>
                <a:lnTo>
                  <a:pt x="3185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2" name="object 5862"/>
          <p:cNvSpPr/>
          <p:nvPr/>
        </p:nvSpPr>
        <p:spPr>
          <a:xfrm>
            <a:off x="17058061" y="5389569"/>
            <a:ext cx="46990" cy="3810"/>
          </a:xfrm>
          <a:custGeom>
            <a:avLst/>
            <a:gdLst/>
            <a:ahLst/>
            <a:cxnLst/>
            <a:rect l="l" t="t" r="r" b="b"/>
            <a:pathLst>
              <a:path w="46990" h="3810">
                <a:moveTo>
                  <a:pt x="7158" y="0"/>
                </a:moveTo>
                <a:lnTo>
                  <a:pt x="46531" y="3579"/>
                </a:lnTo>
                <a:lnTo>
                  <a:pt x="0" y="3579"/>
                </a:lnTo>
                <a:lnTo>
                  <a:pt x="715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3" name="object 5863"/>
          <p:cNvSpPr/>
          <p:nvPr/>
        </p:nvSpPr>
        <p:spPr>
          <a:xfrm>
            <a:off x="17051259" y="5393148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0" y="4653"/>
                </a:moveTo>
                <a:lnTo>
                  <a:pt x="59775" y="4653"/>
                </a:lnTo>
                <a:lnTo>
                  <a:pt x="53332" y="4087"/>
                </a:lnTo>
                <a:lnTo>
                  <a:pt x="53332" y="0"/>
                </a:lnTo>
                <a:lnTo>
                  <a:pt x="6800" y="0"/>
                </a:lnTo>
                <a:lnTo>
                  <a:pt x="0" y="4653"/>
                </a:lnTo>
                <a:close/>
              </a:path>
              <a:path w="60325" h="5079">
                <a:moveTo>
                  <a:pt x="53332" y="0"/>
                </a:moveTo>
                <a:lnTo>
                  <a:pt x="53332" y="4087"/>
                </a:lnTo>
                <a:lnTo>
                  <a:pt x="59775" y="4653"/>
                </a:lnTo>
                <a:lnTo>
                  <a:pt x="53332" y="0"/>
                </a:lnTo>
                <a:close/>
              </a:path>
              <a:path w="60325" h="5079">
                <a:moveTo>
                  <a:pt x="6800" y="0"/>
                </a:moveTo>
                <a:lnTo>
                  <a:pt x="53332" y="0"/>
                </a:lnTo>
                <a:lnTo>
                  <a:pt x="53332" y="4087"/>
                </a:lnTo>
                <a:lnTo>
                  <a:pt x="6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4" name="object 5864"/>
          <p:cNvSpPr/>
          <p:nvPr/>
        </p:nvSpPr>
        <p:spPr>
          <a:xfrm>
            <a:off x="17058061" y="5393148"/>
            <a:ext cx="53340" cy="5080"/>
          </a:xfrm>
          <a:custGeom>
            <a:avLst/>
            <a:gdLst/>
            <a:ahLst/>
            <a:cxnLst/>
            <a:rect l="l" t="t" r="r" b="b"/>
            <a:pathLst>
              <a:path w="53340" h="5079">
                <a:moveTo>
                  <a:pt x="46531" y="0"/>
                </a:moveTo>
                <a:lnTo>
                  <a:pt x="0" y="0"/>
                </a:lnTo>
                <a:lnTo>
                  <a:pt x="52974" y="4653"/>
                </a:lnTo>
                <a:lnTo>
                  <a:pt x="465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5" name="object 5865"/>
          <p:cNvSpPr/>
          <p:nvPr/>
        </p:nvSpPr>
        <p:spPr>
          <a:xfrm>
            <a:off x="17051259" y="5393148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6800" y="0"/>
                </a:moveTo>
                <a:lnTo>
                  <a:pt x="59775" y="4653"/>
                </a:lnTo>
                <a:lnTo>
                  <a:pt x="0" y="4653"/>
                </a:lnTo>
                <a:lnTo>
                  <a:pt x="6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6" name="object 5866"/>
          <p:cNvSpPr/>
          <p:nvPr/>
        </p:nvSpPr>
        <p:spPr>
          <a:xfrm>
            <a:off x="17045533" y="5397801"/>
            <a:ext cx="71755" cy="5715"/>
          </a:xfrm>
          <a:custGeom>
            <a:avLst/>
            <a:gdLst/>
            <a:ahLst/>
            <a:cxnLst/>
            <a:rect l="l" t="t" r="r" b="b"/>
            <a:pathLst>
              <a:path w="71755" h="5714">
                <a:moveTo>
                  <a:pt x="0" y="5726"/>
                </a:moveTo>
                <a:lnTo>
                  <a:pt x="71229" y="5726"/>
                </a:lnTo>
                <a:lnTo>
                  <a:pt x="65502" y="5226"/>
                </a:lnTo>
                <a:lnTo>
                  <a:pt x="65502" y="0"/>
                </a:lnTo>
                <a:lnTo>
                  <a:pt x="5726" y="0"/>
                </a:lnTo>
                <a:lnTo>
                  <a:pt x="0" y="5726"/>
                </a:lnTo>
                <a:close/>
              </a:path>
              <a:path w="71755" h="5714">
                <a:moveTo>
                  <a:pt x="65502" y="0"/>
                </a:moveTo>
                <a:lnTo>
                  <a:pt x="65502" y="5226"/>
                </a:lnTo>
                <a:lnTo>
                  <a:pt x="71229" y="5726"/>
                </a:lnTo>
                <a:lnTo>
                  <a:pt x="65502" y="0"/>
                </a:lnTo>
                <a:close/>
              </a:path>
              <a:path w="71755" h="5714">
                <a:moveTo>
                  <a:pt x="5726" y="0"/>
                </a:moveTo>
                <a:lnTo>
                  <a:pt x="65502" y="0"/>
                </a:lnTo>
                <a:lnTo>
                  <a:pt x="65502" y="5226"/>
                </a:lnTo>
                <a:lnTo>
                  <a:pt x="572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7" name="object 5867"/>
          <p:cNvSpPr/>
          <p:nvPr/>
        </p:nvSpPr>
        <p:spPr>
          <a:xfrm>
            <a:off x="17051259" y="5397801"/>
            <a:ext cx="66040" cy="5715"/>
          </a:xfrm>
          <a:custGeom>
            <a:avLst/>
            <a:gdLst/>
            <a:ahLst/>
            <a:cxnLst/>
            <a:rect l="l" t="t" r="r" b="b"/>
            <a:pathLst>
              <a:path w="66040" h="5714">
                <a:moveTo>
                  <a:pt x="59775" y="0"/>
                </a:moveTo>
                <a:lnTo>
                  <a:pt x="0" y="0"/>
                </a:lnTo>
                <a:lnTo>
                  <a:pt x="65502" y="5726"/>
                </a:lnTo>
                <a:lnTo>
                  <a:pt x="5977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8" name="object 5868"/>
          <p:cNvSpPr/>
          <p:nvPr/>
        </p:nvSpPr>
        <p:spPr>
          <a:xfrm>
            <a:off x="17045533" y="5397801"/>
            <a:ext cx="71755" cy="5715"/>
          </a:xfrm>
          <a:custGeom>
            <a:avLst/>
            <a:gdLst/>
            <a:ahLst/>
            <a:cxnLst/>
            <a:rect l="l" t="t" r="r" b="b"/>
            <a:pathLst>
              <a:path w="71755" h="5714">
                <a:moveTo>
                  <a:pt x="5726" y="0"/>
                </a:moveTo>
                <a:lnTo>
                  <a:pt x="71229" y="5726"/>
                </a:lnTo>
                <a:lnTo>
                  <a:pt x="0" y="5726"/>
                </a:lnTo>
                <a:lnTo>
                  <a:pt x="572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9" name="object 5869"/>
          <p:cNvSpPr/>
          <p:nvPr/>
        </p:nvSpPr>
        <p:spPr>
          <a:xfrm>
            <a:off x="17040879" y="5403528"/>
            <a:ext cx="80645" cy="6985"/>
          </a:xfrm>
          <a:custGeom>
            <a:avLst/>
            <a:gdLst/>
            <a:ahLst/>
            <a:cxnLst/>
            <a:rect l="l" t="t" r="r" b="b"/>
            <a:pathLst>
              <a:path w="80644" h="6985">
                <a:moveTo>
                  <a:pt x="0" y="6442"/>
                </a:moveTo>
                <a:lnTo>
                  <a:pt x="80535" y="6442"/>
                </a:lnTo>
                <a:lnTo>
                  <a:pt x="75882" y="6047"/>
                </a:lnTo>
                <a:lnTo>
                  <a:pt x="75882" y="0"/>
                </a:lnTo>
                <a:lnTo>
                  <a:pt x="4653" y="0"/>
                </a:lnTo>
                <a:lnTo>
                  <a:pt x="0" y="6442"/>
                </a:lnTo>
                <a:close/>
              </a:path>
              <a:path w="80644" h="6985">
                <a:moveTo>
                  <a:pt x="75882" y="0"/>
                </a:moveTo>
                <a:lnTo>
                  <a:pt x="75882" y="6047"/>
                </a:lnTo>
                <a:lnTo>
                  <a:pt x="80535" y="6442"/>
                </a:lnTo>
                <a:lnTo>
                  <a:pt x="75882" y="0"/>
                </a:lnTo>
                <a:close/>
              </a:path>
              <a:path w="80644" h="6985">
                <a:moveTo>
                  <a:pt x="4653" y="0"/>
                </a:moveTo>
                <a:lnTo>
                  <a:pt x="75882" y="0"/>
                </a:lnTo>
                <a:lnTo>
                  <a:pt x="75882" y="6047"/>
                </a:lnTo>
                <a:lnTo>
                  <a:pt x="4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0" name="object 5870"/>
          <p:cNvSpPr/>
          <p:nvPr/>
        </p:nvSpPr>
        <p:spPr>
          <a:xfrm>
            <a:off x="17045533" y="5403528"/>
            <a:ext cx="76200" cy="6985"/>
          </a:xfrm>
          <a:custGeom>
            <a:avLst/>
            <a:gdLst/>
            <a:ahLst/>
            <a:cxnLst/>
            <a:rect l="l" t="t" r="r" b="b"/>
            <a:pathLst>
              <a:path w="76200" h="6985">
                <a:moveTo>
                  <a:pt x="71229" y="0"/>
                </a:moveTo>
                <a:lnTo>
                  <a:pt x="0" y="0"/>
                </a:lnTo>
                <a:lnTo>
                  <a:pt x="75882" y="6442"/>
                </a:lnTo>
                <a:lnTo>
                  <a:pt x="7122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1" name="object 5871"/>
          <p:cNvSpPr/>
          <p:nvPr/>
        </p:nvSpPr>
        <p:spPr>
          <a:xfrm>
            <a:off x="17040879" y="5403528"/>
            <a:ext cx="80645" cy="6985"/>
          </a:xfrm>
          <a:custGeom>
            <a:avLst/>
            <a:gdLst/>
            <a:ahLst/>
            <a:cxnLst/>
            <a:rect l="l" t="t" r="r" b="b"/>
            <a:pathLst>
              <a:path w="80644" h="6985">
                <a:moveTo>
                  <a:pt x="4653" y="0"/>
                </a:moveTo>
                <a:lnTo>
                  <a:pt x="80535" y="6442"/>
                </a:lnTo>
                <a:lnTo>
                  <a:pt x="0" y="6442"/>
                </a:lnTo>
                <a:lnTo>
                  <a:pt x="46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2" name="object 5872"/>
          <p:cNvSpPr/>
          <p:nvPr/>
        </p:nvSpPr>
        <p:spPr>
          <a:xfrm>
            <a:off x="17037657" y="5409971"/>
            <a:ext cx="87630" cy="7620"/>
          </a:xfrm>
          <a:custGeom>
            <a:avLst/>
            <a:gdLst/>
            <a:ahLst/>
            <a:cxnLst/>
            <a:rect l="l" t="t" r="r" b="b"/>
            <a:pathLst>
              <a:path w="87630" h="7620">
                <a:moveTo>
                  <a:pt x="0" y="7516"/>
                </a:moveTo>
                <a:lnTo>
                  <a:pt x="87336" y="7516"/>
                </a:lnTo>
                <a:lnTo>
                  <a:pt x="83757" y="7196"/>
                </a:lnTo>
                <a:lnTo>
                  <a:pt x="83757" y="0"/>
                </a:lnTo>
                <a:lnTo>
                  <a:pt x="3221" y="0"/>
                </a:lnTo>
                <a:lnTo>
                  <a:pt x="0" y="7516"/>
                </a:lnTo>
                <a:close/>
              </a:path>
              <a:path w="87630" h="7620">
                <a:moveTo>
                  <a:pt x="83757" y="0"/>
                </a:moveTo>
                <a:lnTo>
                  <a:pt x="83757" y="7196"/>
                </a:lnTo>
                <a:lnTo>
                  <a:pt x="87336" y="7516"/>
                </a:lnTo>
                <a:lnTo>
                  <a:pt x="83757" y="0"/>
                </a:lnTo>
                <a:close/>
              </a:path>
              <a:path w="87630" h="7620">
                <a:moveTo>
                  <a:pt x="3221" y="0"/>
                </a:moveTo>
                <a:lnTo>
                  <a:pt x="83757" y="0"/>
                </a:lnTo>
                <a:lnTo>
                  <a:pt x="83757" y="7196"/>
                </a:lnTo>
                <a:lnTo>
                  <a:pt x="32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3" name="object 5873"/>
          <p:cNvSpPr/>
          <p:nvPr/>
        </p:nvSpPr>
        <p:spPr>
          <a:xfrm>
            <a:off x="17040879" y="5409971"/>
            <a:ext cx="84455" cy="7620"/>
          </a:xfrm>
          <a:custGeom>
            <a:avLst/>
            <a:gdLst/>
            <a:ahLst/>
            <a:cxnLst/>
            <a:rect l="l" t="t" r="r" b="b"/>
            <a:pathLst>
              <a:path w="84455" h="7620">
                <a:moveTo>
                  <a:pt x="80535" y="0"/>
                </a:moveTo>
                <a:lnTo>
                  <a:pt x="0" y="0"/>
                </a:lnTo>
                <a:lnTo>
                  <a:pt x="84115" y="7516"/>
                </a:lnTo>
                <a:lnTo>
                  <a:pt x="805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4" name="object 5874"/>
          <p:cNvSpPr/>
          <p:nvPr/>
        </p:nvSpPr>
        <p:spPr>
          <a:xfrm>
            <a:off x="17037657" y="5409971"/>
            <a:ext cx="87630" cy="7620"/>
          </a:xfrm>
          <a:custGeom>
            <a:avLst/>
            <a:gdLst/>
            <a:ahLst/>
            <a:cxnLst/>
            <a:rect l="l" t="t" r="r" b="b"/>
            <a:pathLst>
              <a:path w="87630" h="7620">
                <a:moveTo>
                  <a:pt x="3221" y="0"/>
                </a:moveTo>
                <a:lnTo>
                  <a:pt x="87336" y="7516"/>
                </a:lnTo>
                <a:lnTo>
                  <a:pt x="0" y="7516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5" name="object 5875"/>
          <p:cNvSpPr/>
          <p:nvPr/>
        </p:nvSpPr>
        <p:spPr>
          <a:xfrm>
            <a:off x="17035510" y="5417488"/>
            <a:ext cx="92075" cy="8255"/>
          </a:xfrm>
          <a:custGeom>
            <a:avLst/>
            <a:gdLst/>
            <a:ahLst/>
            <a:cxnLst/>
            <a:rect l="l" t="t" r="r" b="b"/>
            <a:pathLst>
              <a:path w="92075" h="8254">
                <a:moveTo>
                  <a:pt x="0" y="7874"/>
                </a:moveTo>
                <a:lnTo>
                  <a:pt x="91631" y="7874"/>
                </a:lnTo>
                <a:lnTo>
                  <a:pt x="89484" y="7685"/>
                </a:lnTo>
                <a:lnTo>
                  <a:pt x="89484" y="0"/>
                </a:lnTo>
                <a:lnTo>
                  <a:pt x="2147" y="0"/>
                </a:lnTo>
                <a:lnTo>
                  <a:pt x="0" y="7874"/>
                </a:lnTo>
                <a:close/>
              </a:path>
              <a:path w="92075" h="8254">
                <a:moveTo>
                  <a:pt x="89484" y="0"/>
                </a:moveTo>
                <a:lnTo>
                  <a:pt x="89484" y="7685"/>
                </a:lnTo>
                <a:lnTo>
                  <a:pt x="91631" y="7874"/>
                </a:lnTo>
                <a:lnTo>
                  <a:pt x="89484" y="0"/>
                </a:lnTo>
                <a:close/>
              </a:path>
              <a:path w="92075" h="8254">
                <a:moveTo>
                  <a:pt x="2147" y="0"/>
                </a:moveTo>
                <a:lnTo>
                  <a:pt x="89484" y="0"/>
                </a:lnTo>
                <a:lnTo>
                  <a:pt x="89484" y="7685"/>
                </a:lnTo>
                <a:lnTo>
                  <a:pt x="21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6" name="object 5876"/>
          <p:cNvSpPr/>
          <p:nvPr/>
        </p:nvSpPr>
        <p:spPr>
          <a:xfrm>
            <a:off x="17037657" y="5417488"/>
            <a:ext cx="89535" cy="8255"/>
          </a:xfrm>
          <a:custGeom>
            <a:avLst/>
            <a:gdLst/>
            <a:ahLst/>
            <a:cxnLst/>
            <a:rect l="l" t="t" r="r" b="b"/>
            <a:pathLst>
              <a:path w="89534" h="8254">
                <a:moveTo>
                  <a:pt x="87336" y="0"/>
                </a:moveTo>
                <a:lnTo>
                  <a:pt x="0" y="0"/>
                </a:lnTo>
                <a:lnTo>
                  <a:pt x="89484" y="7874"/>
                </a:lnTo>
                <a:lnTo>
                  <a:pt x="8733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7" name="object 5877"/>
          <p:cNvSpPr/>
          <p:nvPr/>
        </p:nvSpPr>
        <p:spPr>
          <a:xfrm>
            <a:off x="17035510" y="5417488"/>
            <a:ext cx="92075" cy="8255"/>
          </a:xfrm>
          <a:custGeom>
            <a:avLst/>
            <a:gdLst/>
            <a:ahLst/>
            <a:cxnLst/>
            <a:rect l="l" t="t" r="r" b="b"/>
            <a:pathLst>
              <a:path w="92075" h="8254">
                <a:moveTo>
                  <a:pt x="2147" y="0"/>
                </a:moveTo>
                <a:lnTo>
                  <a:pt x="91631" y="7874"/>
                </a:lnTo>
                <a:lnTo>
                  <a:pt x="0" y="7874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8" name="object 5878"/>
          <p:cNvSpPr/>
          <p:nvPr/>
        </p:nvSpPr>
        <p:spPr>
          <a:xfrm>
            <a:off x="17034794" y="5425363"/>
            <a:ext cx="93345" cy="8255"/>
          </a:xfrm>
          <a:custGeom>
            <a:avLst/>
            <a:gdLst/>
            <a:ahLst/>
            <a:cxnLst/>
            <a:rect l="l" t="t" r="r" b="b"/>
            <a:pathLst>
              <a:path w="93344" h="8254">
                <a:moveTo>
                  <a:pt x="0" y="7874"/>
                </a:moveTo>
                <a:lnTo>
                  <a:pt x="93063" y="7874"/>
                </a:lnTo>
                <a:lnTo>
                  <a:pt x="92347" y="7813"/>
                </a:lnTo>
                <a:lnTo>
                  <a:pt x="92347" y="0"/>
                </a:lnTo>
                <a:lnTo>
                  <a:pt x="715" y="0"/>
                </a:lnTo>
                <a:lnTo>
                  <a:pt x="0" y="7874"/>
                </a:lnTo>
                <a:close/>
              </a:path>
              <a:path w="93344" h="8254">
                <a:moveTo>
                  <a:pt x="92347" y="0"/>
                </a:moveTo>
                <a:lnTo>
                  <a:pt x="92347" y="7813"/>
                </a:lnTo>
                <a:lnTo>
                  <a:pt x="93063" y="7874"/>
                </a:lnTo>
                <a:lnTo>
                  <a:pt x="92347" y="0"/>
                </a:lnTo>
                <a:close/>
              </a:path>
              <a:path w="93344" h="8254">
                <a:moveTo>
                  <a:pt x="715" y="0"/>
                </a:moveTo>
                <a:lnTo>
                  <a:pt x="92347" y="0"/>
                </a:lnTo>
                <a:lnTo>
                  <a:pt x="92347" y="7813"/>
                </a:lnTo>
                <a:lnTo>
                  <a:pt x="7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9" name="object 5879"/>
          <p:cNvSpPr/>
          <p:nvPr/>
        </p:nvSpPr>
        <p:spPr>
          <a:xfrm>
            <a:off x="17035510" y="5425363"/>
            <a:ext cx="92710" cy="8255"/>
          </a:xfrm>
          <a:custGeom>
            <a:avLst/>
            <a:gdLst/>
            <a:ahLst/>
            <a:cxnLst/>
            <a:rect l="l" t="t" r="r" b="b"/>
            <a:pathLst>
              <a:path w="92709" h="8254">
                <a:moveTo>
                  <a:pt x="91631" y="0"/>
                </a:moveTo>
                <a:lnTo>
                  <a:pt x="0" y="0"/>
                </a:lnTo>
                <a:lnTo>
                  <a:pt x="92347" y="7874"/>
                </a:lnTo>
                <a:lnTo>
                  <a:pt x="916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0" name="object 5880"/>
          <p:cNvSpPr/>
          <p:nvPr/>
        </p:nvSpPr>
        <p:spPr>
          <a:xfrm>
            <a:off x="17034794" y="5425363"/>
            <a:ext cx="93345" cy="8255"/>
          </a:xfrm>
          <a:custGeom>
            <a:avLst/>
            <a:gdLst/>
            <a:ahLst/>
            <a:cxnLst/>
            <a:rect l="l" t="t" r="r" b="b"/>
            <a:pathLst>
              <a:path w="93344" h="8254">
                <a:moveTo>
                  <a:pt x="715" y="0"/>
                </a:moveTo>
                <a:lnTo>
                  <a:pt x="93063" y="7874"/>
                </a:lnTo>
                <a:lnTo>
                  <a:pt x="0" y="7874"/>
                </a:lnTo>
                <a:lnTo>
                  <a:pt x="7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1" name="object 5881"/>
          <p:cNvSpPr/>
          <p:nvPr/>
        </p:nvSpPr>
        <p:spPr>
          <a:xfrm>
            <a:off x="17034794" y="5433237"/>
            <a:ext cx="93345" cy="8255"/>
          </a:xfrm>
          <a:custGeom>
            <a:avLst/>
            <a:gdLst/>
            <a:ahLst/>
            <a:cxnLst/>
            <a:rect l="l" t="t" r="r" b="b"/>
            <a:pathLst>
              <a:path w="93344" h="8254">
                <a:moveTo>
                  <a:pt x="0" y="0"/>
                </a:moveTo>
                <a:lnTo>
                  <a:pt x="92347" y="8232"/>
                </a:lnTo>
                <a:lnTo>
                  <a:pt x="93063" y="0"/>
                </a:lnTo>
                <a:lnTo>
                  <a:pt x="715" y="0"/>
                </a:lnTo>
                <a:lnTo>
                  <a:pt x="715" y="8232"/>
                </a:lnTo>
                <a:lnTo>
                  <a:pt x="0" y="0"/>
                </a:lnTo>
                <a:close/>
              </a:path>
              <a:path w="93344" h="8254">
                <a:moveTo>
                  <a:pt x="0" y="0"/>
                </a:moveTo>
                <a:lnTo>
                  <a:pt x="715" y="0"/>
                </a:lnTo>
                <a:lnTo>
                  <a:pt x="715" y="8232"/>
                </a:lnTo>
                <a:lnTo>
                  <a:pt x="92347" y="82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2" name="object 5882"/>
          <p:cNvSpPr/>
          <p:nvPr/>
        </p:nvSpPr>
        <p:spPr>
          <a:xfrm>
            <a:off x="17034794" y="5433237"/>
            <a:ext cx="93345" cy="8255"/>
          </a:xfrm>
          <a:custGeom>
            <a:avLst/>
            <a:gdLst/>
            <a:ahLst/>
            <a:cxnLst/>
            <a:rect l="l" t="t" r="r" b="b"/>
            <a:pathLst>
              <a:path w="93344" h="8254">
                <a:moveTo>
                  <a:pt x="93063" y="0"/>
                </a:moveTo>
                <a:lnTo>
                  <a:pt x="0" y="0"/>
                </a:lnTo>
                <a:lnTo>
                  <a:pt x="92347" y="8232"/>
                </a:lnTo>
                <a:lnTo>
                  <a:pt x="9306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3" name="object 5883"/>
          <p:cNvSpPr/>
          <p:nvPr/>
        </p:nvSpPr>
        <p:spPr>
          <a:xfrm>
            <a:off x="17034794" y="5433237"/>
            <a:ext cx="92710" cy="8255"/>
          </a:xfrm>
          <a:custGeom>
            <a:avLst/>
            <a:gdLst/>
            <a:ahLst/>
            <a:cxnLst/>
            <a:rect l="l" t="t" r="r" b="b"/>
            <a:pathLst>
              <a:path w="92709" h="8254">
                <a:moveTo>
                  <a:pt x="0" y="0"/>
                </a:moveTo>
                <a:lnTo>
                  <a:pt x="92347" y="8232"/>
                </a:lnTo>
                <a:lnTo>
                  <a:pt x="715" y="82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4" name="object 5884"/>
          <p:cNvSpPr/>
          <p:nvPr/>
        </p:nvSpPr>
        <p:spPr>
          <a:xfrm>
            <a:off x="17035510" y="5441470"/>
            <a:ext cx="92075" cy="8255"/>
          </a:xfrm>
          <a:custGeom>
            <a:avLst/>
            <a:gdLst/>
            <a:ahLst/>
            <a:cxnLst/>
            <a:rect l="l" t="t" r="r" b="b"/>
            <a:pathLst>
              <a:path w="92075" h="8254">
                <a:moveTo>
                  <a:pt x="0" y="0"/>
                </a:moveTo>
                <a:lnTo>
                  <a:pt x="89484" y="7874"/>
                </a:lnTo>
                <a:lnTo>
                  <a:pt x="91631" y="0"/>
                </a:lnTo>
                <a:lnTo>
                  <a:pt x="2147" y="0"/>
                </a:lnTo>
                <a:lnTo>
                  <a:pt x="2147" y="7874"/>
                </a:lnTo>
                <a:lnTo>
                  <a:pt x="0" y="0"/>
                </a:lnTo>
                <a:close/>
              </a:path>
              <a:path w="92075" h="8254">
                <a:moveTo>
                  <a:pt x="0" y="0"/>
                </a:moveTo>
                <a:lnTo>
                  <a:pt x="2147" y="0"/>
                </a:lnTo>
                <a:lnTo>
                  <a:pt x="2147" y="7874"/>
                </a:lnTo>
                <a:lnTo>
                  <a:pt x="89484" y="787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5" name="object 5885"/>
          <p:cNvSpPr/>
          <p:nvPr/>
        </p:nvSpPr>
        <p:spPr>
          <a:xfrm>
            <a:off x="17035510" y="5441470"/>
            <a:ext cx="92075" cy="8255"/>
          </a:xfrm>
          <a:custGeom>
            <a:avLst/>
            <a:gdLst/>
            <a:ahLst/>
            <a:cxnLst/>
            <a:rect l="l" t="t" r="r" b="b"/>
            <a:pathLst>
              <a:path w="92075" h="8254">
                <a:moveTo>
                  <a:pt x="91631" y="0"/>
                </a:moveTo>
                <a:lnTo>
                  <a:pt x="0" y="0"/>
                </a:lnTo>
                <a:lnTo>
                  <a:pt x="89484" y="7874"/>
                </a:lnTo>
                <a:lnTo>
                  <a:pt x="916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6" name="object 5886"/>
          <p:cNvSpPr/>
          <p:nvPr/>
        </p:nvSpPr>
        <p:spPr>
          <a:xfrm>
            <a:off x="17035510" y="5441470"/>
            <a:ext cx="89535" cy="8255"/>
          </a:xfrm>
          <a:custGeom>
            <a:avLst/>
            <a:gdLst/>
            <a:ahLst/>
            <a:cxnLst/>
            <a:rect l="l" t="t" r="r" b="b"/>
            <a:pathLst>
              <a:path w="89534" h="8254">
                <a:moveTo>
                  <a:pt x="0" y="0"/>
                </a:moveTo>
                <a:lnTo>
                  <a:pt x="89484" y="7874"/>
                </a:lnTo>
                <a:lnTo>
                  <a:pt x="2147" y="78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7" name="object 5887"/>
          <p:cNvSpPr/>
          <p:nvPr/>
        </p:nvSpPr>
        <p:spPr>
          <a:xfrm>
            <a:off x="17037657" y="5449344"/>
            <a:ext cx="87630" cy="7620"/>
          </a:xfrm>
          <a:custGeom>
            <a:avLst/>
            <a:gdLst/>
            <a:ahLst/>
            <a:cxnLst/>
            <a:rect l="l" t="t" r="r" b="b"/>
            <a:pathLst>
              <a:path w="87630" h="7620">
                <a:moveTo>
                  <a:pt x="0" y="0"/>
                </a:moveTo>
                <a:lnTo>
                  <a:pt x="83757" y="7158"/>
                </a:lnTo>
                <a:lnTo>
                  <a:pt x="87336" y="0"/>
                </a:lnTo>
                <a:lnTo>
                  <a:pt x="3221" y="0"/>
                </a:lnTo>
                <a:lnTo>
                  <a:pt x="3221" y="7158"/>
                </a:lnTo>
                <a:lnTo>
                  <a:pt x="0" y="0"/>
                </a:lnTo>
                <a:close/>
              </a:path>
              <a:path w="87630" h="7620">
                <a:moveTo>
                  <a:pt x="0" y="0"/>
                </a:moveTo>
                <a:lnTo>
                  <a:pt x="3221" y="0"/>
                </a:lnTo>
                <a:lnTo>
                  <a:pt x="3221" y="7158"/>
                </a:lnTo>
                <a:lnTo>
                  <a:pt x="83757" y="715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8" name="object 5888"/>
          <p:cNvSpPr/>
          <p:nvPr/>
        </p:nvSpPr>
        <p:spPr>
          <a:xfrm>
            <a:off x="17037657" y="5449344"/>
            <a:ext cx="87630" cy="7620"/>
          </a:xfrm>
          <a:custGeom>
            <a:avLst/>
            <a:gdLst/>
            <a:ahLst/>
            <a:cxnLst/>
            <a:rect l="l" t="t" r="r" b="b"/>
            <a:pathLst>
              <a:path w="87630" h="7620">
                <a:moveTo>
                  <a:pt x="87336" y="0"/>
                </a:moveTo>
                <a:lnTo>
                  <a:pt x="0" y="0"/>
                </a:lnTo>
                <a:lnTo>
                  <a:pt x="83757" y="7158"/>
                </a:lnTo>
                <a:lnTo>
                  <a:pt x="8733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9" name="object 5889"/>
          <p:cNvSpPr/>
          <p:nvPr/>
        </p:nvSpPr>
        <p:spPr>
          <a:xfrm>
            <a:off x="17037657" y="5449344"/>
            <a:ext cx="83820" cy="7620"/>
          </a:xfrm>
          <a:custGeom>
            <a:avLst/>
            <a:gdLst/>
            <a:ahLst/>
            <a:cxnLst/>
            <a:rect l="l" t="t" r="r" b="b"/>
            <a:pathLst>
              <a:path w="83819" h="7620">
                <a:moveTo>
                  <a:pt x="0" y="0"/>
                </a:moveTo>
                <a:lnTo>
                  <a:pt x="83757" y="7158"/>
                </a:lnTo>
                <a:lnTo>
                  <a:pt x="3221" y="71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0" name="object 5890"/>
          <p:cNvSpPr/>
          <p:nvPr/>
        </p:nvSpPr>
        <p:spPr>
          <a:xfrm>
            <a:off x="17040879" y="5456503"/>
            <a:ext cx="80645" cy="6985"/>
          </a:xfrm>
          <a:custGeom>
            <a:avLst/>
            <a:gdLst/>
            <a:ahLst/>
            <a:cxnLst/>
            <a:rect l="l" t="t" r="r" b="b"/>
            <a:pathLst>
              <a:path w="80644" h="6985">
                <a:moveTo>
                  <a:pt x="0" y="0"/>
                </a:moveTo>
                <a:lnTo>
                  <a:pt x="75882" y="6800"/>
                </a:lnTo>
                <a:lnTo>
                  <a:pt x="80535" y="0"/>
                </a:lnTo>
                <a:lnTo>
                  <a:pt x="4653" y="0"/>
                </a:lnTo>
                <a:lnTo>
                  <a:pt x="4653" y="6800"/>
                </a:lnTo>
                <a:lnTo>
                  <a:pt x="0" y="0"/>
                </a:lnTo>
                <a:close/>
              </a:path>
              <a:path w="80644" h="6985">
                <a:moveTo>
                  <a:pt x="0" y="0"/>
                </a:moveTo>
                <a:lnTo>
                  <a:pt x="4653" y="0"/>
                </a:lnTo>
                <a:lnTo>
                  <a:pt x="4653" y="6800"/>
                </a:lnTo>
                <a:lnTo>
                  <a:pt x="75882" y="68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1" name="object 5891"/>
          <p:cNvSpPr/>
          <p:nvPr/>
        </p:nvSpPr>
        <p:spPr>
          <a:xfrm>
            <a:off x="17040879" y="5456503"/>
            <a:ext cx="80645" cy="6985"/>
          </a:xfrm>
          <a:custGeom>
            <a:avLst/>
            <a:gdLst/>
            <a:ahLst/>
            <a:cxnLst/>
            <a:rect l="l" t="t" r="r" b="b"/>
            <a:pathLst>
              <a:path w="80644" h="6985">
                <a:moveTo>
                  <a:pt x="80535" y="0"/>
                </a:moveTo>
                <a:lnTo>
                  <a:pt x="0" y="0"/>
                </a:lnTo>
                <a:lnTo>
                  <a:pt x="75882" y="6800"/>
                </a:lnTo>
                <a:lnTo>
                  <a:pt x="805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2" name="object 5892"/>
          <p:cNvSpPr/>
          <p:nvPr/>
        </p:nvSpPr>
        <p:spPr>
          <a:xfrm>
            <a:off x="17040879" y="5456503"/>
            <a:ext cx="76200" cy="6985"/>
          </a:xfrm>
          <a:custGeom>
            <a:avLst/>
            <a:gdLst/>
            <a:ahLst/>
            <a:cxnLst/>
            <a:rect l="l" t="t" r="r" b="b"/>
            <a:pathLst>
              <a:path w="76200" h="6985">
                <a:moveTo>
                  <a:pt x="0" y="0"/>
                </a:moveTo>
                <a:lnTo>
                  <a:pt x="75882" y="6800"/>
                </a:lnTo>
                <a:lnTo>
                  <a:pt x="4653" y="68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3" name="object 5893"/>
          <p:cNvSpPr/>
          <p:nvPr/>
        </p:nvSpPr>
        <p:spPr>
          <a:xfrm>
            <a:off x="17045533" y="5463304"/>
            <a:ext cx="71755" cy="5715"/>
          </a:xfrm>
          <a:custGeom>
            <a:avLst/>
            <a:gdLst/>
            <a:ahLst/>
            <a:cxnLst/>
            <a:rect l="l" t="t" r="r" b="b"/>
            <a:pathLst>
              <a:path w="71755" h="5714">
                <a:moveTo>
                  <a:pt x="0" y="0"/>
                </a:moveTo>
                <a:lnTo>
                  <a:pt x="65502" y="5726"/>
                </a:lnTo>
                <a:lnTo>
                  <a:pt x="71229" y="0"/>
                </a:lnTo>
                <a:lnTo>
                  <a:pt x="5726" y="0"/>
                </a:lnTo>
                <a:lnTo>
                  <a:pt x="5726" y="5726"/>
                </a:lnTo>
                <a:lnTo>
                  <a:pt x="0" y="0"/>
                </a:lnTo>
                <a:close/>
              </a:path>
              <a:path w="71755" h="5714">
                <a:moveTo>
                  <a:pt x="0" y="0"/>
                </a:moveTo>
                <a:lnTo>
                  <a:pt x="5726" y="0"/>
                </a:lnTo>
                <a:lnTo>
                  <a:pt x="5726" y="5726"/>
                </a:lnTo>
                <a:lnTo>
                  <a:pt x="65502" y="572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4" name="object 5894"/>
          <p:cNvSpPr/>
          <p:nvPr/>
        </p:nvSpPr>
        <p:spPr>
          <a:xfrm>
            <a:off x="17045533" y="5463304"/>
            <a:ext cx="71755" cy="5715"/>
          </a:xfrm>
          <a:custGeom>
            <a:avLst/>
            <a:gdLst/>
            <a:ahLst/>
            <a:cxnLst/>
            <a:rect l="l" t="t" r="r" b="b"/>
            <a:pathLst>
              <a:path w="71755" h="5714">
                <a:moveTo>
                  <a:pt x="71229" y="0"/>
                </a:moveTo>
                <a:lnTo>
                  <a:pt x="0" y="0"/>
                </a:lnTo>
                <a:lnTo>
                  <a:pt x="65502" y="5726"/>
                </a:lnTo>
                <a:lnTo>
                  <a:pt x="7122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5" name="object 5895"/>
          <p:cNvSpPr/>
          <p:nvPr/>
        </p:nvSpPr>
        <p:spPr>
          <a:xfrm>
            <a:off x="17045533" y="5463304"/>
            <a:ext cx="66040" cy="5715"/>
          </a:xfrm>
          <a:custGeom>
            <a:avLst/>
            <a:gdLst/>
            <a:ahLst/>
            <a:cxnLst/>
            <a:rect l="l" t="t" r="r" b="b"/>
            <a:pathLst>
              <a:path w="66040" h="5714">
                <a:moveTo>
                  <a:pt x="0" y="0"/>
                </a:moveTo>
                <a:lnTo>
                  <a:pt x="65502" y="5726"/>
                </a:lnTo>
                <a:lnTo>
                  <a:pt x="5726" y="57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6" name="object 5896"/>
          <p:cNvSpPr/>
          <p:nvPr/>
        </p:nvSpPr>
        <p:spPr>
          <a:xfrm>
            <a:off x="17051259" y="5469031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0" y="0"/>
                </a:moveTo>
                <a:lnTo>
                  <a:pt x="53332" y="4653"/>
                </a:lnTo>
                <a:lnTo>
                  <a:pt x="59775" y="0"/>
                </a:lnTo>
                <a:lnTo>
                  <a:pt x="6800" y="0"/>
                </a:lnTo>
                <a:lnTo>
                  <a:pt x="6800" y="4653"/>
                </a:lnTo>
                <a:lnTo>
                  <a:pt x="0" y="0"/>
                </a:lnTo>
                <a:close/>
              </a:path>
              <a:path w="60325" h="5079">
                <a:moveTo>
                  <a:pt x="0" y="0"/>
                </a:moveTo>
                <a:lnTo>
                  <a:pt x="6800" y="0"/>
                </a:lnTo>
                <a:lnTo>
                  <a:pt x="6800" y="4653"/>
                </a:lnTo>
                <a:lnTo>
                  <a:pt x="53332" y="465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7" name="object 5897"/>
          <p:cNvSpPr/>
          <p:nvPr/>
        </p:nvSpPr>
        <p:spPr>
          <a:xfrm>
            <a:off x="17051259" y="5469031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59775" y="0"/>
                </a:moveTo>
                <a:lnTo>
                  <a:pt x="0" y="0"/>
                </a:lnTo>
                <a:lnTo>
                  <a:pt x="53332" y="4653"/>
                </a:lnTo>
                <a:lnTo>
                  <a:pt x="5977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8" name="object 5898"/>
          <p:cNvSpPr/>
          <p:nvPr/>
        </p:nvSpPr>
        <p:spPr>
          <a:xfrm>
            <a:off x="17051259" y="5469031"/>
            <a:ext cx="53340" cy="5080"/>
          </a:xfrm>
          <a:custGeom>
            <a:avLst/>
            <a:gdLst/>
            <a:ahLst/>
            <a:cxnLst/>
            <a:rect l="l" t="t" r="r" b="b"/>
            <a:pathLst>
              <a:path w="53340" h="5079">
                <a:moveTo>
                  <a:pt x="0" y="0"/>
                </a:moveTo>
                <a:lnTo>
                  <a:pt x="53332" y="4653"/>
                </a:lnTo>
                <a:lnTo>
                  <a:pt x="6800" y="46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9" name="object 5899"/>
          <p:cNvSpPr/>
          <p:nvPr/>
        </p:nvSpPr>
        <p:spPr>
          <a:xfrm>
            <a:off x="17058061" y="5473684"/>
            <a:ext cx="46990" cy="3810"/>
          </a:xfrm>
          <a:custGeom>
            <a:avLst/>
            <a:gdLst/>
            <a:ahLst/>
            <a:cxnLst/>
            <a:rect l="l" t="t" r="r" b="b"/>
            <a:pathLst>
              <a:path w="46990" h="3810">
                <a:moveTo>
                  <a:pt x="0" y="0"/>
                </a:moveTo>
                <a:lnTo>
                  <a:pt x="39015" y="3221"/>
                </a:lnTo>
                <a:lnTo>
                  <a:pt x="46531" y="0"/>
                </a:lnTo>
                <a:lnTo>
                  <a:pt x="7158" y="0"/>
                </a:lnTo>
                <a:lnTo>
                  <a:pt x="7158" y="3221"/>
                </a:lnTo>
                <a:lnTo>
                  <a:pt x="0" y="0"/>
                </a:lnTo>
                <a:close/>
              </a:path>
              <a:path w="46990" h="3810">
                <a:moveTo>
                  <a:pt x="0" y="0"/>
                </a:moveTo>
                <a:lnTo>
                  <a:pt x="7158" y="0"/>
                </a:lnTo>
                <a:lnTo>
                  <a:pt x="7158" y="3221"/>
                </a:lnTo>
                <a:lnTo>
                  <a:pt x="39015" y="32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0" name="object 5900"/>
          <p:cNvSpPr/>
          <p:nvPr/>
        </p:nvSpPr>
        <p:spPr>
          <a:xfrm>
            <a:off x="17058061" y="5473684"/>
            <a:ext cx="46990" cy="3810"/>
          </a:xfrm>
          <a:custGeom>
            <a:avLst/>
            <a:gdLst/>
            <a:ahLst/>
            <a:cxnLst/>
            <a:rect l="l" t="t" r="r" b="b"/>
            <a:pathLst>
              <a:path w="46990" h="3810">
                <a:moveTo>
                  <a:pt x="46531" y="0"/>
                </a:moveTo>
                <a:lnTo>
                  <a:pt x="0" y="0"/>
                </a:lnTo>
                <a:lnTo>
                  <a:pt x="39015" y="3221"/>
                </a:lnTo>
                <a:lnTo>
                  <a:pt x="465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1" name="object 5901"/>
          <p:cNvSpPr/>
          <p:nvPr/>
        </p:nvSpPr>
        <p:spPr>
          <a:xfrm>
            <a:off x="17058061" y="5473684"/>
            <a:ext cx="39370" cy="3810"/>
          </a:xfrm>
          <a:custGeom>
            <a:avLst/>
            <a:gdLst/>
            <a:ahLst/>
            <a:cxnLst/>
            <a:rect l="l" t="t" r="r" b="b"/>
            <a:pathLst>
              <a:path w="39369" h="3810">
                <a:moveTo>
                  <a:pt x="0" y="0"/>
                </a:moveTo>
                <a:lnTo>
                  <a:pt x="39015" y="3221"/>
                </a:lnTo>
                <a:lnTo>
                  <a:pt x="7158" y="32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2" name="object 5902"/>
          <p:cNvSpPr/>
          <p:nvPr/>
        </p:nvSpPr>
        <p:spPr>
          <a:xfrm>
            <a:off x="17065218" y="5476905"/>
            <a:ext cx="24130" cy="3175"/>
          </a:xfrm>
          <a:custGeom>
            <a:avLst/>
            <a:gdLst/>
            <a:ahLst/>
            <a:cxnLst/>
            <a:rect l="l" t="t" r="r" b="b"/>
            <a:pathLst>
              <a:path w="24130" h="3175">
                <a:moveTo>
                  <a:pt x="0" y="0"/>
                </a:moveTo>
                <a:lnTo>
                  <a:pt x="7874" y="2147"/>
                </a:lnTo>
                <a:lnTo>
                  <a:pt x="16107" y="2863"/>
                </a:lnTo>
                <a:lnTo>
                  <a:pt x="23981" y="2147"/>
                </a:lnTo>
                <a:lnTo>
                  <a:pt x="16107" y="2147"/>
                </a:lnTo>
                <a:lnTo>
                  <a:pt x="16107" y="1442"/>
                </a:lnTo>
                <a:lnTo>
                  <a:pt x="0" y="0"/>
                </a:lnTo>
                <a:close/>
              </a:path>
              <a:path w="24130" h="3175">
                <a:moveTo>
                  <a:pt x="7874" y="2147"/>
                </a:moveTo>
                <a:lnTo>
                  <a:pt x="23981" y="2147"/>
                </a:lnTo>
                <a:lnTo>
                  <a:pt x="16107" y="1442"/>
                </a:lnTo>
                <a:lnTo>
                  <a:pt x="16107" y="2863"/>
                </a:lnTo>
                <a:lnTo>
                  <a:pt x="7874" y="21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3" name="object 5903"/>
          <p:cNvSpPr/>
          <p:nvPr/>
        </p:nvSpPr>
        <p:spPr>
          <a:xfrm>
            <a:off x="17065218" y="5476905"/>
            <a:ext cx="24130" cy="2540"/>
          </a:xfrm>
          <a:custGeom>
            <a:avLst/>
            <a:gdLst/>
            <a:ahLst/>
            <a:cxnLst/>
            <a:rect l="l" t="t" r="r" b="b"/>
            <a:pathLst>
              <a:path w="24130" h="2539">
                <a:moveTo>
                  <a:pt x="0" y="0"/>
                </a:moveTo>
                <a:lnTo>
                  <a:pt x="7874" y="2147"/>
                </a:lnTo>
                <a:lnTo>
                  <a:pt x="23981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4" name="object 5904"/>
          <p:cNvSpPr/>
          <p:nvPr/>
        </p:nvSpPr>
        <p:spPr>
          <a:xfrm>
            <a:off x="17073094" y="5479053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07" y="0"/>
                </a:lnTo>
                <a:lnTo>
                  <a:pt x="8232" y="7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5" name="object 5905"/>
          <p:cNvSpPr/>
          <p:nvPr/>
        </p:nvSpPr>
        <p:spPr>
          <a:xfrm>
            <a:off x="17065218" y="5476905"/>
            <a:ext cx="32384" cy="2540"/>
          </a:xfrm>
          <a:custGeom>
            <a:avLst/>
            <a:gdLst/>
            <a:ahLst/>
            <a:cxnLst/>
            <a:rect l="l" t="t" r="r" b="b"/>
            <a:pathLst>
              <a:path w="32384" h="2539">
                <a:moveTo>
                  <a:pt x="23981" y="0"/>
                </a:moveTo>
                <a:lnTo>
                  <a:pt x="23981" y="2147"/>
                </a:lnTo>
                <a:lnTo>
                  <a:pt x="31856" y="0"/>
                </a:lnTo>
                <a:lnTo>
                  <a:pt x="23981" y="0"/>
                </a:lnTo>
                <a:close/>
              </a:path>
              <a:path w="32384" h="2539">
                <a:moveTo>
                  <a:pt x="0" y="0"/>
                </a:moveTo>
                <a:lnTo>
                  <a:pt x="23981" y="0"/>
                </a:lnTo>
                <a:lnTo>
                  <a:pt x="23981" y="214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6" name="object 5906"/>
          <p:cNvSpPr/>
          <p:nvPr/>
        </p:nvSpPr>
        <p:spPr>
          <a:xfrm>
            <a:off x="17065218" y="5476905"/>
            <a:ext cx="32384" cy="2540"/>
          </a:xfrm>
          <a:custGeom>
            <a:avLst/>
            <a:gdLst/>
            <a:ahLst/>
            <a:cxnLst/>
            <a:rect l="l" t="t" r="r" b="b"/>
            <a:pathLst>
              <a:path w="32384" h="2539">
                <a:moveTo>
                  <a:pt x="0" y="0"/>
                </a:moveTo>
                <a:lnTo>
                  <a:pt x="31856" y="0"/>
                </a:lnTo>
                <a:lnTo>
                  <a:pt x="23981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7" name="object 5907"/>
          <p:cNvSpPr/>
          <p:nvPr/>
        </p:nvSpPr>
        <p:spPr>
          <a:xfrm>
            <a:off x="17034794" y="5386705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4" h="93345">
                <a:moveTo>
                  <a:pt x="0" y="0"/>
                </a:moveTo>
                <a:lnTo>
                  <a:pt x="93063" y="0"/>
                </a:lnTo>
                <a:lnTo>
                  <a:pt x="93063" y="93063"/>
                </a:lnTo>
                <a:lnTo>
                  <a:pt x="0" y="93063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8" name="object 5908"/>
          <p:cNvSpPr/>
          <p:nvPr/>
        </p:nvSpPr>
        <p:spPr>
          <a:xfrm>
            <a:off x="17034794" y="5386705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4" h="93345">
                <a:moveTo>
                  <a:pt x="93063" y="93063"/>
                </a:moveTo>
                <a:lnTo>
                  <a:pt x="93063" y="0"/>
                </a:lnTo>
                <a:lnTo>
                  <a:pt x="0" y="0"/>
                </a:lnTo>
                <a:lnTo>
                  <a:pt x="0" y="93063"/>
                </a:lnTo>
                <a:lnTo>
                  <a:pt x="93063" y="9306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9" name="object 5909"/>
          <p:cNvSpPr/>
          <p:nvPr/>
        </p:nvSpPr>
        <p:spPr>
          <a:xfrm>
            <a:off x="17034794" y="5386705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0" name="object 5910"/>
          <p:cNvSpPr/>
          <p:nvPr/>
        </p:nvSpPr>
        <p:spPr>
          <a:xfrm>
            <a:off x="17048754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1" name="object 5911"/>
          <p:cNvSpPr/>
          <p:nvPr/>
        </p:nvSpPr>
        <p:spPr>
          <a:xfrm>
            <a:off x="17062355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2" name="object 5912"/>
          <p:cNvSpPr/>
          <p:nvPr/>
        </p:nvSpPr>
        <p:spPr>
          <a:xfrm>
            <a:off x="17076315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3" name="object 5913"/>
          <p:cNvSpPr/>
          <p:nvPr/>
        </p:nvSpPr>
        <p:spPr>
          <a:xfrm>
            <a:off x="17090274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4" name="object 5914"/>
          <p:cNvSpPr/>
          <p:nvPr/>
        </p:nvSpPr>
        <p:spPr>
          <a:xfrm>
            <a:off x="17103876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5" name="object 5915"/>
          <p:cNvSpPr/>
          <p:nvPr/>
        </p:nvSpPr>
        <p:spPr>
          <a:xfrm>
            <a:off x="17117835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6" name="object 5916"/>
          <p:cNvSpPr/>
          <p:nvPr/>
        </p:nvSpPr>
        <p:spPr>
          <a:xfrm>
            <a:off x="17041595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7" name="object 5917"/>
          <p:cNvSpPr/>
          <p:nvPr/>
        </p:nvSpPr>
        <p:spPr>
          <a:xfrm>
            <a:off x="17055554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8" name="object 5918"/>
          <p:cNvSpPr/>
          <p:nvPr/>
        </p:nvSpPr>
        <p:spPr>
          <a:xfrm>
            <a:off x="17069514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9" name="object 5919"/>
          <p:cNvSpPr/>
          <p:nvPr/>
        </p:nvSpPr>
        <p:spPr>
          <a:xfrm>
            <a:off x="17083115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0" name="object 5920"/>
          <p:cNvSpPr/>
          <p:nvPr/>
        </p:nvSpPr>
        <p:spPr>
          <a:xfrm>
            <a:off x="17097075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1" name="object 5921"/>
          <p:cNvSpPr/>
          <p:nvPr/>
        </p:nvSpPr>
        <p:spPr>
          <a:xfrm>
            <a:off x="17111034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2" name="object 5922"/>
          <p:cNvSpPr/>
          <p:nvPr/>
        </p:nvSpPr>
        <p:spPr>
          <a:xfrm>
            <a:off x="17124636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3" name="object 5923"/>
          <p:cNvSpPr/>
          <p:nvPr/>
        </p:nvSpPr>
        <p:spPr>
          <a:xfrm>
            <a:off x="17048754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4" name="object 5924"/>
          <p:cNvSpPr/>
          <p:nvPr/>
        </p:nvSpPr>
        <p:spPr>
          <a:xfrm>
            <a:off x="17062355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5" name="object 5925"/>
          <p:cNvSpPr/>
          <p:nvPr/>
        </p:nvSpPr>
        <p:spPr>
          <a:xfrm>
            <a:off x="17076315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6" name="object 5926"/>
          <p:cNvSpPr/>
          <p:nvPr/>
        </p:nvSpPr>
        <p:spPr>
          <a:xfrm>
            <a:off x="17090274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7" name="object 5927"/>
          <p:cNvSpPr/>
          <p:nvPr/>
        </p:nvSpPr>
        <p:spPr>
          <a:xfrm>
            <a:off x="17103876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8" name="object 5928"/>
          <p:cNvSpPr/>
          <p:nvPr/>
        </p:nvSpPr>
        <p:spPr>
          <a:xfrm>
            <a:off x="17117835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9" name="object 5929"/>
          <p:cNvSpPr/>
          <p:nvPr/>
        </p:nvSpPr>
        <p:spPr>
          <a:xfrm>
            <a:off x="17041595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0" name="object 5930"/>
          <p:cNvSpPr/>
          <p:nvPr/>
        </p:nvSpPr>
        <p:spPr>
          <a:xfrm>
            <a:off x="17055554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1" name="object 5931"/>
          <p:cNvSpPr/>
          <p:nvPr/>
        </p:nvSpPr>
        <p:spPr>
          <a:xfrm>
            <a:off x="17069514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2" name="object 5932"/>
          <p:cNvSpPr/>
          <p:nvPr/>
        </p:nvSpPr>
        <p:spPr>
          <a:xfrm>
            <a:off x="17083115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3" name="object 5933"/>
          <p:cNvSpPr/>
          <p:nvPr/>
        </p:nvSpPr>
        <p:spPr>
          <a:xfrm>
            <a:off x="17097075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4" name="object 5934"/>
          <p:cNvSpPr/>
          <p:nvPr/>
        </p:nvSpPr>
        <p:spPr>
          <a:xfrm>
            <a:off x="17111034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5" name="object 5935"/>
          <p:cNvSpPr/>
          <p:nvPr/>
        </p:nvSpPr>
        <p:spPr>
          <a:xfrm>
            <a:off x="17124636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6" name="object 5936"/>
          <p:cNvSpPr/>
          <p:nvPr/>
        </p:nvSpPr>
        <p:spPr>
          <a:xfrm>
            <a:off x="17048754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7" name="object 5937"/>
          <p:cNvSpPr/>
          <p:nvPr/>
        </p:nvSpPr>
        <p:spPr>
          <a:xfrm>
            <a:off x="17062355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8" name="object 5938"/>
          <p:cNvSpPr/>
          <p:nvPr/>
        </p:nvSpPr>
        <p:spPr>
          <a:xfrm>
            <a:off x="17076315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9" name="object 5939"/>
          <p:cNvSpPr/>
          <p:nvPr/>
        </p:nvSpPr>
        <p:spPr>
          <a:xfrm>
            <a:off x="17090274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0" name="object 5940"/>
          <p:cNvSpPr/>
          <p:nvPr/>
        </p:nvSpPr>
        <p:spPr>
          <a:xfrm>
            <a:off x="17103876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1" name="object 5941"/>
          <p:cNvSpPr/>
          <p:nvPr/>
        </p:nvSpPr>
        <p:spPr>
          <a:xfrm>
            <a:off x="17117835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2" name="object 5942"/>
          <p:cNvSpPr/>
          <p:nvPr/>
        </p:nvSpPr>
        <p:spPr>
          <a:xfrm>
            <a:off x="17041595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3" name="object 5943"/>
          <p:cNvSpPr/>
          <p:nvPr/>
        </p:nvSpPr>
        <p:spPr>
          <a:xfrm>
            <a:off x="17055554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4" name="object 5944"/>
          <p:cNvSpPr/>
          <p:nvPr/>
        </p:nvSpPr>
        <p:spPr>
          <a:xfrm>
            <a:off x="17069514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5" name="object 5945"/>
          <p:cNvSpPr/>
          <p:nvPr/>
        </p:nvSpPr>
        <p:spPr>
          <a:xfrm>
            <a:off x="17083115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6" name="object 5946"/>
          <p:cNvSpPr/>
          <p:nvPr/>
        </p:nvSpPr>
        <p:spPr>
          <a:xfrm>
            <a:off x="17097075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7" name="object 5947"/>
          <p:cNvSpPr/>
          <p:nvPr/>
        </p:nvSpPr>
        <p:spPr>
          <a:xfrm>
            <a:off x="17111034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8" name="object 5948"/>
          <p:cNvSpPr/>
          <p:nvPr/>
        </p:nvSpPr>
        <p:spPr>
          <a:xfrm>
            <a:off x="17124636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9" name="object 5949"/>
          <p:cNvSpPr/>
          <p:nvPr/>
        </p:nvSpPr>
        <p:spPr>
          <a:xfrm>
            <a:off x="17034794" y="5513773"/>
            <a:ext cx="93345" cy="92710"/>
          </a:xfrm>
          <a:custGeom>
            <a:avLst/>
            <a:gdLst/>
            <a:ahLst/>
            <a:cxnLst/>
            <a:rect l="l" t="t" r="r" b="b"/>
            <a:pathLst>
              <a:path w="93344" h="92710">
                <a:moveTo>
                  <a:pt x="0" y="0"/>
                </a:moveTo>
                <a:lnTo>
                  <a:pt x="93063" y="0"/>
                </a:lnTo>
                <a:lnTo>
                  <a:pt x="93063" y="92705"/>
                </a:lnTo>
                <a:lnTo>
                  <a:pt x="0" y="92705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0" name="object 5950"/>
          <p:cNvSpPr/>
          <p:nvPr/>
        </p:nvSpPr>
        <p:spPr>
          <a:xfrm>
            <a:off x="17034794" y="5513773"/>
            <a:ext cx="93345" cy="92710"/>
          </a:xfrm>
          <a:custGeom>
            <a:avLst/>
            <a:gdLst/>
            <a:ahLst/>
            <a:cxnLst/>
            <a:rect l="l" t="t" r="r" b="b"/>
            <a:pathLst>
              <a:path w="93344" h="92710">
                <a:moveTo>
                  <a:pt x="93063" y="92705"/>
                </a:moveTo>
                <a:lnTo>
                  <a:pt x="93063" y="0"/>
                </a:lnTo>
                <a:lnTo>
                  <a:pt x="0" y="0"/>
                </a:lnTo>
                <a:lnTo>
                  <a:pt x="0" y="92705"/>
                </a:lnTo>
                <a:lnTo>
                  <a:pt x="93063" y="9270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1" name="object 5951"/>
          <p:cNvSpPr txBox="1"/>
          <p:nvPr/>
        </p:nvSpPr>
        <p:spPr>
          <a:xfrm>
            <a:off x="17508171" y="5771342"/>
            <a:ext cx="211454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0" dirty="0">
                <a:latin typeface="Arial"/>
                <a:cs typeface="Arial"/>
              </a:rPr>
              <a:t>L-wand</a:t>
            </a:r>
            <a:endParaRPr sz="500">
              <a:latin typeface="Arial"/>
              <a:cs typeface="Arial"/>
            </a:endParaRPr>
          </a:p>
        </p:txBody>
      </p:sp>
      <p:sp>
        <p:nvSpPr>
          <p:cNvPr id="5952" name="object 5952"/>
          <p:cNvSpPr/>
          <p:nvPr/>
        </p:nvSpPr>
        <p:spPr>
          <a:xfrm>
            <a:off x="16721957" y="5809428"/>
            <a:ext cx="38100" cy="8890"/>
          </a:xfrm>
          <a:custGeom>
            <a:avLst/>
            <a:gdLst/>
            <a:ahLst/>
            <a:cxnLst/>
            <a:rect l="l" t="t" r="r" b="b"/>
            <a:pathLst>
              <a:path w="38100" h="8889">
                <a:moveTo>
                  <a:pt x="0" y="8590"/>
                </a:moveTo>
                <a:lnTo>
                  <a:pt x="37941" y="0"/>
                </a:lnTo>
                <a:lnTo>
                  <a:pt x="37941" y="8590"/>
                </a:lnTo>
                <a:lnTo>
                  <a:pt x="0" y="8590"/>
                </a:lnTo>
                <a:close/>
              </a:path>
              <a:path w="38100" h="8889">
                <a:moveTo>
                  <a:pt x="0" y="0"/>
                </a:moveTo>
                <a:lnTo>
                  <a:pt x="0" y="8590"/>
                </a:lnTo>
                <a:lnTo>
                  <a:pt x="37941" y="8590"/>
                </a:lnTo>
                <a:lnTo>
                  <a:pt x="3794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3" name="object 5953"/>
          <p:cNvSpPr/>
          <p:nvPr/>
        </p:nvSpPr>
        <p:spPr>
          <a:xfrm>
            <a:off x="16721957" y="5809428"/>
            <a:ext cx="38100" cy="8890"/>
          </a:xfrm>
          <a:custGeom>
            <a:avLst/>
            <a:gdLst/>
            <a:ahLst/>
            <a:cxnLst/>
            <a:rect l="l" t="t" r="r" b="b"/>
            <a:pathLst>
              <a:path w="38100" h="8889">
                <a:moveTo>
                  <a:pt x="0" y="0"/>
                </a:moveTo>
                <a:lnTo>
                  <a:pt x="0" y="8590"/>
                </a:lnTo>
                <a:lnTo>
                  <a:pt x="3794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4" name="object 5954"/>
          <p:cNvSpPr/>
          <p:nvPr/>
        </p:nvSpPr>
        <p:spPr>
          <a:xfrm>
            <a:off x="16721957" y="5809428"/>
            <a:ext cx="38100" cy="8890"/>
          </a:xfrm>
          <a:custGeom>
            <a:avLst/>
            <a:gdLst/>
            <a:ahLst/>
            <a:cxnLst/>
            <a:rect l="l" t="t" r="r" b="b"/>
            <a:pathLst>
              <a:path w="38100" h="8889">
                <a:moveTo>
                  <a:pt x="0" y="8590"/>
                </a:moveTo>
                <a:lnTo>
                  <a:pt x="37941" y="0"/>
                </a:lnTo>
                <a:lnTo>
                  <a:pt x="37941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5" name="object 5955"/>
          <p:cNvSpPr/>
          <p:nvPr/>
        </p:nvSpPr>
        <p:spPr>
          <a:xfrm>
            <a:off x="1679390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6" name="object 5956"/>
          <p:cNvSpPr/>
          <p:nvPr/>
        </p:nvSpPr>
        <p:spPr>
          <a:xfrm>
            <a:off x="1679390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7" name="object 5957"/>
          <p:cNvSpPr/>
          <p:nvPr/>
        </p:nvSpPr>
        <p:spPr>
          <a:xfrm>
            <a:off x="1679390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8" name="object 5958"/>
          <p:cNvSpPr/>
          <p:nvPr/>
        </p:nvSpPr>
        <p:spPr>
          <a:xfrm>
            <a:off x="1686155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9" name="object 5959"/>
          <p:cNvSpPr/>
          <p:nvPr/>
        </p:nvSpPr>
        <p:spPr>
          <a:xfrm>
            <a:off x="1686155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0" name="object 5960"/>
          <p:cNvSpPr/>
          <p:nvPr/>
        </p:nvSpPr>
        <p:spPr>
          <a:xfrm>
            <a:off x="1686155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1" name="object 5961"/>
          <p:cNvSpPr/>
          <p:nvPr/>
        </p:nvSpPr>
        <p:spPr>
          <a:xfrm>
            <a:off x="1692920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2" name="object 5962"/>
          <p:cNvSpPr/>
          <p:nvPr/>
        </p:nvSpPr>
        <p:spPr>
          <a:xfrm>
            <a:off x="1692920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3" name="object 5963"/>
          <p:cNvSpPr/>
          <p:nvPr/>
        </p:nvSpPr>
        <p:spPr>
          <a:xfrm>
            <a:off x="1692920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4" name="object 5964"/>
          <p:cNvSpPr/>
          <p:nvPr/>
        </p:nvSpPr>
        <p:spPr>
          <a:xfrm>
            <a:off x="16996854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5" name="object 5965"/>
          <p:cNvSpPr/>
          <p:nvPr/>
        </p:nvSpPr>
        <p:spPr>
          <a:xfrm>
            <a:off x="16996854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6" name="object 5966"/>
          <p:cNvSpPr/>
          <p:nvPr/>
        </p:nvSpPr>
        <p:spPr>
          <a:xfrm>
            <a:off x="16996854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7" name="object 5967"/>
          <p:cNvSpPr/>
          <p:nvPr/>
        </p:nvSpPr>
        <p:spPr>
          <a:xfrm>
            <a:off x="17064504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8" name="object 5968"/>
          <p:cNvSpPr/>
          <p:nvPr/>
        </p:nvSpPr>
        <p:spPr>
          <a:xfrm>
            <a:off x="17064504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9" name="object 5969"/>
          <p:cNvSpPr/>
          <p:nvPr/>
        </p:nvSpPr>
        <p:spPr>
          <a:xfrm>
            <a:off x="17064504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0" name="object 5970"/>
          <p:cNvSpPr/>
          <p:nvPr/>
        </p:nvSpPr>
        <p:spPr>
          <a:xfrm>
            <a:off x="17132152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1" name="object 5971"/>
          <p:cNvSpPr/>
          <p:nvPr/>
        </p:nvSpPr>
        <p:spPr>
          <a:xfrm>
            <a:off x="17132152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2" name="object 5972"/>
          <p:cNvSpPr/>
          <p:nvPr/>
        </p:nvSpPr>
        <p:spPr>
          <a:xfrm>
            <a:off x="17132152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3" name="object 5973"/>
          <p:cNvSpPr/>
          <p:nvPr/>
        </p:nvSpPr>
        <p:spPr>
          <a:xfrm>
            <a:off x="17199802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4" name="object 5974"/>
          <p:cNvSpPr/>
          <p:nvPr/>
        </p:nvSpPr>
        <p:spPr>
          <a:xfrm>
            <a:off x="17199802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5" name="object 5975"/>
          <p:cNvSpPr/>
          <p:nvPr/>
        </p:nvSpPr>
        <p:spPr>
          <a:xfrm>
            <a:off x="17199802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6" name="object 5976"/>
          <p:cNvSpPr/>
          <p:nvPr/>
        </p:nvSpPr>
        <p:spPr>
          <a:xfrm>
            <a:off x="17267452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7" name="object 5977"/>
          <p:cNvSpPr/>
          <p:nvPr/>
        </p:nvSpPr>
        <p:spPr>
          <a:xfrm>
            <a:off x="17267452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8" name="object 5978"/>
          <p:cNvSpPr/>
          <p:nvPr/>
        </p:nvSpPr>
        <p:spPr>
          <a:xfrm>
            <a:off x="17267452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9" name="object 5979"/>
          <p:cNvSpPr/>
          <p:nvPr/>
        </p:nvSpPr>
        <p:spPr>
          <a:xfrm>
            <a:off x="1733510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0" name="object 5980"/>
          <p:cNvSpPr/>
          <p:nvPr/>
        </p:nvSpPr>
        <p:spPr>
          <a:xfrm>
            <a:off x="1733510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0"/>
                </a:moveTo>
                <a:lnTo>
                  <a:pt x="0" y="8590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1" name="object 5981"/>
          <p:cNvSpPr/>
          <p:nvPr/>
        </p:nvSpPr>
        <p:spPr>
          <a:xfrm>
            <a:off x="17335103" y="5809428"/>
            <a:ext cx="33655" cy="8890"/>
          </a:xfrm>
          <a:custGeom>
            <a:avLst/>
            <a:gdLst/>
            <a:ahLst/>
            <a:cxnLst/>
            <a:rect l="l" t="t" r="r" b="b"/>
            <a:pathLst>
              <a:path w="33655" h="8889">
                <a:moveTo>
                  <a:pt x="0" y="8590"/>
                </a:moveTo>
                <a:lnTo>
                  <a:pt x="33646" y="0"/>
                </a:lnTo>
                <a:lnTo>
                  <a:pt x="33646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2" name="object 5982"/>
          <p:cNvSpPr/>
          <p:nvPr/>
        </p:nvSpPr>
        <p:spPr>
          <a:xfrm>
            <a:off x="17402753" y="5809428"/>
            <a:ext cx="38100" cy="8890"/>
          </a:xfrm>
          <a:custGeom>
            <a:avLst/>
            <a:gdLst/>
            <a:ahLst/>
            <a:cxnLst/>
            <a:rect l="l" t="t" r="r" b="b"/>
            <a:pathLst>
              <a:path w="38100" h="8889">
                <a:moveTo>
                  <a:pt x="0" y="8590"/>
                </a:moveTo>
                <a:lnTo>
                  <a:pt x="37941" y="0"/>
                </a:lnTo>
                <a:lnTo>
                  <a:pt x="37941" y="8590"/>
                </a:lnTo>
                <a:lnTo>
                  <a:pt x="0" y="8590"/>
                </a:lnTo>
                <a:close/>
              </a:path>
              <a:path w="38100" h="8889">
                <a:moveTo>
                  <a:pt x="0" y="0"/>
                </a:moveTo>
                <a:lnTo>
                  <a:pt x="0" y="8590"/>
                </a:lnTo>
                <a:lnTo>
                  <a:pt x="37941" y="8590"/>
                </a:lnTo>
                <a:lnTo>
                  <a:pt x="3794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3" name="object 5983"/>
          <p:cNvSpPr/>
          <p:nvPr/>
        </p:nvSpPr>
        <p:spPr>
          <a:xfrm>
            <a:off x="17402753" y="5809428"/>
            <a:ext cx="38100" cy="8890"/>
          </a:xfrm>
          <a:custGeom>
            <a:avLst/>
            <a:gdLst/>
            <a:ahLst/>
            <a:cxnLst/>
            <a:rect l="l" t="t" r="r" b="b"/>
            <a:pathLst>
              <a:path w="38100" h="8889">
                <a:moveTo>
                  <a:pt x="0" y="0"/>
                </a:moveTo>
                <a:lnTo>
                  <a:pt x="0" y="8590"/>
                </a:lnTo>
                <a:lnTo>
                  <a:pt x="3794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4" name="object 5984"/>
          <p:cNvSpPr/>
          <p:nvPr/>
        </p:nvSpPr>
        <p:spPr>
          <a:xfrm>
            <a:off x="17402753" y="5809428"/>
            <a:ext cx="38100" cy="8890"/>
          </a:xfrm>
          <a:custGeom>
            <a:avLst/>
            <a:gdLst/>
            <a:ahLst/>
            <a:cxnLst/>
            <a:rect l="l" t="t" r="r" b="b"/>
            <a:pathLst>
              <a:path w="38100" h="8889">
                <a:moveTo>
                  <a:pt x="0" y="8590"/>
                </a:moveTo>
                <a:lnTo>
                  <a:pt x="37941" y="0"/>
                </a:lnTo>
                <a:lnTo>
                  <a:pt x="37941" y="8590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5" name="object 5985"/>
          <p:cNvSpPr/>
          <p:nvPr/>
        </p:nvSpPr>
        <p:spPr>
          <a:xfrm>
            <a:off x="17440695" y="5809428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0"/>
                </a:moveTo>
                <a:lnTo>
                  <a:pt x="0" y="85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6" name="object 5986"/>
          <p:cNvSpPr/>
          <p:nvPr/>
        </p:nvSpPr>
        <p:spPr>
          <a:xfrm>
            <a:off x="17065218" y="47828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7" name="object 5987"/>
          <p:cNvSpPr/>
          <p:nvPr/>
        </p:nvSpPr>
        <p:spPr>
          <a:xfrm>
            <a:off x="17073094" y="479074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8" name="object 5988"/>
          <p:cNvSpPr/>
          <p:nvPr/>
        </p:nvSpPr>
        <p:spPr>
          <a:xfrm>
            <a:off x="17065576" y="4909934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0" y="31856"/>
                </a:moveTo>
                <a:lnTo>
                  <a:pt x="31498" y="31856"/>
                </a:lnTo>
                <a:lnTo>
                  <a:pt x="31498" y="0"/>
                </a:lnTo>
                <a:lnTo>
                  <a:pt x="0" y="0"/>
                </a:lnTo>
                <a:lnTo>
                  <a:pt x="0" y="3185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9" name="object 5989"/>
          <p:cNvSpPr/>
          <p:nvPr/>
        </p:nvSpPr>
        <p:spPr>
          <a:xfrm>
            <a:off x="17065576" y="4909934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0" y="0"/>
                </a:moveTo>
                <a:lnTo>
                  <a:pt x="31498" y="3185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0" name="object 5990"/>
          <p:cNvSpPr/>
          <p:nvPr/>
        </p:nvSpPr>
        <p:spPr>
          <a:xfrm>
            <a:off x="17065576" y="4909934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31498" y="0"/>
                </a:moveTo>
                <a:lnTo>
                  <a:pt x="0" y="3185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1" name="object 5991"/>
          <p:cNvSpPr/>
          <p:nvPr/>
        </p:nvSpPr>
        <p:spPr>
          <a:xfrm>
            <a:off x="17070409" y="4926041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834" y="0"/>
                </a:lnTo>
              </a:path>
            </a:pathLst>
          </a:custGeom>
          <a:ln w="21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2" name="object 5992"/>
          <p:cNvSpPr txBox="1"/>
          <p:nvPr/>
        </p:nvSpPr>
        <p:spPr>
          <a:xfrm>
            <a:off x="17508171" y="5010369"/>
            <a:ext cx="3384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20" dirty="0">
                <a:latin typeface="Arial"/>
                <a:cs typeface="Arial"/>
              </a:rPr>
              <a:t>verkeerbord</a:t>
            </a:r>
            <a:endParaRPr sz="500">
              <a:latin typeface="Arial"/>
              <a:cs typeface="Arial"/>
            </a:endParaRPr>
          </a:p>
        </p:txBody>
      </p:sp>
      <p:sp>
        <p:nvSpPr>
          <p:cNvPr id="5993" name="object 5993"/>
          <p:cNvSpPr txBox="1"/>
          <p:nvPr/>
        </p:nvSpPr>
        <p:spPr>
          <a:xfrm>
            <a:off x="17508171" y="5093393"/>
            <a:ext cx="685165" cy="636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140335">
              <a:lnSpc>
                <a:spcPct val="157800"/>
              </a:lnSpc>
            </a:pPr>
            <a:r>
              <a:rPr sz="500" spc="-20" dirty="0">
                <a:latin typeface="Arial"/>
                <a:cs typeface="Arial"/>
              </a:rPr>
              <a:t>lichtmast</a:t>
            </a:r>
            <a:r>
              <a:rPr sz="500" spc="5" dirty="0">
                <a:latin typeface="Arial"/>
                <a:cs typeface="Arial"/>
              </a:rPr>
              <a:t> </a:t>
            </a:r>
            <a:r>
              <a:rPr sz="500" spc="-30" dirty="0">
                <a:latin typeface="Arial"/>
                <a:cs typeface="Arial"/>
              </a:rPr>
              <a:t>(bestaand) </a:t>
            </a:r>
            <a:r>
              <a:rPr sz="500" spc="-20" dirty="0">
                <a:latin typeface="Arial"/>
                <a:cs typeface="Arial"/>
              </a:rPr>
              <a:t> </a:t>
            </a:r>
            <a:r>
              <a:rPr sz="500" u="sng" spc="-15" dirty="0">
                <a:latin typeface="Arial"/>
                <a:cs typeface="Arial"/>
              </a:rPr>
              <a:t>riolering</a:t>
            </a:r>
            <a:endParaRPr sz="500">
              <a:latin typeface="Arial"/>
              <a:cs typeface="Arial"/>
            </a:endParaRPr>
          </a:p>
          <a:p>
            <a:pPr marL="12700" marR="207645">
              <a:lnSpc>
                <a:spcPts val="1050"/>
              </a:lnSpc>
              <a:spcBef>
                <a:spcPts val="55"/>
              </a:spcBef>
            </a:pPr>
            <a:r>
              <a:rPr sz="500" spc="-60" dirty="0">
                <a:latin typeface="Arial"/>
                <a:cs typeface="Arial"/>
              </a:rPr>
              <a:t>VWA</a:t>
            </a:r>
            <a:r>
              <a:rPr sz="500" spc="-30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inspectieput </a:t>
            </a:r>
            <a:r>
              <a:rPr sz="500" spc="-15" dirty="0">
                <a:latin typeface="Arial"/>
                <a:cs typeface="Arial"/>
              </a:rPr>
              <a:t> </a:t>
            </a:r>
            <a:r>
              <a:rPr sz="500" spc="-30" dirty="0">
                <a:latin typeface="Arial"/>
                <a:cs typeface="Arial"/>
              </a:rPr>
              <a:t>L-wand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35"/>
              </a:spcBef>
            </a:pPr>
            <a:r>
              <a:rPr sz="500" u="sng" spc="-30" dirty="0">
                <a:latin typeface="Arial"/>
                <a:cs typeface="Arial"/>
              </a:rPr>
              <a:t>grondkerende</a:t>
            </a:r>
            <a:r>
              <a:rPr sz="500" u="sng" spc="-25" dirty="0">
                <a:latin typeface="Arial"/>
                <a:cs typeface="Arial"/>
              </a:rPr>
              <a:t> </a:t>
            </a:r>
            <a:r>
              <a:rPr sz="500" u="sng" spc="-15" dirty="0">
                <a:latin typeface="Arial"/>
                <a:cs typeface="Arial"/>
              </a:rPr>
              <a:t>constructie</a:t>
            </a:r>
            <a:endParaRPr sz="500">
              <a:latin typeface="Arial"/>
              <a:cs typeface="Arial"/>
            </a:endParaRPr>
          </a:p>
        </p:txBody>
      </p:sp>
      <p:sp>
        <p:nvSpPr>
          <p:cNvPr id="5994" name="object 5994"/>
          <p:cNvSpPr/>
          <p:nvPr/>
        </p:nvSpPr>
        <p:spPr>
          <a:xfrm>
            <a:off x="17059850" y="5157984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80" h="43179">
                <a:moveTo>
                  <a:pt x="42594" y="21297"/>
                </a:moveTo>
                <a:lnTo>
                  <a:pt x="40920" y="13007"/>
                </a:lnTo>
                <a:lnTo>
                  <a:pt x="36356" y="6237"/>
                </a:lnTo>
                <a:lnTo>
                  <a:pt x="29587" y="1673"/>
                </a:lnTo>
                <a:lnTo>
                  <a:pt x="21297" y="0"/>
                </a:lnTo>
                <a:lnTo>
                  <a:pt x="13007" y="1673"/>
                </a:lnTo>
                <a:lnTo>
                  <a:pt x="6237" y="6237"/>
                </a:lnTo>
                <a:lnTo>
                  <a:pt x="1673" y="13007"/>
                </a:lnTo>
                <a:lnTo>
                  <a:pt x="0" y="21297"/>
                </a:lnTo>
                <a:lnTo>
                  <a:pt x="1673" y="29587"/>
                </a:lnTo>
                <a:lnTo>
                  <a:pt x="6237" y="36356"/>
                </a:lnTo>
                <a:lnTo>
                  <a:pt x="13007" y="40920"/>
                </a:lnTo>
                <a:lnTo>
                  <a:pt x="21297" y="42594"/>
                </a:lnTo>
                <a:lnTo>
                  <a:pt x="29587" y="40920"/>
                </a:lnTo>
                <a:lnTo>
                  <a:pt x="36356" y="36356"/>
                </a:lnTo>
                <a:lnTo>
                  <a:pt x="40920" y="29587"/>
                </a:lnTo>
                <a:lnTo>
                  <a:pt x="42594" y="2129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5" name="object 5995"/>
          <p:cNvSpPr/>
          <p:nvPr/>
        </p:nvSpPr>
        <p:spPr>
          <a:xfrm>
            <a:off x="17044100" y="5190198"/>
            <a:ext cx="19050" cy="10795"/>
          </a:xfrm>
          <a:custGeom>
            <a:avLst/>
            <a:gdLst/>
            <a:ahLst/>
            <a:cxnLst/>
            <a:rect l="l" t="t" r="r" b="b"/>
            <a:pathLst>
              <a:path w="19050" h="10795">
                <a:moveTo>
                  <a:pt x="18612" y="0"/>
                </a:moveTo>
                <a:lnTo>
                  <a:pt x="0" y="1073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6" name="object 5996"/>
          <p:cNvSpPr/>
          <p:nvPr/>
        </p:nvSpPr>
        <p:spPr>
          <a:xfrm>
            <a:off x="17081326" y="520093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47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7" name="object 5997"/>
          <p:cNvSpPr/>
          <p:nvPr/>
        </p:nvSpPr>
        <p:spPr>
          <a:xfrm>
            <a:off x="17099939" y="5190198"/>
            <a:ext cx="18415" cy="10795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0" y="0"/>
                </a:moveTo>
                <a:lnTo>
                  <a:pt x="18254" y="1073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8" name="object 5998"/>
          <p:cNvSpPr/>
          <p:nvPr/>
        </p:nvSpPr>
        <p:spPr>
          <a:xfrm>
            <a:off x="17099939" y="5158342"/>
            <a:ext cx="18415" cy="10795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0" y="10738"/>
                </a:moveTo>
                <a:lnTo>
                  <a:pt x="18254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9" name="object 5999"/>
          <p:cNvSpPr/>
          <p:nvPr/>
        </p:nvSpPr>
        <p:spPr>
          <a:xfrm>
            <a:off x="17044100" y="5158342"/>
            <a:ext cx="19050" cy="10795"/>
          </a:xfrm>
          <a:custGeom>
            <a:avLst/>
            <a:gdLst/>
            <a:ahLst/>
            <a:cxnLst/>
            <a:rect l="l" t="t" r="r" b="b"/>
            <a:pathLst>
              <a:path w="19050" h="10795">
                <a:moveTo>
                  <a:pt x="18612" y="10738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0" name="object 6000"/>
          <p:cNvSpPr/>
          <p:nvPr/>
        </p:nvSpPr>
        <p:spPr>
          <a:xfrm>
            <a:off x="17081326" y="513686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21476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1" name="object 6001"/>
          <p:cNvSpPr/>
          <p:nvPr/>
        </p:nvSpPr>
        <p:spPr>
          <a:xfrm>
            <a:off x="17061639" y="5188051"/>
            <a:ext cx="39370" cy="0"/>
          </a:xfrm>
          <a:custGeom>
            <a:avLst/>
            <a:gdLst/>
            <a:ahLst/>
            <a:cxnLst/>
            <a:rect l="l" t="t" r="r" b="b"/>
            <a:pathLst>
              <a:path w="39369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2" name="object 6002"/>
          <p:cNvSpPr/>
          <p:nvPr/>
        </p:nvSpPr>
        <p:spPr>
          <a:xfrm>
            <a:off x="17061639" y="5171228"/>
            <a:ext cx="39370" cy="0"/>
          </a:xfrm>
          <a:custGeom>
            <a:avLst/>
            <a:gdLst/>
            <a:ahLst/>
            <a:cxnLst/>
            <a:rect l="l" t="t" r="r" b="b"/>
            <a:pathLst>
              <a:path w="39369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3" name="object 6003"/>
          <p:cNvSpPr/>
          <p:nvPr/>
        </p:nvSpPr>
        <p:spPr>
          <a:xfrm>
            <a:off x="17064146" y="503557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34003" y="17001"/>
                </a:moveTo>
                <a:lnTo>
                  <a:pt x="34003" y="7612"/>
                </a:lnTo>
                <a:lnTo>
                  <a:pt x="26391" y="0"/>
                </a:lnTo>
                <a:lnTo>
                  <a:pt x="17001" y="0"/>
                </a:lnTo>
                <a:lnTo>
                  <a:pt x="7612" y="0"/>
                </a:lnTo>
                <a:lnTo>
                  <a:pt x="0" y="7612"/>
                </a:lnTo>
                <a:lnTo>
                  <a:pt x="0" y="17001"/>
                </a:lnTo>
                <a:lnTo>
                  <a:pt x="0" y="26391"/>
                </a:lnTo>
                <a:lnTo>
                  <a:pt x="7612" y="34003"/>
                </a:lnTo>
                <a:lnTo>
                  <a:pt x="17001" y="34003"/>
                </a:lnTo>
                <a:lnTo>
                  <a:pt x="26391" y="34003"/>
                </a:lnTo>
                <a:lnTo>
                  <a:pt x="34003" y="26391"/>
                </a:lnTo>
                <a:lnTo>
                  <a:pt x="34003" y="17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4" name="object 6004"/>
          <p:cNvSpPr/>
          <p:nvPr/>
        </p:nvSpPr>
        <p:spPr>
          <a:xfrm>
            <a:off x="17064504" y="503592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646"/>
                </a:moveTo>
                <a:lnTo>
                  <a:pt x="33646" y="33646"/>
                </a:lnTo>
                <a:lnTo>
                  <a:pt x="33646" y="0"/>
                </a:lnTo>
                <a:lnTo>
                  <a:pt x="0" y="0"/>
                </a:lnTo>
                <a:lnTo>
                  <a:pt x="0" y="3364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5" name="object 6005"/>
          <p:cNvSpPr/>
          <p:nvPr/>
        </p:nvSpPr>
        <p:spPr>
          <a:xfrm>
            <a:off x="17064504" y="503592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0"/>
                </a:moveTo>
                <a:lnTo>
                  <a:pt x="16823" y="33646"/>
                </a:lnTo>
                <a:lnTo>
                  <a:pt x="33646" y="0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6" name="object 6006"/>
          <p:cNvSpPr/>
          <p:nvPr/>
        </p:nvSpPr>
        <p:spPr>
          <a:xfrm>
            <a:off x="17078104" y="504952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84" y="3042"/>
                </a:moveTo>
                <a:lnTo>
                  <a:pt x="6084" y="1362"/>
                </a:lnTo>
                <a:lnTo>
                  <a:pt x="4722" y="0"/>
                </a:lnTo>
                <a:lnTo>
                  <a:pt x="3042" y="0"/>
                </a:lnTo>
                <a:lnTo>
                  <a:pt x="1362" y="0"/>
                </a:lnTo>
                <a:lnTo>
                  <a:pt x="0" y="1362"/>
                </a:lnTo>
                <a:lnTo>
                  <a:pt x="0" y="3042"/>
                </a:lnTo>
                <a:lnTo>
                  <a:pt x="0" y="4722"/>
                </a:lnTo>
                <a:lnTo>
                  <a:pt x="1362" y="6084"/>
                </a:lnTo>
                <a:lnTo>
                  <a:pt x="3042" y="6084"/>
                </a:lnTo>
                <a:lnTo>
                  <a:pt x="4722" y="6084"/>
                </a:lnTo>
                <a:lnTo>
                  <a:pt x="6084" y="4722"/>
                </a:lnTo>
                <a:lnTo>
                  <a:pt x="6084" y="304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7" name="object 6007"/>
          <p:cNvSpPr txBox="1"/>
          <p:nvPr/>
        </p:nvSpPr>
        <p:spPr>
          <a:xfrm>
            <a:off x="17508171" y="4370020"/>
            <a:ext cx="1036319" cy="598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latin typeface="Arial"/>
                <a:cs typeface="Arial"/>
              </a:rPr>
              <a:t>teksttegel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parkeertegel</a:t>
            </a:r>
            <a:endParaRPr sz="500">
              <a:latin typeface="Arial"/>
              <a:cs typeface="Arial"/>
            </a:endParaRPr>
          </a:p>
          <a:p>
            <a:pPr marL="12700" marR="5080">
              <a:lnSpc>
                <a:spcPct val="166300"/>
              </a:lnSpc>
            </a:pPr>
            <a:r>
              <a:rPr sz="500" spc="-30" dirty="0">
                <a:latin typeface="Arial"/>
                <a:cs typeface="Arial"/>
              </a:rPr>
              <a:t>symbooltegel </a:t>
            </a:r>
            <a:r>
              <a:rPr sz="500" spc="-25" dirty="0">
                <a:latin typeface="Arial"/>
                <a:cs typeface="Arial"/>
              </a:rPr>
              <a:t>container verzamelplaats  </a:t>
            </a:r>
            <a:r>
              <a:rPr sz="500" u="sng" spc="-35" dirty="0">
                <a:latin typeface="Arial"/>
                <a:cs typeface="Arial"/>
              </a:rPr>
              <a:t>wegmeubilair</a:t>
            </a:r>
            <a:endParaRPr sz="500">
              <a:latin typeface="Arial"/>
              <a:cs typeface="Arial"/>
            </a:endParaRPr>
          </a:p>
          <a:p>
            <a:pPr marL="12700" marR="626110">
              <a:lnSpc>
                <a:spcPct val="166300"/>
              </a:lnSpc>
            </a:pPr>
            <a:r>
              <a:rPr sz="500" spc="-30" dirty="0">
                <a:latin typeface="Arial"/>
                <a:cs typeface="Arial"/>
              </a:rPr>
              <a:t>betonpaal  </a:t>
            </a:r>
            <a:r>
              <a:rPr sz="500" spc="-35" dirty="0">
                <a:latin typeface="Arial"/>
                <a:cs typeface="Arial"/>
              </a:rPr>
              <a:t>diamantkoppaal</a:t>
            </a:r>
            <a:endParaRPr sz="500">
              <a:latin typeface="Arial"/>
              <a:cs typeface="Arial"/>
            </a:endParaRPr>
          </a:p>
        </p:txBody>
      </p:sp>
      <p:sp>
        <p:nvSpPr>
          <p:cNvPr id="6008" name="object 6008"/>
          <p:cNvSpPr/>
          <p:nvPr/>
        </p:nvSpPr>
        <p:spPr>
          <a:xfrm>
            <a:off x="-1908" y="835"/>
            <a:ext cx="20106005" cy="14221460"/>
          </a:xfrm>
          <a:custGeom>
            <a:avLst/>
            <a:gdLst/>
            <a:ahLst/>
            <a:cxnLst/>
            <a:rect l="l" t="t" r="r" b="b"/>
            <a:pathLst>
              <a:path w="20106005" h="14221460">
                <a:moveTo>
                  <a:pt x="0" y="14221174"/>
                </a:moveTo>
                <a:lnTo>
                  <a:pt x="20106008" y="14221174"/>
                </a:lnTo>
                <a:lnTo>
                  <a:pt x="20106008" y="0"/>
                </a:lnTo>
                <a:lnTo>
                  <a:pt x="0" y="0"/>
                </a:lnTo>
                <a:lnTo>
                  <a:pt x="0" y="1422117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9" name="object 6009"/>
          <p:cNvSpPr/>
          <p:nvPr/>
        </p:nvSpPr>
        <p:spPr>
          <a:xfrm>
            <a:off x="19929426" y="163696"/>
            <a:ext cx="12065" cy="13895705"/>
          </a:xfrm>
          <a:custGeom>
            <a:avLst/>
            <a:gdLst/>
            <a:ahLst/>
            <a:cxnLst/>
            <a:rect l="l" t="t" r="r" b="b"/>
            <a:pathLst>
              <a:path w="12065" h="13895705">
                <a:moveTo>
                  <a:pt x="0" y="13883640"/>
                </a:moveTo>
                <a:lnTo>
                  <a:pt x="0" y="13895452"/>
                </a:lnTo>
                <a:lnTo>
                  <a:pt x="11811" y="13895452"/>
                </a:lnTo>
                <a:lnTo>
                  <a:pt x="0" y="13883640"/>
                </a:lnTo>
                <a:close/>
              </a:path>
              <a:path w="12065" h="13895705">
                <a:moveTo>
                  <a:pt x="0" y="11811"/>
                </a:moveTo>
                <a:lnTo>
                  <a:pt x="0" y="13883640"/>
                </a:lnTo>
                <a:lnTo>
                  <a:pt x="11811" y="13895452"/>
                </a:lnTo>
                <a:lnTo>
                  <a:pt x="0" y="11811"/>
                </a:lnTo>
                <a:close/>
              </a:path>
              <a:path w="12065" h="13895705">
                <a:moveTo>
                  <a:pt x="0" y="11811"/>
                </a:moveTo>
                <a:lnTo>
                  <a:pt x="11811" y="13895452"/>
                </a:lnTo>
                <a:lnTo>
                  <a:pt x="11811" y="0"/>
                </a:lnTo>
                <a:lnTo>
                  <a:pt x="0" y="11811"/>
                </a:lnTo>
                <a:close/>
              </a:path>
              <a:path w="12065" h="13895705">
                <a:moveTo>
                  <a:pt x="0" y="7"/>
                </a:moveTo>
                <a:lnTo>
                  <a:pt x="0" y="11811"/>
                </a:lnTo>
                <a:lnTo>
                  <a:pt x="11811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0" name="object 6010"/>
          <p:cNvSpPr/>
          <p:nvPr/>
        </p:nvSpPr>
        <p:spPr>
          <a:xfrm>
            <a:off x="330256" y="14047337"/>
            <a:ext cx="19599275" cy="12065"/>
          </a:xfrm>
          <a:custGeom>
            <a:avLst/>
            <a:gdLst/>
            <a:ahLst/>
            <a:cxnLst/>
            <a:rect l="l" t="t" r="r" b="b"/>
            <a:pathLst>
              <a:path w="19599275" h="12065">
                <a:moveTo>
                  <a:pt x="11811" y="0"/>
                </a:moveTo>
                <a:lnTo>
                  <a:pt x="0" y="11811"/>
                </a:lnTo>
                <a:lnTo>
                  <a:pt x="19599170" y="0"/>
                </a:lnTo>
                <a:lnTo>
                  <a:pt x="118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1" name="object 6011"/>
          <p:cNvSpPr/>
          <p:nvPr/>
        </p:nvSpPr>
        <p:spPr>
          <a:xfrm>
            <a:off x="330256" y="14047337"/>
            <a:ext cx="19611340" cy="12065"/>
          </a:xfrm>
          <a:custGeom>
            <a:avLst/>
            <a:gdLst/>
            <a:ahLst/>
            <a:cxnLst/>
            <a:rect l="l" t="t" r="r" b="b"/>
            <a:pathLst>
              <a:path w="19611340" h="12065">
                <a:moveTo>
                  <a:pt x="0" y="11811"/>
                </a:moveTo>
                <a:lnTo>
                  <a:pt x="19599170" y="0"/>
                </a:lnTo>
                <a:lnTo>
                  <a:pt x="19610982" y="11811"/>
                </a:lnTo>
                <a:lnTo>
                  <a:pt x="0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2" name="object 6012"/>
          <p:cNvSpPr/>
          <p:nvPr/>
        </p:nvSpPr>
        <p:spPr>
          <a:xfrm>
            <a:off x="19929426" y="175508"/>
            <a:ext cx="12065" cy="13883640"/>
          </a:xfrm>
          <a:custGeom>
            <a:avLst/>
            <a:gdLst/>
            <a:ahLst/>
            <a:cxnLst/>
            <a:rect l="l" t="t" r="r" b="b"/>
            <a:pathLst>
              <a:path w="12065" h="13883640">
                <a:moveTo>
                  <a:pt x="0" y="13871828"/>
                </a:moveTo>
                <a:lnTo>
                  <a:pt x="11811" y="13883640"/>
                </a:lnTo>
                <a:lnTo>
                  <a:pt x="0" y="0"/>
                </a:lnTo>
                <a:lnTo>
                  <a:pt x="0" y="1387182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3" name="object 6013"/>
          <p:cNvSpPr/>
          <p:nvPr/>
        </p:nvSpPr>
        <p:spPr>
          <a:xfrm>
            <a:off x="19929426" y="163696"/>
            <a:ext cx="12065" cy="13895705"/>
          </a:xfrm>
          <a:custGeom>
            <a:avLst/>
            <a:gdLst/>
            <a:ahLst/>
            <a:cxnLst/>
            <a:rect l="l" t="t" r="r" b="b"/>
            <a:pathLst>
              <a:path w="12065" h="13895705">
                <a:moveTo>
                  <a:pt x="11811" y="13895452"/>
                </a:moveTo>
                <a:lnTo>
                  <a:pt x="0" y="11811"/>
                </a:lnTo>
                <a:lnTo>
                  <a:pt x="11811" y="0"/>
                </a:lnTo>
                <a:lnTo>
                  <a:pt x="11811" y="1389545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4" name="object 6014"/>
          <p:cNvSpPr/>
          <p:nvPr/>
        </p:nvSpPr>
        <p:spPr>
          <a:xfrm>
            <a:off x="342068" y="163696"/>
            <a:ext cx="19599275" cy="12065"/>
          </a:xfrm>
          <a:custGeom>
            <a:avLst/>
            <a:gdLst/>
            <a:ahLst/>
            <a:cxnLst/>
            <a:rect l="l" t="t" r="r" b="b"/>
            <a:pathLst>
              <a:path w="19599275" h="12064">
                <a:moveTo>
                  <a:pt x="19587358" y="11811"/>
                </a:moveTo>
                <a:lnTo>
                  <a:pt x="19599170" y="0"/>
                </a:lnTo>
                <a:lnTo>
                  <a:pt x="0" y="11811"/>
                </a:lnTo>
                <a:lnTo>
                  <a:pt x="19587358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5" name="object 6015"/>
          <p:cNvSpPr/>
          <p:nvPr/>
        </p:nvSpPr>
        <p:spPr>
          <a:xfrm>
            <a:off x="330256" y="163696"/>
            <a:ext cx="19611340" cy="12065"/>
          </a:xfrm>
          <a:custGeom>
            <a:avLst/>
            <a:gdLst/>
            <a:ahLst/>
            <a:cxnLst/>
            <a:rect l="l" t="t" r="r" b="b"/>
            <a:pathLst>
              <a:path w="19611340" h="12064">
                <a:moveTo>
                  <a:pt x="19610982" y="0"/>
                </a:moveTo>
                <a:lnTo>
                  <a:pt x="11811" y="11811"/>
                </a:lnTo>
                <a:lnTo>
                  <a:pt x="0" y="0"/>
                </a:lnTo>
                <a:lnTo>
                  <a:pt x="196109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6" name="object 6016"/>
          <p:cNvSpPr/>
          <p:nvPr/>
        </p:nvSpPr>
        <p:spPr>
          <a:xfrm>
            <a:off x="330256" y="163696"/>
            <a:ext cx="12065" cy="13883640"/>
          </a:xfrm>
          <a:custGeom>
            <a:avLst/>
            <a:gdLst/>
            <a:ahLst/>
            <a:cxnLst/>
            <a:rect l="l" t="t" r="r" b="b"/>
            <a:pathLst>
              <a:path w="12064" h="13883640">
                <a:moveTo>
                  <a:pt x="11811" y="11811"/>
                </a:moveTo>
                <a:lnTo>
                  <a:pt x="0" y="0"/>
                </a:lnTo>
                <a:lnTo>
                  <a:pt x="11811" y="13883640"/>
                </a:lnTo>
                <a:lnTo>
                  <a:pt x="11811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7" name="object 6017"/>
          <p:cNvSpPr/>
          <p:nvPr/>
        </p:nvSpPr>
        <p:spPr>
          <a:xfrm>
            <a:off x="330256" y="163696"/>
            <a:ext cx="12065" cy="13895705"/>
          </a:xfrm>
          <a:custGeom>
            <a:avLst/>
            <a:gdLst/>
            <a:ahLst/>
            <a:cxnLst/>
            <a:rect l="l" t="t" r="r" b="b"/>
            <a:pathLst>
              <a:path w="12064" h="13895705">
                <a:moveTo>
                  <a:pt x="0" y="0"/>
                </a:moveTo>
                <a:lnTo>
                  <a:pt x="11811" y="13883640"/>
                </a:lnTo>
                <a:lnTo>
                  <a:pt x="0" y="138954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8" name="object 6018"/>
          <p:cNvSpPr/>
          <p:nvPr/>
        </p:nvSpPr>
        <p:spPr>
          <a:xfrm>
            <a:off x="10045010" y="13968590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4">
                <a:moveTo>
                  <a:pt x="0" y="168946"/>
                </a:moveTo>
                <a:lnTo>
                  <a:pt x="12169" y="168946"/>
                </a:lnTo>
                <a:lnTo>
                  <a:pt x="0" y="0"/>
                </a:lnTo>
                <a:lnTo>
                  <a:pt x="0" y="1689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9" name="object 6019"/>
          <p:cNvSpPr/>
          <p:nvPr/>
        </p:nvSpPr>
        <p:spPr>
          <a:xfrm>
            <a:off x="10045010" y="13968590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4">
                <a:moveTo>
                  <a:pt x="12169" y="168946"/>
                </a:moveTo>
                <a:lnTo>
                  <a:pt x="0" y="0"/>
                </a:lnTo>
                <a:lnTo>
                  <a:pt x="12169" y="0"/>
                </a:lnTo>
                <a:lnTo>
                  <a:pt x="12169" y="1689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0" name="object 6020"/>
          <p:cNvSpPr/>
          <p:nvPr/>
        </p:nvSpPr>
        <p:spPr>
          <a:xfrm>
            <a:off x="10045010" y="85308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5">
                <a:moveTo>
                  <a:pt x="12169" y="0"/>
                </a:moveTo>
                <a:lnTo>
                  <a:pt x="0" y="0"/>
                </a:lnTo>
                <a:lnTo>
                  <a:pt x="12169" y="168946"/>
                </a:lnTo>
                <a:lnTo>
                  <a:pt x="1216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1" name="object 6021"/>
          <p:cNvSpPr/>
          <p:nvPr/>
        </p:nvSpPr>
        <p:spPr>
          <a:xfrm>
            <a:off x="10045010" y="85308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5">
                <a:moveTo>
                  <a:pt x="0" y="0"/>
                </a:moveTo>
                <a:lnTo>
                  <a:pt x="12169" y="168946"/>
                </a:lnTo>
                <a:lnTo>
                  <a:pt x="0" y="1689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2" name="object 6022"/>
          <p:cNvSpPr/>
          <p:nvPr/>
        </p:nvSpPr>
        <p:spPr>
          <a:xfrm>
            <a:off x="251510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5" h="12065">
                <a:moveTo>
                  <a:pt x="0" y="0"/>
                </a:moveTo>
                <a:lnTo>
                  <a:pt x="0" y="11811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3" name="object 6023"/>
          <p:cNvSpPr/>
          <p:nvPr/>
        </p:nvSpPr>
        <p:spPr>
          <a:xfrm>
            <a:off x="251510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5" h="12065">
                <a:moveTo>
                  <a:pt x="0" y="11811"/>
                </a:moveTo>
                <a:lnTo>
                  <a:pt x="169303" y="0"/>
                </a:lnTo>
                <a:lnTo>
                  <a:pt x="169303" y="11811"/>
                </a:lnTo>
                <a:lnTo>
                  <a:pt x="0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4" name="object 6024"/>
          <p:cNvSpPr/>
          <p:nvPr/>
        </p:nvSpPr>
        <p:spPr>
          <a:xfrm>
            <a:off x="19850681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4" h="12065">
                <a:moveTo>
                  <a:pt x="0" y="11811"/>
                </a:moveTo>
                <a:lnTo>
                  <a:pt x="168946" y="0"/>
                </a:lnTo>
                <a:lnTo>
                  <a:pt x="168946" y="11811"/>
                </a:lnTo>
                <a:lnTo>
                  <a:pt x="0" y="11811"/>
                </a:lnTo>
                <a:close/>
              </a:path>
              <a:path w="169544" h="12065">
                <a:moveTo>
                  <a:pt x="0" y="0"/>
                </a:moveTo>
                <a:lnTo>
                  <a:pt x="0" y="11811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5" name="object 6025"/>
          <p:cNvSpPr/>
          <p:nvPr/>
        </p:nvSpPr>
        <p:spPr>
          <a:xfrm>
            <a:off x="19850681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4" h="12065">
                <a:moveTo>
                  <a:pt x="168946" y="11811"/>
                </a:moveTo>
                <a:lnTo>
                  <a:pt x="168946" y="0"/>
                </a:lnTo>
                <a:lnTo>
                  <a:pt x="0" y="11811"/>
                </a:lnTo>
                <a:lnTo>
                  <a:pt x="168946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6" name="object 6026"/>
          <p:cNvSpPr/>
          <p:nvPr/>
        </p:nvSpPr>
        <p:spPr>
          <a:xfrm>
            <a:off x="19850681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4" h="12065">
                <a:moveTo>
                  <a:pt x="168946" y="0"/>
                </a:moveTo>
                <a:lnTo>
                  <a:pt x="0" y="11811"/>
                </a:lnTo>
                <a:lnTo>
                  <a:pt x="0" y="0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7" name="object 6027"/>
          <p:cNvSpPr/>
          <p:nvPr/>
        </p:nvSpPr>
        <p:spPr>
          <a:xfrm>
            <a:off x="-1908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84473"/>
                </a:moveTo>
                <a:lnTo>
                  <a:pt x="0" y="0"/>
                </a:lnTo>
                <a:lnTo>
                  <a:pt x="168946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8" name="object 6028"/>
          <p:cNvSpPr/>
          <p:nvPr/>
        </p:nvSpPr>
        <p:spPr>
          <a:xfrm>
            <a:off x="-1908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9" name="object 6029"/>
          <p:cNvSpPr/>
          <p:nvPr/>
        </p:nvSpPr>
        <p:spPr>
          <a:xfrm>
            <a:off x="-1908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84473"/>
                </a:moveTo>
                <a:lnTo>
                  <a:pt x="0" y="0"/>
                </a:lnTo>
                <a:lnTo>
                  <a:pt x="84473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0" name="object 6030"/>
          <p:cNvSpPr/>
          <p:nvPr/>
        </p:nvSpPr>
        <p:spPr>
          <a:xfrm>
            <a:off x="-1908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0"/>
                </a:move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1" name="object 6031"/>
          <p:cNvSpPr/>
          <p:nvPr/>
        </p:nvSpPr>
        <p:spPr>
          <a:xfrm>
            <a:off x="19935153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0" y="84473"/>
                </a:lnTo>
                <a:lnTo>
                  <a:pt x="168946" y="84473"/>
                </a:lnTo>
                <a:lnTo>
                  <a:pt x="0" y="0"/>
                </a:lnTo>
                <a:close/>
              </a:path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2" name="object 6032"/>
          <p:cNvSpPr/>
          <p:nvPr/>
        </p:nvSpPr>
        <p:spPr>
          <a:xfrm>
            <a:off x="19935153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84473"/>
                </a:moveTo>
                <a:lnTo>
                  <a:pt x="0" y="0"/>
                </a:lnTo>
                <a:lnTo>
                  <a:pt x="168946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3" name="object 6033"/>
          <p:cNvSpPr/>
          <p:nvPr/>
        </p:nvSpPr>
        <p:spPr>
          <a:xfrm>
            <a:off x="19935153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4" name="object 6034"/>
          <p:cNvSpPr/>
          <p:nvPr/>
        </p:nvSpPr>
        <p:spPr>
          <a:xfrm>
            <a:off x="20019627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0"/>
                </a:moveTo>
                <a:lnTo>
                  <a:pt x="0" y="84473"/>
                </a:ln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  <a:path w="85090" h="85089">
                <a:moveTo>
                  <a:pt x="0" y="0"/>
                </a:moveTo>
                <a:lnTo>
                  <a:pt x="84473" y="0"/>
                </a:lnTo>
                <a:lnTo>
                  <a:pt x="84473" y="8447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5" name="object 6035"/>
          <p:cNvSpPr/>
          <p:nvPr/>
        </p:nvSpPr>
        <p:spPr>
          <a:xfrm>
            <a:off x="20019627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4473" y="0"/>
                </a:moveTo>
                <a:lnTo>
                  <a:pt x="0" y="0"/>
                </a:lnTo>
                <a:lnTo>
                  <a:pt x="84473" y="84473"/>
                </a:lnTo>
                <a:lnTo>
                  <a:pt x="8447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6" name="object 6036"/>
          <p:cNvSpPr/>
          <p:nvPr/>
        </p:nvSpPr>
        <p:spPr>
          <a:xfrm>
            <a:off x="20019627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0"/>
                </a:moveTo>
                <a:lnTo>
                  <a:pt x="84473" y="84473"/>
                </a:lnTo>
                <a:lnTo>
                  <a:pt x="0" y="844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7" name="object 6037"/>
          <p:cNvSpPr/>
          <p:nvPr/>
        </p:nvSpPr>
        <p:spPr>
          <a:xfrm>
            <a:off x="2348302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8" name="object 6038"/>
          <p:cNvSpPr/>
          <p:nvPr/>
        </p:nvSpPr>
        <p:spPr>
          <a:xfrm>
            <a:off x="251510" y="919980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9" name="object 6039"/>
          <p:cNvSpPr/>
          <p:nvPr/>
        </p:nvSpPr>
        <p:spPr>
          <a:xfrm>
            <a:off x="5899748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0" name="object 6040"/>
          <p:cNvSpPr/>
          <p:nvPr/>
        </p:nvSpPr>
        <p:spPr>
          <a:xfrm>
            <a:off x="9450836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1" name="object 6041"/>
          <p:cNvSpPr/>
          <p:nvPr/>
        </p:nvSpPr>
        <p:spPr>
          <a:xfrm>
            <a:off x="251510" y="4177596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2" name="object 6042"/>
          <p:cNvSpPr/>
          <p:nvPr/>
        </p:nvSpPr>
        <p:spPr>
          <a:xfrm>
            <a:off x="2348302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3" name="object 6043"/>
          <p:cNvSpPr/>
          <p:nvPr/>
        </p:nvSpPr>
        <p:spPr>
          <a:xfrm>
            <a:off x="5899748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4" name="object 6044"/>
          <p:cNvSpPr/>
          <p:nvPr/>
        </p:nvSpPr>
        <p:spPr>
          <a:xfrm>
            <a:off x="9450836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5" name="object 6045"/>
          <p:cNvSpPr/>
          <p:nvPr/>
        </p:nvSpPr>
        <p:spPr>
          <a:xfrm>
            <a:off x="13001924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6" name="object 6046"/>
          <p:cNvSpPr/>
          <p:nvPr/>
        </p:nvSpPr>
        <p:spPr>
          <a:xfrm>
            <a:off x="16553012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7" name="object 6047"/>
          <p:cNvSpPr/>
          <p:nvPr/>
        </p:nvSpPr>
        <p:spPr>
          <a:xfrm>
            <a:off x="19935153" y="919980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8" name="object 6048"/>
          <p:cNvSpPr/>
          <p:nvPr/>
        </p:nvSpPr>
        <p:spPr>
          <a:xfrm>
            <a:off x="13001924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9" name="object 6049"/>
          <p:cNvSpPr/>
          <p:nvPr/>
        </p:nvSpPr>
        <p:spPr>
          <a:xfrm>
            <a:off x="19935153" y="4177596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0" name="object 6050"/>
          <p:cNvSpPr/>
          <p:nvPr/>
        </p:nvSpPr>
        <p:spPr>
          <a:xfrm>
            <a:off x="16553012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1" name="object 6051"/>
          <p:cNvSpPr/>
          <p:nvPr/>
        </p:nvSpPr>
        <p:spPr>
          <a:xfrm>
            <a:off x="-1908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84473"/>
                </a:moveTo>
                <a:lnTo>
                  <a:pt x="0" y="0"/>
                </a:lnTo>
                <a:lnTo>
                  <a:pt x="84473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2" name="object 6052"/>
          <p:cNvSpPr/>
          <p:nvPr/>
        </p:nvSpPr>
        <p:spPr>
          <a:xfrm>
            <a:off x="-1908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0"/>
                </a:move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3" name="object 6053"/>
          <p:cNvSpPr/>
          <p:nvPr/>
        </p:nvSpPr>
        <p:spPr>
          <a:xfrm>
            <a:off x="-1908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84473"/>
                </a:moveTo>
                <a:lnTo>
                  <a:pt x="0" y="0"/>
                </a:lnTo>
                <a:lnTo>
                  <a:pt x="168946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4" name="object 6054"/>
          <p:cNvSpPr/>
          <p:nvPr/>
        </p:nvSpPr>
        <p:spPr>
          <a:xfrm>
            <a:off x="-1908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5" name="object 6055"/>
          <p:cNvSpPr/>
          <p:nvPr/>
        </p:nvSpPr>
        <p:spPr>
          <a:xfrm>
            <a:off x="20019627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0"/>
                </a:moveTo>
                <a:lnTo>
                  <a:pt x="0" y="84473"/>
                </a:lnTo>
                <a:lnTo>
                  <a:pt x="84473" y="84473"/>
                </a:lnTo>
                <a:lnTo>
                  <a:pt x="0" y="0"/>
                </a:lnTo>
                <a:close/>
              </a:path>
              <a:path w="85090" h="85090">
                <a:moveTo>
                  <a:pt x="0" y="0"/>
                </a:move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6" name="object 6056"/>
          <p:cNvSpPr/>
          <p:nvPr/>
        </p:nvSpPr>
        <p:spPr>
          <a:xfrm>
            <a:off x="20019627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84473" y="0"/>
                </a:moveTo>
                <a:lnTo>
                  <a:pt x="0" y="0"/>
                </a:lnTo>
                <a:lnTo>
                  <a:pt x="84473" y="84473"/>
                </a:lnTo>
                <a:lnTo>
                  <a:pt x="8447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7" name="object 6057"/>
          <p:cNvSpPr/>
          <p:nvPr/>
        </p:nvSpPr>
        <p:spPr>
          <a:xfrm>
            <a:off x="20019627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0"/>
                </a:moveTo>
                <a:lnTo>
                  <a:pt x="84473" y="84473"/>
                </a:lnTo>
                <a:lnTo>
                  <a:pt x="0" y="844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8" name="object 6058"/>
          <p:cNvSpPr/>
          <p:nvPr/>
        </p:nvSpPr>
        <p:spPr>
          <a:xfrm>
            <a:off x="19935153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0" y="84473"/>
                </a:lnTo>
                <a:lnTo>
                  <a:pt x="168946" y="84473"/>
                </a:lnTo>
                <a:lnTo>
                  <a:pt x="0" y="0"/>
                </a:lnTo>
                <a:close/>
              </a:path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9" name="object 6059"/>
          <p:cNvSpPr/>
          <p:nvPr/>
        </p:nvSpPr>
        <p:spPr>
          <a:xfrm>
            <a:off x="19935153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168946" y="0"/>
                </a:moveTo>
                <a:lnTo>
                  <a:pt x="0" y="0"/>
                </a:lnTo>
                <a:lnTo>
                  <a:pt x="168946" y="8447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0" name="object 6060"/>
          <p:cNvSpPr/>
          <p:nvPr/>
        </p:nvSpPr>
        <p:spPr>
          <a:xfrm>
            <a:off x="19935153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0" y="844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1" name="object 6061"/>
          <p:cNvSpPr/>
          <p:nvPr/>
        </p:nvSpPr>
        <p:spPr>
          <a:xfrm>
            <a:off x="251510" y="85308"/>
            <a:ext cx="19768185" cy="0"/>
          </a:xfrm>
          <a:custGeom>
            <a:avLst/>
            <a:gdLst/>
            <a:ahLst/>
            <a:cxnLst/>
            <a:rect l="l" t="t" r="r" b="b"/>
            <a:pathLst>
              <a:path w="19768185">
                <a:moveTo>
                  <a:pt x="19768116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2" name="object 6062"/>
          <p:cNvSpPr/>
          <p:nvPr/>
        </p:nvSpPr>
        <p:spPr>
          <a:xfrm>
            <a:off x="251510" y="85308"/>
            <a:ext cx="19768185" cy="14052550"/>
          </a:xfrm>
          <a:custGeom>
            <a:avLst/>
            <a:gdLst/>
            <a:ahLst/>
            <a:cxnLst/>
            <a:rect l="l" t="t" r="r" b="b"/>
            <a:pathLst>
              <a:path w="19768185" h="14052550">
                <a:moveTo>
                  <a:pt x="0" y="0"/>
                </a:moveTo>
                <a:lnTo>
                  <a:pt x="0" y="14052228"/>
                </a:lnTo>
                <a:lnTo>
                  <a:pt x="19768116" y="140522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3" name="object 6063"/>
          <p:cNvSpPr txBox="1"/>
          <p:nvPr/>
        </p:nvSpPr>
        <p:spPr>
          <a:xfrm>
            <a:off x="264223" y="1339361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R</a:t>
            </a:r>
            <a:endParaRPr sz="700">
              <a:latin typeface="Arial"/>
              <a:cs typeface="Arial"/>
            </a:endParaRPr>
          </a:p>
        </p:txBody>
      </p:sp>
      <p:sp>
        <p:nvSpPr>
          <p:cNvPr id="6064" name="object 6064"/>
          <p:cNvSpPr/>
          <p:nvPr/>
        </p:nvSpPr>
        <p:spPr>
          <a:xfrm>
            <a:off x="251510" y="13030082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5" name="object 6065"/>
          <p:cNvSpPr txBox="1"/>
          <p:nvPr/>
        </p:nvSpPr>
        <p:spPr>
          <a:xfrm>
            <a:off x="264223" y="1254780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Q</a:t>
            </a:r>
            <a:endParaRPr sz="700">
              <a:latin typeface="Arial"/>
              <a:cs typeface="Arial"/>
            </a:endParaRPr>
          </a:p>
        </p:txBody>
      </p:sp>
      <p:sp>
        <p:nvSpPr>
          <p:cNvPr id="6066" name="object 6066"/>
          <p:cNvSpPr/>
          <p:nvPr/>
        </p:nvSpPr>
        <p:spPr>
          <a:xfrm>
            <a:off x="251510" y="12184636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7" name="object 6067"/>
          <p:cNvSpPr txBox="1"/>
          <p:nvPr/>
        </p:nvSpPr>
        <p:spPr>
          <a:xfrm>
            <a:off x="264223" y="1170236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</p:txBody>
      </p:sp>
      <p:sp>
        <p:nvSpPr>
          <p:cNvPr id="6068" name="object 6068"/>
          <p:cNvSpPr/>
          <p:nvPr/>
        </p:nvSpPr>
        <p:spPr>
          <a:xfrm>
            <a:off x="75047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9" name="object 6069"/>
          <p:cNvSpPr/>
          <p:nvPr/>
        </p:nvSpPr>
        <p:spPr>
          <a:xfrm>
            <a:off x="159591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0" name="object 6070"/>
          <p:cNvSpPr/>
          <p:nvPr/>
        </p:nvSpPr>
        <p:spPr>
          <a:xfrm>
            <a:off x="2441365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1" name="object 6071"/>
          <p:cNvSpPr/>
          <p:nvPr/>
        </p:nvSpPr>
        <p:spPr>
          <a:xfrm>
            <a:off x="2314656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0"/>
                </a:moveTo>
                <a:lnTo>
                  <a:pt x="33646" y="0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2" name="object 6072"/>
          <p:cNvSpPr/>
          <p:nvPr/>
        </p:nvSpPr>
        <p:spPr>
          <a:xfrm>
            <a:off x="2348302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0" y="0"/>
                </a:moveTo>
                <a:lnTo>
                  <a:pt x="0" y="33646"/>
                </a:lnTo>
                <a:lnTo>
                  <a:pt x="340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3" name="object 6073"/>
          <p:cNvSpPr/>
          <p:nvPr/>
        </p:nvSpPr>
        <p:spPr>
          <a:xfrm>
            <a:off x="328681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4" name="object 6074"/>
          <p:cNvSpPr/>
          <p:nvPr/>
        </p:nvSpPr>
        <p:spPr>
          <a:xfrm>
            <a:off x="251510" y="11338831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5" name="object 6075"/>
          <p:cNvSpPr txBox="1"/>
          <p:nvPr/>
        </p:nvSpPr>
        <p:spPr>
          <a:xfrm>
            <a:off x="264223" y="1085691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N</a:t>
            </a:r>
            <a:endParaRPr sz="700">
              <a:latin typeface="Arial"/>
              <a:cs typeface="Arial"/>
            </a:endParaRPr>
          </a:p>
        </p:txBody>
      </p:sp>
      <p:sp>
        <p:nvSpPr>
          <p:cNvPr id="6076" name="object 6076"/>
          <p:cNvSpPr/>
          <p:nvPr/>
        </p:nvSpPr>
        <p:spPr>
          <a:xfrm>
            <a:off x="251510" y="10493385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7" name="object 6077"/>
          <p:cNvSpPr txBox="1"/>
          <p:nvPr/>
        </p:nvSpPr>
        <p:spPr>
          <a:xfrm>
            <a:off x="264223" y="10011471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5" dirty="0">
                <a:latin typeface="Arial"/>
                <a:cs typeface="Arial"/>
              </a:rPr>
              <a:t>M</a:t>
            </a:r>
            <a:endParaRPr sz="700">
              <a:latin typeface="Arial"/>
              <a:cs typeface="Arial"/>
            </a:endParaRPr>
          </a:p>
        </p:txBody>
      </p:sp>
      <p:sp>
        <p:nvSpPr>
          <p:cNvPr id="6078" name="object 6078"/>
          <p:cNvSpPr/>
          <p:nvPr/>
        </p:nvSpPr>
        <p:spPr>
          <a:xfrm>
            <a:off x="251510" y="9647939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9" name="object 6079"/>
          <p:cNvSpPr txBox="1"/>
          <p:nvPr/>
        </p:nvSpPr>
        <p:spPr>
          <a:xfrm>
            <a:off x="264223" y="921649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L</a:t>
            </a:r>
            <a:endParaRPr sz="700">
              <a:latin typeface="Arial"/>
              <a:cs typeface="Arial"/>
            </a:endParaRPr>
          </a:p>
        </p:txBody>
      </p:sp>
      <p:sp>
        <p:nvSpPr>
          <p:cNvPr id="6080" name="object 6080"/>
          <p:cNvSpPr/>
          <p:nvPr/>
        </p:nvSpPr>
        <p:spPr>
          <a:xfrm>
            <a:off x="251510" y="9166157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4">
                <a:moveTo>
                  <a:pt x="34003" y="0"/>
                </a:moveTo>
                <a:lnTo>
                  <a:pt x="34003" y="33646"/>
                </a:lnTo>
                <a:lnTo>
                  <a:pt x="0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1" name="object 6081"/>
          <p:cNvSpPr/>
          <p:nvPr/>
        </p:nvSpPr>
        <p:spPr>
          <a:xfrm>
            <a:off x="251510" y="919980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34003" y="0"/>
                </a:moveTo>
                <a:lnTo>
                  <a:pt x="0" y="0"/>
                </a:lnTo>
                <a:lnTo>
                  <a:pt x="34003" y="34003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2" name="object 6082"/>
          <p:cNvSpPr/>
          <p:nvPr/>
        </p:nvSpPr>
        <p:spPr>
          <a:xfrm>
            <a:off x="251510" y="880249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3" name="object 6083"/>
          <p:cNvSpPr txBox="1"/>
          <p:nvPr/>
        </p:nvSpPr>
        <p:spPr>
          <a:xfrm>
            <a:off x="264223" y="8320221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K</a:t>
            </a:r>
            <a:endParaRPr sz="700">
              <a:latin typeface="Arial"/>
              <a:cs typeface="Arial"/>
            </a:endParaRPr>
          </a:p>
        </p:txBody>
      </p:sp>
      <p:sp>
        <p:nvSpPr>
          <p:cNvPr id="6084" name="object 6084"/>
          <p:cNvSpPr/>
          <p:nvPr/>
        </p:nvSpPr>
        <p:spPr>
          <a:xfrm>
            <a:off x="251510" y="7957047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5" name="object 6085"/>
          <p:cNvSpPr txBox="1"/>
          <p:nvPr/>
        </p:nvSpPr>
        <p:spPr>
          <a:xfrm>
            <a:off x="264223" y="7474775"/>
            <a:ext cx="6096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75" dirty="0">
                <a:latin typeface="Arial"/>
                <a:cs typeface="Arial"/>
              </a:rPr>
              <a:t>J</a:t>
            </a:r>
            <a:endParaRPr sz="700">
              <a:latin typeface="Arial"/>
              <a:cs typeface="Arial"/>
            </a:endParaRPr>
          </a:p>
        </p:txBody>
      </p:sp>
      <p:sp>
        <p:nvSpPr>
          <p:cNvPr id="6086" name="object 6086"/>
          <p:cNvSpPr/>
          <p:nvPr/>
        </p:nvSpPr>
        <p:spPr>
          <a:xfrm>
            <a:off x="4132615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7" name="object 6087"/>
          <p:cNvSpPr/>
          <p:nvPr/>
        </p:nvSpPr>
        <p:spPr>
          <a:xfrm>
            <a:off x="497806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8" name="object 6088"/>
          <p:cNvSpPr/>
          <p:nvPr/>
        </p:nvSpPr>
        <p:spPr>
          <a:xfrm>
            <a:off x="5823507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9" name="object 6089"/>
          <p:cNvSpPr/>
          <p:nvPr/>
        </p:nvSpPr>
        <p:spPr>
          <a:xfrm>
            <a:off x="5865744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0" y="0"/>
                </a:moveTo>
                <a:lnTo>
                  <a:pt x="34003" y="0"/>
                </a:lnTo>
                <a:lnTo>
                  <a:pt x="34003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0" name="object 6090"/>
          <p:cNvSpPr/>
          <p:nvPr/>
        </p:nvSpPr>
        <p:spPr>
          <a:xfrm>
            <a:off x="5899748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0"/>
                </a:moveTo>
                <a:lnTo>
                  <a:pt x="0" y="33646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1" name="object 6091"/>
          <p:cNvSpPr/>
          <p:nvPr/>
        </p:nvSpPr>
        <p:spPr>
          <a:xfrm>
            <a:off x="666895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2" name="object 6092"/>
          <p:cNvSpPr/>
          <p:nvPr/>
        </p:nvSpPr>
        <p:spPr>
          <a:xfrm>
            <a:off x="751439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3" name="object 6093"/>
          <p:cNvSpPr/>
          <p:nvPr/>
        </p:nvSpPr>
        <p:spPr>
          <a:xfrm>
            <a:off x="836020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4" name="object 6094"/>
          <p:cNvSpPr/>
          <p:nvPr/>
        </p:nvSpPr>
        <p:spPr>
          <a:xfrm>
            <a:off x="920564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5" name="object 6095"/>
          <p:cNvSpPr/>
          <p:nvPr/>
        </p:nvSpPr>
        <p:spPr>
          <a:xfrm>
            <a:off x="9416832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0" y="0"/>
                </a:moveTo>
                <a:lnTo>
                  <a:pt x="34003" y="0"/>
                </a:lnTo>
                <a:lnTo>
                  <a:pt x="34003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6" name="object 6096"/>
          <p:cNvSpPr/>
          <p:nvPr/>
        </p:nvSpPr>
        <p:spPr>
          <a:xfrm>
            <a:off x="9450836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0"/>
                </a:moveTo>
                <a:lnTo>
                  <a:pt x="0" y="33646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7" name="object 6097"/>
          <p:cNvSpPr txBox="1"/>
          <p:nvPr/>
        </p:nvSpPr>
        <p:spPr>
          <a:xfrm>
            <a:off x="264223" y="662932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sp>
        <p:nvSpPr>
          <p:cNvPr id="6098" name="object 6098"/>
          <p:cNvSpPr/>
          <p:nvPr/>
        </p:nvSpPr>
        <p:spPr>
          <a:xfrm>
            <a:off x="251510" y="6265797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9" name="object 6099"/>
          <p:cNvSpPr txBox="1"/>
          <p:nvPr/>
        </p:nvSpPr>
        <p:spPr>
          <a:xfrm>
            <a:off x="264223" y="578388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G</a:t>
            </a:r>
            <a:endParaRPr sz="700">
              <a:latin typeface="Arial"/>
              <a:cs typeface="Arial"/>
            </a:endParaRPr>
          </a:p>
        </p:txBody>
      </p:sp>
      <p:sp>
        <p:nvSpPr>
          <p:cNvPr id="6100" name="object 6100"/>
          <p:cNvSpPr/>
          <p:nvPr/>
        </p:nvSpPr>
        <p:spPr>
          <a:xfrm>
            <a:off x="251510" y="5420351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1" name="object 6101"/>
          <p:cNvSpPr txBox="1"/>
          <p:nvPr/>
        </p:nvSpPr>
        <p:spPr>
          <a:xfrm>
            <a:off x="264223" y="4938437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05" dirty="0">
                <a:latin typeface="Arial"/>
                <a:cs typeface="Arial"/>
              </a:rPr>
              <a:t>F</a:t>
            </a:r>
            <a:endParaRPr sz="700">
              <a:latin typeface="Arial"/>
              <a:cs typeface="Arial"/>
            </a:endParaRPr>
          </a:p>
        </p:txBody>
      </p:sp>
      <p:sp>
        <p:nvSpPr>
          <p:cNvPr id="6102" name="object 6102"/>
          <p:cNvSpPr/>
          <p:nvPr/>
        </p:nvSpPr>
        <p:spPr>
          <a:xfrm>
            <a:off x="251510" y="4574905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3" name="object 6103"/>
          <p:cNvSpPr txBox="1"/>
          <p:nvPr/>
        </p:nvSpPr>
        <p:spPr>
          <a:xfrm>
            <a:off x="264223" y="404216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45" dirty="0">
                <a:latin typeface="Arial"/>
                <a:cs typeface="Arial"/>
              </a:rPr>
              <a:t>E</a:t>
            </a:r>
            <a:endParaRPr sz="700">
              <a:latin typeface="Arial"/>
              <a:cs typeface="Arial"/>
            </a:endParaRPr>
          </a:p>
        </p:txBody>
      </p:sp>
      <p:sp>
        <p:nvSpPr>
          <p:cNvPr id="6104" name="object 6104"/>
          <p:cNvSpPr/>
          <p:nvPr/>
        </p:nvSpPr>
        <p:spPr>
          <a:xfrm>
            <a:off x="251510" y="414359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34003" y="0"/>
                </a:moveTo>
                <a:lnTo>
                  <a:pt x="34003" y="34003"/>
                </a:lnTo>
                <a:lnTo>
                  <a:pt x="0" y="34003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5" name="object 6105"/>
          <p:cNvSpPr/>
          <p:nvPr/>
        </p:nvSpPr>
        <p:spPr>
          <a:xfrm>
            <a:off x="251510" y="4177596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4">
                <a:moveTo>
                  <a:pt x="34003" y="0"/>
                </a:moveTo>
                <a:lnTo>
                  <a:pt x="0" y="0"/>
                </a:lnTo>
                <a:lnTo>
                  <a:pt x="34003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6" name="object 6106"/>
          <p:cNvSpPr/>
          <p:nvPr/>
        </p:nvSpPr>
        <p:spPr>
          <a:xfrm>
            <a:off x="251510" y="3729459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7" name="object 6107"/>
          <p:cNvSpPr txBox="1"/>
          <p:nvPr/>
        </p:nvSpPr>
        <p:spPr>
          <a:xfrm>
            <a:off x="264223" y="324718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D</a:t>
            </a:r>
            <a:endParaRPr sz="700">
              <a:latin typeface="Arial"/>
              <a:cs typeface="Arial"/>
            </a:endParaRPr>
          </a:p>
        </p:txBody>
      </p:sp>
      <p:sp>
        <p:nvSpPr>
          <p:cNvPr id="6108" name="object 6108"/>
          <p:cNvSpPr/>
          <p:nvPr/>
        </p:nvSpPr>
        <p:spPr>
          <a:xfrm>
            <a:off x="251510" y="288401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9" name="object 6109"/>
          <p:cNvSpPr txBox="1"/>
          <p:nvPr/>
        </p:nvSpPr>
        <p:spPr>
          <a:xfrm>
            <a:off x="264223" y="2401741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80" dirty="0">
                <a:latin typeface="Arial"/>
                <a:cs typeface="Arial"/>
              </a:rPr>
              <a:t>C</a:t>
            </a:r>
            <a:endParaRPr sz="700">
              <a:latin typeface="Arial"/>
              <a:cs typeface="Arial"/>
            </a:endParaRPr>
          </a:p>
        </p:txBody>
      </p:sp>
      <p:sp>
        <p:nvSpPr>
          <p:cNvPr id="6110" name="object 6110"/>
          <p:cNvSpPr/>
          <p:nvPr/>
        </p:nvSpPr>
        <p:spPr>
          <a:xfrm>
            <a:off x="251510" y="2038209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1" name="object 6111"/>
          <p:cNvSpPr txBox="1"/>
          <p:nvPr/>
        </p:nvSpPr>
        <p:spPr>
          <a:xfrm>
            <a:off x="264223" y="1556295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B</a:t>
            </a:r>
            <a:endParaRPr sz="700">
              <a:latin typeface="Arial"/>
              <a:cs typeface="Arial"/>
            </a:endParaRPr>
          </a:p>
        </p:txBody>
      </p:sp>
      <p:sp>
        <p:nvSpPr>
          <p:cNvPr id="6112" name="object 6112"/>
          <p:cNvSpPr/>
          <p:nvPr/>
        </p:nvSpPr>
        <p:spPr>
          <a:xfrm>
            <a:off x="251510" y="119276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3" name="object 6113"/>
          <p:cNvSpPr txBox="1"/>
          <p:nvPr/>
        </p:nvSpPr>
        <p:spPr>
          <a:xfrm>
            <a:off x="264223" y="710848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50" dirty="0">
                <a:latin typeface="Arial"/>
                <a:cs typeface="Arial"/>
              </a:rPr>
              <a:t>A</a:t>
            </a:r>
            <a:endParaRPr sz="700">
              <a:latin typeface="Arial"/>
              <a:cs typeface="Arial"/>
            </a:endParaRPr>
          </a:p>
        </p:txBody>
      </p:sp>
      <p:sp>
        <p:nvSpPr>
          <p:cNvPr id="6114" name="object 6114"/>
          <p:cNvSpPr txBox="1"/>
          <p:nvPr/>
        </p:nvSpPr>
        <p:spPr>
          <a:xfrm>
            <a:off x="408114" y="59046"/>
            <a:ext cx="55244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0" dirty="0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6115" name="object 6115"/>
          <p:cNvSpPr/>
          <p:nvPr/>
        </p:nvSpPr>
        <p:spPr>
          <a:xfrm>
            <a:off x="75047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6" name="object 6116"/>
          <p:cNvSpPr txBox="1"/>
          <p:nvPr/>
        </p:nvSpPr>
        <p:spPr>
          <a:xfrm>
            <a:off x="1139736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6117" name="object 6117"/>
          <p:cNvSpPr/>
          <p:nvPr/>
        </p:nvSpPr>
        <p:spPr>
          <a:xfrm>
            <a:off x="159591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8" name="object 6118"/>
          <p:cNvSpPr txBox="1"/>
          <p:nvPr/>
        </p:nvSpPr>
        <p:spPr>
          <a:xfrm>
            <a:off x="1985182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6119" name="object 6119"/>
          <p:cNvSpPr/>
          <p:nvPr/>
        </p:nvSpPr>
        <p:spPr>
          <a:xfrm>
            <a:off x="244136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0" name="object 6120"/>
          <p:cNvSpPr/>
          <p:nvPr/>
        </p:nvSpPr>
        <p:spPr>
          <a:xfrm>
            <a:off x="2348302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34003" y="33646"/>
                </a:moveTo>
                <a:lnTo>
                  <a:pt x="0" y="0"/>
                </a:lnTo>
                <a:lnTo>
                  <a:pt x="0" y="33646"/>
                </a:lnTo>
                <a:lnTo>
                  <a:pt x="34003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1" name="object 6121"/>
          <p:cNvSpPr/>
          <p:nvPr/>
        </p:nvSpPr>
        <p:spPr>
          <a:xfrm>
            <a:off x="2314656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33646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2" name="object 6122"/>
          <p:cNvSpPr txBox="1"/>
          <p:nvPr/>
        </p:nvSpPr>
        <p:spPr>
          <a:xfrm>
            <a:off x="2827764" y="59046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0" dirty="0"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6123" name="object 6123"/>
          <p:cNvSpPr/>
          <p:nvPr/>
        </p:nvSpPr>
        <p:spPr>
          <a:xfrm>
            <a:off x="328681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4" name="object 6124"/>
          <p:cNvSpPr txBox="1"/>
          <p:nvPr/>
        </p:nvSpPr>
        <p:spPr>
          <a:xfrm>
            <a:off x="3676432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5</a:t>
            </a:r>
            <a:endParaRPr sz="700">
              <a:latin typeface="Arial"/>
              <a:cs typeface="Arial"/>
            </a:endParaRPr>
          </a:p>
        </p:txBody>
      </p:sp>
      <p:sp>
        <p:nvSpPr>
          <p:cNvPr id="6125" name="object 6125"/>
          <p:cNvSpPr txBox="1"/>
          <p:nvPr/>
        </p:nvSpPr>
        <p:spPr>
          <a:xfrm>
            <a:off x="4521878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6</a:t>
            </a:r>
            <a:endParaRPr sz="700">
              <a:latin typeface="Arial"/>
              <a:cs typeface="Arial"/>
            </a:endParaRPr>
          </a:p>
        </p:txBody>
      </p:sp>
      <p:sp>
        <p:nvSpPr>
          <p:cNvPr id="6126" name="object 6126"/>
          <p:cNvSpPr/>
          <p:nvPr/>
        </p:nvSpPr>
        <p:spPr>
          <a:xfrm>
            <a:off x="413261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7" name="object 6127"/>
          <p:cNvSpPr/>
          <p:nvPr/>
        </p:nvSpPr>
        <p:spPr>
          <a:xfrm>
            <a:off x="497806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8" name="object 6128"/>
          <p:cNvSpPr txBox="1"/>
          <p:nvPr/>
        </p:nvSpPr>
        <p:spPr>
          <a:xfrm>
            <a:off x="5367324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6129" name="object 6129"/>
          <p:cNvSpPr/>
          <p:nvPr/>
        </p:nvSpPr>
        <p:spPr>
          <a:xfrm>
            <a:off x="5823507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0" name="object 6130"/>
          <p:cNvSpPr/>
          <p:nvPr/>
        </p:nvSpPr>
        <p:spPr>
          <a:xfrm>
            <a:off x="5899748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33646" y="33646"/>
                </a:moveTo>
                <a:lnTo>
                  <a:pt x="0" y="0"/>
                </a:lnTo>
                <a:lnTo>
                  <a:pt x="0" y="33646"/>
                </a:lnTo>
                <a:lnTo>
                  <a:pt x="33646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1" name="object 6131"/>
          <p:cNvSpPr/>
          <p:nvPr/>
        </p:nvSpPr>
        <p:spPr>
          <a:xfrm>
            <a:off x="5865744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34003" y="0"/>
                </a:moveTo>
                <a:lnTo>
                  <a:pt x="34003" y="33646"/>
                </a:lnTo>
                <a:lnTo>
                  <a:pt x="0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2" name="object 6132"/>
          <p:cNvSpPr txBox="1"/>
          <p:nvPr/>
        </p:nvSpPr>
        <p:spPr>
          <a:xfrm>
            <a:off x="6212770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6133" name="object 6133"/>
          <p:cNvSpPr/>
          <p:nvPr/>
        </p:nvSpPr>
        <p:spPr>
          <a:xfrm>
            <a:off x="666895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4" name="object 6134"/>
          <p:cNvSpPr txBox="1"/>
          <p:nvPr/>
        </p:nvSpPr>
        <p:spPr>
          <a:xfrm>
            <a:off x="7058216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</p:txBody>
      </p:sp>
      <p:sp>
        <p:nvSpPr>
          <p:cNvPr id="6135" name="object 6135"/>
          <p:cNvSpPr/>
          <p:nvPr/>
        </p:nvSpPr>
        <p:spPr>
          <a:xfrm>
            <a:off x="751439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6" name="object 6136"/>
          <p:cNvSpPr txBox="1"/>
          <p:nvPr/>
        </p:nvSpPr>
        <p:spPr>
          <a:xfrm>
            <a:off x="7888986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10</a:t>
            </a:r>
            <a:endParaRPr sz="700">
              <a:latin typeface="Arial"/>
              <a:cs typeface="Arial"/>
            </a:endParaRPr>
          </a:p>
        </p:txBody>
      </p:sp>
      <p:sp>
        <p:nvSpPr>
          <p:cNvPr id="6137" name="object 6137"/>
          <p:cNvSpPr/>
          <p:nvPr/>
        </p:nvSpPr>
        <p:spPr>
          <a:xfrm>
            <a:off x="836020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8" name="object 6138"/>
          <p:cNvSpPr txBox="1"/>
          <p:nvPr/>
        </p:nvSpPr>
        <p:spPr>
          <a:xfrm>
            <a:off x="8740517" y="59046"/>
            <a:ext cx="8509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0" dirty="0"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6139" name="object 6139"/>
          <p:cNvSpPr/>
          <p:nvPr/>
        </p:nvSpPr>
        <p:spPr>
          <a:xfrm>
            <a:off x="920564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0" name="object 6140"/>
          <p:cNvSpPr/>
          <p:nvPr/>
        </p:nvSpPr>
        <p:spPr>
          <a:xfrm>
            <a:off x="9450836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33646" y="33646"/>
                </a:moveTo>
                <a:lnTo>
                  <a:pt x="0" y="0"/>
                </a:lnTo>
                <a:lnTo>
                  <a:pt x="0" y="33646"/>
                </a:lnTo>
                <a:lnTo>
                  <a:pt x="33646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1" name="object 6141"/>
          <p:cNvSpPr/>
          <p:nvPr/>
        </p:nvSpPr>
        <p:spPr>
          <a:xfrm>
            <a:off x="9416832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34003" y="0"/>
                </a:moveTo>
                <a:lnTo>
                  <a:pt x="34003" y="33646"/>
                </a:lnTo>
                <a:lnTo>
                  <a:pt x="0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2" name="object 6142"/>
          <p:cNvSpPr txBox="1"/>
          <p:nvPr/>
        </p:nvSpPr>
        <p:spPr>
          <a:xfrm>
            <a:off x="9580236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</p:txBody>
      </p:sp>
      <p:sp>
        <p:nvSpPr>
          <p:cNvPr id="6143" name="object 6143"/>
          <p:cNvSpPr/>
          <p:nvPr/>
        </p:nvSpPr>
        <p:spPr>
          <a:xfrm>
            <a:off x="20019627" y="85308"/>
            <a:ext cx="0" cy="14052550"/>
          </a:xfrm>
          <a:custGeom>
            <a:avLst/>
            <a:gdLst/>
            <a:ahLst/>
            <a:cxnLst/>
            <a:rect l="l" t="t" r="r" b="b"/>
            <a:pathLst>
              <a:path h="14052550">
                <a:moveTo>
                  <a:pt x="0" y="14052228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4" name="object 6144"/>
          <p:cNvSpPr/>
          <p:nvPr/>
        </p:nvSpPr>
        <p:spPr>
          <a:xfrm>
            <a:off x="1089654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5" name="object 6145"/>
          <p:cNvSpPr/>
          <p:nvPr/>
        </p:nvSpPr>
        <p:spPr>
          <a:xfrm>
            <a:off x="11741987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6" name="object 6146"/>
          <p:cNvSpPr/>
          <p:nvPr/>
        </p:nvSpPr>
        <p:spPr>
          <a:xfrm>
            <a:off x="1258779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7" name="object 6147"/>
          <p:cNvSpPr/>
          <p:nvPr/>
        </p:nvSpPr>
        <p:spPr>
          <a:xfrm>
            <a:off x="12968278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0"/>
                </a:moveTo>
                <a:lnTo>
                  <a:pt x="33646" y="0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8" name="object 6148"/>
          <p:cNvSpPr/>
          <p:nvPr/>
        </p:nvSpPr>
        <p:spPr>
          <a:xfrm>
            <a:off x="13001924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0" y="0"/>
                </a:moveTo>
                <a:lnTo>
                  <a:pt x="0" y="33646"/>
                </a:lnTo>
                <a:lnTo>
                  <a:pt x="340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9" name="object 6149"/>
          <p:cNvSpPr/>
          <p:nvPr/>
        </p:nvSpPr>
        <p:spPr>
          <a:xfrm>
            <a:off x="13433237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0" name="object 6150"/>
          <p:cNvSpPr/>
          <p:nvPr/>
        </p:nvSpPr>
        <p:spPr>
          <a:xfrm>
            <a:off x="1427868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1" name="object 6151"/>
          <p:cNvSpPr/>
          <p:nvPr/>
        </p:nvSpPr>
        <p:spPr>
          <a:xfrm>
            <a:off x="1512412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2" name="object 6152"/>
          <p:cNvSpPr/>
          <p:nvPr/>
        </p:nvSpPr>
        <p:spPr>
          <a:xfrm>
            <a:off x="15969575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3" name="object 6153"/>
          <p:cNvSpPr/>
          <p:nvPr/>
        </p:nvSpPr>
        <p:spPr>
          <a:xfrm>
            <a:off x="16519365" y="14103891"/>
            <a:ext cx="67945" cy="33655"/>
          </a:xfrm>
          <a:custGeom>
            <a:avLst/>
            <a:gdLst/>
            <a:ahLst/>
            <a:cxnLst/>
            <a:rect l="l" t="t" r="r" b="b"/>
            <a:pathLst>
              <a:path w="67944" h="33655">
                <a:moveTo>
                  <a:pt x="0" y="0"/>
                </a:moveTo>
                <a:lnTo>
                  <a:pt x="33646" y="33646"/>
                </a:lnTo>
                <a:lnTo>
                  <a:pt x="6764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4" name="object 6154"/>
          <p:cNvSpPr/>
          <p:nvPr/>
        </p:nvSpPr>
        <p:spPr>
          <a:xfrm>
            <a:off x="16519365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0"/>
                </a:moveTo>
                <a:lnTo>
                  <a:pt x="33646" y="0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5" name="object 6155"/>
          <p:cNvSpPr/>
          <p:nvPr/>
        </p:nvSpPr>
        <p:spPr>
          <a:xfrm>
            <a:off x="16553012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0" y="0"/>
                </a:moveTo>
                <a:lnTo>
                  <a:pt x="0" y="33646"/>
                </a:lnTo>
                <a:lnTo>
                  <a:pt x="340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6" name="object 6156"/>
          <p:cNvSpPr/>
          <p:nvPr/>
        </p:nvSpPr>
        <p:spPr>
          <a:xfrm>
            <a:off x="16784239" y="14007607"/>
            <a:ext cx="3145188" cy="13207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7" name="object 6157"/>
          <p:cNvSpPr txBox="1"/>
          <p:nvPr/>
        </p:nvSpPr>
        <p:spPr>
          <a:xfrm>
            <a:off x="19952163" y="1339361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R</a:t>
            </a:r>
            <a:endParaRPr sz="700">
              <a:latin typeface="Arial"/>
              <a:cs typeface="Arial"/>
            </a:endParaRPr>
          </a:p>
        </p:txBody>
      </p:sp>
      <p:sp>
        <p:nvSpPr>
          <p:cNvPr id="6158" name="object 6158"/>
          <p:cNvSpPr/>
          <p:nvPr/>
        </p:nvSpPr>
        <p:spPr>
          <a:xfrm>
            <a:off x="19935153" y="13030082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9" name="object 6159"/>
          <p:cNvSpPr txBox="1"/>
          <p:nvPr/>
        </p:nvSpPr>
        <p:spPr>
          <a:xfrm>
            <a:off x="19947867" y="1254780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Q</a:t>
            </a:r>
            <a:endParaRPr sz="700">
              <a:latin typeface="Arial"/>
              <a:cs typeface="Arial"/>
            </a:endParaRPr>
          </a:p>
        </p:txBody>
      </p:sp>
      <p:sp>
        <p:nvSpPr>
          <p:cNvPr id="6160" name="object 6160"/>
          <p:cNvSpPr/>
          <p:nvPr/>
        </p:nvSpPr>
        <p:spPr>
          <a:xfrm>
            <a:off x="19935153" y="12184636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1" name="object 6161"/>
          <p:cNvSpPr txBox="1"/>
          <p:nvPr/>
        </p:nvSpPr>
        <p:spPr>
          <a:xfrm>
            <a:off x="19952163" y="1170236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</p:txBody>
      </p:sp>
      <p:sp>
        <p:nvSpPr>
          <p:cNvPr id="6162" name="object 6162"/>
          <p:cNvSpPr/>
          <p:nvPr/>
        </p:nvSpPr>
        <p:spPr>
          <a:xfrm>
            <a:off x="19935153" y="1133883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3" name="object 6163"/>
          <p:cNvSpPr txBox="1"/>
          <p:nvPr/>
        </p:nvSpPr>
        <p:spPr>
          <a:xfrm>
            <a:off x="19952163" y="1085691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N</a:t>
            </a:r>
            <a:endParaRPr sz="700">
              <a:latin typeface="Arial"/>
              <a:cs typeface="Arial"/>
            </a:endParaRPr>
          </a:p>
        </p:txBody>
      </p:sp>
      <p:sp>
        <p:nvSpPr>
          <p:cNvPr id="6164" name="object 6164"/>
          <p:cNvSpPr/>
          <p:nvPr/>
        </p:nvSpPr>
        <p:spPr>
          <a:xfrm>
            <a:off x="19935153" y="10493385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5" name="object 6165"/>
          <p:cNvSpPr txBox="1"/>
          <p:nvPr/>
        </p:nvSpPr>
        <p:spPr>
          <a:xfrm>
            <a:off x="19943571" y="10011471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5" dirty="0">
                <a:latin typeface="Arial"/>
                <a:cs typeface="Arial"/>
              </a:rPr>
              <a:t>M</a:t>
            </a:r>
            <a:endParaRPr sz="700">
              <a:latin typeface="Arial"/>
              <a:cs typeface="Arial"/>
            </a:endParaRPr>
          </a:p>
        </p:txBody>
      </p:sp>
      <p:sp>
        <p:nvSpPr>
          <p:cNvPr id="6166" name="object 6166"/>
          <p:cNvSpPr/>
          <p:nvPr/>
        </p:nvSpPr>
        <p:spPr>
          <a:xfrm>
            <a:off x="19935153" y="9647939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7" name="object 6167"/>
          <p:cNvSpPr txBox="1"/>
          <p:nvPr/>
        </p:nvSpPr>
        <p:spPr>
          <a:xfrm>
            <a:off x="19960395" y="921649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L</a:t>
            </a:r>
            <a:endParaRPr sz="700">
              <a:latin typeface="Arial"/>
              <a:cs typeface="Arial"/>
            </a:endParaRPr>
          </a:p>
        </p:txBody>
      </p:sp>
      <p:sp>
        <p:nvSpPr>
          <p:cNvPr id="6168" name="object 6168"/>
          <p:cNvSpPr/>
          <p:nvPr/>
        </p:nvSpPr>
        <p:spPr>
          <a:xfrm>
            <a:off x="19985981" y="9166157"/>
            <a:ext cx="33655" cy="67945"/>
          </a:xfrm>
          <a:custGeom>
            <a:avLst/>
            <a:gdLst/>
            <a:ahLst/>
            <a:cxnLst/>
            <a:rect l="l" t="t" r="r" b="b"/>
            <a:pathLst>
              <a:path w="33655" h="67945">
                <a:moveTo>
                  <a:pt x="0" y="33646"/>
                </a:moveTo>
                <a:lnTo>
                  <a:pt x="0" y="67649"/>
                </a:lnTo>
                <a:lnTo>
                  <a:pt x="33646" y="33646"/>
                </a:lnTo>
                <a:lnTo>
                  <a:pt x="0" y="33646"/>
                </a:lnTo>
                <a:close/>
              </a:path>
              <a:path w="33655" h="67945">
                <a:moveTo>
                  <a:pt x="0" y="0"/>
                </a:moveTo>
                <a:lnTo>
                  <a:pt x="0" y="33646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9" name="object 6169"/>
          <p:cNvSpPr/>
          <p:nvPr/>
        </p:nvSpPr>
        <p:spPr>
          <a:xfrm>
            <a:off x="19985981" y="916615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0" name="object 6170"/>
          <p:cNvSpPr/>
          <p:nvPr/>
        </p:nvSpPr>
        <p:spPr>
          <a:xfrm>
            <a:off x="19985981" y="9199803"/>
            <a:ext cx="33655" cy="34290"/>
          </a:xfrm>
          <a:custGeom>
            <a:avLst/>
            <a:gdLst/>
            <a:ahLst/>
            <a:cxnLst/>
            <a:rect l="l" t="t" r="r" b="b"/>
            <a:pathLst>
              <a:path w="33655" h="34290">
                <a:moveTo>
                  <a:pt x="33646" y="0"/>
                </a:moveTo>
                <a:lnTo>
                  <a:pt x="0" y="0"/>
                </a:lnTo>
                <a:lnTo>
                  <a:pt x="0" y="34003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1" name="object 6171"/>
          <p:cNvSpPr/>
          <p:nvPr/>
        </p:nvSpPr>
        <p:spPr>
          <a:xfrm>
            <a:off x="19935153" y="880249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2" name="object 6172"/>
          <p:cNvSpPr txBox="1"/>
          <p:nvPr/>
        </p:nvSpPr>
        <p:spPr>
          <a:xfrm>
            <a:off x="19952163" y="8320221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K</a:t>
            </a:r>
            <a:endParaRPr sz="700">
              <a:latin typeface="Arial"/>
              <a:cs typeface="Arial"/>
            </a:endParaRPr>
          </a:p>
        </p:txBody>
      </p:sp>
      <p:sp>
        <p:nvSpPr>
          <p:cNvPr id="6173" name="object 6173"/>
          <p:cNvSpPr/>
          <p:nvPr/>
        </p:nvSpPr>
        <p:spPr>
          <a:xfrm>
            <a:off x="19935153" y="7957047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4" name="object 6174"/>
          <p:cNvSpPr txBox="1"/>
          <p:nvPr/>
        </p:nvSpPr>
        <p:spPr>
          <a:xfrm>
            <a:off x="19960395" y="7474775"/>
            <a:ext cx="6096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75" dirty="0">
                <a:latin typeface="Arial"/>
                <a:cs typeface="Arial"/>
              </a:rPr>
              <a:t>J</a:t>
            </a:r>
            <a:endParaRPr sz="700">
              <a:latin typeface="Arial"/>
              <a:cs typeface="Arial"/>
            </a:endParaRPr>
          </a:p>
        </p:txBody>
      </p:sp>
      <p:sp>
        <p:nvSpPr>
          <p:cNvPr id="6175" name="object 6175"/>
          <p:cNvSpPr txBox="1"/>
          <p:nvPr/>
        </p:nvSpPr>
        <p:spPr>
          <a:xfrm>
            <a:off x="10425683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13</a:t>
            </a:r>
            <a:endParaRPr sz="700">
              <a:latin typeface="Arial"/>
              <a:cs typeface="Arial"/>
            </a:endParaRPr>
          </a:p>
        </p:txBody>
      </p:sp>
      <p:sp>
        <p:nvSpPr>
          <p:cNvPr id="6176" name="object 6176"/>
          <p:cNvSpPr/>
          <p:nvPr/>
        </p:nvSpPr>
        <p:spPr>
          <a:xfrm>
            <a:off x="1089654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7" name="object 6177"/>
          <p:cNvSpPr txBox="1"/>
          <p:nvPr/>
        </p:nvSpPr>
        <p:spPr>
          <a:xfrm>
            <a:off x="11268265" y="59046"/>
            <a:ext cx="10287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0" dirty="0">
                <a:latin typeface="Arial"/>
                <a:cs typeface="Arial"/>
              </a:rPr>
              <a:t>14</a:t>
            </a:r>
            <a:endParaRPr sz="700">
              <a:latin typeface="Arial"/>
              <a:cs typeface="Arial"/>
            </a:endParaRPr>
          </a:p>
        </p:txBody>
      </p:sp>
      <p:sp>
        <p:nvSpPr>
          <p:cNvPr id="6178" name="object 6178"/>
          <p:cNvSpPr/>
          <p:nvPr/>
        </p:nvSpPr>
        <p:spPr>
          <a:xfrm>
            <a:off x="11741987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9" name="object 6179"/>
          <p:cNvSpPr txBox="1"/>
          <p:nvPr/>
        </p:nvSpPr>
        <p:spPr>
          <a:xfrm>
            <a:off x="12116575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15</a:t>
            </a:r>
            <a:endParaRPr sz="700">
              <a:latin typeface="Arial"/>
              <a:cs typeface="Arial"/>
            </a:endParaRPr>
          </a:p>
        </p:txBody>
      </p:sp>
      <p:sp>
        <p:nvSpPr>
          <p:cNvPr id="6180" name="object 6180"/>
          <p:cNvSpPr/>
          <p:nvPr/>
        </p:nvSpPr>
        <p:spPr>
          <a:xfrm>
            <a:off x="1258779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1" name="object 6181"/>
          <p:cNvSpPr/>
          <p:nvPr/>
        </p:nvSpPr>
        <p:spPr>
          <a:xfrm>
            <a:off x="13001924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34003" y="33646"/>
                </a:moveTo>
                <a:lnTo>
                  <a:pt x="0" y="0"/>
                </a:lnTo>
                <a:lnTo>
                  <a:pt x="0" y="33646"/>
                </a:lnTo>
                <a:lnTo>
                  <a:pt x="34003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2" name="object 6182"/>
          <p:cNvSpPr/>
          <p:nvPr/>
        </p:nvSpPr>
        <p:spPr>
          <a:xfrm>
            <a:off x="12968278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33646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3" name="object 6183"/>
          <p:cNvSpPr txBox="1"/>
          <p:nvPr/>
        </p:nvSpPr>
        <p:spPr>
          <a:xfrm>
            <a:off x="13012847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16</a:t>
            </a:r>
            <a:endParaRPr sz="700">
              <a:latin typeface="Arial"/>
              <a:cs typeface="Arial"/>
            </a:endParaRPr>
          </a:p>
        </p:txBody>
      </p:sp>
      <p:sp>
        <p:nvSpPr>
          <p:cNvPr id="6184" name="object 6184"/>
          <p:cNvSpPr/>
          <p:nvPr/>
        </p:nvSpPr>
        <p:spPr>
          <a:xfrm>
            <a:off x="13433237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5" name="object 6185"/>
          <p:cNvSpPr txBox="1"/>
          <p:nvPr/>
        </p:nvSpPr>
        <p:spPr>
          <a:xfrm>
            <a:off x="13807825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17</a:t>
            </a:r>
            <a:endParaRPr sz="700">
              <a:latin typeface="Arial"/>
              <a:cs typeface="Arial"/>
            </a:endParaRPr>
          </a:p>
        </p:txBody>
      </p:sp>
      <p:sp>
        <p:nvSpPr>
          <p:cNvPr id="6186" name="object 6186"/>
          <p:cNvSpPr/>
          <p:nvPr/>
        </p:nvSpPr>
        <p:spPr>
          <a:xfrm>
            <a:off x="1427868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7" name="object 6187"/>
          <p:cNvSpPr txBox="1"/>
          <p:nvPr/>
        </p:nvSpPr>
        <p:spPr>
          <a:xfrm>
            <a:off x="14653271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18</a:t>
            </a:r>
            <a:endParaRPr sz="700">
              <a:latin typeface="Arial"/>
              <a:cs typeface="Arial"/>
            </a:endParaRPr>
          </a:p>
        </p:txBody>
      </p:sp>
      <p:sp>
        <p:nvSpPr>
          <p:cNvPr id="6188" name="object 6188"/>
          <p:cNvSpPr txBox="1"/>
          <p:nvPr/>
        </p:nvSpPr>
        <p:spPr>
          <a:xfrm>
            <a:off x="15498717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19</a:t>
            </a:r>
            <a:endParaRPr sz="700">
              <a:latin typeface="Arial"/>
              <a:cs typeface="Arial"/>
            </a:endParaRPr>
          </a:p>
        </p:txBody>
      </p:sp>
      <p:sp>
        <p:nvSpPr>
          <p:cNvPr id="6189" name="object 6189"/>
          <p:cNvSpPr/>
          <p:nvPr/>
        </p:nvSpPr>
        <p:spPr>
          <a:xfrm>
            <a:off x="1512412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0" name="object 6190"/>
          <p:cNvSpPr/>
          <p:nvPr/>
        </p:nvSpPr>
        <p:spPr>
          <a:xfrm>
            <a:off x="1596957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1" name="object 6191"/>
          <p:cNvSpPr txBox="1"/>
          <p:nvPr/>
        </p:nvSpPr>
        <p:spPr>
          <a:xfrm>
            <a:off x="19952163" y="662932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sp>
        <p:nvSpPr>
          <p:cNvPr id="6192" name="object 6192"/>
          <p:cNvSpPr/>
          <p:nvPr/>
        </p:nvSpPr>
        <p:spPr>
          <a:xfrm>
            <a:off x="19935153" y="6265797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3" name="object 6193"/>
          <p:cNvSpPr txBox="1"/>
          <p:nvPr/>
        </p:nvSpPr>
        <p:spPr>
          <a:xfrm>
            <a:off x="19947867" y="578388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G</a:t>
            </a:r>
            <a:endParaRPr sz="700">
              <a:latin typeface="Arial"/>
              <a:cs typeface="Arial"/>
            </a:endParaRPr>
          </a:p>
        </p:txBody>
      </p:sp>
      <p:sp>
        <p:nvSpPr>
          <p:cNvPr id="6194" name="object 6194"/>
          <p:cNvSpPr/>
          <p:nvPr/>
        </p:nvSpPr>
        <p:spPr>
          <a:xfrm>
            <a:off x="19935153" y="542035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5" name="object 6195"/>
          <p:cNvSpPr txBox="1"/>
          <p:nvPr/>
        </p:nvSpPr>
        <p:spPr>
          <a:xfrm>
            <a:off x="19956457" y="4938437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05" dirty="0">
                <a:latin typeface="Arial"/>
                <a:cs typeface="Arial"/>
              </a:rPr>
              <a:t>F</a:t>
            </a:r>
            <a:endParaRPr sz="700">
              <a:latin typeface="Arial"/>
              <a:cs typeface="Arial"/>
            </a:endParaRPr>
          </a:p>
        </p:txBody>
      </p:sp>
      <p:sp>
        <p:nvSpPr>
          <p:cNvPr id="6196" name="object 6196"/>
          <p:cNvSpPr/>
          <p:nvPr/>
        </p:nvSpPr>
        <p:spPr>
          <a:xfrm>
            <a:off x="19935153" y="4574905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7" name="object 6197"/>
          <p:cNvSpPr txBox="1"/>
          <p:nvPr/>
        </p:nvSpPr>
        <p:spPr>
          <a:xfrm>
            <a:off x="19956457" y="404216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45" dirty="0">
                <a:latin typeface="Arial"/>
                <a:cs typeface="Arial"/>
              </a:rPr>
              <a:t>E</a:t>
            </a:r>
            <a:endParaRPr sz="700">
              <a:latin typeface="Arial"/>
              <a:cs typeface="Arial"/>
            </a:endParaRPr>
          </a:p>
        </p:txBody>
      </p:sp>
      <p:sp>
        <p:nvSpPr>
          <p:cNvPr id="6198" name="object 6198"/>
          <p:cNvSpPr/>
          <p:nvPr/>
        </p:nvSpPr>
        <p:spPr>
          <a:xfrm>
            <a:off x="19985981" y="4143592"/>
            <a:ext cx="33655" cy="67945"/>
          </a:xfrm>
          <a:custGeom>
            <a:avLst/>
            <a:gdLst/>
            <a:ahLst/>
            <a:cxnLst/>
            <a:rect l="l" t="t" r="r" b="b"/>
            <a:pathLst>
              <a:path w="33655" h="67945">
                <a:moveTo>
                  <a:pt x="0" y="34003"/>
                </a:moveTo>
                <a:lnTo>
                  <a:pt x="0" y="67649"/>
                </a:lnTo>
                <a:lnTo>
                  <a:pt x="33646" y="34003"/>
                </a:lnTo>
                <a:lnTo>
                  <a:pt x="0" y="34003"/>
                </a:lnTo>
                <a:close/>
              </a:path>
              <a:path w="33655" h="67945">
                <a:moveTo>
                  <a:pt x="0" y="0"/>
                </a:moveTo>
                <a:lnTo>
                  <a:pt x="0" y="34003"/>
                </a:lnTo>
                <a:lnTo>
                  <a:pt x="33646" y="340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9" name="object 6199"/>
          <p:cNvSpPr/>
          <p:nvPr/>
        </p:nvSpPr>
        <p:spPr>
          <a:xfrm>
            <a:off x="19985981" y="4143592"/>
            <a:ext cx="33655" cy="34290"/>
          </a:xfrm>
          <a:custGeom>
            <a:avLst/>
            <a:gdLst/>
            <a:ahLst/>
            <a:cxnLst/>
            <a:rect l="l" t="t" r="r" b="b"/>
            <a:pathLst>
              <a:path w="33655" h="34289">
                <a:moveTo>
                  <a:pt x="0" y="0"/>
                </a:moveTo>
                <a:lnTo>
                  <a:pt x="33646" y="34003"/>
                </a:lnTo>
                <a:lnTo>
                  <a:pt x="0" y="340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0" name="object 6200"/>
          <p:cNvSpPr/>
          <p:nvPr/>
        </p:nvSpPr>
        <p:spPr>
          <a:xfrm>
            <a:off x="19985981" y="417759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33646" y="0"/>
                </a:moveTo>
                <a:lnTo>
                  <a:pt x="0" y="0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1" name="object 6201"/>
          <p:cNvSpPr/>
          <p:nvPr/>
        </p:nvSpPr>
        <p:spPr>
          <a:xfrm>
            <a:off x="19935153" y="3729459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2" name="object 6202"/>
          <p:cNvSpPr txBox="1"/>
          <p:nvPr/>
        </p:nvSpPr>
        <p:spPr>
          <a:xfrm>
            <a:off x="19952163" y="324718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D</a:t>
            </a:r>
            <a:endParaRPr sz="700">
              <a:latin typeface="Arial"/>
              <a:cs typeface="Arial"/>
            </a:endParaRPr>
          </a:p>
        </p:txBody>
      </p:sp>
      <p:sp>
        <p:nvSpPr>
          <p:cNvPr id="6203" name="object 6203"/>
          <p:cNvSpPr/>
          <p:nvPr/>
        </p:nvSpPr>
        <p:spPr>
          <a:xfrm>
            <a:off x="19935153" y="288401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4" name="object 6204"/>
          <p:cNvSpPr/>
          <p:nvPr/>
        </p:nvSpPr>
        <p:spPr>
          <a:xfrm>
            <a:off x="16519365" y="85308"/>
            <a:ext cx="67945" cy="33655"/>
          </a:xfrm>
          <a:custGeom>
            <a:avLst/>
            <a:gdLst/>
            <a:ahLst/>
            <a:cxnLst/>
            <a:rect l="l" t="t" r="r" b="b"/>
            <a:pathLst>
              <a:path w="67944" h="33655">
                <a:moveTo>
                  <a:pt x="0" y="33646"/>
                </a:moveTo>
                <a:lnTo>
                  <a:pt x="67649" y="33646"/>
                </a:lnTo>
                <a:lnTo>
                  <a:pt x="33646" y="0"/>
                </a:lnTo>
                <a:lnTo>
                  <a:pt x="0" y="33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5" name="object 6205"/>
          <p:cNvSpPr/>
          <p:nvPr/>
        </p:nvSpPr>
        <p:spPr>
          <a:xfrm>
            <a:off x="16553012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34003" y="33646"/>
                </a:moveTo>
                <a:lnTo>
                  <a:pt x="0" y="0"/>
                </a:lnTo>
                <a:lnTo>
                  <a:pt x="0" y="33646"/>
                </a:lnTo>
                <a:lnTo>
                  <a:pt x="34003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6" name="object 6206"/>
          <p:cNvSpPr/>
          <p:nvPr/>
        </p:nvSpPr>
        <p:spPr>
          <a:xfrm>
            <a:off x="16519365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33646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7" name="object 6207"/>
          <p:cNvSpPr txBox="1"/>
          <p:nvPr/>
        </p:nvSpPr>
        <p:spPr>
          <a:xfrm>
            <a:off x="16338435" y="59046"/>
            <a:ext cx="10858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6208" name="object 6208"/>
          <p:cNvSpPr/>
          <p:nvPr/>
        </p:nvSpPr>
        <p:spPr>
          <a:xfrm>
            <a:off x="1681537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9" name="object 6209"/>
          <p:cNvSpPr txBox="1"/>
          <p:nvPr/>
        </p:nvSpPr>
        <p:spPr>
          <a:xfrm>
            <a:off x="17189609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210" name="object 6210"/>
          <p:cNvSpPr/>
          <p:nvPr/>
        </p:nvSpPr>
        <p:spPr>
          <a:xfrm>
            <a:off x="1766082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1" name="object 6211"/>
          <p:cNvSpPr txBox="1"/>
          <p:nvPr/>
        </p:nvSpPr>
        <p:spPr>
          <a:xfrm>
            <a:off x="18029327" y="59046"/>
            <a:ext cx="10858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22</a:t>
            </a:r>
            <a:endParaRPr sz="700">
              <a:latin typeface="Arial"/>
              <a:cs typeface="Arial"/>
            </a:endParaRPr>
          </a:p>
        </p:txBody>
      </p:sp>
      <p:sp>
        <p:nvSpPr>
          <p:cNvPr id="6212" name="object 6212"/>
          <p:cNvSpPr/>
          <p:nvPr/>
        </p:nvSpPr>
        <p:spPr>
          <a:xfrm>
            <a:off x="1850627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3" name="object 6213"/>
          <p:cNvSpPr txBox="1"/>
          <p:nvPr/>
        </p:nvSpPr>
        <p:spPr>
          <a:xfrm>
            <a:off x="18874773" y="59046"/>
            <a:ext cx="10858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23</a:t>
            </a:r>
            <a:endParaRPr sz="700">
              <a:latin typeface="Arial"/>
              <a:cs typeface="Arial"/>
            </a:endParaRPr>
          </a:p>
        </p:txBody>
      </p:sp>
      <p:sp>
        <p:nvSpPr>
          <p:cNvPr id="6214" name="object 6214"/>
          <p:cNvSpPr/>
          <p:nvPr/>
        </p:nvSpPr>
        <p:spPr>
          <a:xfrm>
            <a:off x="19351718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5" name="object 6215"/>
          <p:cNvSpPr txBox="1"/>
          <p:nvPr/>
        </p:nvSpPr>
        <p:spPr>
          <a:xfrm>
            <a:off x="19952163" y="2401741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80" dirty="0">
                <a:latin typeface="Arial"/>
                <a:cs typeface="Arial"/>
              </a:rPr>
              <a:t>C</a:t>
            </a:r>
            <a:endParaRPr sz="700">
              <a:latin typeface="Arial"/>
              <a:cs typeface="Arial"/>
            </a:endParaRPr>
          </a:p>
        </p:txBody>
      </p:sp>
      <p:sp>
        <p:nvSpPr>
          <p:cNvPr id="6216" name="object 6216"/>
          <p:cNvSpPr/>
          <p:nvPr/>
        </p:nvSpPr>
        <p:spPr>
          <a:xfrm>
            <a:off x="19935153" y="2038209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7" name="object 6217"/>
          <p:cNvSpPr txBox="1"/>
          <p:nvPr/>
        </p:nvSpPr>
        <p:spPr>
          <a:xfrm>
            <a:off x="19952163" y="1556295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B</a:t>
            </a:r>
            <a:endParaRPr sz="700">
              <a:latin typeface="Arial"/>
              <a:cs typeface="Arial"/>
            </a:endParaRPr>
          </a:p>
        </p:txBody>
      </p:sp>
      <p:sp>
        <p:nvSpPr>
          <p:cNvPr id="6218" name="object 6218"/>
          <p:cNvSpPr/>
          <p:nvPr/>
        </p:nvSpPr>
        <p:spPr>
          <a:xfrm>
            <a:off x="19935153" y="119276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9" name="object 6219"/>
          <p:cNvSpPr txBox="1"/>
          <p:nvPr/>
        </p:nvSpPr>
        <p:spPr>
          <a:xfrm>
            <a:off x="19947867" y="710848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50" dirty="0">
                <a:latin typeface="Arial"/>
                <a:cs typeface="Arial"/>
              </a:rPr>
              <a:t>A</a:t>
            </a:r>
            <a:endParaRPr sz="700">
              <a:latin typeface="Arial"/>
              <a:cs typeface="Arial"/>
            </a:endParaRPr>
          </a:p>
        </p:txBody>
      </p:sp>
      <p:sp>
        <p:nvSpPr>
          <p:cNvPr id="6220" name="object 6220"/>
          <p:cNvSpPr txBox="1"/>
          <p:nvPr/>
        </p:nvSpPr>
        <p:spPr>
          <a:xfrm>
            <a:off x="19717356" y="59046"/>
            <a:ext cx="11430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40" dirty="0"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</p:txBody>
      </p:sp>
      <p:sp>
        <p:nvSpPr>
          <p:cNvPr id="6221" name="object 6221"/>
          <p:cNvSpPr/>
          <p:nvPr/>
        </p:nvSpPr>
        <p:spPr>
          <a:xfrm>
            <a:off x="18120058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8946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8946" y="25055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2" name="object 6222"/>
          <p:cNvSpPr/>
          <p:nvPr/>
        </p:nvSpPr>
        <p:spPr>
          <a:xfrm>
            <a:off x="18120058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8946" y="0"/>
                </a:moveTo>
                <a:lnTo>
                  <a:pt x="0" y="0"/>
                </a:lnTo>
                <a:lnTo>
                  <a:pt x="168946" y="25055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3" name="object 6223"/>
          <p:cNvSpPr/>
          <p:nvPr/>
        </p:nvSpPr>
        <p:spPr>
          <a:xfrm>
            <a:off x="18120058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8946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4" name="object 6224"/>
          <p:cNvSpPr/>
          <p:nvPr/>
        </p:nvSpPr>
        <p:spPr>
          <a:xfrm>
            <a:off x="194726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5" name="object 6225"/>
          <p:cNvSpPr/>
          <p:nvPr/>
        </p:nvSpPr>
        <p:spPr>
          <a:xfrm>
            <a:off x="194726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6" name="object 6226"/>
          <p:cNvSpPr/>
          <p:nvPr/>
        </p:nvSpPr>
        <p:spPr>
          <a:xfrm>
            <a:off x="194726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7" name="object 6227"/>
          <p:cNvSpPr/>
          <p:nvPr/>
        </p:nvSpPr>
        <p:spPr>
          <a:xfrm>
            <a:off x="187961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8" name="object 6228"/>
          <p:cNvSpPr/>
          <p:nvPr/>
        </p:nvSpPr>
        <p:spPr>
          <a:xfrm>
            <a:off x="187961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9" name="object 6229"/>
          <p:cNvSpPr/>
          <p:nvPr/>
        </p:nvSpPr>
        <p:spPr>
          <a:xfrm>
            <a:off x="187961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0" name="object 6230"/>
          <p:cNvSpPr/>
          <p:nvPr/>
        </p:nvSpPr>
        <p:spPr>
          <a:xfrm>
            <a:off x="18289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1" name="object 6231"/>
          <p:cNvSpPr/>
          <p:nvPr/>
        </p:nvSpPr>
        <p:spPr>
          <a:xfrm>
            <a:off x="18289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2" name="object 6232"/>
          <p:cNvSpPr/>
          <p:nvPr/>
        </p:nvSpPr>
        <p:spPr>
          <a:xfrm>
            <a:off x="18289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3" name="object 6233"/>
          <p:cNvSpPr/>
          <p:nvPr/>
        </p:nvSpPr>
        <p:spPr>
          <a:xfrm>
            <a:off x="184579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4" name="object 6234"/>
          <p:cNvSpPr/>
          <p:nvPr/>
        </p:nvSpPr>
        <p:spPr>
          <a:xfrm>
            <a:off x="184579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5" name="object 6235"/>
          <p:cNvSpPr/>
          <p:nvPr/>
        </p:nvSpPr>
        <p:spPr>
          <a:xfrm>
            <a:off x="184579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6" name="object 6236"/>
          <p:cNvSpPr/>
          <p:nvPr/>
        </p:nvSpPr>
        <p:spPr>
          <a:xfrm>
            <a:off x="186272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7" name="object 6237"/>
          <p:cNvSpPr/>
          <p:nvPr/>
        </p:nvSpPr>
        <p:spPr>
          <a:xfrm>
            <a:off x="186272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8" name="object 6238"/>
          <p:cNvSpPr/>
          <p:nvPr/>
        </p:nvSpPr>
        <p:spPr>
          <a:xfrm>
            <a:off x="186272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9" name="object 6239"/>
          <p:cNvSpPr/>
          <p:nvPr/>
        </p:nvSpPr>
        <p:spPr>
          <a:xfrm>
            <a:off x="189655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0" name="object 6240"/>
          <p:cNvSpPr/>
          <p:nvPr/>
        </p:nvSpPr>
        <p:spPr>
          <a:xfrm>
            <a:off x="189655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1" name="object 6241"/>
          <p:cNvSpPr/>
          <p:nvPr/>
        </p:nvSpPr>
        <p:spPr>
          <a:xfrm>
            <a:off x="189655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2" name="object 6242"/>
          <p:cNvSpPr/>
          <p:nvPr/>
        </p:nvSpPr>
        <p:spPr>
          <a:xfrm>
            <a:off x="191344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3" name="object 6243"/>
          <p:cNvSpPr/>
          <p:nvPr/>
        </p:nvSpPr>
        <p:spPr>
          <a:xfrm>
            <a:off x="191344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4" name="object 6244"/>
          <p:cNvSpPr/>
          <p:nvPr/>
        </p:nvSpPr>
        <p:spPr>
          <a:xfrm>
            <a:off x="191344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5" name="object 6245"/>
          <p:cNvSpPr/>
          <p:nvPr/>
        </p:nvSpPr>
        <p:spPr>
          <a:xfrm>
            <a:off x="193037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6" name="object 6246"/>
          <p:cNvSpPr/>
          <p:nvPr/>
        </p:nvSpPr>
        <p:spPr>
          <a:xfrm>
            <a:off x="193037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7" name="object 6247"/>
          <p:cNvSpPr/>
          <p:nvPr/>
        </p:nvSpPr>
        <p:spPr>
          <a:xfrm>
            <a:off x="193037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8" name="object 6248"/>
          <p:cNvSpPr/>
          <p:nvPr/>
        </p:nvSpPr>
        <p:spPr>
          <a:xfrm>
            <a:off x="19642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9" name="object 6249"/>
          <p:cNvSpPr/>
          <p:nvPr/>
        </p:nvSpPr>
        <p:spPr>
          <a:xfrm>
            <a:off x="19642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0" name="object 6250"/>
          <p:cNvSpPr/>
          <p:nvPr/>
        </p:nvSpPr>
        <p:spPr>
          <a:xfrm>
            <a:off x="19642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1" name="object 6251"/>
          <p:cNvSpPr/>
          <p:nvPr/>
        </p:nvSpPr>
        <p:spPr>
          <a:xfrm>
            <a:off x="18120058" y="12632772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2" name="object 6252"/>
          <p:cNvSpPr/>
          <p:nvPr/>
        </p:nvSpPr>
        <p:spPr>
          <a:xfrm>
            <a:off x="18120058" y="12657828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3" name="object 6253"/>
          <p:cNvSpPr/>
          <p:nvPr/>
        </p:nvSpPr>
        <p:spPr>
          <a:xfrm>
            <a:off x="18120058" y="12632772"/>
            <a:ext cx="1691005" cy="50800"/>
          </a:xfrm>
          <a:custGeom>
            <a:avLst/>
            <a:gdLst/>
            <a:ahLst/>
            <a:cxnLst/>
            <a:rect l="l" t="t" r="r" b="b"/>
            <a:pathLst>
              <a:path w="1691005" h="50800">
                <a:moveTo>
                  <a:pt x="0" y="0"/>
                </a:moveTo>
                <a:lnTo>
                  <a:pt x="0" y="50469"/>
                </a:lnTo>
                <a:lnTo>
                  <a:pt x="1690892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4" name="object 6254"/>
          <p:cNvSpPr/>
          <p:nvPr/>
        </p:nvSpPr>
        <p:spPr>
          <a:xfrm>
            <a:off x="18457950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5" name="object 6255"/>
          <p:cNvSpPr/>
          <p:nvPr/>
        </p:nvSpPr>
        <p:spPr>
          <a:xfrm>
            <a:off x="19810950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6" name="object 6256"/>
          <p:cNvSpPr/>
          <p:nvPr/>
        </p:nvSpPr>
        <p:spPr>
          <a:xfrm>
            <a:off x="19472699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7" name="object 6257"/>
          <p:cNvSpPr/>
          <p:nvPr/>
        </p:nvSpPr>
        <p:spPr>
          <a:xfrm>
            <a:off x="19134450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8" name="object 6258"/>
          <p:cNvSpPr/>
          <p:nvPr/>
        </p:nvSpPr>
        <p:spPr>
          <a:xfrm>
            <a:off x="18796199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9" name="object 6259"/>
          <p:cNvSpPr txBox="1"/>
          <p:nvPr/>
        </p:nvSpPr>
        <p:spPr>
          <a:xfrm>
            <a:off x="18092325" y="12535268"/>
            <a:ext cx="55244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0</a:t>
            </a:r>
            <a:endParaRPr sz="500">
              <a:latin typeface="Arial"/>
              <a:cs typeface="Arial"/>
            </a:endParaRPr>
          </a:p>
        </p:txBody>
      </p:sp>
      <p:sp>
        <p:nvSpPr>
          <p:cNvPr id="6260" name="object 6260"/>
          <p:cNvSpPr txBox="1"/>
          <p:nvPr/>
        </p:nvSpPr>
        <p:spPr>
          <a:xfrm>
            <a:off x="18428427" y="12535268"/>
            <a:ext cx="596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1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6261" name="object 6261"/>
          <p:cNvSpPr txBox="1"/>
          <p:nvPr/>
        </p:nvSpPr>
        <p:spPr>
          <a:xfrm>
            <a:off x="18768824" y="12535268"/>
            <a:ext cx="40386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39725" algn="l"/>
              </a:tabLst>
            </a:pPr>
            <a:r>
              <a:rPr sz="500" spc="-50" dirty="0">
                <a:latin typeface="Arial"/>
                <a:cs typeface="Arial"/>
              </a:rPr>
              <a:t>8	</a:t>
            </a:r>
            <a:r>
              <a:rPr sz="500" spc="-80" dirty="0">
                <a:latin typeface="Arial"/>
                <a:cs typeface="Arial"/>
              </a:rPr>
              <a:t>12</a:t>
            </a:r>
            <a:endParaRPr sz="500">
              <a:latin typeface="Arial"/>
              <a:cs typeface="Arial"/>
            </a:endParaRPr>
          </a:p>
        </p:txBody>
      </p:sp>
      <p:sp>
        <p:nvSpPr>
          <p:cNvPr id="6262" name="object 6262"/>
          <p:cNvSpPr txBox="1"/>
          <p:nvPr/>
        </p:nvSpPr>
        <p:spPr>
          <a:xfrm>
            <a:off x="19434587" y="12535268"/>
            <a:ext cx="762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80" dirty="0">
                <a:latin typeface="Arial"/>
                <a:cs typeface="Arial"/>
              </a:rPr>
              <a:t>16</a:t>
            </a:r>
            <a:endParaRPr sz="500">
              <a:latin typeface="Arial"/>
              <a:cs typeface="Arial"/>
            </a:endParaRPr>
          </a:p>
        </p:txBody>
      </p:sp>
      <p:sp>
        <p:nvSpPr>
          <p:cNvPr id="6263" name="object 6263"/>
          <p:cNvSpPr txBox="1"/>
          <p:nvPr/>
        </p:nvSpPr>
        <p:spPr>
          <a:xfrm>
            <a:off x="19749571" y="12535268"/>
            <a:ext cx="123189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70" dirty="0">
                <a:latin typeface="Arial"/>
                <a:cs typeface="Arial"/>
              </a:rPr>
              <a:t>20m</a:t>
            </a:r>
            <a:endParaRPr sz="500">
              <a:latin typeface="Arial"/>
              <a:cs typeface="Arial"/>
            </a:endParaRPr>
          </a:p>
        </p:txBody>
      </p:sp>
      <p:sp>
        <p:nvSpPr>
          <p:cNvPr id="6264" name="object 6264"/>
          <p:cNvSpPr/>
          <p:nvPr/>
        </p:nvSpPr>
        <p:spPr>
          <a:xfrm>
            <a:off x="18289004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5" name="object 6265"/>
          <p:cNvSpPr/>
          <p:nvPr/>
        </p:nvSpPr>
        <p:spPr>
          <a:xfrm>
            <a:off x="18627253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6" name="object 6266"/>
          <p:cNvSpPr/>
          <p:nvPr/>
        </p:nvSpPr>
        <p:spPr>
          <a:xfrm>
            <a:off x="18965504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7" name="object 6267"/>
          <p:cNvSpPr/>
          <p:nvPr/>
        </p:nvSpPr>
        <p:spPr>
          <a:xfrm>
            <a:off x="19303753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8" name="object 6268"/>
          <p:cNvSpPr/>
          <p:nvPr/>
        </p:nvSpPr>
        <p:spPr>
          <a:xfrm>
            <a:off x="19642004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9" name="object 6269"/>
          <p:cNvSpPr/>
          <p:nvPr/>
        </p:nvSpPr>
        <p:spPr>
          <a:xfrm>
            <a:off x="16822359" y="12857556"/>
            <a:ext cx="1047859" cy="32142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0" name="object 6270"/>
          <p:cNvSpPr txBox="1"/>
          <p:nvPr/>
        </p:nvSpPr>
        <p:spPr>
          <a:xfrm>
            <a:off x="16777265" y="13432601"/>
            <a:ext cx="2019935" cy="60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713230" algn="l"/>
              </a:tabLst>
            </a:pPr>
            <a:r>
              <a:rPr sz="300" u="sng" dirty="0">
                <a:latin typeface="Times New Roman"/>
                <a:cs typeface="Times New Roman"/>
              </a:rPr>
              <a:t> 	</a:t>
            </a:r>
            <a:r>
              <a:rPr sz="300" dirty="0">
                <a:latin typeface="Times New Roman"/>
                <a:cs typeface="Times New Roman"/>
              </a:rPr>
              <a:t>  </a:t>
            </a:r>
            <a:r>
              <a:rPr sz="300" spc="30" dirty="0">
                <a:latin typeface="Times New Roman"/>
                <a:cs typeface="Times New Roman"/>
              </a:rPr>
              <a:t> </a:t>
            </a:r>
            <a:r>
              <a:rPr sz="300" spc="-75" dirty="0">
                <a:latin typeface="Arial"/>
                <a:cs typeface="Arial"/>
              </a:rPr>
              <a:t>G          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45" dirty="0">
                <a:latin typeface="Arial"/>
                <a:cs typeface="Arial"/>
              </a:rPr>
              <a:t>K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60" dirty="0">
                <a:latin typeface="Arial"/>
                <a:cs typeface="Arial"/>
              </a:rPr>
              <a:t>N  </a:t>
            </a:r>
            <a:r>
              <a:rPr sz="300" spc="-45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</p:txBody>
      </p:sp>
      <p:sp>
        <p:nvSpPr>
          <p:cNvPr id="6271" name="object 6271"/>
          <p:cNvSpPr/>
          <p:nvPr/>
        </p:nvSpPr>
        <p:spPr>
          <a:xfrm>
            <a:off x="18523094" y="13783538"/>
            <a:ext cx="634365" cy="0"/>
          </a:xfrm>
          <a:custGeom>
            <a:avLst/>
            <a:gdLst/>
            <a:ahLst/>
            <a:cxnLst/>
            <a:rect l="l" t="t" r="r" b="b"/>
            <a:pathLst>
              <a:path w="634365">
                <a:moveTo>
                  <a:pt x="0" y="0"/>
                </a:moveTo>
                <a:lnTo>
                  <a:pt x="634263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2" name="object 6272"/>
          <p:cNvSpPr txBox="1"/>
          <p:nvPr/>
        </p:nvSpPr>
        <p:spPr>
          <a:xfrm>
            <a:off x="20010628" y="12320423"/>
            <a:ext cx="57150" cy="17081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250" dirty="0">
                <a:latin typeface="Arial"/>
                <a:cs typeface="Arial"/>
              </a:rPr>
              <a:t>P:\2019\3000\193001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-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De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Kwakel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-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Vervangen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Riool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En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Herinrichting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Lanen\07.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Tekeningen\193001_BO_501.dwg</a:t>
            </a:r>
            <a:r>
              <a:rPr sz="250" spc="30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door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Sven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Leeuwerink</a:t>
            </a:r>
            <a:endParaRPr sz="250">
              <a:latin typeface="Arial"/>
              <a:cs typeface="Arial"/>
            </a:endParaRPr>
          </a:p>
        </p:txBody>
      </p:sp>
      <p:sp>
        <p:nvSpPr>
          <p:cNvPr id="6273" name="object 6273"/>
          <p:cNvSpPr/>
          <p:nvPr/>
        </p:nvSpPr>
        <p:spPr>
          <a:xfrm>
            <a:off x="18523094" y="13593116"/>
            <a:ext cx="634365" cy="0"/>
          </a:xfrm>
          <a:custGeom>
            <a:avLst/>
            <a:gdLst/>
            <a:ahLst/>
            <a:cxnLst/>
            <a:rect l="l" t="t" r="r" b="b"/>
            <a:pathLst>
              <a:path w="634365">
                <a:moveTo>
                  <a:pt x="0" y="0"/>
                </a:moveTo>
                <a:lnTo>
                  <a:pt x="634263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4" name="object 6274"/>
          <p:cNvSpPr/>
          <p:nvPr/>
        </p:nvSpPr>
        <p:spPr>
          <a:xfrm>
            <a:off x="16789965" y="13719826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5" name="object 6275"/>
          <p:cNvSpPr/>
          <p:nvPr/>
        </p:nvSpPr>
        <p:spPr>
          <a:xfrm>
            <a:off x="18523094" y="13403051"/>
            <a:ext cx="1378585" cy="0"/>
          </a:xfrm>
          <a:custGeom>
            <a:avLst/>
            <a:gdLst/>
            <a:ahLst/>
            <a:cxnLst/>
            <a:rect l="l" t="t" r="r" b="b"/>
            <a:pathLst>
              <a:path w="1378584">
                <a:moveTo>
                  <a:pt x="0" y="0"/>
                </a:moveTo>
                <a:lnTo>
                  <a:pt x="1378413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6" name="object 6276"/>
          <p:cNvSpPr/>
          <p:nvPr/>
        </p:nvSpPr>
        <p:spPr>
          <a:xfrm>
            <a:off x="19241831" y="13783538"/>
            <a:ext cx="659765" cy="0"/>
          </a:xfrm>
          <a:custGeom>
            <a:avLst/>
            <a:gdLst/>
            <a:ahLst/>
            <a:cxnLst/>
            <a:rect l="l" t="t" r="r" b="b"/>
            <a:pathLst>
              <a:path w="659765">
                <a:moveTo>
                  <a:pt x="0" y="0"/>
                </a:moveTo>
                <a:lnTo>
                  <a:pt x="659676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7" name="object 6277"/>
          <p:cNvSpPr/>
          <p:nvPr/>
        </p:nvSpPr>
        <p:spPr>
          <a:xfrm>
            <a:off x="19241831" y="13593116"/>
            <a:ext cx="659765" cy="0"/>
          </a:xfrm>
          <a:custGeom>
            <a:avLst/>
            <a:gdLst/>
            <a:ahLst/>
            <a:cxnLst/>
            <a:rect l="l" t="t" r="r" b="b"/>
            <a:pathLst>
              <a:path w="659765">
                <a:moveTo>
                  <a:pt x="0" y="0"/>
                </a:moveTo>
                <a:lnTo>
                  <a:pt x="659676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8" name="object 6278"/>
          <p:cNvSpPr txBox="1"/>
          <p:nvPr/>
        </p:nvSpPr>
        <p:spPr>
          <a:xfrm>
            <a:off x="18107358" y="12700276"/>
            <a:ext cx="1808480" cy="213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60" dirty="0">
                <a:latin typeface="Arial"/>
                <a:cs typeface="Arial"/>
              </a:rPr>
              <a:t>1:200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450">
              <a:latin typeface="Times New Roman"/>
              <a:cs typeface="Times New Roman"/>
            </a:endParaRPr>
          </a:p>
          <a:p>
            <a:pPr marL="414655">
              <a:lnSpc>
                <a:spcPct val="100000"/>
              </a:lnSpc>
            </a:pPr>
            <a:r>
              <a:rPr sz="350" b="1" spc="-5" dirty="0">
                <a:latin typeface="Segoe UI"/>
                <a:cs typeface="Segoe UI"/>
                <a:hlinkClick r:id="rId14"/>
              </a:rPr>
              <a:t>T 088 321 25 20</a:t>
            </a:r>
            <a:r>
              <a:rPr sz="350" b="1" spc="-5" dirty="0">
                <a:latin typeface="Segoe UI"/>
                <a:cs typeface="Segoe UI"/>
              </a:rPr>
              <a:t>         </a:t>
            </a:r>
            <a:r>
              <a:rPr sz="350" b="1" spc="-5" dirty="0">
                <a:latin typeface="Segoe UI"/>
                <a:cs typeface="Segoe UI"/>
                <a:hlinkClick r:id="rId14"/>
              </a:rPr>
              <a:t>www.bkingenieurs.nl     </a:t>
            </a:r>
            <a:r>
              <a:rPr sz="350" b="1" spc="35" dirty="0">
                <a:latin typeface="Segoe UI"/>
                <a:cs typeface="Segoe UI"/>
                <a:hlinkClick r:id="rId14"/>
              </a:rPr>
              <a:t> </a:t>
            </a:r>
            <a:r>
              <a:rPr sz="350" b="1" spc="-5" dirty="0">
                <a:latin typeface="Segoe UI"/>
                <a:cs typeface="Segoe UI"/>
                <a:hlinkClick r:id="rId14"/>
              </a:rPr>
              <a:t>info@bkingenieurs.nl</a:t>
            </a:r>
            <a:endParaRPr sz="350">
              <a:latin typeface="Segoe UI"/>
              <a:cs typeface="Segoe UI"/>
            </a:endParaRPr>
          </a:p>
        </p:txBody>
      </p:sp>
      <p:sp>
        <p:nvSpPr>
          <p:cNvPr id="6279" name="object 6279"/>
          <p:cNvSpPr/>
          <p:nvPr/>
        </p:nvSpPr>
        <p:spPr>
          <a:xfrm>
            <a:off x="16789965" y="12784895"/>
            <a:ext cx="3112135" cy="0"/>
          </a:xfrm>
          <a:custGeom>
            <a:avLst/>
            <a:gdLst/>
            <a:ahLst/>
            <a:cxnLst/>
            <a:rect l="l" t="t" r="r" b="b"/>
            <a:pathLst>
              <a:path w="3112134">
                <a:moveTo>
                  <a:pt x="0" y="0"/>
                </a:moveTo>
                <a:lnTo>
                  <a:pt x="3111541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0" name="object 6280"/>
          <p:cNvSpPr txBox="1"/>
          <p:nvPr/>
        </p:nvSpPr>
        <p:spPr>
          <a:xfrm>
            <a:off x="18510394" y="13242179"/>
            <a:ext cx="46482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P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30" dirty="0">
                <a:latin typeface="Arial"/>
                <a:cs typeface="Arial"/>
              </a:rPr>
              <a:t>J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80" dirty="0">
                <a:latin typeface="Arial"/>
                <a:cs typeface="Arial"/>
              </a:rPr>
              <a:t>C                                 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60" dirty="0">
                <a:latin typeface="Arial"/>
                <a:cs typeface="Arial"/>
              </a:rPr>
              <a:t>N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U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M              M              </a:t>
            </a:r>
            <a:r>
              <a:rPr sz="300" spc="-65" dirty="0">
                <a:latin typeface="Arial"/>
                <a:cs typeface="Arial"/>
              </a:rPr>
              <a:t>E    </a:t>
            </a:r>
            <a:r>
              <a:rPr sz="300" spc="-60" dirty="0">
                <a:latin typeface="Arial"/>
                <a:cs typeface="Arial"/>
              </a:rPr>
              <a:t> R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70" dirty="0">
                <a:latin typeface="Arial"/>
                <a:cs typeface="Arial"/>
              </a:rPr>
              <a:t>193001</a:t>
            </a:r>
            <a:endParaRPr sz="500">
              <a:latin typeface="Arial"/>
              <a:cs typeface="Arial"/>
            </a:endParaRPr>
          </a:p>
        </p:txBody>
      </p:sp>
      <p:sp>
        <p:nvSpPr>
          <p:cNvPr id="6281" name="object 6281"/>
          <p:cNvSpPr txBox="1"/>
          <p:nvPr/>
        </p:nvSpPr>
        <p:spPr>
          <a:xfrm>
            <a:off x="19229131" y="13242179"/>
            <a:ext cx="32004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5" dirty="0">
                <a:latin typeface="Arial"/>
                <a:cs typeface="Arial"/>
              </a:rPr>
              <a:t>O             </a:t>
            </a:r>
            <a:r>
              <a:rPr sz="300" spc="-60" dirty="0">
                <a:latin typeface="Arial"/>
                <a:cs typeface="Arial"/>
              </a:rPr>
              <a:t>N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5" dirty="0">
                <a:latin typeface="Arial"/>
                <a:cs typeface="Arial"/>
              </a:rPr>
              <a:t>E      E   </a:t>
            </a:r>
            <a:r>
              <a:rPr sz="300" spc="-60" dirty="0">
                <a:latin typeface="Arial"/>
                <a:cs typeface="Arial"/>
              </a:rPr>
              <a:t> </a:t>
            </a:r>
            <a:r>
              <a:rPr sz="300" spc="-30" dirty="0">
                <a:latin typeface="Arial"/>
                <a:cs typeface="Arial"/>
              </a:rPr>
              <a:t>L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50" dirty="0">
                <a:latin typeface="Arial"/>
                <a:cs typeface="Arial"/>
              </a:rPr>
              <a:t>_BO_501</a:t>
            </a:r>
            <a:endParaRPr sz="500">
              <a:latin typeface="Arial"/>
              <a:cs typeface="Arial"/>
            </a:endParaRPr>
          </a:p>
        </p:txBody>
      </p:sp>
      <p:sp>
        <p:nvSpPr>
          <p:cNvPr id="6282" name="object 6282"/>
          <p:cNvSpPr txBox="1"/>
          <p:nvPr/>
        </p:nvSpPr>
        <p:spPr>
          <a:xfrm>
            <a:off x="16777265" y="13235829"/>
            <a:ext cx="137414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45" dirty="0">
                <a:latin typeface="Arial"/>
                <a:cs typeface="Arial"/>
              </a:rPr>
              <a:t>P   </a:t>
            </a:r>
            <a:r>
              <a:rPr sz="350" spc="-65" dirty="0">
                <a:latin typeface="Arial"/>
                <a:cs typeface="Arial"/>
              </a:rPr>
              <a:t>R    </a:t>
            </a:r>
            <a:r>
              <a:rPr sz="350" spc="-85" dirty="0">
                <a:latin typeface="Arial"/>
                <a:cs typeface="Arial"/>
              </a:rPr>
              <a:t>O           </a:t>
            </a:r>
            <a:r>
              <a:rPr sz="350" spc="-35" dirty="0">
                <a:latin typeface="Arial"/>
                <a:cs typeface="Arial"/>
              </a:rPr>
              <a:t>J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85" dirty="0">
                <a:latin typeface="Arial"/>
                <a:cs typeface="Arial"/>
              </a:rPr>
              <a:t>C           </a:t>
            </a:r>
            <a:r>
              <a:rPr sz="350" spc="-25" dirty="0">
                <a:latin typeface="Arial"/>
                <a:cs typeface="Arial"/>
              </a:rPr>
              <a:t>T  </a:t>
            </a:r>
            <a:r>
              <a:rPr sz="350" spc="-85" dirty="0">
                <a:latin typeface="Arial"/>
                <a:cs typeface="Arial"/>
              </a:rPr>
              <a:t>O           </a:t>
            </a:r>
            <a:r>
              <a:rPr sz="350" spc="-80" dirty="0">
                <a:latin typeface="Arial"/>
                <a:cs typeface="Arial"/>
              </a:rPr>
              <a:t>M        </a:t>
            </a:r>
            <a:r>
              <a:rPr sz="350" spc="-45" dirty="0">
                <a:latin typeface="Arial"/>
                <a:cs typeface="Arial"/>
              </a:rPr>
              <a:t>S   </a:t>
            </a:r>
            <a:r>
              <a:rPr sz="350" spc="-85" dirty="0">
                <a:latin typeface="Arial"/>
                <a:cs typeface="Arial"/>
              </a:rPr>
              <a:t>C           </a:t>
            </a:r>
            <a:r>
              <a:rPr sz="350" spc="-65" dirty="0">
                <a:latin typeface="Arial"/>
                <a:cs typeface="Arial"/>
              </a:rPr>
              <a:t>H    R  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35" dirty="0">
                <a:latin typeface="Arial"/>
                <a:cs typeface="Arial"/>
              </a:rPr>
              <a:t>J  </a:t>
            </a:r>
            <a:r>
              <a:rPr sz="350" spc="-20" dirty="0">
                <a:latin typeface="Arial"/>
                <a:cs typeface="Arial"/>
              </a:rPr>
              <a:t>V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65" dirty="0">
                <a:latin typeface="Arial"/>
                <a:cs typeface="Arial"/>
              </a:rPr>
              <a:t>N      </a:t>
            </a:r>
            <a:r>
              <a:rPr sz="350" spc="-85" dirty="0">
                <a:latin typeface="Arial"/>
                <a:cs typeface="Arial"/>
              </a:rPr>
              <a:t>G</a:t>
            </a:r>
            <a:endParaRPr sz="3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70" dirty="0">
                <a:latin typeface="Arial"/>
                <a:cs typeface="Arial"/>
              </a:rPr>
              <a:t>De   </a:t>
            </a:r>
            <a:r>
              <a:rPr sz="500" spc="-40" dirty="0">
                <a:latin typeface="Arial"/>
                <a:cs typeface="Arial"/>
              </a:rPr>
              <a:t>Kwakel  </a:t>
            </a:r>
            <a:r>
              <a:rPr sz="500" spc="65" dirty="0">
                <a:latin typeface="Arial"/>
                <a:cs typeface="Arial"/>
              </a:rPr>
              <a:t>- </a:t>
            </a:r>
            <a:r>
              <a:rPr sz="500" spc="-30" dirty="0">
                <a:latin typeface="Arial"/>
                <a:cs typeface="Arial"/>
              </a:rPr>
              <a:t>vervanging  </a:t>
            </a:r>
            <a:r>
              <a:rPr sz="500" spc="-10" dirty="0">
                <a:latin typeface="Arial"/>
                <a:cs typeface="Arial"/>
              </a:rPr>
              <a:t>riool  </a:t>
            </a:r>
            <a:r>
              <a:rPr sz="500" spc="-50" dirty="0">
                <a:latin typeface="Arial"/>
                <a:cs typeface="Arial"/>
              </a:rPr>
              <a:t>en  </a:t>
            </a:r>
            <a:r>
              <a:rPr sz="500" spc="-20" dirty="0">
                <a:latin typeface="Arial"/>
                <a:cs typeface="Arial"/>
              </a:rPr>
              <a:t>herinrichting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lanen</a:t>
            </a:r>
            <a:endParaRPr sz="500">
              <a:latin typeface="Arial"/>
              <a:cs typeface="Arial"/>
            </a:endParaRPr>
          </a:p>
        </p:txBody>
      </p:sp>
      <p:sp>
        <p:nvSpPr>
          <p:cNvPr id="6283" name="object 6283"/>
          <p:cNvSpPr txBox="1"/>
          <p:nvPr/>
        </p:nvSpPr>
        <p:spPr>
          <a:xfrm>
            <a:off x="16777265" y="13360669"/>
            <a:ext cx="2838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0" dirty="0">
                <a:latin typeface="Arial"/>
                <a:cs typeface="Arial"/>
              </a:rPr>
              <a:t>Rozenlaan</a:t>
            </a:r>
            <a:endParaRPr sz="500">
              <a:latin typeface="Arial"/>
              <a:cs typeface="Arial"/>
            </a:endParaRPr>
          </a:p>
        </p:txBody>
      </p:sp>
      <p:sp>
        <p:nvSpPr>
          <p:cNvPr id="6284" name="object 6284"/>
          <p:cNvSpPr txBox="1"/>
          <p:nvPr/>
        </p:nvSpPr>
        <p:spPr>
          <a:xfrm>
            <a:off x="16777265" y="13489606"/>
            <a:ext cx="805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25" dirty="0">
                <a:latin typeface="Arial"/>
                <a:cs typeface="Arial"/>
              </a:rPr>
              <a:t>T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45" dirty="0">
                <a:latin typeface="Arial"/>
                <a:cs typeface="Arial"/>
              </a:rPr>
              <a:t>K 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65" dirty="0">
                <a:latin typeface="Arial"/>
                <a:cs typeface="Arial"/>
              </a:rPr>
              <a:t>N  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65" dirty="0">
                <a:latin typeface="Arial"/>
                <a:cs typeface="Arial"/>
              </a:rPr>
              <a:t>N    </a:t>
            </a:r>
            <a:r>
              <a:rPr sz="350" spc="-85" dirty="0">
                <a:latin typeface="Arial"/>
                <a:cs typeface="Arial"/>
              </a:rPr>
              <a:t>G            O            </a:t>
            </a:r>
            <a:r>
              <a:rPr sz="350" spc="-80" dirty="0">
                <a:latin typeface="Arial"/>
                <a:cs typeface="Arial"/>
              </a:rPr>
              <a:t>M        </a:t>
            </a:r>
            <a:r>
              <a:rPr sz="350" spc="-45" dirty="0">
                <a:latin typeface="Arial"/>
                <a:cs typeface="Arial"/>
              </a:rPr>
              <a:t>S   </a:t>
            </a:r>
            <a:r>
              <a:rPr sz="350" spc="-85" dirty="0">
                <a:latin typeface="Arial"/>
                <a:cs typeface="Arial"/>
              </a:rPr>
              <a:t>C            </a:t>
            </a:r>
            <a:r>
              <a:rPr sz="350" spc="-65" dirty="0">
                <a:latin typeface="Arial"/>
                <a:cs typeface="Arial"/>
              </a:rPr>
              <a:t>H    R  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35" dirty="0">
                <a:latin typeface="Arial"/>
                <a:cs typeface="Arial"/>
              </a:rPr>
              <a:t>J  </a:t>
            </a:r>
            <a:r>
              <a:rPr sz="350" spc="-20" dirty="0">
                <a:latin typeface="Arial"/>
                <a:cs typeface="Arial"/>
              </a:rPr>
              <a:t>V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65" dirty="0">
                <a:latin typeface="Arial"/>
                <a:cs typeface="Arial"/>
              </a:rPr>
              <a:t>N    </a:t>
            </a:r>
            <a:r>
              <a:rPr sz="350" spc="-60" dirty="0">
                <a:latin typeface="Arial"/>
                <a:cs typeface="Arial"/>
              </a:rPr>
              <a:t> </a:t>
            </a:r>
            <a:r>
              <a:rPr sz="350" spc="-85" dirty="0">
                <a:latin typeface="Arial"/>
                <a:cs typeface="Arial"/>
              </a:rPr>
              <a:t>G</a:t>
            </a:r>
            <a:endParaRPr sz="350">
              <a:latin typeface="Arial"/>
              <a:cs typeface="Arial"/>
            </a:endParaRPr>
          </a:p>
          <a:p>
            <a:pPr marL="12700">
              <a:lnSpc>
                <a:spcPts val="535"/>
              </a:lnSpc>
              <a:spcBef>
                <a:spcPts val="95"/>
              </a:spcBef>
            </a:pPr>
            <a:r>
              <a:rPr sz="500" spc="-75" dirty="0">
                <a:latin typeface="Arial"/>
                <a:cs typeface="Arial"/>
              </a:rPr>
              <a:t>BESTEKS</a:t>
            </a:r>
            <a:r>
              <a:rPr sz="500" spc="-20" dirty="0">
                <a:latin typeface="Arial"/>
                <a:cs typeface="Arial"/>
              </a:rPr>
              <a:t> </a:t>
            </a:r>
            <a:r>
              <a:rPr sz="500" spc="-90" dirty="0">
                <a:latin typeface="Arial"/>
                <a:cs typeface="Arial"/>
              </a:rPr>
              <a:t>ONTWERP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35"/>
              </a:lnSpc>
            </a:pPr>
            <a:r>
              <a:rPr sz="500" spc="-20" dirty="0">
                <a:latin typeface="Arial"/>
                <a:cs typeface="Arial"/>
              </a:rPr>
              <a:t>inrichtingsplan</a:t>
            </a:r>
            <a:endParaRPr sz="500">
              <a:latin typeface="Arial"/>
              <a:cs typeface="Arial"/>
            </a:endParaRPr>
          </a:p>
        </p:txBody>
      </p:sp>
      <p:sp>
        <p:nvSpPr>
          <p:cNvPr id="6285" name="object 6285"/>
          <p:cNvSpPr txBox="1"/>
          <p:nvPr/>
        </p:nvSpPr>
        <p:spPr>
          <a:xfrm>
            <a:off x="16777265" y="13743024"/>
            <a:ext cx="558800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85" dirty="0">
                <a:latin typeface="Arial"/>
                <a:cs typeface="Arial"/>
              </a:rPr>
              <a:t>O           </a:t>
            </a:r>
            <a:r>
              <a:rPr sz="350" spc="-45" dirty="0">
                <a:latin typeface="Arial"/>
                <a:cs typeface="Arial"/>
              </a:rPr>
              <a:t>P   </a:t>
            </a:r>
            <a:r>
              <a:rPr sz="350" spc="-65" dirty="0">
                <a:latin typeface="Arial"/>
                <a:cs typeface="Arial"/>
              </a:rPr>
              <a:t>D    R    </a:t>
            </a:r>
            <a:r>
              <a:rPr sz="350" spc="-20" dirty="0">
                <a:latin typeface="Arial"/>
                <a:cs typeface="Arial"/>
              </a:rPr>
              <a:t>A  </a:t>
            </a:r>
            <a:r>
              <a:rPr sz="350" spc="-85" dirty="0">
                <a:latin typeface="Arial"/>
                <a:cs typeface="Arial"/>
              </a:rPr>
              <a:t>C           </a:t>
            </a:r>
            <a:r>
              <a:rPr sz="350" spc="-65" dirty="0">
                <a:latin typeface="Arial"/>
                <a:cs typeface="Arial"/>
              </a:rPr>
              <a:t>H    </a:t>
            </a:r>
            <a:r>
              <a:rPr sz="350" spc="-25" dirty="0">
                <a:latin typeface="Arial"/>
                <a:cs typeface="Arial"/>
              </a:rPr>
              <a:t>T  </a:t>
            </a:r>
            <a:r>
              <a:rPr sz="350" spc="-85" dirty="0">
                <a:latin typeface="Arial"/>
                <a:cs typeface="Arial"/>
              </a:rPr>
              <a:t>G         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20" dirty="0">
                <a:latin typeface="Arial"/>
                <a:cs typeface="Arial"/>
              </a:rPr>
              <a:t>V  </a:t>
            </a:r>
            <a:r>
              <a:rPr sz="350" spc="-70" dirty="0">
                <a:latin typeface="Arial"/>
                <a:cs typeface="Arial"/>
              </a:rPr>
              <a:t>E   </a:t>
            </a:r>
            <a:r>
              <a:rPr sz="350" spc="-65" dirty="0">
                <a:latin typeface="Arial"/>
                <a:cs typeface="Arial"/>
              </a:rPr>
              <a:t> R</a:t>
            </a:r>
            <a:endParaRPr sz="3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55" dirty="0">
                <a:latin typeface="Arial"/>
                <a:cs typeface="Arial"/>
              </a:rPr>
              <a:t>Gemeente</a:t>
            </a:r>
            <a:r>
              <a:rPr sz="50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Uithoorn</a:t>
            </a:r>
            <a:endParaRPr sz="500">
              <a:latin typeface="Arial"/>
              <a:cs typeface="Arial"/>
            </a:endParaRPr>
          </a:p>
        </p:txBody>
      </p:sp>
      <p:sp>
        <p:nvSpPr>
          <p:cNvPr id="6286" name="object 6286"/>
          <p:cNvSpPr txBox="1"/>
          <p:nvPr/>
        </p:nvSpPr>
        <p:spPr>
          <a:xfrm>
            <a:off x="18510394" y="13491674"/>
            <a:ext cx="3130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70" dirty="0">
                <a:latin typeface="Arial"/>
                <a:cs typeface="Arial"/>
              </a:rPr>
              <a:t>D.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60" dirty="0">
                <a:latin typeface="Arial"/>
                <a:cs typeface="Arial"/>
              </a:rPr>
              <a:t>Loogman</a:t>
            </a:r>
            <a:endParaRPr sz="500">
              <a:latin typeface="Arial"/>
              <a:cs typeface="Arial"/>
            </a:endParaRPr>
          </a:p>
        </p:txBody>
      </p:sp>
      <p:sp>
        <p:nvSpPr>
          <p:cNvPr id="6287" name="object 6287"/>
          <p:cNvSpPr txBox="1"/>
          <p:nvPr/>
        </p:nvSpPr>
        <p:spPr>
          <a:xfrm>
            <a:off x="18510394" y="13622666"/>
            <a:ext cx="45974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5" dirty="0">
                <a:latin typeface="Arial"/>
                <a:cs typeface="Arial"/>
              </a:rPr>
              <a:t>G           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80" dirty="0">
                <a:latin typeface="Arial"/>
                <a:cs typeface="Arial"/>
              </a:rPr>
              <a:t>C                                 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60" dirty="0">
                <a:latin typeface="Arial"/>
                <a:cs typeface="Arial"/>
              </a:rPr>
              <a:t>N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30" dirty="0">
                <a:latin typeface="Arial"/>
                <a:cs typeface="Arial"/>
              </a:rPr>
              <a:t>L  </a:t>
            </a:r>
            <a:r>
              <a:rPr sz="300" spc="-65" dirty="0">
                <a:latin typeface="Arial"/>
                <a:cs typeface="Arial"/>
              </a:rPr>
              <a:t>E      E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5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55" dirty="0">
                <a:latin typeface="Arial"/>
                <a:cs typeface="Arial"/>
              </a:rPr>
              <a:t>S.</a:t>
            </a:r>
            <a:r>
              <a:rPr sz="500" spc="-1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Leeuwerink</a:t>
            </a:r>
            <a:endParaRPr sz="500">
              <a:latin typeface="Arial"/>
              <a:cs typeface="Arial"/>
            </a:endParaRPr>
          </a:p>
        </p:txBody>
      </p:sp>
      <p:sp>
        <p:nvSpPr>
          <p:cNvPr id="6288" name="object 6288"/>
          <p:cNvSpPr txBox="1"/>
          <p:nvPr/>
        </p:nvSpPr>
        <p:spPr>
          <a:xfrm>
            <a:off x="18510394" y="13812730"/>
            <a:ext cx="457200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5" dirty="0">
                <a:latin typeface="Arial"/>
                <a:cs typeface="Arial"/>
              </a:rPr>
              <a:t>G           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25" dirty="0">
                <a:latin typeface="Arial"/>
                <a:cs typeface="Arial"/>
              </a:rPr>
              <a:t>A  </a:t>
            </a:r>
            <a:r>
              <a:rPr sz="300" spc="-60" dirty="0">
                <a:latin typeface="Arial"/>
                <a:cs typeface="Arial"/>
              </a:rPr>
              <a:t>U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I  </a:t>
            </a:r>
            <a:r>
              <a:rPr sz="300" spc="-45" dirty="0">
                <a:latin typeface="Arial"/>
                <a:cs typeface="Arial"/>
              </a:rPr>
              <a:t>S   </a:t>
            </a:r>
            <a:r>
              <a:rPr sz="300" spc="-65" dirty="0">
                <a:latin typeface="Arial"/>
                <a:cs typeface="Arial"/>
              </a:rPr>
              <a:t>E      E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55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55" dirty="0">
                <a:latin typeface="Arial"/>
                <a:cs typeface="Arial"/>
              </a:rPr>
              <a:t>P.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20" dirty="0">
                <a:latin typeface="Arial"/>
                <a:cs typeface="Arial"/>
              </a:rPr>
              <a:t>der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Heide</a:t>
            </a:r>
            <a:endParaRPr sz="500">
              <a:latin typeface="Arial"/>
              <a:cs typeface="Arial"/>
            </a:endParaRPr>
          </a:p>
        </p:txBody>
      </p:sp>
      <p:sp>
        <p:nvSpPr>
          <p:cNvPr id="6289" name="object 6289"/>
          <p:cNvSpPr txBox="1"/>
          <p:nvPr/>
        </p:nvSpPr>
        <p:spPr>
          <a:xfrm>
            <a:off x="19664739" y="13812730"/>
            <a:ext cx="249554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195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S   </a:t>
            </a:r>
            <a:r>
              <a:rPr sz="300" spc="-25" dirty="0">
                <a:latin typeface="Arial"/>
                <a:cs typeface="Arial"/>
              </a:rPr>
              <a:t>T  A  T  </a:t>
            </a:r>
            <a:r>
              <a:rPr sz="300" spc="-60" dirty="0">
                <a:latin typeface="Arial"/>
                <a:cs typeface="Arial"/>
              </a:rPr>
              <a:t>U  </a:t>
            </a:r>
            <a:r>
              <a:rPr sz="300" spc="-45" dirty="0">
                <a:latin typeface="Arial"/>
                <a:cs typeface="Arial"/>
              </a:rPr>
              <a:t>S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100" dirty="0">
                <a:latin typeface="Arial"/>
                <a:cs typeface="Arial"/>
              </a:rPr>
              <a:t>CONCEPT</a:t>
            </a:r>
            <a:endParaRPr sz="500">
              <a:latin typeface="Arial"/>
              <a:cs typeface="Arial"/>
            </a:endParaRPr>
          </a:p>
        </p:txBody>
      </p:sp>
      <p:sp>
        <p:nvSpPr>
          <p:cNvPr id="6290" name="object 6290"/>
          <p:cNvSpPr txBox="1"/>
          <p:nvPr/>
        </p:nvSpPr>
        <p:spPr>
          <a:xfrm>
            <a:off x="19229131" y="13812730"/>
            <a:ext cx="313055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60" dirty="0">
                <a:latin typeface="Arial"/>
                <a:cs typeface="Arial"/>
              </a:rPr>
              <a:t>D    </a:t>
            </a:r>
            <a:r>
              <a:rPr sz="300" spc="-25" dirty="0">
                <a:latin typeface="Arial"/>
                <a:cs typeface="Arial"/>
              </a:rPr>
              <a:t>A  T  </a:t>
            </a:r>
            <a:r>
              <a:rPr sz="300" spc="-60" dirty="0">
                <a:latin typeface="Arial"/>
                <a:cs typeface="Arial"/>
              </a:rPr>
              <a:t>U </a:t>
            </a:r>
            <a:r>
              <a:rPr sz="300" spc="-45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M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30" dirty="0">
                <a:latin typeface="Arial"/>
                <a:cs typeface="Arial"/>
              </a:rPr>
              <a:t>07-10-2020</a:t>
            </a:r>
            <a:endParaRPr sz="500">
              <a:latin typeface="Arial"/>
              <a:cs typeface="Arial"/>
            </a:endParaRPr>
          </a:p>
        </p:txBody>
      </p:sp>
      <p:sp>
        <p:nvSpPr>
          <p:cNvPr id="6291" name="object 6291"/>
          <p:cNvSpPr txBox="1"/>
          <p:nvPr/>
        </p:nvSpPr>
        <p:spPr>
          <a:xfrm>
            <a:off x="19229131" y="13622666"/>
            <a:ext cx="22352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S   </a:t>
            </a:r>
            <a:r>
              <a:rPr sz="300" spc="-80" dirty="0">
                <a:latin typeface="Arial"/>
                <a:cs typeface="Arial"/>
              </a:rPr>
              <a:t>C                               </a:t>
            </a:r>
            <a:r>
              <a:rPr sz="300" spc="-60" dirty="0">
                <a:latin typeface="Arial"/>
                <a:cs typeface="Arial"/>
              </a:rPr>
              <a:t>H    </a:t>
            </a:r>
            <a:r>
              <a:rPr sz="300" spc="-25" dirty="0">
                <a:latin typeface="Arial"/>
                <a:cs typeface="Arial"/>
              </a:rPr>
              <a:t>A  A</a:t>
            </a:r>
            <a:r>
              <a:rPr sz="300" dirty="0">
                <a:latin typeface="Arial"/>
                <a:cs typeface="Arial"/>
              </a:rPr>
              <a:t> </a:t>
            </a:r>
            <a:r>
              <a:rPr sz="300" spc="-30" dirty="0">
                <a:latin typeface="Arial"/>
                <a:cs typeface="Arial"/>
              </a:rPr>
              <a:t>L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60" dirty="0">
                <a:latin typeface="Arial"/>
                <a:cs typeface="Arial"/>
              </a:rPr>
              <a:t>1:200</a:t>
            </a:r>
            <a:endParaRPr sz="500">
              <a:latin typeface="Arial"/>
              <a:cs typeface="Arial"/>
            </a:endParaRPr>
          </a:p>
        </p:txBody>
      </p:sp>
      <p:sp>
        <p:nvSpPr>
          <p:cNvPr id="6292" name="object 6292"/>
          <p:cNvSpPr txBox="1"/>
          <p:nvPr/>
        </p:nvSpPr>
        <p:spPr>
          <a:xfrm>
            <a:off x="19229131" y="13432601"/>
            <a:ext cx="26416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F   </a:t>
            </a:r>
            <a:r>
              <a:rPr sz="300" spc="-75" dirty="0">
                <a:latin typeface="Arial"/>
                <a:cs typeface="Arial"/>
              </a:rPr>
              <a:t>O       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M             </a:t>
            </a:r>
            <a:r>
              <a:rPr sz="300" spc="-25" dirty="0">
                <a:latin typeface="Arial"/>
                <a:cs typeface="Arial"/>
              </a:rPr>
              <a:t>A  A</a:t>
            </a:r>
            <a:r>
              <a:rPr sz="300" spc="-2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T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40" dirty="0">
                <a:latin typeface="Arial"/>
                <a:cs typeface="Arial"/>
              </a:rPr>
              <a:t>A0</a:t>
            </a:r>
            <a:endParaRPr sz="500">
              <a:latin typeface="Arial"/>
              <a:cs typeface="Arial"/>
            </a:endParaRPr>
          </a:p>
        </p:txBody>
      </p:sp>
      <p:sp>
        <p:nvSpPr>
          <p:cNvPr id="6293" name="object 6293"/>
          <p:cNvSpPr txBox="1"/>
          <p:nvPr/>
        </p:nvSpPr>
        <p:spPr>
          <a:xfrm>
            <a:off x="19626440" y="13242179"/>
            <a:ext cx="287655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7955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B  </a:t>
            </a:r>
            <a:r>
              <a:rPr sz="300" spc="-30" dirty="0">
                <a:latin typeface="Arial"/>
                <a:cs typeface="Arial"/>
              </a:rPr>
              <a:t>L  </a:t>
            </a:r>
            <a:r>
              <a:rPr sz="300" spc="-25" dirty="0">
                <a:latin typeface="Arial"/>
                <a:cs typeface="Arial"/>
              </a:rPr>
              <a:t>A</a:t>
            </a:r>
            <a:r>
              <a:rPr sz="30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spc="-50" dirty="0">
                <a:latin typeface="Arial"/>
                <a:cs typeface="Arial"/>
              </a:rPr>
              <a:t>02  </a:t>
            </a:r>
            <a:r>
              <a:rPr sz="500" spc="-40" dirty="0">
                <a:latin typeface="Arial"/>
                <a:cs typeface="Arial"/>
              </a:rPr>
              <a:t>van</a:t>
            </a:r>
            <a:r>
              <a:rPr sz="500" spc="40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03</a:t>
            </a:r>
            <a:endParaRPr sz="500">
              <a:latin typeface="Arial"/>
              <a:cs typeface="Arial"/>
            </a:endParaRPr>
          </a:p>
        </p:txBody>
      </p:sp>
      <p:sp>
        <p:nvSpPr>
          <p:cNvPr id="6294" name="object 6294"/>
          <p:cNvSpPr/>
          <p:nvPr/>
        </p:nvSpPr>
        <p:spPr>
          <a:xfrm>
            <a:off x="15629535" y="1664882"/>
            <a:ext cx="80645" cy="62230"/>
          </a:xfrm>
          <a:custGeom>
            <a:avLst/>
            <a:gdLst/>
            <a:ahLst/>
            <a:cxnLst/>
            <a:rect l="l" t="t" r="r" b="b"/>
            <a:pathLst>
              <a:path w="80644" h="62230">
                <a:moveTo>
                  <a:pt x="0" y="0"/>
                </a:moveTo>
                <a:lnTo>
                  <a:pt x="80177" y="619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5" name="object 6295"/>
          <p:cNvSpPr/>
          <p:nvPr/>
        </p:nvSpPr>
        <p:spPr>
          <a:xfrm>
            <a:off x="15401173" y="839122"/>
            <a:ext cx="929640" cy="1205230"/>
          </a:xfrm>
          <a:custGeom>
            <a:avLst/>
            <a:gdLst/>
            <a:ahLst/>
            <a:cxnLst/>
            <a:rect l="l" t="t" r="r" b="b"/>
            <a:pathLst>
              <a:path w="929640" h="1205230">
                <a:moveTo>
                  <a:pt x="0" y="1204814"/>
                </a:moveTo>
                <a:lnTo>
                  <a:pt x="929561" y="0"/>
                </a:lnTo>
                <a:lnTo>
                  <a:pt x="313910" y="742360"/>
                </a:lnTo>
                <a:lnTo>
                  <a:pt x="557665" y="481782"/>
                </a:lnTo>
                <a:lnTo>
                  <a:pt x="367600" y="783522"/>
                </a:lnTo>
                <a:lnTo>
                  <a:pt x="92956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6" name="object 6296"/>
          <p:cNvSpPr/>
          <p:nvPr/>
        </p:nvSpPr>
        <p:spPr>
          <a:xfrm>
            <a:off x="15387570" y="1722509"/>
            <a:ext cx="261620" cy="332105"/>
          </a:xfrm>
          <a:custGeom>
            <a:avLst/>
            <a:gdLst/>
            <a:ahLst/>
            <a:cxnLst/>
            <a:rect l="l" t="t" r="r" b="b"/>
            <a:pathLst>
              <a:path w="261619" h="332105">
                <a:moveTo>
                  <a:pt x="26845" y="331807"/>
                </a:moveTo>
                <a:lnTo>
                  <a:pt x="261293" y="0"/>
                </a:lnTo>
                <a:lnTo>
                  <a:pt x="0" y="31104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7" name="object 6297"/>
          <p:cNvSpPr/>
          <p:nvPr/>
        </p:nvSpPr>
        <p:spPr>
          <a:xfrm>
            <a:off x="15401173" y="1722509"/>
            <a:ext cx="248285" cy="332105"/>
          </a:xfrm>
          <a:custGeom>
            <a:avLst/>
            <a:gdLst/>
            <a:ahLst/>
            <a:cxnLst/>
            <a:rect l="l" t="t" r="r" b="b"/>
            <a:pathLst>
              <a:path w="248284" h="332105">
                <a:moveTo>
                  <a:pt x="0" y="321426"/>
                </a:moveTo>
                <a:lnTo>
                  <a:pt x="13243" y="331807"/>
                </a:lnTo>
                <a:lnTo>
                  <a:pt x="247692" y="0"/>
                </a:lnTo>
                <a:lnTo>
                  <a:pt x="0" y="3214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8" name="object 6298"/>
          <p:cNvSpPr/>
          <p:nvPr/>
        </p:nvSpPr>
        <p:spPr>
          <a:xfrm>
            <a:off x="15401173" y="1722509"/>
            <a:ext cx="248285" cy="332105"/>
          </a:xfrm>
          <a:custGeom>
            <a:avLst/>
            <a:gdLst/>
            <a:ahLst/>
            <a:cxnLst/>
            <a:rect l="l" t="t" r="r" b="b"/>
            <a:pathLst>
              <a:path w="248284" h="332105">
                <a:moveTo>
                  <a:pt x="0" y="321426"/>
                </a:moveTo>
                <a:lnTo>
                  <a:pt x="13243" y="331807"/>
                </a:lnTo>
                <a:lnTo>
                  <a:pt x="247692" y="0"/>
                </a:lnTo>
                <a:lnTo>
                  <a:pt x="0" y="32142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9" name="object 6299"/>
          <p:cNvSpPr/>
          <p:nvPr/>
        </p:nvSpPr>
        <p:spPr>
          <a:xfrm>
            <a:off x="15768773" y="839122"/>
            <a:ext cx="561975" cy="783590"/>
          </a:xfrm>
          <a:custGeom>
            <a:avLst/>
            <a:gdLst/>
            <a:ahLst/>
            <a:cxnLst/>
            <a:rect l="l" t="t" r="r" b="b"/>
            <a:pathLst>
              <a:path w="561975" h="783590">
                <a:moveTo>
                  <a:pt x="190064" y="481782"/>
                </a:moveTo>
                <a:lnTo>
                  <a:pt x="190064" y="518522"/>
                </a:lnTo>
                <a:lnTo>
                  <a:pt x="561960" y="0"/>
                </a:lnTo>
                <a:lnTo>
                  <a:pt x="190064" y="481782"/>
                </a:lnTo>
                <a:close/>
              </a:path>
              <a:path w="561975" h="783590">
                <a:moveTo>
                  <a:pt x="0" y="783522"/>
                </a:moveTo>
                <a:lnTo>
                  <a:pt x="190064" y="481782"/>
                </a:lnTo>
                <a:lnTo>
                  <a:pt x="190064" y="518522"/>
                </a:lnTo>
                <a:lnTo>
                  <a:pt x="0" y="783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0" name="object 6300"/>
          <p:cNvSpPr/>
          <p:nvPr/>
        </p:nvSpPr>
        <p:spPr>
          <a:xfrm>
            <a:off x="15768773" y="839122"/>
            <a:ext cx="561975" cy="783590"/>
          </a:xfrm>
          <a:custGeom>
            <a:avLst/>
            <a:gdLst/>
            <a:ahLst/>
            <a:cxnLst/>
            <a:rect l="l" t="t" r="r" b="b"/>
            <a:pathLst>
              <a:path w="561975" h="783590">
                <a:moveTo>
                  <a:pt x="0" y="783522"/>
                </a:moveTo>
                <a:lnTo>
                  <a:pt x="190064" y="481782"/>
                </a:lnTo>
                <a:lnTo>
                  <a:pt x="561960" y="0"/>
                </a:lnTo>
                <a:lnTo>
                  <a:pt x="0" y="7835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1" name="object 6301"/>
          <p:cNvSpPr/>
          <p:nvPr/>
        </p:nvSpPr>
        <p:spPr>
          <a:xfrm>
            <a:off x="15387570" y="2033556"/>
            <a:ext cx="13970" cy="10795"/>
          </a:xfrm>
          <a:custGeom>
            <a:avLst/>
            <a:gdLst/>
            <a:ahLst/>
            <a:cxnLst/>
            <a:rect l="l" t="t" r="r" b="b"/>
            <a:pathLst>
              <a:path w="13969" h="10794">
                <a:moveTo>
                  <a:pt x="0" y="0"/>
                </a:moveTo>
                <a:lnTo>
                  <a:pt x="13601" y="1038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2" name="object 6302"/>
          <p:cNvSpPr/>
          <p:nvPr/>
        </p:nvSpPr>
        <p:spPr>
          <a:xfrm>
            <a:off x="18083190" y="10331598"/>
            <a:ext cx="641780" cy="54835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3" name="object 6303"/>
          <p:cNvSpPr/>
          <p:nvPr/>
        </p:nvSpPr>
        <p:spPr>
          <a:xfrm>
            <a:off x="18197729" y="9307541"/>
            <a:ext cx="641780" cy="54835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4" name="object 6304"/>
          <p:cNvSpPr/>
          <p:nvPr/>
        </p:nvSpPr>
        <p:spPr>
          <a:xfrm>
            <a:off x="18198087" y="9307900"/>
            <a:ext cx="641985" cy="548005"/>
          </a:xfrm>
          <a:custGeom>
            <a:avLst/>
            <a:gdLst/>
            <a:ahLst/>
            <a:cxnLst/>
            <a:rect l="l" t="t" r="r" b="b"/>
            <a:pathLst>
              <a:path w="641984" h="548004">
                <a:moveTo>
                  <a:pt x="0" y="0"/>
                </a:moveTo>
                <a:lnTo>
                  <a:pt x="641422" y="0"/>
                </a:lnTo>
                <a:lnTo>
                  <a:pt x="641422" y="548000"/>
                </a:lnTo>
                <a:lnTo>
                  <a:pt x="0" y="548000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5" name="object 6305"/>
          <p:cNvSpPr txBox="1"/>
          <p:nvPr/>
        </p:nvSpPr>
        <p:spPr>
          <a:xfrm>
            <a:off x="16637485" y="9284275"/>
            <a:ext cx="3213735" cy="1619250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750">
              <a:latin typeface="Times New Roman"/>
              <a:cs typeface="Times New Roman"/>
            </a:endParaRPr>
          </a:p>
          <a:p>
            <a:pPr marL="557530" algn="ctr">
              <a:lnSpc>
                <a:spcPts val="305"/>
              </a:lnSpc>
              <a:spcBef>
                <a:spcPts val="5"/>
              </a:spcBef>
            </a:pPr>
            <a:r>
              <a:rPr sz="800" spc="-100" dirty="0">
                <a:latin typeface="Arial"/>
                <a:cs typeface="Arial"/>
              </a:rPr>
              <a:t>BLAD</a:t>
            </a:r>
            <a:r>
              <a:rPr sz="800" spc="95" dirty="0">
                <a:latin typeface="Arial"/>
                <a:cs typeface="Arial"/>
              </a:rPr>
              <a:t> </a:t>
            </a:r>
            <a:r>
              <a:rPr sz="100" spc="-37" baseline="666666" dirty="0">
                <a:latin typeface="Arial"/>
                <a:cs typeface="Arial"/>
              </a:rPr>
              <a:t>V</a:t>
            </a:r>
            <a:r>
              <a:rPr sz="100" spc="-75" baseline="666666" dirty="0">
                <a:latin typeface="Arial"/>
                <a:cs typeface="Arial"/>
              </a:rPr>
              <a:t>B</a:t>
            </a:r>
            <a:r>
              <a:rPr sz="800" spc="-130" dirty="0">
                <a:latin typeface="Arial"/>
                <a:cs typeface="Arial"/>
              </a:rPr>
              <a:t>01</a:t>
            </a:r>
            <a:endParaRPr sz="800">
              <a:latin typeface="Arial"/>
              <a:cs typeface="Arial"/>
            </a:endParaRPr>
          </a:p>
          <a:p>
            <a:pPr marL="64135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  <a:p>
            <a:pPr marL="748665" algn="ctr">
              <a:lnSpc>
                <a:spcPct val="100000"/>
              </a:lnSpc>
              <a:spcBef>
                <a:spcPts val="80"/>
              </a:spcBef>
            </a:pPr>
            <a:r>
              <a:rPr sz="100" spc="-25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42545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  <a:p>
            <a:pPr marL="365760" algn="ctr">
              <a:lnSpc>
                <a:spcPct val="100000"/>
              </a:lnSpc>
              <a:spcBef>
                <a:spcPts val="80"/>
              </a:spcBef>
            </a:pPr>
            <a:r>
              <a:rPr sz="100" spc="-25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R="713105" algn="ct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betonconstructie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497205" algn="ctr">
              <a:lnSpc>
                <a:spcPct val="100000"/>
              </a:lnSpc>
              <a:spcBef>
                <a:spcPts val="75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  <a:p>
            <a:pPr marR="575310" algn="r">
              <a:lnSpc>
                <a:spcPct val="100000"/>
              </a:lnSpc>
              <a:spcBef>
                <a:spcPts val="8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R="554990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  <a:p>
            <a:pPr marR="585470" algn="r">
              <a:lnSpc>
                <a:spcPct val="100000"/>
              </a:lnSpc>
              <a:spcBef>
                <a:spcPts val="55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">
              <a:latin typeface="Times New Roman"/>
              <a:cs typeface="Times New Roman"/>
            </a:endParaRPr>
          </a:p>
          <a:p>
            <a:pPr marR="579755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  <a:p>
            <a:pPr marR="1017269" algn="r">
              <a:lnSpc>
                <a:spcPct val="100000"/>
              </a:lnSpc>
              <a:spcBef>
                <a:spcPts val="45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  <a:p>
            <a:pPr marR="997585" algn="r">
              <a:lnSpc>
                <a:spcPct val="100000"/>
              </a:lnSpc>
              <a:spcBef>
                <a:spcPts val="45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  <a:p>
            <a:pPr marL="320040" algn="ctr">
              <a:lnSpc>
                <a:spcPct val="100000"/>
              </a:lnSpc>
              <a:spcBef>
                <a:spcPts val="40"/>
              </a:spcBef>
              <a:tabLst>
                <a:tab pos="1237615" algn="l"/>
              </a:tabLst>
            </a:pPr>
            <a:r>
              <a:rPr sz="100" spc="-25" dirty="0">
                <a:latin typeface="Arial"/>
                <a:cs typeface="Arial"/>
              </a:rPr>
              <a:t>7	5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">
              <a:latin typeface="Times New Roman"/>
              <a:cs typeface="Times New Roman"/>
            </a:endParaRPr>
          </a:p>
          <a:p>
            <a:pPr marR="837565" algn="ct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brug</a:t>
            </a:r>
            <a:endParaRPr sz="100">
              <a:latin typeface="Arial"/>
              <a:cs typeface="Arial"/>
            </a:endParaRPr>
          </a:p>
          <a:p>
            <a:pPr marR="835660" algn="r">
              <a:lnSpc>
                <a:spcPct val="100000"/>
              </a:lnSpc>
              <a:spcBef>
                <a:spcPts val="7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R="616585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</a:t>
            </a:r>
            <a:r>
              <a:rPr sz="100" spc="7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  <a:p>
            <a:pPr marL="231140" algn="ctr">
              <a:lnSpc>
                <a:spcPct val="100000"/>
              </a:lnSpc>
              <a:spcBef>
                <a:spcPts val="2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255904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">
              <a:latin typeface="Times New Roman"/>
              <a:cs typeface="Times New Roman"/>
            </a:endParaRPr>
          </a:p>
          <a:p>
            <a:pPr marR="770890" algn="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21-91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">
              <a:latin typeface="Times New Roman"/>
              <a:cs typeface="Times New Roman"/>
            </a:endParaRPr>
          </a:p>
          <a:p>
            <a:pPr marL="347980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">
              <a:latin typeface="Times New Roman"/>
              <a:cs typeface="Times New Roman"/>
            </a:endParaRPr>
          </a:p>
          <a:p>
            <a:pPr marL="335915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">
              <a:latin typeface="Times New Roman"/>
              <a:cs typeface="Times New Roman"/>
            </a:endParaRPr>
          </a:p>
          <a:p>
            <a:pPr marR="621665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  <a:p>
            <a:pPr marR="563880" algn="r">
              <a:lnSpc>
                <a:spcPct val="100000"/>
              </a:lnSpc>
              <a:spcBef>
                <a:spcPts val="5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  <a:p>
            <a:pPr marL="323215" algn="ctr">
              <a:lnSpc>
                <a:spcPct val="100000"/>
              </a:lnSpc>
              <a:spcBef>
                <a:spcPts val="5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  <a:p>
            <a:pPr marR="537210" algn="r"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">
              <a:latin typeface="Times New Roman"/>
              <a:cs typeface="Times New Roman"/>
            </a:endParaRPr>
          </a:p>
          <a:p>
            <a:pPr marR="657860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  <a:p>
            <a:pPr marR="631825" algn="r">
              <a:lnSpc>
                <a:spcPct val="100000"/>
              </a:lnSpc>
              <a:spcBef>
                <a:spcPts val="2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  <a:p>
            <a:pPr marR="607695" algn="r">
              <a:lnSpc>
                <a:spcPct val="100000"/>
              </a:lnSpc>
              <a:spcBef>
                <a:spcPts val="2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  <a:p>
            <a:pPr marR="581025" algn="r">
              <a:lnSpc>
                <a:spcPct val="100000"/>
              </a:lnSpc>
              <a:spcBef>
                <a:spcPts val="2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R="667385" algn="r">
              <a:lnSpc>
                <a:spcPct val="100000"/>
              </a:lnSpc>
              <a:spcBef>
                <a:spcPts val="65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  <a:p>
            <a:pPr marR="636270" algn="r">
              <a:lnSpc>
                <a:spcPct val="100000"/>
              </a:lnSpc>
              <a:spcBef>
                <a:spcPts val="25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  <a:p>
            <a:pPr marR="611505" algn="r">
              <a:lnSpc>
                <a:spcPct val="100000"/>
              </a:lnSpc>
              <a:spcBef>
                <a:spcPts val="2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  <a:p>
            <a:pPr marR="579120" algn="r">
              <a:lnSpc>
                <a:spcPct val="100000"/>
              </a:lnSpc>
              <a:spcBef>
                <a:spcPts val="25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">
              <a:latin typeface="Times New Roman"/>
              <a:cs typeface="Times New Roman"/>
            </a:endParaRPr>
          </a:p>
          <a:p>
            <a:pPr marR="725805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  <a:p>
            <a:pPr marR="645795" algn="r">
              <a:lnSpc>
                <a:spcPct val="100000"/>
              </a:lnSpc>
              <a:spcBef>
                <a:spcPts val="7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  <a:p>
            <a:pPr marR="584200" algn="r">
              <a:lnSpc>
                <a:spcPct val="100000"/>
              </a:lnSpc>
              <a:spcBef>
                <a:spcPts val="55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">
              <a:latin typeface="Times New Roman"/>
              <a:cs typeface="Times New Roman"/>
            </a:endParaRPr>
          </a:p>
          <a:p>
            <a:pPr marL="1059815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</a:t>
            </a:r>
            <a:r>
              <a:rPr sz="100" spc="21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9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11</a:t>
            </a:r>
            <a:r>
              <a:rPr sz="100" spc="9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  <a:p>
            <a:pPr marL="1035685">
              <a:lnSpc>
                <a:spcPct val="100000"/>
              </a:lnSpc>
              <a:spcBef>
                <a:spcPts val="5"/>
              </a:spcBef>
            </a:pPr>
            <a:r>
              <a:rPr sz="100" spc="-20" dirty="0">
                <a:latin typeface="Arial"/>
                <a:cs typeface="Arial"/>
              </a:rPr>
              <a:t>1-3</a:t>
            </a:r>
            <a:r>
              <a:rPr sz="100" spc="75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">
              <a:latin typeface="Times New Roman"/>
              <a:cs typeface="Times New Roman"/>
            </a:endParaRPr>
          </a:p>
          <a:p>
            <a:pPr marR="763270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R="638810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">
              <a:latin typeface="Times New Roman"/>
              <a:cs typeface="Times New Roman"/>
            </a:endParaRPr>
          </a:p>
          <a:p>
            <a:pPr marR="772795" algn="r">
              <a:lnSpc>
                <a:spcPct val="100000"/>
              </a:lnSpc>
              <a:spcBef>
                <a:spcPts val="5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  <a:p>
            <a:pPr marR="709295" algn="r">
              <a:lnSpc>
                <a:spcPct val="100000"/>
              </a:lnSpc>
              <a:spcBef>
                <a:spcPts val="6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">
              <a:latin typeface="Times New Roman"/>
              <a:cs typeface="Times New Roman"/>
            </a:endParaRPr>
          </a:p>
          <a:p>
            <a:pPr marR="529590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52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54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  <a:p>
            <a:pPr marR="454025" algn="ctr">
              <a:lnSpc>
                <a:spcPct val="100000"/>
              </a:lnSpc>
              <a:spcBef>
                <a:spcPts val="45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">
              <a:latin typeface="Times New Roman"/>
              <a:cs typeface="Times New Roman"/>
            </a:endParaRPr>
          </a:p>
          <a:p>
            <a:pPr marR="806450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94</a:t>
            </a:r>
            <a:endParaRPr sz="100">
              <a:latin typeface="Arial"/>
              <a:cs typeface="Arial"/>
            </a:endParaRPr>
          </a:p>
          <a:p>
            <a:pPr marR="743585" algn="r">
              <a:lnSpc>
                <a:spcPct val="100000"/>
              </a:lnSpc>
              <a:spcBef>
                <a:spcPts val="60"/>
              </a:spcBef>
            </a:pPr>
            <a:r>
              <a:rPr sz="100" spc="-25" dirty="0">
                <a:latin typeface="Arial"/>
                <a:cs typeface="Arial"/>
              </a:rPr>
              <a:t>90</a:t>
            </a:r>
            <a:endParaRPr sz="100">
              <a:latin typeface="Arial"/>
              <a:cs typeface="Arial"/>
            </a:endParaRPr>
          </a:p>
          <a:p>
            <a:pPr marR="707390" algn="r">
              <a:lnSpc>
                <a:spcPct val="100000"/>
              </a:lnSpc>
              <a:spcBef>
                <a:spcPts val="35"/>
              </a:spcBef>
            </a:pPr>
            <a:r>
              <a:rPr sz="100" spc="-25" dirty="0">
                <a:latin typeface="Arial"/>
                <a:cs typeface="Arial"/>
              </a:rPr>
              <a:t>88</a:t>
            </a:r>
            <a:endParaRPr sz="100">
              <a:latin typeface="Arial"/>
              <a:cs typeface="Arial"/>
            </a:endParaRPr>
          </a:p>
          <a:p>
            <a:pPr marR="684530" algn="r">
              <a:lnSpc>
                <a:spcPct val="100000"/>
              </a:lnSpc>
              <a:spcBef>
                <a:spcPts val="20"/>
              </a:spcBef>
            </a:pPr>
            <a:r>
              <a:rPr sz="100" spc="-25" dirty="0">
                <a:latin typeface="Arial"/>
                <a:cs typeface="Arial"/>
              </a:rPr>
              <a:t>86</a:t>
            </a:r>
            <a:endParaRPr sz="100">
              <a:latin typeface="Arial"/>
              <a:cs typeface="Arial"/>
            </a:endParaRPr>
          </a:p>
        </p:txBody>
      </p:sp>
      <p:sp>
        <p:nvSpPr>
          <p:cNvPr id="6306" name="object 6306"/>
          <p:cNvSpPr txBox="1"/>
          <p:nvPr/>
        </p:nvSpPr>
        <p:spPr>
          <a:xfrm>
            <a:off x="18083548" y="10331956"/>
            <a:ext cx="641985" cy="548005"/>
          </a:xfrm>
          <a:prstGeom prst="rect">
            <a:avLst/>
          </a:prstGeom>
          <a:ln w="429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">
              <a:latin typeface="Times New Roman"/>
              <a:cs typeface="Times New Roman"/>
            </a:endParaRPr>
          </a:p>
          <a:p>
            <a:pPr marR="196215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  <a:p>
            <a:pPr marL="80010"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brug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R="80010" algn="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-4.37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">
              <a:latin typeface="Times New Roman"/>
              <a:cs typeface="Times New Roman"/>
            </a:endParaRPr>
          </a:p>
          <a:p>
            <a:pPr marR="78105" algn="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R="73025" algn="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">
              <a:latin typeface="Times New Roman"/>
              <a:cs typeface="Times New Roman"/>
            </a:endParaRPr>
          </a:p>
          <a:p>
            <a:pPr marR="130810" algn="r">
              <a:lnSpc>
                <a:spcPct val="100000"/>
              </a:lnSpc>
            </a:pPr>
            <a:r>
              <a:rPr sz="800" spc="-100" dirty="0">
                <a:latin typeface="Arial"/>
                <a:cs typeface="Arial"/>
              </a:rPr>
              <a:t>BLAD</a:t>
            </a:r>
            <a:r>
              <a:rPr sz="800" spc="15" dirty="0">
                <a:latin typeface="Arial"/>
                <a:cs typeface="Arial"/>
              </a:rPr>
              <a:t> </a:t>
            </a:r>
            <a:r>
              <a:rPr sz="800" spc="-75" dirty="0">
                <a:latin typeface="Arial"/>
                <a:cs typeface="Arial"/>
              </a:rPr>
              <a:t>03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650">
              <a:latin typeface="Times New Roman"/>
              <a:cs typeface="Times New Roman"/>
            </a:endParaRPr>
          </a:p>
          <a:p>
            <a:pPr marL="36195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bedrijfsvloerplaat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  <a:p>
            <a:pPr marL="4445">
              <a:lnSpc>
                <a:spcPct val="100000"/>
              </a:lnSpc>
              <a:spcBef>
                <a:spcPts val="6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100">
              <a:latin typeface="Arial"/>
              <a:cs typeface="Arial"/>
            </a:endParaRPr>
          </a:p>
        </p:txBody>
      </p:sp>
      <p:sp>
        <p:nvSpPr>
          <p:cNvPr id="6307" name="object 6307"/>
          <p:cNvSpPr/>
          <p:nvPr/>
        </p:nvSpPr>
        <p:spPr>
          <a:xfrm>
            <a:off x="17410985" y="9497248"/>
            <a:ext cx="842940" cy="82611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8" name="object 6308"/>
          <p:cNvSpPr txBox="1"/>
          <p:nvPr/>
        </p:nvSpPr>
        <p:spPr>
          <a:xfrm rot="19380000">
            <a:off x="17651865" y="9863794"/>
            <a:ext cx="368459" cy="102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10"/>
              </a:lnSpc>
            </a:pPr>
            <a:r>
              <a:rPr sz="800" spc="-100" dirty="0">
                <a:latin typeface="Arial"/>
                <a:cs typeface="Arial"/>
              </a:rPr>
              <a:t>BLAD</a:t>
            </a:r>
            <a:r>
              <a:rPr sz="800" spc="5" dirty="0">
                <a:latin typeface="Arial"/>
                <a:cs typeface="Arial"/>
              </a:rPr>
              <a:t> </a:t>
            </a:r>
            <a:r>
              <a:rPr sz="800" spc="-75" dirty="0">
                <a:latin typeface="Arial"/>
                <a:cs typeface="Arial"/>
              </a:rPr>
              <a:t>02</a:t>
            </a:r>
            <a:endParaRPr sz="800">
              <a:latin typeface="Arial"/>
              <a:cs typeface="Arial"/>
            </a:endParaRPr>
          </a:p>
        </p:txBody>
      </p:sp>
      <p:sp>
        <p:nvSpPr>
          <p:cNvPr id="6309" name="object 6309"/>
          <p:cNvSpPr/>
          <p:nvPr/>
        </p:nvSpPr>
        <p:spPr>
          <a:xfrm>
            <a:off x="17411343" y="9497606"/>
            <a:ext cx="842644" cy="826135"/>
          </a:xfrm>
          <a:custGeom>
            <a:avLst/>
            <a:gdLst/>
            <a:ahLst/>
            <a:cxnLst/>
            <a:rect l="l" t="t" r="r" b="b"/>
            <a:pathLst>
              <a:path w="842644" h="826134">
                <a:moveTo>
                  <a:pt x="0" y="391940"/>
                </a:moveTo>
                <a:lnTo>
                  <a:pt x="507553" y="0"/>
                </a:lnTo>
                <a:lnTo>
                  <a:pt x="842582" y="433819"/>
                </a:lnTo>
                <a:lnTo>
                  <a:pt x="335028" y="825759"/>
                </a:lnTo>
                <a:lnTo>
                  <a:pt x="0" y="39194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0" name="object 63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pc="-160" dirty="0"/>
              <a:t>1</a:t>
            </a:r>
          </a:p>
        </p:txBody>
      </p:sp>
      <p:sp>
        <p:nvSpPr>
          <p:cNvPr id="6311" name="object 6311"/>
          <p:cNvSpPr txBox="1"/>
          <p:nvPr/>
        </p:nvSpPr>
        <p:spPr>
          <a:xfrm>
            <a:off x="1139736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6312" name="object 6312"/>
          <p:cNvSpPr txBox="1"/>
          <p:nvPr/>
        </p:nvSpPr>
        <p:spPr>
          <a:xfrm>
            <a:off x="1985182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6313" name="object 6313"/>
          <p:cNvSpPr txBox="1"/>
          <p:nvPr/>
        </p:nvSpPr>
        <p:spPr>
          <a:xfrm>
            <a:off x="2827764" y="14037377"/>
            <a:ext cx="7302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20" dirty="0"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6314" name="object 6314"/>
          <p:cNvSpPr txBox="1"/>
          <p:nvPr/>
        </p:nvSpPr>
        <p:spPr>
          <a:xfrm>
            <a:off x="3676432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5</a:t>
            </a:r>
            <a:endParaRPr sz="700">
              <a:latin typeface="Arial"/>
              <a:cs typeface="Arial"/>
            </a:endParaRPr>
          </a:p>
        </p:txBody>
      </p:sp>
      <p:sp>
        <p:nvSpPr>
          <p:cNvPr id="6315" name="object 6315"/>
          <p:cNvSpPr txBox="1"/>
          <p:nvPr/>
        </p:nvSpPr>
        <p:spPr>
          <a:xfrm>
            <a:off x="4521878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6</a:t>
            </a:r>
            <a:endParaRPr sz="700">
              <a:latin typeface="Arial"/>
              <a:cs typeface="Arial"/>
            </a:endParaRPr>
          </a:p>
        </p:txBody>
      </p:sp>
      <p:sp>
        <p:nvSpPr>
          <p:cNvPr id="6316" name="object 6316"/>
          <p:cNvSpPr txBox="1"/>
          <p:nvPr/>
        </p:nvSpPr>
        <p:spPr>
          <a:xfrm>
            <a:off x="5367324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6317" name="object 6317"/>
          <p:cNvSpPr txBox="1"/>
          <p:nvPr/>
        </p:nvSpPr>
        <p:spPr>
          <a:xfrm>
            <a:off x="6212770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6318" name="object 6318"/>
          <p:cNvSpPr txBox="1"/>
          <p:nvPr/>
        </p:nvSpPr>
        <p:spPr>
          <a:xfrm>
            <a:off x="7058216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</p:txBody>
      </p:sp>
      <p:sp>
        <p:nvSpPr>
          <p:cNvPr id="6319" name="object 631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pc="-110" dirty="0"/>
              <a:t>10</a:t>
            </a:r>
          </a:p>
        </p:txBody>
      </p:sp>
      <p:sp>
        <p:nvSpPr>
          <p:cNvPr id="6320" name="object 6320"/>
          <p:cNvSpPr txBox="1"/>
          <p:nvPr/>
        </p:nvSpPr>
        <p:spPr>
          <a:xfrm>
            <a:off x="8740517" y="14037377"/>
            <a:ext cx="8509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60" dirty="0"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6321" name="object 6321"/>
          <p:cNvSpPr txBox="1"/>
          <p:nvPr/>
        </p:nvSpPr>
        <p:spPr>
          <a:xfrm>
            <a:off x="9580236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</p:txBody>
      </p:sp>
      <p:sp>
        <p:nvSpPr>
          <p:cNvPr id="6322" name="object 6322"/>
          <p:cNvSpPr txBox="1"/>
          <p:nvPr/>
        </p:nvSpPr>
        <p:spPr>
          <a:xfrm>
            <a:off x="10425683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13</a:t>
            </a:r>
            <a:endParaRPr sz="700">
              <a:latin typeface="Arial"/>
              <a:cs typeface="Arial"/>
            </a:endParaRPr>
          </a:p>
        </p:txBody>
      </p:sp>
      <p:sp>
        <p:nvSpPr>
          <p:cNvPr id="6323" name="object 6323"/>
          <p:cNvSpPr txBox="1"/>
          <p:nvPr/>
        </p:nvSpPr>
        <p:spPr>
          <a:xfrm>
            <a:off x="11268265" y="14037377"/>
            <a:ext cx="10287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90" dirty="0">
                <a:latin typeface="Arial"/>
                <a:cs typeface="Arial"/>
              </a:rPr>
              <a:t>14</a:t>
            </a:r>
            <a:endParaRPr sz="700">
              <a:latin typeface="Arial"/>
              <a:cs typeface="Arial"/>
            </a:endParaRPr>
          </a:p>
        </p:txBody>
      </p:sp>
      <p:sp>
        <p:nvSpPr>
          <p:cNvPr id="6324" name="object 6324"/>
          <p:cNvSpPr txBox="1"/>
          <p:nvPr/>
        </p:nvSpPr>
        <p:spPr>
          <a:xfrm>
            <a:off x="12116575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15</a:t>
            </a:r>
            <a:endParaRPr sz="700">
              <a:latin typeface="Arial"/>
              <a:cs typeface="Arial"/>
            </a:endParaRPr>
          </a:p>
        </p:txBody>
      </p:sp>
      <p:sp>
        <p:nvSpPr>
          <p:cNvPr id="6325" name="object 6325"/>
          <p:cNvSpPr txBox="1"/>
          <p:nvPr/>
        </p:nvSpPr>
        <p:spPr>
          <a:xfrm>
            <a:off x="13012847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16</a:t>
            </a:r>
            <a:endParaRPr sz="700">
              <a:latin typeface="Arial"/>
              <a:cs typeface="Arial"/>
            </a:endParaRPr>
          </a:p>
        </p:txBody>
      </p:sp>
      <p:sp>
        <p:nvSpPr>
          <p:cNvPr id="6326" name="object 6326"/>
          <p:cNvSpPr txBox="1"/>
          <p:nvPr/>
        </p:nvSpPr>
        <p:spPr>
          <a:xfrm>
            <a:off x="13807825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17</a:t>
            </a:r>
            <a:endParaRPr sz="700">
              <a:latin typeface="Arial"/>
              <a:cs typeface="Arial"/>
            </a:endParaRPr>
          </a:p>
        </p:txBody>
      </p:sp>
      <p:sp>
        <p:nvSpPr>
          <p:cNvPr id="6327" name="object 6327"/>
          <p:cNvSpPr txBox="1"/>
          <p:nvPr/>
        </p:nvSpPr>
        <p:spPr>
          <a:xfrm>
            <a:off x="14653271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18</a:t>
            </a:r>
            <a:endParaRPr sz="700">
              <a:latin typeface="Arial"/>
              <a:cs typeface="Arial"/>
            </a:endParaRPr>
          </a:p>
        </p:txBody>
      </p:sp>
      <p:sp>
        <p:nvSpPr>
          <p:cNvPr id="6328" name="object 6328"/>
          <p:cNvSpPr txBox="1"/>
          <p:nvPr/>
        </p:nvSpPr>
        <p:spPr>
          <a:xfrm>
            <a:off x="15498717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19</a:t>
            </a:r>
            <a:endParaRPr sz="700">
              <a:latin typeface="Arial"/>
              <a:cs typeface="Arial"/>
            </a:endParaRPr>
          </a:p>
        </p:txBody>
      </p:sp>
      <p:sp>
        <p:nvSpPr>
          <p:cNvPr id="6329" name="object 6329"/>
          <p:cNvSpPr txBox="1"/>
          <p:nvPr/>
        </p:nvSpPr>
        <p:spPr>
          <a:xfrm>
            <a:off x="16338435" y="14037377"/>
            <a:ext cx="10858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6330" name="object 6330"/>
          <p:cNvSpPr txBox="1"/>
          <p:nvPr/>
        </p:nvSpPr>
        <p:spPr>
          <a:xfrm>
            <a:off x="17189609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331" name="object 6331"/>
          <p:cNvSpPr txBox="1"/>
          <p:nvPr/>
        </p:nvSpPr>
        <p:spPr>
          <a:xfrm>
            <a:off x="18029327" y="14037377"/>
            <a:ext cx="10858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22</a:t>
            </a:r>
            <a:endParaRPr sz="700">
              <a:latin typeface="Arial"/>
              <a:cs typeface="Arial"/>
            </a:endParaRPr>
          </a:p>
        </p:txBody>
      </p:sp>
      <p:sp>
        <p:nvSpPr>
          <p:cNvPr id="6332" name="object 6332"/>
          <p:cNvSpPr txBox="1"/>
          <p:nvPr/>
        </p:nvSpPr>
        <p:spPr>
          <a:xfrm>
            <a:off x="18874773" y="14037377"/>
            <a:ext cx="10858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23</a:t>
            </a:r>
            <a:endParaRPr sz="700">
              <a:latin typeface="Arial"/>
              <a:cs typeface="Arial"/>
            </a:endParaRPr>
          </a:p>
        </p:txBody>
      </p:sp>
      <p:sp>
        <p:nvSpPr>
          <p:cNvPr id="6333" name="object 6333"/>
          <p:cNvSpPr txBox="1"/>
          <p:nvPr/>
        </p:nvSpPr>
        <p:spPr>
          <a:xfrm>
            <a:off x="19717356" y="14037377"/>
            <a:ext cx="11430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40" dirty="0"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948457" y="3155329"/>
            <a:ext cx="520065" cy="263525"/>
          </a:xfrm>
          <a:custGeom>
            <a:avLst/>
            <a:gdLst/>
            <a:ahLst/>
            <a:cxnLst/>
            <a:rect l="l" t="t" r="r" b="b"/>
            <a:pathLst>
              <a:path w="520065" h="263525">
                <a:moveTo>
                  <a:pt x="519723" y="140669"/>
                </a:moveTo>
                <a:lnTo>
                  <a:pt x="33288" y="0"/>
                </a:lnTo>
                <a:lnTo>
                  <a:pt x="0" y="113823"/>
                </a:lnTo>
                <a:lnTo>
                  <a:pt x="519723" y="26308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306392" y="2221636"/>
            <a:ext cx="535940" cy="741680"/>
          </a:xfrm>
          <a:custGeom>
            <a:avLst/>
            <a:gdLst/>
            <a:ahLst/>
            <a:cxnLst/>
            <a:rect l="l" t="t" r="r" b="b"/>
            <a:pathLst>
              <a:path w="535940" h="741680">
                <a:moveTo>
                  <a:pt x="535692" y="1182"/>
                </a:moveTo>
                <a:lnTo>
                  <a:pt x="486052" y="0"/>
                </a:lnTo>
                <a:lnTo>
                  <a:pt x="437089" y="3686"/>
                </a:lnTo>
                <a:lnTo>
                  <a:pt x="389116" y="12085"/>
                </a:lnTo>
                <a:lnTo>
                  <a:pt x="342446" y="25040"/>
                </a:lnTo>
                <a:lnTo>
                  <a:pt x="297391" y="42394"/>
                </a:lnTo>
                <a:lnTo>
                  <a:pt x="254266" y="63990"/>
                </a:lnTo>
                <a:lnTo>
                  <a:pt x="213382" y="89672"/>
                </a:lnTo>
                <a:lnTo>
                  <a:pt x="175053" y="119283"/>
                </a:lnTo>
                <a:lnTo>
                  <a:pt x="139592" y="152666"/>
                </a:lnTo>
                <a:lnTo>
                  <a:pt x="107310" y="189665"/>
                </a:lnTo>
                <a:lnTo>
                  <a:pt x="78522" y="230122"/>
                </a:lnTo>
                <a:lnTo>
                  <a:pt x="53885" y="273233"/>
                </a:lnTo>
                <a:lnTo>
                  <a:pt x="33853" y="318063"/>
                </a:lnTo>
                <a:lnTo>
                  <a:pt x="18437" y="364262"/>
                </a:lnTo>
                <a:lnTo>
                  <a:pt x="7649" y="411480"/>
                </a:lnTo>
                <a:lnTo>
                  <a:pt x="1500" y="459367"/>
                </a:lnTo>
                <a:lnTo>
                  <a:pt x="0" y="507575"/>
                </a:lnTo>
                <a:lnTo>
                  <a:pt x="3159" y="555752"/>
                </a:lnTo>
                <a:lnTo>
                  <a:pt x="10990" y="603549"/>
                </a:lnTo>
                <a:lnTo>
                  <a:pt x="23503" y="650617"/>
                </a:lnTo>
                <a:lnTo>
                  <a:pt x="40709" y="696606"/>
                </a:lnTo>
                <a:lnTo>
                  <a:pt x="62618" y="7411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369316" y="2446257"/>
            <a:ext cx="1099185" cy="516890"/>
          </a:xfrm>
          <a:custGeom>
            <a:avLst/>
            <a:gdLst/>
            <a:ahLst/>
            <a:cxnLst/>
            <a:rect l="l" t="t" r="r" b="b"/>
            <a:pathLst>
              <a:path w="1099184" h="516889">
                <a:moveTo>
                  <a:pt x="0" y="516860"/>
                </a:moveTo>
                <a:lnTo>
                  <a:pt x="108454" y="242323"/>
                </a:lnTo>
                <a:lnTo>
                  <a:pt x="140311" y="128499"/>
                </a:lnTo>
                <a:lnTo>
                  <a:pt x="173599" y="79461"/>
                </a:lnTo>
                <a:lnTo>
                  <a:pt x="253061" y="21834"/>
                </a:lnTo>
                <a:lnTo>
                  <a:pt x="342545" y="0"/>
                </a:lnTo>
                <a:lnTo>
                  <a:pt x="494668" y="3937"/>
                </a:lnTo>
                <a:lnTo>
                  <a:pt x="600259" y="30424"/>
                </a:lnTo>
                <a:lnTo>
                  <a:pt x="1011528" y="155344"/>
                </a:lnTo>
                <a:lnTo>
                  <a:pt x="1098865" y="1793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842507" y="2222905"/>
            <a:ext cx="626110" cy="170815"/>
          </a:xfrm>
          <a:custGeom>
            <a:avLst/>
            <a:gdLst/>
            <a:ahLst/>
            <a:cxnLst/>
            <a:rect l="l" t="t" r="r" b="b"/>
            <a:pathLst>
              <a:path w="626109" h="170814">
                <a:moveTo>
                  <a:pt x="625672" y="17037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5369316" y="2688580"/>
            <a:ext cx="108585" cy="274955"/>
          </a:xfrm>
          <a:custGeom>
            <a:avLst/>
            <a:gdLst/>
            <a:ahLst/>
            <a:cxnLst/>
            <a:rect l="l" t="t" r="r" b="b"/>
            <a:pathLst>
              <a:path w="108584" h="274955">
                <a:moveTo>
                  <a:pt x="108454" y="0"/>
                </a:moveTo>
                <a:lnTo>
                  <a:pt x="0" y="2745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368765" y="2962833"/>
            <a:ext cx="235585" cy="214629"/>
          </a:xfrm>
          <a:custGeom>
            <a:avLst/>
            <a:gdLst/>
            <a:ahLst/>
            <a:cxnLst/>
            <a:rect l="l" t="t" r="r" b="b"/>
            <a:pathLst>
              <a:path w="235584" h="214630">
                <a:moveTo>
                  <a:pt x="0" y="0"/>
                </a:moveTo>
                <a:lnTo>
                  <a:pt x="28844" y="45910"/>
                </a:lnTo>
                <a:lnTo>
                  <a:pt x="62283" y="88190"/>
                </a:lnTo>
                <a:lnTo>
                  <a:pt x="99968" y="126521"/>
                </a:lnTo>
                <a:lnTo>
                  <a:pt x="141551" y="160584"/>
                </a:lnTo>
                <a:lnTo>
                  <a:pt x="186683" y="190060"/>
                </a:lnTo>
                <a:lnTo>
                  <a:pt x="235015" y="2146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475980" y="2688580"/>
            <a:ext cx="506095" cy="581025"/>
          </a:xfrm>
          <a:custGeom>
            <a:avLst/>
            <a:gdLst/>
            <a:ahLst/>
            <a:cxnLst/>
            <a:rect l="l" t="t" r="r" b="b"/>
            <a:pathLst>
              <a:path w="506094" h="581025">
                <a:moveTo>
                  <a:pt x="128141" y="489299"/>
                </a:moveTo>
                <a:lnTo>
                  <a:pt x="472476" y="580572"/>
                </a:lnTo>
                <a:lnTo>
                  <a:pt x="505764" y="466749"/>
                </a:lnTo>
                <a:lnTo>
                  <a:pt x="207961" y="380844"/>
                </a:lnTo>
                <a:lnTo>
                  <a:pt x="140311" y="355430"/>
                </a:lnTo>
                <a:lnTo>
                  <a:pt x="86978" y="313910"/>
                </a:lnTo>
                <a:lnTo>
                  <a:pt x="41520" y="256282"/>
                </a:lnTo>
                <a:lnTo>
                  <a:pt x="12527" y="187200"/>
                </a:lnTo>
                <a:lnTo>
                  <a:pt x="0" y="103443"/>
                </a:lnTo>
                <a:lnTo>
                  <a:pt x="17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123890" y="254612"/>
            <a:ext cx="6837045" cy="3183255"/>
          </a:xfrm>
          <a:custGeom>
            <a:avLst/>
            <a:gdLst/>
            <a:ahLst/>
            <a:cxnLst/>
            <a:rect l="l" t="t" r="r" b="b"/>
            <a:pathLst>
              <a:path w="6837044" h="3183254">
                <a:moveTo>
                  <a:pt x="0" y="0"/>
                </a:moveTo>
                <a:lnTo>
                  <a:pt x="21834" y="21118"/>
                </a:lnTo>
                <a:lnTo>
                  <a:pt x="163934" y="196149"/>
                </a:lnTo>
                <a:lnTo>
                  <a:pt x="684732" y="632115"/>
                </a:lnTo>
                <a:lnTo>
                  <a:pt x="1193718" y="916317"/>
                </a:lnTo>
                <a:lnTo>
                  <a:pt x="1354431" y="995063"/>
                </a:lnTo>
                <a:lnTo>
                  <a:pt x="2369181" y="1287497"/>
                </a:lnTo>
                <a:lnTo>
                  <a:pt x="4252285" y="1850889"/>
                </a:lnTo>
                <a:lnTo>
                  <a:pt x="5763135" y="2279339"/>
                </a:lnTo>
                <a:lnTo>
                  <a:pt x="6674441" y="2545644"/>
                </a:lnTo>
                <a:lnTo>
                  <a:pt x="6742091" y="2582153"/>
                </a:lnTo>
                <a:lnTo>
                  <a:pt x="6797214" y="2656604"/>
                </a:lnTo>
                <a:lnTo>
                  <a:pt x="6830860" y="2743583"/>
                </a:lnTo>
                <a:lnTo>
                  <a:pt x="6836945" y="2867071"/>
                </a:lnTo>
                <a:lnTo>
                  <a:pt x="6825133" y="2932215"/>
                </a:lnTo>
                <a:lnTo>
                  <a:pt x="6786118" y="3032080"/>
                </a:lnTo>
                <a:lnTo>
                  <a:pt x="6732785" y="3097940"/>
                </a:lnTo>
                <a:lnTo>
                  <a:pt x="6692338" y="3127649"/>
                </a:lnTo>
                <a:lnTo>
                  <a:pt x="6589252" y="3171317"/>
                </a:lnTo>
                <a:lnTo>
                  <a:pt x="6502990" y="3183129"/>
                </a:lnTo>
                <a:lnTo>
                  <a:pt x="6440351" y="3175612"/>
                </a:lnTo>
                <a:lnTo>
                  <a:pt x="4804939" y="2694545"/>
                </a:lnTo>
                <a:lnTo>
                  <a:pt x="3660258" y="2375624"/>
                </a:lnTo>
                <a:lnTo>
                  <a:pt x="3657037" y="2352000"/>
                </a:lnTo>
                <a:lnTo>
                  <a:pt x="3663480" y="2292941"/>
                </a:lnTo>
                <a:lnTo>
                  <a:pt x="3654173" y="2229586"/>
                </a:lnTo>
                <a:lnTo>
                  <a:pt x="3615516" y="2145829"/>
                </a:lnTo>
                <a:lnTo>
                  <a:pt x="3590818" y="2112899"/>
                </a:lnTo>
                <a:lnTo>
                  <a:pt x="3513862" y="2064577"/>
                </a:lnTo>
                <a:lnTo>
                  <a:pt x="3479142" y="2054197"/>
                </a:lnTo>
                <a:lnTo>
                  <a:pt x="3304111" y="2302247"/>
                </a:lnTo>
                <a:lnTo>
                  <a:pt x="2811233" y="2202383"/>
                </a:lnTo>
                <a:lnTo>
                  <a:pt x="2427167" y="21096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550999" y="2363915"/>
            <a:ext cx="74295" cy="43815"/>
          </a:xfrm>
          <a:custGeom>
            <a:avLst/>
            <a:gdLst/>
            <a:ahLst/>
            <a:cxnLst/>
            <a:rect l="l" t="t" r="r" b="b"/>
            <a:pathLst>
              <a:path w="74295" h="43814">
                <a:moveTo>
                  <a:pt x="73985" y="43802"/>
                </a:moveTo>
                <a:lnTo>
                  <a:pt x="55980" y="32036"/>
                </a:lnTo>
                <a:lnTo>
                  <a:pt x="37639" y="20809"/>
                </a:lnTo>
                <a:lnTo>
                  <a:pt x="18975" y="1012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624814" y="2407830"/>
            <a:ext cx="158750" cy="144145"/>
          </a:xfrm>
          <a:custGeom>
            <a:avLst/>
            <a:gdLst/>
            <a:ahLst/>
            <a:cxnLst/>
            <a:rect l="l" t="t" r="r" b="b"/>
            <a:pathLst>
              <a:path w="158750" h="144144">
                <a:moveTo>
                  <a:pt x="158601" y="143886"/>
                </a:moveTo>
                <a:lnTo>
                  <a:pt x="122919" y="103695"/>
                </a:lnTo>
                <a:lnTo>
                  <a:pt x="84489" y="66223"/>
                </a:lnTo>
                <a:lnTo>
                  <a:pt x="43464" y="3161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448181" y="254612"/>
            <a:ext cx="6654165" cy="3430904"/>
          </a:xfrm>
          <a:custGeom>
            <a:avLst/>
            <a:gdLst/>
            <a:ahLst/>
            <a:cxnLst/>
            <a:rect l="l" t="t" r="r" b="b"/>
            <a:pathLst>
              <a:path w="6654165" h="3430904">
                <a:moveTo>
                  <a:pt x="2335535" y="2297236"/>
                </a:moveTo>
                <a:lnTo>
                  <a:pt x="3338831" y="2554234"/>
                </a:lnTo>
                <a:lnTo>
                  <a:pt x="6412432" y="3430821"/>
                </a:lnTo>
                <a:lnTo>
                  <a:pt x="6653681" y="2901075"/>
                </a:lnTo>
                <a:lnTo>
                  <a:pt x="6627552" y="2612578"/>
                </a:lnTo>
                <a:lnTo>
                  <a:pt x="6600706" y="2489806"/>
                </a:lnTo>
                <a:lnTo>
                  <a:pt x="6566702" y="2427525"/>
                </a:lnTo>
                <a:lnTo>
                  <a:pt x="5980760" y="2226007"/>
                </a:lnTo>
                <a:lnTo>
                  <a:pt x="4784179" y="1850889"/>
                </a:lnTo>
                <a:lnTo>
                  <a:pt x="4218639" y="1663688"/>
                </a:lnTo>
                <a:lnTo>
                  <a:pt x="2111467" y="1044100"/>
                </a:lnTo>
                <a:lnTo>
                  <a:pt x="1236670" y="792829"/>
                </a:lnTo>
                <a:lnTo>
                  <a:pt x="1106381" y="746297"/>
                </a:lnTo>
                <a:lnTo>
                  <a:pt x="1004727" y="696544"/>
                </a:lnTo>
                <a:lnTo>
                  <a:pt x="400173" y="350777"/>
                </a:lnTo>
                <a:lnTo>
                  <a:pt x="221204" y="212972"/>
                </a:lnTo>
                <a:lnTo>
                  <a:pt x="79819" y="8697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64519" y="4281755"/>
            <a:ext cx="2488565" cy="3274060"/>
          </a:xfrm>
          <a:custGeom>
            <a:avLst/>
            <a:gdLst/>
            <a:ahLst/>
            <a:cxnLst/>
            <a:rect l="l" t="t" r="r" b="b"/>
            <a:pathLst>
              <a:path w="2488565" h="3274059">
                <a:moveTo>
                  <a:pt x="2488016" y="442051"/>
                </a:moveTo>
                <a:lnTo>
                  <a:pt x="1954333" y="287780"/>
                </a:lnTo>
                <a:lnTo>
                  <a:pt x="1791472" y="852604"/>
                </a:lnTo>
                <a:lnTo>
                  <a:pt x="1385214" y="735201"/>
                </a:lnTo>
                <a:lnTo>
                  <a:pt x="1548433" y="170735"/>
                </a:lnTo>
                <a:lnTo>
                  <a:pt x="957122" y="0"/>
                </a:lnTo>
                <a:lnTo>
                  <a:pt x="153912" y="2746804"/>
                </a:lnTo>
                <a:lnTo>
                  <a:pt x="123130" y="2852395"/>
                </a:lnTo>
                <a:lnTo>
                  <a:pt x="0" y="32736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18064" y="7555539"/>
            <a:ext cx="46355" cy="102870"/>
          </a:xfrm>
          <a:custGeom>
            <a:avLst/>
            <a:gdLst/>
            <a:ahLst/>
            <a:cxnLst/>
            <a:rect l="l" t="t" r="r" b="b"/>
            <a:pathLst>
              <a:path w="46355" h="102870">
                <a:moveTo>
                  <a:pt x="0" y="102628"/>
                </a:moveTo>
                <a:lnTo>
                  <a:pt x="14009" y="78139"/>
                </a:lnTo>
                <a:lnTo>
                  <a:pt x="26382" y="52816"/>
                </a:lnTo>
                <a:lnTo>
                  <a:pt x="37081" y="26743"/>
                </a:lnTo>
                <a:lnTo>
                  <a:pt x="4607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172" y="7658170"/>
            <a:ext cx="497205" cy="1736725"/>
          </a:xfrm>
          <a:custGeom>
            <a:avLst/>
            <a:gdLst/>
            <a:ahLst/>
            <a:cxnLst/>
            <a:rect l="l" t="t" r="r" b="b"/>
            <a:pathLst>
              <a:path w="497205" h="1736725">
                <a:moveTo>
                  <a:pt x="497173" y="0"/>
                </a:moveTo>
                <a:lnTo>
                  <a:pt x="375117" y="448136"/>
                </a:lnTo>
                <a:lnTo>
                  <a:pt x="30782" y="1634338"/>
                </a:lnTo>
                <a:lnTo>
                  <a:pt x="0" y="17363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172" y="4723807"/>
            <a:ext cx="3031490" cy="7592695"/>
          </a:xfrm>
          <a:custGeom>
            <a:avLst/>
            <a:gdLst/>
            <a:ahLst/>
            <a:cxnLst/>
            <a:rect l="l" t="t" r="r" b="b"/>
            <a:pathLst>
              <a:path w="3031490" h="7592695">
                <a:moveTo>
                  <a:pt x="0" y="7592191"/>
                </a:moveTo>
                <a:lnTo>
                  <a:pt x="486077" y="7396757"/>
                </a:lnTo>
                <a:lnTo>
                  <a:pt x="204023" y="7068172"/>
                </a:lnTo>
                <a:lnTo>
                  <a:pt x="115613" y="6885266"/>
                </a:lnTo>
                <a:lnTo>
                  <a:pt x="275969" y="5971454"/>
                </a:lnTo>
                <a:lnTo>
                  <a:pt x="569476" y="5079834"/>
                </a:lnTo>
                <a:lnTo>
                  <a:pt x="768847" y="5024354"/>
                </a:lnTo>
                <a:lnTo>
                  <a:pt x="1227364" y="5270256"/>
                </a:lnTo>
                <a:lnTo>
                  <a:pt x="1259936" y="5279563"/>
                </a:lnTo>
                <a:lnTo>
                  <a:pt x="2081758" y="2452222"/>
                </a:lnTo>
                <a:lnTo>
                  <a:pt x="2312269" y="2518083"/>
                </a:lnTo>
                <a:lnTo>
                  <a:pt x="2328018" y="2519515"/>
                </a:lnTo>
                <a:lnTo>
                  <a:pt x="303136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65927" y="5319413"/>
            <a:ext cx="299720" cy="301625"/>
          </a:xfrm>
          <a:custGeom>
            <a:avLst/>
            <a:gdLst/>
            <a:ahLst/>
            <a:cxnLst/>
            <a:rect l="l" t="t" r="r" b="b"/>
            <a:pathLst>
              <a:path w="299719" h="301625">
                <a:moveTo>
                  <a:pt x="61923" y="301024"/>
                </a:moveTo>
                <a:lnTo>
                  <a:pt x="0" y="61207"/>
                </a:lnTo>
                <a:lnTo>
                  <a:pt x="237311" y="0"/>
                </a:lnTo>
                <a:lnTo>
                  <a:pt x="299234" y="239459"/>
                </a:lnTo>
                <a:lnTo>
                  <a:pt x="61923" y="3010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25134" y="5828757"/>
            <a:ext cx="1041400" cy="793115"/>
          </a:xfrm>
          <a:custGeom>
            <a:avLst/>
            <a:gdLst/>
            <a:ahLst/>
            <a:cxnLst/>
            <a:rect l="l" t="t" r="r" b="b"/>
            <a:pathLst>
              <a:path w="1041400" h="793115">
                <a:moveTo>
                  <a:pt x="142100" y="792829"/>
                </a:moveTo>
                <a:lnTo>
                  <a:pt x="0" y="188632"/>
                </a:lnTo>
                <a:lnTo>
                  <a:pt x="862984" y="0"/>
                </a:lnTo>
                <a:lnTo>
                  <a:pt x="1040879" y="192569"/>
                </a:lnTo>
                <a:lnTo>
                  <a:pt x="707282" y="633905"/>
                </a:lnTo>
                <a:lnTo>
                  <a:pt x="142100" y="7928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770234" y="6762971"/>
            <a:ext cx="488315" cy="690245"/>
          </a:xfrm>
          <a:custGeom>
            <a:avLst/>
            <a:gdLst/>
            <a:ahLst/>
            <a:cxnLst/>
            <a:rect l="l" t="t" r="r" b="b"/>
            <a:pathLst>
              <a:path w="488314" h="690245">
                <a:moveTo>
                  <a:pt x="487867" y="594532"/>
                </a:moveTo>
                <a:lnTo>
                  <a:pt x="177536" y="689743"/>
                </a:lnTo>
                <a:lnTo>
                  <a:pt x="0" y="96284"/>
                </a:lnTo>
                <a:lnTo>
                  <a:pt x="322142" y="0"/>
                </a:lnTo>
                <a:lnTo>
                  <a:pt x="487867" y="5945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1172" y="6962699"/>
            <a:ext cx="1268095" cy="3407410"/>
          </a:xfrm>
          <a:custGeom>
            <a:avLst/>
            <a:gdLst/>
            <a:ahLst/>
            <a:cxnLst/>
            <a:rect l="l" t="t" r="r" b="b"/>
            <a:pathLst>
              <a:path w="1268095" h="3407409">
                <a:moveTo>
                  <a:pt x="0" y="3196372"/>
                </a:moveTo>
                <a:lnTo>
                  <a:pt x="24697" y="3145903"/>
                </a:lnTo>
                <a:lnTo>
                  <a:pt x="80535" y="3044249"/>
                </a:lnTo>
                <a:lnTo>
                  <a:pt x="118119" y="2985190"/>
                </a:lnTo>
                <a:lnTo>
                  <a:pt x="159639" y="2929352"/>
                </a:lnTo>
                <a:lnTo>
                  <a:pt x="204739" y="2876377"/>
                </a:lnTo>
                <a:lnTo>
                  <a:pt x="267736" y="2813380"/>
                </a:lnTo>
                <a:lnTo>
                  <a:pt x="335744" y="2756468"/>
                </a:lnTo>
                <a:lnTo>
                  <a:pt x="408405" y="2705641"/>
                </a:lnTo>
                <a:lnTo>
                  <a:pt x="476771" y="2651235"/>
                </a:lnTo>
                <a:lnTo>
                  <a:pt x="540126" y="2591102"/>
                </a:lnTo>
                <a:lnTo>
                  <a:pt x="597396" y="2525241"/>
                </a:lnTo>
                <a:lnTo>
                  <a:pt x="648222" y="2454370"/>
                </a:lnTo>
                <a:lnTo>
                  <a:pt x="692607" y="2379203"/>
                </a:lnTo>
                <a:lnTo>
                  <a:pt x="729474" y="2300099"/>
                </a:lnTo>
                <a:lnTo>
                  <a:pt x="759541" y="2218132"/>
                </a:lnTo>
                <a:lnTo>
                  <a:pt x="781375" y="2133659"/>
                </a:lnTo>
                <a:lnTo>
                  <a:pt x="795692" y="2048828"/>
                </a:lnTo>
                <a:lnTo>
                  <a:pt x="801777" y="1962923"/>
                </a:lnTo>
                <a:lnTo>
                  <a:pt x="800346" y="1876661"/>
                </a:lnTo>
                <a:lnTo>
                  <a:pt x="791039" y="1791114"/>
                </a:lnTo>
                <a:lnTo>
                  <a:pt x="774216" y="1706641"/>
                </a:lnTo>
                <a:lnTo>
                  <a:pt x="749519" y="1623957"/>
                </a:lnTo>
                <a:lnTo>
                  <a:pt x="735559" y="1592459"/>
                </a:lnTo>
                <a:lnTo>
                  <a:pt x="724463" y="1559529"/>
                </a:lnTo>
                <a:lnTo>
                  <a:pt x="716230" y="1525883"/>
                </a:lnTo>
                <a:lnTo>
                  <a:pt x="710861" y="1491879"/>
                </a:lnTo>
                <a:lnTo>
                  <a:pt x="709072" y="1457159"/>
                </a:lnTo>
                <a:lnTo>
                  <a:pt x="709788" y="1422797"/>
                </a:lnTo>
                <a:lnTo>
                  <a:pt x="721242" y="1354431"/>
                </a:lnTo>
                <a:lnTo>
                  <a:pt x="744507" y="1289287"/>
                </a:lnTo>
                <a:lnTo>
                  <a:pt x="774574" y="1235238"/>
                </a:lnTo>
                <a:lnTo>
                  <a:pt x="813231" y="1186559"/>
                </a:lnTo>
                <a:lnTo>
                  <a:pt x="900210" y="1104949"/>
                </a:lnTo>
                <a:lnTo>
                  <a:pt x="959627" y="1039805"/>
                </a:lnTo>
                <a:lnTo>
                  <a:pt x="1012602" y="969292"/>
                </a:lnTo>
                <a:lnTo>
                  <a:pt x="1059492" y="894125"/>
                </a:lnTo>
                <a:lnTo>
                  <a:pt x="1098865" y="815379"/>
                </a:lnTo>
                <a:lnTo>
                  <a:pt x="1131437" y="733053"/>
                </a:lnTo>
                <a:lnTo>
                  <a:pt x="1156134" y="648222"/>
                </a:lnTo>
                <a:lnTo>
                  <a:pt x="1173315" y="560528"/>
                </a:lnTo>
                <a:lnTo>
                  <a:pt x="1182264" y="471044"/>
                </a:lnTo>
                <a:lnTo>
                  <a:pt x="1183338" y="381560"/>
                </a:lnTo>
                <a:lnTo>
                  <a:pt x="1175821" y="292076"/>
                </a:lnTo>
                <a:lnTo>
                  <a:pt x="1160072" y="203665"/>
                </a:lnTo>
                <a:lnTo>
                  <a:pt x="1136448" y="117403"/>
                </a:lnTo>
                <a:lnTo>
                  <a:pt x="1104949" y="33288"/>
                </a:lnTo>
                <a:lnTo>
                  <a:pt x="1182622" y="0"/>
                </a:lnTo>
                <a:lnTo>
                  <a:pt x="1216984" y="91273"/>
                </a:lnTo>
                <a:lnTo>
                  <a:pt x="1242397" y="185411"/>
                </a:lnTo>
                <a:lnTo>
                  <a:pt x="1259578" y="281338"/>
                </a:lnTo>
                <a:lnTo>
                  <a:pt x="1267811" y="378338"/>
                </a:lnTo>
                <a:lnTo>
                  <a:pt x="1266737" y="475697"/>
                </a:lnTo>
                <a:lnTo>
                  <a:pt x="1257072" y="572698"/>
                </a:lnTo>
                <a:lnTo>
                  <a:pt x="1238460" y="668267"/>
                </a:lnTo>
                <a:lnTo>
                  <a:pt x="1211257" y="760257"/>
                </a:lnTo>
                <a:lnTo>
                  <a:pt x="1176537" y="849383"/>
                </a:lnTo>
                <a:lnTo>
                  <a:pt x="1133584" y="934930"/>
                </a:lnTo>
                <a:lnTo>
                  <a:pt x="1083115" y="1016181"/>
                </a:lnTo>
                <a:lnTo>
                  <a:pt x="1025488" y="1092422"/>
                </a:lnTo>
                <a:lnTo>
                  <a:pt x="961417" y="1163651"/>
                </a:lnTo>
                <a:lnTo>
                  <a:pt x="890903" y="1228080"/>
                </a:lnTo>
                <a:lnTo>
                  <a:pt x="874080" y="1245261"/>
                </a:lnTo>
                <a:lnTo>
                  <a:pt x="844372" y="1282844"/>
                </a:lnTo>
                <a:lnTo>
                  <a:pt x="821106" y="1324365"/>
                </a:lnTo>
                <a:lnTo>
                  <a:pt x="802851" y="1376265"/>
                </a:lnTo>
                <a:lnTo>
                  <a:pt x="794261" y="1430672"/>
                </a:lnTo>
                <a:lnTo>
                  <a:pt x="793545" y="1458233"/>
                </a:lnTo>
                <a:lnTo>
                  <a:pt x="795334" y="1485794"/>
                </a:lnTo>
                <a:lnTo>
                  <a:pt x="799988" y="1512997"/>
                </a:lnTo>
                <a:lnTo>
                  <a:pt x="806788" y="1539842"/>
                </a:lnTo>
                <a:lnTo>
                  <a:pt x="816095" y="1565614"/>
                </a:lnTo>
                <a:lnTo>
                  <a:pt x="827549" y="1590669"/>
                </a:lnTo>
                <a:lnTo>
                  <a:pt x="855110" y="1681585"/>
                </a:lnTo>
                <a:lnTo>
                  <a:pt x="874080" y="1774291"/>
                </a:lnTo>
                <a:lnTo>
                  <a:pt x="884461" y="1868428"/>
                </a:lnTo>
                <a:lnTo>
                  <a:pt x="886608" y="1963281"/>
                </a:lnTo>
                <a:lnTo>
                  <a:pt x="879807" y="2057776"/>
                </a:lnTo>
                <a:lnTo>
                  <a:pt x="864058" y="2151198"/>
                </a:lnTo>
                <a:lnTo>
                  <a:pt x="840076" y="2243545"/>
                </a:lnTo>
                <a:lnTo>
                  <a:pt x="807504" y="2333030"/>
                </a:lnTo>
                <a:lnTo>
                  <a:pt x="766699" y="2419650"/>
                </a:lnTo>
                <a:lnTo>
                  <a:pt x="718378" y="2501618"/>
                </a:lnTo>
                <a:lnTo>
                  <a:pt x="662540" y="2578932"/>
                </a:lnTo>
                <a:lnTo>
                  <a:pt x="599901" y="2650877"/>
                </a:lnTo>
                <a:lnTo>
                  <a:pt x="530819" y="2716738"/>
                </a:lnTo>
                <a:lnTo>
                  <a:pt x="455653" y="2775797"/>
                </a:lnTo>
                <a:lnTo>
                  <a:pt x="388361" y="2822687"/>
                </a:lnTo>
                <a:lnTo>
                  <a:pt x="325364" y="2875303"/>
                </a:lnTo>
                <a:lnTo>
                  <a:pt x="267020" y="2933289"/>
                </a:lnTo>
                <a:lnTo>
                  <a:pt x="225857" y="2981968"/>
                </a:lnTo>
                <a:lnTo>
                  <a:pt x="187916" y="3033153"/>
                </a:lnTo>
                <a:lnTo>
                  <a:pt x="153554" y="3086844"/>
                </a:lnTo>
                <a:lnTo>
                  <a:pt x="99506" y="3184918"/>
                </a:lnTo>
                <a:lnTo>
                  <a:pt x="50469" y="3285141"/>
                </a:lnTo>
                <a:lnTo>
                  <a:pt x="6442" y="3387868"/>
                </a:lnTo>
                <a:lnTo>
                  <a:pt x="0" y="34068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71283" y="7658170"/>
            <a:ext cx="447675" cy="203835"/>
          </a:xfrm>
          <a:custGeom>
            <a:avLst/>
            <a:gdLst/>
            <a:ahLst/>
            <a:cxnLst/>
            <a:rect l="l" t="t" r="r" b="b"/>
            <a:pathLst>
              <a:path w="447675" h="203834">
                <a:moveTo>
                  <a:pt x="0" y="196149"/>
                </a:moveTo>
                <a:lnTo>
                  <a:pt x="24339" y="200086"/>
                </a:lnTo>
                <a:lnTo>
                  <a:pt x="49037" y="202592"/>
                </a:lnTo>
                <a:lnTo>
                  <a:pt x="73734" y="203665"/>
                </a:lnTo>
                <a:lnTo>
                  <a:pt x="98432" y="203665"/>
                </a:lnTo>
                <a:lnTo>
                  <a:pt x="147469" y="198654"/>
                </a:lnTo>
                <a:lnTo>
                  <a:pt x="195791" y="188274"/>
                </a:lnTo>
                <a:lnTo>
                  <a:pt x="242680" y="172525"/>
                </a:lnTo>
                <a:lnTo>
                  <a:pt x="287423" y="151407"/>
                </a:lnTo>
                <a:lnTo>
                  <a:pt x="329301" y="125277"/>
                </a:lnTo>
                <a:lnTo>
                  <a:pt x="367958" y="94495"/>
                </a:lnTo>
                <a:lnTo>
                  <a:pt x="403036" y="59417"/>
                </a:lnTo>
                <a:lnTo>
                  <a:pt x="433461" y="20760"/>
                </a:lnTo>
                <a:lnTo>
                  <a:pt x="44706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1461" y="7852409"/>
            <a:ext cx="20320" cy="2540"/>
          </a:xfrm>
          <a:custGeom>
            <a:avLst/>
            <a:gdLst/>
            <a:ahLst/>
            <a:cxnLst/>
            <a:rect l="l" t="t" r="r" b="b"/>
            <a:pathLst>
              <a:path w="20320" h="2540">
                <a:moveTo>
                  <a:pt x="19733" y="1665"/>
                </a:moveTo>
                <a:lnTo>
                  <a:pt x="13249" y="0"/>
                </a:lnTo>
                <a:lnTo>
                  <a:pt x="6438" y="87"/>
                </a:lnTo>
                <a:lnTo>
                  <a:pt x="0" y="19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24445" y="7854273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27073" y="0"/>
                </a:moveTo>
                <a:lnTo>
                  <a:pt x="17842" y="3870"/>
                </a:lnTo>
                <a:lnTo>
                  <a:pt x="10020" y="9861"/>
                </a:lnTo>
                <a:lnTo>
                  <a:pt x="3956" y="17626"/>
                </a:lnTo>
                <a:lnTo>
                  <a:pt x="0" y="268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21172" y="7881165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3221" y="0"/>
                </a:moveTo>
                <a:lnTo>
                  <a:pt x="0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1172" y="7658170"/>
            <a:ext cx="497205" cy="448309"/>
          </a:xfrm>
          <a:custGeom>
            <a:avLst/>
            <a:gdLst/>
            <a:ahLst/>
            <a:cxnLst/>
            <a:rect l="l" t="t" r="r" b="b"/>
            <a:pathLst>
              <a:path w="497205" h="448309">
                <a:moveTo>
                  <a:pt x="0" y="307109"/>
                </a:moveTo>
                <a:lnTo>
                  <a:pt x="26845" y="342187"/>
                </a:lnTo>
                <a:lnTo>
                  <a:pt x="375117" y="448136"/>
                </a:lnTo>
                <a:lnTo>
                  <a:pt x="4971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93130" y="1264351"/>
            <a:ext cx="401955" cy="429259"/>
          </a:xfrm>
          <a:custGeom>
            <a:avLst/>
            <a:gdLst/>
            <a:ahLst/>
            <a:cxnLst/>
            <a:rect l="l" t="t" r="r" b="b"/>
            <a:pathLst>
              <a:path w="401955" h="429260">
                <a:moveTo>
                  <a:pt x="182547" y="0"/>
                </a:moveTo>
                <a:lnTo>
                  <a:pt x="0" y="106665"/>
                </a:lnTo>
                <a:lnTo>
                  <a:pt x="185411" y="338607"/>
                </a:lnTo>
                <a:lnTo>
                  <a:pt x="259146" y="428807"/>
                </a:lnTo>
                <a:lnTo>
                  <a:pt x="401962" y="321069"/>
                </a:lnTo>
                <a:lnTo>
                  <a:pt x="175388" y="27561"/>
                </a:lnTo>
                <a:lnTo>
                  <a:pt x="18254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278146" y="361993"/>
            <a:ext cx="698500" cy="1009015"/>
          </a:xfrm>
          <a:custGeom>
            <a:avLst/>
            <a:gdLst/>
            <a:ahLst/>
            <a:cxnLst/>
            <a:rect l="l" t="t" r="r" b="b"/>
            <a:pathLst>
              <a:path w="698500" h="1009015">
                <a:moveTo>
                  <a:pt x="698334" y="119908"/>
                </a:moveTo>
                <a:lnTo>
                  <a:pt x="249481" y="0"/>
                </a:lnTo>
                <a:lnTo>
                  <a:pt x="0" y="840434"/>
                </a:lnTo>
                <a:lnTo>
                  <a:pt x="236596" y="911306"/>
                </a:lnTo>
                <a:lnTo>
                  <a:pt x="314984" y="1009022"/>
                </a:lnTo>
                <a:lnTo>
                  <a:pt x="497531" y="902357"/>
                </a:lnTo>
                <a:lnTo>
                  <a:pt x="698334" y="1199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21172" y="835901"/>
            <a:ext cx="107314" cy="435609"/>
          </a:xfrm>
          <a:custGeom>
            <a:avLst/>
            <a:gdLst/>
            <a:ahLst/>
            <a:cxnLst/>
            <a:rect l="l" t="t" r="r" b="b"/>
            <a:pathLst>
              <a:path w="107315" h="435609">
                <a:moveTo>
                  <a:pt x="0" y="435250"/>
                </a:moveTo>
                <a:lnTo>
                  <a:pt x="107023" y="3149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3480127" y="3932409"/>
            <a:ext cx="1066165" cy="2465705"/>
          </a:xfrm>
          <a:custGeom>
            <a:avLst/>
            <a:gdLst/>
            <a:ahLst/>
            <a:cxnLst/>
            <a:rect l="l" t="t" r="r" b="b"/>
            <a:pathLst>
              <a:path w="1066165" h="2465704">
                <a:moveTo>
                  <a:pt x="1065934" y="83041"/>
                </a:moveTo>
                <a:lnTo>
                  <a:pt x="787818" y="0"/>
                </a:lnTo>
                <a:lnTo>
                  <a:pt x="709788" y="282053"/>
                </a:lnTo>
                <a:lnTo>
                  <a:pt x="622451" y="256640"/>
                </a:lnTo>
                <a:lnTo>
                  <a:pt x="562318" y="461738"/>
                </a:lnTo>
                <a:lnTo>
                  <a:pt x="300308" y="1370538"/>
                </a:lnTo>
                <a:lnTo>
                  <a:pt x="73734" y="2147976"/>
                </a:lnTo>
                <a:lnTo>
                  <a:pt x="21834" y="2328376"/>
                </a:lnTo>
                <a:lnTo>
                  <a:pt x="10738" y="2325155"/>
                </a:lnTo>
                <a:lnTo>
                  <a:pt x="0" y="2359875"/>
                </a:lnTo>
                <a:lnTo>
                  <a:pt x="378338" y="2465466"/>
                </a:lnTo>
                <a:lnTo>
                  <a:pt x="464243" y="2173032"/>
                </a:lnTo>
                <a:lnTo>
                  <a:pt x="1065934" y="8304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36785" y="9748162"/>
            <a:ext cx="1111885" cy="2372995"/>
          </a:xfrm>
          <a:custGeom>
            <a:avLst/>
            <a:gdLst/>
            <a:ahLst/>
            <a:cxnLst/>
            <a:rect l="l" t="t" r="r" b="b"/>
            <a:pathLst>
              <a:path w="1111885" h="2372995">
                <a:moveTo>
                  <a:pt x="612071" y="1969008"/>
                </a:moveTo>
                <a:lnTo>
                  <a:pt x="215835" y="1854468"/>
                </a:lnTo>
                <a:lnTo>
                  <a:pt x="684374" y="251987"/>
                </a:lnTo>
                <a:lnTo>
                  <a:pt x="1076672" y="365811"/>
                </a:lnTo>
                <a:lnTo>
                  <a:pt x="1111750" y="245902"/>
                </a:lnTo>
                <a:lnTo>
                  <a:pt x="653234" y="0"/>
                </a:lnTo>
                <a:lnTo>
                  <a:pt x="453863" y="55480"/>
                </a:lnTo>
                <a:lnTo>
                  <a:pt x="160355" y="947099"/>
                </a:lnTo>
                <a:lnTo>
                  <a:pt x="0" y="1860911"/>
                </a:lnTo>
                <a:lnTo>
                  <a:pt x="88410" y="2043817"/>
                </a:lnTo>
                <a:lnTo>
                  <a:pt x="370464" y="23724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06866" y="11827958"/>
            <a:ext cx="222885" cy="292735"/>
          </a:xfrm>
          <a:custGeom>
            <a:avLst/>
            <a:gdLst/>
            <a:ahLst/>
            <a:cxnLst/>
            <a:rect l="l" t="t" r="r" b="b"/>
            <a:pathLst>
              <a:path w="222884" h="292734">
                <a:moveTo>
                  <a:pt x="0" y="292503"/>
                </a:moveTo>
                <a:lnTo>
                  <a:pt x="44205" y="271328"/>
                </a:lnTo>
                <a:lnTo>
                  <a:pt x="84541" y="244698"/>
                </a:lnTo>
                <a:lnTo>
                  <a:pt x="120603" y="213142"/>
                </a:lnTo>
                <a:lnTo>
                  <a:pt x="151988" y="177190"/>
                </a:lnTo>
                <a:lnTo>
                  <a:pt x="178294" y="137370"/>
                </a:lnTo>
                <a:lnTo>
                  <a:pt x="199117" y="94213"/>
                </a:lnTo>
                <a:lnTo>
                  <a:pt x="214055" y="48246"/>
                </a:lnTo>
                <a:lnTo>
                  <a:pt x="22270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129886" y="11717170"/>
            <a:ext cx="19050" cy="111125"/>
          </a:xfrm>
          <a:custGeom>
            <a:avLst/>
            <a:gdLst/>
            <a:ahLst/>
            <a:cxnLst/>
            <a:rect l="l" t="t" r="r" b="b"/>
            <a:pathLst>
              <a:path w="19050" h="111125">
                <a:moveTo>
                  <a:pt x="0" y="110960"/>
                </a:moveTo>
                <a:lnTo>
                  <a:pt x="1897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21172" y="12599484"/>
            <a:ext cx="1759585" cy="1369060"/>
          </a:xfrm>
          <a:custGeom>
            <a:avLst/>
            <a:gdLst/>
            <a:ahLst/>
            <a:cxnLst/>
            <a:rect l="l" t="t" r="r" b="b"/>
            <a:pathLst>
              <a:path w="1759585" h="1369059">
                <a:moveTo>
                  <a:pt x="1759257" y="1368749"/>
                </a:moveTo>
                <a:lnTo>
                  <a:pt x="1740287" y="1293224"/>
                </a:lnTo>
                <a:lnTo>
                  <a:pt x="1656172" y="1311837"/>
                </a:lnTo>
                <a:lnTo>
                  <a:pt x="1520872" y="720884"/>
                </a:lnTo>
                <a:lnTo>
                  <a:pt x="1217342" y="715515"/>
                </a:lnTo>
                <a:lnTo>
                  <a:pt x="735559" y="560170"/>
                </a:lnTo>
                <a:lnTo>
                  <a:pt x="359010" y="156060"/>
                </a:lnTo>
                <a:lnTo>
                  <a:pt x="375475" y="0"/>
                </a:lnTo>
                <a:lnTo>
                  <a:pt x="0" y="1481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1172" y="13337190"/>
            <a:ext cx="31115" cy="139700"/>
          </a:xfrm>
          <a:custGeom>
            <a:avLst/>
            <a:gdLst/>
            <a:ahLst/>
            <a:cxnLst/>
            <a:rect l="l" t="t" r="r" b="b"/>
            <a:pathLst>
              <a:path w="31115" h="139700">
                <a:moveTo>
                  <a:pt x="0" y="0"/>
                </a:moveTo>
                <a:lnTo>
                  <a:pt x="30782" y="132078"/>
                </a:lnTo>
                <a:lnTo>
                  <a:pt x="0" y="1392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258176" y="2102280"/>
            <a:ext cx="445770" cy="267335"/>
          </a:xfrm>
          <a:custGeom>
            <a:avLst/>
            <a:gdLst/>
            <a:ahLst/>
            <a:cxnLst/>
            <a:rect l="l" t="t" r="r" b="b"/>
            <a:pathLst>
              <a:path w="445770" h="267335">
                <a:moveTo>
                  <a:pt x="445273" y="26129"/>
                </a:moveTo>
                <a:lnTo>
                  <a:pt x="114539" y="0"/>
                </a:lnTo>
                <a:lnTo>
                  <a:pt x="0" y="88768"/>
                </a:lnTo>
                <a:lnTo>
                  <a:pt x="55838" y="156776"/>
                </a:lnTo>
                <a:lnTo>
                  <a:pt x="148901" y="267020"/>
                </a:lnTo>
                <a:lnTo>
                  <a:pt x="445273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448181" y="254612"/>
            <a:ext cx="6654165" cy="3430904"/>
          </a:xfrm>
          <a:custGeom>
            <a:avLst/>
            <a:gdLst/>
            <a:ahLst/>
            <a:cxnLst/>
            <a:rect l="l" t="t" r="r" b="b"/>
            <a:pathLst>
              <a:path w="6654165" h="3430904">
                <a:moveTo>
                  <a:pt x="0" y="0"/>
                </a:moveTo>
                <a:lnTo>
                  <a:pt x="79819" y="86978"/>
                </a:lnTo>
                <a:lnTo>
                  <a:pt x="221204" y="212972"/>
                </a:lnTo>
                <a:lnTo>
                  <a:pt x="400173" y="350777"/>
                </a:lnTo>
                <a:lnTo>
                  <a:pt x="1004727" y="696544"/>
                </a:lnTo>
                <a:lnTo>
                  <a:pt x="1106381" y="746297"/>
                </a:lnTo>
                <a:lnTo>
                  <a:pt x="1236670" y="792829"/>
                </a:lnTo>
                <a:lnTo>
                  <a:pt x="2111467" y="1044100"/>
                </a:lnTo>
                <a:lnTo>
                  <a:pt x="4218639" y="1663688"/>
                </a:lnTo>
                <a:lnTo>
                  <a:pt x="4784179" y="1850889"/>
                </a:lnTo>
                <a:lnTo>
                  <a:pt x="5980760" y="2226007"/>
                </a:lnTo>
                <a:lnTo>
                  <a:pt x="6566702" y="2427525"/>
                </a:lnTo>
                <a:lnTo>
                  <a:pt x="6600706" y="2489806"/>
                </a:lnTo>
                <a:lnTo>
                  <a:pt x="6627552" y="2612578"/>
                </a:lnTo>
                <a:lnTo>
                  <a:pt x="6653681" y="2901075"/>
                </a:lnTo>
                <a:lnTo>
                  <a:pt x="6412432" y="3430821"/>
                </a:lnTo>
                <a:lnTo>
                  <a:pt x="3338831" y="2554234"/>
                </a:lnTo>
                <a:lnTo>
                  <a:pt x="2335535" y="229723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783754" y="2551673"/>
            <a:ext cx="310515" cy="205104"/>
          </a:xfrm>
          <a:custGeom>
            <a:avLst/>
            <a:gdLst/>
            <a:ahLst/>
            <a:cxnLst/>
            <a:rect l="l" t="t" r="r" b="b"/>
            <a:pathLst>
              <a:path w="310515" h="205105">
                <a:moveTo>
                  <a:pt x="0" y="0"/>
                </a:moveTo>
                <a:lnTo>
                  <a:pt x="31781" y="35041"/>
                </a:lnTo>
                <a:lnTo>
                  <a:pt x="65870" y="67575"/>
                </a:lnTo>
                <a:lnTo>
                  <a:pt x="102115" y="97502"/>
                </a:lnTo>
                <a:lnTo>
                  <a:pt x="140364" y="124722"/>
                </a:lnTo>
                <a:lnTo>
                  <a:pt x="180462" y="149133"/>
                </a:lnTo>
                <a:lnTo>
                  <a:pt x="222259" y="170635"/>
                </a:lnTo>
                <a:lnTo>
                  <a:pt x="265602" y="189128"/>
                </a:lnTo>
                <a:lnTo>
                  <a:pt x="310338" y="2045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094048" y="2756230"/>
            <a:ext cx="4789805" cy="1150620"/>
          </a:xfrm>
          <a:custGeom>
            <a:avLst/>
            <a:gdLst/>
            <a:ahLst/>
            <a:cxnLst/>
            <a:rect l="l" t="t" r="r" b="b"/>
            <a:pathLst>
              <a:path w="4789805" h="1150620">
                <a:moveTo>
                  <a:pt x="0" y="0"/>
                </a:moveTo>
                <a:lnTo>
                  <a:pt x="309615" y="90557"/>
                </a:lnTo>
                <a:lnTo>
                  <a:pt x="3932648" y="1150049"/>
                </a:lnTo>
                <a:lnTo>
                  <a:pt x="4016763" y="872291"/>
                </a:lnTo>
                <a:lnTo>
                  <a:pt x="4789190" y="10956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4723808" y="3463164"/>
            <a:ext cx="159385" cy="388620"/>
          </a:xfrm>
          <a:custGeom>
            <a:avLst/>
            <a:gdLst/>
            <a:ahLst/>
            <a:cxnLst/>
            <a:rect l="l" t="t" r="r" b="b"/>
            <a:pathLst>
              <a:path w="159384" h="388620">
                <a:moveTo>
                  <a:pt x="159030" y="388349"/>
                </a:moveTo>
                <a:lnTo>
                  <a:pt x="143866" y="337987"/>
                </a:lnTo>
                <a:lnTo>
                  <a:pt x="127333" y="288089"/>
                </a:lnTo>
                <a:lnTo>
                  <a:pt x="109441" y="238684"/>
                </a:lnTo>
                <a:lnTo>
                  <a:pt x="90202" y="189798"/>
                </a:lnTo>
                <a:lnTo>
                  <a:pt x="69627" y="141459"/>
                </a:lnTo>
                <a:lnTo>
                  <a:pt x="47727" y="93694"/>
                </a:lnTo>
                <a:lnTo>
                  <a:pt x="24514" y="46532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694441" y="254612"/>
            <a:ext cx="7030084" cy="3209290"/>
          </a:xfrm>
          <a:custGeom>
            <a:avLst/>
            <a:gdLst/>
            <a:ahLst/>
            <a:cxnLst/>
            <a:rect l="l" t="t" r="r" b="b"/>
            <a:pathLst>
              <a:path w="7030084" h="3209290">
                <a:moveTo>
                  <a:pt x="7029514" y="3208900"/>
                </a:moveTo>
                <a:lnTo>
                  <a:pt x="6780033" y="2775797"/>
                </a:lnTo>
                <a:lnTo>
                  <a:pt x="6712025" y="2658394"/>
                </a:lnTo>
                <a:lnTo>
                  <a:pt x="6692696" y="2622242"/>
                </a:lnTo>
                <a:lnTo>
                  <a:pt x="6674441" y="2585733"/>
                </a:lnTo>
                <a:lnTo>
                  <a:pt x="6657260" y="2548507"/>
                </a:lnTo>
                <a:lnTo>
                  <a:pt x="6641153" y="2510566"/>
                </a:lnTo>
                <a:lnTo>
                  <a:pt x="6626478" y="2472267"/>
                </a:lnTo>
                <a:lnTo>
                  <a:pt x="6613234" y="2433610"/>
                </a:lnTo>
                <a:lnTo>
                  <a:pt x="6601064" y="2394595"/>
                </a:lnTo>
                <a:lnTo>
                  <a:pt x="6589968" y="2355222"/>
                </a:lnTo>
                <a:lnTo>
                  <a:pt x="6580662" y="2315133"/>
                </a:lnTo>
                <a:lnTo>
                  <a:pt x="6572072" y="2275044"/>
                </a:lnTo>
                <a:lnTo>
                  <a:pt x="6565271" y="2234955"/>
                </a:lnTo>
                <a:lnTo>
                  <a:pt x="6017986" y="2067083"/>
                </a:lnTo>
                <a:lnTo>
                  <a:pt x="5936018" y="2042027"/>
                </a:lnTo>
                <a:lnTo>
                  <a:pt x="5050483" y="1798272"/>
                </a:lnTo>
                <a:lnTo>
                  <a:pt x="2846311" y="1150765"/>
                </a:lnTo>
                <a:lnTo>
                  <a:pt x="1189065" y="678647"/>
                </a:lnTo>
                <a:lnTo>
                  <a:pt x="958196" y="603480"/>
                </a:lnTo>
                <a:lnTo>
                  <a:pt x="670772" y="463885"/>
                </a:lnTo>
                <a:lnTo>
                  <a:pt x="385855" y="308541"/>
                </a:lnTo>
                <a:lnTo>
                  <a:pt x="249481" y="219773"/>
                </a:lnTo>
                <a:lnTo>
                  <a:pt x="154986" y="142816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26468" y="1563943"/>
            <a:ext cx="394335" cy="337820"/>
          </a:xfrm>
          <a:custGeom>
            <a:avLst/>
            <a:gdLst/>
            <a:ahLst/>
            <a:cxnLst/>
            <a:rect l="l" t="t" r="r" b="b"/>
            <a:pathLst>
              <a:path w="394335" h="337819">
                <a:moveTo>
                  <a:pt x="325364" y="143890"/>
                </a:moveTo>
                <a:lnTo>
                  <a:pt x="204739" y="0"/>
                </a:lnTo>
                <a:lnTo>
                  <a:pt x="0" y="265946"/>
                </a:lnTo>
                <a:lnTo>
                  <a:pt x="249481" y="337534"/>
                </a:lnTo>
                <a:lnTo>
                  <a:pt x="394088" y="228363"/>
                </a:lnTo>
                <a:lnTo>
                  <a:pt x="325364" y="1438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21172" y="2949516"/>
            <a:ext cx="991235" cy="289560"/>
          </a:xfrm>
          <a:custGeom>
            <a:avLst/>
            <a:gdLst/>
            <a:ahLst/>
            <a:cxnLst/>
            <a:rect l="l" t="t" r="r" b="b"/>
            <a:pathLst>
              <a:path w="991235" h="289560">
                <a:moveTo>
                  <a:pt x="0" y="0"/>
                </a:moveTo>
                <a:lnTo>
                  <a:pt x="910232" y="265588"/>
                </a:lnTo>
                <a:lnTo>
                  <a:pt x="991126" y="2892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12021" y="3238567"/>
            <a:ext cx="508634" cy="336550"/>
          </a:xfrm>
          <a:custGeom>
            <a:avLst/>
            <a:gdLst/>
            <a:ahLst/>
            <a:cxnLst/>
            <a:rect l="l" t="t" r="r" b="b"/>
            <a:pathLst>
              <a:path w="508635" h="336550">
                <a:moveTo>
                  <a:pt x="508437" y="336458"/>
                </a:moveTo>
                <a:lnTo>
                  <a:pt x="481670" y="295307"/>
                </a:lnTo>
                <a:lnTo>
                  <a:pt x="452326" y="256358"/>
                </a:lnTo>
                <a:lnTo>
                  <a:pt x="420548" y="219704"/>
                </a:lnTo>
                <a:lnTo>
                  <a:pt x="386476" y="185439"/>
                </a:lnTo>
                <a:lnTo>
                  <a:pt x="350253" y="153656"/>
                </a:lnTo>
                <a:lnTo>
                  <a:pt x="312021" y="124449"/>
                </a:lnTo>
                <a:lnTo>
                  <a:pt x="271919" y="97912"/>
                </a:lnTo>
                <a:lnTo>
                  <a:pt x="230091" y="74139"/>
                </a:lnTo>
                <a:lnTo>
                  <a:pt x="186678" y="53222"/>
                </a:lnTo>
                <a:lnTo>
                  <a:pt x="141820" y="35256"/>
                </a:lnTo>
                <a:lnTo>
                  <a:pt x="95660" y="20335"/>
                </a:lnTo>
                <a:lnTo>
                  <a:pt x="48340" y="855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920568" y="2291986"/>
            <a:ext cx="1356360" cy="1283335"/>
          </a:xfrm>
          <a:custGeom>
            <a:avLst/>
            <a:gdLst/>
            <a:ahLst/>
            <a:cxnLst/>
            <a:rect l="l" t="t" r="r" b="b"/>
            <a:pathLst>
              <a:path w="1356360" h="1283335">
                <a:moveTo>
                  <a:pt x="0" y="1283202"/>
                </a:moveTo>
                <a:lnTo>
                  <a:pt x="1355863" y="182905"/>
                </a:lnTo>
                <a:lnTo>
                  <a:pt x="1265663" y="71945"/>
                </a:lnTo>
                <a:lnTo>
                  <a:pt x="1206961" y="0"/>
                </a:lnTo>
                <a:lnTo>
                  <a:pt x="865490" y="264157"/>
                </a:lnTo>
                <a:lnTo>
                  <a:pt x="265588" y="56697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45406" y="2858760"/>
            <a:ext cx="640715" cy="100330"/>
          </a:xfrm>
          <a:custGeom>
            <a:avLst/>
            <a:gdLst/>
            <a:ahLst/>
            <a:cxnLst/>
            <a:rect l="l" t="t" r="r" b="b"/>
            <a:pathLst>
              <a:path w="640714" h="100330">
                <a:moveTo>
                  <a:pt x="0" y="73656"/>
                </a:moveTo>
                <a:lnTo>
                  <a:pt x="49919" y="84357"/>
                </a:lnTo>
                <a:lnTo>
                  <a:pt x="100140" y="92283"/>
                </a:lnTo>
                <a:lnTo>
                  <a:pt x="150551" y="97448"/>
                </a:lnTo>
                <a:lnTo>
                  <a:pt x="201041" y="99863"/>
                </a:lnTo>
                <a:lnTo>
                  <a:pt x="251498" y="99542"/>
                </a:lnTo>
                <a:lnTo>
                  <a:pt x="301811" y="96498"/>
                </a:lnTo>
                <a:lnTo>
                  <a:pt x="351869" y="90742"/>
                </a:lnTo>
                <a:lnTo>
                  <a:pt x="401560" y="82289"/>
                </a:lnTo>
                <a:lnTo>
                  <a:pt x="450773" y="71150"/>
                </a:lnTo>
                <a:lnTo>
                  <a:pt x="499397" y="57339"/>
                </a:lnTo>
                <a:lnTo>
                  <a:pt x="547321" y="40868"/>
                </a:lnTo>
                <a:lnTo>
                  <a:pt x="594432" y="21751"/>
                </a:lnTo>
                <a:lnTo>
                  <a:pt x="6406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21172" y="2659587"/>
            <a:ext cx="1125220" cy="273685"/>
          </a:xfrm>
          <a:custGeom>
            <a:avLst/>
            <a:gdLst/>
            <a:ahLst/>
            <a:cxnLst/>
            <a:rect l="l" t="t" r="r" b="b"/>
            <a:pathLst>
              <a:path w="1125220" h="273685">
                <a:moveTo>
                  <a:pt x="1124636" y="273105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9741838" y="2959180"/>
            <a:ext cx="589915" cy="615315"/>
          </a:xfrm>
          <a:custGeom>
            <a:avLst/>
            <a:gdLst/>
            <a:ahLst/>
            <a:cxnLst/>
            <a:rect l="l" t="t" r="r" b="b"/>
            <a:pathLst>
              <a:path w="589915" h="615314">
                <a:moveTo>
                  <a:pt x="589879" y="133152"/>
                </a:moveTo>
                <a:lnTo>
                  <a:pt x="139237" y="0"/>
                </a:lnTo>
                <a:lnTo>
                  <a:pt x="66934" y="76598"/>
                </a:lnTo>
                <a:lnTo>
                  <a:pt x="114897" y="90199"/>
                </a:lnTo>
                <a:lnTo>
                  <a:pt x="0" y="488941"/>
                </a:lnTo>
                <a:lnTo>
                  <a:pt x="449210" y="615292"/>
                </a:lnTo>
                <a:lnTo>
                  <a:pt x="589879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21172" y="867399"/>
            <a:ext cx="2110105" cy="962660"/>
          </a:xfrm>
          <a:custGeom>
            <a:avLst/>
            <a:gdLst/>
            <a:ahLst/>
            <a:cxnLst/>
            <a:rect l="l" t="t" r="r" b="b"/>
            <a:pathLst>
              <a:path w="2110105" h="962660">
                <a:moveTo>
                  <a:pt x="0" y="415922"/>
                </a:moveTo>
                <a:lnTo>
                  <a:pt x="1905295" y="962491"/>
                </a:lnTo>
                <a:lnTo>
                  <a:pt x="2110035" y="696544"/>
                </a:lnTo>
                <a:lnTo>
                  <a:pt x="1992274" y="555517"/>
                </a:lnTo>
                <a:lnTo>
                  <a:pt x="107023" y="0"/>
                </a:lnTo>
                <a:lnTo>
                  <a:pt x="0" y="4037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372716" y="768609"/>
            <a:ext cx="5582920" cy="1360170"/>
          </a:xfrm>
          <a:custGeom>
            <a:avLst/>
            <a:gdLst/>
            <a:ahLst/>
            <a:cxnLst/>
            <a:rect l="l" t="t" r="r" b="b"/>
            <a:pathLst>
              <a:path w="5582920" h="1360170">
                <a:moveTo>
                  <a:pt x="5582735" y="1051259"/>
                </a:moveTo>
                <a:lnTo>
                  <a:pt x="3702853" y="492878"/>
                </a:lnTo>
                <a:lnTo>
                  <a:pt x="2026278" y="4295"/>
                </a:lnTo>
                <a:lnTo>
                  <a:pt x="1967218" y="0"/>
                </a:lnTo>
                <a:lnTo>
                  <a:pt x="1874155" y="10022"/>
                </a:lnTo>
                <a:lnTo>
                  <a:pt x="1818317" y="28634"/>
                </a:lnTo>
                <a:lnTo>
                  <a:pt x="1119983" y="454937"/>
                </a:lnTo>
                <a:lnTo>
                  <a:pt x="614219" y="858331"/>
                </a:lnTo>
                <a:lnTo>
                  <a:pt x="0" y="1333671"/>
                </a:lnTo>
                <a:lnTo>
                  <a:pt x="330733" y="1359800"/>
                </a:lnTo>
                <a:lnTo>
                  <a:pt x="1429240" y="4681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801844" y="1110815"/>
            <a:ext cx="612775" cy="126364"/>
          </a:xfrm>
          <a:custGeom>
            <a:avLst/>
            <a:gdLst/>
            <a:ahLst/>
            <a:cxnLst/>
            <a:rect l="l" t="t" r="r" b="b"/>
            <a:pathLst>
              <a:path w="612775" h="126365">
                <a:moveTo>
                  <a:pt x="612278" y="47239"/>
                </a:moveTo>
                <a:lnTo>
                  <a:pt x="564817" y="29802"/>
                </a:lnTo>
                <a:lnTo>
                  <a:pt x="516547" y="16391"/>
                </a:lnTo>
                <a:lnTo>
                  <a:pt x="467706" y="6973"/>
                </a:lnTo>
                <a:lnTo>
                  <a:pt x="418530" y="1520"/>
                </a:lnTo>
                <a:lnTo>
                  <a:pt x="369257" y="0"/>
                </a:lnTo>
                <a:lnTo>
                  <a:pt x="320124" y="2383"/>
                </a:lnTo>
                <a:lnTo>
                  <a:pt x="271367" y="8638"/>
                </a:lnTo>
                <a:lnTo>
                  <a:pt x="223223" y="18736"/>
                </a:lnTo>
                <a:lnTo>
                  <a:pt x="175930" y="32646"/>
                </a:lnTo>
                <a:lnTo>
                  <a:pt x="129724" y="50338"/>
                </a:lnTo>
                <a:lnTo>
                  <a:pt x="84842" y="71781"/>
                </a:lnTo>
                <a:lnTo>
                  <a:pt x="41522" y="96944"/>
                </a:lnTo>
                <a:lnTo>
                  <a:pt x="0" y="1257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414028" y="1158401"/>
            <a:ext cx="4018279" cy="1156970"/>
          </a:xfrm>
          <a:custGeom>
            <a:avLst/>
            <a:gdLst/>
            <a:ahLst/>
            <a:cxnLst/>
            <a:rect l="l" t="t" r="r" b="b"/>
            <a:pathLst>
              <a:path w="4018279" h="1156970">
                <a:moveTo>
                  <a:pt x="0" y="0"/>
                </a:moveTo>
                <a:lnTo>
                  <a:pt x="4018195" y="11568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9432070" y="2314671"/>
            <a:ext cx="119380" cy="49530"/>
          </a:xfrm>
          <a:custGeom>
            <a:avLst/>
            <a:gdLst/>
            <a:ahLst/>
            <a:cxnLst/>
            <a:rect l="l" t="t" r="r" b="b"/>
            <a:pathLst>
              <a:path w="119379" h="49530">
                <a:moveTo>
                  <a:pt x="119069" y="49052"/>
                </a:moveTo>
                <a:lnTo>
                  <a:pt x="90126" y="34849"/>
                </a:lnTo>
                <a:lnTo>
                  <a:pt x="60605" y="21927"/>
                </a:lnTo>
                <a:lnTo>
                  <a:pt x="30549" y="10305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955451" y="1819868"/>
            <a:ext cx="595630" cy="544830"/>
          </a:xfrm>
          <a:custGeom>
            <a:avLst/>
            <a:gdLst/>
            <a:ahLst/>
            <a:cxnLst/>
            <a:rect l="l" t="t" r="r" b="b"/>
            <a:pathLst>
              <a:path w="595629" h="544830">
                <a:moveTo>
                  <a:pt x="595606" y="544421"/>
                </a:moveTo>
                <a:lnTo>
                  <a:pt x="529388" y="336818"/>
                </a:lnTo>
                <a:lnTo>
                  <a:pt x="186484" y="25843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787311" y="1827743"/>
            <a:ext cx="499745" cy="626745"/>
          </a:xfrm>
          <a:custGeom>
            <a:avLst/>
            <a:gdLst/>
            <a:ahLst/>
            <a:cxnLst/>
            <a:rect l="l" t="t" r="r" b="b"/>
            <a:pathLst>
              <a:path w="499744" h="626744">
                <a:moveTo>
                  <a:pt x="83757" y="0"/>
                </a:moveTo>
                <a:lnTo>
                  <a:pt x="8590" y="290644"/>
                </a:lnTo>
                <a:lnTo>
                  <a:pt x="1789" y="357936"/>
                </a:lnTo>
                <a:lnTo>
                  <a:pt x="0" y="425586"/>
                </a:lnTo>
                <a:lnTo>
                  <a:pt x="1073" y="459232"/>
                </a:lnTo>
                <a:lnTo>
                  <a:pt x="7516" y="526882"/>
                </a:lnTo>
                <a:lnTo>
                  <a:pt x="18970" y="593458"/>
                </a:lnTo>
                <a:lnTo>
                  <a:pt x="26845" y="626388"/>
                </a:lnTo>
                <a:lnTo>
                  <a:pt x="418069" y="403752"/>
                </a:lnTo>
                <a:lnTo>
                  <a:pt x="499679" y="121698"/>
                </a:lnTo>
                <a:lnTo>
                  <a:pt x="837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1172" y="254612"/>
            <a:ext cx="1958975" cy="899794"/>
          </a:xfrm>
          <a:custGeom>
            <a:avLst/>
            <a:gdLst/>
            <a:ahLst/>
            <a:cxnLst/>
            <a:rect l="l" t="t" r="r" b="b"/>
            <a:pathLst>
              <a:path w="1958975" h="899794">
                <a:moveTo>
                  <a:pt x="0" y="404110"/>
                </a:moveTo>
                <a:lnTo>
                  <a:pt x="1691965" y="899494"/>
                </a:lnTo>
                <a:lnTo>
                  <a:pt x="19586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86033" y="254612"/>
            <a:ext cx="556895" cy="639445"/>
          </a:xfrm>
          <a:custGeom>
            <a:avLst/>
            <a:gdLst/>
            <a:ahLst/>
            <a:cxnLst/>
            <a:rect l="l" t="t" r="r" b="b"/>
            <a:pathLst>
              <a:path w="556894" h="639444">
                <a:moveTo>
                  <a:pt x="556591" y="0"/>
                </a:moveTo>
                <a:lnTo>
                  <a:pt x="364737" y="638916"/>
                </a:lnTo>
                <a:lnTo>
                  <a:pt x="0" y="536188"/>
                </a:lnTo>
                <a:lnTo>
                  <a:pt x="22907" y="454937"/>
                </a:lnTo>
                <a:lnTo>
                  <a:pt x="307467" y="535115"/>
                </a:lnTo>
                <a:lnTo>
                  <a:pt x="4681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21172" y="9283918"/>
            <a:ext cx="31115" cy="111125"/>
          </a:xfrm>
          <a:custGeom>
            <a:avLst/>
            <a:gdLst/>
            <a:ahLst/>
            <a:cxnLst/>
            <a:rect l="l" t="t" r="r" b="b"/>
            <a:pathLst>
              <a:path w="31115" h="111125">
                <a:moveTo>
                  <a:pt x="0" y="110602"/>
                </a:moveTo>
                <a:lnTo>
                  <a:pt x="30782" y="859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050663" y="2494221"/>
            <a:ext cx="527685" cy="459740"/>
          </a:xfrm>
          <a:custGeom>
            <a:avLst/>
            <a:gdLst/>
            <a:ahLst/>
            <a:cxnLst/>
            <a:rect l="l" t="t" r="r" b="b"/>
            <a:pathLst>
              <a:path w="527684" h="459739">
                <a:moveTo>
                  <a:pt x="286707" y="59417"/>
                </a:moveTo>
                <a:lnTo>
                  <a:pt x="89842" y="0"/>
                </a:lnTo>
                <a:lnTo>
                  <a:pt x="0" y="324290"/>
                </a:lnTo>
                <a:lnTo>
                  <a:pt x="447420" y="453505"/>
                </a:lnTo>
                <a:lnTo>
                  <a:pt x="468896" y="459590"/>
                </a:lnTo>
                <a:lnTo>
                  <a:pt x="527598" y="3178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337297" y="2553295"/>
            <a:ext cx="241300" cy="259079"/>
          </a:xfrm>
          <a:custGeom>
            <a:avLst/>
            <a:gdLst/>
            <a:ahLst/>
            <a:cxnLst/>
            <a:rect l="l" t="t" r="r" b="b"/>
            <a:pathLst>
              <a:path w="241300" h="259080">
                <a:moveTo>
                  <a:pt x="240916" y="258669"/>
                </a:moveTo>
                <a:lnTo>
                  <a:pt x="233913" y="210018"/>
                </a:lnTo>
                <a:lnTo>
                  <a:pt x="218822" y="164435"/>
                </a:lnTo>
                <a:lnTo>
                  <a:pt x="196386" y="122718"/>
                </a:lnTo>
                <a:lnTo>
                  <a:pt x="167347" y="85663"/>
                </a:lnTo>
                <a:lnTo>
                  <a:pt x="132447" y="54066"/>
                </a:lnTo>
                <a:lnTo>
                  <a:pt x="92427" y="28726"/>
                </a:lnTo>
                <a:lnTo>
                  <a:pt x="48031" y="1043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842507" y="2222905"/>
            <a:ext cx="626110" cy="170815"/>
          </a:xfrm>
          <a:custGeom>
            <a:avLst/>
            <a:gdLst/>
            <a:ahLst/>
            <a:cxnLst/>
            <a:rect l="l" t="t" r="r" b="b"/>
            <a:pathLst>
              <a:path w="626109" h="170814">
                <a:moveTo>
                  <a:pt x="0" y="0"/>
                </a:moveTo>
                <a:lnTo>
                  <a:pt x="625672" y="1703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901851" y="2049663"/>
            <a:ext cx="1566545" cy="1271270"/>
          </a:xfrm>
          <a:custGeom>
            <a:avLst/>
            <a:gdLst/>
            <a:ahLst/>
            <a:cxnLst/>
            <a:rect l="l" t="t" r="r" b="b"/>
            <a:pathLst>
              <a:path w="1566544" h="1271270">
                <a:moveTo>
                  <a:pt x="1566330" y="284917"/>
                </a:moveTo>
                <a:lnTo>
                  <a:pt x="582720" y="0"/>
                </a:lnTo>
                <a:lnTo>
                  <a:pt x="486435" y="331449"/>
                </a:lnTo>
                <a:lnTo>
                  <a:pt x="0" y="607776"/>
                </a:lnTo>
                <a:lnTo>
                  <a:pt x="32572" y="666477"/>
                </a:lnTo>
                <a:lnTo>
                  <a:pt x="368316" y="1271032"/>
                </a:lnTo>
                <a:lnTo>
                  <a:pt x="467465" y="913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306392" y="2221636"/>
            <a:ext cx="535940" cy="741680"/>
          </a:xfrm>
          <a:custGeom>
            <a:avLst/>
            <a:gdLst/>
            <a:ahLst/>
            <a:cxnLst/>
            <a:rect l="l" t="t" r="r" b="b"/>
            <a:pathLst>
              <a:path w="535940" h="741680">
                <a:moveTo>
                  <a:pt x="535692" y="1182"/>
                </a:moveTo>
                <a:lnTo>
                  <a:pt x="486052" y="0"/>
                </a:lnTo>
                <a:lnTo>
                  <a:pt x="437089" y="3686"/>
                </a:lnTo>
                <a:lnTo>
                  <a:pt x="389116" y="12085"/>
                </a:lnTo>
                <a:lnTo>
                  <a:pt x="342446" y="25040"/>
                </a:lnTo>
                <a:lnTo>
                  <a:pt x="297391" y="42394"/>
                </a:lnTo>
                <a:lnTo>
                  <a:pt x="254266" y="63990"/>
                </a:lnTo>
                <a:lnTo>
                  <a:pt x="213382" y="89672"/>
                </a:lnTo>
                <a:lnTo>
                  <a:pt x="175053" y="119283"/>
                </a:lnTo>
                <a:lnTo>
                  <a:pt x="139592" y="152666"/>
                </a:lnTo>
                <a:lnTo>
                  <a:pt x="107310" y="189665"/>
                </a:lnTo>
                <a:lnTo>
                  <a:pt x="78522" y="230122"/>
                </a:lnTo>
                <a:lnTo>
                  <a:pt x="53885" y="273233"/>
                </a:lnTo>
                <a:lnTo>
                  <a:pt x="33853" y="318063"/>
                </a:lnTo>
                <a:lnTo>
                  <a:pt x="18437" y="364262"/>
                </a:lnTo>
                <a:lnTo>
                  <a:pt x="7649" y="411480"/>
                </a:lnTo>
                <a:lnTo>
                  <a:pt x="1500" y="459367"/>
                </a:lnTo>
                <a:lnTo>
                  <a:pt x="0" y="507575"/>
                </a:lnTo>
                <a:lnTo>
                  <a:pt x="3159" y="555752"/>
                </a:lnTo>
                <a:lnTo>
                  <a:pt x="10990" y="603549"/>
                </a:lnTo>
                <a:lnTo>
                  <a:pt x="23503" y="650617"/>
                </a:lnTo>
                <a:lnTo>
                  <a:pt x="40709" y="696606"/>
                </a:lnTo>
                <a:lnTo>
                  <a:pt x="62618" y="7411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550536" y="254612"/>
            <a:ext cx="227329" cy="80645"/>
          </a:xfrm>
          <a:custGeom>
            <a:avLst/>
            <a:gdLst/>
            <a:ahLst/>
            <a:cxnLst/>
            <a:rect l="l" t="t" r="r" b="b"/>
            <a:pathLst>
              <a:path w="227330" h="80645">
                <a:moveTo>
                  <a:pt x="6442" y="0"/>
                </a:moveTo>
                <a:lnTo>
                  <a:pt x="0" y="21834"/>
                </a:lnTo>
                <a:lnTo>
                  <a:pt x="204381" y="80177"/>
                </a:lnTo>
                <a:lnTo>
                  <a:pt x="2272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047203" y="12556889"/>
            <a:ext cx="198755" cy="208279"/>
          </a:xfrm>
          <a:custGeom>
            <a:avLst/>
            <a:gdLst/>
            <a:ahLst/>
            <a:cxnLst/>
            <a:rect l="l" t="t" r="r" b="b"/>
            <a:pathLst>
              <a:path w="198755" h="208279">
                <a:moveTo>
                  <a:pt x="0" y="207961"/>
                </a:moveTo>
                <a:lnTo>
                  <a:pt x="198654" y="22549"/>
                </a:lnTo>
                <a:lnTo>
                  <a:pt x="1775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017323" y="12499396"/>
            <a:ext cx="207645" cy="57785"/>
          </a:xfrm>
          <a:custGeom>
            <a:avLst/>
            <a:gdLst/>
            <a:ahLst/>
            <a:cxnLst/>
            <a:rect l="l" t="t" r="r" b="b"/>
            <a:pathLst>
              <a:path w="207644" h="57784">
                <a:moveTo>
                  <a:pt x="207303" y="57185"/>
                </a:moveTo>
                <a:lnTo>
                  <a:pt x="172021" y="28487"/>
                </a:lnTo>
                <a:lnTo>
                  <a:pt x="131805" y="9293"/>
                </a:lnTo>
                <a:lnTo>
                  <a:pt x="88500" y="0"/>
                </a:lnTo>
                <a:lnTo>
                  <a:pt x="43950" y="1002"/>
                </a:lnTo>
                <a:lnTo>
                  <a:pt x="0" y="126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80182" y="12512505"/>
            <a:ext cx="1162050" cy="808355"/>
          </a:xfrm>
          <a:custGeom>
            <a:avLst/>
            <a:gdLst/>
            <a:ahLst/>
            <a:cxnLst/>
            <a:rect l="l" t="t" r="r" b="b"/>
            <a:pathLst>
              <a:path w="1162050" h="808355">
                <a:moveTo>
                  <a:pt x="237311" y="0"/>
                </a:moveTo>
                <a:lnTo>
                  <a:pt x="16465" y="86978"/>
                </a:lnTo>
                <a:lnTo>
                  <a:pt x="0" y="243038"/>
                </a:lnTo>
                <a:lnTo>
                  <a:pt x="376549" y="647149"/>
                </a:lnTo>
                <a:lnTo>
                  <a:pt x="858331" y="802493"/>
                </a:lnTo>
                <a:lnTo>
                  <a:pt x="1161861" y="807862"/>
                </a:lnTo>
                <a:lnTo>
                  <a:pt x="1026919" y="219773"/>
                </a:lnTo>
                <a:lnTo>
                  <a:pt x="944236" y="6328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047135" y="12764867"/>
            <a:ext cx="677545" cy="381000"/>
          </a:xfrm>
          <a:custGeom>
            <a:avLst/>
            <a:gdLst/>
            <a:ahLst/>
            <a:cxnLst/>
            <a:rect l="l" t="t" r="r" b="b"/>
            <a:pathLst>
              <a:path w="677544" h="381000">
                <a:moveTo>
                  <a:pt x="0" y="0"/>
                </a:moveTo>
                <a:lnTo>
                  <a:pt x="34442" y="35809"/>
                </a:lnTo>
                <a:lnTo>
                  <a:pt x="70168" y="70145"/>
                </a:lnTo>
                <a:lnTo>
                  <a:pt x="107126" y="102978"/>
                </a:lnTo>
                <a:lnTo>
                  <a:pt x="145267" y="134282"/>
                </a:lnTo>
                <a:lnTo>
                  <a:pt x="184543" y="164029"/>
                </a:lnTo>
                <a:lnTo>
                  <a:pt x="224904" y="192191"/>
                </a:lnTo>
                <a:lnTo>
                  <a:pt x="266301" y="218740"/>
                </a:lnTo>
                <a:lnTo>
                  <a:pt x="308684" y="243649"/>
                </a:lnTo>
                <a:lnTo>
                  <a:pt x="352004" y="266890"/>
                </a:lnTo>
                <a:lnTo>
                  <a:pt x="396212" y="288435"/>
                </a:lnTo>
                <a:lnTo>
                  <a:pt x="441259" y="308256"/>
                </a:lnTo>
                <a:lnTo>
                  <a:pt x="487095" y="326327"/>
                </a:lnTo>
                <a:lnTo>
                  <a:pt x="533671" y="342619"/>
                </a:lnTo>
                <a:lnTo>
                  <a:pt x="580937" y="357104"/>
                </a:lnTo>
                <a:lnTo>
                  <a:pt x="628845" y="369755"/>
                </a:lnTo>
                <a:lnTo>
                  <a:pt x="677345" y="3805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955451" y="1819868"/>
            <a:ext cx="1647825" cy="737235"/>
          </a:xfrm>
          <a:custGeom>
            <a:avLst/>
            <a:gdLst/>
            <a:ahLst/>
            <a:cxnLst/>
            <a:rect l="l" t="t" r="r" b="b"/>
            <a:pathLst>
              <a:path w="1647825" h="737235">
                <a:moveTo>
                  <a:pt x="0" y="0"/>
                </a:moveTo>
                <a:lnTo>
                  <a:pt x="186484" y="258430"/>
                </a:lnTo>
                <a:lnTo>
                  <a:pt x="529388" y="336818"/>
                </a:lnTo>
                <a:lnTo>
                  <a:pt x="595606" y="544421"/>
                </a:lnTo>
                <a:lnTo>
                  <a:pt x="979672" y="637126"/>
                </a:lnTo>
                <a:lnTo>
                  <a:pt x="1472550" y="736991"/>
                </a:lnTo>
                <a:lnTo>
                  <a:pt x="1647581" y="48894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129960" y="2623078"/>
            <a:ext cx="1745614" cy="1842135"/>
          </a:xfrm>
          <a:custGeom>
            <a:avLst/>
            <a:gdLst/>
            <a:ahLst/>
            <a:cxnLst/>
            <a:rect l="l" t="t" r="r" b="b"/>
            <a:pathLst>
              <a:path w="1745614" h="1842135">
                <a:moveTo>
                  <a:pt x="1714515" y="697260"/>
                </a:moveTo>
                <a:lnTo>
                  <a:pt x="1745298" y="586657"/>
                </a:lnTo>
                <a:lnTo>
                  <a:pt x="1267453" y="0"/>
                </a:lnTo>
                <a:lnTo>
                  <a:pt x="0" y="1028351"/>
                </a:lnTo>
                <a:lnTo>
                  <a:pt x="312478" y="1116403"/>
                </a:lnTo>
                <a:lnTo>
                  <a:pt x="275611" y="1239534"/>
                </a:lnTo>
                <a:lnTo>
                  <a:pt x="934572" y="1425661"/>
                </a:lnTo>
                <a:lnTo>
                  <a:pt x="855468" y="1686238"/>
                </a:lnTo>
                <a:lnTo>
                  <a:pt x="1394878" y="1841583"/>
                </a:lnTo>
                <a:lnTo>
                  <a:pt x="1714515" y="6972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604659" y="1765462"/>
            <a:ext cx="1164590" cy="1551305"/>
          </a:xfrm>
          <a:custGeom>
            <a:avLst/>
            <a:gdLst/>
            <a:ahLst/>
            <a:cxnLst/>
            <a:rect l="l" t="t" r="r" b="b"/>
            <a:pathLst>
              <a:path w="1164589" h="1551304">
                <a:moveTo>
                  <a:pt x="1097791" y="690817"/>
                </a:moveTo>
                <a:lnTo>
                  <a:pt x="988978" y="662898"/>
                </a:lnTo>
                <a:lnTo>
                  <a:pt x="1164367" y="35435"/>
                </a:lnTo>
                <a:lnTo>
                  <a:pt x="976450" y="0"/>
                </a:lnTo>
                <a:lnTo>
                  <a:pt x="0" y="846161"/>
                </a:lnTo>
                <a:lnTo>
                  <a:pt x="494310" y="1452864"/>
                </a:lnTo>
                <a:lnTo>
                  <a:pt x="850099" y="1551296"/>
                </a:lnTo>
                <a:lnTo>
                  <a:pt x="1097791" y="6908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90674" y="10640139"/>
            <a:ext cx="1156335" cy="760730"/>
          </a:xfrm>
          <a:custGeom>
            <a:avLst/>
            <a:gdLst/>
            <a:ahLst/>
            <a:cxnLst/>
            <a:rect l="l" t="t" r="r" b="b"/>
            <a:pathLst>
              <a:path w="1156335" h="760729">
                <a:moveTo>
                  <a:pt x="1156134" y="760257"/>
                </a:moveTo>
                <a:lnTo>
                  <a:pt x="0" y="422007"/>
                </a:lnTo>
                <a:lnTo>
                  <a:pt x="117761" y="17180"/>
                </a:lnTo>
                <a:lnTo>
                  <a:pt x="594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818988" y="10625582"/>
            <a:ext cx="531495" cy="312420"/>
          </a:xfrm>
          <a:custGeom>
            <a:avLst/>
            <a:gdLst/>
            <a:ahLst/>
            <a:cxnLst/>
            <a:rect l="l" t="t" r="r" b="b"/>
            <a:pathLst>
              <a:path w="531494" h="312420">
                <a:moveTo>
                  <a:pt x="530882" y="14568"/>
                </a:moveTo>
                <a:lnTo>
                  <a:pt x="485153" y="4788"/>
                </a:lnTo>
                <a:lnTo>
                  <a:pt x="439540" y="0"/>
                </a:lnTo>
                <a:lnTo>
                  <a:pt x="394357" y="29"/>
                </a:lnTo>
                <a:lnTo>
                  <a:pt x="349918" y="4699"/>
                </a:lnTo>
                <a:lnTo>
                  <a:pt x="306538" y="13834"/>
                </a:lnTo>
                <a:lnTo>
                  <a:pt x="264529" y="27258"/>
                </a:lnTo>
                <a:lnTo>
                  <a:pt x="224206" y="44796"/>
                </a:lnTo>
                <a:lnTo>
                  <a:pt x="185883" y="66270"/>
                </a:lnTo>
                <a:lnTo>
                  <a:pt x="149874" y="91507"/>
                </a:lnTo>
                <a:lnTo>
                  <a:pt x="116494" y="120328"/>
                </a:lnTo>
                <a:lnTo>
                  <a:pt x="86055" y="152559"/>
                </a:lnTo>
                <a:lnTo>
                  <a:pt x="58872" y="188023"/>
                </a:lnTo>
                <a:lnTo>
                  <a:pt x="35259" y="226545"/>
                </a:lnTo>
                <a:lnTo>
                  <a:pt x="15530" y="267949"/>
                </a:lnTo>
                <a:lnTo>
                  <a:pt x="0" y="3120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570506" y="10937943"/>
            <a:ext cx="248920" cy="854075"/>
          </a:xfrm>
          <a:custGeom>
            <a:avLst/>
            <a:gdLst/>
            <a:ahLst/>
            <a:cxnLst/>
            <a:rect l="l" t="t" r="r" b="b"/>
            <a:pathLst>
              <a:path w="248919" h="854075">
                <a:moveTo>
                  <a:pt x="248407" y="0"/>
                </a:moveTo>
                <a:lnTo>
                  <a:pt x="0" y="85403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55764" y="11791607"/>
            <a:ext cx="144145" cy="427990"/>
          </a:xfrm>
          <a:custGeom>
            <a:avLst/>
            <a:gdLst/>
            <a:ahLst/>
            <a:cxnLst/>
            <a:rect l="l" t="t" r="r" b="b"/>
            <a:pathLst>
              <a:path w="144144" h="427990">
                <a:moveTo>
                  <a:pt x="14299" y="0"/>
                </a:moveTo>
                <a:lnTo>
                  <a:pt x="4450" y="46900"/>
                </a:lnTo>
                <a:lnTo>
                  <a:pt x="0" y="94002"/>
                </a:lnTo>
                <a:lnTo>
                  <a:pt x="821" y="140884"/>
                </a:lnTo>
                <a:lnTo>
                  <a:pt x="6788" y="187126"/>
                </a:lnTo>
                <a:lnTo>
                  <a:pt x="17774" y="232311"/>
                </a:lnTo>
                <a:lnTo>
                  <a:pt x="33650" y="276017"/>
                </a:lnTo>
                <a:lnTo>
                  <a:pt x="54292" y="317825"/>
                </a:lnTo>
                <a:lnTo>
                  <a:pt x="79572" y="357316"/>
                </a:lnTo>
                <a:lnTo>
                  <a:pt x="109363" y="394070"/>
                </a:lnTo>
                <a:lnTo>
                  <a:pt x="143538" y="4276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699721" y="11400397"/>
            <a:ext cx="1841500" cy="819150"/>
          </a:xfrm>
          <a:custGeom>
            <a:avLst/>
            <a:gdLst/>
            <a:ahLst/>
            <a:cxnLst/>
            <a:rect l="l" t="t" r="r" b="b"/>
            <a:pathLst>
              <a:path w="1841500" h="819150">
                <a:moveTo>
                  <a:pt x="0" y="818958"/>
                </a:moveTo>
                <a:lnTo>
                  <a:pt x="277400" y="753814"/>
                </a:lnTo>
                <a:lnTo>
                  <a:pt x="235522" y="567687"/>
                </a:lnTo>
                <a:lnTo>
                  <a:pt x="415922" y="526882"/>
                </a:lnTo>
                <a:lnTo>
                  <a:pt x="457800" y="712651"/>
                </a:lnTo>
                <a:lnTo>
                  <a:pt x="1841225" y="400888"/>
                </a:lnTo>
                <a:lnTo>
                  <a:pt x="17470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651832" y="1602959"/>
            <a:ext cx="662305" cy="761365"/>
          </a:xfrm>
          <a:custGeom>
            <a:avLst/>
            <a:gdLst/>
            <a:ahLst/>
            <a:cxnLst/>
            <a:rect l="l" t="t" r="r" b="b"/>
            <a:pathLst>
              <a:path w="662304" h="761364">
                <a:moveTo>
                  <a:pt x="200444" y="90199"/>
                </a:moveTo>
                <a:lnTo>
                  <a:pt x="126709" y="0"/>
                </a:lnTo>
                <a:lnTo>
                  <a:pt x="0" y="104875"/>
                </a:lnTo>
                <a:lnTo>
                  <a:pt x="68723" y="189348"/>
                </a:lnTo>
                <a:lnTo>
                  <a:pt x="475697" y="689027"/>
                </a:lnTo>
                <a:lnTo>
                  <a:pt x="534399" y="760972"/>
                </a:lnTo>
                <a:lnTo>
                  <a:pt x="662182" y="656097"/>
                </a:lnTo>
                <a:lnTo>
                  <a:pt x="606344" y="588089"/>
                </a:lnTo>
                <a:lnTo>
                  <a:pt x="200444" y="901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127530" y="2191048"/>
            <a:ext cx="186690" cy="173355"/>
          </a:xfrm>
          <a:custGeom>
            <a:avLst/>
            <a:gdLst/>
            <a:ahLst/>
            <a:cxnLst/>
            <a:rect l="l" t="t" r="r" b="b"/>
            <a:pathLst>
              <a:path w="186689" h="173355">
                <a:moveTo>
                  <a:pt x="186484" y="68007"/>
                </a:moveTo>
                <a:lnTo>
                  <a:pt x="130646" y="0"/>
                </a:lnTo>
                <a:lnTo>
                  <a:pt x="0" y="100938"/>
                </a:lnTo>
                <a:lnTo>
                  <a:pt x="58701" y="172883"/>
                </a:lnTo>
                <a:lnTo>
                  <a:pt x="186484" y="680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651832" y="1602959"/>
            <a:ext cx="200660" cy="189865"/>
          </a:xfrm>
          <a:custGeom>
            <a:avLst/>
            <a:gdLst/>
            <a:ahLst/>
            <a:cxnLst/>
            <a:rect l="l" t="t" r="r" b="b"/>
            <a:pathLst>
              <a:path w="200660" h="189864">
                <a:moveTo>
                  <a:pt x="200444" y="90199"/>
                </a:moveTo>
                <a:lnTo>
                  <a:pt x="126709" y="0"/>
                </a:lnTo>
                <a:lnTo>
                  <a:pt x="0" y="104875"/>
                </a:lnTo>
                <a:lnTo>
                  <a:pt x="68723" y="189348"/>
                </a:lnTo>
                <a:lnTo>
                  <a:pt x="200444" y="901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017151" y="3974646"/>
            <a:ext cx="243204" cy="334645"/>
          </a:xfrm>
          <a:custGeom>
            <a:avLst/>
            <a:gdLst/>
            <a:ahLst/>
            <a:cxnLst/>
            <a:rect l="l" t="t" r="r" b="b"/>
            <a:pathLst>
              <a:path w="243204" h="334645">
                <a:moveTo>
                  <a:pt x="79819" y="0"/>
                </a:moveTo>
                <a:lnTo>
                  <a:pt x="0" y="289570"/>
                </a:lnTo>
                <a:lnTo>
                  <a:pt x="162861" y="334312"/>
                </a:lnTo>
                <a:lnTo>
                  <a:pt x="242680" y="45099"/>
                </a:lnTo>
                <a:lnTo>
                  <a:pt x="7981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21172" y="13337190"/>
            <a:ext cx="31115" cy="139700"/>
          </a:xfrm>
          <a:custGeom>
            <a:avLst/>
            <a:gdLst/>
            <a:ahLst/>
            <a:cxnLst/>
            <a:rect l="l" t="t" r="r" b="b"/>
            <a:pathLst>
              <a:path w="31115" h="139700">
                <a:moveTo>
                  <a:pt x="0" y="139237"/>
                </a:moveTo>
                <a:lnTo>
                  <a:pt x="30782" y="132078"/>
                </a:ln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21172" y="1283321"/>
            <a:ext cx="544830" cy="156845"/>
          </a:xfrm>
          <a:custGeom>
            <a:avLst/>
            <a:gdLst/>
            <a:ahLst/>
            <a:cxnLst/>
            <a:rect l="l" t="t" r="r" b="b"/>
            <a:pathLst>
              <a:path w="544830" h="156844">
                <a:moveTo>
                  <a:pt x="0" y="0"/>
                </a:moveTo>
                <a:lnTo>
                  <a:pt x="544779" y="156418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60940" y="1456205"/>
            <a:ext cx="162560" cy="46990"/>
          </a:xfrm>
          <a:custGeom>
            <a:avLst/>
            <a:gdLst/>
            <a:ahLst/>
            <a:cxnLst/>
            <a:rect l="l" t="t" r="r" b="b"/>
            <a:pathLst>
              <a:path w="162559" h="46990">
                <a:moveTo>
                  <a:pt x="0" y="0"/>
                </a:moveTo>
                <a:lnTo>
                  <a:pt x="161429" y="46173"/>
                </a:lnTo>
                <a:lnTo>
                  <a:pt x="162503" y="46531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70604" y="1423274"/>
            <a:ext cx="162560" cy="46990"/>
          </a:xfrm>
          <a:custGeom>
            <a:avLst/>
            <a:gdLst/>
            <a:ahLst/>
            <a:cxnLst/>
            <a:rect l="l" t="t" r="r" b="b"/>
            <a:pathLst>
              <a:path w="162559" h="46990">
                <a:moveTo>
                  <a:pt x="0" y="0"/>
                </a:moveTo>
                <a:lnTo>
                  <a:pt x="161071" y="46173"/>
                </a:lnTo>
                <a:lnTo>
                  <a:pt x="162503" y="46531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65951" y="1439740"/>
            <a:ext cx="650240" cy="186690"/>
          </a:xfrm>
          <a:custGeom>
            <a:avLst/>
            <a:gdLst/>
            <a:ahLst/>
            <a:cxnLst/>
            <a:rect l="l" t="t" r="r" b="b"/>
            <a:pathLst>
              <a:path w="650240" h="186689">
                <a:moveTo>
                  <a:pt x="0" y="0"/>
                </a:moveTo>
                <a:lnTo>
                  <a:pt x="161071" y="46173"/>
                </a:lnTo>
                <a:lnTo>
                  <a:pt x="162503" y="46531"/>
                </a:lnTo>
                <a:lnTo>
                  <a:pt x="650012" y="186484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611310" y="1642690"/>
            <a:ext cx="162560" cy="46990"/>
          </a:xfrm>
          <a:custGeom>
            <a:avLst/>
            <a:gdLst/>
            <a:ahLst/>
            <a:cxnLst/>
            <a:rect l="l" t="t" r="r" b="b"/>
            <a:pathLst>
              <a:path w="162560" h="46989">
                <a:moveTo>
                  <a:pt x="0" y="0"/>
                </a:moveTo>
                <a:lnTo>
                  <a:pt x="161071" y="46173"/>
                </a:lnTo>
                <a:lnTo>
                  <a:pt x="162503" y="46531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620617" y="1609759"/>
            <a:ext cx="162560" cy="46990"/>
          </a:xfrm>
          <a:custGeom>
            <a:avLst/>
            <a:gdLst/>
            <a:ahLst/>
            <a:cxnLst/>
            <a:rect l="l" t="t" r="r" b="b"/>
            <a:pathLst>
              <a:path w="162560" h="46989">
                <a:moveTo>
                  <a:pt x="0" y="0"/>
                </a:moveTo>
                <a:lnTo>
                  <a:pt x="161429" y="46173"/>
                </a:lnTo>
                <a:lnTo>
                  <a:pt x="162503" y="46531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615964" y="1626224"/>
            <a:ext cx="710565" cy="203835"/>
          </a:xfrm>
          <a:custGeom>
            <a:avLst/>
            <a:gdLst/>
            <a:ahLst/>
            <a:cxnLst/>
            <a:rect l="l" t="t" r="r" b="b"/>
            <a:pathLst>
              <a:path w="710564" h="203835">
                <a:moveTo>
                  <a:pt x="0" y="0"/>
                </a:moveTo>
                <a:lnTo>
                  <a:pt x="161429" y="46173"/>
                </a:lnTo>
                <a:lnTo>
                  <a:pt x="162503" y="46531"/>
                </a:lnTo>
                <a:lnTo>
                  <a:pt x="710503" y="203665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2256700" y="10547791"/>
            <a:ext cx="163195" cy="39370"/>
          </a:xfrm>
          <a:custGeom>
            <a:avLst/>
            <a:gdLst/>
            <a:ahLst/>
            <a:cxnLst/>
            <a:rect l="l" t="t" r="r" b="b"/>
            <a:pathLst>
              <a:path w="163195" h="39370">
                <a:moveTo>
                  <a:pt x="0" y="39015"/>
                </a:moveTo>
                <a:lnTo>
                  <a:pt x="1628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683121" y="12310271"/>
            <a:ext cx="59690" cy="13970"/>
          </a:xfrm>
          <a:custGeom>
            <a:avLst/>
            <a:gdLst/>
            <a:ahLst/>
            <a:cxnLst/>
            <a:rect l="l" t="t" r="r" b="b"/>
            <a:pathLst>
              <a:path w="59689" h="13970">
                <a:moveTo>
                  <a:pt x="59417" y="0"/>
                </a:moveTo>
                <a:lnTo>
                  <a:pt x="0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681690" y="1231778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679900" y="12315998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442" y="15391"/>
                </a:lnTo>
                <a:lnTo>
                  <a:pt x="2863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677752" y="12314208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0" y="1431"/>
                </a:moveTo>
                <a:lnTo>
                  <a:pt x="4295" y="19686"/>
                </a:lnTo>
                <a:lnTo>
                  <a:pt x="10738" y="18254"/>
                </a:lnTo>
                <a:lnTo>
                  <a:pt x="6442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675963" y="12312060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981"/>
                </a:lnTo>
                <a:lnTo>
                  <a:pt x="14317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674173" y="1231027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  <a:lnTo>
                  <a:pt x="12527" y="357"/>
                </a:lnTo>
                <a:lnTo>
                  <a:pt x="12169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17261" y="12324230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18471" y="1234678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17039" y="1235572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14891" y="12353939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13102" y="12351791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11312" y="12350002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0" y="2147"/>
                </a:moveTo>
                <a:lnTo>
                  <a:pt x="5011" y="23623"/>
                </a:lnTo>
                <a:lnTo>
                  <a:pt x="13959" y="21476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09164" y="1234821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452253" y="12361814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66218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353462" y="12384722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352030" y="12393670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350241" y="12391522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442" y="15391"/>
                </a:lnTo>
                <a:lnTo>
                  <a:pt x="2863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348451" y="12389733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3937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346303" y="12387943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623"/>
                </a:lnTo>
                <a:lnTo>
                  <a:pt x="14317" y="21476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344513" y="1238579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561"/>
                </a:lnTo>
                <a:lnTo>
                  <a:pt x="17896" y="24697"/>
                </a:lnTo>
                <a:lnTo>
                  <a:pt x="12527" y="357"/>
                </a:lnTo>
                <a:lnTo>
                  <a:pt x="12169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287602" y="12399755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188811" y="12422305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187380" y="12431253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185232" y="12429464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183442" y="12427674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0" y="1431"/>
                </a:moveTo>
                <a:lnTo>
                  <a:pt x="4295" y="19686"/>
                </a:lnTo>
                <a:lnTo>
                  <a:pt x="10380" y="18254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181652" y="12425526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0" y="2147"/>
                </a:moveTo>
                <a:lnTo>
                  <a:pt x="5011" y="23981"/>
                </a:lnTo>
                <a:lnTo>
                  <a:pt x="13959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179505" y="12423737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122593" y="12437339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66218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023802" y="12460247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022371" y="12469195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020581" y="12467405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442" y="15391"/>
                </a:lnTo>
                <a:lnTo>
                  <a:pt x="2863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018791" y="12465257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3937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016644" y="12463467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623"/>
                </a:lnTo>
                <a:lnTo>
                  <a:pt x="14317" y="21476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014854" y="12461678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  <a:lnTo>
                  <a:pt x="12527" y="0"/>
                </a:lnTo>
                <a:lnTo>
                  <a:pt x="12169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957942" y="12475280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859152" y="12498188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857720" y="12507136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855572" y="12504988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853782" y="12503199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851993" y="12501409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623"/>
                </a:lnTo>
                <a:lnTo>
                  <a:pt x="14317" y="21476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849845" y="1249926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561"/>
                </a:lnTo>
                <a:lnTo>
                  <a:pt x="18254" y="24697"/>
                </a:ln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792933" y="12513221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66218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700586" y="12535771"/>
            <a:ext cx="59690" cy="13970"/>
          </a:xfrm>
          <a:custGeom>
            <a:avLst/>
            <a:gdLst/>
            <a:ahLst/>
            <a:cxnLst/>
            <a:rect l="l" t="t" r="r" b="b"/>
            <a:pathLst>
              <a:path w="59689" h="13970">
                <a:moveTo>
                  <a:pt x="59417" y="0"/>
                </a:moveTo>
                <a:lnTo>
                  <a:pt x="0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246752" y="10330167"/>
            <a:ext cx="67310" cy="22225"/>
          </a:xfrm>
          <a:custGeom>
            <a:avLst/>
            <a:gdLst/>
            <a:ahLst/>
            <a:cxnLst/>
            <a:rect l="l" t="t" r="r" b="b"/>
            <a:pathLst>
              <a:path w="67309" h="22225">
                <a:moveTo>
                  <a:pt x="0" y="22192"/>
                </a:moveTo>
                <a:lnTo>
                  <a:pt x="39730" y="9664"/>
                </a:lnTo>
                <a:lnTo>
                  <a:pt x="672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3311897" y="10324081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4295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3310106" y="10321934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5" h="16509">
                <a:moveTo>
                  <a:pt x="8232" y="15033"/>
                </a:moveTo>
                <a:lnTo>
                  <a:pt x="2863" y="0"/>
                </a:lnTo>
                <a:lnTo>
                  <a:pt x="0" y="1073"/>
                </a:lnTo>
                <a:lnTo>
                  <a:pt x="5369" y="16107"/>
                </a:lnTo>
                <a:lnTo>
                  <a:pt x="8232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3307959" y="10320144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12527" y="17896"/>
                </a:moveTo>
                <a:lnTo>
                  <a:pt x="6084" y="0"/>
                </a:lnTo>
                <a:lnTo>
                  <a:pt x="0" y="2147"/>
                </a:lnTo>
                <a:lnTo>
                  <a:pt x="6442" y="20044"/>
                </a:lnTo>
                <a:lnTo>
                  <a:pt x="12527" y="178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3306170" y="10317996"/>
            <a:ext cx="16510" cy="24765"/>
          </a:xfrm>
          <a:custGeom>
            <a:avLst/>
            <a:gdLst/>
            <a:ahLst/>
            <a:cxnLst/>
            <a:rect l="l" t="t" r="r" b="b"/>
            <a:pathLst>
              <a:path w="16509" h="24765">
                <a:moveTo>
                  <a:pt x="16107" y="21118"/>
                </a:moveTo>
                <a:lnTo>
                  <a:pt x="8948" y="0"/>
                </a:lnTo>
                <a:lnTo>
                  <a:pt x="0" y="3221"/>
                </a:lnTo>
                <a:lnTo>
                  <a:pt x="7158" y="24339"/>
                </a:lnTo>
                <a:lnTo>
                  <a:pt x="16107" y="2111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3304022" y="10316207"/>
            <a:ext cx="20955" cy="27940"/>
          </a:xfrm>
          <a:custGeom>
            <a:avLst/>
            <a:gdLst/>
            <a:ahLst/>
            <a:cxnLst/>
            <a:rect l="l" t="t" r="r" b="b"/>
            <a:pathLst>
              <a:path w="20955" h="27940">
                <a:moveTo>
                  <a:pt x="20402" y="23623"/>
                </a:moveTo>
                <a:lnTo>
                  <a:pt x="11811" y="0"/>
                </a:lnTo>
                <a:lnTo>
                  <a:pt x="0" y="3937"/>
                </a:lnTo>
                <a:lnTo>
                  <a:pt x="8232" y="27919"/>
                </a:lnTo>
                <a:lnTo>
                  <a:pt x="20402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3314044" y="10305826"/>
            <a:ext cx="63500" cy="24765"/>
          </a:xfrm>
          <a:custGeom>
            <a:avLst/>
            <a:gdLst/>
            <a:ahLst/>
            <a:cxnLst/>
            <a:rect l="l" t="t" r="r" b="b"/>
            <a:pathLst>
              <a:path w="63500" h="24765">
                <a:moveTo>
                  <a:pt x="0" y="24339"/>
                </a:moveTo>
                <a:lnTo>
                  <a:pt x="11453" y="20402"/>
                </a:lnTo>
                <a:lnTo>
                  <a:pt x="50469" y="5369"/>
                </a:lnTo>
                <a:lnTo>
                  <a:pt x="633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3408181" y="10263590"/>
            <a:ext cx="61594" cy="29209"/>
          </a:xfrm>
          <a:custGeom>
            <a:avLst/>
            <a:gdLst/>
            <a:ahLst/>
            <a:cxnLst/>
            <a:rect l="l" t="t" r="r" b="b"/>
            <a:pathLst>
              <a:path w="61594" h="29209">
                <a:moveTo>
                  <a:pt x="0" y="28634"/>
                </a:moveTo>
                <a:lnTo>
                  <a:pt x="32214" y="13959"/>
                </a:lnTo>
                <a:lnTo>
                  <a:pt x="612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3466525" y="10257863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5726" y="1109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3464378" y="10255715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10022" y="13959"/>
                </a:moveTo>
                <a:lnTo>
                  <a:pt x="2863" y="0"/>
                </a:lnTo>
                <a:lnTo>
                  <a:pt x="0" y="1431"/>
                </a:lnTo>
                <a:lnTo>
                  <a:pt x="7158" y="15391"/>
                </a:lnTo>
                <a:lnTo>
                  <a:pt x="10022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3462230" y="10253568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5" h="19684">
                <a:moveTo>
                  <a:pt x="14317" y="16823"/>
                </a:moveTo>
                <a:lnTo>
                  <a:pt x="5726" y="0"/>
                </a:lnTo>
                <a:lnTo>
                  <a:pt x="0" y="2863"/>
                </a:lnTo>
                <a:lnTo>
                  <a:pt x="8590" y="19686"/>
                </a:lnTo>
                <a:lnTo>
                  <a:pt x="14317" y="168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3460440" y="10251420"/>
            <a:ext cx="18415" cy="24130"/>
          </a:xfrm>
          <a:custGeom>
            <a:avLst/>
            <a:gdLst/>
            <a:ahLst/>
            <a:cxnLst/>
            <a:rect l="l" t="t" r="r" b="b"/>
            <a:pathLst>
              <a:path w="18415" h="24129">
                <a:moveTo>
                  <a:pt x="18254" y="19686"/>
                </a:moveTo>
                <a:lnTo>
                  <a:pt x="8232" y="0"/>
                </a:lnTo>
                <a:lnTo>
                  <a:pt x="0" y="4295"/>
                </a:lnTo>
                <a:lnTo>
                  <a:pt x="9664" y="23981"/>
                </a:lnTo>
                <a:lnTo>
                  <a:pt x="18254" y="196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3458293" y="10249272"/>
            <a:ext cx="22860" cy="28575"/>
          </a:xfrm>
          <a:custGeom>
            <a:avLst/>
            <a:gdLst/>
            <a:ahLst/>
            <a:cxnLst/>
            <a:rect l="l" t="t" r="r" b="b"/>
            <a:pathLst>
              <a:path w="22859" h="28575">
                <a:moveTo>
                  <a:pt x="22549" y="22549"/>
                </a:moveTo>
                <a:lnTo>
                  <a:pt x="11453" y="0"/>
                </a:lnTo>
                <a:lnTo>
                  <a:pt x="11096" y="0"/>
                </a:lnTo>
                <a:lnTo>
                  <a:pt x="0" y="5726"/>
                </a:lnTo>
                <a:lnTo>
                  <a:pt x="11096" y="28276"/>
                </a:lnTo>
                <a:lnTo>
                  <a:pt x="22549" y="225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3469388" y="10231376"/>
            <a:ext cx="60325" cy="32384"/>
          </a:xfrm>
          <a:custGeom>
            <a:avLst/>
            <a:gdLst/>
            <a:ahLst/>
            <a:cxnLst/>
            <a:rect l="l" t="t" r="r" b="b"/>
            <a:pathLst>
              <a:path w="60325" h="32384">
                <a:moveTo>
                  <a:pt x="0" y="32214"/>
                </a:moveTo>
                <a:lnTo>
                  <a:pt x="8232" y="27919"/>
                </a:lnTo>
                <a:lnTo>
                  <a:pt x="45099" y="8590"/>
                </a:lnTo>
                <a:lnTo>
                  <a:pt x="597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3558156" y="10178401"/>
            <a:ext cx="57785" cy="36195"/>
          </a:xfrm>
          <a:custGeom>
            <a:avLst/>
            <a:gdLst/>
            <a:ahLst/>
            <a:cxnLst/>
            <a:rect l="l" t="t" r="r" b="b"/>
            <a:pathLst>
              <a:path w="57784" h="36195">
                <a:moveTo>
                  <a:pt x="0" y="36151"/>
                </a:moveTo>
                <a:lnTo>
                  <a:pt x="27561" y="19328"/>
                </a:lnTo>
                <a:lnTo>
                  <a:pt x="572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3611848" y="10173032"/>
            <a:ext cx="7620" cy="10795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7158" y="1073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3609701" y="10170885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11453" y="13243"/>
                </a:moveTo>
                <a:lnTo>
                  <a:pt x="2863" y="0"/>
                </a:lnTo>
                <a:lnTo>
                  <a:pt x="0" y="1789"/>
                </a:lnTo>
                <a:lnTo>
                  <a:pt x="8590" y="15033"/>
                </a:lnTo>
                <a:lnTo>
                  <a:pt x="11453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3607552" y="10168737"/>
            <a:ext cx="15875" cy="19685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15749" y="15749"/>
                </a:moveTo>
                <a:lnTo>
                  <a:pt x="5369" y="0"/>
                </a:lnTo>
                <a:lnTo>
                  <a:pt x="0" y="3221"/>
                </a:lnTo>
                <a:lnTo>
                  <a:pt x="10380" y="19328"/>
                </a:lnTo>
                <a:lnTo>
                  <a:pt x="15749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3605405" y="10166589"/>
            <a:ext cx="20320" cy="24130"/>
          </a:xfrm>
          <a:custGeom>
            <a:avLst/>
            <a:gdLst/>
            <a:ahLst/>
            <a:cxnLst/>
            <a:rect l="l" t="t" r="r" b="b"/>
            <a:pathLst>
              <a:path w="20319" h="24129">
                <a:moveTo>
                  <a:pt x="20044" y="18612"/>
                </a:moveTo>
                <a:lnTo>
                  <a:pt x="7874" y="0"/>
                </a:lnTo>
                <a:lnTo>
                  <a:pt x="0" y="5011"/>
                </a:lnTo>
                <a:lnTo>
                  <a:pt x="12169" y="23623"/>
                </a:lnTo>
                <a:lnTo>
                  <a:pt x="20044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3603258" y="10164084"/>
            <a:ext cx="24765" cy="28575"/>
          </a:xfrm>
          <a:custGeom>
            <a:avLst/>
            <a:gdLst/>
            <a:ahLst/>
            <a:cxnLst/>
            <a:rect l="l" t="t" r="r" b="b"/>
            <a:pathLst>
              <a:path w="24765" h="28575">
                <a:moveTo>
                  <a:pt x="24339" y="21476"/>
                </a:moveTo>
                <a:lnTo>
                  <a:pt x="10738" y="357"/>
                </a:lnTo>
                <a:lnTo>
                  <a:pt x="10738" y="0"/>
                </a:lnTo>
                <a:lnTo>
                  <a:pt x="0" y="7158"/>
                </a:lnTo>
                <a:lnTo>
                  <a:pt x="13601" y="28276"/>
                </a:lnTo>
                <a:lnTo>
                  <a:pt x="13959" y="28276"/>
                </a:lnTo>
                <a:lnTo>
                  <a:pt x="24339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3615427" y="10139386"/>
            <a:ext cx="55880" cy="39370"/>
          </a:xfrm>
          <a:custGeom>
            <a:avLst/>
            <a:gdLst/>
            <a:ahLst/>
            <a:cxnLst/>
            <a:rect l="l" t="t" r="r" b="b"/>
            <a:pathLst>
              <a:path w="55880" h="39370">
                <a:moveTo>
                  <a:pt x="0" y="39015"/>
                </a:moveTo>
                <a:lnTo>
                  <a:pt x="5369" y="35435"/>
                </a:lnTo>
                <a:lnTo>
                  <a:pt x="39373" y="11811"/>
                </a:lnTo>
                <a:lnTo>
                  <a:pt x="554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3697753" y="10073884"/>
            <a:ext cx="55244" cy="45720"/>
          </a:xfrm>
          <a:custGeom>
            <a:avLst/>
            <a:gdLst/>
            <a:ahLst/>
            <a:cxnLst/>
            <a:rect l="l" t="t" r="r" b="b"/>
            <a:pathLst>
              <a:path w="55244" h="45720">
                <a:moveTo>
                  <a:pt x="0" y="45099"/>
                </a:moveTo>
                <a:lnTo>
                  <a:pt x="22907" y="26845"/>
                </a:lnTo>
                <a:lnTo>
                  <a:pt x="5476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720556" y="1693159"/>
            <a:ext cx="132080" cy="99695"/>
          </a:xfrm>
          <a:custGeom>
            <a:avLst/>
            <a:gdLst/>
            <a:ahLst/>
            <a:cxnLst/>
            <a:rect l="l" t="t" r="r" b="b"/>
            <a:pathLst>
              <a:path w="132080" h="99694">
                <a:moveTo>
                  <a:pt x="131720" y="0"/>
                </a:moveTo>
                <a:lnTo>
                  <a:pt x="0" y="99148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976480" y="254612"/>
            <a:ext cx="100330" cy="236854"/>
          </a:xfrm>
          <a:custGeom>
            <a:avLst/>
            <a:gdLst/>
            <a:ahLst/>
            <a:cxnLst/>
            <a:rect l="l" t="t" r="r" b="b"/>
            <a:pathLst>
              <a:path w="100330" h="236854">
                <a:moveTo>
                  <a:pt x="64786" y="0"/>
                </a:moveTo>
                <a:lnTo>
                  <a:pt x="0" y="227289"/>
                </a:lnTo>
                <a:lnTo>
                  <a:pt x="32572" y="236596"/>
                </a:lnTo>
                <a:lnTo>
                  <a:pt x="99864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627925" y="12549372"/>
            <a:ext cx="73025" cy="17145"/>
          </a:xfrm>
          <a:custGeom>
            <a:avLst/>
            <a:gdLst/>
            <a:ahLst/>
            <a:cxnLst/>
            <a:rect l="l" t="t" r="r" b="b"/>
            <a:pathLst>
              <a:path w="73025" h="17145">
                <a:moveTo>
                  <a:pt x="72661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6195075" y="9734918"/>
            <a:ext cx="273685" cy="1275080"/>
          </a:xfrm>
          <a:custGeom>
            <a:avLst/>
            <a:gdLst/>
            <a:ahLst/>
            <a:cxnLst/>
            <a:rect l="l" t="t" r="r" b="b"/>
            <a:pathLst>
              <a:path w="273684" h="1275079">
                <a:moveTo>
                  <a:pt x="273105" y="0"/>
                </a:moveTo>
                <a:lnTo>
                  <a:pt x="217267" y="149259"/>
                </a:lnTo>
                <a:lnTo>
                  <a:pt x="61207" y="633905"/>
                </a:lnTo>
                <a:lnTo>
                  <a:pt x="156776" y="757393"/>
                </a:lnTo>
                <a:lnTo>
                  <a:pt x="0" y="1274611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6129573" y="11004518"/>
            <a:ext cx="49530" cy="162560"/>
          </a:xfrm>
          <a:custGeom>
            <a:avLst/>
            <a:gdLst/>
            <a:ahLst/>
            <a:cxnLst/>
            <a:rect l="l" t="t" r="r" b="b"/>
            <a:pathLst>
              <a:path w="49530" h="162559">
                <a:moveTo>
                  <a:pt x="49037" y="0"/>
                </a:moveTo>
                <a:lnTo>
                  <a:pt x="357" y="160713"/>
                </a:lnTo>
                <a:lnTo>
                  <a:pt x="0" y="162145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6162503" y="11014541"/>
            <a:ext cx="49530" cy="161925"/>
          </a:xfrm>
          <a:custGeom>
            <a:avLst/>
            <a:gdLst/>
            <a:ahLst/>
            <a:cxnLst/>
            <a:rect l="l" t="t" r="r" b="b"/>
            <a:pathLst>
              <a:path w="49530" h="161925">
                <a:moveTo>
                  <a:pt x="49037" y="0"/>
                </a:moveTo>
                <a:lnTo>
                  <a:pt x="357" y="160713"/>
                </a:lnTo>
                <a:lnTo>
                  <a:pt x="0" y="161787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5239384" y="11009530"/>
            <a:ext cx="956310" cy="1061720"/>
          </a:xfrm>
          <a:custGeom>
            <a:avLst/>
            <a:gdLst/>
            <a:ahLst/>
            <a:cxnLst/>
            <a:rect l="l" t="t" r="r" b="b"/>
            <a:pathLst>
              <a:path w="956309" h="1061720">
                <a:moveTo>
                  <a:pt x="955690" y="0"/>
                </a:moveTo>
                <a:lnTo>
                  <a:pt x="907011" y="160713"/>
                </a:lnTo>
                <a:lnTo>
                  <a:pt x="906653" y="161787"/>
                </a:lnTo>
                <a:lnTo>
                  <a:pt x="749876" y="679363"/>
                </a:lnTo>
                <a:lnTo>
                  <a:pt x="447778" y="962133"/>
                </a:lnTo>
                <a:lnTo>
                  <a:pt x="0" y="1061639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5070439" y="12054347"/>
            <a:ext cx="165100" cy="37465"/>
          </a:xfrm>
          <a:custGeom>
            <a:avLst/>
            <a:gdLst/>
            <a:ahLst/>
            <a:cxnLst/>
            <a:rect l="l" t="t" r="r" b="b"/>
            <a:pathLst>
              <a:path w="165100" h="37465">
                <a:moveTo>
                  <a:pt x="165008" y="0"/>
                </a:moveTo>
                <a:lnTo>
                  <a:pt x="1431" y="36509"/>
                </a:lnTo>
                <a:lnTo>
                  <a:pt x="0" y="36867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5077955" y="12087993"/>
            <a:ext cx="165100" cy="37465"/>
          </a:xfrm>
          <a:custGeom>
            <a:avLst/>
            <a:gdLst/>
            <a:ahLst/>
            <a:cxnLst/>
            <a:rect l="l" t="t" r="r" b="b"/>
            <a:pathLst>
              <a:path w="165100" h="37465">
                <a:moveTo>
                  <a:pt x="165008" y="0"/>
                </a:moveTo>
                <a:lnTo>
                  <a:pt x="1073" y="36509"/>
                </a:lnTo>
                <a:lnTo>
                  <a:pt x="0" y="36867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4567180" y="11899718"/>
            <a:ext cx="672465" cy="307975"/>
          </a:xfrm>
          <a:custGeom>
            <a:avLst/>
            <a:gdLst/>
            <a:ahLst/>
            <a:cxnLst/>
            <a:rect l="l" t="t" r="r" b="b"/>
            <a:pathLst>
              <a:path w="672465" h="307975">
                <a:moveTo>
                  <a:pt x="672204" y="171451"/>
                </a:moveTo>
                <a:lnTo>
                  <a:pt x="508269" y="207961"/>
                </a:lnTo>
                <a:lnTo>
                  <a:pt x="506838" y="208319"/>
                </a:lnTo>
                <a:lnTo>
                  <a:pt x="59059" y="307825"/>
                </a:lnTo>
                <a:lnTo>
                  <a:pt x="0" y="104875"/>
                </a:lnTo>
                <a:lnTo>
                  <a:pt x="419859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4991334" y="11875736"/>
            <a:ext cx="164465" cy="41275"/>
          </a:xfrm>
          <a:custGeom>
            <a:avLst/>
            <a:gdLst/>
            <a:ahLst/>
            <a:cxnLst/>
            <a:rect l="l" t="t" r="r" b="b"/>
            <a:pathLst>
              <a:path w="164465" h="41275">
                <a:moveTo>
                  <a:pt x="0" y="40804"/>
                </a:moveTo>
                <a:lnTo>
                  <a:pt x="162861" y="357"/>
                </a:lnTo>
                <a:lnTo>
                  <a:pt x="163934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4983102" y="11842448"/>
            <a:ext cx="164465" cy="41275"/>
          </a:xfrm>
          <a:custGeom>
            <a:avLst/>
            <a:gdLst/>
            <a:ahLst/>
            <a:cxnLst/>
            <a:rect l="l" t="t" r="r" b="b"/>
            <a:pathLst>
              <a:path w="164465" h="41275">
                <a:moveTo>
                  <a:pt x="0" y="40804"/>
                </a:moveTo>
                <a:lnTo>
                  <a:pt x="162861" y="357"/>
                </a:lnTo>
                <a:lnTo>
                  <a:pt x="163934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4987040" y="11023489"/>
            <a:ext cx="943610" cy="876300"/>
          </a:xfrm>
          <a:custGeom>
            <a:avLst/>
            <a:gdLst/>
            <a:ahLst/>
            <a:cxnLst/>
            <a:rect l="l" t="t" r="r" b="b"/>
            <a:pathLst>
              <a:path w="943609" h="876300">
                <a:moveTo>
                  <a:pt x="0" y="876228"/>
                </a:moveTo>
                <a:lnTo>
                  <a:pt x="162861" y="835781"/>
                </a:lnTo>
                <a:lnTo>
                  <a:pt x="164292" y="835423"/>
                </a:lnTo>
                <a:lnTo>
                  <a:pt x="584152" y="730906"/>
                </a:lnTo>
                <a:lnTo>
                  <a:pt x="786028" y="554801"/>
                </a:lnTo>
                <a:lnTo>
                  <a:pt x="943520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5947025" y="10865639"/>
            <a:ext cx="46990" cy="163195"/>
          </a:xfrm>
          <a:custGeom>
            <a:avLst/>
            <a:gdLst/>
            <a:ahLst/>
            <a:cxnLst/>
            <a:rect l="l" t="t" r="r" b="b"/>
            <a:pathLst>
              <a:path w="46990" h="163195">
                <a:moveTo>
                  <a:pt x="0" y="162861"/>
                </a:moveTo>
                <a:lnTo>
                  <a:pt x="46173" y="1431"/>
                </a:lnTo>
                <a:lnTo>
                  <a:pt x="46531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5914095" y="10856333"/>
            <a:ext cx="46355" cy="162560"/>
          </a:xfrm>
          <a:custGeom>
            <a:avLst/>
            <a:gdLst/>
            <a:ahLst/>
            <a:cxnLst/>
            <a:rect l="l" t="t" r="r" b="b"/>
            <a:pathLst>
              <a:path w="46355" h="162559">
                <a:moveTo>
                  <a:pt x="0" y="162503"/>
                </a:moveTo>
                <a:lnTo>
                  <a:pt x="45815" y="1073"/>
                </a:lnTo>
                <a:lnTo>
                  <a:pt x="46173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5930560" y="10032721"/>
            <a:ext cx="279400" cy="991235"/>
          </a:xfrm>
          <a:custGeom>
            <a:avLst/>
            <a:gdLst/>
            <a:ahLst/>
            <a:cxnLst/>
            <a:rect l="l" t="t" r="r" b="b"/>
            <a:pathLst>
              <a:path w="279400" h="991234">
                <a:moveTo>
                  <a:pt x="0" y="990768"/>
                </a:moveTo>
                <a:lnTo>
                  <a:pt x="45815" y="829696"/>
                </a:lnTo>
                <a:lnTo>
                  <a:pt x="46173" y="828265"/>
                </a:lnTo>
                <a:lnTo>
                  <a:pt x="204023" y="273463"/>
                </a:lnTo>
                <a:lnTo>
                  <a:pt x="278832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6225857" y="9874155"/>
            <a:ext cx="44450" cy="163830"/>
          </a:xfrm>
          <a:custGeom>
            <a:avLst/>
            <a:gdLst/>
            <a:ahLst/>
            <a:cxnLst/>
            <a:rect l="l" t="t" r="r" b="b"/>
            <a:pathLst>
              <a:path w="44450" h="163829">
                <a:moveTo>
                  <a:pt x="0" y="163219"/>
                </a:moveTo>
                <a:lnTo>
                  <a:pt x="44026" y="1073"/>
                </a:lnTo>
                <a:lnTo>
                  <a:pt x="44384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6192569" y="9865207"/>
            <a:ext cx="45085" cy="163195"/>
          </a:xfrm>
          <a:custGeom>
            <a:avLst/>
            <a:gdLst/>
            <a:ahLst/>
            <a:cxnLst/>
            <a:rect l="l" t="t" r="r" b="b"/>
            <a:pathLst>
              <a:path w="45084" h="163195">
                <a:moveTo>
                  <a:pt x="0" y="162861"/>
                </a:moveTo>
                <a:lnTo>
                  <a:pt x="44384" y="1073"/>
                </a:lnTo>
                <a:lnTo>
                  <a:pt x="44742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6209393" y="9380203"/>
            <a:ext cx="178435" cy="652780"/>
          </a:xfrm>
          <a:custGeom>
            <a:avLst/>
            <a:gdLst/>
            <a:ahLst/>
            <a:cxnLst/>
            <a:rect l="l" t="t" r="r" b="b"/>
            <a:pathLst>
              <a:path w="178434" h="652779">
                <a:moveTo>
                  <a:pt x="0" y="652518"/>
                </a:moveTo>
                <a:lnTo>
                  <a:pt x="44026" y="490730"/>
                </a:lnTo>
                <a:lnTo>
                  <a:pt x="44384" y="489299"/>
                </a:lnTo>
                <a:lnTo>
                  <a:pt x="177894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6403752" y="9221637"/>
            <a:ext cx="45085" cy="163195"/>
          </a:xfrm>
          <a:custGeom>
            <a:avLst/>
            <a:gdLst/>
            <a:ahLst/>
            <a:cxnLst/>
            <a:rect l="l" t="t" r="r" b="b"/>
            <a:pathLst>
              <a:path w="45084" h="163195">
                <a:moveTo>
                  <a:pt x="0" y="162861"/>
                </a:moveTo>
                <a:lnTo>
                  <a:pt x="44384" y="1073"/>
                </a:lnTo>
                <a:lnTo>
                  <a:pt x="44742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6370822" y="9212330"/>
            <a:ext cx="44450" cy="163830"/>
          </a:xfrm>
          <a:custGeom>
            <a:avLst/>
            <a:gdLst/>
            <a:ahLst/>
            <a:cxnLst/>
            <a:rect l="l" t="t" r="r" b="b"/>
            <a:pathLst>
              <a:path w="44450" h="163829">
                <a:moveTo>
                  <a:pt x="0" y="163219"/>
                </a:moveTo>
                <a:lnTo>
                  <a:pt x="44026" y="1431"/>
                </a:lnTo>
                <a:lnTo>
                  <a:pt x="44384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6387288" y="9083116"/>
            <a:ext cx="81280" cy="297180"/>
          </a:xfrm>
          <a:custGeom>
            <a:avLst/>
            <a:gdLst/>
            <a:ahLst/>
            <a:cxnLst/>
            <a:rect l="l" t="t" r="r" b="b"/>
            <a:pathLst>
              <a:path w="81280" h="297179">
                <a:moveTo>
                  <a:pt x="0" y="297087"/>
                </a:moveTo>
                <a:lnTo>
                  <a:pt x="44384" y="135299"/>
                </a:lnTo>
                <a:lnTo>
                  <a:pt x="44742" y="133868"/>
                </a:lnTo>
                <a:lnTo>
                  <a:pt x="80893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768519" y="1264351"/>
            <a:ext cx="226695" cy="429259"/>
          </a:xfrm>
          <a:custGeom>
            <a:avLst/>
            <a:gdLst/>
            <a:ahLst/>
            <a:cxnLst/>
            <a:rect l="l" t="t" r="r" b="b"/>
            <a:pathLst>
              <a:path w="226694" h="429260">
                <a:moveTo>
                  <a:pt x="7158" y="0"/>
                </a:moveTo>
                <a:lnTo>
                  <a:pt x="0" y="27561"/>
                </a:lnTo>
                <a:lnTo>
                  <a:pt x="226573" y="321069"/>
                </a:lnTo>
                <a:lnTo>
                  <a:pt x="83757" y="428807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8782210" y="11351359"/>
            <a:ext cx="124460" cy="29209"/>
          </a:xfrm>
          <a:custGeom>
            <a:avLst/>
            <a:gdLst/>
            <a:ahLst/>
            <a:cxnLst/>
            <a:rect l="l" t="t" r="r" b="b"/>
            <a:pathLst>
              <a:path w="124459" h="29209">
                <a:moveTo>
                  <a:pt x="0" y="28634"/>
                </a:moveTo>
                <a:lnTo>
                  <a:pt x="1238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161459" y="13892708"/>
            <a:ext cx="19050" cy="75565"/>
          </a:xfrm>
          <a:custGeom>
            <a:avLst/>
            <a:gdLst/>
            <a:ahLst/>
            <a:cxnLst/>
            <a:rect l="l" t="t" r="r" b="b"/>
            <a:pathLst>
              <a:path w="19050" h="75565">
                <a:moveTo>
                  <a:pt x="0" y="0"/>
                </a:moveTo>
                <a:lnTo>
                  <a:pt x="18970" y="755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4028128" y="9701988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310"/>
                </a:moveTo>
                <a:lnTo>
                  <a:pt x="20760" y="7874"/>
                </a:lnTo>
                <a:lnTo>
                  <a:pt x="2505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4047813" y="9699125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096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4045666" y="9696977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15391" y="7516"/>
                </a:moveTo>
                <a:lnTo>
                  <a:pt x="1431" y="0"/>
                </a:lnTo>
                <a:lnTo>
                  <a:pt x="0" y="2505"/>
                </a:lnTo>
                <a:lnTo>
                  <a:pt x="13959" y="10380"/>
                </a:lnTo>
                <a:lnTo>
                  <a:pt x="1539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4043519" y="9694829"/>
            <a:ext cx="19685" cy="15240"/>
          </a:xfrm>
          <a:custGeom>
            <a:avLst/>
            <a:gdLst/>
            <a:ahLst/>
            <a:cxnLst/>
            <a:rect l="l" t="t" r="r" b="b"/>
            <a:pathLst>
              <a:path w="19684" h="15240">
                <a:moveTo>
                  <a:pt x="19686" y="8948"/>
                </a:moveTo>
                <a:lnTo>
                  <a:pt x="3221" y="0"/>
                </a:lnTo>
                <a:lnTo>
                  <a:pt x="0" y="5369"/>
                </a:lnTo>
                <a:lnTo>
                  <a:pt x="16465" y="14675"/>
                </a:lnTo>
                <a:lnTo>
                  <a:pt x="19686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4041372" y="9692323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30" h="19684">
                <a:moveTo>
                  <a:pt x="23981" y="11096"/>
                </a:moveTo>
                <a:lnTo>
                  <a:pt x="4653" y="0"/>
                </a:lnTo>
                <a:lnTo>
                  <a:pt x="0" y="8590"/>
                </a:lnTo>
                <a:lnTo>
                  <a:pt x="19328" y="19328"/>
                </a:lnTo>
                <a:lnTo>
                  <a:pt x="23981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4039223" y="9690175"/>
            <a:ext cx="28575" cy="24130"/>
          </a:xfrm>
          <a:custGeom>
            <a:avLst/>
            <a:gdLst/>
            <a:ahLst/>
            <a:cxnLst/>
            <a:rect l="l" t="t" r="r" b="b"/>
            <a:pathLst>
              <a:path w="28575" h="24129">
                <a:moveTo>
                  <a:pt x="28276" y="12527"/>
                </a:moveTo>
                <a:lnTo>
                  <a:pt x="6442" y="357"/>
                </a:lnTo>
                <a:lnTo>
                  <a:pt x="6084" y="0"/>
                </a:lnTo>
                <a:lnTo>
                  <a:pt x="0" y="11096"/>
                </a:lnTo>
                <a:lnTo>
                  <a:pt x="21834" y="23623"/>
                </a:lnTo>
                <a:lnTo>
                  <a:pt x="22192" y="23623"/>
                </a:lnTo>
                <a:lnTo>
                  <a:pt x="28276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4053184" y="9642213"/>
            <a:ext cx="32384" cy="60325"/>
          </a:xfrm>
          <a:custGeom>
            <a:avLst/>
            <a:gdLst/>
            <a:ahLst/>
            <a:cxnLst/>
            <a:rect l="l" t="t" r="r" b="b"/>
            <a:pathLst>
              <a:path w="32384" h="60325">
                <a:moveTo>
                  <a:pt x="0" y="59775"/>
                </a:moveTo>
                <a:lnTo>
                  <a:pt x="15749" y="31498"/>
                </a:lnTo>
                <a:lnTo>
                  <a:pt x="3185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4100072" y="9550223"/>
            <a:ext cx="27305" cy="61594"/>
          </a:xfrm>
          <a:custGeom>
            <a:avLst/>
            <a:gdLst/>
            <a:ahLst/>
            <a:cxnLst/>
            <a:rect l="l" t="t" r="r" b="b"/>
            <a:pathLst>
              <a:path w="27305" h="61595">
                <a:moveTo>
                  <a:pt x="0" y="61565"/>
                </a:moveTo>
                <a:lnTo>
                  <a:pt x="5726" y="49753"/>
                </a:lnTo>
                <a:lnTo>
                  <a:pt x="22192" y="12169"/>
                </a:lnTo>
                <a:lnTo>
                  <a:pt x="272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4121548" y="9547717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5" h="5079">
                <a:moveTo>
                  <a:pt x="11811" y="465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4119401" y="9545570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15749" y="6084"/>
                </a:moveTo>
                <a:lnTo>
                  <a:pt x="1073" y="0"/>
                </a:lnTo>
                <a:lnTo>
                  <a:pt x="0" y="2863"/>
                </a:lnTo>
                <a:lnTo>
                  <a:pt x="14675" y="8948"/>
                </a:lnTo>
                <a:lnTo>
                  <a:pt x="15749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117254" y="9543422"/>
            <a:ext cx="20320" cy="13335"/>
          </a:xfrm>
          <a:custGeom>
            <a:avLst/>
            <a:gdLst/>
            <a:ahLst/>
            <a:cxnLst/>
            <a:rect l="l" t="t" r="r" b="b"/>
            <a:pathLst>
              <a:path w="20319" h="13334">
                <a:moveTo>
                  <a:pt x="20044" y="7516"/>
                </a:moveTo>
                <a:lnTo>
                  <a:pt x="2505" y="0"/>
                </a:lnTo>
                <a:lnTo>
                  <a:pt x="0" y="6084"/>
                </a:lnTo>
                <a:lnTo>
                  <a:pt x="17896" y="13243"/>
                </a:lnTo>
                <a:lnTo>
                  <a:pt x="20044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4115463" y="9541632"/>
            <a:ext cx="24130" cy="17780"/>
          </a:xfrm>
          <a:custGeom>
            <a:avLst/>
            <a:gdLst/>
            <a:ahLst/>
            <a:cxnLst/>
            <a:rect l="l" t="t" r="r" b="b"/>
            <a:pathLst>
              <a:path w="24130" h="17779">
                <a:moveTo>
                  <a:pt x="23981" y="8232"/>
                </a:moveTo>
                <a:lnTo>
                  <a:pt x="3579" y="0"/>
                </a:lnTo>
                <a:lnTo>
                  <a:pt x="0" y="8590"/>
                </a:lnTo>
                <a:lnTo>
                  <a:pt x="20402" y="17180"/>
                </a:lnTo>
                <a:lnTo>
                  <a:pt x="23981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4113316" y="9539485"/>
            <a:ext cx="28575" cy="21590"/>
          </a:xfrm>
          <a:custGeom>
            <a:avLst/>
            <a:gdLst/>
            <a:ahLst/>
            <a:cxnLst/>
            <a:rect l="l" t="t" r="r" b="b"/>
            <a:pathLst>
              <a:path w="28575" h="21590">
                <a:moveTo>
                  <a:pt x="28276" y="9664"/>
                </a:moveTo>
                <a:lnTo>
                  <a:pt x="5011" y="0"/>
                </a:lnTo>
                <a:lnTo>
                  <a:pt x="4653" y="0"/>
                </a:lnTo>
                <a:lnTo>
                  <a:pt x="0" y="11811"/>
                </a:lnTo>
                <a:lnTo>
                  <a:pt x="23265" y="21118"/>
                </a:lnTo>
                <a:lnTo>
                  <a:pt x="28276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4127277" y="9487226"/>
            <a:ext cx="24765" cy="63500"/>
          </a:xfrm>
          <a:custGeom>
            <a:avLst/>
            <a:gdLst/>
            <a:ahLst/>
            <a:cxnLst/>
            <a:rect l="l" t="t" r="r" b="b"/>
            <a:pathLst>
              <a:path w="24765" h="63500">
                <a:moveTo>
                  <a:pt x="0" y="62996"/>
                </a:moveTo>
                <a:lnTo>
                  <a:pt x="10738" y="36867"/>
                </a:lnTo>
                <a:lnTo>
                  <a:pt x="2469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4162712" y="9407406"/>
            <a:ext cx="15240" cy="47625"/>
          </a:xfrm>
          <a:custGeom>
            <a:avLst/>
            <a:gdLst/>
            <a:ahLst/>
            <a:cxnLst/>
            <a:rect l="l" t="t" r="r" b="b"/>
            <a:pathLst>
              <a:path w="15240" h="47625">
                <a:moveTo>
                  <a:pt x="0" y="47605"/>
                </a:moveTo>
                <a:lnTo>
                  <a:pt x="2863" y="39373"/>
                </a:ln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1667178" y="10701346"/>
            <a:ext cx="74295" cy="15875"/>
          </a:xfrm>
          <a:custGeom>
            <a:avLst/>
            <a:gdLst/>
            <a:ahLst/>
            <a:cxnLst/>
            <a:rect l="l" t="t" r="r" b="b"/>
            <a:pathLst>
              <a:path w="74295" h="15875">
                <a:moveTo>
                  <a:pt x="0" y="15749"/>
                </a:moveTo>
                <a:lnTo>
                  <a:pt x="740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326468" y="1792307"/>
            <a:ext cx="394335" cy="109220"/>
          </a:xfrm>
          <a:custGeom>
            <a:avLst/>
            <a:gdLst/>
            <a:ahLst/>
            <a:cxnLst/>
            <a:rect l="l" t="t" r="r" b="b"/>
            <a:pathLst>
              <a:path w="394335" h="109219">
                <a:moveTo>
                  <a:pt x="0" y="37583"/>
                </a:moveTo>
                <a:lnTo>
                  <a:pt x="249481" y="109170"/>
                </a:lnTo>
                <a:lnTo>
                  <a:pt x="394088" y="0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945981" y="12926638"/>
            <a:ext cx="102235" cy="23495"/>
          </a:xfrm>
          <a:custGeom>
            <a:avLst/>
            <a:gdLst/>
            <a:ahLst/>
            <a:cxnLst/>
            <a:rect l="l" t="t" r="r" b="b"/>
            <a:pathLst>
              <a:path w="102235" h="23495">
                <a:moveTo>
                  <a:pt x="0" y="23265"/>
                </a:moveTo>
                <a:lnTo>
                  <a:pt x="1020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046561" y="12920553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044772" y="12918763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442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442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042982" y="12916616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4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3937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040834" y="12914826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5" h="24129">
                <a:moveTo>
                  <a:pt x="14317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623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039045" y="12913036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17896" y="24697"/>
                </a:moveTo>
                <a:lnTo>
                  <a:pt x="12527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047993" y="1291160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147141" y="12889055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211570" y="12882970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209780" y="12881180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442" y="15391"/>
                </a:moveTo>
                <a:lnTo>
                  <a:pt x="2863" y="0"/>
                </a:lnTo>
                <a:lnTo>
                  <a:pt x="0" y="715"/>
                </a:lnTo>
                <a:lnTo>
                  <a:pt x="3221" y="16107"/>
                </a:lnTo>
                <a:lnTo>
                  <a:pt x="6442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207633" y="12879032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4" h="20320">
                <a:moveTo>
                  <a:pt x="10380" y="18612"/>
                </a:moveTo>
                <a:lnTo>
                  <a:pt x="6442" y="0"/>
                </a:lnTo>
                <a:lnTo>
                  <a:pt x="0" y="1431"/>
                </a:lnTo>
                <a:lnTo>
                  <a:pt x="4295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205843" y="12877242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5" h="24129">
                <a:moveTo>
                  <a:pt x="14317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623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204053" y="1287545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17896" y="24697"/>
                </a:moveTo>
                <a:lnTo>
                  <a:pt x="12169" y="0"/>
                </a:lnTo>
                <a:lnTo>
                  <a:pt x="0" y="2863"/>
                </a:lnTo>
                <a:lnTo>
                  <a:pt x="5369" y="27203"/>
                </a:lnTo>
                <a:lnTo>
                  <a:pt x="5369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213002" y="1287402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311792" y="1285147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376221" y="12845386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374431" y="12843238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800" y="15749"/>
                </a:moveTo>
                <a:lnTo>
                  <a:pt x="3221" y="0"/>
                </a:lnTo>
                <a:lnTo>
                  <a:pt x="0" y="715"/>
                </a:lnTo>
                <a:lnTo>
                  <a:pt x="3579" y="16465"/>
                </a:lnTo>
                <a:lnTo>
                  <a:pt x="680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372641" y="12841449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4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4295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370852" y="12839659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29">
                <a:moveTo>
                  <a:pt x="13959" y="21476"/>
                </a:moveTo>
                <a:lnTo>
                  <a:pt x="8948" y="0"/>
                </a:lnTo>
                <a:lnTo>
                  <a:pt x="0" y="2147"/>
                </a:lnTo>
                <a:lnTo>
                  <a:pt x="4653" y="23623"/>
                </a:lnTo>
                <a:lnTo>
                  <a:pt x="13959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368704" y="1283786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18254" y="24697"/>
                </a:moveTo>
                <a:lnTo>
                  <a:pt x="12527" y="0"/>
                </a:lnTo>
                <a:lnTo>
                  <a:pt x="0" y="2505"/>
                </a:ln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377652" y="12836438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476801" y="12813888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541229" y="12807803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539440" y="12805655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442" y="15749"/>
                </a:moveTo>
                <a:lnTo>
                  <a:pt x="2863" y="0"/>
                </a:lnTo>
                <a:lnTo>
                  <a:pt x="0" y="715"/>
                </a:lnTo>
                <a:lnTo>
                  <a:pt x="3579" y="16465"/>
                </a:lnTo>
                <a:lnTo>
                  <a:pt x="6442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537292" y="12803865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4" h="20320">
                <a:moveTo>
                  <a:pt x="10738" y="18612"/>
                </a:moveTo>
                <a:lnTo>
                  <a:pt x="6442" y="0"/>
                </a:lnTo>
                <a:lnTo>
                  <a:pt x="0" y="1431"/>
                </a:lnTo>
                <a:lnTo>
                  <a:pt x="4295" y="20044"/>
                </a:lnTo>
                <a:lnTo>
                  <a:pt x="10738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535502" y="12802075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5" h="24129">
                <a:moveTo>
                  <a:pt x="14317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623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533713" y="12799928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17896" y="25055"/>
                </a:moveTo>
                <a:lnTo>
                  <a:pt x="12527" y="357"/>
                </a:lnTo>
                <a:lnTo>
                  <a:pt x="12169" y="0"/>
                </a:lnTo>
                <a:lnTo>
                  <a:pt x="0" y="2863"/>
                </a:lnTo>
                <a:lnTo>
                  <a:pt x="5726" y="27561"/>
                </a:lnTo>
                <a:lnTo>
                  <a:pt x="17896" y="250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542661" y="1279885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641452" y="12776304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706238" y="1277021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704091" y="12768072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702301" y="12766282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4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4295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700511" y="12764492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29">
                <a:moveTo>
                  <a:pt x="13959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623"/>
                </a:lnTo>
                <a:lnTo>
                  <a:pt x="13959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698364" y="1276234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18254" y="24697"/>
                </a:move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  <a:lnTo>
                  <a:pt x="5726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707670" y="1276127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806460" y="1273872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870889" y="1273227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869099" y="12730488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867310" y="12728699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4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4295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865162" y="12726909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5" h="24129">
                <a:moveTo>
                  <a:pt x="14317" y="21476"/>
                </a:moveTo>
                <a:lnTo>
                  <a:pt x="9306" y="0"/>
                </a:lnTo>
                <a:lnTo>
                  <a:pt x="0" y="1789"/>
                </a:lnTo>
                <a:lnTo>
                  <a:pt x="5011" y="23623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863372" y="1272476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17896" y="24697"/>
                </a:move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  <a:lnTo>
                  <a:pt x="5726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872321" y="12723688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971469" y="12701137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035898" y="12694694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034108" y="12692905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442" y="15391"/>
                </a:moveTo>
                <a:lnTo>
                  <a:pt x="2863" y="0"/>
                </a:lnTo>
                <a:lnTo>
                  <a:pt x="0" y="715"/>
                </a:lnTo>
                <a:lnTo>
                  <a:pt x="3221" y="16107"/>
                </a:lnTo>
                <a:lnTo>
                  <a:pt x="6442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031960" y="12691116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4" h="20320">
                <a:moveTo>
                  <a:pt x="10380" y="18612"/>
                </a:moveTo>
                <a:lnTo>
                  <a:pt x="6442" y="0"/>
                </a:lnTo>
                <a:lnTo>
                  <a:pt x="0" y="1431"/>
                </a:lnTo>
                <a:lnTo>
                  <a:pt x="4295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030171" y="12688968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5" h="24129">
                <a:moveTo>
                  <a:pt x="14317" y="21834"/>
                </a:moveTo>
                <a:lnTo>
                  <a:pt x="9306" y="0"/>
                </a:lnTo>
                <a:lnTo>
                  <a:pt x="0" y="2147"/>
                </a:lnTo>
                <a:lnTo>
                  <a:pt x="5011" y="23981"/>
                </a:lnTo>
                <a:lnTo>
                  <a:pt x="14317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028381" y="12687178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17896" y="24697"/>
                </a:moveTo>
                <a:lnTo>
                  <a:pt x="12169" y="357"/>
                </a:lnTo>
                <a:lnTo>
                  <a:pt x="12169" y="0"/>
                </a:lnTo>
                <a:lnTo>
                  <a:pt x="0" y="2863"/>
                </a:lnTo>
                <a:lnTo>
                  <a:pt x="5369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037329" y="1268610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136120" y="12655322"/>
            <a:ext cx="102235" cy="23495"/>
          </a:xfrm>
          <a:custGeom>
            <a:avLst/>
            <a:gdLst/>
            <a:ahLst/>
            <a:cxnLst/>
            <a:rect l="l" t="t" r="r" b="b"/>
            <a:pathLst>
              <a:path w="102235" h="23495">
                <a:moveTo>
                  <a:pt x="0" y="23265"/>
                </a:moveTo>
                <a:lnTo>
                  <a:pt x="1020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0600170" y="10941164"/>
            <a:ext cx="94615" cy="21590"/>
          </a:xfrm>
          <a:custGeom>
            <a:avLst/>
            <a:gdLst/>
            <a:ahLst/>
            <a:cxnLst/>
            <a:rect l="l" t="t" r="r" b="b"/>
            <a:pathLst>
              <a:path w="94615" h="21590">
                <a:moveTo>
                  <a:pt x="0" y="21476"/>
                </a:moveTo>
                <a:lnTo>
                  <a:pt x="944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0693233" y="10934721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0691086" y="10932931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0689296" y="10931142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10380" y="18254"/>
                </a:moveTo>
                <a:lnTo>
                  <a:pt x="6084" y="0"/>
                </a:lnTo>
                <a:lnTo>
                  <a:pt x="0" y="1431"/>
                </a:lnTo>
                <a:lnTo>
                  <a:pt x="4295" y="19686"/>
                </a:lnTo>
                <a:lnTo>
                  <a:pt x="10380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0687506" y="10928994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13959" y="21834"/>
                </a:moveTo>
                <a:lnTo>
                  <a:pt x="9306" y="0"/>
                </a:lnTo>
                <a:lnTo>
                  <a:pt x="0" y="2147"/>
                </a:lnTo>
                <a:lnTo>
                  <a:pt x="5011" y="23981"/>
                </a:lnTo>
                <a:lnTo>
                  <a:pt x="13959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0685359" y="1092720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8254" y="24697"/>
                </a:move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0694665" y="10925773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0793455" y="10902865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0857884" y="1089677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0856094" y="10894990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442" y="15391"/>
                </a:moveTo>
                <a:lnTo>
                  <a:pt x="2863" y="0"/>
                </a:lnTo>
                <a:lnTo>
                  <a:pt x="0" y="715"/>
                </a:lnTo>
                <a:lnTo>
                  <a:pt x="3579" y="16107"/>
                </a:lnTo>
                <a:lnTo>
                  <a:pt x="6442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0853947" y="10893200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10738" y="18254"/>
                </a:moveTo>
                <a:lnTo>
                  <a:pt x="6442" y="0"/>
                </a:lnTo>
                <a:lnTo>
                  <a:pt x="0" y="1431"/>
                </a:lnTo>
                <a:lnTo>
                  <a:pt x="4295" y="19686"/>
                </a:lnTo>
                <a:lnTo>
                  <a:pt x="10738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0852157" y="10891053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834"/>
                </a:moveTo>
                <a:lnTo>
                  <a:pt x="9306" y="0"/>
                </a:lnTo>
                <a:lnTo>
                  <a:pt x="0" y="2147"/>
                </a:lnTo>
                <a:lnTo>
                  <a:pt x="5011" y="23981"/>
                </a:lnTo>
                <a:lnTo>
                  <a:pt x="14317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0850367" y="10889263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7896" y="24697"/>
                </a:moveTo>
                <a:lnTo>
                  <a:pt x="12169" y="357"/>
                </a:lnTo>
                <a:lnTo>
                  <a:pt x="12169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0859316" y="1088783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0958107" y="10864923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1022534" y="1085883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1020745" y="10857048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1018956" y="10855259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10380" y="18254"/>
                </a:moveTo>
                <a:lnTo>
                  <a:pt x="6084" y="0"/>
                </a:lnTo>
                <a:lnTo>
                  <a:pt x="0" y="1431"/>
                </a:lnTo>
                <a:lnTo>
                  <a:pt x="4295" y="19686"/>
                </a:lnTo>
                <a:lnTo>
                  <a:pt x="10380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1016808" y="10853111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834"/>
                </a:moveTo>
                <a:lnTo>
                  <a:pt x="9306" y="0"/>
                </a:lnTo>
                <a:lnTo>
                  <a:pt x="0" y="2147"/>
                </a:lnTo>
                <a:lnTo>
                  <a:pt x="5011" y="23981"/>
                </a:lnTo>
                <a:lnTo>
                  <a:pt x="14317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1015018" y="1085132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8254" y="24697"/>
                </a:moveTo>
                <a:lnTo>
                  <a:pt x="12527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1023967" y="10849890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1123115" y="10826982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1187544" y="10820897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1185396" y="1081910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1183606" y="10817318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10380" y="18254"/>
                </a:moveTo>
                <a:lnTo>
                  <a:pt x="6084" y="0"/>
                </a:lnTo>
                <a:lnTo>
                  <a:pt x="0" y="1073"/>
                </a:lnTo>
                <a:lnTo>
                  <a:pt x="4295" y="19686"/>
                </a:lnTo>
                <a:lnTo>
                  <a:pt x="10380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1181816" y="10815170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834"/>
                </a:moveTo>
                <a:lnTo>
                  <a:pt x="9306" y="0"/>
                </a:lnTo>
                <a:lnTo>
                  <a:pt x="0" y="2147"/>
                </a:lnTo>
                <a:lnTo>
                  <a:pt x="5011" y="23981"/>
                </a:lnTo>
                <a:lnTo>
                  <a:pt x="14317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1180027" y="1081338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7896" y="24697"/>
                </a:moveTo>
                <a:lnTo>
                  <a:pt x="12169" y="0"/>
                </a:lnTo>
                <a:lnTo>
                  <a:pt x="0" y="2863"/>
                </a:lnTo>
                <a:lnTo>
                  <a:pt x="5369" y="27203"/>
                </a:lnTo>
                <a:lnTo>
                  <a:pt x="5369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1188975" y="10811949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1287766" y="10782598"/>
            <a:ext cx="94615" cy="22225"/>
          </a:xfrm>
          <a:custGeom>
            <a:avLst/>
            <a:gdLst/>
            <a:ahLst/>
            <a:cxnLst/>
            <a:rect l="l" t="t" r="r" b="b"/>
            <a:pathLst>
              <a:path w="94615" h="22225">
                <a:moveTo>
                  <a:pt x="0" y="21834"/>
                </a:moveTo>
                <a:lnTo>
                  <a:pt x="944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1741271" y="10682018"/>
            <a:ext cx="92075" cy="19685"/>
          </a:xfrm>
          <a:custGeom>
            <a:avLst/>
            <a:gdLst/>
            <a:ahLst/>
            <a:cxnLst/>
            <a:rect l="l" t="t" r="r" b="b"/>
            <a:pathLst>
              <a:path w="92075" h="19684">
                <a:moveTo>
                  <a:pt x="0" y="19328"/>
                </a:moveTo>
                <a:lnTo>
                  <a:pt x="919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1831829" y="10675933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1830039" y="10673785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442" y="15749"/>
                </a:moveTo>
                <a:lnTo>
                  <a:pt x="3221" y="0"/>
                </a:lnTo>
                <a:lnTo>
                  <a:pt x="0" y="715"/>
                </a:lnTo>
                <a:lnTo>
                  <a:pt x="3221" y="16465"/>
                </a:lnTo>
                <a:lnTo>
                  <a:pt x="6442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1828250" y="10671995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59" h="20320">
                <a:moveTo>
                  <a:pt x="10022" y="18612"/>
                </a:moveTo>
                <a:lnTo>
                  <a:pt x="6084" y="0"/>
                </a:lnTo>
                <a:lnTo>
                  <a:pt x="0" y="1431"/>
                </a:lnTo>
                <a:lnTo>
                  <a:pt x="3937" y="20044"/>
                </a:lnTo>
                <a:lnTo>
                  <a:pt x="10022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1826102" y="10670206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13959" y="21834"/>
                </a:moveTo>
                <a:lnTo>
                  <a:pt x="9306" y="0"/>
                </a:lnTo>
                <a:lnTo>
                  <a:pt x="0" y="1789"/>
                </a:lnTo>
                <a:lnTo>
                  <a:pt x="4653" y="23623"/>
                </a:lnTo>
                <a:lnTo>
                  <a:pt x="13959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1824313" y="1066841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538" y="24697"/>
                </a:moveTo>
                <a:lnTo>
                  <a:pt x="12527" y="0"/>
                </a:lnTo>
                <a:lnTo>
                  <a:pt x="0" y="2505"/>
                </a:lnTo>
                <a:lnTo>
                  <a:pt x="5369" y="27203"/>
                </a:lnTo>
                <a:lnTo>
                  <a:pt x="17538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1833261" y="10668058"/>
            <a:ext cx="66675" cy="13970"/>
          </a:xfrm>
          <a:custGeom>
            <a:avLst/>
            <a:gdLst/>
            <a:ahLst/>
            <a:cxnLst/>
            <a:rect l="l" t="t" r="r" b="b"/>
            <a:pathLst>
              <a:path w="66675" h="13970">
                <a:moveTo>
                  <a:pt x="0" y="13959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1932409" y="10641929"/>
            <a:ext cx="92075" cy="19685"/>
          </a:xfrm>
          <a:custGeom>
            <a:avLst/>
            <a:gdLst/>
            <a:ahLst/>
            <a:cxnLst/>
            <a:rect l="l" t="t" r="r" b="b"/>
            <a:pathLst>
              <a:path w="92075" h="19684">
                <a:moveTo>
                  <a:pt x="0" y="19328"/>
                </a:moveTo>
                <a:lnTo>
                  <a:pt x="919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4730041" y="7458442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10022" y="0"/>
                </a:moveTo>
                <a:lnTo>
                  <a:pt x="0" y="343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4723957" y="7491014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4722166" y="7489225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2863"/>
                </a:moveTo>
                <a:lnTo>
                  <a:pt x="15033" y="7158"/>
                </a:lnTo>
                <a:lnTo>
                  <a:pt x="16107" y="4295"/>
                </a:lnTo>
                <a:lnTo>
                  <a:pt x="715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4720019" y="7487077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4718230" y="7485287"/>
            <a:ext cx="24130" cy="15240"/>
          </a:xfrm>
          <a:custGeom>
            <a:avLst/>
            <a:gdLst/>
            <a:ahLst/>
            <a:cxnLst/>
            <a:rect l="l" t="t" r="r" b="b"/>
            <a:pathLst>
              <a:path w="24130" h="15240">
                <a:moveTo>
                  <a:pt x="0" y="8948"/>
                </a:moveTo>
                <a:lnTo>
                  <a:pt x="21118" y="15033"/>
                </a:lnTo>
                <a:lnTo>
                  <a:pt x="23981" y="6084"/>
                </a:lnTo>
                <a:lnTo>
                  <a:pt x="2505" y="0"/>
                </a:lnTo>
                <a:lnTo>
                  <a:pt x="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4716081" y="7483140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2169"/>
                </a:moveTo>
                <a:lnTo>
                  <a:pt x="24339" y="19328"/>
                </a:lnTo>
                <a:lnTo>
                  <a:pt x="27919" y="7158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4711429" y="749280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4683151" y="759016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4677066" y="765351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4675277" y="7651728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2863"/>
                </a:moveTo>
                <a:lnTo>
                  <a:pt x="15033" y="7158"/>
                </a:lnTo>
                <a:lnTo>
                  <a:pt x="16107" y="4295"/>
                </a:lnTo>
                <a:lnTo>
                  <a:pt x="715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4673129" y="7649580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4671340" y="7647790"/>
            <a:ext cx="24130" cy="15240"/>
          </a:xfrm>
          <a:custGeom>
            <a:avLst/>
            <a:gdLst/>
            <a:ahLst/>
            <a:cxnLst/>
            <a:rect l="l" t="t" r="r" b="b"/>
            <a:pathLst>
              <a:path w="24130" h="15240">
                <a:moveTo>
                  <a:pt x="0" y="8948"/>
                </a:moveTo>
                <a:lnTo>
                  <a:pt x="21118" y="15033"/>
                </a:lnTo>
                <a:lnTo>
                  <a:pt x="23981" y="6084"/>
                </a:lnTo>
                <a:lnTo>
                  <a:pt x="2505" y="0"/>
                </a:lnTo>
                <a:lnTo>
                  <a:pt x="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4669192" y="764564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2169"/>
                </a:moveTo>
                <a:lnTo>
                  <a:pt x="24339" y="19328"/>
                </a:lnTo>
                <a:lnTo>
                  <a:pt x="27919" y="7158"/>
                </a:lnTo>
                <a:lnTo>
                  <a:pt x="3937" y="0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4664539" y="765530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4636619" y="775266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4630534" y="781602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4628387" y="7814230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2863"/>
                </a:moveTo>
                <a:lnTo>
                  <a:pt x="15391" y="7158"/>
                </a:lnTo>
                <a:lnTo>
                  <a:pt x="16107" y="4295"/>
                </a:lnTo>
                <a:lnTo>
                  <a:pt x="1073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626597" y="7812083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431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4624449" y="7810293"/>
            <a:ext cx="24130" cy="15240"/>
          </a:xfrm>
          <a:custGeom>
            <a:avLst/>
            <a:gdLst/>
            <a:ahLst/>
            <a:cxnLst/>
            <a:rect l="l" t="t" r="r" b="b"/>
            <a:pathLst>
              <a:path w="24130" h="15240">
                <a:moveTo>
                  <a:pt x="0" y="8948"/>
                </a:moveTo>
                <a:lnTo>
                  <a:pt x="21476" y="15033"/>
                </a:lnTo>
                <a:lnTo>
                  <a:pt x="23981" y="6084"/>
                </a:lnTo>
                <a:lnTo>
                  <a:pt x="2505" y="0"/>
                </a:lnTo>
                <a:lnTo>
                  <a:pt x="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4622660" y="780814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2169"/>
                </a:moveTo>
                <a:lnTo>
                  <a:pt x="23981" y="19328"/>
                </a:lnTo>
                <a:lnTo>
                  <a:pt x="24339" y="19328"/>
                </a:lnTo>
                <a:lnTo>
                  <a:pt x="27919" y="7158"/>
                </a:lnTo>
                <a:lnTo>
                  <a:pt x="3579" y="0"/>
                </a:lnTo>
                <a:lnTo>
                  <a:pt x="3221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4617648" y="781781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4589731" y="791516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4583646" y="7978523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4581497" y="7976734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2863"/>
                </a:moveTo>
                <a:lnTo>
                  <a:pt x="15391" y="7158"/>
                </a:lnTo>
                <a:lnTo>
                  <a:pt x="16107" y="4295"/>
                </a:lnTo>
                <a:lnTo>
                  <a:pt x="1073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579708" y="7974586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577559" y="7972797"/>
            <a:ext cx="24130" cy="15240"/>
          </a:xfrm>
          <a:custGeom>
            <a:avLst/>
            <a:gdLst/>
            <a:ahLst/>
            <a:cxnLst/>
            <a:rect l="l" t="t" r="r" b="b"/>
            <a:pathLst>
              <a:path w="24130" h="15240">
                <a:moveTo>
                  <a:pt x="0" y="8948"/>
                </a:moveTo>
                <a:lnTo>
                  <a:pt x="21476" y="15033"/>
                </a:lnTo>
                <a:lnTo>
                  <a:pt x="23981" y="6084"/>
                </a:lnTo>
                <a:lnTo>
                  <a:pt x="2863" y="0"/>
                </a:lnTo>
                <a:lnTo>
                  <a:pt x="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575770" y="797064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2169"/>
                </a:moveTo>
                <a:lnTo>
                  <a:pt x="23981" y="19328"/>
                </a:lnTo>
                <a:lnTo>
                  <a:pt x="24339" y="19328"/>
                </a:lnTo>
                <a:lnTo>
                  <a:pt x="27919" y="7158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571118" y="798031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542841" y="807767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4536756" y="814102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4534965" y="8139237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2863"/>
                </a:moveTo>
                <a:lnTo>
                  <a:pt x="15033" y="7158"/>
                </a:lnTo>
                <a:lnTo>
                  <a:pt x="16107" y="4295"/>
                </a:lnTo>
                <a:lnTo>
                  <a:pt x="715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4532818" y="8137090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4531029" y="8135300"/>
            <a:ext cx="24130" cy="15240"/>
          </a:xfrm>
          <a:custGeom>
            <a:avLst/>
            <a:gdLst/>
            <a:ahLst/>
            <a:cxnLst/>
            <a:rect l="l" t="t" r="r" b="b"/>
            <a:pathLst>
              <a:path w="24130" h="15240">
                <a:moveTo>
                  <a:pt x="0" y="8948"/>
                </a:moveTo>
                <a:lnTo>
                  <a:pt x="21118" y="15033"/>
                </a:lnTo>
                <a:lnTo>
                  <a:pt x="23981" y="6084"/>
                </a:lnTo>
                <a:lnTo>
                  <a:pt x="2505" y="0"/>
                </a:lnTo>
                <a:lnTo>
                  <a:pt x="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4528880" y="8133152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2169"/>
                </a:moveTo>
                <a:lnTo>
                  <a:pt x="24339" y="19328"/>
                </a:lnTo>
                <a:lnTo>
                  <a:pt x="27919" y="7158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4524228" y="814281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4495950" y="824017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4489865" y="830353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4488076" y="8301740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2863"/>
                </a:moveTo>
                <a:lnTo>
                  <a:pt x="15033" y="7158"/>
                </a:lnTo>
                <a:lnTo>
                  <a:pt x="16107" y="4295"/>
                </a:lnTo>
                <a:lnTo>
                  <a:pt x="715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4485928" y="8299592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4484139" y="8297803"/>
            <a:ext cx="24130" cy="15240"/>
          </a:xfrm>
          <a:custGeom>
            <a:avLst/>
            <a:gdLst/>
            <a:ahLst/>
            <a:cxnLst/>
            <a:rect l="l" t="t" r="r" b="b"/>
            <a:pathLst>
              <a:path w="24130" h="15240">
                <a:moveTo>
                  <a:pt x="0" y="8948"/>
                </a:moveTo>
                <a:lnTo>
                  <a:pt x="21118" y="15033"/>
                </a:lnTo>
                <a:lnTo>
                  <a:pt x="23981" y="6084"/>
                </a:lnTo>
                <a:lnTo>
                  <a:pt x="2505" y="0"/>
                </a:lnTo>
                <a:lnTo>
                  <a:pt x="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4481992" y="829565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2169"/>
                </a:moveTo>
                <a:lnTo>
                  <a:pt x="24339" y="19328"/>
                </a:lnTo>
                <a:lnTo>
                  <a:pt x="27919" y="7158"/>
                </a:lnTo>
                <a:lnTo>
                  <a:pt x="3937" y="0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4477338" y="830532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4458010" y="8402678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10022" y="0"/>
                </a:moveTo>
                <a:lnTo>
                  <a:pt x="0" y="343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392417" y="11455876"/>
            <a:ext cx="60325" cy="13970"/>
          </a:xfrm>
          <a:custGeom>
            <a:avLst/>
            <a:gdLst/>
            <a:ahLst/>
            <a:cxnLst/>
            <a:rect l="l" t="t" r="r" b="b"/>
            <a:pathLst>
              <a:path w="60325" h="13970">
                <a:moveTo>
                  <a:pt x="59775" y="0"/>
                </a:moveTo>
                <a:lnTo>
                  <a:pt x="0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390986" y="11463393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389196" y="11461604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442" y="15391"/>
                </a:lnTo>
                <a:lnTo>
                  <a:pt x="2863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387048" y="11459456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738" y="18612"/>
                </a:lnTo>
                <a:lnTo>
                  <a:pt x="6442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385259" y="11457666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981"/>
                </a:lnTo>
                <a:lnTo>
                  <a:pt x="14317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8383469" y="11455876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369" y="27203"/>
                </a:lnTo>
                <a:lnTo>
                  <a:pt x="5726" y="27561"/>
                </a:lnTo>
                <a:lnTo>
                  <a:pt x="17896" y="24697"/>
                </a:lnTo>
                <a:lnTo>
                  <a:pt x="12169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8326557" y="11469478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8227766" y="11492386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8226335" y="11501335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0"/>
                </a:moveTo>
                <a:lnTo>
                  <a:pt x="2505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8224187" y="11499545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8222398" y="11497397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8220608" y="11495607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0" y="2147"/>
                </a:moveTo>
                <a:lnTo>
                  <a:pt x="5011" y="23981"/>
                </a:lnTo>
                <a:lnTo>
                  <a:pt x="13959" y="21834"/>
                </a:lnTo>
                <a:lnTo>
                  <a:pt x="8948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218461" y="11493818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8161549" y="11507420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66218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8062758" y="11530327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8061326" y="11539276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8059536" y="11537486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442" y="15391"/>
                </a:lnTo>
                <a:lnTo>
                  <a:pt x="2863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8057746" y="11535339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3937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8055599" y="11533549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623"/>
                </a:lnTo>
                <a:lnTo>
                  <a:pt x="14317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8053809" y="1153175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  <a:lnTo>
                  <a:pt x="12527" y="0"/>
                </a:lnTo>
                <a:lnTo>
                  <a:pt x="12169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996897" y="11545361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98107" y="11568269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896676" y="11577217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894528" y="1157542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892738" y="11573280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890948" y="11571490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623"/>
                </a:lnTo>
                <a:lnTo>
                  <a:pt x="14317" y="21476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888801" y="11569700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832247" y="11583302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733098" y="11606210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731666" y="1161515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729877" y="11613369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728087" y="11611221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725940" y="11609431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623"/>
                </a:lnTo>
                <a:lnTo>
                  <a:pt x="14317" y="21476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724150" y="1160764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667238" y="11621243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574533" y="11644151"/>
            <a:ext cx="60325" cy="13970"/>
          </a:xfrm>
          <a:custGeom>
            <a:avLst/>
            <a:gdLst/>
            <a:ahLst/>
            <a:cxnLst/>
            <a:rect l="l" t="t" r="r" b="b"/>
            <a:pathLst>
              <a:path w="60325" h="13970">
                <a:moveTo>
                  <a:pt x="59775" y="0"/>
                </a:moveTo>
                <a:lnTo>
                  <a:pt x="0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086830" y="4189050"/>
            <a:ext cx="15875" cy="54610"/>
          </a:xfrm>
          <a:custGeom>
            <a:avLst/>
            <a:gdLst/>
            <a:ahLst/>
            <a:cxnLst/>
            <a:rect l="l" t="t" r="r" b="b"/>
            <a:pathLst>
              <a:path w="15875" h="54610">
                <a:moveTo>
                  <a:pt x="15749" y="0"/>
                </a:moveTo>
                <a:lnTo>
                  <a:pt x="0" y="540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080745" y="4241308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078596" y="4239161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3221"/>
                </a:moveTo>
                <a:lnTo>
                  <a:pt x="15391" y="7516"/>
                </a:lnTo>
                <a:lnTo>
                  <a:pt x="16107" y="4653"/>
                </a:lnTo>
                <a:lnTo>
                  <a:pt x="1073" y="0"/>
                </a:ln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4076807" y="4237371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4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4074660" y="4235224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0" y="9306"/>
                </a:moveTo>
                <a:lnTo>
                  <a:pt x="21476" y="15391"/>
                </a:lnTo>
                <a:lnTo>
                  <a:pt x="23981" y="6442"/>
                </a:lnTo>
                <a:lnTo>
                  <a:pt x="2863" y="0"/>
                </a:ln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4072869" y="4233434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2169"/>
                </a:moveTo>
                <a:lnTo>
                  <a:pt x="23981" y="19328"/>
                </a:lnTo>
                <a:lnTo>
                  <a:pt x="24339" y="19328"/>
                </a:lnTo>
                <a:lnTo>
                  <a:pt x="27919" y="7158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4067501" y="424309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4042445" y="4340457"/>
            <a:ext cx="15875" cy="53975"/>
          </a:xfrm>
          <a:custGeom>
            <a:avLst/>
            <a:gdLst/>
            <a:ahLst/>
            <a:cxnLst/>
            <a:rect l="l" t="t" r="r" b="b"/>
            <a:pathLst>
              <a:path w="15875" h="53975">
                <a:moveTo>
                  <a:pt x="15749" y="0"/>
                </a:moveTo>
                <a:lnTo>
                  <a:pt x="0" y="536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879345" y="12025711"/>
            <a:ext cx="96520" cy="22860"/>
          </a:xfrm>
          <a:custGeom>
            <a:avLst/>
            <a:gdLst/>
            <a:ahLst/>
            <a:cxnLst/>
            <a:rect l="l" t="t" r="r" b="b"/>
            <a:pathLst>
              <a:path w="96520" h="22859">
                <a:moveTo>
                  <a:pt x="96284" y="0"/>
                </a:moveTo>
                <a:lnTo>
                  <a:pt x="0" y="225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877914" y="1204181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875766" y="12040029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873976" y="12038239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0" y="1431"/>
                </a:moveTo>
                <a:lnTo>
                  <a:pt x="4295" y="19686"/>
                </a:lnTo>
                <a:lnTo>
                  <a:pt x="10380" y="18254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872186" y="12036092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981"/>
                </a:lnTo>
                <a:lnTo>
                  <a:pt x="14317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870039" y="1203430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813485" y="12048262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714336" y="12070812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39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712905" y="1208011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711115" y="12077970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465"/>
                </a:lnTo>
                <a:lnTo>
                  <a:pt x="6800" y="15749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709325" y="12076180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707178" y="12074391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623"/>
                </a:lnTo>
                <a:lnTo>
                  <a:pt x="14317" y="21476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705388" y="12072243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561"/>
                </a:lnTo>
                <a:lnTo>
                  <a:pt x="18254" y="24697"/>
                </a:ln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648476" y="12086203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39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549686" y="1210911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548254" y="1211805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546464" y="12116269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442" y="15391"/>
                </a:lnTo>
                <a:lnTo>
                  <a:pt x="2863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544317" y="12114122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738" y="18612"/>
                </a:lnTo>
                <a:lnTo>
                  <a:pt x="6442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542527" y="12112332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981"/>
                </a:lnTo>
                <a:lnTo>
                  <a:pt x="14317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540737" y="1211054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  <a:lnTo>
                  <a:pt x="12169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83825" y="12124144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39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385035" y="12147052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39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383603" y="1215635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381456" y="12154210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379666" y="12152421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377876" y="12150631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623"/>
                </a:lnTo>
                <a:lnTo>
                  <a:pt x="14317" y="21476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376086" y="12148484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369" y="27561"/>
                </a:lnTo>
                <a:lnTo>
                  <a:pt x="17896" y="24697"/>
                </a:lnTo>
                <a:lnTo>
                  <a:pt x="12169" y="357"/>
                </a:lnTo>
                <a:lnTo>
                  <a:pt x="12169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319175" y="12162443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220026" y="12185351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66218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5218595" y="1219429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5216805" y="12192510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215015" y="12190362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213225" y="12188573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0" y="2147"/>
                </a:moveTo>
                <a:lnTo>
                  <a:pt x="4653" y="23623"/>
                </a:lnTo>
                <a:lnTo>
                  <a:pt x="13959" y="21476"/>
                </a:lnTo>
                <a:lnTo>
                  <a:pt x="8948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211078" y="12186783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40">
                <a:moveTo>
                  <a:pt x="0" y="2863"/>
                </a:move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154166" y="12200384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39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024951" y="12223292"/>
            <a:ext cx="96520" cy="22225"/>
          </a:xfrm>
          <a:custGeom>
            <a:avLst/>
            <a:gdLst/>
            <a:ahLst/>
            <a:cxnLst/>
            <a:rect l="l" t="t" r="r" b="b"/>
            <a:pathLst>
              <a:path w="96520" h="22225">
                <a:moveTo>
                  <a:pt x="96284" y="0"/>
                </a:moveTo>
                <a:lnTo>
                  <a:pt x="0" y="221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0570103" y="10962640"/>
            <a:ext cx="30480" cy="6985"/>
          </a:xfrm>
          <a:custGeom>
            <a:avLst/>
            <a:gdLst/>
            <a:ahLst/>
            <a:cxnLst/>
            <a:rect l="l" t="t" r="r" b="b"/>
            <a:pathLst>
              <a:path w="30479" h="6984">
                <a:moveTo>
                  <a:pt x="0" y="6800"/>
                </a:moveTo>
                <a:lnTo>
                  <a:pt x="3006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2883446" y="10411417"/>
            <a:ext cx="113664" cy="27305"/>
          </a:xfrm>
          <a:custGeom>
            <a:avLst/>
            <a:gdLst/>
            <a:ahLst/>
            <a:cxnLst/>
            <a:rect l="l" t="t" r="r" b="b"/>
            <a:pathLst>
              <a:path w="113665" h="27304">
                <a:moveTo>
                  <a:pt x="0" y="26845"/>
                </a:moveTo>
                <a:lnTo>
                  <a:pt x="1131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3752517" y="9971871"/>
            <a:ext cx="106680" cy="102235"/>
          </a:xfrm>
          <a:custGeom>
            <a:avLst/>
            <a:gdLst/>
            <a:ahLst/>
            <a:cxnLst/>
            <a:rect l="l" t="t" r="r" b="b"/>
            <a:pathLst>
              <a:path w="106680" h="102234">
                <a:moveTo>
                  <a:pt x="0" y="102011"/>
                </a:moveTo>
                <a:lnTo>
                  <a:pt x="27561" y="77672"/>
                </a:lnTo>
                <a:lnTo>
                  <a:pt x="54764" y="52616"/>
                </a:lnTo>
                <a:lnTo>
                  <a:pt x="80893" y="26487"/>
                </a:lnTo>
                <a:lnTo>
                  <a:pt x="1063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7475742" y="11657753"/>
            <a:ext cx="99060" cy="23495"/>
          </a:xfrm>
          <a:custGeom>
            <a:avLst/>
            <a:gdLst/>
            <a:ahLst/>
            <a:cxnLst/>
            <a:rect l="l" t="t" r="r" b="b"/>
            <a:pathLst>
              <a:path w="99059" h="23495">
                <a:moveTo>
                  <a:pt x="98790" y="0"/>
                </a:moveTo>
                <a:lnTo>
                  <a:pt x="0" y="229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7474310" y="1167421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7472521" y="11672428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7470731" y="11670638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7468583" y="11668848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1789"/>
                </a:moveTo>
                <a:lnTo>
                  <a:pt x="5011" y="23623"/>
                </a:lnTo>
                <a:lnTo>
                  <a:pt x="14317" y="21476"/>
                </a:lnTo>
                <a:lnTo>
                  <a:pt x="9306" y="0"/>
                </a:lnTo>
                <a:lnTo>
                  <a:pt x="0" y="17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7466793" y="1166670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726" y="27561"/>
                </a:lnTo>
                <a:lnTo>
                  <a:pt x="17896" y="24697"/>
                </a:ln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7409882" y="1168066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7311091" y="11703211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7309660" y="1171215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7307870" y="11710369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442" y="15391"/>
                </a:lnTo>
                <a:lnTo>
                  <a:pt x="2863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7305723" y="11708579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442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7303933" y="11706432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981"/>
                </a:lnTo>
                <a:lnTo>
                  <a:pt x="14317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7302143" y="1170464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369" y="27561"/>
                </a:lnTo>
                <a:lnTo>
                  <a:pt x="5726" y="27561"/>
                </a:lnTo>
                <a:lnTo>
                  <a:pt x="17896" y="24697"/>
                </a:lnTo>
                <a:lnTo>
                  <a:pt x="12169" y="357"/>
                </a:lnTo>
                <a:lnTo>
                  <a:pt x="12169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7245231" y="11718602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7146083" y="11741152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66218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7144651" y="11750100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7142861" y="11748310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141071" y="11746521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139282" y="11744373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0" y="2147"/>
                </a:moveTo>
                <a:lnTo>
                  <a:pt x="4653" y="23981"/>
                </a:lnTo>
                <a:lnTo>
                  <a:pt x="13959" y="21834"/>
                </a:lnTo>
                <a:lnTo>
                  <a:pt x="8948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137134" y="11742584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726" y="27561"/>
                </a:lnTo>
                <a:lnTo>
                  <a:pt x="18254" y="24697"/>
                </a:ln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7080222" y="11756543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981432" y="11779093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980000" y="11788042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978210" y="11786252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442" y="15391"/>
                </a:lnTo>
                <a:lnTo>
                  <a:pt x="2863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976063" y="11784462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738" y="18612"/>
                </a:lnTo>
                <a:lnTo>
                  <a:pt x="6442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974273" y="11782314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981"/>
                </a:lnTo>
                <a:lnTo>
                  <a:pt x="14317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972483" y="1178052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726" y="27561"/>
                </a:lnTo>
                <a:lnTo>
                  <a:pt x="17896" y="24697"/>
                </a:lnTo>
                <a:lnTo>
                  <a:pt x="12169" y="357"/>
                </a:lnTo>
                <a:lnTo>
                  <a:pt x="12169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915571" y="1179448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816781" y="11817035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6586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815349" y="11825983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863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6813201" y="11824193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715"/>
                </a:moveTo>
                <a:lnTo>
                  <a:pt x="3579" y="16107"/>
                </a:lnTo>
                <a:lnTo>
                  <a:pt x="6800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811412" y="11822403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0" y="1431"/>
                </a:moveTo>
                <a:lnTo>
                  <a:pt x="4295" y="20044"/>
                </a:lnTo>
                <a:lnTo>
                  <a:pt x="10380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809622" y="11820256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0" y="2147"/>
                </a:moveTo>
                <a:lnTo>
                  <a:pt x="5011" y="23981"/>
                </a:lnTo>
                <a:lnTo>
                  <a:pt x="14317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807475" y="11818466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863"/>
                </a:moveTo>
                <a:lnTo>
                  <a:pt x="5726" y="27561"/>
                </a:lnTo>
                <a:lnTo>
                  <a:pt x="18254" y="24697"/>
                </a:ln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750563" y="11832426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66218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6619200" y="11854976"/>
            <a:ext cx="98425" cy="23495"/>
          </a:xfrm>
          <a:custGeom>
            <a:avLst/>
            <a:gdLst/>
            <a:ahLst/>
            <a:cxnLst/>
            <a:rect l="l" t="t" r="r" b="b"/>
            <a:pathLst>
              <a:path w="98425" h="23495">
                <a:moveTo>
                  <a:pt x="98432" y="0"/>
                </a:moveTo>
                <a:lnTo>
                  <a:pt x="0" y="229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906057" y="11329883"/>
            <a:ext cx="93980" cy="21590"/>
          </a:xfrm>
          <a:custGeom>
            <a:avLst/>
            <a:gdLst/>
            <a:ahLst/>
            <a:cxnLst/>
            <a:rect l="l" t="t" r="r" b="b"/>
            <a:pathLst>
              <a:path w="93979" h="21590">
                <a:moveTo>
                  <a:pt x="0" y="21476"/>
                </a:moveTo>
                <a:lnTo>
                  <a:pt x="937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8998404" y="1132379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996614" y="11321650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442" y="15749"/>
                </a:moveTo>
                <a:lnTo>
                  <a:pt x="3221" y="0"/>
                </a:lnTo>
                <a:lnTo>
                  <a:pt x="0" y="715"/>
                </a:lnTo>
                <a:lnTo>
                  <a:pt x="3579" y="16465"/>
                </a:lnTo>
                <a:lnTo>
                  <a:pt x="6442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994825" y="11319860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4295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8992677" y="11318071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623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990887" y="1131628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7896" y="24697"/>
                </a:moveTo>
                <a:lnTo>
                  <a:pt x="12527" y="0"/>
                </a:lnTo>
                <a:lnTo>
                  <a:pt x="0" y="2505"/>
                </a:ln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999835" y="11314849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9098626" y="11291941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0" y="15391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9163412" y="11285856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9161265" y="1128406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9159475" y="11282278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10380" y="18254"/>
                </a:moveTo>
                <a:lnTo>
                  <a:pt x="6084" y="0"/>
                </a:lnTo>
                <a:lnTo>
                  <a:pt x="0" y="1073"/>
                </a:lnTo>
                <a:lnTo>
                  <a:pt x="4295" y="19686"/>
                </a:lnTo>
                <a:lnTo>
                  <a:pt x="10380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9157685" y="11280130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834"/>
                </a:moveTo>
                <a:lnTo>
                  <a:pt x="9306" y="0"/>
                </a:lnTo>
                <a:lnTo>
                  <a:pt x="0" y="2147"/>
                </a:lnTo>
                <a:lnTo>
                  <a:pt x="5011" y="23981"/>
                </a:lnTo>
                <a:lnTo>
                  <a:pt x="14317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9155538" y="11278340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8254" y="24697"/>
                </a:moveTo>
                <a:lnTo>
                  <a:pt x="12527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9164845" y="11276908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9263635" y="11254358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9328063" y="11247915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9326274" y="11246125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442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442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9324484" y="11244336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3937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9322337" y="11242547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623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9320547" y="1124039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7896" y="24697"/>
                </a:move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  <a:lnTo>
                  <a:pt x="5726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9329495" y="11238967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9428285" y="11216417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9493072" y="11210332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9490925" y="11208542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9489135" y="11206395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4295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487345" y="11204605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623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9485197" y="11202816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8254" y="24697"/>
                </a:moveTo>
                <a:lnTo>
                  <a:pt x="12527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494504" y="1120138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593295" y="11178476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9657723" y="11172391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9655933" y="11170601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442" y="15391"/>
                </a:moveTo>
                <a:lnTo>
                  <a:pt x="2863" y="0"/>
                </a:lnTo>
                <a:lnTo>
                  <a:pt x="0" y="715"/>
                </a:lnTo>
                <a:lnTo>
                  <a:pt x="3579" y="16107"/>
                </a:lnTo>
                <a:lnTo>
                  <a:pt x="6442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9654144" y="11168812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10380" y="18254"/>
                </a:moveTo>
                <a:lnTo>
                  <a:pt x="6084" y="0"/>
                </a:lnTo>
                <a:lnTo>
                  <a:pt x="0" y="1431"/>
                </a:lnTo>
                <a:lnTo>
                  <a:pt x="3937" y="19686"/>
                </a:lnTo>
                <a:lnTo>
                  <a:pt x="10380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9651996" y="11166664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834"/>
                </a:moveTo>
                <a:lnTo>
                  <a:pt x="9306" y="0"/>
                </a:lnTo>
                <a:lnTo>
                  <a:pt x="0" y="2147"/>
                </a:lnTo>
                <a:lnTo>
                  <a:pt x="5011" y="23981"/>
                </a:lnTo>
                <a:lnTo>
                  <a:pt x="14317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9650207" y="11164874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7896" y="24697"/>
                </a:moveTo>
                <a:lnTo>
                  <a:pt x="12527" y="0"/>
                </a:lnTo>
                <a:lnTo>
                  <a:pt x="12169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9659155" y="11163442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9757945" y="11140892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9822732" y="11134807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9820584" y="11132660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818794" y="11130870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4295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9817005" y="11129081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13959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623"/>
                </a:lnTo>
                <a:lnTo>
                  <a:pt x="13959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9814857" y="11126933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8254" y="24697"/>
                </a:move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  <a:lnTo>
                  <a:pt x="5726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9824163" y="11125859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9922954" y="1110295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9987382" y="11096866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9985593" y="1109507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442" y="15391"/>
                </a:moveTo>
                <a:lnTo>
                  <a:pt x="2863" y="0"/>
                </a:lnTo>
                <a:lnTo>
                  <a:pt x="0" y="715"/>
                </a:lnTo>
                <a:lnTo>
                  <a:pt x="3579" y="16107"/>
                </a:lnTo>
                <a:lnTo>
                  <a:pt x="6442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9983803" y="11092929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3937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9981655" y="11091140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623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9979866" y="11089350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7896" y="24697"/>
                </a:moveTo>
                <a:lnTo>
                  <a:pt x="12527" y="0"/>
                </a:lnTo>
                <a:lnTo>
                  <a:pt x="12169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7896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9988814" y="11087918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0087605" y="11065010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0" y="15391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0152391" y="11058925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0150244" y="11057135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0148454" y="11055346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10380" y="18254"/>
                </a:moveTo>
                <a:lnTo>
                  <a:pt x="6084" y="0"/>
                </a:lnTo>
                <a:lnTo>
                  <a:pt x="0" y="1431"/>
                </a:lnTo>
                <a:lnTo>
                  <a:pt x="4295" y="19686"/>
                </a:lnTo>
                <a:lnTo>
                  <a:pt x="10380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0146664" y="11053198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13959" y="21834"/>
                </a:moveTo>
                <a:lnTo>
                  <a:pt x="9306" y="0"/>
                </a:lnTo>
                <a:lnTo>
                  <a:pt x="0" y="2147"/>
                </a:lnTo>
                <a:lnTo>
                  <a:pt x="5011" y="23981"/>
                </a:lnTo>
                <a:lnTo>
                  <a:pt x="13959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0144517" y="1105140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8254" y="24697"/>
                </a:move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0153823" y="11049976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0252613" y="11020983"/>
            <a:ext cx="93980" cy="21590"/>
          </a:xfrm>
          <a:custGeom>
            <a:avLst/>
            <a:gdLst/>
            <a:ahLst/>
            <a:cxnLst/>
            <a:rect l="l" t="t" r="r" b="b"/>
            <a:pathLst>
              <a:path w="93979" h="21590">
                <a:moveTo>
                  <a:pt x="0" y="21476"/>
                </a:moveTo>
                <a:lnTo>
                  <a:pt x="937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3752159" y="5302948"/>
            <a:ext cx="28575" cy="97155"/>
          </a:xfrm>
          <a:custGeom>
            <a:avLst/>
            <a:gdLst/>
            <a:ahLst/>
            <a:cxnLst/>
            <a:rect l="l" t="t" r="r" b="b"/>
            <a:pathLst>
              <a:path w="28575" h="97154">
                <a:moveTo>
                  <a:pt x="28276" y="0"/>
                </a:moveTo>
                <a:lnTo>
                  <a:pt x="0" y="966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3746074" y="5397801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744285" y="5395654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3221"/>
                </a:moveTo>
                <a:lnTo>
                  <a:pt x="15033" y="7516"/>
                </a:lnTo>
                <a:lnTo>
                  <a:pt x="16107" y="4653"/>
                </a:lnTo>
                <a:lnTo>
                  <a:pt x="715" y="0"/>
                </a:ln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3742136" y="5393864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4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3740347" y="5391717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0" y="9306"/>
                </a:moveTo>
                <a:lnTo>
                  <a:pt x="21118" y="15391"/>
                </a:lnTo>
                <a:lnTo>
                  <a:pt x="23981" y="6442"/>
                </a:lnTo>
                <a:lnTo>
                  <a:pt x="2505" y="0"/>
                </a:ln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3738200" y="538992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2169"/>
                </a:moveTo>
                <a:lnTo>
                  <a:pt x="24339" y="19328"/>
                </a:lnTo>
                <a:lnTo>
                  <a:pt x="27919" y="7158"/>
                </a:lnTo>
                <a:lnTo>
                  <a:pt x="3937" y="0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3733546" y="539959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3704910" y="549695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3698825" y="555994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3697036" y="5558157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3221"/>
                </a:moveTo>
                <a:lnTo>
                  <a:pt x="15033" y="7516"/>
                </a:lnTo>
                <a:lnTo>
                  <a:pt x="16107" y="4295"/>
                </a:lnTo>
                <a:lnTo>
                  <a:pt x="715" y="0"/>
                </a:ln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3694889" y="5556367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19" h="11429">
                <a:moveTo>
                  <a:pt x="0" y="6084"/>
                </a:moveTo>
                <a:lnTo>
                  <a:pt x="18254" y="11096"/>
                </a:lnTo>
                <a:lnTo>
                  <a:pt x="20044" y="5011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3693099" y="5554219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0" y="9306"/>
                </a:moveTo>
                <a:lnTo>
                  <a:pt x="21118" y="15391"/>
                </a:lnTo>
                <a:lnTo>
                  <a:pt x="23981" y="6084"/>
                </a:lnTo>
                <a:lnTo>
                  <a:pt x="2505" y="0"/>
                </a:ln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3690951" y="555243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0" y="12169"/>
                </a:moveTo>
                <a:lnTo>
                  <a:pt x="24339" y="18970"/>
                </a:lnTo>
                <a:lnTo>
                  <a:pt x="27919" y="6800"/>
                </a:lnTo>
                <a:lnTo>
                  <a:pt x="3937" y="0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3685941" y="556173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3657664" y="565945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3651579" y="572245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3649788" y="5720660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2863"/>
                </a:moveTo>
                <a:lnTo>
                  <a:pt x="15033" y="7158"/>
                </a:lnTo>
                <a:lnTo>
                  <a:pt x="16107" y="4295"/>
                </a:lnTo>
                <a:lnTo>
                  <a:pt x="715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3647641" y="5718512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4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3645852" y="5716723"/>
            <a:ext cx="24130" cy="15240"/>
          </a:xfrm>
          <a:custGeom>
            <a:avLst/>
            <a:gdLst/>
            <a:ahLst/>
            <a:cxnLst/>
            <a:rect l="l" t="t" r="r" b="b"/>
            <a:pathLst>
              <a:path w="24130" h="15239">
                <a:moveTo>
                  <a:pt x="0" y="8948"/>
                </a:moveTo>
                <a:lnTo>
                  <a:pt x="21118" y="15033"/>
                </a:lnTo>
                <a:lnTo>
                  <a:pt x="23623" y="6084"/>
                </a:lnTo>
                <a:lnTo>
                  <a:pt x="2505" y="0"/>
                </a:lnTo>
                <a:lnTo>
                  <a:pt x="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3643703" y="5714575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2169"/>
                </a:moveTo>
                <a:lnTo>
                  <a:pt x="24339" y="19328"/>
                </a:lnTo>
                <a:lnTo>
                  <a:pt x="27919" y="7158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3638693" y="572423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3610415" y="582159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3604330" y="5884953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3602183" y="5882805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3221"/>
                </a:moveTo>
                <a:lnTo>
                  <a:pt x="15391" y="7516"/>
                </a:lnTo>
                <a:lnTo>
                  <a:pt x="16107" y="4653"/>
                </a:lnTo>
                <a:lnTo>
                  <a:pt x="1073" y="0"/>
                </a:ln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600394" y="5881016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4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3598245" y="5878868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0" y="9306"/>
                </a:moveTo>
                <a:lnTo>
                  <a:pt x="21476" y="15391"/>
                </a:lnTo>
                <a:lnTo>
                  <a:pt x="23981" y="6442"/>
                </a:lnTo>
                <a:lnTo>
                  <a:pt x="2863" y="0"/>
                </a:ln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3596456" y="5877078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0" y="12169"/>
                </a:moveTo>
                <a:lnTo>
                  <a:pt x="23981" y="18970"/>
                </a:lnTo>
                <a:lnTo>
                  <a:pt x="24339" y="19328"/>
                </a:lnTo>
                <a:lnTo>
                  <a:pt x="27919" y="7158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3591444" y="588674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3553862" y="5984101"/>
            <a:ext cx="27940" cy="96520"/>
          </a:xfrm>
          <a:custGeom>
            <a:avLst/>
            <a:gdLst/>
            <a:ahLst/>
            <a:cxnLst/>
            <a:rect l="l" t="t" r="r" b="b"/>
            <a:pathLst>
              <a:path w="27940" h="96520">
                <a:moveTo>
                  <a:pt x="27919" y="0"/>
                </a:moveTo>
                <a:lnTo>
                  <a:pt x="0" y="962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506897" y="10514503"/>
            <a:ext cx="57150" cy="13970"/>
          </a:xfrm>
          <a:custGeom>
            <a:avLst/>
            <a:gdLst/>
            <a:ahLst/>
            <a:cxnLst/>
            <a:rect l="l" t="t" r="r" b="b"/>
            <a:pathLst>
              <a:path w="57150" h="13970">
                <a:moveTo>
                  <a:pt x="0" y="13601"/>
                </a:moveTo>
                <a:lnTo>
                  <a:pt x="565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2562020" y="10508419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2560230" y="10506629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800" y="15391"/>
                </a:moveTo>
                <a:lnTo>
                  <a:pt x="2863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2558083" y="10504839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10738" y="18254"/>
                </a:moveTo>
                <a:lnTo>
                  <a:pt x="6442" y="0"/>
                </a:lnTo>
                <a:lnTo>
                  <a:pt x="0" y="1431"/>
                </a:lnTo>
                <a:lnTo>
                  <a:pt x="4653" y="19686"/>
                </a:lnTo>
                <a:lnTo>
                  <a:pt x="10738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2556293" y="10502692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476"/>
                </a:moveTo>
                <a:lnTo>
                  <a:pt x="9306" y="0"/>
                </a:lnTo>
                <a:lnTo>
                  <a:pt x="0" y="2147"/>
                </a:lnTo>
                <a:lnTo>
                  <a:pt x="5011" y="23981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2554503" y="1050090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8254" y="24697"/>
                </a:moveTo>
                <a:lnTo>
                  <a:pt x="12169" y="0"/>
                </a:lnTo>
                <a:lnTo>
                  <a:pt x="0" y="2863"/>
                </a:lnTo>
                <a:lnTo>
                  <a:pt x="5726" y="27203"/>
                </a:lnTo>
                <a:lnTo>
                  <a:pt x="5726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2563451" y="10499112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2662242" y="10475489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749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2726671" y="10469404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63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2724523" y="10467256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6800" y="15391"/>
                </a:moveTo>
                <a:lnTo>
                  <a:pt x="3221" y="0"/>
                </a:lnTo>
                <a:lnTo>
                  <a:pt x="0" y="715"/>
                </a:lnTo>
                <a:lnTo>
                  <a:pt x="3579" y="16107"/>
                </a:lnTo>
                <a:lnTo>
                  <a:pt x="680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2722733" y="10465466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10380" y="18612"/>
                </a:moveTo>
                <a:lnTo>
                  <a:pt x="6084" y="0"/>
                </a:lnTo>
                <a:lnTo>
                  <a:pt x="0" y="1431"/>
                </a:lnTo>
                <a:lnTo>
                  <a:pt x="4295" y="20044"/>
                </a:lnTo>
                <a:lnTo>
                  <a:pt x="1038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2720943" y="10463676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29">
                <a:moveTo>
                  <a:pt x="14317" y="21476"/>
                </a:moveTo>
                <a:lnTo>
                  <a:pt x="8948" y="0"/>
                </a:lnTo>
                <a:lnTo>
                  <a:pt x="0" y="2147"/>
                </a:lnTo>
                <a:lnTo>
                  <a:pt x="5011" y="23623"/>
                </a:lnTo>
                <a:lnTo>
                  <a:pt x="14317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2718796" y="1046152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18254" y="24697"/>
                </a:moveTo>
                <a:lnTo>
                  <a:pt x="12527" y="357"/>
                </a:lnTo>
                <a:lnTo>
                  <a:pt x="12527" y="0"/>
                </a:lnTo>
                <a:lnTo>
                  <a:pt x="0" y="2863"/>
                </a:lnTo>
                <a:lnTo>
                  <a:pt x="5726" y="27561"/>
                </a:lnTo>
                <a:lnTo>
                  <a:pt x="6084" y="27561"/>
                </a:lnTo>
                <a:lnTo>
                  <a:pt x="18254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2728102" y="10459739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749"/>
                </a:moveTo>
                <a:lnTo>
                  <a:pt x="6550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2826534" y="10438263"/>
            <a:ext cx="57150" cy="13970"/>
          </a:xfrm>
          <a:custGeom>
            <a:avLst/>
            <a:gdLst/>
            <a:ahLst/>
            <a:cxnLst/>
            <a:rect l="l" t="t" r="r" b="b"/>
            <a:pathLst>
              <a:path w="57150" h="13970">
                <a:moveTo>
                  <a:pt x="0" y="13601"/>
                </a:moveTo>
                <a:lnTo>
                  <a:pt x="569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897018" y="481901"/>
            <a:ext cx="80010" cy="309245"/>
          </a:xfrm>
          <a:custGeom>
            <a:avLst/>
            <a:gdLst/>
            <a:ahLst/>
            <a:cxnLst/>
            <a:rect l="l" t="t" r="r" b="b"/>
            <a:pathLst>
              <a:path w="80010" h="309245">
                <a:moveTo>
                  <a:pt x="79461" y="0"/>
                </a:moveTo>
                <a:lnTo>
                  <a:pt x="0" y="309257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838317" y="786863"/>
            <a:ext cx="42545" cy="164465"/>
          </a:xfrm>
          <a:custGeom>
            <a:avLst/>
            <a:gdLst/>
            <a:ahLst/>
            <a:cxnLst/>
            <a:rect l="l" t="t" r="r" b="b"/>
            <a:pathLst>
              <a:path w="42544" h="164465">
                <a:moveTo>
                  <a:pt x="42236" y="0"/>
                </a:moveTo>
                <a:lnTo>
                  <a:pt x="357" y="162861"/>
                </a:lnTo>
                <a:lnTo>
                  <a:pt x="0" y="163934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871605" y="795454"/>
            <a:ext cx="42545" cy="164465"/>
          </a:xfrm>
          <a:custGeom>
            <a:avLst/>
            <a:gdLst/>
            <a:ahLst/>
            <a:cxnLst/>
            <a:rect l="l" t="t" r="r" b="b"/>
            <a:pathLst>
              <a:path w="42544" h="164465">
                <a:moveTo>
                  <a:pt x="42236" y="0"/>
                </a:moveTo>
                <a:lnTo>
                  <a:pt x="357" y="162503"/>
                </a:lnTo>
                <a:lnTo>
                  <a:pt x="0" y="163934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775678" y="791159"/>
            <a:ext cx="121920" cy="473709"/>
          </a:xfrm>
          <a:custGeom>
            <a:avLst/>
            <a:gdLst/>
            <a:ahLst/>
            <a:cxnLst/>
            <a:rect l="l" t="t" r="r" b="b"/>
            <a:pathLst>
              <a:path w="121919" h="473709">
                <a:moveTo>
                  <a:pt x="121340" y="0"/>
                </a:moveTo>
                <a:lnTo>
                  <a:pt x="79819" y="162503"/>
                </a:lnTo>
                <a:lnTo>
                  <a:pt x="79461" y="163934"/>
                </a:lnTo>
                <a:lnTo>
                  <a:pt x="0" y="473192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4362083" y="8717305"/>
            <a:ext cx="15240" cy="52705"/>
          </a:xfrm>
          <a:custGeom>
            <a:avLst/>
            <a:gdLst/>
            <a:ahLst/>
            <a:cxnLst/>
            <a:rect l="l" t="t" r="r" b="b"/>
            <a:pathLst>
              <a:path w="15240" h="52704">
                <a:moveTo>
                  <a:pt x="15033" y="0"/>
                </a:moveTo>
                <a:lnTo>
                  <a:pt x="0" y="526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4355998" y="8768132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4353850" y="8765984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3221"/>
                </a:moveTo>
                <a:lnTo>
                  <a:pt x="15391" y="7516"/>
                </a:lnTo>
                <a:lnTo>
                  <a:pt x="16107" y="4653"/>
                </a:lnTo>
                <a:lnTo>
                  <a:pt x="1073" y="0"/>
                </a:ln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4352060" y="8764194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4349913" y="8762046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0" y="9306"/>
                </a:moveTo>
                <a:lnTo>
                  <a:pt x="21476" y="15391"/>
                </a:lnTo>
                <a:lnTo>
                  <a:pt x="23981" y="6442"/>
                </a:lnTo>
                <a:lnTo>
                  <a:pt x="2863" y="0"/>
                </a:ln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4348122" y="8760257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2169"/>
                </a:moveTo>
                <a:lnTo>
                  <a:pt x="23981" y="18970"/>
                </a:lnTo>
                <a:lnTo>
                  <a:pt x="24339" y="19328"/>
                </a:lnTo>
                <a:lnTo>
                  <a:pt x="27919" y="7158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4343112" y="876992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4314834" y="886728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4308749" y="8930634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4306960" y="8928487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3221"/>
                </a:moveTo>
                <a:lnTo>
                  <a:pt x="15391" y="7516"/>
                </a:lnTo>
                <a:lnTo>
                  <a:pt x="16107" y="4295"/>
                </a:lnTo>
                <a:lnTo>
                  <a:pt x="715" y="0"/>
                </a:ln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4305170" y="8926697"/>
            <a:ext cx="19685" cy="11430"/>
          </a:xfrm>
          <a:custGeom>
            <a:avLst/>
            <a:gdLst/>
            <a:ahLst/>
            <a:cxnLst/>
            <a:rect l="l" t="t" r="r" b="b"/>
            <a:pathLst>
              <a:path w="19684" h="11429">
                <a:moveTo>
                  <a:pt x="0" y="6084"/>
                </a:moveTo>
                <a:lnTo>
                  <a:pt x="18254" y="11096"/>
                </a:lnTo>
                <a:lnTo>
                  <a:pt x="19686" y="5011"/>
                </a:lnTo>
                <a:lnTo>
                  <a:pt x="1431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4303023" y="8924549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0" y="9306"/>
                </a:moveTo>
                <a:lnTo>
                  <a:pt x="21476" y="15391"/>
                </a:lnTo>
                <a:lnTo>
                  <a:pt x="23981" y="6084"/>
                </a:lnTo>
                <a:lnTo>
                  <a:pt x="2505" y="0"/>
                </a:ln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4301234" y="8922760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0" y="12169"/>
                </a:moveTo>
                <a:lnTo>
                  <a:pt x="23981" y="18970"/>
                </a:lnTo>
                <a:lnTo>
                  <a:pt x="24339" y="18970"/>
                </a:lnTo>
                <a:lnTo>
                  <a:pt x="27561" y="6800"/>
                </a:lnTo>
                <a:lnTo>
                  <a:pt x="3579" y="0"/>
                </a:lnTo>
                <a:lnTo>
                  <a:pt x="3221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4296221" y="893242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4267946" y="902978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4261861" y="909313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169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4260070" y="9090990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3221"/>
                </a:moveTo>
                <a:lnTo>
                  <a:pt x="15033" y="7516"/>
                </a:lnTo>
                <a:lnTo>
                  <a:pt x="16107" y="4295"/>
                </a:lnTo>
                <a:lnTo>
                  <a:pt x="715" y="0"/>
                </a:ln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4257923" y="9089201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19" h="11429">
                <a:moveTo>
                  <a:pt x="0" y="6084"/>
                </a:moveTo>
                <a:lnTo>
                  <a:pt x="18254" y="11096"/>
                </a:lnTo>
                <a:lnTo>
                  <a:pt x="20044" y="5011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4256132" y="9087053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0" y="9306"/>
                </a:moveTo>
                <a:lnTo>
                  <a:pt x="21118" y="15391"/>
                </a:lnTo>
                <a:lnTo>
                  <a:pt x="23981" y="6084"/>
                </a:lnTo>
                <a:lnTo>
                  <a:pt x="2505" y="0"/>
                </a:ln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4253985" y="9085263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0" y="12169"/>
                </a:moveTo>
                <a:lnTo>
                  <a:pt x="24339" y="18970"/>
                </a:lnTo>
                <a:lnTo>
                  <a:pt x="27919" y="6800"/>
                </a:lnTo>
                <a:lnTo>
                  <a:pt x="3937" y="0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4249333" y="909456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4221055" y="919228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4214971" y="9255283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169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4213180" y="9253494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0" y="2863"/>
                </a:moveTo>
                <a:lnTo>
                  <a:pt x="15033" y="7516"/>
                </a:lnTo>
                <a:lnTo>
                  <a:pt x="16107" y="4295"/>
                </a:lnTo>
                <a:lnTo>
                  <a:pt x="715" y="0"/>
                </a:lnTo>
                <a:lnTo>
                  <a:pt x="0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4211033" y="9251346"/>
            <a:ext cx="20320" cy="12065"/>
          </a:xfrm>
          <a:custGeom>
            <a:avLst/>
            <a:gdLst/>
            <a:ahLst/>
            <a:cxnLst/>
            <a:rect l="l" t="t" r="r" b="b"/>
            <a:pathLst>
              <a:path w="20319" h="12065">
                <a:moveTo>
                  <a:pt x="0" y="6084"/>
                </a:moveTo>
                <a:lnTo>
                  <a:pt x="18254" y="11453"/>
                </a:lnTo>
                <a:lnTo>
                  <a:pt x="20044" y="5369"/>
                </a:lnTo>
                <a:lnTo>
                  <a:pt x="1789" y="0"/>
                </a:lnTo>
                <a:lnTo>
                  <a:pt x="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4209244" y="9249556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0" y="8948"/>
                </a:moveTo>
                <a:lnTo>
                  <a:pt x="21118" y="15391"/>
                </a:lnTo>
                <a:lnTo>
                  <a:pt x="23623" y="6084"/>
                </a:lnTo>
                <a:lnTo>
                  <a:pt x="2505" y="0"/>
                </a:lnTo>
                <a:lnTo>
                  <a:pt x="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4207095" y="924740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2169"/>
                </a:moveTo>
                <a:lnTo>
                  <a:pt x="24339" y="19328"/>
                </a:lnTo>
                <a:lnTo>
                  <a:pt x="27919" y="7158"/>
                </a:lnTo>
                <a:lnTo>
                  <a:pt x="3579" y="357"/>
                </a:lnTo>
                <a:lnTo>
                  <a:pt x="3579" y="0"/>
                </a:ln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4202443" y="925707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4177745" y="9354789"/>
            <a:ext cx="15240" cy="52705"/>
          </a:xfrm>
          <a:custGeom>
            <a:avLst/>
            <a:gdLst/>
            <a:ahLst/>
            <a:cxnLst/>
            <a:rect l="l" t="t" r="r" b="b"/>
            <a:pathLst>
              <a:path w="15240" h="52704">
                <a:moveTo>
                  <a:pt x="15033" y="0"/>
                </a:moveTo>
                <a:lnTo>
                  <a:pt x="0" y="526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997748" y="12245485"/>
            <a:ext cx="27305" cy="6985"/>
          </a:xfrm>
          <a:custGeom>
            <a:avLst/>
            <a:gdLst/>
            <a:ahLst/>
            <a:cxnLst/>
            <a:rect l="l" t="t" r="r" b="b"/>
            <a:pathLst>
              <a:path w="27304" h="6984">
                <a:moveTo>
                  <a:pt x="27203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4567180" y="9083116"/>
            <a:ext cx="1901189" cy="3124835"/>
          </a:xfrm>
          <a:custGeom>
            <a:avLst/>
            <a:gdLst/>
            <a:ahLst/>
            <a:cxnLst/>
            <a:rect l="l" t="t" r="r" b="b"/>
            <a:pathLst>
              <a:path w="1901190" h="3124834">
                <a:moveTo>
                  <a:pt x="1901000" y="0"/>
                </a:moveTo>
                <a:lnTo>
                  <a:pt x="1567403" y="1223069"/>
                </a:lnTo>
                <a:lnTo>
                  <a:pt x="1205888" y="2495175"/>
                </a:lnTo>
                <a:lnTo>
                  <a:pt x="1004011" y="2671280"/>
                </a:lnTo>
                <a:lnTo>
                  <a:pt x="0" y="2921477"/>
                </a:lnTo>
                <a:lnTo>
                  <a:pt x="59059" y="3124427"/>
                </a:lnTo>
                <a:lnTo>
                  <a:pt x="1119983" y="2888547"/>
                </a:lnTo>
                <a:lnTo>
                  <a:pt x="1422081" y="2605777"/>
                </a:lnTo>
                <a:lnTo>
                  <a:pt x="1784671" y="1409195"/>
                </a:lnTo>
                <a:lnTo>
                  <a:pt x="1689102" y="1285707"/>
                </a:lnTo>
                <a:lnTo>
                  <a:pt x="1845162" y="801061"/>
                </a:lnTo>
                <a:lnTo>
                  <a:pt x="1901000" y="6518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21172" y="2659587"/>
            <a:ext cx="1125220" cy="273685"/>
          </a:xfrm>
          <a:custGeom>
            <a:avLst/>
            <a:gdLst/>
            <a:ahLst/>
            <a:cxnLst/>
            <a:rect l="l" t="t" r="r" b="b"/>
            <a:pathLst>
              <a:path w="1125220" h="273685">
                <a:moveTo>
                  <a:pt x="0" y="0"/>
                </a:moveTo>
                <a:lnTo>
                  <a:pt x="1124636" y="2731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545406" y="2858760"/>
            <a:ext cx="640715" cy="100330"/>
          </a:xfrm>
          <a:custGeom>
            <a:avLst/>
            <a:gdLst/>
            <a:ahLst/>
            <a:cxnLst/>
            <a:rect l="l" t="t" r="r" b="b"/>
            <a:pathLst>
              <a:path w="640714" h="100330">
                <a:moveTo>
                  <a:pt x="0" y="73656"/>
                </a:moveTo>
                <a:lnTo>
                  <a:pt x="49919" y="84357"/>
                </a:lnTo>
                <a:lnTo>
                  <a:pt x="100140" y="92283"/>
                </a:lnTo>
                <a:lnTo>
                  <a:pt x="150551" y="97448"/>
                </a:lnTo>
                <a:lnTo>
                  <a:pt x="201041" y="99863"/>
                </a:lnTo>
                <a:lnTo>
                  <a:pt x="251498" y="99542"/>
                </a:lnTo>
                <a:lnTo>
                  <a:pt x="301811" y="96498"/>
                </a:lnTo>
                <a:lnTo>
                  <a:pt x="351869" y="90742"/>
                </a:lnTo>
                <a:lnTo>
                  <a:pt x="401560" y="82289"/>
                </a:lnTo>
                <a:lnTo>
                  <a:pt x="450773" y="71150"/>
                </a:lnTo>
                <a:lnTo>
                  <a:pt x="499397" y="57339"/>
                </a:lnTo>
                <a:lnTo>
                  <a:pt x="547321" y="40868"/>
                </a:lnTo>
                <a:lnTo>
                  <a:pt x="594432" y="21751"/>
                </a:lnTo>
                <a:lnTo>
                  <a:pt x="6406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186157" y="254612"/>
            <a:ext cx="11774805" cy="3183255"/>
          </a:xfrm>
          <a:custGeom>
            <a:avLst/>
            <a:gdLst/>
            <a:ahLst/>
            <a:cxnLst/>
            <a:rect l="l" t="t" r="r" b="b"/>
            <a:pathLst>
              <a:path w="11774805" h="3183254">
                <a:moveTo>
                  <a:pt x="0" y="2604345"/>
                </a:moveTo>
                <a:lnTo>
                  <a:pt x="599901" y="2301531"/>
                </a:lnTo>
                <a:lnTo>
                  <a:pt x="941372" y="2037374"/>
                </a:lnTo>
                <a:lnTo>
                  <a:pt x="1072019" y="1936436"/>
                </a:lnTo>
                <a:lnTo>
                  <a:pt x="1186559" y="1847668"/>
                </a:lnTo>
                <a:lnTo>
                  <a:pt x="1800778" y="1372328"/>
                </a:lnTo>
                <a:lnTo>
                  <a:pt x="2306542" y="968934"/>
                </a:lnTo>
                <a:lnTo>
                  <a:pt x="3004876" y="542631"/>
                </a:lnTo>
                <a:lnTo>
                  <a:pt x="3060714" y="524019"/>
                </a:lnTo>
                <a:lnTo>
                  <a:pt x="3153778" y="513996"/>
                </a:lnTo>
                <a:lnTo>
                  <a:pt x="3212838" y="518292"/>
                </a:lnTo>
                <a:lnTo>
                  <a:pt x="4889412" y="1006875"/>
                </a:lnTo>
                <a:lnTo>
                  <a:pt x="6769295" y="1565256"/>
                </a:lnTo>
                <a:lnTo>
                  <a:pt x="8416876" y="2054197"/>
                </a:lnTo>
                <a:lnTo>
                  <a:pt x="8528552" y="2112899"/>
                </a:lnTo>
                <a:lnTo>
                  <a:pt x="8553250" y="2145829"/>
                </a:lnTo>
                <a:lnTo>
                  <a:pt x="8591907" y="2229586"/>
                </a:lnTo>
                <a:lnTo>
                  <a:pt x="8601214" y="2292941"/>
                </a:lnTo>
                <a:lnTo>
                  <a:pt x="8594771" y="2352000"/>
                </a:lnTo>
                <a:lnTo>
                  <a:pt x="8597992" y="2375624"/>
                </a:lnTo>
                <a:lnTo>
                  <a:pt x="9742673" y="2694545"/>
                </a:lnTo>
                <a:lnTo>
                  <a:pt x="11378085" y="3175612"/>
                </a:lnTo>
                <a:lnTo>
                  <a:pt x="11440724" y="3183129"/>
                </a:lnTo>
                <a:lnTo>
                  <a:pt x="11526986" y="3171317"/>
                </a:lnTo>
                <a:lnTo>
                  <a:pt x="11630072" y="3127649"/>
                </a:lnTo>
                <a:lnTo>
                  <a:pt x="11670519" y="3097940"/>
                </a:lnTo>
                <a:lnTo>
                  <a:pt x="11723852" y="3032080"/>
                </a:lnTo>
                <a:lnTo>
                  <a:pt x="11762867" y="2932215"/>
                </a:lnTo>
                <a:lnTo>
                  <a:pt x="11774679" y="2867071"/>
                </a:lnTo>
                <a:lnTo>
                  <a:pt x="11768594" y="2743583"/>
                </a:lnTo>
                <a:lnTo>
                  <a:pt x="11734948" y="2656604"/>
                </a:lnTo>
                <a:lnTo>
                  <a:pt x="11679825" y="2582153"/>
                </a:lnTo>
                <a:lnTo>
                  <a:pt x="11612175" y="2545644"/>
                </a:lnTo>
                <a:lnTo>
                  <a:pt x="10700869" y="2279339"/>
                </a:lnTo>
                <a:lnTo>
                  <a:pt x="9190019" y="1850889"/>
                </a:lnTo>
                <a:lnTo>
                  <a:pt x="7306915" y="1287497"/>
                </a:lnTo>
                <a:lnTo>
                  <a:pt x="6292165" y="995063"/>
                </a:lnTo>
                <a:lnTo>
                  <a:pt x="6131452" y="916317"/>
                </a:lnTo>
                <a:lnTo>
                  <a:pt x="5622466" y="632115"/>
                </a:lnTo>
                <a:lnTo>
                  <a:pt x="5101668" y="196149"/>
                </a:lnTo>
                <a:lnTo>
                  <a:pt x="4959568" y="21118"/>
                </a:lnTo>
                <a:lnTo>
                  <a:pt x="49377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421172" y="254612"/>
            <a:ext cx="2655570" cy="1647189"/>
          </a:xfrm>
          <a:custGeom>
            <a:avLst/>
            <a:gdLst/>
            <a:ahLst/>
            <a:cxnLst/>
            <a:rect l="l" t="t" r="r" b="b"/>
            <a:pathLst>
              <a:path w="2655570" h="1647189">
                <a:moveTo>
                  <a:pt x="2655172" y="0"/>
                </a:moveTo>
                <a:lnTo>
                  <a:pt x="2587880" y="236596"/>
                </a:lnTo>
                <a:lnTo>
                  <a:pt x="2555308" y="227289"/>
                </a:lnTo>
                <a:lnTo>
                  <a:pt x="2354506" y="1009738"/>
                </a:lnTo>
                <a:lnTo>
                  <a:pt x="2347347" y="1037299"/>
                </a:lnTo>
                <a:lnTo>
                  <a:pt x="2573921" y="1330807"/>
                </a:lnTo>
                <a:lnTo>
                  <a:pt x="2431104" y="1438546"/>
                </a:lnTo>
                <a:lnTo>
                  <a:pt x="2299384" y="1537695"/>
                </a:lnTo>
                <a:lnTo>
                  <a:pt x="2154777" y="1646865"/>
                </a:lnTo>
                <a:lnTo>
                  <a:pt x="1905295" y="1575278"/>
                </a:lnTo>
                <a:lnTo>
                  <a:pt x="0" y="102870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5475980" y="2446257"/>
            <a:ext cx="992505" cy="850265"/>
          </a:xfrm>
          <a:custGeom>
            <a:avLst/>
            <a:gdLst/>
            <a:ahLst/>
            <a:cxnLst/>
            <a:rect l="l" t="t" r="r" b="b"/>
            <a:pathLst>
              <a:path w="992505" h="850264">
                <a:moveTo>
                  <a:pt x="992199" y="179326"/>
                </a:moveTo>
                <a:lnTo>
                  <a:pt x="904863" y="155344"/>
                </a:lnTo>
                <a:lnTo>
                  <a:pt x="493594" y="30424"/>
                </a:lnTo>
                <a:lnTo>
                  <a:pt x="388003" y="3937"/>
                </a:lnTo>
                <a:lnTo>
                  <a:pt x="235880" y="0"/>
                </a:lnTo>
                <a:lnTo>
                  <a:pt x="146396" y="21834"/>
                </a:lnTo>
                <a:lnTo>
                  <a:pt x="66934" y="79461"/>
                </a:lnTo>
                <a:lnTo>
                  <a:pt x="33646" y="128499"/>
                </a:lnTo>
                <a:lnTo>
                  <a:pt x="1789" y="242323"/>
                </a:lnTo>
                <a:lnTo>
                  <a:pt x="0" y="345766"/>
                </a:lnTo>
                <a:lnTo>
                  <a:pt x="12527" y="429523"/>
                </a:lnTo>
                <a:lnTo>
                  <a:pt x="41520" y="498605"/>
                </a:lnTo>
                <a:lnTo>
                  <a:pt x="86978" y="556233"/>
                </a:lnTo>
                <a:lnTo>
                  <a:pt x="140311" y="597753"/>
                </a:lnTo>
                <a:lnTo>
                  <a:pt x="207961" y="623167"/>
                </a:lnTo>
                <a:lnTo>
                  <a:pt x="505764" y="709072"/>
                </a:lnTo>
                <a:lnTo>
                  <a:pt x="992199" y="84974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290674" y="10657320"/>
            <a:ext cx="1273175" cy="743585"/>
          </a:xfrm>
          <a:custGeom>
            <a:avLst/>
            <a:gdLst/>
            <a:ahLst/>
            <a:cxnLst/>
            <a:rect l="l" t="t" r="r" b="b"/>
            <a:pathLst>
              <a:path w="1273175" h="743584">
                <a:moveTo>
                  <a:pt x="1272822" y="337176"/>
                </a:moveTo>
                <a:lnTo>
                  <a:pt x="117761" y="0"/>
                </a:lnTo>
                <a:lnTo>
                  <a:pt x="0" y="404826"/>
                </a:lnTo>
                <a:lnTo>
                  <a:pt x="1156134" y="743076"/>
                </a:lnTo>
                <a:lnTo>
                  <a:pt x="1272822" y="3371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883759" y="3410653"/>
            <a:ext cx="196850" cy="1068705"/>
          </a:xfrm>
          <a:custGeom>
            <a:avLst/>
            <a:gdLst/>
            <a:ahLst/>
            <a:cxnLst/>
            <a:rect l="l" t="t" r="r" b="b"/>
            <a:pathLst>
              <a:path w="196850" h="1068704">
                <a:moveTo>
                  <a:pt x="143303" y="1068181"/>
                </a:moveTo>
                <a:lnTo>
                  <a:pt x="156771" y="1018889"/>
                </a:lnTo>
                <a:lnTo>
                  <a:pt x="168287" y="969304"/>
                </a:lnTo>
                <a:lnTo>
                  <a:pt x="177858" y="919480"/>
                </a:lnTo>
                <a:lnTo>
                  <a:pt x="185493" y="869472"/>
                </a:lnTo>
                <a:lnTo>
                  <a:pt x="191197" y="819335"/>
                </a:lnTo>
                <a:lnTo>
                  <a:pt x="194979" y="769123"/>
                </a:lnTo>
                <a:lnTo>
                  <a:pt x="196846" y="718890"/>
                </a:lnTo>
                <a:lnTo>
                  <a:pt x="196805" y="668691"/>
                </a:lnTo>
                <a:lnTo>
                  <a:pt x="194863" y="618580"/>
                </a:lnTo>
                <a:lnTo>
                  <a:pt x="191029" y="568612"/>
                </a:lnTo>
                <a:lnTo>
                  <a:pt x="185308" y="518842"/>
                </a:lnTo>
                <a:lnTo>
                  <a:pt x="177709" y="469324"/>
                </a:lnTo>
                <a:lnTo>
                  <a:pt x="168238" y="420113"/>
                </a:lnTo>
                <a:lnTo>
                  <a:pt x="156903" y="371263"/>
                </a:lnTo>
                <a:lnTo>
                  <a:pt x="143712" y="322828"/>
                </a:lnTo>
                <a:lnTo>
                  <a:pt x="128671" y="274863"/>
                </a:lnTo>
                <a:lnTo>
                  <a:pt x="111788" y="227423"/>
                </a:lnTo>
                <a:lnTo>
                  <a:pt x="93071" y="180562"/>
                </a:lnTo>
                <a:lnTo>
                  <a:pt x="72526" y="134335"/>
                </a:lnTo>
                <a:lnTo>
                  <a:pt x="50161" y="88795"/>
                </a:lnTo>
                <a:lnTo>
                  <a:pt x="25983" y="43999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474474" y="2934840"/>
            <a:ext cx="409575" cy="528955"/>
          </a:xfrm>
          <a:custGeom>
            <a:avLst/>
            <a:gdLst/>
            <a:ahLst/>
            <a:cxnLst/>
            <a:rect l="l" t="t" r="r" b="b"/>
            <a:pathLst>
              <a:path w="409575" h="528954">
                <a:moveTo>
                  <a:pt x="409479" y="475697"/>
                </a:moveTo>
                <a:lnTo>
                  <a:pt x="139595" y="0"/>
                </a:lnTo>
                <a:lnTo>
                  <a:pt x="0" y="95569"/>
                </a:lnTo>
                <a:lnTo>
                  <a:pt x="249481" y="5286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4723808" y="3463164"/>
            <a:ext cx="159385" cy="388620"/>
          </a:xfrm>
          <a:custGeom>
            <a:avLst/>
            <a:gdLst/>
            <a:ahLst/>
            <a:cxnLst/>
            <a:rect l="l" t="t" r="r" b="b"/>
            <a:pathLst>
              <a:path w="159384" h="388620">
                <a:moveTo>
                  <a:pt x="159030" y="388349"/>
                </a:moveTo>
                <a:lnTo>
                  <a:pt x="143866" y="337987"/>
                </a:lnTo>
                <a:lnTo>
                  <a:pt x="127333" y="288089"/>
                </a:lnTo>
                <a:lnTo>
                  <a:pt x="109441" y="238684"/>
                </a:lnTo>
                <a:lnTo>
                  <a:pt x="90202" y="189798"/>
                </a:lnTo>
                <a:lnTo>
                  <a:pt x="69627" y="141459"/>
                </a:lnTo>
                <a:lnTo>
                  <a:pt x="47727" y="93694"/>
                </a:lnTo>
                <a:lnTo>
                  <a:pt x="24514" y="46532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4883238" y="3851874"/>
            <a:ext cx="33655" cy="274320"/>
          </a:xfrm>
          <a:custGeom>
            <a:avLst/>
            <a:gdLst/>
            <a:ahLst/>
            <a:cxnLst/>
            <a:rect l="l" t="t" r="r" b="b"/>
            <a:pathLst>
              <a:path w="33655" h="274320">
                <a:moveTo>
                  <a:pt x="0" y="0"/>
                </a:moveTo>
                <a:lnTo>
                  <a:pt x="33288" y="2738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4868295" y="4125629"/>
            <a:ext cx="48260" cy="316865"/>
          </a:xfrm>
          <a:custGeom>
            <a:avLst/>
            <a:gdLst/>
            <a:ahLst/>
            <a:cxnLst/>
            <a:rect l="l" t="t" r="r" b="b"/>
            <a:pathLst>
              <a:path w="48259" h="316864">
                <a:moveTo>
                  <a:pt x="0" y="316306"/>
                </a:moveTo>
                <a:lnTo>
                  <a:pt x="13017" y="264448"/>
                </a:lnTo>
                <a:lnTo>
                  <a:pt x="24040" y="212169"/>
                </a:lnTo>
                <a:lnTo>
                  <a:pt x="33060" y="159527"/>
                </a:lnTo>
                <a:lnTo>
                  <a:pt x="40070" y="106580"/>
                </a:lnTo>
                <a:lnTo>
                  <a:pt x="45059" y="53385"/>
                </a:lnTo>
                <a:lnTo>
                  <a:pt x="4802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3481200" y="4442111"/>
            <a:ext cx="1387475" cy="4772660"/>
          </a:xfrm>
          <a:custGeom>
            <a:avLst/>
            <a:gdLst/>
            <a:ahLst/>
            <a:cxnLst/>
            <a:rect l="l" t="t" r="r" b="b"/>
            <a:pathLst>
              <a:path w="1387475" h="4772659">
                <a:moveTo>
                  <a:pt x="1387361" y="0"/>
                </a:moveTo>
                <a:lnTo>
                  <a:pt x="874080" y="1782523"/>
                </a:lnTo>
                <a:lnTo>
                  <a:pt x="463169" y="1663330"/>
                </a:lnTo>
                <a:lnTo>
                  <a:pt x="377265" y="1955765"/>
                </a:lnTo>
                <a:lnTo>
                  <a:pt x="341113" y="2085695"/>
                </a:lnTo>
                <a:lnTo>
                  <a:pt x="746655" y="2199161"/>
                </a:lnTo>
                <a:lnTo>
                  <a:pt x="226573" y="3994571"/>
                </a:lnTo>
                <a:lnTo>
                  <a:pt x="177536" y="4160295"/>
                </a:lnTo>
                <a:lnTo>
                  <a:pt x="0" y="47723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2998229" y="9214119"/>
            <a:ext cx="483234" cy="457200"/>
          </a:xfrm>
          <a:custGeom>
            <a:avLst/>
            <a:gdLst/>
            <a:ahLst/>
            <a:cxnLst/>
            <a:rect l="l" t="t" r="r" b="b"/>
            <a:pathLst>
              <a:path w="483234" h="457200">
                <a:moveTo>
                  <a:pt x="0" y="456753"/>
                </a:moveTo>
                <a:lnTo>
                  <a:pt x="48929" y="443460"/>
                </a:lnTo>
                <a:lnTo>
                  <a:pt x="96261" y="426602"/>
                </a:lnTo>
                <a:lnTo>
                  <a:pt x="141839" y="406328"/>
                </a:lnTo>
                <a:lnTo>
                  <a:pt x="185507" y="382783"/>
                </a:lnTo>
                <a:lnTo>
                  <a:pt x="227109" y="356117"/>
                </a:lnTo>
                <a:lnTo>
                  <a:pt x="266488" y="326477"/>
                </a:lnTo>
                <a:lnTo>
                  <a:pt x="303489" y="294010"/>
                </a:lnTo>
                <a:lnTo>
                  <a:pt x="337956" y="258864"/>
                </a:lnTo>
                <a:lnTo>
                  <a:pt x="369732" y="221186"/>
                </a:lnTo>
                <a:lnTo>
                  <a:pt x="398661" y="181126"/>
                </a:lnTo>
                <a:lnTo>
                  <a:pt x="424588" y="138829"/>
                </a:lnTo>
                <a:lnTo>
                  <a:pt x="447356" y="94444"/>
                </a:lnTo>
                <a:lnTo>
                  <a:pt x="466809" y="48118"/>
                </a:lnTo>
                <a:lnTo>
                  <a:pt x="4827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8359845" y="9671205"/>
            <a:ext cx="4638675" cy="1042035"/>
          </a:xfrm>
          <a:custGeom>
            <a:avLst/>
            <a:gdLst/>
            <a:ahLst/>
            <a:cxnLst/>
            <a:rect l="l" t="t" r="r" b="b"/>
            <a:pathLst>
              <a:path w="4638675" h="1042034">
                <a:moveTo>
                  <a:pt x="4638499" y="0"/>
                </a:moveTo>
                <a:lnTo>
                  <a:pt x="229795" y="1013676"/>
                </a:lnTo>
                <a:lnTo>
                  <a:pt x="0" y="10415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8087049" y="10649408"/>
            <a:ext cx="273050" cy="69215"/>
          </a:xfrm>
          <a:custGeom>
            <a:avLst/>
            <a:gdLst/>
            <a:ahLst/>
            <a:cxnLst/>
            <a:rect l="l" t="t" r="r" b="b"/>
            <a:pathLst>
              <a:path w="273050" h="69215">
                <a:moveTo>
                  <a:pt x="0" y="0"/>
                </a:moveTo>
                <a:lnTo>
                  <a:pt x="40638" y="26144"/>
                </a:lnTo>
                <a:lnTo>
                  <a:pt x="84080" y="46244"/>
                </a:lnTo>
                <a:lnTo>
                  <a:pt x="129659" y="60146"/>
                </a:lnTo>
                <a:lnTo>
                  <a:pt x="176710" y="67694"/>
                </a:lnTo>
                <a:lnTo>
                  <a:pt x="224566" y="68736"/>
                </a:lnTo>
                <a:lnTo>
                  <a:pt x="272559" y="631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947154" y="10373362"/>
            <a:ext cx="140335" cy="276860"/>
          </a:xfrm>
          <a:custGeom>
            <a:avLst/>
            <a:gdLst/>
            <a:ahLst/>
            <a:cxnLst/>
            <a:rect l="l" t="t" r="r" b="b"/>
            <a:pathLst>
              <a:path w="140334" h="276859">
                <a:moveTo>
                  <a:pt x="0" y="0"/>
                </a:moveTo>
                <a:lnTo>
                  <a:pt x="3416" y="46172"/>
                </a:lnTo>
                <a:lnTo>
                  <a:pt x="12798" y="90997"/>
                </a:lnTo>
                <a:lnTo>
                  <a:pt x="27876" y="133945"/>
                </a:lnTo>
                <a:lnTo>
                  <a:pt x="48380" y="174481"/>
                </a:lnTo>
                <a:lnTo>
                  <a:pt x="74041" y="212074"/>
                </a:lnTo>
                <a:lnTo>
                  <a:pt x="104591" y="246192"/>
                </a:lnTo>
                <a:lnTo>
                  <a:pt x="139761" y="2763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780346" y="10226007"/>
            <a:ext cx="170815" cy="147955"/>
          </a:xfrm>
          <a:custGeom>
            <a:avLst/>
            <a:gdLst/>
            <a:ahLst/>
            <a:cxnLst/>
            <a:rect l="l" t="t" r="r" b="b"/>
            <a:pathLst>
              <a:path w="170815" h="147954">
                <a:moveTo>
                  <a:pt x="167156" y="147469"/>
                </a:moveTo>
                <a:lnTo>
                  <a:pt x="170735" y="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7775693" y="10225716"/>
            <a:ext cx="43180" cy="376555"/>
          </a:xfrm>
          <a:custGeom>
            <a:avLst/>
            <a:gdLst/>
            <a:ahLst/>
            <a:cxnLst/>
            <a:rect l="l" t="t" r="r" b="b"/>
            <a:pathLst>
              <a:path w="43179" h="376554">
                <a:moveTo>
                  <a:pt x="4675" y="0"/>
                </a:moveTo>
                <a:lnTo>
                  <a:pt x="1143" y="47592"/>
                </a:lnTo>
                <a:lnTo>
                  <a:pt x="0" y="95212"/>
                </a:lnTo>
                <a:lnTo>
                  <a:pt x="1236" y="142770"/>
                </a:lnTo>
                <a:lnTo>
                  <a:pt x="4843" y="190179"/>
                </a:lnTo>
                <a:lnTo>
                  <a:pt x="10812" y="237348"/>
                </a:lnTo>
                <a:lnTo>
                  <a:pt x="19134" y="284189"/>
                </a:lnTo>
                <a:lnTo>
                  <a:pt x="29799" y="330613"/>
                </a:lnTo>
                <a:lnTo>
                  <a:pt x="42799" y="3765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7818204" y="10602324"/>
            <a:ext cx="217170" cy="208915"/>
          </a:xfrm>
          <a:custGeom>
            <a:avLst/>
            <a:gdLst/>
            <a:ahLst/>
            <a:cxnLst/>
            <a:rect l="l" t="t" r="r" b="b"/>
            <a:pathLst>
              <a:path w="217170" h="208915">
                <a:moveTo>
                  <a:pt x="0" y="0"/>
                </a:moveTo>
                <a:lnTo>
                  <a:pt x="28108" y="42395"/>
                </a:lnTo>
                <a:lnTo>
                  <a:pt x="59698" y="82016"/>
                </a:lnTo>
                <a:lnTo>
                  <a:pt x="94560" y="118661"/>
                </a:lnTo>
                <a:lnTo>
                  <a:pt x="132482" y="152128"/>
                </a:lnTo>
                <a:lnTo>
                  <a:pt x="173257" y="182215"/>
                </a:lnTo>
                <a:lnTo>
                  <a:pt x="216673" y="2087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8035092" y="10811072"/>
            <a:ext cx="344805" cy="73660"/>
          </a:xfrm>
          <a:custGeom>
            <a:avLst/>
            <a:gdLst/>
            <a:ahLst/>
            <a:cxnLst/>
            <a:rect l="l" t="t" r="r" b="b"/>
            <a:pathLst>
              <a:path w="344804" h="73659">
                <a:moveTo>
                  <a:pt x="0" y="0"/>
                </a:moveTo>
                <a:lnTo>
                  <a:pt x="45806" y="22912"/>
                </a:lnTo>
                <a:lnTo>
                  <a:pt x="93215" y="41635"/>
                </a:lnTo>
                <a:lnTo>
                  <a:pt x="141941" y="56109"/>
                </a:lnTo>
                <a:lnTo>
                  <a:pt x="191696" y="66276"/>
                </a:lnTo>
                <a:lnTo>
                  <a:pt x="242194" y="72078"/>
                </a:lnTo>
                <a:lnTo>
                  <a:pt x="293147" y="73456"/>
                </a:lnTo>
                <a:lnTo>
                  <a:pt x="344270" y="7035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8379531" y="9846594"/>
            <a:ext cx="4622800" cy="1035050"/>
          </a:xfrm>
          <a:custGeom>
            <a:avLst/>
            <a:gdLst/>
            <a:ahLst/>
            <a:cxnLst/>
            <a:rect l="l" t="t" r="r" b="b"/>
            <a:pathLst>
              <a:path w="4622800" h="1035050">
                <a:moveTo>
                  <a:pt x="0" y="1034794"/>
                </a:moveTo>
                <a:lnTo>
                  <a:pt x="254492" y="1001506"/>
                </a:lnTo>
                <a:lnTo>
                  <a:pt x="46227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3001986" y="9281662"/>
            <a:ext cx="637540" cy="565150"/>
          </a:xfrm>
          <a:custGeom>
            <a:avLst/>
            <a:gdLst/>
            <a:ahLst/>
            <a:cxnLst/>
            <a:rect l="l" t="t" r="r" b="b"/>
            <a:pathLst>
              <a:path w="637540" h="565150">
                <a:moveTo>
                  <a:pt x="0" y="564930"/>
                </a:moveTo>
                <a:lnTo>
                  <a:pt x="49468" y="553948"/>
                </a:lnTo>
                <a:lnTo>
                  <a:pt x="97811" y="540096"/>
                </a:lnTo>
                <a:lnTo>
                  <a:pt x="144929" y="523463"/>
                </a:lnTo>
                <a:lnTo>
                  <a:pt x="190724" y="504135"/>
                </a:lnTo>
                <a:lnTo>
                  <a:pt x="235096" y="482201"/>
                </a:lnTo>
                <a:lnTo>
                  <a:pt x="277945" y="457749"/>
                </a:lnTo>
                <a:lnTo>
                  <a:pt x="319173" y="430868"/>
                </a:lnTo>
                <a:lnTo>
                  <a:pt x="358679" y="401645"/>
                </a:lnTo>
                <a:lnTo>
                  <a:pt x="396365" y="370168"/>
                </a:lnTo>
                <a:lnTo>
                  <a:pt x="432131" y="336526"/>
                </a:lnTo>
                <a:lnTo>
                  <a:pt x="465878" y="300806"/>
                </a:lnTo>
                <a:lnTo>
                  <a:pt x="497507" y="263097"/>
                </a:lnTo>
                <a:lnTo>
                  <a:pt x="526917" y="223487"/>
                </a:lnTo>
                <a:lnTo>
                  <a:pt x="554010" y="182064"/>
                </a:lnTo>
                <a:lnTo>
                  <a:pt x="578687" y="138915"/>
                </a:lnTo>
                <a:lnTo>
                  <a:pt x="600848" y="94130"/>
                </a:lnTo>
                <a:lnTo>
                  <a:pt x="620393" y="47795"/>
                </a:lnTo>
                <a:lnTo>
                  <a:pt x="6372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3639051" y="4478978"/>
            <a:ext cx="1388745" cy="4803140"/>
          </a:xfrm>
          <a:custGeom>
            <a:avLst/>
            <a:gdLst/>
            <a:ahLst/>
            <a:cxnLst/>
            <a:rect l="l" t="t" r="r" b="b"/>
            <a:pathLst>
              <a:path w="1388744" h="4803140">
                <a:moveTo>
                  <a:pt x="0" y="4802791"/>
                </a:moveTo>
                <a:lnTo>
                  <a:pt x="591311" y="2762911"/>
                </a:lnTo>
                <a:lnTo>
                  <a:pt x="138843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8568164" y="2818511"/>
            <a:ext cx="930275" cy="1805305"/>
          </a:xfrm>
          <a:custGeom>
            <a:avLst/>
            <a:gdLst/>
            <a:ahLst/>
            <a:cxnLst/>
            <a:rect l="l" t="t" r="r" b="b"/>
            <a:pathLst>
              <a:path w="930275" h="1805304">
                <a:moveTo>
                  <a:pt x="929919" y="129215"/>
                </a:moveTo>
                <a:lnTo>
                  <a:pt x="482498" y="0"/>
                </a:lnTo>
                <a:lnTo>
                  <a:pt x="0" y="1677290"/>
                </a:lnTo>
                <a:lnTo>
                  <a:pt x="442051" y="1804715"/>
                </a:lnTo>
                <a:lnTo>
                  <a:pt x="929919" y="1292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4868295" y="4125629"/>
            <a:ext cx="48260" cy="316865"/>
          </a:xfrm>
          <a:custGeom>
            <a:avLst/>
            <a:gdLst/>
            <a:ahLst/>
            <a:cxnLst/>
            <a:rect l="l" t="t" r="r" b="b"/>
            <a:pathLst>
              <a:path w="48259" h="316864">
                <a:moveTo>
                  <a:pt x="0" y="316306"/>
                </a:moveTo>
                <a:lnTo>
                  <a:pt x="13017" y="264448"/>
                </a:lnTo>
                <a:lnTo>
                  <a:pt x="24040" y="212169"/>
                </a:lnTo>
                <a:lnTo>
                  <a:pt x="33060" y="159527"/>
                </a:lnTo>
                <a:lnTo>
                  <a:pt x="40070" y="106580"/>
                </a:lnTo>
                <a:lnTo>
                  <a:pt x="45059" y="53385"/>
                </a:lnTo>
                <a:lnTo>
                  <a:pt x="4802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3944370" y="4015451"/>
            <a:ext cx="972185" cy="2209800"/>
          </a:xfrm>
          <a:custGeom>
            <a:avLst/>
            <a:gdLst/>
            <a:ahLst/>
            <a:cxnLst/>
            <a:rect l="l" t="t" r="r" b="b"/>
            <a:pathLst>
              <a:path w="972184" h="2209800">
                <a:moveTo>
                  <a:pt x="972155" y="110244"/>
                </a:moveTo>
                <a:lnTo>
                  <a:pt x="601691" y="0"/>
                </a:lnTo>
                <a:lnTo>
                  <a:pt x="0" y="2089991"/>
                </a:lnTo>
                <a:lnTo>
                  <a:pt x="410911" y="2209184"/>
                </a:lnTo>
                <a:lnTo>
                  <a:pt x="924192" y="4266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37916" y="7012267"/>
            <a:ext cx="29209" cy="5715"/>
          </a:xfrm>
          <a:custGeom>
            <a:avLst/>
            <a:gdLst/>
            <a:ahLst/>
            <a:cxnLst/>
            <a:rect l="l" t="t" r="r" b="b"/>
            <a:pathLst>
              <a:path w="29209" h="5715">
                <a:moveTo>
                  <a:pt x="0" y="3791"/>
                </a:moveTo>
                <a:lnTo>
                  <a:pt x="7362" y="5101"/>
                </a:lnTo>
                <a:lnTo>
                  <a:pt x="14761" y="4885"/>
                </a:lnTo>
                <a:lnTo>
                  <a:pt x="21962" y="3174"/>
                </a:lnTo>
                <a:lnTo>
                  <a:pt x="287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66728" y="6988913"/>
            <a:ext cx="17145" cy="24130"/>
          </a:xfrm>
          <a:custGeom>
            <a:avLst/>
            <a:gdLst/>
            <a:ahLst/>
            <a:cxnLst/>
            <a:rect l="l" t="t" r="r" b="b"/>
            <a:pathLst>
              <a:path w="17145" h="24129">
                <a:moveTo>
                  <a:pt x="0" y="23568"/>
                </a:moveTo>
                <a:lnTo>
                  <a:pt x="5983" y="19068"/>
                </a:lnTo>
                <a:lnTo>
                  <a:pt x="10896" y="13517"/>
                </a:lnTo>
                <a:lnTo>
                  <a:pt x="14606" y="7100"/>
                </a:lnTo>
                <a:lnTo>
                  <a:pt x="169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3897" y="4170437"/>
            <a:ext cx="827405" cy="2818765"/>
          </a:xfrm>
          <a:custGeom>
            <a:avLst/>
            <a:gdLst/>
            <a:ahLst/>
            <a:cxnLst/>
            <a:rect l="l" t="t" r="r" b="b"/>
            <a:pathLst>
              <a:path w="827405" h="2818765">
                <a:moveTo>
                  <a:pt x="0" y="2818749"/>
                </a:moveTo>
                <a:lnTo>
                  <a:pt x="22907" y="2741077"/>
                </a:lnTo>
                <a:lnTo>
                  <a:pt x="82719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212088" y="3622219"/>
            <a:ext cx="320675" cy="548005"/>
          </a:xfrm>
          <a:custGeom>
            <a:avLst/>
            <a:gdLst/>
            <a:ahLst/>
            <a:cxnLst/>
            <a:rect l="l" t="t" r="r" b="b"/>
            <a:pathLst>
              <a:path w="320675" h="548004">
                <a:moveTo>
                  <a:pt x="298590" y="547963"/>
                </a:moveTo>
                <a:lnTo>
                  <a:pt x="311677" y="499294"/>
                </a:lnTo>
                <a:lnTo>
                  <a:pt x="318891" y="449852"/>
                </a:lnTo>
                <a:lnTo>
                  <a:pt x="320280" y="400152"/>
                </a:lnTo>
                <a:lnTo>
                  <a:pt x="315888" y="350706"/>
                </a:lnTo>
                <a:lnTo>
                  <a:pt x="305762" y="302029"/>
                </a:lnTo>
                <a:lnTo>
                  <a:pt x="289946" y="254633"/>
                </a:lnTo>
                <a:lnTo>
                  <a:pt x="268487" y="209032"/>
                </a:lnTo>
                <a:lnTo>
                  <a:pt x="241801" y="166279"/>
                </a:lnTo>
                <a:lnTo>
                  <a:pt x="210548" y="127296"/>
                </a:lnTo>
                <a:lnTo>
                  <a:pt x="175133" y="92398"/>
                </a:lnTo>
                <a:lnTo>
                  <a:pt x="135964" y="61903"/>
                </a:lnTo>
                <a:lnTo>
                  <a:pt x="93448" y="36127"/>
                </a:lnTo>
                <a:lnTo>
                  <a:pt x="47991" y="15387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177491" y="3622436"/>
            <a:ext cx="34925" cy="169545"/>
          </a:xfrm>
          <a:custGeom>
            <a:avLst/>
            <a:gdLst/>
            <a:ahLst/>
            <a:cxnLst/>
            <a:rect l="l" t="t" r="r" b="b"/>
            <a:pathLst>
              <a:path w="34925" h="169545">
                <a:moveTo>
                  <a:pt x="34719" y="0"/>
                </a:moveTo>
                <a:lnTo>
                  <a:pt x="0" y="1689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177524" y="3791375"/>
            <a:ext cx="182245" cy="303530"/>
          </a:xfrm>
          <a:custGeom>
            <a:avLst/>
            <a:gdLst/>
            <a:ahLst/>
            <a:cxnLst/>
            <a:rect l="l" t="t" r="r" b="b"/>
            <a:pathLst>
              <a:path w="182244" h="303529">
                <a:moveTo>
                  <a:pt x="174318" y="302955"/>
                </a:moveTo>
                <a:lnTo>
                  <a:pt x="182169" y="253614"/>
                </a:lnTo>
                <a:lnTo>
                  <a:pt x="180172" y="205154"/>
                </a:lnTo>
                <a:lnTo>
                  <a:pt x="169017" y="158772"/>
                </a:lnTo>
                <a:lnTo>
                  <a:pt x="149393" y="115668"/>
                </a:lnTo>
                <a:lnTo>
                  <a:pt x="121989" y="77040"/>
                </a:lnTo>
                <a:lnTo>
                  <a:pt x="87496" y="44087"/>
                </a:lnTo>
                <a:lnTo>
                  <a:pt x="46603" y="1800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21172" y="4094555"/>
            <a:ext cx="930910" cy="2696210"/>
          </a:xfrm>
          <a:custGeom>
            <a:avLst/>
            <a:gdLst/>
            <a:ahLst/>
            <a:cxnLst/>
            <a:rect l="l" t="t" r="r" b="b"/>
            <a:pathLst>
              <a:path w="930910" h="2696209">
                <a:moveTo>
                  <a:pt x="930634" y="0"/>
                </a:moveTo>
                <a:lnTo>
                  <a:pt x="194359" y="2515577"/>
                </a:lnTo>
                <a:lnTo>
                  <a:pt x="180042" y="2551729"/>
                </a:lnTo>
                <a:lnTo>
                  <a:pt x="160713" y="2585375"/>
                </a:lnTo>
                <a:lnTo>
                  <a:pt x="136731" y="2615799"/>
                </a:lnTo>
                <a:lnTo>
                  <a:pt x="108454" y="2642645"/>
                </a:lnTo>
                <a:lnTo>
                  <a:pt x="76956" y="2664837"/>
                </a:lnTo>
                <a:lnTo>
                  <a:pt x="42236" y="2682376"/>
                </a:lnTo>
                <a:lnTo>
                  <a:pt x="5369" y="2694545"/>
                </a:lnTo>
                <a:lnTo>
                  <a:pt x="0" y="26959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21172" y="7007319"/>
            <a:ext cx="217170" cy="21590"/>
          </a:xfrm>
          <a:custGeom>
            <a:avLst/>
            <a:gdLst/>
            <a:ahLst/>
            <a:cxnLst/>
            <a:rect l="l" t="t" r="r" b="b"/>
            <a:pathLst>
              <a:path w="217170" h="21590">
                <a:moveTo>
                  <a:pt x="216936" y="8888"/>
                </a:moveTo>
                <a:lnTo>
                  <a:pt x="166725" y="1352"/>
                </a:lnTo>
                <a:lnTo>
                  <a:pt x="116438" y="0"/>
                </a:lnTo>
                <a:lnTo>
                  <a:pt x="66620" y="4713"/>
                </a:lnTo>
                <a:lnTo>
                  <a:pt x="17815" y="15373"/>
                </a:lnTo>
                <a:lnTo>
                  <a:pt x="0" y="21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4133004" y="254612"/>
            <a:ext cx="188595" cy="508000"/>
          </a:xfrm>
          <a:custGeom>
            <a:avLst/>
            <a:gdLst/>
            <a:ahLst/>
            <a:cxnLst/>
            <a:rect l="l" t="t" r="r" b="b"/>
            <a:pathLst>
              <a:path w="188594" h="508000">
                <a:moveTo>
                  <a:pt x="143532" y="0"/>
                </a:moveTo>
                <a:lnTo>
                  <a:pt x="0" y="496099"/>
                </a:lnTo>
                <a:lnTo>
                  <a:pt x="41162" y="507911"/>
                </a:lnTo>
                <a:lnTo>
                  <a:pt x="1882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9808772" y="5173733"/>
            <a:ext cx="1736089" cy="1136650"/>
          </a:xfrm>
          <a:custGeom>
            <a:avLst/>
            <a:gdLst/>
            <a:ahLst/>
            <a:cxnLst/>
            <a:rect l="l" t="t" r="r" b="b"/>
            <a:pathLst>
              <a:path w="1736090" h="1136650">
                <a:moveTo>
                  <a:pt x="1333313" y="399099"/>
                </a:moveTo>
                <a:lnTo>
                  <a:pt x="1036584" y="312836"/>
                </a:lnTo>
                <a:lnTo>
                  <a:pt x="739854" y="226573"/>
                </a:lnTo>
                <a:lnTo>
                  <a:pt x="457084" y="144964"/>
                </a:lnTo>
                <a:lnTo>
                  <a:pt x="143890" y="43668"/>
                </a:lnTo>
                <a:lnTo>
                  <a:pt x="58343" y="0"/>
                </a:lnTo>
                <a:lnTo>
                  <a:pt x="0" y="189706"/>
                </a:lnTo>
                <a:lnTo>
                  <a:pt x="36151" y="200444"/>
                </a:lnTo>
                <a:lnTo>
                  <a:pt x="840434" y="432387"/>
                </a:lnTo>
                <a:lnTo>
                  <a:pt x="1554876" y="636053"/>
                </a:lnTo>
                <a:lnTo>
                  <a:pt x="1422797" y="1098507"/>
                </a:lnTo>
                <a:lnTo>
                  <a:pt x="1555592" y="1136448"/>
                </a:lnTo>
                <a:lnTo>
                  <a:pt x="1582079" y="1045174"/>
                </a:lnTo>
                <a:lnTo>
                  <a:pt x="1659035" y="781017"/>
                </a:lnTo>
                <a:lnTo>
                  <a:pt x="1735992" y="516502"/>
                </a:lnTo>
                <a:lnTo>
                  <a:pt x="1620020" y="482140"/>
                </a:lnTo>
                <a:lnTo>
                  <a:pt x="1333313" y="3990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694441" y="254612"/>
            <a:ext cx="6058535" cy="2067560"/>
          </a:xfrm>
          <a:custGeom>
            <a:avLst/>
            <a:gdLst/>
            <a:ahLst/>
            <a:cxnLst/>
            <a:rect l="l" t="t" r="r" b="b"/>
            <a:pathLst>
              <a:path w="6058534" h="2067560">
                <a:moveTo>
                  <a:pt x="0" y="0"/>
                </a:moveTo>
                <a:lnTo>
                  <a:pt x="154986" y="142816"/>
                </a:lnTo>
                <a:lnTo>
                  <a:pt x="249481" y="219773"/>
                </a:lnTo>
                <a:lnTo>
                  <a:pt x="385855" y="308541"/>
                </a:lnTo>
                <a:lnTo>
                  <a:pt x="670772" y="463885"/>
                </a:lnTo>
                <a:lnTo>
                  <a:pt x="958196" y="603480"/>
                </a:lnTo>
                <a:lnTo>
                  <a:pt x="1189065" y="678647"/>
                </a:lnTo>
                <a:lnTo>
                  <a:pt x="2846311" y="1150765"/>
                </a:lnTo>
                <a:lnTo>
                  <a:pt x="5050483" y="1798272"/>
                </a:lnTo>
                <a:lnTo>
                  <a:pt x="5936018" y="2042027"/>
                </a:lnTo>
                <a:lnTo>
                  <a:pt x="6017986" y="2067083"/>
                </a:lnTo>
                <a:lnTo>
                  <a:pt x="6058433" y="1918181"/>
                </a:lnTo>
                <a:lnTo>
                  <a:pt x="4734426" y="1541990"/>
                </a:lnTo>
                <a:lnTo>
                  <a:pt x="2533474" y="890188"/>
                </a:lnTo>
                <a:lnTo>
                  <a:pt x="1244903" y="525808"/>
                </a:lnTo>
                <a:lnTo>
                  <a:pt x="993631" y="440261"/>
                </a:lnTo>
                <a:lnTo>
                  <a:pt x="692607" y="303530"/>
                </a:lnTo>
                <a:lnTo>
                  <a:pt x="442409" y="161429"/>
                </a:lnTo>
                <a:lnTo>
                  <a:pt x="223352" y="715"/>
                </a:lnTo>
                <a:lnTo>
                  <a:pt x="2226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52621" y="10000149"/>
            <a:ext cx="861060" cy="1717039"/>
          </a:xfrm>
          <a:custGeom>
            <a:avLst/>
            <a:gdLst/>
            <a:ahLst/>
            <a:cxnLst/>
            <a:rect l="l" t="t" r="r" b="b"/>
            <a:pathLst>
              <a:path w="861060" h="1717040">
                <a:moveTo>
                  <a:pt x="860837" y="113823"/>
                </a:moveTo>
                <a:lnTo>
                  <a:pt x="468538" y="0"/>
                </a:lnTo>
                <a:lnTo>
                  <a:pt x="0" y="1602481"/>
                </a:lnTo>
                <a:lnTo>
                  <a:pt x="396235" y="1717021"/>
                </a:lnTo>
                <a:lnTo>
                  <a:pt x="860837" y="1138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681108" y="3320338"/>
            <a:ext cx="2459990" cy="6757670"/>
          </a:xfrm>
          <a:custGeom>
            <a:avLst/>
            <a:gdLst/>
            <a:ahLst/>
            <a:cxnLst/>
            <a:rect l="l" t="t" r="r" b="b"/>
            <a:pathLst>
              <a:path w="2459990" h="6757670">
                <a:moveTo>
                  <a:pt x="2459739" y="83041"/>
                </a:moveTo>
                <a:lnTo>
                  <a:pt x="2163368" y="0"/>
                </a:lnTo>
                <a:lnTo>
                  <a:pt x="1843730" y="1144322"/>
                </a:lnTo>
                <a:lnTo>
                  <a:pt x="1771427" y="1403469"/>
                </a:lnTo>
                <a:lnTo>
                  <a:pt x="1068082" y="3922984"/>
                </a:lnTo>
                <a:lnTo>
                  <a:pt x="1052333" y="3921552"/>
                </a:lnTo>
                <a:lnTo>
                  <a:pt x="821822" y="3855691"/>
                </a:lnTo>
                <a:lnTo>
                  <a:pt x="0" y="6683032"/>
                </a:lnTo>
                <a:lnTo>
                  <a:pt x="248765" y="6757483"/>
                </a:lnTo>
                <a:lnTo>
                  <a:pt x="367958" y="6351583"/>
                </a:lnTo>
                <a:lnTo>
                  <a:pt x="405184" y="6224515"/>
                </a:lnTo>
                <a:lnTo>
                  <a:pt x="400888" y="6223083"/>
                </a:lnTo>
                <a:lnTo>
                  <a:pt x="946384" y="4349644"/>
                </a:lnTo>
                <a:lnTo>
                  <a:pt x="1187275" y="4416220"/>
                </a:lnTo>
                <a:lnTo>
                  <a:pt x="2459739" y="8304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3025905" y="8252703"/>
            <a:ext cx="681990" cy="349885"/>
          </a:xfrm>
          <a:custGeom>
            <a:avLst/>
            <a:gdLst/>
            <a:ahLst/>
            <a:cxnLst/>
            <a:rect l="l" t="t" r="r" b="b"/>
            <a:pathLst>
              <a:path w="681990" h="349884">
                <a:moveTo>
                  <a:pt x="70871" y="6442"/>
                </a:moveTo>
                <a:lnTo>
                  <a:pt x="47605" y="0"/>
                </a:lnTo>
                <a:lnTo>
                  <a:pt x="0" y="163934"/>
                </a:lnTo>
                <a:lnTo>
                  <a:pt x="632831" y="349703"/>
                </a:lnTo>
                <a:lnTo>
                  <a:pt x="681869" y="183979"/>
                </a:lnTo>
                <a:lnTo>
                  <a:pt x="70871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4974870" y="254612"/>
            <a:ext cx="799465" cy="1455420"/>
          </a:xfrm>
          <a:custGeom>
            <a:avLst/>
            <a:gdLst/>
            <a:ahLst/>
            <a:cxnLst/>
            <a:rect l="l" t="t" r="r" b="b"/>
            <a:pathLst>
              <a:path w="799465" h="1455420">
                <a:moveTo>
                  <a:pt x="798914" y="0"/>
                </a:moveTo>
                <a:lnTo>
                  <a:pt x="377265" y="1455011"/>
                </a:lnTo>
                <a:lnTo>
                  <a:pt x="0" y="13447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4928217" y="1597436"/>
            <a:ext cx="46990" cy="26670"/>
          </a:xfrm>
          <a:custGeom>
            <a:avLst/>
            <a:gdLst/>
            <a:ahLst/>
            <a:cxnLst/>
            <a:rect l="l" t="t" r="r" b="b"/>
            <a:pathLst>
              <a:path w="46990" h="26669">
                <a:moveTo>
                  <a:pt x="46438" y="1359"/>
                </a:moveTo>
                <a:lnTo>
                  <a:pt x="31741" y="0"/>
                </a:lnTo>
                <a:lnTo>
                  <a:pt x="18120" y="4202"/>
                </a:lnTo>
                <a:lnTo>
                  <a:pt x="7048" y="13181"/>
                </a:lnTo>
                <a:lnTo>
                  <a:pt x="0" y="261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4814156" y="254612"/>
            <a:ext cx="1190625" cy="2402840"/>
          </a:xfrm>
          <a:custGeom>
            <a:avLst/>
            <a:gdLst/>
            <a:ahLst/>
            <a:cxnLst/>
            <a:rect l="l" t="t" r="r" b="b"/>
            <a:pathLst>
              <a:path w="1190625" h="2402840">
                <a:moveTo>
                  <a:pt x="114539" y="1369465"/>
                </a:moveTo>
                <a:lnTo>
                  <a:pt x="56911" y="1573130"/>
                </a:lnTo>
                <a:lnTo>
                  <a:pt x="472834" y="1694829"/>
                </a:lnTo>
                <a:lnTo>
                  <a:pt x="391224" y="1976883"/>
                </a:lnTo>
                <a:lnTo>
                  <a:pt x="0" y="2199519"/>
                </a:lnTo>
                <a:lnTo>
                  <a:pt x="38657" y="2314775"/>
                </a:lnTo>
                <a:lnTo>
                  <a:pt x="87694" y="2402827"/>
                </a:lnTo>
                <a:lnTo>
                  <a:pt x="574130" y="2126500"/>
                </a:lnTo>
                <a:lnTo>
                  <a:pt x="670415" y="1795051"/>
                </a:lnTo>
                <a:lnTo>
                  <a:pt x="11901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796647" y="12512505"/>
            <a:ext cx="220979" cy="86995"/>
          </a:xfrm>
          <a:custGeom>
            <a:avLst/>
            <a:gdLst/>
            <a:ahLst/>
            <a:cxnLst/>
            <a:rect l="l" t="t" r="r" b="b"/>
            <a:pathLst>
              <a:path w="220980" h="86995">
                <a:moveTo>
                  <a:pt x="0" y="86978"/>
                </a:moveTo>
                <a:lnTo>
                  <a:pt x="2208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017323" y="12499396"/>
            <a:ext cx="207645" cy="57785"/>
          </a:xfrm>
          <a:custGeom>
            <a:avLst/>
            <a:gdLst/>
            <a:ahLst/>
            <a:cxnLst/>
            <a:rect l="l" t="t" r="r" b="b"/>
            <a:pathLst>
              <a:path w="207644" h="57784">
                <a:moveTo>
                  <a:pt x="207303" y="57185"/>
                </a:moveTo>
                <a:lnTo>
                  <a:pt x="172021" y="28487"/>
                </a:lnTo>
                <a:lnTo>
                  <a:pt x="131805" y="9293"/>
                </a:lnTo>
                <a:lnTo>
                  <a:pt x="88500" y="0"/>
                </a:lnTo>
                <a:lnTo>
                  <a:pt x="43950" y="1002"/>
                </a:lnTo>
                <a:lnTo>
                  <a:pt x="0" y="126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224739" y="12454162"/>
            <a:ext cx="127635" cy="125730"/>
          </a:xfrm>
          <a:custGeom>
            <a:avLst/>
            <a:gdLst/>
            <a:ahLst/>
            <a:cxnLst/>
            <a:rect l="l" t="t" r="r" b="b"/>
            <a:pathLst>
              <a:path w="127634" h="125729">
                <a:moveTo>
                  <a:pt x="0" y="102727"/>
                </a:moveTo>
                <a:lnTo>
                  <a:pt x="21118" y="125277"/>
                </a:lnTo>
                <a:lnTo>
                  <a:pt x="127425" y="25771"/>
                </a:lnTo>
                <a:lnTo>
                  <a:pt x="1066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962598" y="12351445"/>
            <a:ext cx="368935" cy="102870"/>
          </a:xfrm>
          <a:custGeom>
            <a:avLst/>
            <a:gdLst/>
            <a:ahLst/>
            <a:cxnLst/>
            <a:rect l="l" t="t" r="r" b="b"/>
            <a:pathLst>
              <a:path w="368934" h="102870">
                <a:moveTo>
                  <a:pt x="368462" y="102545"/>
                </a:moveTo>
                <a:lnTo>
                  <a:pt x="330486" y="68698"/>
                </a:lnTo>
                <a:lnTo>
                  <a:pt x="288598" y="41348"/>
                </a:lnTo>
                <a:lnTo>
                  <a:pt x="243601" y="20666"/>
                </a:lnTo>
                <a:lnTo>
                  <a:pt x="196294" y="6826"/>
                </a:lnTo>
                <a:lnTo>
                  <a:pt x="147480" y="0"/>
                </a:lnTo>
                <a:lnTo>
                  <a:pt x="97959" y="359"/>
                </a:lnTo>
                <a:lnTo>
                  <a:pt x="48532" y="8075"/>
                </a:lnTo>
                <a:lnTo>
                  <a:pt x="0" y="233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21172" y="12374699"/>
            <a:ext cx="541655" cy="214629"/>
          </a:xfrm>
          <a:custGeom>
            <a:avLst/>
            <a:gdLst/>
            <a:ahLst/>
            <a:cxnLst/>
            <a:rect l="l" t="t" r="r" b="b"/>
            <a:pathLst>
              <a:path w="541655" h="214629">
                <a:moveTo>
                  <a:pt x="541557" y="0"/>
                </a:moveTo>
                <a:lnTo>
                  <a:pt x="0" y="2140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21172" y="12599484"/>
            <a:ext cx="375920" cy="148590"/>
          </a:xfrm>
          <a:custGeom>
            <a:avLst/>
            <a:gdLst/>
            <a:ahLst/>
            <a:cxnLst/>
            <a:rect l="l" t="t" r="r" b="b"/>
            <a:pathLst>
              <a:path w="375920" h="148590">
                <a:moveTo>
                  <a:pt x="0" y="148185"/>
                </a:moveTo>
                <a:lnTo>
                  <a:pt x="3754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21172" y="3391925"/>
            <a:ext cx="791210" cy="400050"/>
          </a:xfrm>
          <a:custGeom>
            <a:avLst/>
            <a:gdLst/>
            <a:ahLst/>
            <a:cxnLst/>
            <a:rect l="l" t="t" r="r" b="b"/>
            <a:pathLst>
              <a:path w="791210" h="400050">
                <a:moveTo>
                  <a:pt x="0" y="178968"/>
                </a:moveTo>
                <a:lnTo>
                  <a:pt x="756319" y="399457"/>
                </a:lnTo>
                <a:lnTo>
                  <a:pt x="791039" y="23051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9673830" y="3092332"/>
            <a:ext cx="792480" cy="2271395"/>
          </a:xfrm>
          <a:custGeom>
            <a:avLst/>
            <a:gdLst/>
            <a:ahLst/>
            <a:cxnLst/>
            <a:rect l="l" t="t" r="r" b="b"/>
            <a:pathLst>
              <a:path w="792479" h="2271395">
                <a:moveTo>
                  <a:pt x="792471" y="42952"/>
                </a:moveTo>
                <a:lnTo>
                  <a:pt x="657887" y="0"/>
                </a:lnTo>
                <a:lnTo>
                  <a:pt x="517218" y="482140"/>
                </a:lnTo>
                <a:lnTo>
                  <a:pt x="118476" y="1830129"/>
                </a:lnTo>
                <a:lnTo>
                  <a:pt x="0" y="2231376"/>
                </a:lnTo>
                <a:lnTo>
                  <a:pt x="134942" y="2271107"/>
                </a:lnTo>
                <a:lnTo>
                  <a:pt x="193285" y="2081400"/>
                </a:lnTo>
                <a:lnTo>
                  <a:pt x="792471" y="429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049067" y="9544853"/>
            <a:ext cx="2335530" cy="1823085"/>
          </a:xfrm>
          <a:custGeom>
            <a:avLst/>
            <a:gdLst/>
            <a:ahLst/>
            <a:cxnLst/>
            <a:rect l="l" t="t" r="r" b="b"/>
            <a:pathLst>
              <a:path w="2335529" h="1823084">
                <a:moveTo>
                  <a:pt x="2335177" y="673278"/>
                </a:moveTo>
                <a:lnTo>
                  <a:pt x="2171242" y="626030"/>
                </a:lnTo>
                <a:lnTo>
                  <a:pt x="37225" y="0"/>
                </a:lnTo>
                <a:lnTo>
                  <a:pt x="0" y="127067"/>
                </a:lnTo>
                <a:lnTo>
                  <a:pt x="2077463" y="734485"/>
                </a:lnTo>
                <a:lnTo>
                  <a:pt x="1961492" y="1141101"/>
                </a:lnTo>
                <a:lnTo>
                  <a:pt x="2129006" y="1190854"/>
                </a:lnTo>
                <a:lnTo>
                  <a:pt x="2275402" y="1822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324176" y="11367314"/>
            <a:ext cx="567690" cy="355600"/>
          </a:xfrm>
          <a:custGeom>
            <a:avLst/>
            <a:gdLst/>
            <a:ahLst/>
            <a:cxnLst/>
            <a:rect l="l" t="t" r="r" b="b"/>
            <a:pathLst>
              <a:path w="567689" h="355600">
                <a:moveTo>
                  <a:pt x="0" y="0"/>
                </a:moveTo>
                <a:lnTo>
                  <a:pt x="15541" y="44605"/>
                </a:lnTo>
                <a:lnTo>
                  <a:pt x="34885" y="86854"/>
                </a:lnTo>
                <a:lnTo>
                  <a:pt x="57786" y="126594"/>
                </a:lnTo>
                <a:lnTo>
                  <a:pt x="83999" y="163677"/>
                </a:lnTo>
                <a:lnTo>
                  <a:pt x="113278" y="197951"/>
                </a:lnTo>
                <a:lnTo>
                  <a:pt x="145376" y="229268"/>
                </a:lnTo>
                <a:lnTo>
                  <a:pt x="180049" y="257476"/>
                </a:lnTo>
                <a:lnTo>
                  <a:pt x="217050" y="282425"/>
                </a:lnTo>
                <a:lnTo>
                  <a:pt x="256134" y="303966"/>
                </a:lnTo>
                <a:lnTo>
                  <a:pt x="297055" y="321949"/>
                </a:lnTo>
                <a:lnTo>
                  <a:pt x="339567" y="336222"/>
                </a:lnTo>
                <a:lnTo>
                  <a:pt x="383425" y="346636"/>
                </a:lnTo>
                <a:lnTo>
                  <a:pt x="428383" y="353041"/>
                </a:lnTo>
                <a:lnTo>
                  <a:pt x="474195" y="355287"/>
                </a:lnTo>
                <a:lnTo>
                  <a:pt x="520615" y="353223"/>
                </a:lnTo>
                <a:lnTo>
                  <a:pt x="567398" y="3467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850278" y="11548224"/>
            <a:ext cx="41910" cy="165735"/>
          </a:xfrm>
          <a:custGeom>
            <a:avLst/>
            <a:gdLst/>
            <a:ahLst/>
            <a:cxnLst/>
            <a:rect l="l" t="t" r="r" b="b"/>
            <a:pathLst>
              <a:path w="41910" h="165734">
                <a:moveTo>
                  <a:pt x="41520" y="165724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500709" y="11357041"/>
            <a:ext cx="349250" cy="193675"/>
          </a:xfrm>
          <a:custGeom>
            <a:avLst/>
            <a:gdLst/>
            <a:ahLst/>
            <a:cxnLst/>
            <a:rect l="l" t="t" r="r" b="b"/>
            <a:pathLst>
              <a:path w="349250" h="193675">
                <a:moveTo>
                  <a:pt x="0" y="0"/>
                </a:moveTo>
                <a:lnTo>
                  <a:pt x="24124" y="41642"/>
                </a:lnTo>
                <a:lnTo>
                  <a:pt x="53268" y="78922"/>
                </a:lnTo>
                <a:lnTo>
                  <a:pt x="86853" y="111521"/>
                </a:lnTo>
                <a:lnTo>
                  <a:pt x="124300" y="139124"/>
                </a:lnTo>
                <a:lnTo>
                  <a:pt x="165032" y="161412"/>
                </a:lnTo>
                <a:lnTo>
                  <a:pt x="208468" y="178071"/>
                </a:lnTo>
                <a:lnTo>
                  <a:pt x="254031" y="188782"/>
                </a:lnTo>
                <a:lnTo>
                  <a:pt x="301141" y="193230"/>
                </a:lnTo>
                <a:lnTo>
                  <a:pt x="349219" y="1910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300487" y="10218132"/>
            <a:ext cx="200660" cy="1139190"/>
          </a:xfrm>
          <a:custGeom>
            <a:avLst/>
            <a:gdLst/>
            <a:ahLst/>
            <a:cxnLst/>
            <a:rect l="l" t="t" r="r" b="b"/>
            <a:pathLst>
              <a:path w="200660" h="1139190">
                <a:moveTo>
                  <a:pt x="200444" y="1138953"/>
                </a:moveTo>
                <a:lnTo>
                  <a:pt x="0" y="291718"/>
                </a:lnTo>
                <a:lnTo>
                  <a:pt x="837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1306378" y="10184844"/>
            <a:ext cx="1903095" cy="444500"/>
          </a:xfrm>
          <a:custGeom>
            <a:avLst/>
            <a:gdLst/>
            <a:ahLst/>
            <a:cxnLst/>
            <a:rect l="l" t="t" r="r" b="b"/>
            <a:pathLst>
              <a:path w="1903094" h="444500">
                <a:moveTo>
                  <a:pt x="0" y="444199"/>
                </a:moveTo>
                <a:lnTo>
                  <a:pt x="364021" y="360084"/>
                </a:lnTo>
                <a:lnTo>
                  <a:pt x="400173" y="351493"/>
                </a:lnTo>
                <a:lnTo>
                  <a:pt x="637484" y="296729"/>
                </a:lnTo>
                <a:lnTo>
                  <a:pt x="959627" y="222278"/>
                </a:lnTo>
                <a:lnTo>
                  <a:pt x="1539484" y="87694"/>
                </a:lnTo>
                <a:lnTo>
                  <a:pt x="1651876" y="61923"/>
                </a:lnTo>
                <a:lnTo>
                  <a:pt x="19027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3209016" y="9928666"/>
            <a:ext cx="439420" cy="255904"/>
          </a:xfrm>
          <a:custGeom>
            <a:avLst/>
            <a:gdLst/>
            <a:ahLst/>
            <a:cxnLst/>
            <a:rect l="l" t="t" r="r" b="b"/>
            <a:pathLst>
              <a:path w="439419" h="255904">
                <a:moveTo>
                  <a:pt x="0" y="255906"/>
                </a:moveTo>
                <a:lnTo>
                  <a:pt x="48620" y="239245"/>
                </a:lnTo>
                <a:lnTo>
                  <a:pt x="96369" y="220500"/>
                </a:lnTo>
                <a:lnTo>
                  <a:pt x="143183" y="199709"/>
                </a:lnTo>
                <a:lnTo>
                  <a:pt x="188998" y="176909"/>
                </a:lnTo>
                <a:lnTo>
                  <a:pt x="233750" y="152137"/>
                </a:lnTo>
                <a:lnTo>
                  <a:pt x="277375" y="125430"/>
                </a:lnTo>
                <a:lnTo>
                  <a:pt x="319809" y="96826"/>
                </a:lnTo>
                <a:lnTo>
                  <a:pt x="360988" y="66361"/>
                </a:lnTo>
                <a:lnTo>
                  <a:pt x="400848" y="34073"/>
                </a:lnTo>
                <a:lnTo>
                  <a:pt x="4393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3648331" y="9639452"/>
            <a:ext cx="248285" cy="289560"/>
          </a:xfrm>
          <a:custGeom>
            <a:avLst/>
            <a:gdLst/>
            <a:ahLst/>
            <a:cxnLst/>
            <a:rect l="l" t="t" r="r" b="b"/>
            <a:pathLst>
              <a:path w="248284" h="289559">
                <a:moveTo>
                  <a:pt x="0" y="289190"/>
                </a:moveTo>
                <a:lnTo>
                  <a:pt x="36409" y="257981"/>
                </a:lnTo>
                <a:lnTo>
                  <a:pt x="71369" y="225257"/>
                </a:lnTo>
                <a:lnTo>
                  <a:pt x="104835" y="191069"/>
                </a:lnTo>
                <a:lnTo>
                  <a:pt x="136761" y="155470"/>
                </a:lnTo>
                <a:lnTo>
                  <a:pt x="167103" y="118511"/>
                </a:lnTo>
                <a:lnTo>
                  <a:pt x="195816" y="80245"/>
                </a:lnTo>
                <a:lnTo>
                  <a:pt x="222856" y="40724"/>
                </a:lnTo>
                <a:lnTo>
                  <a:pt x="2481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3896365" y="9390848"/>
            <a:ext cx="108585" cy="248920"/>
          </a:xfrm>
          <a:custGeom>
            <a:avLst/>
            <a:gdLst/>
            <a:ahLst/>
            <a:cxnLst/>
            <a:rect l="l" t="t" r="r" b="b"/>
            <a:pathLst>
              <a:path w="108584" h="248920">
                <a:moveTo>
                  <a:pt x="0" y="248603"/>
                </a:moveTo>
                <a:lnTo>
                  <a:pt x="26444" y="201091"/>
                </a:lnTo>
                <a:lnTo>
                  <a:pt x="50509" y="152385"/>
                </a:lnTo>
                <a:lnTo>
                  <a:pt x="72156" y="102575"/>
                </a:lnTo>
                <a:lnTo>
                  <a:pt x="91345" y="51750"/>
                </a:lnTo>
                <a:lnTo>
                  <a:pt x="1080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4004504" y="4035137"/>
            <a:ext cx="1455420" cy="5356225"/>
          </a:xfrm>
          <a:custGeom>
            <a:avLst/>
            <a:gdLst/>
            <a:ahLst/>
            <a:cxnLst/>
            <a:rect l="l" t="t" r="r" b="b"/>
            <a:pathLst>
              <a:path w="1455419" h="5356225">
                <a:moveTo>
                  <a:pt x="0" y="5355803"/>
                </a:moveTo>
                <a:lnTo>
                  <a:pt x="208676" y="4634203"/>
                </a:lnTo>
                <a:lnTo>
                  <a:pt x="289570" y="4353939"/>
                </a:lnTo>
                <a:lnTo>
                  <a:pt x="571982" y="3376057"/>
                </a:lnTo>
                <a:lnTo>
                  <a:pt x="663256" y="3059283"/>
                </a:lnTo>
                <a:lnTo>
                  <a:pt x="862984" y="2368107"/>
                </a:lnTo>
                <a:lnTo>
                  <a:pt x="992557" y="1920329"/>
                </a:lnTo>
                <a:lnTo>
                  <a:pt x="1053049" y="1709504"/>
                </a:lnTo>
                <a:lnTo>
                  <a:pt x="1390225" y="542989"/>
                </a:lnTo>
                <a:lnTo>
                  <a:pt x="1412775" y="464601"/>
                </a:lnTo>
                <a:lnTo>
                  <a:pt x="1445347" y="275253"/>
                </a:lnTo>
                <a:lnTo>
                  <a:pt x="1451074" y="217267"/>
                </a:lnTo>
                <a:lnTo>
                  <a:pt x="14553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5326740" y="3441454"/>
            <a:ext cx="133350" cy="593725"/>
          </a:xfrm>
          <a:custGeom>
            <a:avLst/>
            <a:gdLst/>
            <a:ahLst/>
            <a:cxnLst/>
            <a:rect l="l" t="t" r="r" b="b"/>
            <a:pathLst>
              <a:path w="133350" h="593725">
                <a:moveTo>
                  <a:pt x="133241" y="593484"/>
                </a:moveTo>
                <a:lnTo>
                  <a:pt x="130238" y="542520"/>
                </a:lnTo>
                <a:lnTo>
                  <a:pt x="125738" y="491722"/>
                </a:lnTo>
                <a:lnTo>
                  <a:pt x="119748" y="441123"/>
                </a:lnTo>
                <a:lnTo>
                  <a:pt x="112275" y="390754"/>
                </a:lnTo>
                <a:lnTo>
                  <a:pt x="103328" y="340649"/>
                </a:lnTo>
                <a:lnTo>
                  <a:pt x="92912" y="290839"/>
                </a:lnTo>
                <a:lnTo>
                  <a:pt x="81036" y="241357"/>
                </a:lnTo>
                <a:lnTo>
                  <a:pt x="67707" y="192236"/>
                </a:lnTo>
                <a:lnTo>
                  <a:pt x="52931" y="143507"/>
                </a:lnTo>
                <a:lnTo>
                  <a:pt x="36716" y="95203"/>
                </a:lnTo>
                <a:lnTo>
                  <a:pt x="19070" y="47356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4614070" y="2716141"/>
            <a:ext cx="713105" cy="725805"/>
          </a:xfrm>
          <a:custGeom>
            <a:avLst/>
            <a:gdLst/>
            <a:ahLst/>
            <a:cxnLst/>
            <a:rect l="l" t="t" r="r" b="b"/>
            <a:pathLst>
              <a:path w="713105" h="725804">
                <a:moveTo>
                  <a:pt x="712651" y="725537"/>
                </a:moveTo>
                <a:lnTo>
                  <a:pt x="656097" y="604554"/>
                </a:lnTo>
                <a:lnTo>
                  <a:pt x="320353" y="0"/>
                </a:lnTo>
                <a:lnTo>
                  <a:pt x="0" y="218699"/>
                </a:lnTo>
                <a:lnTo>
                  <a:pt x="269884" y="6943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4883759" y="3410653"/>
            <a:ext cx="196850" cy="1068705"/>
          </a:xfrm>
          <a:custGeom>
            <a:avLst/>
            <a:gdLst/>
            <a:ahLst/>
            <a:cxnLst/>
            <a:rect l="l" t="t" r="r" b="b"/>
            <a:pathLst>
              <a:path w="196850" h="1068704">
                <a:moveTo>
                  <a:pt x="143303" y="1068181"/>
                </a:moveTo>
                <a:lnTo>
                  <a:pt x="156771" y="1018889"/>
                </a:lnTo>
                <a:lnTo>
                  <a:pt x="168287" y="969304"/>
                </a:lnTo>
                <a:lnTo>
                  <a:pt x="177858" y="919480"/>
                </a:lnTo>
                <a:lnTo>
                  <a:pt x="185493" y="869472"/>
                </a:lnTo>
                <a:lnTo>
                  <a:pt x="191197" y="819335"/>
                </a:lnTo>
                <a:lnTo>
                  <a:pt x="194979" y="769123"/>
                </a:lnTo>
                <a:lnTo>
                  <a:pt x="196846" y="718890"/>
                </a:lnTo>
                <a:lnTo>
                  <a:pt x="196805" y="668691"/>
                </a:lnTo>
                <a:lnTo>
                  <a:pt x="194863" y="618580"/>
                </a:lnTo>
                <a:lnTo>
                  <a:pt x="191029" y="568612"/>
                </a:lnTo>
                <a:lnTo>
                  <a:pt x="185308" y="518842"/>
                </a:lnTo>
                <a:lnTo>
                  <a:pt x="177709" y="469324"/>
                </a:lnTo>
                <a:lnTo>
                  <a:pt x="168238" y="420113"/>
                </a:lnTo>
                <a:lnTo>
                  <a:pt x="156903" y="371263"/>
                </a:lnTo>
                <a:lnTo>
                  <a:pt x="143712" y="322828"/>
                </a:lnTo>
                <a:lnTo>
                  <a:pt x="128671" y="274863"/>
                </a:lnTo>
                <a:lnTo>
                  <a:pt x="111788" y="227423"/>
                </a:lnTo>
                <a:lnTo>
                  <a:pt x="93071" y="180562"/>
                </a:lnTo>
                <a:lnTo>
                  <a:pt x="72526" y="134335"/>
                </a:lnTo>
                <a:lnTo>
                  <a:pt x="50161" y="88795"/>
                </a:lnTo>
                <a:lnTo>
                  <a:pt x="25983" y="43999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3639051" y="4478978"/>
            <a:ext cx="1388745" cy="4803140"/>
          </a:xfrm>
          <a:custGeom>
            <a:avLst/>
            <a:gdLst/>
            <a:ahLst/>
            <a:cxnLst/>
            <a:rect l="l" t="t" r="r" b="b"/>
            <a:pathLst>
              <a:path w="1388744" h="4803140">
                <a:moveTo>
                  <a:pt x="1388435" y="0"/>
                </a:moveTo>
                <a:lnTo>
                  <a:pt x="591311" y="2762911"/>
                </a:lnTo>
                <a:lnTo>
                  <a:pt x="0" y="48027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3001986" y="9281662"/>
            <a:ext cx="637540" cy="565150"/>
          </a:xfrm>
          <a:custGeom>
            <a:avLst/>
            <a:gdLst/>
            <a:ahLst/>
            <a:cxnLst/>
            <a:rect l="l" t="t" r="r" b="b"/>
            <a:pathLst>
              <a:path w="637540" h="565150">
                <a:moveTo>
                  <a:pt x="0" y="564930"/>
                </a:moveTo>
                <a:lnTo>
                  <a:pt x="49468" y="553948"/>
                </a:lnTo>
                <a:lnTo>
                  <a:pt x="97811" y="540096"/>
                </a:lnTo>
                <a:lnTo>
                  <a:pt x="144929" y="523463"/>
                </a:lnTo>
                <a:lnTo>
                  <a:pt x="190724" y="504135"/>
                </a:lnTo>
                <a:lnTo>
                  <a:pt x="235096" y="482201"/>
                </a:lnTo>
                <a:lnTo>
                  <a:pt x="277945" y="457749"/>
                </a:lnTo>
                <a:lnTo>
                  <a:pt x="319173" y="430868"/>
                </a:lnTo>
                <a:lnTo>
                  <a:pt x="358679" y="401645"/>
                </a:lnTo>
                <a:lnTo>
                  <a:pt x="396365" y="370168"/>
                </a:lnTo>
                <a:lnTo>
                  <a:pt x="432131" y="336526"/>
                </a:lnTo>
                <a:lnTo>
                  <a:pt x="465878" y="300806"/>
                </a:lnTo>
                <a:lnTo>
                  <a:pt x="497507" y="263097"/>
                </a:lnTo>
                <a:lnTo>
                  <a:pt x="526917" y="223487"/>
                </a:lnTo>
                <a:lnTo>
                  <a:pt x="554010" y="182064"/>
                </a:lnTo>
                <a:lnTo>
                  <a:pt x="578687" y="138915"/>
                </a:lnTo>
                <a:lnTo>
                  <a:pt x="600848" y="94130"/>
                </a:lnTo>
                <a:lnTo>
                  <a:pt x="620393" y="47795"/>
                </a:lnTo>
                <a:lnTo>
                  <a:pt x="6372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8379531" y="9846594"/>
            <a:ext cx="4622800" cy="1035050"/>
          </a:xfrm>
          <a:custGeom>
            <a:avLst/>
            <a:gdLst/>
            <a:ahLst/>
            <a:cxnLst/>
            <a:rect l="l" t="t" r="r" b="b"/>
            <a:pathLst>
              <a:path w="4622800" h="1035050">
                <a:moveTo>
                  <a:pt x="4622749" y="0"/>
                </a:moveTo>
                <a:lnTo>
                  <a:pt x="254492" y="1001506"/>
                </a:lnTo>
                <a:lnTo>
                  <a:pt x="0" y="10347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8035092" y="10811072"/>
            <a:ext cx="344805" cy="73660"/>
          </a:xfrm>
          <a:custGeom>
            <a:avLst/>
            <a:gdLst/>
            <a:ahLst/>
            <a:cxnLst/>
            <a:rect l="l" t="t" r="r" b="b"/>
            <a:pathLst>
              <a:path w="344804" h="73659">
                <a:moveTo>
                  <a:pt x="0" y="0"/>
                </a:moveTo>
                <a:lnTo>
                  <a:pt x="45806" y="22912"/>
                </a:lnTo>
                <a:lnTo>
                  <a:pt x="93215" y="41635"/>
                </a:lnTo>
                <a:lnTo>
                  <a:pt x="141941" y="56109"/>
                </a:lnTo>
                <a:lnTo>
                  <a:pt x="191696" y="66276"/>
                </a:lnTo>
                <a:lnTo>
                  <a:pt x="242194" y="72078"/>
                </a:lnTo>
                <a:lnTo>
                  <a:pt x="293147" y="73456"/>
                </a:lnTo>
                <a:lnTo>
                  <a:pt x="344270" y="7035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7818204" y="10602324"/>
            <a:ext cx="217170" cy="208915"/>
          </a:xfrm>
          <a:custGeom>
            <a:avLst/>
            <a:gdLst/>
            <a:ahLst/>
            <a:cxnLst/>
            <a:rect l="l" t="t" r="r" b="b"/>
            <a:pathLst>
              <a:path w="217170" h="208915">
                <a:moveTo>
                  <a:pt x="0" y="0"/>
                </a:moveTo>
                <a:lnTo>
                  <a:pt x="28108" y="42395"/>
                </a:lnTo>
                <a:lnTo>
                  <a:pt x="59698" y="82016"/>
                </a:lnTo>
                <a:lnTo>
                  <a:pt x="94560" y="118661"/>
                </a:lnTo>
                <a:lnTo>
                  <a:pt x="132482" y="152128"/>
                </a:lnTo>
                <a:lnTo>
                  <a:pt x="173257" y="182215"/>
                </a:lnTo>
                <a:lnTo>
                  <a:pt x="216673" y="2087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775693" y="10225716"/>
            <a:ext cx="43180" cy="376555"/>
          </a:xfrm>
          <a:custGeom>
            <a:avLst/>
            <a:gdLst/>
            <a:ahLst/>
            <a:cxnLst/>
            <a:rect l="l" t="t" r="r" b="b"/>
            <a:pathLst>
              <a:path w="43179" h="376554">
                <a:moveTo>
                  <a:pt x="4675" y="0"/>
                </a:moveTo>
                <a:lnTo>
                  <a:pt x="1143" y="47592"/>
                </a:lnTo>
                <a:lnTo>
                  <a:pt x="0" y="95212"/>
                </a:lnTo>
                <a:lnTo>
                  <a:pt x="1236" y="142770"/>
                </a:lnTo>
                <a:lnTo>
                  <a:pt x="4843" y="190179"/>
                </a:lnTo>
                <a:lnTo>
                  <a:pt x="10812" y="237348"/>
                </a:lnTo>
                <a:lnTo>
                  <a:pt x="19134" y="284189"/>
                </a:lnTo>
                <a:lnTo>
                  <a:pt x="29799" y="330613"/>
                </a:lnTo>
                <a:lnTo>
                  <a:pt x="42799" y="3765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348317" y="10226007"/>
            <a:ext cx="432434" cy="1050290"/>
          </a:xfrm>
          <a:custGeom>
            <a:avLst/>
            <a:gdLst/>
            <a:ahLst/>
            <a:cxnLst/>
            <a:rect l="l" t="t" r="r" b="b"/>
            <a:pathLst>
              <a:path w="432434" h="1050290">
                <a:moveTo>
                  <a:pt x="432029" y="0"/>
                </a:moveTo>
                <a:lnTo>
                  <a:pt x="330733" y="327153"/>
                </a:lnTo>
                <a:lnTo>
                  <a:pt x="193285" y="642853"/>
                </a:lnTo>
                <a:lnTo>
                  <a:pt x="181473" y="667551"/>
                </a:lnTo>
                <a:lnTo>
                  <a:pt x="0" y="1050185"/>
                </a:lnTo>
                <a:lnTo>
                  <a:pt x="129215" y="1015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477407" y="11209511"/>
            <a:ext cx="451484" cy="31750"/>
          </a:xfrm>
          <a:custGeom>
            <a:avLst/>
            <a:gdLst/>
            <a:ahLst/>
            <a:cxnLst/>
            <a:rect l="l" t="t" r="r" b="b"/>
            <a:pathLst>
              <a:path w="451484" h="31750">
                <a:moveTo>
                  <a:pt x="450868" y="28851"/>
                </a:moveTo>
                <a:lnTo>
                  <a:pt x="401333" y="17150"/>
                </a:lnTo>
                <a:lnTo>
                  <a:pt x="351346" y="8442"/>
                </a:lnTo>
                <a:lnTo>
                  <a:pt x="301040" y="2725"/>
                </a:lnTo>
                <a:lnTo>
                  <a:pt x="250549" y="0"/>
                </a:lnTo>
                <a:lnTo>
                  <a:pt x="200006" y="264"/>
                </a:lnTo>
                <a:lnTo>
                  <a:pt x="149546" y="3517"/>
                </a:lnTo>
                <a:lnTo>
                  <a:pt x="99302" y="9759"/>
                </a:lnTo>
                <a:lnTo>
                  <a:pt x="49409" y="18989"/>
                </a:lnTo>
                <a:lnTo>
                  <a:pt x="0" y="312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928532" y="11238609"/>
            <a:ext cx="83185" cy="14604"/>
          </a:xfrm>
          <a:custGeom>
            <a:avLst/>
            <a:gdLst/>
            <a:ahLst/>
            <a:cxnLst/>
            <a:rect l="l" t="t" r="r" b="b"/>
            <a:pathLst>
              <a:path w="83184" h="14604">
                <a:moveTo>
                  <a:pt x="0" y="0"/>
                </a:moveTo>
                <a:lnTo>
                  <a:pt x="83041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8011574" y="11252811"/>
            <a:ext cx="398145" cy="21590"/>
          </a:xfrm>
          <a:custGeom>
            <a:avLst/>
            <a:gdLst/>
            <a:ahLst/>
            <a:cxnLst/>
            <a:rect l="l" t="t" r="r" b="b"/>
            <a:pathLst>
              <a:path w="398145" h="21590">
                <a:moveTo>
                  <a:pt x="0" y="0"/>
                </a:moveTo>
                <a:lnTo>
                  <a:pt x="49433" y="6985"/>
                </a:lnTo>
                <a:lnTo>
                  <a:pt x="99011" y="12611"/>
                </a:lnTo>
                <a:lnTo>
                  <a:pt x="148706" y="16876"/>
                </a:lnTo>
                <a:lnTo>
                  <a:pt x="198490" y="19780"/>
                </a:lnTo>
                <a:lnTo>
                  <a:pt x="248335" y="21321"/>
                </a:lnTo>
                <a:lnTo>
                  <a:pt x="298213" y="21497"/>
                </a:lnTo>
                <a:lnTo>
                  <a:pt x="348095" y="20308"/>
                </a:lnTo>
                <a:lnTo>
                  <a:pt x="397954" y="177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8409441" y="11213015"/>
            <a:ext cx="351790" cy="57785"/>
          </a:xfrm>
          <a:custGeom>
            <a:avLst/>
            <a:gdLst/>
            <a:ahLst/>
            <a:cxnLst/>
            <a:rect l="l" t="t" r="r" b="b"/>
            <a:pathLst>
              <a:path w="351790" h="57784">
                <a:moveTo>
                  <a:pt x="0" y="57404"/>
                </a:moveTo>
                <a:lnTo>
                  <a:pt x="50862" y="53461"/>
                </a:lnTo>
                <a:lnTo>
                  <a:pt x="101568" y="48091"/>
                </a:lnTo>
                <a:lnTo>
                  <a:pt x="152089" y="41299"/>
                </a:lnTo>
                <a:lnTo>
                  <a:pt x="202393" y="33088"/>
                </a:lnTo>
                <a:lnTo>
                  <a:pt x="252451" y="23465"/>
                </a:lnTo>
                <a:lnTo>
                  <a:pt x="302234" y="12434"/>
                </a:lnTo>
                <a:lnTo>
                  <a:pt x="3517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8761450" y="10629043"/>
            <a:ext cx="2545080" cy="584200"/>
          </a:xfrm>
          <a:custGeom>
            <a:avLst/>
            <a:gdLst/>
            <a:ahLst/>
            <a:cxnLst/>
            <a:rect l="l" t="t" r="r" b="b"/>
            <a:pathLst>
              <a:path w="2545079" h="584200">
                <a:moveTo>
                  <a:pt x="0" y="584152"/>
                </a:moveTo>
                <a:lnTo>
                  <a:pt x="107380" y="559454"/>
                </a:lnTo>
                <a:lnTo>
                  <a:pt x="1546285" y="230511"/>
                </a:lnTo>
                <a:lnTo>
                  <a:pt x="1770353" y="178968"/>
                </a:lnTo>
                <a:lnTo>
                  <a:pt x="1801494" y="171809"/>
                </a:lnTo>
                <a:lnTo>
                  <a:pt x="25449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351904" y="12479688"/>
            <a:ext cx="455295" cy="252729"/>
          </a:xfrm>
          <a:custGeom>
            <a:avLst/>
            <a:gdLst/>
            <a:ahLst/>
            <a:cxnLst/>
            <a:rect l="l" t="t" r="r" b="b"/>
            <a:pathLst>
              <a:path w="455294" h="252729">
                <a:moveTo>
                  <a:pt x="0" y="0"/>
                </a:moveTo>
                <a:lnTo>
                  <a:pt x="33987" y="34376"/>
                </a:lnTo>
                <a:lnTo>
                  <a:pt x="69751" y="66634"/>
                </a:lnTo>
                <a:lnTo>
                  <a:pt x="107190" y="96716"/>
                </a:lnTo>
                <a:lnTo>
                  <a:pt x="146202" y="124567"/>
                </a:lnTo>
                <a:lnTo>
                  <a:pt x="186683" y="150129"/>
                </a:lnTo>
                <a:lnTo>
                  <a:pt x="228533" y="173346"/>
                </a:lnTo>
                <a:lnTo>
                  <a:pt x="271648" y="194161"/>
                </a:lnTo>
                <a:lnTo>
                  <a:pt x="315927" y="212518"/>
                </a:lnTo>
                <a:lnTo>
                  <a:pt x="361266" y="228359"/>
                </a:lnTo>
                <a:lnTo>
                  <a:pt x="407565" y="241627"/>
                </a:lnTo>
                <a:lnTo>
                  <a:pt x="454721" y="2522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047203" y="12479933"/>
            <a:ext cx="305435" cy="285115"/>
          </a:xfrm>
          <a:custGeom>
            <a:avLst/>
            <a:gdLst/>
            <a:ahLst/>
            <a:cxnLst/>
            <a:rect l="l" t="t" r="r" b="b"/>
            <a:pathLst>
              <a:path w="305434" h="285115">
                <a:moveTo>
                  <a:pt x="304961" y="0"/>
                </a:moveTo>
                <a:lnTo>
                  <a:pt x="198654" y="99506"/>
                </a:lnTo>
                <a:lnTo>
                  <a:pt x="0" y="2849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047135" y="12764867"/>
            <a:ext cx="677545" cy="381000"/>
          </a:xfrm>
          <a:custGeom>
            <a:avLst/>
            <a:gdLst/>
            <a:ahLst/>
            <a:cxnLst/>
            <a:rect l="l" t="t" r="r" b="b"/>
            <a:pathLst>
              <a:path w="677544" h="381000">
                <a:moveTo>
                  <a:pt x="0" y="0"/>
                </a:moveTo>
                <a:lnTo>
                  <a:pt x="34442" y="35809"/>
                </a:lnTo>
                <a:lnTo>
                  <a:pt x="70168" y="70145"/>
                </a:lnTo>
                <a:lnTo>
                  <a:pt x="107126" y="102978"/>
                </a:lnTo>
                <a:lnTo>
                  <a:pt x="145267" y="134282"/>
                </a:lnTo>
                <a:lnTo>
                  <a:pt x="184543" y="164029"/>
                </a:lnTo>
                <a:lnTo>
                  <a:pt x="224904" y="192191"/>
                </a:lnTo>
                <a:lnTo>
                  <a:pt x="266301" y="218740"/>
                </a:lnTo>
                <a:lnTo>
                  <a:pt x="308684" y="243649"/>
                </a:lnTo>
                <a:lnTo>
                  <a:pt x="352004" y="266890"/>
                </a:lnTo>
                <a:lnTo>
                  <a:pt x="396212" y="288435"/>
                </a:lnTo>
                <a:lnTo>
                  <a:pt x="441259" y="308256"/>
                </a:lnTo>
                <a:lnTo>
                  <a:pt x="487095" y="326327"/>
                </a:lnTo>
                <a:lnTo>
                  <a:pt x="533671" y="342619"/>
                </a:lnTo>
                <a:lnTo>
                  <a:pt x="580937" y="357104"/>
                </a:lnTo>
                <a:lnTo>
                  <a:pt x="628845" y="369755"/>
                </a:lnTo>
                <a:lnTo>
                  <a:pt x="677345" y="3805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724418" y="12732278"/>
            <a:ext cx="83185" cy="413384"/>
          </a:xfrm>
          <a:custGeom>
            <a:avLst/>
            <a:gdLst/>
            <a:ahLst/>
            <a:cxnLst/>
            <a:rect l="l" t="t" r="r" b="b"/>
            <a:pathLst>
              <a:path w="83185" h="413384">
                <a:moveTo>
                  <a:pt x="0" y="413058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213126" y="10727220"/>
            <a:ext cx="963294" cy="682625"/>
          </a:xfrm>
          <a:custGeom>
            <a:avLst/>
            <a:gdLst/>
            <a:ahLst/>
            <a:cxnLst/>
            <a:rect l="l" t="t" r="r" b="b"/>
            <a:pathLst>
              <a:path w="963295" h="682625">
                <a:moveTo>
                  <a:pt x="0" y="682375"/>
                </a:moveTo>
                <a:lnTo>
                  <a:pt x="47772" y="671121"/>
                </a:lnTo>
                <a:lnTo>
                  <a:pt x="95007" y="658364"/>
                </a:lnTo>
                <a:lnTo>
                  <a:pt x="141676" y="644125"/>
                </a:lnTo>
                <a:lnTo>
                  <a:pt x="187747" y="628427"/>
                </a:lnTo>
                <a:lnTo>
                  <a:pt x="233190" y="611291"/>
                </a:lnTo>
                <a:lnTo>
                  <a:pt x="277974" y="592738"/>
                </a:lnTo>
                <a:lnTo>
                  <a:pt x="322069" y="572792"/>
                </a:lnTo>
                <a:lnTo>
                  <a:pt x="365444" y="551472"/>
                </a:lnTo>
                <a:lnTo>
                  <a:pt x="408068" y="528801"/>
                </a:lnTo>
                <a:lnTo>
                  <a:pt x="449911" y="504801"/>
                </a:lnTo>
                <a:lnTo>
                  <a:pt x="490942" y="479492"/>
                </a:lnTo>
                <a:lnTo>
                  <a:pt x="531131" y="452898"/>
                </a:lnTo>
                <a:lnTo>
                  <a:pt x="570446" y="425039"/>
                </a:lnTo>
                <a:lnTo>
                  <a:pt x="608858" y="395938"/>
                </a:lnTo>
                <a:lnTo>
                  <a:pt x="646336" y="365615"/>
                </a:lnTo>
                <a:lnTo>
                  <a:pt x="682849" y="334093"/>
                </a:lnTo>
                <a:lnTo>
                  <a:pt x="718367" y="301394"/>
                </a:lnTo>
                <a:lnTo>
                  <a:pt x="752859" y="267538"/>
                </a:lnTo>
                <a:lnTo>
                  <a:pt x="786294" y="232548"/>
                </a:lnTo>
                <a:lnTo>
                  <a:pt x="818642" y="196445"/>
                </a:lnTo>
                <a:lnTo>
                  <a:pt x="849872" y="159251"/>
                </a:lnTo>
                <a:lnTo>
                  <a:pt x="879954" y="120988"/>
                </a:lnTo>
                <a:lnTo>
                  <a:pt x="908857" y="81677"/>
                </a:lnTo>
                <a:lnTo>
                  <a:pt x="936550" y="41340"/>
                </a:lnTo>
                <a:lnTo>
                  <a:pt x="9630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7012930" y="10668058"/>
            <a:ext cx="163830" cy="59690"/>
          </a:xfrm>
          <a:custGeom>
            <a:avLst/>
            <a:gdLst/>
            <a:ahLst/>
            <a:cxnLst/>
            <a:rect l="l" t="t" r="r" b="b"/>
            <a:pathLst>
              <a:path w="163829" h="59690">
                <a:moveTo>
                  <a:pt x="163219" y="5941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156258" y="10667920"/>
            <a:ext cx="856615" cy="581025"/>
          </a:xfrm>
          <a:custGeom>
            <a:avLst/>
            <a:gdLst/>
            <a:ahLst/>
            <a:cxnLst/>
            <a:rect l="l" t="t" r="r" b="b"/>
            <a:pathLst>
              <a:path w="856615" h="581025">
                <a:moveTo>
                  <a:pt x="0" y="580891"/>
                </a:moveTo>
                <a:lnTo>
                  <a:pt x="49902" y="569687"/>
                </a:lnTo>
                <a:lnTo>
                  <a:pt x="99174" y="556647"/>
                </a:lnTo>
                <a:lnTo>
                  <a:pt x="147769" y="541801"/>
                </a:lnTo>
                <a:lnTo>
                  <a:pt x="195645" y="525179"/>
                </a:lnTo>
                <a:lnTo>
                  <a:pt x="242756" y="506812"/>
                </a:lnTo>
                <a:lnTo>
                  <a:pt x="289058" y="486729"/>
                </a:lnTo>
                <a:lnTo>
                  <a:pt x="334508" y="464961"/>
                </a:lnTo>
                <a:lnTo>
                  <a:pt x="379061" y="441537"/>
                </a:lnTo>
                <a:lnTo>
                  <a:pt x="422673" y="416487"/>
                </a:lnTo>
                <a:lnTo>
                  <a:pt x="465299" y="389841"/>
                </a:lnTo>
                <a:lnTo>
                  <a:pt x="506896" y="361630"/>
                </a:lnTo>
                <a:lnTo>
                  <a:pt x="547419" y="331883"/>
                </a:lnTo>
                <a:lnTo>
                  <a:pt x="586824" y="300630"/>
                </a:lnTo>
                <a:lnTo>
                  <a:pt x="625067" y="267901"/>
                </a:lnTo>
                <a:lnTo>
                  <a:pt x="662103" y="233727"/>
                </a:lnTo>
                <a:lnTo>
                  <a:pt x="697888" y="198137"/>
                </a:lnTo>
                <a:lnTo>
                  <a:pt x="732379" y="161161"/>
                </a:lnTo>
                <a:lnTo>
                  <a:pt x="765530" y="122829"/>
                </a:lnTo>
                <a:lnTo>
                  <a:pt x="797298" y="83172"/>
                </a:lnTo>
                <a:lnTo>
                  <a:pt x="827638" y="42219"/>
                </a:lnTo>
                <a:lnTo>
                  <a:pt x="8565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850278" y="11248990"/>
            <a:ext cx="1363345" cy="465455"/>
          </a:xfrm>
          <a:custGeom>
            <a:avLst/>
            <a:gdLst/>
            <a:ahLst/>
            <a:cxnLst/>
            <a:rect l="l" t="t" r="r" b="b"/>
            <a:pathLst>
              <a:path w="1363345" h="465454">
                <a:moveTo>
                  <a:pt x="1306468" y="0"/>
                </a:moveTo>
                <a:lnTo>
                  <a:pt x="0" y="299234"/>
                </a:lnTo>
                <a:lnTo>
                  <a:pt x="41520" y="464959"/>
                </a:lnTo>
                <a:lnTo>
                  <a:pt x="1363022" y="16071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962598" y="12351445"/>
            <a:ext cx="368935" cy="102870"/>
          </a:xfrm>
          <a:custGeom>
            <a:avLst/>
            <a:gdLst/>
            <a:ahLst/>
            <a:cxnLst/>
            <a:rect l="l" t="t" r="r" b="b"/>
            <a:pathLst>
              <a:path w="368934" h="102870">
                <a:moveTo>
                  <a:pt x="368462" y="102545"/>
                </a:moveTo>
                <a:lnTo>
                  <a:pt x="330486" y="68698"/>
                </a:lnTo>
                <a:lnTo>
                  <a:pt x="288598" y="41348"/>
                </a:lnTo>
                <a:lnTo>
                  <a:pt x="243601" y="20666"/>
                </a:lnTo>
                <a:lnTo>
                  <a:pt x="196294" y="6826"/>
                </a:lnTo>
                <a:lnTo>
                  <a:pt x="147480" y="0"/>
                </a:lnTo>
                <a:lnTo>
                  <a:pt x="97959" y="359"/>
                </a:lnTo>
                <a:lnTo>
                  <a:pt x="48532" y="8075"/>
                </a:lnTo>
                <a:lnTo>
                  <a:pt x="0" y="233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127277" y="11827771"/>
            <a:ext cx="204470" cy="626110"/>
          </a:xfrm>
          <a:custGeom>
            <a:avLst/>
            <a:gdLst/>
            <a:ahLst/>
            <a:cxnLst/>
            <a:rect l="l" t="t" r="r" b="b"/>
            <a:pathLst>
              <a:path w="204469" h="626109">
                <a:moveTo>
                  <a:pt x="2566" y="0"/>
                </a:moveTo>
                <a:lnTo>
                  <a:pt x="0" y="48617"/>
                </a:lnTo>
                <a:lnTo>
                  <a:pt x="179" y="97066"/>
                </a:lnTo>
                <a:lnTo>
                  <a:pt x="3071" y="145239"/>
                </a:lnTo>
                <a:lnTo>
                  <a:pt x="8639" y="193028"/>
                </a:lnTo>
                <a:lnTo>
                  <a:pt x="16849" y="240325"/>
                </a:lnTo>
                <a:lnTo>
                  <a:pt x="27666" y="287021"/>
                </a:lnTo>
                <a:lnTo>
                  <a:pt x="41056" y="333010"/>
                </a:lnTo>
                <a:lnTo>
                  <a:pt x="56984" y="378182"/>
                </a:lnTo>
                <a:lnTo>
                  <a:pt x="75415" y="422431"/>
                </a:lnTo>
                <a:lnTo>
                  <a:pt x="96314" y="465647"/>
                </a:lnTo>
                <a:lnTo>
                  <a:pt x="119647" y="507722"/>
                </a:lnTo>
                <a:lnTo>
                  <a:pt x="145379" y="548550"/>
                </a:lnTo>
                <a:lnTo>
                  <a:pt x="173475" y="588021"/>
                </a:lnTo>
                <a:lnTo>
                  <a:pt x="203900" y="6260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906866" y="11827958"/>
            <a:ext cx="222885" cy="292735"/>
          </a:xfrm>
          <a:custGeom>
            <a:avLst/>
            <a:gdLst/>
            <a:ahLst/>
            <a:cxnLst/>
            <a:rect l="l" t="t" r="r" b="b"/>
            <a:pathLst>
              <a:path w="222884" h="292734">
                <a:moveTo>
                  <a:pt x="0" y="292503"/>
                </a:moveTo>
                <a:lnTo>
                  <a:pt x="44205" y="271328"/>
                </a:lnTo>
                <a:lnTo>
                  <a:pt x="84541" y="244698"/>
                </a:lnTo>
                <a:lnTo>
                  <a:pt x="120603" y="213142"/>
                </a:lnTo>
                <a:lnTo>
                  <a:pt x="151988" y="177190"/>
                </a:lnTo>
                <a:lnTo>
                  <a:pt x="178294" y="137370"/>
                </a:lnTo>
                <a:lnTo>
                  <a:pt x="199117" y="94213"/>
                </a:lnTo>
                <a:lnTo>
                  <a:pt x="214055" y="48246"/>
                </a:lnTo>
                <a:lnTo>
                  <a:pt x="22270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21172" y="12120564"/>
            <a:ext cx="486409" cy="195580"/>
          </a:xfrm>
          <a:custGeom>
            <a:avLst/>
            <a:gdLst/>
            <a:ahLst/>
            <a:cxnLst/>
            <a:rect l="l" t="t" r="r" b="b"/>
            <a:pathLst>
              <a:path w="486409" h="195579">
                <a:moveTo>
                  <a:pt x="486077" y="0"/>
                </a:moveTo>
                <a:lnTo>
                  <a:pt x="0" y="1954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21172" y="12374699"/>
            <a:ext cx="541655" cy="214629"/>
          </a:xfrm>
          <a:custGeom>
            <a:avLst/>
            <a:gdLst/>
            <a:ahLst/>
            <a:cxnLst/>
            <a:rect l="l" t="t" r="r" b="b"/>
            <a:pathLst>
              <a:path w="541655" h="214629">
                <a:moveTo>
                  <a:pt x="0" y="214046"/>
                </a:moveTo>
                <a:lnTo>
                  <a:pt x="5415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0331718" y="2846788"/>
            <a:ext cx="4585335" cy="1367790"/>
          </a:xfrm>
          <a:custGeom>
            <a:avLst/>
            <a:gdLst/>
            <a:ahLst/>
            <a:cxnLst/>
            <a:rect l="l" t="t" r="r" b="b"/>
            <a:pathLst>
              <a:path w="4585334" h="1367789">
                <a:moveTo>
                  <a:pt x="71945" y="0"/>
                </a:moveTo>
                <a:lnTo>
                  <a:pt x="0" y="245544"/>
                </a:lnTo>
                <a:lnTo>
                  <a:pt x="134584" y="288496"/>
                </a:lnTo>
                <a:lnTo>
                  <a:pt x="215477" y="313552"/>
                </a:lnTo>
                <a:lnTo>
                  <a:pt x="3770861" y="1342261"/>
                </a:lnTo>
                <a:lnTo>
                  <a:pt x="3858197" y="1367675"/>
                </a:lnTo>
                <a:lnTo>
                  <a:pt x="3936227" y="1085621"/>
                </a:lnTo>
                <a:lnTo>
                  <a:pt x="4214344" y="1168662"/>
                </a:lnTo>
                <a:lnTo>
                  <a:pt x="4584808" y="1278907"/>
                </a:lnTo>
                <a:lnTo>
                  <a:pt x="4551520" y="1005085"/>
                </a:lnTo>
                <a:lnTo>
                  <a:pt x="3779093" y="781733"/>
                </a:lnTo>
                <a:lnTo>
                  <a:pt x="3694978" y="1059492"/>
                </a:lnTo>
                <a:lnTo>
                  <a:pt x="719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563127" y="10994490"/>
            <a:ext cx="311150" cy="311150"/>
          </a:xfrm>
          <a:custGeom>
            <a:avLst/>
            <a:gdLst/>
            <a:ahLst/>
            <a:cxnLst/>
            <a:rect l="l" t="t" r="r" b="b"/>
            <a:pathLst>
              <a:path w="311150" h="311150">
                <a:moveTo>
                  <a:pt x="311085" y="311145"/>
                </a:moveTo>
                <a:lnTo>
                  <a:pt x="296973" y="266390"/>
                </a:lnTo>
                <a:lnTo>
                  <a:pt x="278338" y="223921"/>
                </a:lnTo>
                <a:lnTo>
                  <a:pt x="255461" y="184017"/>
                </a:lnTo>
                <a:lnTo>
                  <a:pt x="228621" y="146959"/>
                </a:lnTo>
                <a:lnTo>
                  <a:pt x="198098" y="113025"/>
                </a:lnTo>
                <a:lnTo>
                  <a:pt x="164170" y="82495"/>
                </a:lnTo>
                <a:lnTo>
                  <a:pt x="127117" y="55648"/>
                </a:lnTo>
                <a:lnTo>
                  <a:pt x="87218" y="32763"/>
                </a:lnTo>
                <a:lnTo>
                  <a:pt x="44752" y="1412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699721" y="10994497"/>
            <a:ext cx="1864360" cy="1224915"/>
          </a:xfrm>
          <a:custGeom>
            <a:avLst/>
            <a:gdLst/>
            <a:ahLst/>
            <a:cxnLst/>
            <a:rect l="l" t="t" r="r" b="b"/>
            <a:pathLst>
              <a:path w="1864360" h="1224915">
                <a:moveTo>
                  <a:pt x="1863775" y="0"/>
                </a:moveTo>
                <a:lnTo>
                  <a:pt x="1747088" y="405899"/>
                </a:lnTo>
                <a:lnTo>
                  <a:pt x="1841225" y="806788"/>
                </a:lnTo>
                <a:lnTo>
                  <a:pt x="457800" y="1118551"/>
                </a:lnTo>
                <a:lnTo>
                  <a:pt x="415922" y="932782"/>
                </a:lnTo>
                <a:lnTo>
                  <a:pt x="235522" y="973587"/>
                </a:lnTo>
                <a:lnTo>
                  <a:pt x="277400" y="1159714"/>
                </a:lnTo>
                <a:lnTo>
                  <a:pt x="0" y="12248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699508" y="12219336"/>
            <a:ext cx="365760" cy="104775"/>
          </a:xfrm>
          <a:custGeom>
            <a:avLst/>
            <a:gdLst/>
            <a:ahLst/>
            <a:cxnLst/>
            <a:rect l="l" t="t" r="r" b="b"/>
            <a:pathLst>
              <a:path w="365760" h="104775">
                <a:moveTo>
                  <a:pt x="0" y="0"/>
                </a:moveTo>
                <a:lnTo>
                  <a:pt x="39067" y="30432"/>
                </a:lnTo>
                <a:lnTo>
                  <a:pt x="80984" y="55842"/>
                </a:lnTo>
                <a:lnTo>
                  <a:pt x="125273" y="76105"/>
                </a:lnTo>
                <a:lnTo>
                  <a:pt x="171455" y="91096"/>
                </a:lnTo>
                <a:lnTo>
                  <a:pt x="219053" y="100688"/>
                </a:lnTo>
                <a:lnTo>
                  <a:pt x="267587" y="104757"/>
                </a:lnTo>
                <a:lnTo>
                  <a:pt x="316579" y="103177"/>
                </a:lnTo>
                <a:lnTo>
                  <a:pt x="365552" y="958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065174" y="11934080"/>
            <a:ext cx="1687195" cy="381635"/>
          </a:xfrm>
          <a:custGeom>
            <a:avLst/>
            <a:gdLst/>
            <a:ahLst/>
            <a:cxnLst/>
            <a:rect l="l" t="t" r="r" b="b"/>
            <a:pathLst>
              <a:path w="1687195" h="381634">
                <a:moveTo>
                  <a:pt x="0" y="381202"/>
                </a:moveTo>
                <a:lnTo>
                  <a:pt x="1515861" y="38657"/>
                </a:lnTo>
                <a:lnTo>
                  <a:pt x="16865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751717" y="11635333"/>
            <a:ext cx="201930" cy="298450"/>
          </a:xfrm>
          <a:custGeom>
            <a:avLst/>
            <a:gdLst/>
            <a:ahLst/>
            <a:cxnLst/>
            <a:rect l="l" t="t" r="r" b="b"/>
            <a:pathLst>
              <a:path w="201929" h="298450">
                <a:moveTo>
                  <a:pt x="0" y="298303"/>
                </a:moveTo>
                <a:lnTo>
                  <a:pt x="47682" y="283824"/>
                </a:lnTo>
                <a:lnTo>
                  <a:pt x="91147" y="260442"/>
                </a:lnTo>
                <a:lnTo>
                  <a:pt x="129173" y="228980"/>
                </a:lnTo>
                <a:lnTo>
                  <a:pt x="160541" y="190258"/>
                </a:lnTo>
                <a:lnTo>
                  <a:pt x="183607" y="146085"/>
                </a:lnTo>
                <a:lnTo>
                  <a:pt x="197366" y="98687"/>
                </a:lnTo>
                <a:lnTo>
                  <a:pt x="201547" y="49509"/>
                </a:lnTo>
                <a:lnTo>
                  <a:pt x="1958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874543" y="11305544"/>
            <a:ext cx="73660" cy="330200"/>
          </a:xfrm>
          <a:custGeom>
            <a:avLst/>
            <a:gdLst/>
            <a:ahLst/>
            <a:cxnLst/>
            <a:rect l="l" t="t" r="r" b="b"/>
            <a:pathLst>
              <a:path w="73660" h="330200">
                <a:moveTo>
                  <a:pt x="73376" y="33001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4928696" y="254612"/>
            <a:ext cx="398780" cy="1369695"/>
          </a:xfrm>
          <a:custGeom>
            <a:avLst/>
            <a:gdLst/>
            <a:ahLst/>
            <a:cxnLst/>
            <a:rect l="l" t="t" r="r" b="b"/>
            <a:pathLst>
              <a:path w="398780" h="1369695">
                <a:moveTo>
                  <a:pt x="398383" y="0"/>
                </a:moveTo>
                <a:lnTo>
                  <a:pt x="0" y="13694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4928217" y="1597436"/>
            <a:ext cx="46990" cy="26670"/>
          </a:xfrm>
          <a:custGeom>
            <a:avLst/>
            <a:gdLst/>
            <a:ahLst/>
            <a:cxnLst/>
            <a:rect l="l" t="t" r="r" b="b"/>
            <a:pathLst>
              <a:path w="46990" h="26669">
                <a:moveTo>
                  <a:pt x="46438" y="1359"/>
                </a:moveTo>
                <a:lnTo>
                  <a:pt x="31741" y="0"/>
                </a:lnTo>
                <a:lnTo>
                  <a:pt x="18120" y="4202"/>
                </a:lnTo>
                <a:lnTo>
                  <a:pt x="7048" y="13181"/>
                </a:lnTo>
                <a:lnTo>
                  <a:pt x="0" y="261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4974870" y="254612"/>
            <a:ext cx="799465" cy="1455420"/>
          </a:xfrm>
          <a:custGeom>
            <a:avLst/>
            <a:gdLst/>
            <a:ahLst/>
            <a:cxnLst/>
            <a:rect l="l" t="t" r="r" b="b"/>
            <a:pathLst>
              <a:path w="799465" h="1455420">
                <a:moveTo>
                  <a:pt x="0" y="1344767"/>
                </a:moveTo>
                <a:lnTo>
                  <a:pt x="377265" y="1455011"/>
                </a:lnTo>
                <a:lnTo>
                  <a:pt x="7989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4407182" y="254612"/>
            <a:ext cx="920115" cy="2680335"/>
          </a:xfrm>
          <a:custGeom>
            <a:avLst/>
            <a:gdLst/>
            <a:ahLst/>
            <a:cxnLst/>
            <a:rect l="l" t="t" r="r" b="b"/>
            <a:pathLst>
              <a:path w="920115" h="2680335">
                <a:moveTo>
                  <a:pt x="513638" y="0"/>
                </a:moveTo>
                <a:lnTo>
                  <a:pt x="77314" y="1498680"/>
                </a:lnTo>
                <a:lnTo>
                  <a:pt x="5369" y="1825118"/>
                </a:lnTo>
                <a:lnTo>
                  <a:pt x="2147" y="1871649"/>
                </a:lnTo>
                <a:lnTo>
                  <a:pt x="357" y="1918181"/>
                </a:lnTo>
                <a:lnTo>
                  <a:pt x="0" y="1964713"/>
                </a:lnTo>
                <a:lnTo>
                  <a:pt x="1073" y="2011245"/>
                </a:lnTo>
                <a:lnTo>
                  <a:pt x="3579" y="2057776"/>
                </a:lnTo>
                <a:lnTo>
                  <a:pt x="7874" y="2103950"/>
                </a:lnTo>
                <a:lnTo>
                  <a:pt x="13601" y="2150124"/>
                </a:lnTo>
                <a:lnTo>
                  <a:pt x="20402" y="2196298"/>
                </a:lnTo>
                <a:lnTo>
                  <a:pt x="28992" y="2242114"/>
                </a:lnTo>
                <a:lnTo>
                  <a:pt x="39015" y="2287572"/>
                </a:lnTo>
                <a:lnTo>
                  <a:pt x="50826" y="2332672"/>
                </a:lnTo>
                <a:lnTo>
                  <a:pt x="63712" y="2377414"/>
                </a:lnTo>
                <a:lnTo>
                  <a:pt x="107380" y="2504839"/>
                </a:lnTo>
                <a:lnTo>
                  <a:pt x="206887" y="2680228"/>
                </a:lnTo>
                <a:lnTo>
                  <a:pt x="527240" y="2461529"/>
                </a:lnTo>
                <a:lnTo>
                  <a:pt x="494668" y="2402827"/>
                </a:lnTo>
                <a:lnTo>
                  <a:pt x="445630" y="2314775"/>
                </a:lnTo>
                <a:lnTo>
                  <a:pt x="406973" y="2199519"/>
                </a:lnTo>
                <a:lnTo>
                  <a:pt x="392656" y="2133301"/>
                </a:lnTo>
                <a:lnTo>
                  <a:pt x="383707" y="2066367"/>
                </a:lnTo>
                <a:lnTo>
                  <a:pt x="380128" y="1998717"/>
                </a:lnTo>
                <a:lnTo>
                  <a:pt x="380486" y="1964713"/>
                </a:lnTo>
                <a:lnTo>
                  <a:pt x="384781" y="1897421"/>
                </a:lnTo>
                <a:lnTo>
                  <a:pt x="463885" y="1573130"/>
                </a:lnTo>
                <a:lnTo>
                  <a:pt x="521513" y="1369465"/>
                </a:lnTo>
                <a:lnTo>
                  <a:pt x="9198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3845937" y="254612"/>
            <a:ext cx="895985" cy="1758314"/>
          </a:xfrm>
          <a:custGeom>
            <a:avLst/>
            <a:gdLst/>
            <a:ahLst/>
            <a:cxnLst/>
            <a:rect l="l" t="t" r="r" b="b"/>
            <a:pathLst>
              <a:path w="895984" h="1758314">
                <a:moveTo>
                  <a:pt x="475339" y="0"/>
                </a:moveTo>
                <a:lnTo>
                  <a:pt x="328227" y="507911"/>
                </a:lnTo>
                <a:lnTo>
                  <a:pt x="0" y="1637559"/>
                </a:lnTo>
                <a:lnTo>
                  <a:pt x="410911" y="1757826"/>
                </a:lnTo>
                <a:lnTo>
                  <a:pt x="486793" y="1430314"/>
                </a:lnTo>
                <a:lnTo>
                  <a:pt x="8959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9353835" y="3448121"/>
            <a:ext cx="837565" cy="1474470"/>
          </a:xfrm>
          <a:custGeom>
            <a:avLst/>
            <a:gdLst/>
            <a:ahLst/>
            <a:cxnLst/>
            <a:rect l="l" t="t" r="r" b="b"/>
            <a:pathLst>
              <a:path w="837565" h="1474470">
                <a:moveTo>
                  <a:pt x="837213" y="126351"/>
                </a:moveTo>
                <a:lnTo>
                  <a:pt x="388003" y="0"/>
                </a:lnTo>
                <a:lnTo>
                  <a:pt x="0" y="1347630"/>
                </a:lnTo>
                <a:lnTo>
                  <a:pt x="438472" y="1474340"/>
                </a:lnTo>
                <a:lnTo>
                  <a:pt x="837213" y="12635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921641" y="4124263"/>
            <a:ext cx="46355" cy="157480"/>
          </a:xfrm>
          <a:custGeom>
            <a:avLst/>
            <a:gdLst/>
            <a:ahLst/>
            <a:cxnLst/>
            <a:rect l="l" t="t" r="r" b="b"/>
            <a:pathLst>
              <a:path w="46355" h="157479">
                <a:moveTo>
                  <a:pt x="0" y="157492"/>
                </a:moveTo>
                <a:lnTo>
                  <a:pt x="461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932540" y="3596026"/>
            <a:ext cx="75565" cy="528320"/>
          </a:xfrm>
          <a:custGeom>
            <a:avLst/>
            <a:gdLst/>
            <a:ahLst/>
            <a:cxnLst/>
            <a:rect l="l" t="t" r="r" b="b"/>
            <a:pathLst>
              <a:path w="75564" h="528320">
                <a:moveTo>
                  <a:pt x="34996" y="528251"/>
                </a:moveTo>
                <a:lnTo>
                  <a:pt x="50706" y="480637"/>
                </a:lnTo>
                <a:lnTo>
                  <a:pt x="62594" y="432280"/>
                </a:lnTo>
                <a:lnTo>
                  <a:pt x="70675" y="383400"/>
                </a:lnTo>
                <a:lnTo>
                  <a:pt x="74962" y="334218"/>
                </a:lnTo>
                <a:lnTo>
                  <a:pt x="75471" y="284955"/>
                </a:lnTo>
                <a:lnTo>
                  <a:pt x="72217" y="235830"/>
                </a:lnTo>
                <a:lnTo>
                  <a:pt x="65213" y="187064"/>
                </a:lnTo>
                <a:lnTo>
                  <a:pt x="54475" y="138878"/>
                </a:lnTo>
                <a:lnTo>
                  <a:pt x="40017" y="91492"/>
                </a:lnTo>
                <a:lnTo>
                  <a:pt x="21854" y="45125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920568" y="3575189"/>
            <a:ext cx="12700" cy="20955"/>
          </a:xfrm>
          <a:custGeom>
            <a:avLst/>
            <a:gdLst/>
            <a:ahLst/>
            <a:cxnLst/>
            <a:rect l="l" t="t" r="r" b="b"/>
            <a:pathLst>
              <a:path w="12700" h="20954">
                <a:moveTo>
                  <a:pt x="12169" y="2076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412021" y="3238567"/>
            <a:ext cx="508634" cy="336550"/>
          </a:xfrm>
          <a:custGeom>
            <a:avLst/>
            <a:gdLst/>
            <a:ahLst/>
            <a:cxnLst/>
            <a:rect l="l" t="t" r="r" b="b"/>
            <a:pathLst>
              <a:path w="508635" h="336550">
                <a:moveTo>
                  <a:pt x="508437" y="336458"/>
                </a:moveTo>
                <a:lnTo>
                  <a:pt x="481670" y="295307"/>
                </a:lnTo>
                <a:lnTo>
                  <a:pt x="452326" y="256358"/>
                </a:lnTo>
                <a:lnTo>
                  <a:pt x="420548" y="219704"/>
                </a:lnTo>
                <a:lnTo>
                  <a:pt x="386476" y="185439"/>
                </a:lnTo>
                <a:lnTo>
                  <a:pt x="350253" y="153656"/>
                </a:lnTo>
                <a:lnTo>
                  <a:pt x="312021" y="124449"/>
                </a:lnTo>
                <a:lnTo>
                  <a:pt x="271919" y="97912"/>
                </a:lnTo>
                <a:lnTo>
                  <a:pt x="230091" y="74139"/>
                </a:lnTo>
                <a:lnTo>
                  <a:pt x="186678" y="53222"/>
                </a:lnTo>
                <a:lnTo>
                  <a:pt x="141820" y="35256"/>
                </a:lnTo>
                <a:lnTo>
                  <a:pt x="95660" y="20335"/>
                </a:lnTo>
                <a:lnTo>
                  <a:pt x="48340" y="855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212211" y="3215105"/>
            <a:ext cx="200660" cy="407670"/>
          </a:xfrm>
          <a:custGeom>
            <a:avLst/>
            <a:gdLst/>
            <a:ahLst/>
            <a:cxnLst/>
            <a:rect l="l" t="t" r="r" b="b"/>
            <a:pathLst>
              <a:path w="200659" h="407670">
                <a:moveTo>
                  <a:pt x="200086" y="23623"/>
                </a:moveTo>
                <a:lnTo>
                  <a:pt x="119192" y="0"/>
                </a:lnTo>
                <a:lnTo>
                  <a:pt x="0" y="4073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212088" y="3622219"/>
            <a:ext cx="320675" cy="548005"/>
          </a:xfrm>
          <a:custGeom>
            <a:avLst/>
            <a:gdLst/>
            <a:ahLst/>
            <a:cxnLst/>
            <a:rect l="l" t="t" r="r" b="b"/>
            <a:pathLst>
              <a:path w="320675" h="548004">
                <a:moveTo>
                  <a:pt x="298590" y="547963"/>
                </a:moveTo>
                <a:lnTo>
                  <a:pt x="311677" y="499294"/>
                </a:lnTo>
                <a:lnTo>
                  <a:pt x="318891" y="449852"/>
                </a:lnTo>
                <a:lnTo>
                  <a:pt x="320280" y="400152"/>
                </a:lnTo>
                <a:lnTo>
                  <a:pt x="315888" y="350706"/>
                </a:lnTo>
                <a:lnTo>
                  <a:pt x="305762" y="302029"/>
                </a:lnTo>
                <a:lnTo>
                  <a:pt x="289946" y="254633"/>
                </a:lnTo>
                <a:lnTo>
                  <a:pt x="268487" y="209032"/>
                </a:lnTo>
                <a:lnTo>
                  <a:pt x="241801" y="166279"/>
                </a:lnTo>
                <a:lnTo>
                  <a:pt x="210548" y="127296"/>
                </a:lnTo>
                <a:lnTo>
                  <a:pt x="175133" y="92398"/>
                </a:lnTo>
                <a:lnTo>
                  <a:pt x="135964" y="61903"/>
                </a:lnTo>
                <a:lnTo>
                  <a:pt x="93448" y="36127"/>
                </a:lnTo>
                <a:lnTo>
                  <a:pt x="47991" y="15387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706805" y="4170437"/>
            <a:ext cx="1215390" cy="2858135"/>
          </a:xfrm>
          <a:custGeom>
            <a:avLst/>
            <a:gdLst/>
            <a:ahLst/>
            <a:cxnLst/>
            <a:rect l="l" t="t" r="r" b="b"/>
            <a:pathLst>
              <a:path w="1215389" h="2858134">
                <a:moveTo>
                  <a:pt x="804283" y="0"/>
                </a:moveTo>
                <a:lnTo>
                  <a:pt x="0" y="2741077"/>
                </a:lnTo>
                <a:lnTo>
                  <a:pt x="411626" y="2858122"/>
                </a:lnTo>
                <a:lnTo>
                  <a:pt x="1214836" y="11131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663942" y="9952901"/>
            <a:ext cx="586105" cy="715645"/>
          </a:xfrm>
          <a:custGeom>
            <a:avLst/>
            <a:gdLst/>
            <a:ahLst/>
            <a:cxnLst/>
            <a:rect l="l" t="t" r="r" b="b"/>
            <a:pathLst>
              <a:path w="586104" h="715645">
                <a:moveTo>
                  <a:pt x="585942" y="120982"/>
                </a:moveTo>
                <a:lnTo>
                  <a:pt x="180042" y="0"/>
                </a:lnTo>
                <a:lnTo>
                  <a:pt x="0" y="609565"/>
                </a:lnTo>
                <a:lnTo>
                  <a:pt x="348988" y="7151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7012895" y="10073582"/>
            <a:ext cx="236854" cy="594995"/>
          </a:xfrm>
          <a:custGeom>
            <a:avLst/>
            <a:gdLst/>
            <a:ahLst/>
            <a:cxnLst/>
            <a:rect l="l" t="t" r="r" b="b"/>
            <a:pathLst>
              <a:path w="236854" h="594995">
                <a:moveTo>
                  <a:pt x="0" y="594467"/>
                </a:moveTo>
                <a:lnTo>
                  <a:pt x="24452" y="551456"/>
                </a:lnTo>
                <a:lnTo>
                  <a:pt x="47891" y="507925"/>
                </a:lnTo>
                <a:lnTo>
                  <a:pt x="70310" y="463892"/>
                </a:lnTo>
                <a:lnTo>
                  <a:pt x="91701" y="419377"/>
                </a:lnTo>
                <a:lnTo>
                  <a:pt x="112057" y="374397"/>
                </a:lnTo>
                <a:lnTo>
                  <a:pt x="131371" y="328970"/>
                </a:lnTo>
                <a:lnTo>
                  <a:pt x="149635" y="283114"/>
                </a:lnTo>
                <a:lnTo>
                  <a:pt x="166842" y="236848"/>
                </a:lnTo>
                <a:lnTo>
                  <a:pt x="182986" y="190190"/>
                </a:lnTo>
                <a:lnTo>
                  <a:pt x="198058" y="143158"/>
                </a:lnTo>
                <a:lnTo>
                  <a:pt x="212051" y="95770"/>
                </a:lnTo>
                <a:lnTo>
                  <a:pt x="224959" y="48044"/>
                </a:lnTo>
                <a:lnTo>
                  <a:pt x="2367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8989455" y="5195209"/>
            <a:ext cx="651510" cy="973455"/>
          </a:xfrm>
          <a:custGeom>
            <a:avLst/>
            <a:gdLst/>
            <a:ahLst/>
            <a:cxnLst/>
            <a:rect l="l" t="t" r="r" b="b"/>
            <a:pathLst>
              <a:path w="651509" h="973454">
                <a:moveTo>
                  <a:pt x="582720" y="356862"/>
                </a:moveTo>
                <a:lnTo>
                  <a:pt x="651444" y="118834"/>
                </a:lnTo>
                <a:lnTo>
                  <a:pt x="248407" y="0"/>
                </a:lnTo>
                <a:lnTo>
                  <a:pt x="0" y="856542"/>
                </a:lnTo>
                <a:lnTo>
                  <a:pt x="404110" y="972871"/>
                </a:lnTo>
                <a:lnTo>
                  <a:pt x="457442" y="793545"/>
                </a:lnTo>
                <a:lnTo>
                  <a:pt x="520081" y="575203"/>
                </a:lnTo>
                <a:lnTo>
                  <a:pt x="582720" y="3568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9237864" y="4795752"/>
            <a:ext cx="554990" cy="528320"/>
          </a:xfrm>
          <a:custGeom>
            <a:avLst/>
            <a:gdLst/>
            <a:ahLst/>
            <a:cxnLst/>
            <a:rect l="l" t="t" r="r" b="b"/>
            <a:pathLst>
              <a:path w="554990" h="528320">
                <a:moveTo>
                  <a:pt x="554443" y="126709"/>
                </a:moveTo>
                <a:lnTo>
                  <a:pt x="115971" y="0"/>
                </a:lnTo>
                <a:lnTo>
                  <a:pt x="0" y="399457"/>
                </a:lnTo>
                <a:lnTo>
                  <a:pt x="403036" y="518292"/>
                </a:lnTo>
                <a:lnTo>
                  <a:pt x="435966" y="527956"/>
                </a:lnTo>
                <a:lnTo>
                  <a:pt x="554443" y="12670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920568" y="2259056"/>
            <a:ext cx="6523990" cy="3632835"/>
          </a:xfrm>
          <a:custGeom>
            <a:avLst/>
            <a:gdLst/>
            <a:ahLst/>
            <a:cxnLst/>
            <a:rect l="l" t="t" r="r" b="b"/>
            <a:pathLst>
              <a:path w="6523990" h="3632835">
                <a:moveTo>
                  <a:pt x="4430537" y="1993706"/>
                </a:moveTo>
                <a:lnTo>
                  <a:pt x="4495682" y="1773217"/>
                </a:lnTo>
                <a:lnTo>
                  <a:pt x="4739795" y="1840867"/>
                </a:lnTo>
                <a:lnTo>
                  <a:pt x="4675008" y="2061356"/>
                </a:lnTo>
                <a:lnTo>
                  <a:pt x="4610222" y="2282203"/>
                </a:lnTo>
                <a:lnTo>
                  <a:pt x="4545077" y="2502691"/>
                </a:lnTo>
                <a:lnTo>
                  <a:pt x="4480291" y="2723538"/>
                </a:lnTo>
                <a:lnTo>
                  <a:pt x="4415504" y="2944027"/>
                </a:lnTo>
                <a:lnTo>
                  <a:pt x="4350360" y="3164874"/>
                </a:lnTo>
                <a:lnTo>
                  <a:pt x="4285573" y="3385363"/>
                </a:lnTo>
                <a:lnTo>
                  <a:pt x="4221860" y="3601199"/>
                </a:lnTo>
                <a:lnTo>
                  <a:pt x="4336758" y="3632697"/>
                </a:lnTo>
                <a:lnTo>
                  <a:pt x="4856482" y="1873081"/>
                </a:lnTo>
                <a:lnTo>
                  <a:pt x="5770652" y="2115762"/>
                </a:lnTo>
                <a:lnTo>
                  <a:pt x="6477576" y="2320502"/>
                </a:lnTo>
                <a:lnTo>
                  <a:pt x="6523750" y="2156209"/>
                </a:lnTo>
                <a:lnTo>
                  <a:pt x="6225589" y="2074242"/>
                </a:lnTo>
                <a:lnTo>
                  <a:pt x="5925280" y="1991558"/>
                </a:lnTo>
                <a:lnTo>
                  <a:pt x="5629983" y="1910307"/>
                </a:lnTo>
                <a:lnTo>
                  <a:pt x="5334327" y="1828697"/>
                </a:lnTo>
                <a:lnTo>
                  <a:pt x="5063011" y="1753888"/>
                </a:lnTo>
                <a:lnTo>
                  <a:pt x="4765208" y="1672279"/>
                </a:lnTo>
                <a:lnTo>
                  <a:pt x="4467763" y="1590669"/>
                </a:lnTo>
                <a:lnTo>
                  <a:pt x="4172465" y="1509418"/>
                </a:lnTo>
                <a:lnTo>
                  <a:pt x="3875378" y="1427450"/>
                </a:lnTo>
                <a:lnTo>
                  <a:pt x="3578291" y="1345483"/>
                </a:lnTo>
                <a:lnTo>
                  <a:pt x="3292299" y="1266737"/>
                </a:lnTo>
                <a:lnTo>
                  <a:pt x="2994854" y="1184769"/>
                </a:lnTo>
                <a:lnTo>
                  <a:pt x="2697051" y="1102802"/>
                </a:lnTo>
                <a:lnTo>
                  <a:pt x="2534190" y="1057702"/>
                </a:lnTo>
                <a:lnTo>
                  <a:pt x="2178401" y="959269"/>
                </a:lnTo>
                <a:lnTo>
                  <a:pt x="1684091" y="352567"/>
                </a:lnTo>
                <a:lnTo>
                  <a:pt x="1486510" y="110244"/>
                </a:lnTo>
                <a:lnTo>
                  <a:pt x="1393446" y="0"/>
                </a:lnTo>
                <a:lnTo>
                  <a:pt x="1265663" y="104875"/>
                </a:lnTo>
                <a:lnTo>
                  <a:pt x="1355863" y="215835"/>
                </a:lnTo>
                <a:lnTo>
                  <a:pt x="0" y="1316132"/>
                </a:lnTo>
                <a:lnTo>
                  <a:pt x="12169" y="1336892"/>
                </a:lnTo>
                <a:lnTo>
                  <a:pt x="209392" y="1392372"/>
                </a:lnTo>
                <a:lnTo>
                  <a:pt x="1476845" y="364021"/>
                </a:lnTo>
                <a:lnTo>
                  <a:pt x="1954691" y="950679"/>
                </a:lnTo>
                <a:lnTo>
                  <a:pt x="1923908" y="1061281"/>
                </a:lnTo>
                <a:lnTo>
                  <a:pt x="2220280" y="1144322"/>
                </a:lnTo>
                <a:lnTo>
                  <a:pt x="2499470" y="1212688"/>
                </a:lnTo>
                <a:lnTo>
                  <a:pt x="3201026" y="1415638"/>
                </a:lnTo>
                <a:lnTo>
                  <a:pt x="4379710" y="1741003"/>
                </a:lnTo>
                <a:lnTo>
                  <a:pt x="3854618" y="3530327"/>
                </a:lnTo>
                <a:lnTo>
                  <a:pt x="3968441" y="3563973"/>
                </a:lnTo>
                <a:lnTo>
                  <a:pt x="3975958" y="3538202"/>
                </a:lnTo>
                <a:lnTo>
                  <a:pt x="4041103" y="3317713"/>
                </a:lnTo>
                <a:lnTo>
                  <a:pt x="4105889" y="3096866"/>
                </a:lnTo>
                <a:lnTo>
                  <a:pt x="4170676" y="2876377"/>
                </a:lnTo>
                <a:lnTo>
                  <a:pt x="4235820" y="2655888"/>
                </a:lnTo>
                <a:lnTo>
                  <a:pt x="4300607" y="2435041"/>
                </a:lnTo>
                <a:lnTo>
                  <a:pt x="4365751" y="2214553"/>
                </a:lnTo>
                <a:lnTo>
                  <a:pt x="4430537" y="19937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932737" y="3595949"/>
            <a:ext cx="1052830" cy="713740"/>
          </a:xfrm>
          <a:custGeom>
            <a:avLst/>
            <a:gdLst/>
            <a:ahLst/>
            <a:cxnLst/>
            <a:rect l="l" t="t" r="r" b="b"/>
            <a:pathLst>
              <a:path w="1052830" h="713739">
                <a:moveTo>
                  <a:pt x="1052691" y="713367"/>
                </a:moveTo>
                <a:lnTo>
                  <a:pt x="395519" y="524376"/>
                </a:lnTo>
                <a:lnTo>
                  <a:pt x="472834" y="266662"/>
                </a:lnTo>
                <a:lnTo>
                  <a:pt x="509701" y="143532"/>
                </a:lnTo>
                <a:lnTo>
                  <a:pt x="197223" y="55480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932540" y="3596026"/>
            <a:ext cx="75565" cy="528320"/>
          </a:xfrm>
          <a:custGeom>
            <a:avLst/>
            <a:gdLst/>
            <a:ahLst/>
            <a:cxnLst/>
            <a:rect l="l" t="t" r="r" b="b"/>
            <a:pathLst>
              <a:path w="75564" h="528320">
                <a:moveTo>
                  <a:pt x="34996" y="528251"/>
                </a:moveTo>
                <a:lnTo>
                  <a:pt x="50706" y="480637"/>
                </a:lnTo>
                <a:lnTo>
                  <a:pt x="62594" y="432280"/>
                </a:lnTo>
                <a:lnTo>
                  <a:pt x="70675" y="383400"/>
                </a:lnTo>
                <a:lnTo>
                  <a:pt x="74962" y="334218"/>
                </a:lnTo>
                <a:lnTo>
                  <a:pt x="75471" y="284955"/>
                </a:lnTo>
                <a:lnTo>
                  <a:pt x="72217" y="235830"/>
                </a:lnTo>
                <a:lnTo>
                  <a:pt x="65213" y="187064"/>
                </a:lnTo>
                <a:lnTo>
                  <a:pt x="54475" y="138878"/>
                </a:lnTo>
                <a:lnTo>
                  <a:pt x="40017" y="91492"/>
                </a:lnTo>
                <a:lnTo>
                  <a:pt x="21854" y="45125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921641" y="4124263"/>
            <a:ext cx="1603375" cy="1010285"/>
          </a:xfrm>
          <a:custGeom>
            <a:avLst/>
            <a:gdLst/>
            <a:ahLst/>
            <a:cxnLst/>
            <a:rect l="l" t="t" r="r" b="b"/>
            <a:pathLst>
              <a:path w="1603375" h="1010285">
                <a:moveTo>
                  <a:pt x="46173" y="0"/>
                </a:moveTo>
                <a:lnTo>
                  <a:pt x="0" y="157492"/>
                </a:lnTo>
                <a:lnTo>
                  <a:pt x="591311" y="328227"/>
                </a:lnTo>
                <a:lnTo>
                  <a:pt x="428092" y="892693"/>
                </a:lnTo>
                <a:lnTo>
                  <a:pt x="834349" y="1010096"/>
                </a:lnTo>
                <a:lnTo>
                  <a:pt x="997211" y="445273"/>
                </a:lnTo>
                <a:lnTo>
                  <a:pt x="1530894" y="599543"/>
                </a:lnTo>
                <a:lnTo>
                  <a:pt x="1603197" y="340397"/>
                </a:lnTo>
                <a:lnTo>
                  <a:pt x="1063787" y="1850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21172" y="7965280"/>
            <a:ext cx="375285" cy="1327785"/>
          </a:xfrm>
          <a:custGeom>
            <a:avLst/>
            <a:gdLst/>
            <a:ahLst/>
            <a:cxnLst/>
            <a:rect l="l" t="t" r="r" b="b"/>
            <a:pathLst>
              <a:path w="375284" h="1327784">
                <a:moveTo>
                  <a:pt x="0" y="1318638"/>
                </a:moveTo>
                <a:lnTo>
                  <a:pt x="30782" y="1327228"/>
                </a:lnTo>
                <a:lnTo>
                  <a:pt x="375117" y="141026"/>
                </a:lnTo>
                <a:lnTo>
                  <a:pt x="54406" y="49037"/>
                </a:lnTo>
                <a:lnTo>
                  <a:pt x="44742" y="45457"/>
                </a:lnTo>
                <a:lnTo>
                  <a:pt x="11811" y="20402"/>
                </a:lnTo>
                <a:lnTo>
                  <a:pt x="715" y="2863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2537322" y="8109886"/>
            <a:ext cx="536575" cy="307340"/>
          </a:xfrm>
          <a:custGeom>
            <a:avLst/>
            <a:gdLst/>
            <a:ahLst/>
            <a:cxnLst/>
            <a:rect l="l" t="t" r="r" b="b"/>
            <a:pathLst>
              <a:path w="536575" h="307340">
                <a:moveTo>
                  <a:pt x="536188" y="142816"/>
                </a:moveTo>
                <a:lnTo>
                  <a:pt x="46173" y="0"/>
                </a:lnTo>
                <a:lnTo>
                  <a:pt x="0" y="162145"/>
                </a:lnTo>
                <a:lnTo>
                  <a:pt x="488583" y="306751"/>
                </a:lnTo>
                <a:lnTo>
                  <a:pt x="536188" y="1428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83897" y="6911515"/>
            <a:ext cx="434975" cy="222885"/>
          </a:xfrm>
          <a:custGeom>
            <a:avLst/>
            <a:gdLst/>
            <a:ahLst/>
            <a:cxnLst/>
            <a:rect l="l" t="t" r="r" b="b"/>
            <a:pathLst>
              <a:path w="434975" h="222884">
                <a:moveTo>
                  <a:pt x="403752" y="222636"/>
                </a:moveTo>
                <a:lnTo>
                  <a:pt x="434534" y="117045"/>
                </a:lnTo>
                <a:lnTo>
                  <a:pt x="22907" y="0"/>
                </a:lnTo>
                <a:lnTo>
                  <a:pt x="0" y="776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66728" y="6988913"/>
            <a:ext cx="17145" cy="24130"/>
          </a:xfrm>
          <a:custGeom>
            <a:avLst/>
            <a:gdLst/>
            <a:ahLst/>
            <a:cxnLst/>
            <a:rect l="l" t="t" r="r" b="b"/>
            <a:pathLst>
              <a:path w="17145" h="24129">
                <a:moveTo>
                  <a:pt x="0" y="23568"/>
                </a:moveTo>
                <a:lnTo>
                  <a:pt x="5983" y="19068"/>
                </a:lnTo>
                <a:lnTo>
                  <a:pt x="10896" y="13517"/>
                </a:lnTo>
                <a:lnTo>
                  <a:pt x="14606" y="7100"/>
                </a:lnTo>
                <a:lnTo>
                  <a:pt x="169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37916" y="7012267"/>
            <a:ext cx="29209" cy="5715"/>
          </a:xfrm>
          <a:custGeom>
            <a:avLst/>
            <a:gdLst/>
            <a:ahLst/>
            <a:cxnLst/>
            <a:rect l="l" t="t" r="r" b="b"/>
            <a:pathLst>
              <a:path w="29209" h="5715">
                <a:moveTo>
                  <a:pt x="0" y="3791"/>
                </a:moveTo>
                <a:lnTo>
                  <a:pt x="7362" y="5101"/>
                </a:lnTo>
                <a:lnTo>
                  <a:pt x="14761" y="4885"/>
                </a:lnTo>
                <a:lnTo>
                  <a:pt x="21962" y="3174"/>
                </a:lnTo>
                <a:lnTo>
                  <a:pt x="287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21172" y="7007319"/>
            <a:ext cx="217170" cy="21590"/>
          </a:xfrm>
          <a:custGeom>
            <a:avLst/>
            <a:gdLst/>
            <a:ahLst/>
            <a:cxnLst/>
            <a:rect l="l" t="t" r="r" b="b"/>
            <a:pathLst>
              <a:path w="217170" h="21590">
                <a:moveTo>
                  <a:pt x="216936" y="8888"/>
                </a:moveTo>
                <a:lnTo>
                  <a:pt x="166725" y="1352"/>
                </a:lnTo>
                <a:lnTo>
                  <a:pt x="116438" y="0"/>
                </a:lnTo>
                <a:lnTo>
                  <a:pt x="66620" y="4713"/>
                </a:lnTo>
                <a:lnTo>
                  <a:pt x="17815" y="15373"/>
                </a:lnTo>
                <a:lnTo>
                  <a:pt x="0" y="21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421172" y="7881165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527"/>
                </a:moveTo>
                <a:lnTo>
                  <a:pt x="32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424445" y="7854273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27073" y="0"/>
                </a:moveTo>
                <a:lnTo>
                  <a:pt x="17842" y="3870"/>
                </a:lnTo>
                <a:lnTo>
                  <a:pt x="10020" y="9861"/>
                </a:lnTo>
                <a:lnTo>
                  <a:pt x="3956" y="17626"/>
                </a:lnTo>
                <a:lnTo>
                  <a:pt x="0" y="268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51461" y="7852409"/>
            <a:ext cx="20320" cy="2540"/>
          </a:xfrm>
          <a:custGeom>
            <a:avLst/>
            <a:gdLst/>
            <a:ahLst/>
            <a:cxnLst/>
            <a:rect l="l" t="t" r="r" b="b"/>
            <a:pathLst>
              <a:path w="20320" h="2540">
                <a:moveTo>
                  <a:pt x="19733" y="1665"/>
                </a:moveTo>
                <a:lnTo>
                  <a:pt x="13249" y="0"/>
                </a:lnTo>
                <a:lnTo>
                  <a:pt x="6438" y="87"/>
                </a:lnTo>
                <a:lnTo>
                  <a:pt x="0" y="19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471283" y="7658170"/>
            <a:ext cx="447675" cy="203835"/>
          </a:xfrm>
          <a:custGeom>
            <a:avLst/>
            <a:gdLst/>
            <a:ahLst/>
            <a:cxnLst/>
            <a:rect l="l" t="t" r="r" b="b"/>
            <a:pathLst>
              <a:path w="447675" h="203834">
                <a:moveTo>
                  <a:pt x="0" y="196149"/>
                </a:moveTo>
                <a:lnTo>
                  <a:pt x="24339" y="200086"/>
                </a:lnTo>
                <a:lnTo>
                  <a:pt x="49037" y="202592"/>
                </a:lnTo>
                <a:lnTo>
                  <a:pt x="73734" y="203665"/>
                </a:lnTo>
                <a:lnTo>
                  <a:pt x="98432" y="203665"/>
                </a:lnTo>
                <a:lnTo>
                  <a:pt x="147469" y="198654"/>
                </a:lnTo>
                <a:lnTo>
                  <a:pt x="195791" y="188274"/>
                </a:lnTo>
                <a:lnTo>
                  <a:pt x="242680" y="172525"/>
                </a:lnTo>
                <a:lnTo>
                  <a:pt x="287423" y="151407"/>
                </a:lnTo>
                <a:lnTo>
                  <a:pt x="329301" y="125277"/>
                </a:lnTo>
                <a:lnTo>
                  <a:pt x="367958" y="94495"/>
                </a:lnTo>
                <a:lnTo>
                  <a:pt x="403036" y="59417"/>
                </a:lnTo>
                <a:lnTo>
                  <a:pt x="433461" y="20760"/>
                </a:lnTo>
                <a:lnTo>
                  <a:pt x="44706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918064" y="7555539"/>
            <a:ext cx="46355" cy="102870"/>
          </a:xfrm>
          <a:custGeom>
            <a:avLst/>
            <a:gdLst/>
            <a:ahLst/>
            <a:cxnLst/>
            <a:rect l="l" t="t" r="r" b="b"/>
            <a:pathLst>
              <a:path w="46355" h="102870">
                <a:moveTo>
                  <a:pt x="0" y="102628"/>
                </a:moveTo>
                <a:lnTo>
                  <a:pt x="14009" y="78139"/>
                </a:lnTo>
                <a:lnTo>
                  <a:pt x="26382" y="52816"/>
                </a:lnTo>
                <a:lnTo>
                  <a:pt x="37081" y="26743"/>
                </a:lnTo>
                <a:lnTo>
                  <a:pt x="4607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964519" y="7134152"/>
            <a:ext cx="123189" cy="421640"/>
          </a:xfrm>
          <a:custGeom>
            <a:avLst/>
            <a:gdLst/>
            <a:ahLst/>
            <a:cxnLst/>
            <a:rect l="l" t="t" r="r" b="b"/>
            <a:pathLst>
              <a:path w="123190" h="421640">
                <a:moveTo>
                  <a:pt x="0" y="421291"/>
                </a:moveTo>
                <a:lnTo>
                  <a:pt x="1231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8178729" y="7309182"/>
            <a:ext cx="845819" cy="1657985"/>
          </a:xfrm>
          <a:custGeom>
            <a:avLst/>
            <a:gdLst/>
            <a:ahLst/>
            <a:cxnLst/>
            <a:rect l="l" t="t" r="r" b="b"/>
            <a:pathLst>
              <a:path w="845820" h="1657984">
                <a:moveTo>
                  <a:pt x="845803" y="133152"/>
                </a:moveTo>
                <a:lnTo>
                  <a:pt x="443841" y="0"/>
                </a:lnTo>
                <a:lnTo>
                  <a:pt x="0" y="1537337"/>
                </a:lnTo>
                <a:lnTo>
                  <a:pt x="404826" y="1657603"/>
                </a:lnTo>
                <a:lnTo>
                  <a:pt x="441693" y="1531610"/>
                </a:lnTo>
                <a:lnTo>
                  <a:pt x="845803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421172" y="2949516"/>
            <a:ext cx="910590" cy="673100"/>
          </a:xfrm>
          <a:custGeom>
            <a:avLst/>
            <a:gdLst/>
            <a:ahLst/>
            <a:cxnLst/>
            <a:rect l="l" t="t" r="r" b="b"/>
            <a:pathLst>
              <a:path w="910590" h="673100">
                <a:moveTo>
                  <a:pt x="0" y="442409"/>
                </a:moveTo>
                <a:lnTo>
                  <a:pt x="791039" y="672920"/>
                </a:lnTo>
                <a:lnTo>
                  <a:pt x="910232" y="26558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7995824" y="9082399"/>
            <a:ext cx="518795" cy="491490"/>
          </a:xfrm>
          <a:custGeom>
            <a:avLst/>
            <a:gdLst/>
            <a:ahLst/>
            <a:cxnLst/>
            <a:rect l="l" t="t" r="r" b="b"/>
            <a:pathLst>
              <a:path w="518795" h="491490">
                <a:moveTo>
                  <a:pt x="518649" y="119550"/>
                </a:moveTo>
                <a:lnTo>
                  <a:pt x="114897" y="0"/>
                </a:lnTo>
                <a:lnTo>
                  <a:pt x="0" y="398383"/>
                </a:lnTo>
                <a:lnTo>
                  <a:pt x="409479" y="491088"/>
                </a:lnTo>
                <a:lnTo>
                  <a:pt x="416996" y="466749"/>
                </a:lnTo>
                <a:lnTo>
                  <a:pt x="518649" y="1195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1296714" y="7289496"/>
            <a:ext cx="1287145" cy="982980"/>
          </a:xfrm>
          <a:custGeom>
            <a:avLst/>
            <a:gdLst/>
            <a:ahLst/>
            <a:cxnLst/>
            <a:rect l="l" t="t" r="r" b="b"/>
            <a:pathLst>
              <a:path w="1287145" h="982979">
                <a:moveTo>
                  <a:pt x="170735" y="0"/>
                </a:moveTo>
                <a:lnTo>
                  <a:pt x="147469" y="85904"/>
                </a:lnTo>
                <a:lnTo>
                  <a:pt x="74450" y="351493"/>
                </a:lnTo>
                <a:lnTo>
                  <a:pt x="0" y="622809"/>
                </a:lnTo>
                <a:lnTo>
                  <a:pt x="30424" y="631399"/>
                </a:lnTo>
                <a:lnTo>
                  <a:pt x="309615" y="713367"/>
                </a:lnTo>
                <a:lnTo>
                  <a:pt x="668625" y="816811"/>
                </a:lnTo>
                <a:lnTo>
                  <a:pt x="1240607" y="982535"/>
                </a:lnTo>
                <a:lnTo>
                  <a:pt x="1286781" y="820390"/>
                </a:lnTo>
                <a:lnTo>
                  <a:pt x="1093853" y="764194"/>
                </a:lnTo>
                <a:lnTo>
                  <a:pt x="169661" y="503258"/>
                </a:lnTo>
                <a:lnTo>
                  <a:pt x="301382" y="36867"/>
                </a:lnTo>
                <a:lnTo>
                  <a:pt x="17073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21172" y="254612"/>
            <a:ext cx="2620645" cy="1453515"/>
          </a:xfrm>
          <a:custGeom>
            <a:avLst/>
            <a:gdLst/>
            <a:ahLst/>
            <a:cxnLst/>
            <a:rect l="l" t="t" r="r" b="b"/>
            <a:pathLst>
              <a:path w="2620645" h="1453514">
                <a:moveTo>
                  <a:pt x="0" y="581288"/>
                </a:moveTo>
                <a:lnTo>
                  <a:pt x="107023" y="612787"/>
                </a:lnTo>
                <a:lnTo>
                  <a:pt x="1992274" y="1168304"/>
                </a:lnTo>
                <a:lnTo>
                  <a:pt x="2110035" y="1309331"/>
                </a:lnTo>
                <a:lnTo>
                  <a:pt x="2230660" y="1453222"/>
                </a:lnTo>
                <a:lnTo>
                  <a:pt x="2357369" y="1348346"/>
                </a:lnTo>
                <a:lnTo>
                  <a:pt x="2171958" y="1116403"/>
                </a:lnTo>
                <a:lnTo>
                  <a:pt x="2093570" y="1018687"/>
                </a:lnTo>
                <a:lnTo>
                  <a:pt x="1856974" y="947815"/>
                </a:lnTo>
                <a:lnTo>
                  <a:pt x="2106456" y="107380"/>
                </a:lnTo>
                <a:lnTo>
                  <a:pt x="2555308" y="227289"/>
                </a:lnTo>
                <a:lnTo>
                  <a:pt x="26200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21172" y="254612"/>
            <a:ext cx="1958975" cy="899794"/>
          </a:xfrm>
          <a:custGeom>
            <a:avLst/>
            <a:gdLst/>
            <a:ahLst/>
            <a:cxnLst/>
            <a:rect l="l" t="t" r="r" b="b"/>
            <a:pathLst>
              <a:path w="1958975" h="899794">
                <a:moveTo>
                  <a:pt x="1958628" y="0"/>
                </a:moveTo>
                <a:lnTo>
                  <a:pt x="1691965" y="899494"/>
                </a:lnTo>
                <a:lnTo>
                  <a:pt x="0" y="4041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550536" y="254612"/>
            <a:ext cx="227329" cy="80645"/>
          </a:xfrm>
          <a:custGeom>
            <a:avLst/>
            <a:gdLst/>
            <a:ahLst/>
            <a:cxnLst/>
            <a:rect l="l" t="t" r="r" b="b"/>
            <a:pathLst>
              <a:path w="227330" h="80645">
                <a:moveTo>
                  <a:pt x="227289" y="0"/>
                </a:moveTo>
                <a:lnTo>
                  <a:pt x="204381" y="80177"/>
                </a:lnTo>
                <a:lnTo>
                  <a:pt x="0" y="21834"/>
                </a:lnTo>
                <a:lnTo>
                  <a:pt x="6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8110721" y="8846519"/>
            <a:ext cx="473075" cy="355600"/>
          </a:xfrm>
          <a:custGeom>
            <a:avLst/>
            <a:gdLst/>
            <a:ahLst/>
            <a:cxnLst/>
            <a:rect l="l" t="t" r="r" b="b"/>
            <a:pathLst>
              <a:path w="473075" h="355600">
                <a:moveTo>
                  <a:pt x="472834" y="120266"/>
                </a:moveTo>
                <a:lnTo>
                  <a:pt x="68007" y="0"/>
                </a:lnTo>
                <a:lnTo>
                  <a:pt x="0" y="235880"/>
                </a:lnTo>
                <a:lnTo>
                  <a:pt x="403752" y="355430"/>
                </a:lnTo>
                <a:lnTo>
                  <a:pt x="472834" y="12026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9077150" y="7101221"/>
            <a:ext cx="2032635" cy="704215"/>
          </a:xfrm>
          <a:custGeom>
            <a:avLst/>
            <a:gdLst/>
            <a:ahLst/>
            <a:cxnLst/>
            <a:rect l="l" t="t" r="r" b="b"/>
            <a:pathLst>
              <a:path w="2032634" h="704215">
                <a:moveTo>
                  <a:pt x="1051259" y="294939"/>
                </a:moveTo>
                <a:lnTo>
                  <a:pt x="246976" y="61565"/>
                </a:lnTo>
                <a:lnTo>
                  <a:pt x="48321" y="0"/>
                </a:lnTo>
                <a:lnTo>
                  <a:pt x="0" y="167156"/>
                </a:lnTo>
                <a:lnTo>
                  <a:pt x="310688" y="257714"/>
                </a:lnTo>
                <a:lnTo>
                  <a:pt x="594532" y="338965"/>
                </a:lnTo>
                <a:lnTo>
                  <a:pt x="919180" y="432745"/>
                </a:lnTo>
                <a:lnTo>
                  <a:pt x="1243471" y="526166"/>
                </a:lnTo>
                <a:lnTo>
                  <a:pt x="1528030" y="609207"/>
                </a:lnTo>
                <a:lnTo>
                  <a:pt x="1852679" y="704061"/>
                </a:lnTo>
                <a:lnTo>
                  <a:pt x="1929277" y="439546"/>
                </a:lnTo>
                <a:lnTo>
                  <a:pt x="2006234" y="175388"/>
                </a:lnTo>
                <a:lnTo>
                  <a:pt x="2032363" y="85904"/>
                </a:lnTo>
                <a:lnTo>
                  <a:pt x="1895631" y="45815"/>
                </a:lnTo>
                <a:lnTo>
                  <a:pt x="1761405" y="502900"/>
                </a:lnTo>
                <a:lnTo>
                  <a:pt x="1051259" y="2949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4220310" y="6627313"/>
            <a:ext cx="1422400" cy="3590925"/>
          </a:xfrm>
          <a:custGeom>
            <a:avLst/>
            <a:gdLst/>
            <a:ahLst/>
            <a:cxnLst/>
            <a:rect l="l" t="t" r="r" b="b"/>
            <a:pathLst>
              <a:path w="1422400" h="3590925">
                <a:moveTo>
                  <a:pt x="896630" y="1817601"/>
                </a:moveTo>
                <a:lnTo>
                  <a:pt x="961775" y="1596754"/>
                </a:lnTo>
                <a:lnTo>
                  <a:pt x="1026561" y="1376265"/>
                </a:lnTo>
                <a:lnTo>
                  <a:pt x="1091706" y="1155776"/>
                </a:lnTo>
                <a:lnTo>
                  <a:pt x="1156492" y="934930"/>
                </a:lnTo>
                <a:lnTo>
                  <a:pt x="1221637" y="714441"/>
                </a:lnTo>
                <a:lnTo>
                  <a:pt x="1286423" y="493594"/>
                </a:lnTo>
                <a:lnTo>
                  <a:pt x="1351568" y="273105"/>
                </a:lnTo>
                <a:lnTo>
                  <a:pt x="1416354" y="52616"/>
                </a:lnTo>
                <a:lnTo>
                  <a:pt x="1422081" y="32930"/>
                </a:lnTo>
                <a:lnTo>
                  <a:pt x="1308973" y="0"/>
                </a:lnTo>
                <a:lnTo>
                  <a:pt x="756677" y="1873797"/>
                </a:lnTo>
                <a:lnTo>
                  <a:pt x="499679" y="1795051"/>
                </a:lnTo>
                <a:lnTo>
                  <a:pt x="466749" y="1909233"/>
                </a:lnTo>
                <a:lnTo>
                  <a:pt x="403394" y="2131869"/>
                </a:lnTo>
                <a:lnTo>
                  <a:pt x="340039" y="2354864"/>
                </a:lnTo>
                <a:lnTo>
                  <a:pt x="217267" y="2782598"/>
                </a:lnTo>
                <a:lnTo>
                  <a:pt x="153554" y="3005950"/>
                </a:lnTo>
                <a:lnTo>
                  <a:pt x="89484" y="3228945"/>
                </a:lnTo>
                <a:lnTo>
                  <a:pt x="0" y="3543571"/>
                </a:lnTo>
                <a:lnTo>
                  <a:pt x="163934" y="3590818"/>
                </a:lnTo>
                <a:lnTo>
                  <a:pt x="370464" y="2870650"/>
                </a:lnTo>
                <a:lnTo>
                  <a:pt x="438830" y="2634770"/>
                </a:lnTo>
                <a:lnTo>
                  <a:pt x="662540" y="2698125"/>
                </a:lnTo>
                <a:lnTo>
                  <a:pt x="886250" y="2761480"/>
                </a:lnTo>
                <a:lnTo>
                  <a:pt x="850457" y="2887473"/>
                </a:lnTo>
                <a:lnTo>
                  <a:pt x="963922" y="2920403"/>
                </a:lnTo>
                <a:lnTo>
                  <a:pt x="1297161" y="1778228"/>
                </a:lnTo>
                <a:lnTo>
                  <a:pt x="1183338" y="1744940"/>
                </a:lnTo>
                <a:lnTo>
                  <a:pt x="1142175" y="1885609"/>
                </a:lnTo>
                <a:lnTo>
                  <a:pt x="1077388" y="2106098"/>
                </a:lnTo>
                <a:lnTo>
                  <a:pt x="1009738" y="2336251"/>
                </a:lnTo>
                <a:lnTo>
                  <a:pt x="765268" y="2264306"/>
                </a:lnTo>
                <a:lnTo>
                  <a:pt x="831844" y="2038090"/>
                </a:lnTo>
                <a:lnTo>
                  <a:pt x="896630" y="1817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899449" y="12747311"/>
            <a:ext cx="46990" cy="203200"/>
          </a:xfrm>
          <a:custGeom>
            <a:avLst/>
            <a:gdLst/>
            <a:ahLst/>
            <a:cxnLst/>
            <a:rect l="l" t="t" r="r" b="b"/>
            <a:pathLst>
              <a:path w="46989" h="203200">
                <a:moveTo>
                  <a:pt x="46531" y="202592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806659" y="12731640"/>
            <a:ext cx="92710" cy="15240"/>
          </a:xfrm>
          <a:custGeom>
            <a:avLst/>
            <a:gdLst/>
            <a:ahLst/>
            <a:cxnLst/>
            <a:rect l="l" t="t" r="r" b="b"/>
            <a:pathLst>
              <a:path w="92710" h="15240">
                <a:moveTo>
                  <a:pt x="0" y="0"/>
                </a:moveTo>
                <a:lnTo>
                  <a:pt x="22997" y="4781"/>
                </a:lnTo>
                <a:lnTo>
                  <a:pt x="46119" y="8885"/>
                </a:lnTo>
                <a:lnTo>
                  <a:pt x="69351" y="12310"/>
                </a:lnTo>
                <a:lnTo>
                  <a:pt x="92680" y="150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807102" y="12732278"/>
            <a:ext cx="354965" cy="1179195"/>
          </a:xfrm>
          <a:custGeom>
            <a:avLst/>
            <a:gdLst/>
            <a:ahLst/>
            <a:cxnLst/>
            <a:rect l="l" t="t" r="r" b="b"/>
            <a:pathLst>
              <a:path w="354964" h="1179194">
                <a:moveTo>
                  <a:pt x="0" y="0"/>
                </a:moveTo>
                <a:lnTo>
                  <a:pt x="134942" y="588089"/>
                </a:lnTo>
                <a:lnTo>
                  <a:pt x="270242" y="1179042"/>
                </a:lnTo>
                <a:lnTo>
                  <a:pt x="354357" y="1160430"/>
                </a:lnTo>
                <a:lnTo>
                  <a:pt x="138879" y="21762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4963098" y="1356697"/>
            <a:ext cx="403860" cy="76835"/>
          </a:xfrm>
          <a:custGeom>
            <a:avLst/>
            <a:gdLst/>
            <a:ahLst/>
            <a:cxnLst/>
            <a:rect l="l" t="t" r="r" b="b"/>
            <a:pathLst>
              <a:path w="403860" h="76834">
                <a:moveTo>
                  <a:pt x="403408" y="50648"/>
                </a:moveTo>
                <a:lnTo>
                  <a:pt x="359993" y="28478"/>
                </a:lnTo>
                <a:lnTo>
                  <a:pt x="314716" y="12674"/>
                </a:lnTo>
                <a:lnTo>
                  <a:pt x="268224" y="3196"/>
                </a:lnTo>
                <a:lnTo>
                  <a:pt x="221163" y="0"/>
                </a:lnTo>
                <a:lnTo>
                  <a:pt x="174183" y="3044"/>
                </a:lnTo>
                <a:lnTo>
                  <a:pt x="127928" y="12288"/>
                </a:lnTo>
                <a:lnTo>
                  <a:pt x="83048" y="27688"/>
                </a:lnTo>
                <a:lnTo>
                  <a:pt x="40190" y="49203"/>
                </a:lnTo>
                <a:lnTo>
                  <a:pt x="0" y="767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5366780" y="1407883"/>
            <a:ext cx="3970654" cy="1146175"/>
          </a:xfrm>
          <a:custGeom>
            <a:avLst/>
            <a:gdLst/>
            <a:ahLst/>
            <a:cxnLst/>
            <a:rect l="l" t="t" r="r" b="b"/>
            <a:pathLst>
              <a:path w="3970654" h="1146175">
                <a:moveTo>
                  <a:pt x="0" y="0"/>
                </a:moveTo>
                <a:lnTo>
                  <a:pt x="3645941" y="1050901"/>
                </a:lnTo>
                <a:lnTo>
                  <a:pt x="3773724" y="1086337"/>
                </a:lnTo>
                <a:lnTo>
                  <a:pt x="3970589" y="11457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9337297" y="2553295"/>
            <a:ext cx="241300" cy="259079"/>
          </a:xfrm>
          <a:custGeom>
            <a:avLst/>
            <a:gdLst/>
            <a:ahLst/>
            <a:cxnLst/>
            <a:rect l="l" t="t" r="r" b="b"/>
            <a:pathLst>
              <a:path w="241300" h="259080">
                <a:moveTo>
                  <a:pt x="240916" y="258669"/>
                </a:moveTo>
                <a:lnTo>
                  <a:pt x="233913" y="210018"/>
                </a:lnTo>
                <a:lnTo>
                  <a:pt x="218822" y="164435"/>
                </a:lnTo>
                <a:lnTo>
                  <a:pt x="196386" y="122718"/>
                </a:lnTo>
                <a:lnTo>
                  <a:pt x="167347" y="85663"/>
                </a:lnTo>
                <a:lnTo>
                  <a:pt x="132447" y="54066"/>
                </a:lnTo>
                <a:lnTo>
                  <a:pt x="92427" y="28726"/>
                </a:lnTo>
                <a:lnTo>
                  <a:pt x="48031" y="1043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9519560" y="2756230"/>
            <a:ext cx="884555" cy="336550"/>
          </a:xfrm>
          <a:custGeom>
            <a:avLst/>
            <a:gdLst/>
            <a:ahLst/>
            <a:cxnLst/>
            <a:rect l="l" t="t" r="r" b="b"/>
            <a:pathLst>
              <a:path w="884554" h="336550">
                <a:moveTo>
                  <a:pt x="58701" y="55838"/>
                </a:moveTo>
                <a:lnTo>
                  <a:pt x="0" y="197580"/>
                </a:lnTo>
                <a:lnTo>
                  <a:pt x="289212" y="279548"/>
                </a:lnTo>
                <a:lnTo>
                  <a:pt x="361515" y="202949"/>
                </a:lnTo>
                <a:lnTo>
                  <a:pt x="812157" y="336102"/>
                </a:lnTo>
                <a:lnTo>
                  <a:pt x="884103" y="90557"/>
                </a:lnTo>
                <a:lnTo>
                  <a:pt x="5744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9783754" y="2551673"/>
            <a:ext cx="310515" cy="205104"/>
          </a:xfrm>
          <a:custGeom>
            <a:avLst/>
            <a:gdLst/>
            <a:ahLst/>
            <a:cxnLst/>
            <a:rect l="l" t="t" r="r" b="b"/>
            <a:pathLst>
              <a:path w="310515" h="205105">
                <a:moveTo>
                  <a:pt x="0" y="0"/>
                </a:moveTo>
                <a:lnTo>
                  <a:pt x="31781" y="35041"/>
                </a:lnTo>
                <a:lnTo>
                  <a:pt x="65870" y="67575"/>
                </a:lnTo>
                <a:lnTo>
                  <a:pt x="102115" y="97502"/>
                </a:lnTo>
                <a:lnTo>
                  <a:pt x="140364" y="124722"/>
                </a:lnTo>
                <a:lnTo>
                  <a:pt x="180462" y="149133"/>
                </a:lnTo>
                <a:lnTo>
                  <a:pt x="222259" y="170635"/>
                </a:lnTo>
                <a:lnTo>
                  <a:pt x="265602" y="189128"/>
                </a:lnTo>
                <a:lnTo>
                  <a:pt x="310338" y="2045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9624814" y="2407830"/>
            <a:ext cx="158750" cy="144145"/>
          </a:xfrm>
          <a:custGeom>
            <a:avLst/>
            <a:gdLst/>
            <a:ahLst/>
            <a:cxnLst/>
            <a:rect l="l" t="t" r="r" b="b"/>
            <a:pathLst>
              <a:path w="158750" h="144144">
                <a:moveTo>
                  <a:pt x="158601" y="143886"/>
                </a:moveTo>
                <a:lnTo>
                  <a:pt x="122919" y="103695"/>
                </a:lnTo>
                <a:lnTo>
                  <a:pt x="84489" y="66223"/>
                </a:lnTo>
                <a:lnTo>
                  <a:pt x="43464" y="3161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9550999" y="2363915"/>
            <a:ext cx="74295" cy="43815"/>
          </a:xfrm>
          <a:custGeom>
            <a:avLst/>
            <a:gdLst/>
            <a:ahLst/>
            <a:cxnLst/>
            <a:rect l="l" t="t" r="r" b="b"/>
            <a:pathLst>
              <a:path w="74295" h="43814">
                <a:moveTo>
                  <a:pt x="73985" y="43802"/>
                </a:moveTo>
                <a:lnTo>
                  <a:pt x="55980" y="32036"/>
                </a:lnTo>
                <a:lnTo>
                  <a:pt x="37639" y="20809"/>
                </a:lnTo>
                <a:lnTo>
                  <a:pt x="18975" y="1012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9432070" y="2314671"/>
            <a:ext cx="119380" cy="49530"/>
          </a:xfrm>
          <a:custGeom>
            <a:avLst/>
            <a:gdLst/>
            <a:ahLst/>
            <a:cxnLst/>
            <a:rect l="l" t="t" r="r" b="b"/>
            <a:pathLst>
              <a:path w="119379" h="49530">
                <a:moveTo>
                  <a:pt x="119069" y="49052"/>
                </a:moveTo>
                <a:lnTo>
                  <a:pt x="90126" y="34849"/>
                </a:lnTo>
                <a:lnTo>
                  <a:pt x="60605" y="21927"/>
                </a:lnTo>
                <a:lnTo>
                  <a:pt x="30549" y="10305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5414028" y="1158401"/>
            <a:ext cx="4018279" cy="1156970"/>
          </a:xfrm>
          <a:custGeom>
            <a:avLst/>
            <a:gdLst/>
            <a:ahLst/>
            <a:cxnLst/>
            <a:rect l="l" t="t" r="r" b="b"/>
            <a:pathLst>
              <a:path w="4018279" h="1156970">
                <a:moveTo>
                  <a:pt x="4018195" y="115685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801844" y="1110815"/>
            <a:ext cx="612775" cy="126364"/>
          </a:xfrm>
          <a:custGeom>
            <a:avLst/>
            <a:gdLst/>
            <a:ahLst/>
            <a:cxnLst/>
            <a:rect l="l" t="t" r="r" b="b"/>
            <a:pathLst>
              <a:path w="612775" h="126365">
                <a:moveTo>
                  <a:pt x="612278" y="47239"/>
                </a:moveTo>
                <a:lnTo>
                  <a:pt x="564817" y="29802"/>
                </a:lnTo>
                <a:lnTo>
                  <a:pt x="516547" y="16391"/>
                </a:lnTo>
                <a:lnTo>
                  <a:pt x="467706" y="6973"/>
                </a:lnTo>
                <a:lnTo>
                  <a:pt x="418530" y="1520"/>
                </a:lnTo>
                <a:lnTo>
                  <a:pt x="369257" y="0"/>
                </a:lnTo>
                <a:lnTo>
                  <a:pt x="320124" y="2383"/>
                </a:lnTo>
                <a:lnTo>
                  <a:pt x="271367" y="8638"/>
                </a:lnTo>
                <a:lnTo>
                  <a:pt x="223223" y="18736"/>
                </a:lnTo>
                <a:lnTo>
                  <a:pt x="175930" y="32646"/>
                </a:lnTo>
                <a:lnTo>
                  <a:pt x="129724" y="50338"/>
                </a:lnTo>
                <a:lnTo>
                  <a:pt x="84842" y="71781"/>
                </a:lnTo>
                <a:lnTo>
                  <a:pt x="41522" y="96944"/>
                </a:lnTo>
                <a:lnTo>
                  <a:pt x="0" y="1257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407078" y="1236790"/>
            <a:ext cx="1556385" cy="1375410"/>
          </a:xfrm>
          <a:custGeom>
            <a:avLst/>
            <a:gdLst/>
            <a:ahLst/>
            <a:cxnLst/>
            <a:rect l="l" t="t" r="r" b="b"/>
            <a:pathLst>
              <a:path w="1556385" h="1375410">
                <a:moveTo>
                  <a:pt x="1394878" y="0"/>
                </a:moveTo>
                <a:lnTo>
                  <a:pt x="296371" y="891619"/>
                </a:lnTo>
                <a:lnTo>
                  <a:pt x="0" y="1132511"/>
                </a:lnTo>
                <a:lnTo>
                  <a:pt x="197580" y="1374834"/>
                </a:lnTo>
                <a:lnTo>
                  <a:pt x="1174031" y="528672"/>
                </a:lnTo>
                <a:lnTo>
                  <a:pt x="1556307" y="1972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7414535" y="2947726"/>
            <a:ext cx="2442210" cy="7167880"/>
          </a:xfrm>
          <a:custGeom>
            <a:avLst/>
            <a:gdLst/>
            <a:ahLst/>
            <a:cxnLst/>
            <a:rect l="l" t="t" r="r" b="b"/>
            <a:pathLst>
              <a:path w="2442209" h="7167880">
                <a:moveTo>
                  <a:pt x="1208035" y="4361456"/>
                </a:moveTo>
                <a:lnTo>
                  <a:pt x="1303604" y="4034302"/>
                </a:lnTo>
                <a:lnTo>
                  <a:pt x="1547717" y="3197804"/>
                </a:lnTo>
                <a:lnTo>
                  <a:pt x="1574920" y="3104025"/>
                </a:lnTo>
                <a:lnTo>
                  <a:pt x="1823328" y="2247483"/>
                </a:lnTo>
                <a:lnTo>
                  <a:pt x="1939299" y="1848026"/>
                </a:lnTo>
                <a:lnTo>
                  <a:pt x="2327303" y="500395"/>
                </a:lnTo>
                <a:lnTo>
                  <a:pt x="2442200" y="101653"/>
                </a:lnTo>
                <a:lnTo>
                  <a:pt x="2394237" y="88052"/>
                </a:lnTo>
                <a:lnTo>
                  <a:pt x="2105024" y="6084"/>
                </a:lnTo>
                <a:lnTo>
                  <a:pt x="2083548" y="0"/>
                </a:lnTo>
                <a:lnTo>
                  <a:pt x="1595680" y="1675500"/>
                </a:lnTo>
                <a:lnTo>
                  <a:pt x="0" y="71673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7176129" y="10114789"/>
            <a:ext cx="238760" cy="612775"/>
          </a:xfrm>
          <a:custGeom>
            <a:avLst/>
            <a:gdLst/>
            <a:ahLst/>
            <a:cxnLst/>
            <a:rect l="l" t="t" r="r" b="b"/>
            <a:pathLst>
              <a:path w="238759" h="612775">
                <a:moveTo>
                  <a:pt x="0" y="612222"/>
                </a:moveTo>
                <a:lnTo>
                  <a:pt x="24339" y="567668"/>
                </a:lnTo>
                <a:lnTo>
                  <a:pt x="47704" y="522632"/>
                </a:lnTo>
                <a:lnTo>
                  <a:pt x="70086" y="477128"/>
                </a:lnTo>
                <a:lnTo>
                  <a:pt x="91481" y="431174"/>
                </a:lnTo>
                <a:lnTo>
                  <a:pt x="111881" y="384786"/>
                </a:lnTo>
                <a:lnTo>
                  <a:pt x="131280" y="337980"/>
                </a:lnTo>
                <a:lnTo>
                  <a:pt x="149672" y="290772"/>
                </a:lnTo>
                <a:lnTo>
                  <a:pt x="167051" y="243179"/>
                </a:lnTo>
                <a:lnTo>
                  <a:pt x="183410" y="195216"/>
                </a:lnTo>
                <a:lnTo>
                  <a:pt x="198743" y="146901"/>
                </a:lnTo>
                <a:lnTo>
                  <a:pt x="213044" y="98249"/>
                </a:lnTo>
                <a:lnTo>
                  <a:pt x="226306" y="49276"/>
                </a:lnTo>
                <a:lnTo>
                  <a:pt x="2385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7176149" y="7309182"/>
            <a:ext cx="1446530" cy="3584575"/>
          </a:xfrm>
          <a:custGeom>
            <a:avLst/>
            <a:gdLst/>
            <a:ahLst/>
            <a:cxnLst/>
            <a:rect l="l" t="t" r="r" b="b"/>
            <a:pathLst>
              <a:path w="1446529" h="3584575">
                <a:moveTo>
                  <a:pt x="0" y="3418293"/>
                </a:moveTo>
                <a:lnTo>
                  <a:pt x="353641" y="3584376"/>
                </a:lnTo>
                <a:lnTo>
                  <a:pt x="365453" y="3559678"/>
                </a:lnTo>
                <a:lnTo>
                  <a:pt x="502900" y="3243978"/>
                </a:lnTo>
                <a:lnTo>
                  <a:pt x="604196" y="2916824"/>
                </a:lnTo>
                <a:lnTo>
                  <a:pt x="819674" y="2171600"/>
                </a:lnTo>
                <a:lnTo>
                  <a:pt x="934572" y="1773217"/>
                </a:lnTo>
                <a:lnTo>
                  <a:pt x="1002580" y="1537337"/>
                </a:lnTo>
                <a:lnTo>
                  <a:pt x="14464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3712428" y="254612"/>
            <a:ext cx="1208405" cy="2776220"/>
          </a:xfrm>
          <a:custGeom>
            <a:avLst/>
            <a:gdLst/>
            <a:ahLst/>
            <a:cxnLst/>
            <a:rect l="l" t="t" r="r" b="b"/>
            <a:pathLst>
              <a:path w="1208405" h="2776220">
                <a:moveTo>
                  <a:pt x="1029425" y="0"/>
                </a:moveTo>
                <a:lnTo>
                  <a:pt x="620303" y="1430314"/>
                </a:lnTo>
                <a:lnTo>
                  <a:pt x="544421" y="1757826"/>
                </a:lnTo>
                <a:lnTo>
                  <a:pt x="133510" y="1637559"/>
                </a:lnTo>
                <a:lnTo>
                  <a:pt x="118476" y="1651518"/>
                </a:lnTo>
                <a:lnTo>
                  <a:pt x="40446" y="1918181"/>
                </a:lnTo>
                <a:lnTo>
                  <a:pt x="0" y="2067083"/>
                </a:lnTo>
                <a:lnTo>
                  <a:pt x="547284" y="2234955"/>
                </a:lnTo>
                <a:lnTo>
                  <a:pt x="554085" y="2275044"/>
                </a:lnTo>
                <a:lnTo>
                  <a:pt x="562676" y="2315133"/>
                </a:lnTo>
                <a:lnTo>
                  <a:pt x="571982" y="2355222"/>
                </a:lnTo>
                <a:lnTo>
                  <a:pt x="583078" y="2394595"/>
                </a:lnTo>
                <a:lnTo>
                  <a:pt x="595248" y="2433610"/>
                </a:lnTo>
                <a:lnTo>
                  <a:pt x="608492" y="2472267"/>
                </a:lnTo>
                <a:lnTo>
                  <a:pt x="623167" y="2510566"/>
                </a:lnTo>
                <a:lnTo>
                  <a:pt x="639274" y="2548507"/>
                </a:lnTo>
                <a:lnTo>
                  <a:pt x="656455" y="2585733"/>
                </a:lnTo>
                <a:lnTo>
                  <a:pt x="674710" y="2622242"/>
                </a:lnTo>
                <a:lnTo>
                  <a:pt x="694038" y="2658394"/>
                </a:lnTo>
                <a:lnTo>
                  <a:pt x="762046" y="2775797"/>
                </a:lnTo>
                <a:lnTo>
                  <a:pt x="901642" y="2680228"/>
                </a:lnTo>
                <a:lnTo>
                  <a:pt x="802135" y="2504839"/>
                </a:lnTo>
                <a:lnTo>
                  <a:pt x="758467" y="2377414"/>
                </a:lnTo>
                <a:lnTo>
                  <a:pt x="745581" y="2332672"/>
                </a:lnTo>
                <a:lnTo>
                  <a:pt x="733769" y="2287572"/>
                </a:lnTo>
                <a:lnTo>
                  <a:pt x="723747" y="2242114"/>
                </a:lnTo>
                <a:lnTo>
                  <a:pt x="715157" y="2196298"/>
                </a:lnTo>
                <a:lnTo>
                  <a:pt x="708356" y="2150124"/>
                </a:lnTo>
                <a:lnTo>
                  <a:pt x="702629" y="2103950"/>
                </a:lnTo>
                <a:lnTo>
                  <a:pt x="698334" y="2057776"/>
                </a:lnTo>
                <a:lnTo>
                  <a:pt x="695828" y="2011245"/>
                </a:lnTo>
                <a:lnTo>
                  <a:pt x="694754" y="1964713"/>
                </a:lnTo>
                <a:lnTo>
                  <a:pt x="695112" y="1918181"/>
                </a:lnTo>
                <a:lnTo>
                  <a:pt x="696902" y="1871649"/>
                </a:lnTo>
                <a:lnTo>
                  <a:pt x="700123" y="1825118"/>
                </a:lnTo>
                <a:lnTo>
                  <a:pt x="772069" y="1498680"/>
                </a:lnTo>
                <a:lnTo>
                  <a:pt x="120839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8962252" y="6051751"/>
            <a:ext cx="431800" cy="210185"/>
          </a:xfrm>
          <a:custGeom>
            <a:avLst/>
            <a:gdLst/>
            <a:ahLst/>
            <a:cxnLst/>
            <a:rect l="l" t="t" r="r" b="b"/>
            <a:pathLst>
              <a:path w="431800" h="210185">
                <a:moveTo>
                  <a:pt x="27203" y="0"/>
                </a:moveTo>
                <a:lnTo>
                  <a:pt x="0" y="93779"/>
                </a:lnTo>
                <a:lnTo>
                  <a:pt x="404468" y="209750"/>
                </a:lnTo>
                <a:lnTo>
                  <a:pt x="431313" y="116329"/>
                </a:lnTo>
                <a:lnTo>
                  <a:pt x="272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249884" y="2458785"/>
            <a:ext cx="1891030" cy="7615555"/>
          </a:xfrm>
          <a:custGeom>
            <a:avLst/>
            <a:gdLst/>
            <a:ahLst/>
            <a:cxnLst/>
            <a:rect l="l" t="t" r="r" b="b"/>
            <a:pathLst>
              <a:path w="1891029" h="7615555">
                <a:moveTo>
                  <a:pt x="1800778" y="359726"/>
                </a:moveTo>
                <a:lnTo>
                  <a:pt x="1890620" y="35435"/>
                </a:lnTo>
                <a:lnTo>
                  <a:pt x="1762837" y="0"/>
                </a:lnTo>
                <a:lnTo>
                  <a:pt x="1713084" y="177536"/>
                </a:lnTo>
                <a:lnTo>
                  <a:pt x="1445705" y="1102444"/>
                </a:lnTo>
                <a:lnTo>
                  <a:pt x="1247050" y="1778228"/>
                </a:lnTo>
                <a:lnTo>
                  <a:pt x="1194434" y="1956480"/>
                </a:lnTo>
                <a:lnTo>
                  <a:pt x="1148260" y="2120773"/>
                </a:lnTo>
                <a:lnTo>
                  <a:pt x="1563466" y="2238892"/>
                </a:lnTo>
                <a:lnTo>
                  <a:pt x="0" y="76150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7012895" y="10073582"/>
            <a:ext cx="236854" cy="594995"/>
          </a:xfrm>
          <a:custGeom>
            <a:avLst/>
            <a:gdLst/>
            <a:ahLst/>
            <a:cxnLst/>
            <a:rect l="l" t="t" r="r" b="b"/>
            <a:pathLst>
              <a:path w="236854" h="594995">
                <a:moveTo>
                  <a:pt x="0" y="594467"/>
                </a:moveTo>
                <a:lnTo>
                  <a:pt x="24452" y="551456"/>
                </a:lnTo>
                <a:lnTo>
                  <a:pt x="47891" y="507925"/>
                </a:lnTo>
                <a:lnTo>
                  <a:pt x="70310" y="463892"/>
                </a:lnTo>
                <a:lnTo>
                  <a:pt x="91701" y="419377"/>
                </a:lnTo>
                <a:lnTo>
                  <a:pt x="112057" y="374397"/>
                </a:lnTo>
                <a:lnTo>
                  <a:pt x="131371" y="328970"/>
                </a:lnTo>
                <a:lnTo>
                  <a:pt x="149635" y="283114"/>
                </a:lnTo>
                <a:lnTo>
                  <a:pt x="166842" y="236848"/>
                </a:lnTo>
                <a:lnTo>
                  <a:pt x="182986" y="190190"/>
                </a:lnTo>
                <a:lnTo>
                  <a:pt x="198058" y="143158"/>
                </a:lnTo>
                <a:lnTo>
                  <a:pt x="212051" y="95770"/>
                </a:lnTo>
                <a:lnTo>
                  <a:pt x="224959" y="48044"/>
                </a:lnTo>
                <a:lnTo>
                  <a:pt x="2367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7012930" y="10668058"/>
            <a:ext cx="163830" cy="59690"/>
          </a:xfrm>
          <a:custGeom>
            <a:avLst/>
            <a:gdLst/>
            <a:ahLst/>
            <a:cxnLst/>
            <a:rect l="l" t="t" r="r" b="b"/>
            <a:pathLst>
              <a:path w="163829" h="59690">
                <a:moveTo>
                  <a:pt x="0" y="0"/>
                </a:moveTo>
                <a:lnTo>
                  <a:pt x="163219" y="594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7176129" y="10114789"/>
            <a:ext cx="238760" cy="612775"/>
          </a:xfrm>
          <a:custGeom>
            <a:avLst/>
            <a:gdLst/>
            <a:ahLst/>
            <a:cxnLst/>
            <a:rect l="l" t="t" r="r" b="b"/>
            <a:pathLst>
              <a:path w="238759" h="612775">
                <a:moveTo>
                  <a:pt x="0" y="612222"/>
                </a:moveTo>
                <a:lnTo>
                  <a:pt x="24339" y="567668"/>
                </a:lnTo>
                <a:lnTo>
                  <a:pt x="47704" y="522632"/>
                </a:lnTo>
                <a:lnTo>
                  <a:pt x="70086" y="477128"/>
                </a:lnTo>
                <a:lnTo>
                  <a:pt x="91481" y="431174"/>
                </a:lnTo>
                <a:lnTo>
                  <a:pt x="111881" y="384786"/>
                </a:lnTo>
                <a:lnTo>
                  <a:pt x="131280" y="337980"/>
                </a:lnTo>
                <a:lnTo>
                  <a:pt x="149672" y="290772"/>
                </a:lnTo>
                <a:lnTo>
                  <a:pt x="167051" y="243179"/>
                </a:lnTo>
                <a:lnTo>
                  <a:pt x="183410" y="195216"/>
                </a:lnTo>
                <a:lnTo>
                  <a:pt x="198743" y="146901"/>
                </a:lnTo>
                <a:lnTo>
                  <a:pt x="213044" y="98249"/>
                </a:lnTo>
                <a:lnTo>
                  <a:pt x="226306" y="49276"/>
                </a:lnTo>
                <a:lnTo>
                  <a:pt x="2385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7414535" y="2818511"/>
            <a:ext cx="1636395" cy="7296784"/>
          </a:xfrm>
          <a:custGeom>
            <a:avLst/>
            <a:gdLst/>
            <a:ahLst/>
            <a:cxnLst/>
            <a:rect l="l" t="t" r="r" b="b"/>
            <a:pathLst>
              <a:path w="1636395" h="7296784">
                <a:moveTo>
                  <a:pt x="0" y="7296535"/>
                </a:moveTo>
                <a:lnTo>
                  <a:pt x="1595680" y="1804715"/>
                </a:lnTo>
                <a:lnTo>
                  <a:pt x="1153629" y="1677290"/>
                </a:lnTo>
                <a:lnTo>
                  <a:pt x="16361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8718139" y="6145531"/>
            <a:ext cx="648970" cy="956310"/>
          </a:xfrm>
          <a:custGeom>
            <a:avLst/>
            <a:gdLst/>
            <a:ahLst/>
            <a:cxnLst/>
            <a:rect l="l" t="t" r="r" b="b"/>
            <a:pathLst>
              <a:path w="648970" h="956309">
                <a:moveTo>
                  <a:pt x="536546" y="501826"/>
                </a:moveTo>
                <a:lnTo>
                  <a:pt x="600617" y="283485"/>
                </a:lnTo>
                <a:lnTo>
                  <a:pt x="648580" y="115971"/>
                </a:lnTo>
                <a:lnTo>
                  <a:pt x="244112" y="0"/>
                </a:lnTo>
                <a:lnTo>
                  <a:pt x="0" y="836497"/>
                </a:lnTo>
                <a:lnTo>
                  <a:pt x="407331" y="955690"/>
                </a:lnTo>
                <a:lnTo>
                  <a:pt x="472476" y="720526"/>
                </a:lnTo>
                <a:lnTo>
                  <a:pt x="536546" y="501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8622571" y="6982028"/>
            <a:ext cx="502920" cy="460375"/>
          </a:xfrm>
          <a:custGeom>
            <a:avLst/>
            <a:gdLst/>
            <a:ahLst/>
            <a:cxnLst/>
            <a:rect l="l" t="t" r="r" b="b"/>
            <a:pathLst>
              <a:path w="502920" h="460375">
                <a:moveTo>
                  <a:pt x="502900" y="119192"/>
                </a:moveTo>
                <a:lnTo>
                  <a:pt x="95569" y="0"/>
                </a:lnTo>
                <a:lnTo>
                  <a:pt x="0" y="327153"/>
                </a:lnTo>
                <a:lnTo>
                  <a:pt x="401962" y="460306"/>
                </a:lnTo>
                <a:lnTo>
                  <a:pt x="454579" y="286349"/>
                </a:lnTo>
                <a:lnTo>
                  <a:pt x="502900" y="1191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1721585" y="5796184"/>
            <a:ext cx="2137410" cy="732155"/>
          </a:xfrm>
          <a:custGeom>
            <a:avLst/>
            <a:gdLst/>
            <a:ahLst/>
            <a:cxnLst/>
            <a:rect l="l" t="t" r="r" b="b"/>
            <a:pathLst>
              <a:path w="2137409" h="732154">
                <a:moveTo>
                  <a:pt x="1465034" y="373685"/>
                </a:moveTo>
                <a:lnTo>
                  <a:pt x="1182980" y="292076"/>
                </a:lnTo>
                <a:lnTo>
                  <a:pt x="885534" y="205455"/>
                </a:lnTo>
                <a:lnTo>
                  <a:pt x="588089" y="118834"/>
                </a:lnTo>
                <a:lnTo>
                  <a:pt x="296371" y="34719"/>
                </a:lnTo>
                <a:lnTo>
                  <a:pt x="178968" y="0"/>
                </a:lnTo>
                <a:lnTo>
                  <a:pt x="102727" y="262009"/>
                </a:lnTo>
                <a:lnTo>
                  <a:pt x="26129" y="526524"/>
                </a:lnTo>
                <a:lnTo>
                  <a:pt x="0" y="616366"/>
                </a:lnTo>
                <a:lnTo>
                  <a:pt x="124203" y="652160"/>
                </a:lnTo>
                <a:lnTo>
                  <a:pt x="252345" y="197580"/>
                </a:lnTo>
                <a:lnTo>
                  <a:pt x="1189422" y="468538"/>
                </a:lnTo>
                <a:lnTo>
                  <a:pt x="1895631" y="674352"/>
                </a:lnTo>
                <a:lnTo>
                  <a:pt x="2100729" y="731622"/>
                </a:lnTo>
                <a:lnTo>
                  <a:pt x="2136880" y="601691"/>
                </a:lnTo>
                <a:lnTo>
                  <a:pt x="1758542" y="496099"/>
                </a:lnTo>
                <a:lnTo>
                  <a:pt x="1769280" y="461380"/>
                </a:lnTo>
                <a:lnTo>
                  <a:pt x="1465034" y="3736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929874" y="9671921"/>
            <a:ext cx="2197100" cy="1014094"/>
          </a:xfrm>
          <a:custGeom>
            <a:avLst/>
            <a:gdLst/>
            <a:ahLst/>
            <a:cxnLst/>
            <a:rect l="l" t="t" r="r" b="b"/>
            <a:pathLst>
              <a:path w="2197100" h="1014095">
                <a:moveTo>
                  <a:pt x="119192" y="0"/>
                </a:moveTo>
                <a:lnTo>
                  <a:pt x="0" y="405899"/>
                </a:lnTo>
                <a:lnTo>
                  <a:pt x="2080684" y="1014034"/>
                </a:lnTo>
                <a:lnTo>
                  <a:pt x="2196656" y="607418"/>
                </a:lnTo>
                <a:lnTo>
                  <a:pt x="1191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129886" y="9994064"/>
            <a:ext cx="3194685" cy="1834514"/>
          </a:xfrm>
          <a:custGeom>
            <a:avLst/>
            <a:gdLst/>
            <a:ahLst/>
            <a:cxnLst/>
            <a:rect l="l" t="t" r="r" b="b"/>
            <a:pathLst>
              <a:path w="3194685" h="1834515">
                <a:moveTo>
                  <a:pt x="3194583" y="1373402"/>
                </a:moveTo>
                <a:lnTo>
                  <a:pt x="3048187" y="741644"/>
                </a:lnTo>
                <a:lnTo>
                  <a:pt x="2880672" y="691891"/>
                </a:lnTo>
                <a:lnTo>
                  <a:pt x="799988" y="83757"/>
                </a:lnTo>
                <a:lnTo>
                  <a:pt x="551222" y="9306"/>
                </a:lnTo>
                <a:lnTo>
                  <a:pt x="518649" y="0"/>
                </a:lnTo>
                <a:lnTo>
                  <a:pt x="483572" y="119908"/>
                </a:lnTo>
                <a:lnTo>
                  <a:pt x="18970" y="1723106"/>
                </a:lnTo>
                <a:lnTo>
                  <a:pt x="0" y="183406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127277" y="11827771"/>
            <a:ext cx="204470" cy="626110"/>
          </a:xfrm>
          <a:custGeom>
            <a:avLst/>
            <a:gdLst/>
            <a:ahLst/>
            <a:cxnLst/>
            <a:rect l="l" t="t" r="r" b="b"/>
            <a:pathLst>
              <a:path w="204469" h="626109">
                <a:moveTo>
                  <a:pt x="2566" y="0"/>
                </a:moveTo>
                <a:lnTo>
                  <a:pt x="0" y="48617"/>
                </a:lnTo>
                <a:lnTo>
                  <a:pt x="179" y="97066"/>
                </a:lnTo>
                <a:lnTo>
                  <a:pt x="3071" y="145239"/>
                </a:lnTo>
                <a:lnTo>
                  <a:pt x="8639" y="193028"/>
                </a:lnTo>
                <a:lnTo>
                  <a:pt x="16849" y="240325"/>
                </a:lnTo>
                <a:lnTo>
                  <a:pt x="27666" y="287021"/>
                </a:lnTo>
                <a:lnTo>
                  <a:pt x="41056" y="333010"/>
                </a:lnTo>
                <a:lnTo>
                  <a:pt x="56984" y="378182"/>
                </a:lnTo>
                <a:lnTo>
                  <a:pt x="75415" y="422431"/>
                </a:lnTo>
                <a:lnTo>
                  <a:pt x="96314" y="465647"/>
                </a:lnTo>
                <a:lnTo>
                  <a:pt x="119647" y="507722"/>
                </a:lnTo>
                <a:lnTo>
                  <a:pt x="145379" y="548550"/>
                </a:lnTo>
                <a:lnTo>
                  <a:pt x="173475" y="588021"/>
                </a:lnTo>
                <a:lnTo>
                  <a:pt x="203900" y="6260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331404" y="12454162"/>
            <a:ext cx="20955" cy="26034"/>
          </a:xfrm>
          <a:custGeom>
            <a:avLst/>
            <a:gdLst/>
            <a:ahLst/>
            <a:cxnLst/>
            <a:rect l="l" t="t" r="r" b="b"/>
            <a:pathLst>
              <a:path w="20955" h="26034">
                <a:moveTo>
                  <a:pt x="0" y="0"/>
                </a:moveTo>
                <a:lnTo>
                  <a:pt x="20760" y="2577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351904" y="12479688"/>
            <a:ext cx="455295" cy="252729"/>
          </a:xfrm>
          <a:custGeom>
            <a:avLst/>
            <a:gdLst/>
            <a:ahLst/>
            <a:cxnLst/>
            <a:rect l="l" t="t" r="r" b="b"/>
            <a:pathLst>
              <a:path w="455294" h="252729">
                <a:moveTo>
                  <a:pt x="0" y="0"/>
                </a:moveTo>
                <a:lnTo>
                  <a:pt x="33987" y="34376"/>
                </a:lnTo>
                <a:lnTo>
                  <a:pt x="69751" y="66634"/>
                </a:lnTo>
                <a:lnTo>
                  <a:pt x="107190" y="96716"/>
                </a:lnTo>
                <a:lnTo>
                  <a:pt x="146202" y="124567"/>
                </a:lnTo>
                <a:lnTo>
                  <a:pt x="186683" y="150129"/>
                </a:lnTo>
                <a:lnTo>
                  <a:pt x="228533" y="173346"/>
                </a:lnTo>
                <a:lnTo>
                  <a:pt x="271648" y="194161"/>
                </a:lnTo>
                <a:lnTo>
                  <a:pt x="315927" y="212518"/>
                </a:lnTo>
                <a:lnTo>
                  <a:pt x="361266" y="228359"/>
                </a:lnTo>
                <a:lnTo>
                  <a:pt x="407565" y="241627"/>
                </a:lnTo>
                <a:lnTo>
                  <a:pt x="454721" y="2522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806659" y="12731640"/>
            <a:ext cx="92710" cy="15240"/>
          </a:xfrm>
          <a:custGeom>
            <a:avLst/>
            <a:gdLst/>
            <a:ahLst/>
            <a:cxnLst/>
            <a:rect l="l" t="t" r="r" b="b"/>
            <a:pathLst>
              <a:path w="92710" h="15240">
                <a:moveTo>
                  <a:pt x="0" y="0"/>
                </a:moveTo>
                <a:lnTo>
                  <a:pt x="22997" y="4781"/>
                </a:lnTo>
                <a:lnTo>
                  <a:pt x="46119" y="8885"/>
                </a:lnTo>
                <a:lnTo>
                  <a:pt x="69351" y="12310"/>
                </a:lnTo>
                <a:lnTo>
                  <a:pt x="92680" y="150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899424" y="12712340"/>
            <a:ext cx="334010" cy="39370"/>
          </a:xfrm>
          <a:custGeom>
            <a:avLst/>
            <a:gdLst/>
            <a:ahLst/>
            <a:cxnLst/>
            <a:rect l="l" t="t" r="r" b="b"/>
            <a:pathLst>
              <a:path w="334010" h="39370">
                <a:moveTo>
                  <a:pt x="0" y="34509"/>
                </a:moveTo>
                <a:lnTo>
                  <a:pt x="48248" y="38096"/>
                </a:lnTo>
                <a:lnTo>
                  <a:pt x="96519" y="38823"/>
                </a:lnTo>
                <a:lnTo>
                  <a:pt x="144686" y="36702"/>
                </a:lnTo>
                <a:lnTo>
                  <a:pt x="192623" y="31746"/>
                </a:lnTo>
                <a:lnTo>
                  <a:pt x="240205" y="23968"/>
                </a:lnTo>
                <a:lnTo>
                  <a:pt x="287306" y="13382"/>
                </a:lnTo>
                <a:lnTo>
                  <a:pt x="333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233404" y="11701779"/>
            <a:ext cx="4345940" cy="1010919"/>
          </a:xfrm>
          <a:custGeom>
            <a:avLst/>
            <a:gdLst/>
            <a:ahLst/>
            <a:cxnLst/>
            <a:rect l="l" t="t" r="r" b="b"/>
            <a:pathLst>
              <a:path w="4345940" h="1010920">
                <a:moveTo>
                  <a:pt x="0" y="1010812"/>
                </a:moveTo>
                <a:lnTo>
                  <a:pt x="967860" y="789607"/>
                </a:lnTo>
                <a:lnTo>
                  <a:pt x="1356221" y="700839"/>
                </a:lnTo>
                <a:lnTo>
                  <a:pt x="1429956" y="684016"/>
                </a:lnTo>
                <a:lnTo>
                  <a:pt x="2469761" y="446704"/>
                </a:lnTo>
                <a:lnTo>
                  <a:pt x="2727834" y="387645"/>
                </a:lnTo>
                <a:lnTo>
                  <a:pt x="2754321" y="381560"/>
                </a:lnTo>
                <a:lnTo>
                  <a:pt x="3705000" y="164650"/>
                </a:lnTo>
                <a:lnTo>
                  <a:pt x="4020700" y="92347"/>
                </a:lnTo>
                <a:lnTo>
                  <a:pt x="4130229" y="67292"/>
                </a:lnTo>
                <a:lnTo>
                  <a:pt x="43457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578785" y="11484802"/>
            <a:ext cx="398145" cy="216535"/>
          </a:xfrm>
          <a:custGeom>
            <a:avLst/>
            <a:gdLst/>
            <a:ahLst/>
            <a:cxnLst/>
            <a:rect l="l" t="t" r="r" b="b"/>
            <a:pathLst>
              <a:path w="398145" h="216534">
                <a:moveTo>
                  <a:pt x="0" y="216358"/>
                </a:moveTo>
                <a:lnTo>
                  <a:pt x="46869" y="197582"/>
                </a:lnTo>
                <a:lnTo>
                  <a:pt x="93132" y="177455"/>
                </a:lnTo>
                <a:lnTo>
                  <a:pt x="138760" y="155990"/>
                </a:lnTo>
                <a:lnTo>
                  <a:pt x="183725" y="133204"/>
                </a:lnTo>
                <a:lnTo>
                  <a:pt x="227998" y="109112"/>
                </a:lnTo>
                <a:lnTo>
                  <a:pt x="271550" y="83730"/>
                </a:lnTo>
                <a:lnTo>
                  <a:pt x="314353" y="57074"/>
                </a:lnTo>
                <a:lnTo>
                  <a:pt x="356378" y="29158"/>
                </a:lnTo>
                <a:lnTo>
                  <a:pt x="39759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76480" y="11276136"/>
            <a:ext cx="372110" cy="208915"/>
          </a:xfrm>
          <a:custGeom>
            <a:avLst/>
            <a:gdLst/>
            <a:ahLst/>
            <a:cxnLst/>
            <a:rect l="l" t="t" r="r" b="b"/>
            <a:pathLst>
              <a:path w="372109" h="208915">
                <a:moveTo>
                  <a:pt x="371524" y="0"/>
                </a:moveTo>
                <a:lnTo>
                  <a:pt x="321023" y="18250"/>
                </a:lnTo>
                <a:lnTo>
                  <a:pt x="271525" y="38836"/>
                </a:lnTo>
                <a:lnTo>
                  <a:pt x="223108" y="61712"/>
                </a:lnTo>
                <a:lnTo>
                  <a:pt x="175853" y="86836"/>
                </a:lnTo>
                <a:lnTo>
                  <a:pt x="129836" y="114162"/>
                </a:lnTo>
                <a:lnTo>
                  <a:pt x="85135" y="143647"/>
                </a:lnTo>
                <a:lnTo>
                  <a:pt x="41831" y="175246"/>
                </a:lnTo>
                <a:lnTo>
                  <a:pt x="0" y="2089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7176149" y="10727476"/>
            <a:ext cx="353695" cy="549275"/>
          </a:xfrm>
          <a:custGeom>
            <a:avLst/>
            <a:gdLst/>
            <a:ahLst/>
            <a:cxnLst/>
            <a:rect l="l" t="t" r="r" b="b"/>
            <a:pathLst>
              <a:path w="353695" h="549275">
                <a:moveTo>
                  <a:pt x="172167" y="548716"/>
                </a:moveTo>
                <a:lnTo>
                  <a:pt x="353641" y="166082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213126" y="10727220"/>
            <a:ext cx="963294" cy="682625"/>
          </a:xfrm>
          <a:custGeom>
            <a:avLst/>
            <a:gdLst/>
            <a:ahLst/>
            <a:cxnLst/>
            <a:rect l="l" t="t" r="r" b="b"/>
            <a:pathLst>
              <a:path w="963295" h="682625">
                <a:moveTo>
                  <a:pt x="0" y="682375"/>
                </a:moveTo>
                <a:lnTo>
                  <a:pt x="47772" y="671121"/>
                </a:lnTo>
                <a:lnTo>
                  <a:pt x="95007" y="658364"/>
                </a:lnTo>
                <a:lnTo>
                  <a:pt x="141676" y="644125"/>
                </a:lnTo>
                <a:lnTo>
                  <a:pt x="187747" y="628427"/>
                </a:lnTo>
                <a:lnTo>
                  <a:pt x="233190" y="611291"/>
                </a:lnTo>
                <a:lnTo>
                  <a:pt x="277974" y="592738"/>
                </a:lnTo>
                <a:lnTo>
                  <a:pt x="322069" y="572792"/>
                </a:lnTo>
                <a:lnTo>
                  <a:pt x="365444" y="551472"/>
                </a:lnTo>
                <a:lnTo>
                  <a:pt x="408068" y="528801"/>
                </a:lnTo>
                <a:lnTo>
                  <a:pt x="449911" y="504801"/>
                </a:lnTo>
                <a:lnTo>
                  <a:pt x="490942" y="479492"/>
                </a:lnTo>
                <a:lnTo>
                  <a:pt x="531131" y="452898"/>
                </a:lnTo>
                <a:lnTo>
                  <a:pt x="570446" y="425039"/>
                </a:lnTo>
                <a:lnTo>
                  <a:pt x="608858" y="395938"/>
                </a:lnTo>
                <a:lnTo>
                  <a:pt x="646336" y="365615"/>
                </a:lnTo>
                <a:lnTo>
                  <a:pt x="682849" y="334093"/>
                </a:lnTo>
                <a:lnTo>
                  <a:pt x="718367" y="301394"/>
                </a:lnTo>
                <a:lnTo>
                  <a:pt x="752859" y="267538"/>
                </a:lnTo>
                <a:lnTo>
                  <a:pt x="786294" y="232548"/>
                </a:lnTo>
                <a:lnTo>
                  <a:pt x="818642" y="196445"/>
                </a:lnTo>
                <a:lnTo>
                  <a:pt x="849872" y="159251"/>
                </a:lnTo>
                <a:lnTo>
                  <a:pt x="879954" y="120988"/>
                </a:lnTo>
                <a:lnTo>
                  <a:pt x="908857" y="81677"/>
                </a:lnTo>
                <a:lnTo>
                  <a:pt x="936550" y="41340"/>
                </a:lnTo>
                <a:lnTo>
                  <a:pt x="9630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891799" y="11409703"/>
            <a:ext cx="1322070" cy="304800"/>
          </a:xfrm>
          <a:custGeom>
            <a:avLst/>
            <a:gdLst/>
            <a:ahLst/>
            <a:cxnLst/>
            <a:rect l="l" t="t" r="r" b="b"/>
            <a:pathLst>
              <a:path w="1322070" h="304800">
                <a:moveTo>
                  <a:pt x="1321501" y="0"/>
                </a:moveTo>
                <a:lnTo>
                  <a:pt x="0" y="3042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324176" y="11367314"/>
            <a:ext cx="567690" cy="355600"/>
          </a:xfrm>
          <a:custGeom>
            <a:avLst/>
            <a:gdLst/>
            <a:ahLst/>
            <a:cxnLst/>
            <a:rect l="l" t="t" r="r" b="b"/>
            <a:pathLst>
              <a:path w="567689" h="355600">
                <a:moveTo>
                  <a:pt x="0" y="0"/>
                </a:moveTo>
                <a:lnTo>
                  <a:pt x="15541" y="44605"/>
                </a:lnTo>
                <a:lnTo>
                  <a:pt x="34885" y="86854"/>
                </a:lnTo>
                <a:lnTo>
                  <a:pt x="57786" y="126594"/>
                </a:lnTo>
                <a:lnTo>
                  <a:pt x="83999" y="163677"/>
                </a:lnTo>
                <a:lnTo>
                  <a:pt x="113278" y="197951"/>
                </a:lnTo>
                <a:lnTo>
                  <a:pt x="145376" y="229268"/>
                </a:lnTo>
                <a:lnTo>
                  <a:pt x="180049" y="257476"/>
                </a:lnTo>
                <a:lnTo>
                  <a:pt x="217050" y="282425"/>
                </a:lnTo>
                <a:lnTo>
                  <a:pt x="256134" y="303966"/>
                </a:lnTo>
                <a:lnTo>
                  <a:pt x="297055" y="321949"/>
                </a:lnTo>
                <a:lnTo>
                  <a:pt x="339567" y="336222"/>
                </a:lnTo>
                <a:lnTo>
                  <a:pt x="383425" y="346636"/>
                </a:lnTo>
                <a:lnTo>
                  <a:pt x="428383" y="353041"/>
                </a:lnTo>
                <a:lnTo>
                  <a:pt x="474195" y="355287"/>
                </a:lnTo>
                <a:lnTo>
                  <a:pt x="520615" y="353223"/>
                </a:lnTo>
                <a:lnTo>
                  <a:pt x="567398" y="3467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751717" y="11635333"/>
            <a:ext cx="201930" cy="298450"/>
          </a:xfrm>
          <a:custGeom>
            <a:avLst/>
            <a:gdLst/>
            <a:ahLst/>
            <a:cxnLst/>
            <a:rect l="l" t="t" r="r" b="b"/>
            <a:pathLst>
              <a:path w="201929" h="298450">
                <a:moveTo>
                  <a:pt x="0" y="298303"/>
                </a:moveTo>
                <a:lnTo>
                  <a:pt x="47682" y="283824"/>
                </a:lnTo>
                <a:lnTo>
                  <a:pt x="91147" y="260442"/>
                </a:lnTo>
                <a:lnTo>
                  <a:pt x="129173" y="228980"/>
                </a:lnTo>
                <a:lnTo>
                  <a:pt x="160541" y="190258"/>
                </a:lnTo>
                <a:lnTo>
                  <a:pt x="183607" y="146085"/>
                </a:lnTo>
                <a:lnTo>
                  <a:pt x="197366" y="98687"/>
                </a:lnTo>
                <a:lnTo>
                  <a:pt x="201547" y="49509"/>
                </a:lnTo>
                <a:lnTo>
                  <a:pt x="1958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065174" y="11934080"/>
            <a:ext cx="1687195" cy="381635"/>
          </a:xfrm>
          <a:custGeom>
            <a:avLst/>
            <a:gdLst/>
            <a:ahLst/>
            <a:cxnLst/>
            <a:rect l="l" t="t" r="r" b="b"/>
            <a:pathLst>
              <a:path w="1687195" h="381634">
                <a:moveTo>
                  <a:pt x="1686596" y="0"/>
                </a:moveTo>
                <a:lnTo>
                  <a:pt x="1515861" y="38657"/>
                </a:lnTo>
                <a:lnTo>
                  <a:pt x="0" y="3812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699508" y="12219336"/>
            <a:ext cx="365760" cy="104775"/>
          </a:xfrm>
          <a:custGeom>
            <a:avLst/>
            <a:gdLst/>
            <a:ahLst/>
            <a:cxnLst/>
            <a:rect l="l" t="t" r="r" b="b"/>
            <a:pathLst>
              <a:path w="365760" h="104775">
                <a:moveTo>
                  <a:pt x="0" y="0"/>
                </a:moveTo>
                <a:lnTo>
                  <a:pt x="39067" y="30432"/>
                </a:lnTo>
                <a:lnTo>
                  <a:pt x="80984" y="55842"/>
                </a:lnTo>
                <a:lnTo>
                  <a:pt x="125273" y="76105"/>
                </a:lnTo>
                <a:lnTo>
                  <a:pt x="171455" y="91096"/>
                </a:lnTo>
                <a:lnTo>
                  <a:pt x="219053" y="100688"/>
                </a:lnTo>
                <a:lnTo>
                  <a:pt x="267587" y="104757"/>
                </a:lnTo>
                <a:lnTo>
                  <a:pt x="316579" y="103177"/>
                </a:lnTo>
                <a:lnTo>
                  <a:pt x="365552" y="958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555764" y="11791607"/>
            <a:ext cx="144145" cy="427990"/>
          </a:xfrm>
          <a:custGeom>
            <a:avLst/>
            <a:gdLst/>
            <a:ahLst/>
            <a:cxnLst/>
            <a:rect l="l" t="t" r="r" b="b"/>
            <a:pathLst>
              <a:path w="144144" h="427990">
                <a:moveTo>
                  <a:pt x="14299" y="0"/>
                </a:moveTo>
                <a:lnTo>
                  <a:pt x="4450" y="46900"/>
                </a:lnTo>
                <a:lnTo>
                  <a:pt x="0" y="94002"/>
                </a:lnTo>
                <a:lnTo>
                  <a:pt x="821" y="140884"/>
                </a:lnTo>
                <a:lnTo>
                  <a:pt x="6788" y="187126"/>
                </a:lnTo>
                <a:lnTo>
                  <a:pt x="17774" y="232311"/>
                </a:lnTo>
                <a:lnTo>
                  <a:pt x="33650" y="276017"/>
                </a:lnTo>
                <a:lnTo>
                  <a:pt x="54292" y="317825"/>
                </a:lnTo>
                <a:lnTo>
                  <a:pt x="79572" y="357316"/>
                </a:lnTo>
                <a:lnTo>
                  <a:pt x="109363" y="394070"/>
                </a:lnTo>
                <a:lnTo>
                  <a:pt x="143538" y="4276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570506" y="10937943"/>
            <a:ext cx="248920" cy="854075"/>
          </a:xfrm>
          <a:custGeom>
            <a:avLst/>
            <a:gdLst/>
            <a:ahLst/>
            <a:cxnLst/>
            <a:rect l="l" t="t" r="r" b="b"/>
            <a:pathLst>
              <a:path w="248919" h="854075">
                <a:moveTo>
                  <a:pt x="0" y="854036"/>
                </a:moveTo>
                <a:lnTo>
                  <a:pt x="2484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818988" y="10625582"/>
            <a:ext cx="531495" cy="312420"/>
          </a:xfrm>
          <a:custGeom>
            <a:avLst/>
            <a:gdLst/>
            <a:ahLst/>
            <a:cxnLst/>
            <a:rect l="l" t="t" r="r" b="b"/>
            <a:pathLst>
              <a:path w="531494" h="312420">
                <a:moveTo>
                  <a:pt x="530882" y="14568"/>
                </a:moveTo>
                <a:lnTo>
                  <a:pt x="485153" y="4788"/>
                </a:lnTo>
                <a:lnTo>
                  <a:pt x="439540" y="0"/>
                </a:lnTo>
                <a:lnTo>
                  <a:pt x="394357" y="29"/>
                </a:lnTo>
                <a:lnTo>
                  <a:pt x="349918" y="4699"/>
                </a:lnTo>
                <a:lnTo>
                  <a:pt x="306538" y="13834"/>
                </a:lnTo>
                <a:lnTo>
                  <a:pt x="264529" y="27258"/>
                </a:lnTo>
                <a:lnTo>
                  <a:pt x="224206" y="44796"/>
                </a:lnTo>
                <a:lnTo>
                  <a:pt x="185883" y="66270"/>
                </a:lnTo>
                <a:lnTo>
                  <a:pt x="149874" y="91507"/>
                </a:lnTo>
                <a:lnTo>
                  <a:pt x="116494" y="120328"/>
                </a:lnTo>
                <a:lnTo>
                  <a:pt x="86055" y="152559"/>
                </a:lnTo>
                <a:lnTo>
                  <a:pt x="58872" y="188023"/>
                </a:lnTo>
                <a:lnTo>
                  <a:pt x="35259" y="226545"/>
                </a:lnTo>
                <a:lnTo>
                  <a:pt x="15530" y="267949"/>
                </a:lnTo>
                <a:lnTo>
                  <a:pt x="0" y="3120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350091" y="10640139"/>
            <a:ext cx="1213485" cy="354965"/>
          </a:xfrm>
          <a:custGeom>
            <a:avLst/>
            <a:gdLst/>
            <a:ahLst/>
            <a:cxnLst/>
            <a:rect l="l" t="t" r="r" b="b"/>
            <a:pathLst>
              <a:path w="1213485" h="354965">
                <a:moveTo>
                  <a:pt x="0" y="0"/>
                </a:moveTo>
                <a:lnTo>
                  <a:pt x="58343" y="17180"/>
                </a:lnTo>
                <a:lnTo>
                  <a:pt x="1213404" y="354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563127" y="10994490"/>
            <a:ext cx="311150" cy="311150"/>
          </a:xfrm>
          <a:custGeom>
            <a:avLst/>
            <a:gdLst/>
            <a:ahLst/>
            <a:cxnLst/>
            <a:rect l="l" t="t" r="r" b="b"/>
            <a:pathLst>
              <a:path w="311150" h="311150">
                <a:moveTo>
                  <a:pt x="311085" y="311145"/>
                </a:moveTo>
                <a:lnTo>
                  <a:pt x="296973" y="266390"/>
                </a:lnTo>
                <a:lnTo>
                  <a:pt x="278338" y="223921"/>
                </a:lnTo>
                <a:lnTo>
                  <a:pt x="255461" y="184017"/>
                </a:lnTo>
                <a:lnTo>
                  <a:pt x="228621" y="146959"/>
                </a:lnTo>
                <a:lnTo>
                  <a:pt x="198098" y="113025"/>
                </a:lnTo>
                <a:lnTo>
                  <a:pt x="164170" y="82495"/>
                </a:lnTo>
                <a:lnTo>
                  <a:pt x="127117" y="55648"/>
                </a:lnTo>
                <a:lnTo>
                  <a:pt x="87218" y="32763"/>
                </a:lnTo>
                <a:lnTo>
                  <a:pt x="44752" y="1412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874543" y="11305544"/>
            <a:ext cx="73660" cy="330200"/>
          </a:xfrm>
          <a:custGeom>
            <a:avLst/>
            <a:gdLst/>
            <a:ahLst/>
            <a:cxnLst/>
            <a:rect l="l" t="t" r="r" b="b"/>
            <a:pathLst>
              <a:path w="73660" h="330200">
                <a:moveTo>
                  <a:pt x="0" y="0"/>
                </a:moveTo>
                <a:lnTo>
                  <a:pt x="73376" y="3300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21172" y="6962699"/>
            <a:ext cx="1268095" cy="3407410"/>
          </a:xfrm>
          <a:custGeom>
            <a:avLst/>
            <a:gdLst/>
            <a:ahLst/>
            <a:cxnLst/>
            <a:rect l="l" t="t" r="r" b="b"/>
            <a:pathLst>
              <a:path w="1268095" h="3407409">
                <a:moveTo>
                  <a:pt x="0" y="3406839"/>
                </a:moveTo>
                <a:lnTo>
                  <a:pt x="50469" y="3285141"/>
                </a:lnTo>
                <a:lnTo>
                  <a:pt x="99506" y="3184918"/>
                </a:lnTo>
                <a:lnTo>
                  <a:pt x="153554" y="3086844"/>
                </a:lnTo>
                <a:lnTo>
                  <a:pt x="187916" y="3033153"/>
                </a:lnTo>
                <a:lnTo>
                  <a:pt x="225857" y="2981968"/>
                </a:lnTo>
                <a:lnTo>
                  <a:pt x="267020" y="2933289"/>
                </a:lnTo>
                <a:lnTo>
                  <a:pt x="325364" y="2875303"/>
                </a:lnTo>
                <a:lnTo>
                  <a:pt x="388361" y="2822687"/>
                </a:lnTo>
                <a:lnTo>
                  <a:pt x="455653" y="2775797"/>
                </a:lnTo>
                <a:lnTo>
                  <a:pt x="530819" y="2716738"/>
                </a:lnTo>
                <a:lnTo>
                  <a:pt x="599901" y="2650877"/>
                </a:lnTo>
                <a:lnTo>
                  <a:pt x="662540" y="2578932"/>
                </a:lnTo>
                <a:lnTo>
                  <a:pt x="718378" y="2501618"/>
                </a:lnTo>
                <a:lnTo>
                  <a:pt x="766699" y="2419650"/>
                </a:lnTo>
                <a:lnTo>
                  <a:pt x="807504" y="2333030"/>
                </a:lnTo>
                <a:lnTo>
                  <a:pt x="840076" y="2243545"/>
                </a:lnTo>
                <a:lnTo>
                  <a:pt x="864058" y="2151198"/>
                </a:lnTo>
                <a:lnTo>
                  <a:pt x="879807" y="2057776"/>
                </a:lnTo>
                <a:lnTo>
                  <a:pt x="886608" y="1963281"/>
                </a:lnTo>
                <a:lnTo>
                  <a:pt x="884461" y="1868428"/>
                </a:lnTo>
                <a:lnTo>
                  <a:pt x="874080" y="1774291"/>
                </a:lnTo>
                <a:lnTo>
                  <a:pt x="855110" y="1681585"/>
                </a:lnTo>
                <a:lnTo>
                  <a:pt x="827549" y="1590669"/>
                </a:lnTo>
                <a:lnTo>
                  <a:pt x="816095" y="1565614"/>
                </a:lnTo>
                <a:lnTo>
                  <a:pt x="806788" y="1539842"/>
                </a:lnTo>
                <a:lnTo>
                  <a:pt x="799988" y="1512997"/>
                </a:lnTo>
                <a:lnTo>
                  <a:pt x="795334" y="1485794"/>
                </a:lnTo>
                <a:lnTo>
                  <a:pt x="793545" y="1458233"/>
                </a:lnTo>
                <a:lnTo>
                  <a:pt x="794261" y="1430672"/>
                </a:lnTo>
                <a:lnTo>
                  <a:pt x="802851" y="1376265"/>
                </a:lnTo>
                <a:lnTo>
                  <a:pt x="821106" y="1324365"/>
                </a:lnTo>
                <a:lnTo>
                  <a:pt x="844372" y="1282844"/>
                </a:lnTo>
                <a:lnTo>
                  <a:pt x="874080" y="1245261"/>
                </a:lnTo>
                <a:lnTo>
                  <a:pt x="961417" y="1163651"/>
                </a:lnTo>
                <a:lnTo>
                  <a:pt x="1025488" y="1092422"/>
                </a:lnTo>
                <a:lnTo>
                  <a:pt x="1083115" y="1016181"/>
                </a:lnTo>
                <a:lnTo>
                  <a:pt x="1133584" y="934930"/>
                </a:lnTo>
                <a:lnTo>
                  <a:pt x="1176537" y="849383"/>
                </a:lnTo>
                <a:lnTo>
                  <a:pt x="1211257" y="760257"/>
                </a:lnTo>
                <a:lnTo>
                  <a:pt x="1238460" y="668267"/>
                </a:lnTo>
                <a:lnTo>
                  <a:pt x="1257072" y="572698"/>
                </a:lnTo>
                <a:lnTo>
                  <a:pt x="1266737" y="475697"/>
                </a:lnTo>
                <a:lnTo>
                  <a:pt x="1267811" y="378338"/>
                </a:lnTo>
                <a:lnTo>
                  <a:pt x="1259578" y="281338"/>
                </a:lnTo>
                <a:lnTo>
                  <a:pt x="1242397" y="185411"/>
                </a:lnTo>
                <a:lnTo>
                  <a:pt x="1216984" y="91273"/>
                </a:lnTo>
                <a:lnTo>
                  <a:pt x="1182622" y="0"/>
                </a:lnTo>
                <a:lnTo>
                  <a:pt x="1104949" y="33288"/>
                </a:lnTo>
                <a:lnTo>
                  <a:pt x="1136448" y="117403"/>
                </a:lnTo>
                <a:lnTo>
                  <a:pt x="1160072" y="203665"/>
                </a:lnTo>
                <a:lnTo>
                  <a:pt x="1175821" y="292076"/>
                </a:lnTo>
                <a:lnTo>
                  <a:pt x="1183338" y="381560"/>
                </a:lnTo>
                <a:lnTo>
                  <a:pt x="1182264" y="471044"/>
                </a:lnTo>
                <a:lnTo>
                  <a:pt x="1173315" y="560528"/>
                </a:lnTo>
                <a:lnTo>
                  <a:pt x="1156134" y="648222"/>
                </a:lnTo>
                <a:lnTo>
                  <a:pt x="1131437" y="733053"/>
                </a:lnTo>
                <a:lnTo>
                  <a:pt x="1098865" y="815379"/>
                </a:lnTo>
                <a:lnTo>
                  <a:pt x="1059492" y="894125"/>
                </a:lnTo>
                <a:lnTo>
                  <a:pt x="1012602" y="969292"/>
                </a:lnTo>
                <a:lnTo>
                  <a:pt x="959627" y="1039805"/>
                </a:lnTo>
                <a:lnTo>
                  <a:pt x="900210" y="1104949"/>
                </a:lnTo>
                <a:lnTo>
                  <a:pt x="835065" y="1164725"/>
                </a:lnTo>
                <a:lnTo>
                  <a:pt x="813231" y="1186559"/>
                </a:lnTo>
                <a:lnTo>
                  <a:pt x="774574" y="1235238"/>
                </a:lnTo>
                <a:lnTo>
                  <a:pt x="744507" y="1289287"/>
                </a:lnTo>
                <a:lnTo>
                  <a:pt x="721242" y="1354431"/>
                </a:lnTo>
                <a:lnTo>
                  <a:pt x="709788" y="1422797"/>
                </a:lnTo>
                <a:lnTo>
                  <a:pt x="709072" y="1457159"/>
                </a:lnTo>
                <a:lnTo>
                  <a:pt x="710861" y="1491879"/>
                </a:lnTo>
                <a:lnTo>
                  <a:pt x="716230" y="1525883"/>
                </a:lnTo>
                <a:lnTo>
                  <a:pt x="724463" y="1559529"/>
                </a:lnTo>
                <a:lnTo>
                  <a:pt x="735559" y="1592459"/>
                </a:lnTo>
                <a:lnTo>
                  <a:pt x="749519" y="1623957"/>
                </a:lnTo>
                <a:lnTo>
                  <a:pt x="774216" y="1706641"/>
                </a:lnTo>
                <a:lnTo>
                  <a:pt x="791039" y="1791114"/>
                </a:lnTo>
                <a:lnTo>
                  <a:pt x="800346" y="1876661"/>
                </a:lnTo>
                <a:lnTo>
                  <a:pt x="801777" y="1962923"/>
                </a:lnTo>
                <a:lnTo>
                  <a:pt x="795692" y="2048828"/>
                </a:lnTo>
                <a:lnTo>
                  <a:pt x="781375" y="2133659"/>
                </a:lnTo>
                <a:lnTo>
                  <a:pt x="759541" y="2218132"/>
                </a:lnTo>
                <a:lnTo>
                  <a:pt x="729474" y="2300099"/>
                </a:lnTo>
                <a:lnTo>
                  <a:pt x="692607" y="2379203"/>
                </a:lnTo>
                <a:lnTo>
                  <a:pt x="648222" y="2454370"/>
                </a:lnTo>
                <a:lnTo>
                  <a:pt x="597396" y="2525241"/>
                </a:lnTo>
                <a:lnTo>
                  <a:pt x="540126" y="2591102"/>
                </a:lnTo>
                <a:lnTo>
                  <a:pt x="476771" y="2651235"/>
                </a:lnTo>
                <a:lnTo>
                  <a:pt x="408405" y="2705641"/>
                </a:lnTo>
                <a:lnTo>
                  <a:pt x="335744" y="2756468"/>
                </a:lnTo>
                <a:lnTo>
                  <a:pt x="267736" y="2813380"/>
                </a:lnTo>
                <a:lnTo>
                  <a:pt x="204739" y="2876377"/>
                </a:lnTo>
                <a:lnTo>
                  <a:pt x="159639" y="2929352"/>
                </a:lnTo>
                <a:lnTo>
                  <a:pt x="118119" y="2985190"/>
                </a:lnTo>
                <a:lnTo>
                  <a:pt x="80535" y="3044249"/>
                </a:lnTo>
                <a:lnTo>
                  <a:pt x="24697" y="3145903"/>
                </a:lnTo>
                <a:lnTo>
                  <a:pt x="0" y="31963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486033" y="254612"/>
            <a:ext cx="556895" cy="639445"/>
          </a:xfrm>
          <a:custGeom>
            <a:avLst/>
            <a:gdLst/>
            <a:ahLst/>
            <a:cxnLst/>
            <a:rect l="l" t="t" r="r" b="b"/>
            <a:pathLst>
              <a:path w="556894" h="639444">
                <a:moveTo>
                  <a:pt x="468180" y="0"/>
                </a:moveTo>
                <a:lnTo>
                  <a:pt x="307467" y="535115"/>
                </a:lnTo>
                <a:lnTo>
                  <a:pt x="22907" y="454937"/>
                </a:lnTo>
                <a:lnTo>
                  <a:pt x="0" y="536188"/>
                </a:lnTo>
                <a:lnTo>
                  <a:pt x="364737" y="638916"/>
                </a:lnTo>
                <a:lnTo>
                  <a:pt x="55659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1466376" y="5993765"/>
            <a:ext cx="1444625" cy="2059939"/>
          </a:xfrm>
          <a:custGeom>
            <a:avLst/>
            <a:gdLst/>
            <a:ahLst/>
            <a:cxnLst/>
            <a:rect l="l" t="t" r="r" b="b"/>
            <a:pathLst>
              <a:path w="1444625" h="2059940">
                <a:moveTo>
                  <a:pt x="1312195" y="726253"/>
                </a:moveTo>
                <a:lnTo>
                  <a:pt x="1444631" y="270957"/>
                </a:lnTo>
                <a:lnTo>
                  <a:pt x="507553" y="0"/>
                </a:lnTo>
                <a:lnTo>
                  <a:pt x="379412" y="454579"/>
                </a:lnTo>
                <a:lnTo>
                  <a:pt x="255208" y="418785"/>
                </a:lnTo>
                <a:lnTo>
                  <a:pt x="204739" y="593100"/>
                </a:lnTo>
                <a:lnTo>
                  <a:pt x="128141" y="857257"/>
                </a:lnTo>
                <a:lnTo>
                  <a:pt x="51542" y="1121772"/>
                </a:lnTo>
                <a:lnTo>
                  <a:pt x="15033" y="1248124"/>
                </a:lnTo>
                <a:lnTo>
                  <a:pt x="1073" y="1295730"/>
                </a:lnTo>
                <a:lnTo>
                  <a:pt x="131720" y="1332597"/>
                </a:lnTo>
                <a:lnTo>
                  <a:pt x="0" y="1798988"/>
                </a:lnTo>
                <a:lnTo>
                  <a:pt x="924192" y="2059924"/>
                </a:lnTo>
                <a:lnTo>
                  <a:pt x="1057344" y="1603197"/>
                </a:lnTo>
                <a:lnTo>
                  <a:pt x="1184769" y="1164725"/>
                </a:lnTo>
                <a:lnTo>
                  <a:pt x="1312195" y="7262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5604121" y="3177879"/>
            <a:ext cx="344805" cy="91440"/>
          </a:xfrm>
          <a:custGeom>
            <a:avLst/>
            <a:gdLst/>
            <a:ahLst/>
            <a:cxnLst/>
            <a:rect l="l" t="t" r="r" b="b"/>
            <a:pathLst>
              <a:path w="344805" h="91439">
                <a:moveTo>
                  <a:pt x="344334" y="912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5368765" y="2962833"/>
            <a:ext cx="235585" cy="214629"/>
          </a:xfrm>
          <a:custGeom>
            <a:avLst/>
            <a:gdLst/>
            <a:ahLst/>
            <a:cxnLst/>
            <a:rect l="l" t="t" r="r" b="b"/>
            <a:pathLst>
              <a:path w="235584" h="214630">
                <a:moveTo>
                  <a:pt x="0" y="0"/>
                </a:moveTo>
                <a:lnTo>
                  <a:pt x="28844" y="45910"/>
                </a:lnTo>
                <a:lnTo>
                  <a:pt x="62283" y="88190"/>
                </a:lnTo>
                <a:lnTo>
                  <a:pt x="99968" y="126521"/>
                </a:lnTo>
                <a:lnTo>
                  <a:pt x="141551" y="160584"/>
                </a:lnTo>
                <a:lnTo>
                  <a:pt x="186683" y="190060"/>
                </a:lnTo>
                <a:lnTo>
                  <a:pt x="235015" y="2146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5270167" y="2963117"/>
            <a:ext cx="678815" cy="438150"/>
          </a:xfrm>
          <a:custGeom>
            <a:avLst/>
            <a:gdLst/>
            <a:ahLst/>
            <a:cxnLst/>
            <a:rect l="l" t="t" r="r" b="b"/>
            <a:pathLst>
              <a:path w="678815" h="438150">
                <a:moveTo>
                  <a:pt x="99148" y="0"/>
                </a:moveTo>
                <a:lnTo>
                  <a:pt x="0" y="357578"/>
                </a:lnTo>
                <a:lnTo>
                  <a:pt x="139953" y="321069"/>
                </a:lnTo>
                <a:lnTo>
                  <a:pt x="377623" y="437756"/>
                </a:lnTo>
                <a:lnTo>
                  <a:pt x="665403" y="350777"/>
                </a:lnTo>
                <a:lnTo>
                  <a:pt x="678289" y="3060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8761450" y="11188498"/>
            <a:ext cx="144780" cy="191770"/>
          </a:xfrm>
          <a:custGeom>
            <a:avLst/>
            <a:gdLst/>
            <a:ahLst/>
            <a:cxnLst/>
            <a:rect l="l" t="t" r="r" b="b"/>
            <a:pathLst>
              <a:path w="144779" h="191770">
                <a:moveTo>
                  <a:pt x="107380" y="0"/>
                </a:moveTo>
                <a:lnTo>
                  <a:pt x="0" y="24697"/>
                </a:lnTo>
                <a:lnTo>
                  <a:pt x="20760" y="191496"/>
                </a:lnTo>
                <a:lnTo>
                  <a:pt x="144606" y="162861"/>
                </a:lnTo>
                <a:lnTo>
                  <a:pt x="1073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1667178" y="10536338"/>
            <a:ext cx="74295" cy="180975"/>
          </a:xfrm>
          <a:custGeom>
            <a:avLst/>
            <a:gdLst/>
            <a:ahLst/>
            <a:cxnLst/>
            <a:rect l="l" t="t" r="r" b="b"/>
            <a:pathLst>
              <a:path w="74295" h="180975">
                <a:moveTo>
                  <a:pt x="39373" y="0"/>
                </a:moveTo>
                <a:lnTo>
                  <a:pt x="3221" y="8590"/>
                </a:lnTo>
                <a:lnTo>
                  <a:pt x="0" y="180757"/>
                </a:lnTo>
                <a:lnTo>
                  <a:pt x="74092" y="165008"/>
                </a:lnTo>
                <a:lnTo>
                  <a:pt x="393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4987725" y="11866429"/>
            <a:ext cx="988060" cy="379095"/>
          </a:xfrm>
          <a:custGeom>
            <a:avLst/>
            <a:gdLst/>
            <a:ahLst/>
            <a:cxnLst/>
            <a:rect l="l" t="t" r="r" b="b"/>
            <a:pathLst>
              <a:path w="988060" h="379095">
                <a:moveTo>
                  <a:pt x="987904" y="159281"/>
                </a:moveTo>
                <a:lnTo>
                  <a:pt x="950679" y="0"/>
                </a:lnTo>
                <a:lnTo>
                  <a:pt x="0" y="216909"/>
                </a:lnTo>
                <a:lnTo>
                  <a:pt x="37225" y="379054"/>
                </a:lnTo>
                <a:lnTo>
                  <a:pt x="987904" y="1592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4961238" y="12083339"/>
            <a:ext cx="64135" cy="168910"/>
          </a:xfrm>
          <a:custGeom>
            <a:avLst/>
            <a:gdLst/>
            <a:ahLst/>
            <a:cxnLst/>
            <a:rect l="l" t="t" r="r" b="b"/>
            <a:pathLst>
              <a:path w="64135" h="168909">
                <a:moveTo>
                  <a:pt x="26487" y="0"/>
                </a:moveTo>
                <a:lnTo>
                  <a:pt x="0" y="6084"/>
                </a:lnTo>
                <a:lnTo>
                  <a:pt x="36509" y="168588"/>
                </a:lnTo>
                <a:lnTo>
                  <a:pt x="63712" y="162145"/>
                </a:ln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4177745" y="3269153"/>
            <a:ext cx="2290445" cy="6138545"/>
          </a:xfrm>
          <a:custGeom>
            <a:avLst/>
            <a:gdLst/>
            <a:ahLst/>
            <a:cxnLst/>
            <a:rect l="l" t="t" r="r" b="b"/>
            <a:pathLst>
              <a:path w="2290444" h="6138545">
                <a:moveTo>
                  <a:pt x="2290435" y="149259"/>
                </a:moveTo>
                <a:lnTo>
                  <a:pt x="1770711" y="0"/>
                </a:lnTo>
                <a:lnTo>
                  <a:pt x="1757826" y="44742"/>
                </a:lnTo>
                <a:lnTo>
                  <a:pt x="1722032" y="168230"/>
                </a:lnTo>
                <a:lnTo>
                  <a:pt x="1528030" y="835781"/>
                </a:lnTo>
                <a:lnTo>
                  <a:pt x="1468971" y="1038015"/>
                </a:lnTo>
                <a:lnTo>
                  <a:pt x="1452506" y="1095285"/>
                </a:lnTo>
                <a:lnTo>
                  <a:pt x="1377697" y="1354431"/>
                </a:lnTo>
                <a:lnTo>
                  <a:pt x="1041237" y="2522736"/>
                </a:lnTo>
                <a:lnTo>
                  <a:pt x="981103" y="2732129"/>
                </a:lnTo>
                <a:lnTo>
                  <a:pt x="852604" y="3179907"/>
                </a:lnTo>
                <a:lnTo>
                  <a:pt x="652518" y="3872157"/>
                </a:lnTo>
                <a:lnTo>
                  <a:pt x="623525" y="3972737"/>
                </a:lnTo>
                <a:lnTo>
                  <a:pt x="562318" y="4189288"/>
                </a:lnTo>
                <a:lnTo>
                  <a:pt x="280264" y="5167887"/>
                </a:lnTo>
                <a:lnTo>
                  <a:pt x="199370" y="5448151"/>
                </a:lnTo>
                <a:lnTo>
                  <a:pt x="0" y="61382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4027886" y="9406908"/>
            <a:ext cx="149860" cy="338455"/>
          </a:xfrm>
          <a:custGeom>
            <a:avLst/>
            <a:gdLst/>
            <a:ahLst/>
            <a:cxnLst/>
            <a:rect l="l" t="t" r="r" b="b"/>
            <a:pathLst>
              <a:path w="149859" h="338454">
                <a:moveTo>
                  <a:pt x="0" y="337876"/>
                </a:moveTo>
                <a:lnTo>
                  <a:pt x="26864" y="292199"/>
                </a:lnTo>
                <a:lnTo>
                  <a:pt x="51937" y="245569"/>
                </a:lnTo>
                <a:lnTo>
                  <a:pt x="75196" y="198040"/>
                </a:lnTo>
                <a:lnTo>
                  <a:pt x="96617" y="149666"/>
                </a:lnTo>
                <a:lnTo>
                  <a:pt x="116176" y="100499"/>
                </a:lnTo>
                <a:lnTo>
                  <a:pt x="133850" y="50592"/>
                </a:lnTo>
                <a:lnTo>
                  <a:pt x="1496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3858823" y="9745298"/>
            <a:ext cx="169545" cy="226695"/>
          </a:xfrm>
          <a:custGeom>
            <a:avLst/>
            <a:gdLst/>
            <a:ahLst/>
            <a:cxnLst/>
            <a:rect l="l" t="t" r="r" b="b"/>
            <a:pathLst>
              <a:path w="169544" h="226695">
                <a:moveTo>
                  <a:pt x="169303" y="0"/>
                </a:moveTo>
                <a:lnTo>
                  <a:pt x="0" y="2265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3752324" y="9971456"/>
            <a:ext cx="106680" cy="102870"/>
          </a:xfrm>
          <a:custGeom>
            <a:avLst/>
            <a:gdLst/>
            <a:ahLst/>
            <a:cxnLst/>
            <a:rect l="l" t="t" r="r" b="b"/>
            <a:pathLst>
              <a:path w="106680" h="102870">
                <a:moveTo>
                  <a:pt x="0" y="102332"/>
                </a:moveTo>
                <a:lnTo>
                  <a:pt x="27653" y="77840"/>
                </a:lnTo>
                <a:lnTo>
                  <a:pt x="54627" y="52611"/>
                </a:lnTo>
                <a:lnTo>
                  <a:pt x="80906" y="26659"/>
                </a:lnTo>
                <a:lnTo>
                  <a:pt x="1064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3246859" y="10073850"/>
            <a:ext cx="506095" cy="278765"/>
          </a:xfrm>
          <a:custGeom>
            <a:avLst/>
            <a:gdLst/>
            <a:ahLst/>
            <a:cxnLst/>
            <a:rect l="l" t="t" r="r" b="b"/>
            <a:pathLst>
              <a:path w="506094" h="278765">
                <a:moveTo>
                  <a:pt x="0" y="278448"/>
                </a:moveTo>
                <a:lnTo>
                  <a:pt x="46252" y="263563"/>
                </a:lnTo>
                <a:lnTo>
                  <a:pt x="91885" y="247094"/>
                </a:lnTo>
                <a:lnTo>
                  <a:pt x="136860" y="229062"/>
                </a:lnTo>
                <a:lnTo>
                  <a:pt x="181139" y="209490"/>
                </a:lnTo>
                <a:lnTo>
                  <a:pt x="224682" y="188398"/>
                </a:lnTo>
                <a:lnTo>
                  <a:pt x="267450" y="165807"/>
                </a:lnTo>
                <a:lnTo>
                  <a:pt x="309405" y="141740"/>
                </a:lnTo>
                <a:lnTo>
                  <a:pt x="350508" y="116217"/>
                </a:lnTo>
                <a:lnTo>
                  <a:pt x="390719" y="89261"/>
                </a:lnTo>
                <a:lnTo>
                  <a:pt x="430002" y="60891"/>
                </a:lnTo>
                <a:lnTo>
                  <a:pt x="468315" y="31130"/>
                </a:lnTo>
                <a:lnTo>
                  <a:pt x="5056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945981" y="10352358"/>
            <a:ext cx="11301095" cy="3616325"/>
          </a:xfrm>
          <a:custGeom>
            <a:avLst/>
            <a:gdLst/>
            <a:ahLst/>
            <a:cxnLst/>
            <a:rect l="l" t="t" r="r" b="b"/>
            <a:pathLst>
              <a:path w="11301094" h="3616325">
                <a:moveTo>
                  <a:pt x="11300771" y="0"/>
                </a:moveTo>
                <a:lnTo>
                  <a:pt x="11050573" y="59059"/>
                </a:lnTo>
                <a:lnTo>
                  <a:pt x="10937465" y="85904"/>
                </a:lnTo>
                <a:lnTo>
                  <a:pt x="10560916" y="175746"/>
                </a:lnTo>
                <a:lnTo>
                  <a:pt x="10473579" y="195433"/>
                </a:lnTo>
                <a:lnTo>
                  <a:pt x="10310718" y="234448"/>
                </a:lnTo>
                <a:lnTo>
                  <a:pt x="10078417" y="289570"/>
                </a:lnTo>
                <a:lnTo>
                  <a:pt x="9795290" y="348988"/>
                </a:lnTo>
                <a:lnTo>
                  <a:pt x="9721197" y="364737"/>
                </a:lnTo>
                <a:lnTo>
                  <a:pt x="9436279" y="430239"/>
                </a:lnTo>
                <a:lnTo>
                  <a:pt x="8654188" y="610281"/>
                </a:lnTo>
                <a:lnTo>
                  <a:pt x="8624121" y="617082"/>
                </a:lnTo>
                <a:lnTo>
                  <a:pt x="8400411" y="668625"/>
                </a:lnTo>
                <a:lnTo>
                  <a:pt x="6960075" y="999000"/>
                </a:lnTo>
                <a:lnTo>
                  <a:pt x="6836229" y="1027635"/>
                </a:lnTo>
                <a:lnTo>
                  <a:pt x="6506211" y="1103518"/>
                </a:lnTo>
                <a:lnTo>
                  <a:pt x="5628551" y="1305394"/>
                </a:lnTo>
                <a:lnTo>
                  <a:pt x="4673218" y="1525525"/>
                </a:lnTo>
                <a:lnTo>
                  <a:pt x="4344633" y="1601049"/>
                </a:lnTo>
                <a:lnTo>
                  <a:pt x="4029649" y="1673353"/>
                </a:lnTo>
                <a:lnTo>
                  <a:pt x="3078969" y="1893126"/>
                </a:lnTo>
                <a:lnTo>
                  <a:pt x="3051766" y="1899568"/>
                </a:lnTo>
                <a:lnTo>
                  <a:pt x="2796557" y="1957912"/>
                </a:lnTo>
                <a:lnTo>
                  <a:pt x="1754604" y="2197014"/>
                </a:lnTo>
                <a:lnTo>
                  <a:pt x="1681943" y="2213837"/>
                </a:lnTo>
                <a:lnTo>
                  <a:pt x="1292150" y="2302963"/>
                </a:lnTo>
                <a:lnTo>
                  <a:pt x="0" y="2597545"/>
                </a:lnTo>
                <a:lnTo>
                  <a:pt x="215477" y="3540349"/>
                </a:lnTo>
                <a:lnTo>
                  <a:pt x="234448" y="36158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3525227" y="13196163"/>
            <a:ext cx="2943225" cy="772160"/>
          </a:xfrm>
          <a:custGeom>
            <a:avLst/>
            <a:gdLst/>
            <a:ahLst/>
            <a:cxnLst/>
            <a:rect l="l" t="t" r="r" b="b"/>
            <a:pathLst>
              <a:path w="2943225" h="772159">
                <a:moveTo>
                  <a:pt x="0" y="772069"/>
                </a:moveTo>
                <a:lnTo>
                  <a:pt x="1630758" y="381918"/>
                </a:lnTo>
                <a:lnTo>
                  <a:pt x="29429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6099507" y="7144890"/>
            <a:ext cx="69850" cy="69215"/>
          </a:xfrm>
          <a:custGeom>
            <a:avLst/>
            <a:gdLst/>
            <a:ahLst/>
            <a:cxnLst/>
            <a:rect l="l" t="t" r="r" b="b"/>
            <a:pathLst>
              <a:path w="69850" h="69215">
                <a:moveTo>
                  <a:pt x="15749" y="0"/>
                </a:moveTo>
                <a:lnTo>
                  <a:pt x="69439" y="15391"/>
                </a:lnTo>
                <a:lnTo>
                  <a:pt x="53690" y="69081"/>
                </a:lnTo>
                <a:lnTo>
                  <a:pt x="0" y="53332"/>
                </a:lnTo>
                <a:lnTo>
                  <a:pt x="157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4847802" y="7421216"/>
            <a:ext cx="1203325" cy="1099185"/>
          </a:xfrm>
          <a:custGeom>
            <a:avLst/>
            <a:gdLst/>
            <a:ahLst/>
            <a:cxnLst/>
            <a:rect l="l" t="t" r="r" b="b"/>
            <a:pathLst>
              <a:path w="1203325" h="1099184">
                <a:moveTo>
                  <a:pt x="134942" y="107380"/>
                </a:moveTo>
                <a:lnTo>
                  <a:pt x="603838" y="243038"/>
                </a:lnTo>
                <a:lnTo>
                  <a:pt x="675426" y="0"/>
                </a:lnTo>
                <a:lnTo>
                  <a:pt x="1203024" y="152123"/>
                </a:lnTo>
                <a:lnTo>
                  <a:pt x="1123204" y="429165"/>
                </a:lnTo>
                <a:lnTo>
                  <a:pt x="977524" y="387287"/>
                </a:lnTo>
                <a:lnTo>
                  <a:pt x="884103" y="707998"/>
                </a:lnTo>
                <a:lnTo>
                  <a:pt x="1029783" y="749161"/>
                </a:lnTo>
                <a:lnTo>
                  <a:pt x="930634" y="1098865"/>
                </a:lnTo>
                <a:lnTo>
                  <a:pt x="260219" y="909158"/>
                </a:lnTo>
                <a:lnTo>
                  <a:pt x="321069" y="696544"/>
                </a:lnTo>
                <a:lnTo>
                  <a:pt x="329301" y="665046"/>
                </a:lnTo>
                <a:lnTo>
                  <a:pt x="0" y="571624"/>
                </a:lnTo>
                <a:lnTo>
                  <a:pt x="134942" y="107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5930919" y="3462081"/>
            <a:ext cx="537845" cy="1144905"/>
          </a:xfrm>
          <a:custGeom>
            <a:avLst/>
            <a:gdLst/>
            <a:ahLst/>
            <a:cxnLst/>
            <a:rect l="l" t="t" r="r" b="b"/>
            <a:pathLst>
              <a:path w="537844" h="1144904">
                <a:moveTo>
                  <a:pt x="537262" y="1144680"/>
                </a:moveTo>
                <a:lnTo>
                  <a:pt x="0" y="989694"/>
                </a:lnTo>
                <a:lnTo>
                  <a:pt x="68365" y="752382"/>
                </a:lnTo>
                <a:lnTo>
                  <a:pt x="18254" y="733411"/>
                </a:lnTo>
                <a:lnTo>
                  <a:pt x="231942" y="0"/>
                </a:lnTo>
                <a:lnTo>
                  <a:pt x="537262" y="884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5363947" y="6207454"/>
            <a:ext cx="1104265" cy="965835"/>
          </a:xfrm>
          <a:custGeom>
            <a:avLst/>
            <a:gdLst/>
            <a:ahLst/>
            <a:cxnLst/>
            <a:rect l="l" t="t" r="r" b="b"/>
            <a:pathLst>
              <a:path w="1104265" h="965834">
                <a:moveTo>
                  <a:pt x="1104234" y="826475"/>
                </a:moveTo>
                <a:lnTo>
                  <a:pt x="862269" y="755961"/>
                </a:lnTo>
                <a:lnTo>
                  <a:pt x="720884" y="714799"/>
                </a:lnTo>
                <a:lnTo>
                  <a:pt x="648222" y="965354"/>
                </a:lnTo>
                <a:lnTo>
                  <a:pt x="0" y="778511"/>
                </a:lnTo>
                <a:lnTo>
                  <a:pt x="200086" y="81251"/>
                </a:lnTo>
                <a:lnTo>
                  <a:pt x="477487" y="162503"/>
                </a:lnTo>
                <a:lnTo>
                  <a:pt x="525092" y="0"/>
                </a:lnTo>
                <a:lnTo>
                  <a:pt x="1104234" y="1696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5622018" y="4695172"/>
            <a:ext cx="846455" cy="1232535"/>
          </a:xfrm>
          <a:custGeom>
            <a:avLst/>
            <a:gdLst/>
            <a:ahLst/>
            <a:cxnLst/>
            <a:rect l="l" t="t" r="r" b="b"/>
            <a:pathLst>
              <a:path w="846455" h="1232535">
                <a:moveTo>
                  <a:pt x="846161" y="974303"/>
                </a:moveTo>
                <a:lnTo>
                  <a:pt x="729832" y="940657"/>
                </a:lnTo>
                <a:lnTo>
                  <a:pt x="643927" y="1232017"/>
                </a:lnTo>
                <a:lnTo>
                  <a:pt x="208319" y="1106739"/>
                </a:lnTo>
                <a:lnTo>
                  <a:pt x="292076" y="815021"/>
                </a:lnTo>
                <a:lnTo>
                  <a:pt x="0" y="729832"/>
                </a:lnTo>
                <a:lnTo>
                  <a:pt x="210108" y="0"/>
                </a:lnTo>
                <a:lnTo>
                  <a:pt x="846161" y="1846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8826952" y="12588030"/>
            <a:ext cx="388620" cy="496570"/>
          </a:xfrm>
          <a:custGeom>
            <a:avLst/>
            <a:gdLst/>
            <a:ahLst/>
            <a:cxnLst/>
            <a:rect l="l" t="t" r="r" b="b"/>
            <a:pathLst>
              <a:path w="388620" h="496569">
                <a:moveTo>
                  <a:pt x="388003" y="429523"/>
                </a:moveTo>
                <a:lnTo>
                  <a:pt x="99506" y="496457"/>
                </a:lnTo>
                <a:lnTo>
                  <a:pt x="0" y="66934"/>
                </a:lnTo>
                <a:lnTo>
                  <a:pt x="288138" y="0"/>
                </a:lnTo>
                <a:lnTo>
                  <a:pt x="388003" y="4295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134763" y="12623465"/>
            <a:ext cx="1156335" cy="825500"/>
          </a:xfrm>
          <a:custGeom>
            <a:avLst/>
            <a:gdLst/>
            <a:ahLst/>
            <a:cxnLst/>
            <a:rect l="l" t="t" r="r" b="b"/>
            <a:pathLst>
              <a:path w="1156335" h="825500">
                <a:moveTo>
                  <a:pt x="845088" y="825043"/>
                </a:moveTo>
                <a:lnTo>
                  <a:pt x="808578" y="672562"/>
                </a:lnTo>
                <a:lnTo>
                  <a:pt x="492878" y="746297"/>
                </a:lnTo>
                <a:lnTo>
                  <a:pt x="475339" y="672920"/>
                </a:lnTo>
                <a:lnTo>
                  <a:pt x="157134" y="746297"/>
                </a:lnTo>
                <a:lnTo>
                  <a:pt x="0" y="88052"/>
                </a:lnTo>
                <a:lnTo>
                  <a:pt x="376549" y="0"/>
                </a:lnTo>
                <a:lnTo>
                  <a:pt x="393372" y="73019"/>
                </a:lnTo>
                <a:lnTo>
                  <a:pt x="677215" y="8590"/>
                </a:lnTo>
                <a:lnTo>
                  <a:pt x="703703" y="120266"/>
                </a:lnTo>
                <a:lnTo>
                  <a:pt x="992199" y="55122"/>
                </a:lnTo>
                <a:lnTo>
                  <a:pt x="1155776" y="753456"/>
                </a:lnTo>
                <a:lnTo>
                  <a:pt x="845088" y="8250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393268" y="12353939"/>
            <a:ext cx="1100455" cy="737235"/>
          </a:xfrm>
          <a:custGeom>
            <a:avLst/>
            <a:gdLst/>
            <a:ahLst/>
            <a:cxnLst/>
            <a:rect l="l" t="t" r="r" b="b"/>
            <a:pathLst>
              <a:path w="1100454" h="737234">
                <a:moveTo>
                  <a:pt x="975734" y="58343"/>
                </a:moveTo>
                <a:lnTo>
                  <a:pt x="1100296" y="593458"/>
                </a:lnTo>
                <a:lnTo>
                  <a:pt x="466749" y="736991"/>
                </a:lnTo>
                <a:lnTo>
                  <a:pt x="450284" y="664688"/>
                </a:lnTo>
                <a:lnTo>
                  <a:pt x="132794" y="735917"/>
                </a:lnTo>
                <a:lnTo>
                  <a:pt x="0" y="151765"/>
                </a:lnTo>
                <a:lnTo>
                  <a:pt x="658961" y="0"/>
                </a:lnTo>
                <a:lnTo>
                  <a:pt x="687238" y="121698"/>
                </a:lnTo>
                <a:lnTo>
                  <a:pt x="975734" y="583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299846" y="13303902"/>
            <a:ext cx="432434" cy="664845"/>
          </a:xfrm>
          <a:custGeom>
            <a:avLst/>
            <a:gdLst/>
            <a:ahLst/>
            <a:cxnLst/>
            <a:rect l="l" t="t" r="r" b="b"/>
            <a:pathLst>
              <a:path w="432435" h="664844">
                <a:moveTo>
                  <a:pt x="136015" y="664330"/>
                </a:moveTo>
                <a:lnTo>
                  <a:pt x="0" y="65144"/>
                </a:lnTo>
                <a:lnTo>
                  <a:pt x="287780" y="0"/>
                </a:lnTo>
                <a:lnTo>
                  <a:pt x="432387" y="637126"/>
                </a:lnTo>
                <a:lnTo>
                  <a:pt x="312120" y="6643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489985" y="11983475"/>
            <a:ext cx="1068705" cy="1167765"/>
          </a:xfrm>
          <a:custGeom>
            <a:avLst/>
            <a:gdLst/>
            <a:ahLst/>
            <a:cxnLst/>
            <a:rect l="l" t="t" r="r" b="b"/>
            <a:pathLst>
              <a:path w="1068704" h="1167765">
                <a:moveTo>
                  <a:pt x="926339" y="239459"/>
                </a:moveTo>
                <a:lnTo>
                  <a:pt x="1068440" y="852962"/>
                </a:lnTo>
                <a:lnTo>
                  <a:pt x="450642" y="993631"/>
                </a:lnTo>
                <a:lnTo>
                  <a:pt x="471760" y="1091348"/>
                </a:lnTo>
                <a:lnTo>
                  <a:pt x="137089" y="1167588"/>
                </a:lnTo>
                <a:lnTo>
                  <a:pt x="0" y="565181"/>
                </a:lnTo>
                <a:lnTo>
                  <a:pt x="308899" y="493952"/>
                </a:lnTo>
                <a:lnTo>
                  <a:pt x="225857" y="129573"/>
                </a:lnTo>
                <a:lnTo>
                  <a:pt x="801777" y="0"/>
                </a:lnTo>
                <a:lnTo>
                  <a:pt x="860121" y="253776"/>
                </a:lnTo>
                <a:lnTo>
                  <a:pt x="926339" y="2394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682987" y="11700705"/>
            <a:ext cx="1257300" cy="965835"/>
          </a:xfrm>
          <a:custGeom>
            <a:avLst/>
            <a:gdLst/>
            <a:ahLst/>
            <a:cxnLst/>
            <a:rect l="l" t="t" r="r" b="b"/>
            <a:pathLst>
              <a:path w="1257300" h="965834">
                <a:moveTo>
                  <a:pt x="662540" y="866564"/>
                </a:moveTo>
                <a:lnTo>
                  <a:pt x="540484" y="896272"/>
                </a:lnTo>
                <a:lnTo>
                  <a:pt x="501826" y="733053"/>
                </a:lnTo>
                <a:lnTo>
                  <a:pt x="115613" y="816453"/>
                </a:lnTo>
                <a:lnTo>
                  <a:pt x="0" y="279190"/>
                </a:lnTo>
                <a:lnTo>
                  <a:pt x="380128" y="197223"/>
                </a:lnTo>
                <a:lnTo>
                  <a:pt x="360084" y="104517"/>
                </a:lnTo>
                <a:lnTo>
                  <a:pt x="825401" y="0"/>
                </a:lnTo>
                <a:lnTo>
                  <a:pt x="899136" y="320353"/>
                </a:lnTo>
                <a:lnTo>
                  <a:pt x="1148260" y="262367"/>
                </a:lnTo>
                <a:lnTo>
                  <a:pt x="1257072" y="733411"/>
                </a:lnTo>
                <a:lnTo>
                  <a:pt x="1134658" y="762762"/>
                </a:lnTo>
                <a:lnTo>
                  <a:pt x="1155061" y="859047"/>
                </a:lnTo>
                <a:lnTo>
                  <a:pt x="686522" y="965354"/>
                </a:lnTo>
                <a:lnTo>
                  <a:pt x="662540" y="8665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4567180" y="9083116"/>
            <a:ext cx="1901189" cy="3124835"/>
          </a:xfrm>
          <a:custGeom>
            <a:avLst/>
            <a:gdLst/>
            <a:ahLst/>
            <a:cxnLst/>
            <a:rect l="l" t="t" r="r" b="b"/>
            <a:pathLst>
              <a:path w="1901190" h="3124834">
                <a:moveTo>
                  <a:pt x="1901000" y="651802"/>
                </a:moveTo>
                <a:lnTo>
                  <a:pt x="1845162" y="801061"/>
                </a:lnTo>
                <a:lnTo>
                  <a:pt x="1689102" y="1285707"/>
                </a:lnTo>
                <a:lnTo>
                  <a:pt x="1784671" y="1409195"/>
                </a:lnTo>
                <a:lnTo>
                  <a:pt x="1422081" y="2605777"/>
                </a:lnTo>
                <a:lnTo>
                  <a:pt x="1119983" y="2888547"/>
                </a:lnTo>
                <a:lnTo>
                  <a:pt x="59059" y="3124427"/>
                </a:lnTo>
                <a:lnTo>
                  <a:pt x="0" y="2921477"/>
                </a:lnTo>
                <a:lnTo>
                  <a:pt x="1004011" y="2671280"/>
                </a:lnTo>
                <a:lnTo>
                  <a:pt x="1205888" y="2495175"/>
                </a:lnTo>
                <a:lnTo>
                  <a:pt x="1567403" y="1223069"/>
                </a:lnTo>
                <a:lnTo>
                  <a:pt x="19010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9037061" y="11262948"/>
            <a:ext cx="1635760" cy="1405890"/>
          </a:xfrm>
          <a:custGeom>
            <a:avLst/>
            <a:gdLst/>
            <a:ahLst/>
            <a:cxnLst/>
            <a:rect l="l" t="t" r="r" b="b"/>
            <a:pathLst>
              <a:path w="1635759" h="1405890">
                <a:moveTo>
                  <a:pt x="735201" y="1001148"/>
                </a:moveTo>
                <a:lnTo>
                  <a:pt x="394088" y="1079894"/>
                </a:lnTo>
                <a:lnTo>
                  <a:pt x="445630" y="1341903"/>
                </a:lnTo>
                <a:lnTo>
                  <a:pt x="173957" y="1405616"/>
                </a:lnTo>
                <a:lnTo>
                  <a:pt x="0" y="663972"/>
                </a:lnTo>
                <a:lnTo>
                  <a:pt x="271673" y="600259"/>
                </a:lnTo>
                <a:lnTo>
                  <a:pt x="236596" y="444199"/>
                </a:lnTo>
                <a:lnTo>
                  <a:pt x="269526" y="435608"/>
                </a:lnTo>
                <a:lnTo>
                  <a:pt x="275253" y="460306"/>
                </a:lnTo>
                <a:lnTo>
                  <a:pt x="764194" y="345766"/>
                </a:lnTo>
                <a:lnTo>
                  <a:pt x="758467" y="321069"/>
                </a:lnTo>
                <a:lnTo>
                  <a:pt x="792829" y="312836"/>
                </a:lnTo>
                <a:lnTo>
                  <a:pt x="798914" y="337534"/>
                </a:lnTo>
                <a:lnTo>
                  <a:pt x="923118" y="308541"/>
                </a:lnTo>
                <a:lnTo>
                  <a:pt x="876944" y="111318"/>
                </a:lnTo>
                <a:lnTo>
                  <a:pt x="1369107" y="0"/>
                </a:lnTo>
                <a:lnTo>
                  <a:pt x="1635411" y="1160072"/>
                </a:lnTo>
                <a:lnTo>
                  <a:pt x="1155776" y="1268169"/>
                </a:lnTo>
                <a:lnTo>
                  <a:pt x="1150765" y="1244903"/>
                </a:lnTo>
                <a:lnTo>
                  <a:pt x="1177253" y="1242755"/>
                </a:lnTo>
                <a:lnTo>
                  <a:pt x="1104592" y="915601"/>
                </a:lnTo>
                <a:lnTo>
                  <a:pt x="735201" y="10011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2079163" y="10693830"/>
            <a:ext cx="1062990" cy="1200150"/>
          </a:xfrm>
          <a:custGeom>
            <a:avLst/>
            <a:gdLst/>
            <a:ahLst/>
            <a:cxnLst/>
            <a:rect l="l" t="t" r="r" b="b"/>
            <a:pathLst>
              <a:path w="1062990" h="1200150">
                <a:moveTo>
                  <a:pt x="1004727" y="819674"/>
                </a:moveTo>
                <a:lnTo>
                  <a:pt x="1062713" y="1067008"/>
                </a:lnTo>
                <a:lnTo>
                  <a:pt x="507553" y="1199803"/>
                </a:lnTo>
                <a:lnTo>
                  <a:pt x="424154" y="824327"/>
                </a:lnTo>
                <a:lnTo>
                  <a:pt x="137805" y="892335"/>
                </a:lnTo>
                <a:lnTo>
                  <a:pt x="0" y="314984"/>
                </a:lnTo>
                <a:lnTo>
                  <a:pt x="285275" y="246976"/>
                </a:lnTo>
                <a:lnTo>
                  <a:pt x="256998" y="128141"/>
                </a:lnTo>
                <a:lnTo>
                  <a:pt x="814305" y="0"/>
                </a:lnTo>
                <a:lnTo>
                  <a:pt x="1004727" y="8196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3188767" y="10476204"/>
            <a:ext cx="1107440" cy="1542415"/>
          </a:xfrm>
          <a:custGeom>
            <a:avLst/>
            <a:gdLst/>
            <a:ahLst/>
            <a:cxnLst/>
            <a:rect l="l" t="t" r="r" b="b"/>
            <a:pathLst>
              <a:path w="1107440" h="1542415">
                <a:moveTo>
                  <a:pt x="296729" y="654307"/>
                </a:moveTo>
                <a:lnTo>
                  <a:pt x="181473" y="151407"/>
                </a:lnTo>
                <a:lnTo>
                  <a:pt x="289212" y="125635"/>
                </a:lnTo>
                <a:lnTo>
                  <a:pt x="280980" y="81967"/>
                </a:lnTo>
                <a:lnTo>
                  <a:pt x="497889" y="31856"/>
                </a:lnTo>
                <a:lnTo>
                  <a:pt x="506480" y="74450"/>
                </a:lnTo>
                <a:lnTo>
                  <a:pt x="850457" y="0"/>
                </a:lnTo>
                <a:lnTo>
                  <a:pt x="1016897" y="742360"/>
                </a:lnTo>
                <a:lnTo>
                  <a:pt x="1107097" y="1125352"/>
                </a:lnTo>
                <a:lnTo>
                  <a:pt x="499679" y="1264231"/>
                </a:lnTo>
                <a:lnTo>
                  <a:pt x="544779" y="1460380"/>
                </a:lnTo>
                <a:lnTo>
                  <a:pt x="187916" y="1542348"/>
                </a:lnTo>
                <a:lnTo>
                  <a:pt x="0" y="722315"/>
                </a:lnTo>
                <a:lnTo>
                  <a:pt x="296729" y="6543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4408973" y="9937868"/>
            <a:ext cx="969644" cy="1309370"/>
          </a:xfrm>
          <a:custGeom>
            <a:avLst/>
            <a:gdLst/>
            <a:ahLst/>
            <a:cxnLst/>
            <a:rect l="l" t="t" r="r" b="b"/>
            <a:pathLst>
              <a:path w="969644" h="1309370">
                <a:moveTo>
                  <a:pt x="361157" y="0"/>
                </a:moveTo>
                <a:lnTo>
                  <a:pt x="868353" y="149975"/>
                </a:lnTo>
                <a:lnTo>
                  <a:pt x="804283" y="372253"/>
                </a:lnTo>
                <a:lnTo>
                  <a:pt x="969292" y="1125352"/>
                </a:lnTo>
                <a:lnTo>
                  <a:pt x="144606" y="1309331"/>
                </a:lnTo>
                <a:lnTo>
                  <a:pt x="0" y="646433"/>
                </a:lnTo>
                <a:lnTo>
                  <a:pt x="495026" y="537978"/>
                </a:lnTo>
                <a:lnTo>
                  <a:pt x="544779" y="343619"/>
                </a:lnTo>
                <a:lnTo>
                  <a:pt x="283127" y="267736"/>
                </a:lnTo>
                <a:lnTo>
                  <a:pt x="3611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4433669" y="8588447"/>
            <a:ext cx="1557655" cy="1309370"/>
          </a:xfrm>
          <a:custGeom>
            <a:avLst/>
            <a:gdLst/>
            <a:ahLst/>
            <a:cxnLst/>
            <a:rect l="l" t="t" r="r" b="b"/>
            <a:pathLst>
              <a:path w="1557655" h="1309370">
                <a:moveTo>
                  <a:pt x="476771" y="283843"/>
                </a:moveTo>
                <a:lnTo>
                  <a:pt x="559812" y="0"/>
                </a:lnTo>
                <a:lnTo>
                  <a:pt x="594890" y="10380"/>
                </a:lnTo>
                <a:lnTo>
                  <a:pt x="1229511" y="196149"/>
                </a:lnTo>
                <a:lnTo>
                  <a:pt x="1557381" y="291718"/>
                </a:lnTo>
                <a:lnTo>
                  <a:pt x="1474698" y="580930"/>
                </a:lnTo>
                <a:lnTo>
                  <a:pt x="1555949" y="604196"/>
                </a:lnTo>
                <a:lnTo>
                  <a:pt x="1354073" y="1308973"/>
                </a:lnTo>
                <a:lnTo>
                  <a:pt x="827191" y="1157924"/>
                </a:lnTo>
                <a:lnTo>
                  <a:pt x="851888" y="1072735"/>
                </a:lnTo>
                <a:lnTo>
                  <a:pt x="0" y="828622"/>
                </a:lnTo>
                <a:lnTo>
                  <a:pt x="182189" y="198296"/>
                </a:lnTo>
                <a:lnTo>
                  <a:pt x="476771" y="2838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0958464" y="11046039"/>
            <a:ext cx="949960" cy="1153795"/>
          </a:xfrm>
          <a:custGeom>
            <a:avLst/>
            <a:gdLst/>
            <a:ahLst/>
            <a:cxnLst/>
            <a:rect l="l" t="t" r="r" b="b"/>
            <a:pathLst>
              <a:path w="949959" h="1153795">
                <a:moveTo>
                  <a:pt x="673994" y="803567"/>
                </a:moveTo>
                <a:lnTo>
                  <a:pt x="719452" y="1002222"/>
                </a:lnTo>
                <a:lnTo>
                  <a:pt x="681153" y="1063071"/>
                </a:lnTo>
                <a:lnTo>
                  <a:pt x="285633" y="1153271"/>
                </a:lnTo>
                <a:lnTo>
                  <a:pt x="224784" y="1115330"/>
                </a:lnTo>
                <a:lnTo>
                  <a:pt x="179684" y="917391"/>
                </a:lnTo>
                <a:lnTo>
                  <a:pt x="150691" y="923834"/>
                </a:lnTo>
                <a:lnTo>
                  <a:pt x="0" y="264515"/>
                </a:lnTo>
                <a:lnTo>
                  <a:pt x="284201" y="200444"/>
                </a:lnTo>
                <a:lnTo>
                  <a:pt x="307109" y="215835"/>
                </a:lnTo>
                <a:lnTo>
                  <a:pt x="344692" y="152480"/>
                </a:lnTo>
                <a:lnTo>
                  <a:pt x="334312" y="101296"/>
                </a:lnTo>
                <a:lnTo>
                  <a:pt x="778511" y="0"/>
                </a:lnTo>
                <a:lnTo>
                  <a:pt x="949963" y="740212"/>
                </a:lnTo>
                <a:lnTo>
                  <a:pt x="673994" y="8035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238415" y="12906235"/>
            <a:ext cx="1692910" cy="1062355"/>
          </a:xfrm>
          <a:custGeom>
            <a:avLst/>
            <a:gdLst/>
            <a:ahLst/>
            <a:cxnLst/>
            <a:rect l="l" t="t" r="r" b="b"/>
            <a:pathLst>
              <a:path w="1692910" h="1062355">
                <a:moveTo>
                  <a:pt x="102011" y="1061997"/>
                </a:moveTo>
                <a:lnTo>
                  <a:pt x="0" y="607418"/>
                </a:lnTo>
                <a:lnTo>
                  <a:pt x="26487" y="601333"/>
                </a:lnTo>
                <a:lnTo>
                  <a:pt x="36867" y="646791"/>
                </a:lnTo>
                <a:lnTo>
                  <a:pt x="244828" y="600259"/>
                </a:lnTo>
                <a:lnTo>
                  <a:pt x="156060" y="205813"/>
                </a:lnTo>
                <a:lnTo>
                  <a:pt x="182547" y="200086"/>
                </a:lnTo>
                <a:lnTo>
                  <a:pt x="196865" y="264515"/>
                </a:lnTo>
                <a:lnTo>
                  <a:pt x="1044100" y="69439"/>
                </a:lnTo>
                <a:lnTo>
                  <a:pt x="1029425" y="6084"/>
                </a:lnTo>
                <a:lnTo>
                  <a:pt x="1055912" y="0"/>
                </a:lnTo>
                <a:lnTo>
                  <a:pt x="1145754" y="393372"/>
                </a:lnTo>
                <a:lnTo>
                  <a:pt x="1522303" y="305677"/>
                </a:lnTo>
                <a:lnTo>
                  <a:pt x="1474340" y="99506"/>
                </a:lnTo>
                <a:lnTo>
                  <a:pt x="1491879" y="95569"/>
                </a:lnTo>
                <a:lnTo>
                  <a:pt x="1692323" y="958911"/>
                </a:lnTo>
                <a:lnTo>
                  <a:pt x="1279622" y="1054480"/>
                </a:lnTo>
                <a:lnTo>
                  <a:pt x="1203024" y="724821"/>
                </a:lnTo>
                <a:lnTo>
                  <a:pt x="505048" y="884103"/>
                </a:lnTo>
                <a:lnTo>
                  <a:pt x="545495" y="10619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4667760" y="6403245"/>
            <a:ext cx="362585" cy="738505"/>
          </a:xfrm>
          <a:custGeom>
            <a:avLst/>
            <a:gdLst/>
            <a:ahLst/>
            <a:cxnLst/>
            <a:rect l="l" t="t" r="r" b="b"/>
            <a:pathLst>
              <a:path w="362584" h="738504">
                <a:moveTo>
                  <a:pt x="362589" y="45815"/>
                </a:moveTo>
                <a:lnTo>
                  <a:pt x="199728" y="0"/>
                </a:lnTo>
                <a:lnTo>
                  <a:pt x="0" y="691175"/>
                </a:lnTo>
                <a:lnTo>
                  <a:pt x="162503" y="738065"/>
                </a:lnTo>
                <a:lnTo>
                  <a:pt x="362589" y="458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1706552" y="10481574"/>
            <a:ext cx="318135" cy="220345"/>
          </a:xfrm>
          <a:custGeom>
            <a:avLst/>
            <a:gdLst/>
            <a:ahLst/>
            <a:cxnLst/>
            <a:rect l="l" t="t" r="r" b="b"/>
            <a:pathLst>
              <a:path w="318134" h="220345">
                <a:moveTo>
                  <a:pt x="237311" y="0"/>
                </a:moveTo>
                <a:lnTo>
                  <a:pt x="0" y="54764"/>
                </a:lnTo>
                <a:lnTo>
                  <a:pt x="34719" y="219773"/>
                </a:lnTo>
                <a:lnTo>
                  <a:pt x="317847" y="160355"/>
                </a:lnTo>
                <a:lnTo>
                  <a:pt x="2373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300487" y="4132138"/>
            <a:ext cx="3390900" cy="7225030"/>
          </a:xfrm>
          <a:custGeom>
            <a:avLst/>
            <a:gdLst/>
            <a:ahLst/>
            <a:cxnLst/>
            <a:rect l="l" t="t" r="r" b="b"/>
            <a:pathLst>
              <a:path w="3390900" h="7225030">
                <a:moveTo>
                  <a:pt x="2365244" y="3785536"/>
                </a:moveTo>
                <a:lnTo>
                  <a:pt x="2493385" y="3342411"/>
                </a:lnTo>
                <a:lnTo>
                  <a:pt x="2566046" y="3091497"/>
                </a:lnTo>
                <a:lnTo>
                  <a:pt x="2445422" y="3055345"/>
                </a:lnTo>
                <a:lnTo>
                  <a:pt x="2409986" y="3177044"/>
                </a:lnTo>
                <a:lnTo>
                  <a:pt x="1923908" y="3032438"/>
                </a:lnTo>
                <a:lnTo>
                  <a:pt x="2003012" y="2759332"/>
                </a:lnTo>
                <a:lnTo>
                  <a:pt x="2609715" y="2940090"/>
                </a:lnTo>
                <a:lnTo>
                  <a:pt x="2621526" y="2899643"/>
                </a:lnTo>
                <a:lnTo>
                  <a:pt x="2749668" y="2456876"/>
                </a:lnTo>
                <a:lnTo>
                  <a:pt x="2878167" y="2014108"/>
                </a:lnTo>
                <a:lnTo>
                  <a:pt x="2666626" y="1952901"/>
                </a:lnTo>
                <a:lnTo>
                  <a:pt x="2795126" y="1510134"/>
                </a:lnTo>
                <a:lnTo>
                  <a:pt x="3006308" y="1570983"/>
                </a:lnTo>
                <a:lnTo>
                  <a:pt x="3134449" y="1128215"/>
                </a:lnTo>
                <a:lnTo>
                  <a:pt x="3262591" y="685448"/>
                </a:lnTo>
                <a:lnTo>
                  <a:pt x="3390732" y="242680"/>
                </a:lnTo>
                <a:lnTo>
                  <a:pt x="2476562" y="0"/>
                </a:lnTo>
                <a:lnTo>
                  <a:pt x="1956838" y="1759615"/>
                </a:lnTo>
                <a:lnTo>
                  <a:pt x="1841941" y="1728117"/>
                </a:lnTo>
                <a:lnTo>
                  <a:pt x="1775722" y="1953617"/>
                </a:lnTo>
                <a:lnTo>
                  <a:pt x="1710936" y="2174106"/>
                </a:lnTo>
                <a:lnTo>
                  <a:pt x="1646149" y="2394953"/>
                </a:lnTo>
                <a:lnTo>
                  <a:pt x="1581005" y="2615441"/>
                </a:lnTo>
                <a:lnTo>
                  <a:pt x="1516219" y="2836288"/>
                </a:lnTo>
                <a:lnTo>
                  <a:pt x="1451432" y="3056777"/>
                </a:lnTo>
                <a:lnTo>
                  <a:pt x="1386288" y="3277266"/>
                </a:lnTo>
                <a:lnTo>
                  <a:pt x="1321501" y="3498113"/>
                </a:lnTo>
                <a:lnTo>
                  <a:pt x="1256715" y="3718602"/>
                </a:lnTo>
                <a:lnTo>
                  <a:pt x="1191928" y="3939091"/>
                </a:lnTo>
                <a:lnTo>
                  <a:pt x="1126784" y="4159937"/>
                </a:lnTo>
                <a:lnTo>
                  <a:pt x="1103160" y="4240115"/>
                </a:lnTo>
                <a:lnTo>
                  <a:pt x="1216984" y="4273403"/>
                </a:lnTo>
                <a:lnTo>
                  <a:pt x="883745" y="5415579"/>
                </a:lnTo>
                <a:lnTo>
                  <a:pt x="770279" y="5382649"/>
                </a:lnTo>
                <a:lnTo>
                  <a:pt x="737349" y="5499336"/>
                </a:lnTo>
                <a:lnTo>
                  <a:pt x="513996" y="5432402"/>
                </a:lnTo>
                <a:lnTo>
                  <a:pt x="290286" y="5365826"/>
                </a:lnTo>
                <a:lnTo>
                  <a:pt x="83757" y="6085994"/>
                </a:lnTo>
                <a:lnTo>
                  <a:pt x="0" y="6377712"/>
                </a:lnTo>
                <a:lnTo>
                  <a:pt x="200444" y="7224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500709" y="11357041"/>
            <a:ext cx="349250" cy="193675"/>
          </a:xfrm>
          <a:custGeom>
            <a:avLst/>
            <a:gdLst/>
            <a:ahLst/>
            <a:cxnLst/>
            <a:rect l="l" t="t" r="r" b="b"/>
            <a:pathLst>
              <a:path w="349250" h="193675">
                <a:moveTo>
                  <a:pt x="0" y="0"/>
                </a:moveTo>
                <a:lnTo>
                  <a:pt x="24124" y="41642"/>
                </a:lnTo>
                <a:lnTo>
                  <a:pt x="53268" y="78922"/>
                </a:lnTo>
                <a:lnTo>
                  <a:pt x="86853" y="111521"/>
                </a:lnTo>
                <a:lnTo>
                  <a:pt x="124300" y="139124"/>
                </a:lnTo>
                <a:lnTo>
                  <a:pt x="165032" y="161412"/>
                </a:lnTo>
                <a:lnTo>
                  <a:pt x="208468" y="178071"/>
                </a:lnTo>
                <a:lnTo>
                  <a:pt x="254031" y="188782"/>
                </a:lnTo>
                <a:lnTo>
                  <a:pt x="301141" y="193230"/>
                </a:lnTo>
                <a:lnTo>
                  <a:pt x="349219" y="1910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850278" y="11248990"/>
            <a:ext cx="1306830" cy="299720"/>
          </a:xfrm>
          <a:custGeom>
            <a:avLst/>
            <a:gdLst/>
            <a:ahLst/>
            <a:cxnLst/>
            <a:rect l="l" t="t" r="r" b="b"/>
            <a:pathLst>
              <a:path w="1306829" h="299720">
                <a:moveTo>
                  <a:pt x="0" y="299234"/>
                </a:moveTo>
                <a:lnTo>
                  <a:pt x="130646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6156258" y="10667920"/>
            <a:ext cx="856615" cy="581025"/>
          </a:xfrm>
          <a:custGeom>
            <a:avLst/>
            <a:gdLst/>
            <a:ahLst/>
            <a:cxnLst/>
            <a:rect l="l" t="t" r="r" b="b"/>
            <a:pathLst>
              <a:path w="856615" h="581025">
                <a:moveTo>
                  <a:pt x="0" y="580891"/>
                </a:moveTo>
                <a:lnTo>
                  <a:pt x="49902" y="569687"/>
                </a:lnTo>
                <a:lnTo>
                  <a:pt x="99174" y="556647"/>
                </a:lnTo>
                <a:lnTo>
                  <a:pt x="147769" y="541801"/>
                </a:lnTo>
                <a:lnTo>
                  <a:pt x="195645" y="525179"/>
                </a:lnTo>
                <a:lnTo>
                  <a:pt x="242756" y="506812"/>
                </a:lnTo>
                <a:lnTo>
                  <a:pt x="289058" y="486729"/>
                </a:lnTo>
                <a:lnTo>
                  <a:pt x="334508" y="464961"/>
                </a:lnTo>
                <a:lnTo>
                  <a:pt x="379061" y="441537"/>
                </a:lnTo>
                <a:lnTo>
                  <a:pt x="422673" y="416487"/>
                </a:lnTo>
                <a:lnTo>
                  <a:pt x="465299" y="389841"/>
                </a:lnTo>
                <a:lnTo>
                  <a:pt x="506896" y="361630"/>
                </a:lnTo>
                <a:lnTo>
                  <a:pt x="547419" y="331883"/>
                </a:lnTo>
                <a:lnTo>
                  <a:pt x="586824" y="300630"/>
                </a:lnTo>
                <a:lnTo>
                  <a:pt x="625067" y="267901"/>
                </a:lnTo>
                <a:lnTo>
                  <a:pt x="662103" y="233727"/>
                </a:lnTo>
                <a:lnTo>
                  <a:pt x="697888" y="198137"/>
                </a:lnTo>
                <a:lnTo>
                  <a:pt x="732379" y="161161"/>
                </a:lnTo>
                <a:lnTo>
                  <a:pt x="765530" y="122829"/>
                </a:lnTo>
                <a:lnTo>
                  <a:pt x="797298" y="83172"/>
                </a:lnTo>
                <a:lnTo>
                  <a:pt x="827638" y="42219"/>
                </a:lnTo>
                <a:lnTo>
                  <a:pt x="8565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6153882" y="4579558"/>
            <a:ext cx="2660015" cy="6089015"/>
          </a:xfrm>
          <a:custGeom>
            <a:avLst/>
            <a:gdLst/>
            <a:ahLst/>
            <a:cxnLst/>
            <a:rect l="l" t="t" r="r" b="b"/>
            <a:pathLst>
              <a:path w="2660015" h="6089015">
                <a:moveTo>
                  <a:pt x="859047" y="6088499"/>
                </a:moveTo>
                <a:lnTo>
                  <a:pt x="510059" y="5982908"/>
                </a:lnTo>
                <a:lnTo>
                  <a:pt x="690101" y="5373342"/>
                </a:lnTo>
                <a:lnTo>
                  <a:pt x="1096001" y="5494325"/>
                </a:lnTo>
                <a:lnTo>
                  <a:pt x="2659468" y="118119"/>
                </a:lnTo>
                <a:lnTo>
                  <a:pt x="2244261" y="0"/>
                </a:lnTo>
                <a:lnTo>
                  <a:pt x="2116120" y="442767"/>
                </a:lnTo>
                <a:lnTo>
                  <a:pt x="1987979" y="885534"/>
                </a:lnTo>
                <a:lnTo>
                  <a:pt x="1859480" y="1328302"/>
                </a:lnTo>
                <a:lnTo>
                  <a:pt x="1731338" y="1771069"/>
                </a:lnTo>
                <a:lnTo>
                  <a:pt x="1603197" y="2214195"/>
                </a:lnTo>
                <a:lnTo>
                  <a:pt x="1473624" y="2662331"/>
                </a:lnTo>
                <a:lnTo>
                  <a:pt x="1346915" y="3099730"/>
                </a:lnTo>
                <a:lnTo>
                  <a:pt x="1218773" y="3542497"/>
                </a:lnTo>
                <a:lnTo>
                  <a:pt x="1090632" y="3985622"/>
                </a:lnTo>
                <a:lnTo>
                  <a:pt x="962491" y="4428390"/>
                </a:lnTo>
                <a:lnTo>
                  <a:pt x="834349" y="4871157"/>
                </a:lnTo>
                <a:lnTo>
                  <a:pt x="706924" y="5310703"/>
                </a:lnTo>
                <a:lnTo>
                  <a:pt x="0" y="5105964"/>
                </a:lnTo>
                <a:lnTo>
                  <a:pt x="127425" y="4666418"/>
                </a:lnTo>
                <a:lnTo>
                  <a:pt x="255566" y="4223650"/>
                </a:lnTo>
                <a:lnTo>
                  <a:pt x="383707" y="3780883"/>
                </a:lnTo>
                <a:lnTo>
                  <a:pt x="511849" y="33381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474161" y="9512282"/>
            <a:ext cx="516890" cy="369570"/>
          </a:xfrm>
          <a:custGeom>
            <a:avLst/>
            <a:gdLst/>
            <a:ahLst/>
            <a:cxnLst/>
            <a:rect l="l" t="t" r="r" b="b"/>
            <a:pathLst>
              <a:path w="516889" h="369570">
                <a:moveTo>
                  <a:pt x="292792" y="63354"/>
                </a:moveTo>
                <a:lnTo>
                  <a:pt x="516860" y="126709"/>
                </a:lnTo>
                <a:lnTo>
                  <a:pt x="448136" y="369390"/>
                </a:lnTo>
                <a:lnTo>
                  <a:pt x="224068" y="306035"/>
                </a:lnTo>
                <a:lnTo>
                  <a:pt x="0" y="242680"/>
                </a:lnTo>
                <a:lnTo>
                  <a:pt x="68723" y="0"/>
                </a:lnTo>
                <a:lnTo>
                  <a:pt x="292792" y="633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423260" y="10078895"/>
            <a:ext cx="1988185" cy="1134110"/>
          </a:xfrm>
          <a:custGeom>
            <a:avLst/>
            <a:gdLst/>
            <a:ahLst/>
            <a:cxnLst/>
            <a:rect l="l" t="t" r="r" b="b"/>
            <a:pathLst>
              <a:path w="1988185" h="1134109">
                <a:moveTo>
                  <a:pt x="1531968" y="821822"/>
                </a:moveTo>
                <a:lnTo>
                  <a:pt x="1075957" y="925623"/>
                </a:lnTo>
                <a:lnTo>
                  <a:pt x="619946" y="1029783"/>
                </a:lnTo>
                <a:lnTo>
                  <a:pt x="163934" y="1133942"/>
                </a:lnTo>
                <a:lnTo>
                  <a:pt x="0" y="415922"/>
                </a:lnTo>
                <a:lnTo>
                  <a:pt x="456369" y="311762"/>
                </a:lnTo>
                <a:lnTo>
                  <a:pt x="912380" y="207961"/>
                </a:lnTo>
                <a:lnTo>
                  <a:pt x="1368391" y="103801"/>
                </a:lnTo>
                <a:lnTo>
                  <a:pt x="1824760" y="0"/>
                </a:lnTo>
                <a:lnTo>
                  <a:pt x="1987979" y="717662"/>
                </a:lnTo>
                <a:lnTo>
                  <a:pt x="1531968" y="8218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081997" y="3403379"/>
            <a:ext cx="4218305" cy="6767830"/>
          </a:xfrm>
          <a:custGeom>
            <a:avLst/>
            <a:gdLst/>
            <a:ahLst/>
            <a:cxnLst/>
            <a:rect l="l" t="t" r="r" b="b"/>
            <a:pathLst>
              <a:path w="4218305" h="6767830">
                <a:moveTo>
                  <a:pt x="3039596" y="271315"/>
                </a:moveTo>
                <a:lnTo>
                  <a:pt x="2905012" y="729832"/>
                </a:lnTo>
                <a:lnTo>
                  <a:pt x="2787251" y="1131795"/>
                </a:lnTo>
                <a:lnTo>
                  <a:pt x="3028858" y="1203024"/>
                </a:lnTo>
                <a:lnTo>
                  <a:pt x="2891053" y="1672279"/>
                </a:lnTo>
                <a:lnTo>
                  <a:pt x="2763269" y="2107888"/>
                </a:lnTo>
                <a:lnTo>
                  <a:pt x="2635486" y="2543496"/>
                </a:lnTo>
                <a:lnTo>
                  <a:pt x="2507703" y="2979463"/>
                </a:lnTo>
                <a:lnTo>
                  <a:pt x="2379919" y="3415072"/>
                </a:lnTo>
                <a:lnTo>
                  <a:pt x="2252136" y="3850680"/>
                </a:lnTo>
                <a:lnTo>
                  <a:pt x="2123995" y="4286289"/>
                </a:lnTo>
                <a:lnTo>
                  <a:pt x="1987263" y="4753038"/>
                </a:lnTo>
                <a:lnTo>
                  <a:pt x="1745656" y="4681809"/>
                </a:lnTo>
                <a:lnTo>
                  <a:pt x="1626105" y="5088783"/>
                </a:lnTo>
                <a:lnTo>
                  <a:pt x="1820822" y="5146053"/>
                </a:lnTo>
                <a:lnTo>
                  <a:pt x="1693755" y="5580229"/>
                </a:lnTo>
                <a:lnTo>
                  <a:pt x="1498680" y="5522960"/>
                </a:lnTo>
                <a:lnTo>
                  <a:pt x="1371254" y="5958210"/>
                </a:lnTo>
                <a:lnTo>
                  <a:pt x="1565972" y="6015480"/>
                </a:lnTo>
                <a:lnTo>
                  <a:pt x="1431745" y="6472923"/>
                </a:lnTo>
                <a:lnTo>
                  <a:pt x="1237028" y="6415653"/>
                </a:lnTo>
                <a:lnTo>
                  <a:pt x="535830" y="6210198"/>
                </a:lnTo>
                <a:lnTo>
                  <a:pt x="613503" y="5946041"/>
                </a:lnTo>
                <a:lnTo>
                  <a:pt x="395877" y="5881970"/>
                </a:lnTo>
                <a:lnTo>
                  <a:pt x="452789" y="5688684"/>
                </a:lnTo>
                <a:lnTo>
                  <a:pt x="509343" y="5495399"/>
                </a:lnTo>
                <a:lnTo>
                  <a:pt x="726969" y="5559111"/>
                </a:lnTo>
                <a:lnTo>
                  <a:pt x="797840" y="5317504"/>
                </a:lnTo>
                <a:lnTo>
                  <a:pt x="868711" y="5075897"/>
                </a:lnTo>
                <a:lnTo>
                  <a:pt x="651444" y="5011826"/>
                </a:lnTo>
                <a:lnTo>
                  <a:pt x="707640" y="4819257"/>
                </a:lnTo>
                <a:lnTo>
                  <a:pt x="764194" y="4626687"/>
                </a:lnTo>
                <a:lnTo>
                  <a:pt x="981819" y="4690757"/>
                </a:lnTo>
                <a:lnTo>
                  <a:pt x="1059492" y="4425526"/>
                </a:lnTo>
                <a:lnTo>
                  <a:pt x="1301099" y="4496398"/>
                </a:lnTo>
                <a:lnTo>
                  <a:pt x="1423155" y="4080834"/>
                </a:lnTo>
                <a:lnTo>
                  <a:pt x="1550938" y="3644867"/>
                </a:lnTo>
                <a:lnTo>
                  <a:pt x="1678722" y="3209258"/>
                </a:lnTo>
                <a:lnTo>
                  <a:pt x="1806505" y="2773649"/>
                </a:lnTo>
                <a:lnTo>
                  <a:pt x="1934646" y="2338041"/>
                </a:lnTo>
                <a:lnTo>
                  <a:pt x="2062430" y="1902074"/>
                </a:lnTo>
                <a:lnTo>
                  <a:pt x="2190213" y="1466465"/>
                </a:lnTo>
                <a:lnTo>
                  <a:pt x="2311911" y="1051259"/>
                </a:lnTo>
                <a:lnTo>
                  <a:pt x="2070304" y="980388"/>
                </a:lnTo>
                <a:lnTo>
                  <a:pt x="2204172" y="524376"/>
                </a:lnTo>
                <a:lnTo>
                  <a:pt x="2338041" y="68365"/>
                </a:lnTo>
                <a:lnTo>
                  <a:pt x="2058850" y="0"/>
                </a:lnTo>
                <a:lnTo>
                  <a:pt x="786386" y="4333179"/>
                </a:lnTo>
                <a:lnTo>
                  <a:pt x="545495" y="4266603"/>
                </a:lnTo>
                <a:lnTo>
                  <a:pt x="0" y="6140042"/>
                </a:lnTo>
                <a:lnTo>
                  <a:pt x="4295" y="6141474"/>
                </a:lnTo>
                <a:lnTo>
                  <a:pt x="2138312" y="6767505"/>
                </a:lnTo>
                <a:lnTo>
                  <a:pt x="2227796" y="6452879"/>
                </a:lnTo>
                <a:lnTo>
                  <a:pt x="1984399" y="6383797"/>
                </a:lnTo>
                <a:lnTo>
                  <a:pt x="2048112" y="6160445"/>
                </a:lnTo>
                <a:lnTo>
                  <a:pt x="2112183" y="5937092"/>
                </a:lnTo>
                <a:lnTo>
                  <a:pt x="2355580" y="6006532"/>
                </a:lnTo>
                <a:lnTo>
                  <a:pt x="2478352" y="5578798"/>
                </a:lnTo>
                <a:lnTo>
                  <a:pt x="2234597" y="5509358"/>
                </a:lnTo>
                <a:lnTo>
                  <a:pt x="2298668" y="5286722"/>
                </a:lnTo>
                <a:lnTo>
                  <a:pt x="2362380" y="5063727"/>
                </a:lnTo>
                <a:lnTo>
                  <a:pt x="2605061" y="5133167"/>
                </a:lnTo>
                <a:lnTo>
                  <a:pt x="2637991" y="5018985"/>
                </a:lnTo>
                <a:lnTo>
                  <a:pt x="2894990" y="5097731"/>
                </a:lnTo>
                <a:lnTo>
                  <a:pt x="3447286" y="3223934"/>
                </a:lnTo>
                <a:lnTo>
                  <a:pt x="3560394" y="3256864"/>
                </a:lnTo>
                <a:lnTo>
                  <a:pt x="3619811" y="3055703"/>
                </a:lnTo>
                <a:lnTo>
                  <a:pt x="3684598" y="2835214"/>
                </a:lnTo>
                <a:lnTo>
                  <a:pt x="3749384" y="2614726"/>
                </a:lnTo>
                <a:lnTo>
                  <a:pt x="3807012" y="2419650"/>
                </a:lnTo>
                <a:lnTo>
                  <a:pt x="3693188" y="2386004"/>
                </a:lnTo>
                <a:lnTo>
                  <a:pt x="4218281" y="596680"/>
                </a:lnTo>
                <a:lnTo>
                  <a:pt x="3039596" y="2713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0531804" y="10800853"/>
            <a:ext cx="68580" cy="168910"/>
          </a:xfrm>
          <a:custGeom>
            <a:avLst/>
            <a:gdLst/>
            <a:ahLst/>
            <a:cxnLst/>
            <a:rect l="l" t="t" r="r" b="b"/>
            <a:pathLst>
              <a:path w="68579" h="168909">
                <a:moveTo>
                  <a:pt x="31140" y="0"/>
                </a:moveTo>
                <a:lnTo>
                  <a:pt x="0" y="7158"/>
                </a:lnTo>
                <a:lnTo>
                  <a:pt x="38299" y="168588"/>
                </a:lnTo>
                <a:lnTo>
                  <a:pt x="68365" y="161787"/>
                </a:lnTo>
                <a:lnTo>
                  <a:pt x="311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4294074" y="7411194"/>
            <a:ext cx="446405" cy="1026160"/>
          </a:xfrm>
          <a:custGeom>
            <a:avLst/>
            <a:gdLst/>
            <a:ahLst/>
            <a:cxnLst/>
            <a:rect l="l" t="t" r="r" b="b"/>
            <a:pathLst>
              <a:path w="446405" h="1026159">
                <a:moveTo>
                  <a:pt x="445988" y="47247"/>
                </a:moveTo>
                <a:lnTo>
                  <a:pt x="282411" y="0"/>
                </a:lnTo>
                <a:lnTo>
                  <a:pt x="0" y="977882"/>
                </a:lnTo>
                <a:lnTo>
                  <a:pt x="163934" y="1025846"/>
                </a:lnTo>
                <a:lnTo>
                  <a:pt x="445988" y="472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620423" y="7358936"/>
            <a:ext cx="3917315" cy="1742439"/>
          </a:xfrm>
          <a:custGeom>
            <a:avLst/>
            <a:gdLst/>
            <a:ahLst/>
            <a:cxnLst/>
            <a:rect l="l" t="t" r="r" b="b"/>
            <a:pathLst>
              <a:path w="3917315" h="1742440">
                <a:moveTo>
                  <a:pt x="2985906" y="643927"/>
                </a:moveTo>
                <a:lnTo>
                  <a:pt x="2706715" y="561960"/>
                </a:lnTo>
                <a:lnTo>
                  <a:pt x="2654099" y="742360"/>
                </a:lnTo>
                <a:lnTo>
                  <a:pt x="2292941" y="637126"/>
                </a:lnTo>
                <a:lnTo>
                  <a:pt x="1931783" y="531893"/>
                </a:lnTo>
                <a:lnTo>
                  <a:pt x="1984757" y="351493"/>
                </a:lnTo>
                <a:lnTo>
                  <a:pt x="1700198" y="268452"/>
                </a:lnTo>
                <a:lnTo>
                  <a:pt x="1647939" y="448852"/>
                </a:lnTo>
                <a:lnTo>
                  <a:pt x="1323291" y="355073"/>
                </a:lnTo>
                <a:lnTo>
                  <a:pt x="998642" y="261651"/>
                </a:lnTo>
                <a:lnTo>
                  <a:pt x="1051259" y="81251"/>
                </a:lnTo>
                <a:lnTo>
                  <a:pt x="767415" y="0"/>
                </a:lnTo>
                <a:lnTo>
                  <a:pt x="715157" y="180042"/>
                </a:lnTo>
                <a:lnTo>
                  <a:pt x="404110" y="83399"/>
                </a:lnTo>
                <a:lnTo>
                  <a:pt x="0" y="1481857"/>
                </a:lnTo>
                <a:lnTo>
                  <a:pt x="456011" y="1615367"/>
                </a:lnTo>
                <a:lnTo>
                  <a:pt x="890188" y="1742434"/>
                </a:lnTo>
                <a:lnTo>
                  <a:pt x="897346" y="1727043"/>
                </a:lnTo>
                <a:lnTo>
                  <a:pt x="1092064" y="1682301"/>
                </a:lnTo>
                <a:lnTo>
                  <a:pt x="1087411" y="1663330"/>
                </a:lnTo>
                <a:lnTo>
                  <a:pt x="1550938" y="1556665"/>
                </a:lnTo>
                <a:lnTo>
                  <a:pt x="1997285" y="1453938"/>
                </a:lnTo>
                <a:lnTo>
                  <a:pt x="2440053" y="1351926"/>
                </a:lnTo>
                <a:lnTo>
                  <a:pt x="2909307" y="1244187"/>
                </a:lnTo>
                <a:lnTo>
                  <a:pt x="2926130" y="1321143"/>
                </a:lnTo>
                <a:lnTo>
                  <a:pt x="3349211" y="1224500"/>
                </a:lnTo>
                <a:lnTo>
                  <a:pt x="3378204" y="1351568"/>
                </a:lnTo>
                <a:lnTo>
                  <a:pt x="3820614" y="1250272"/>
                </a:lnTo>
                <a:lnTo>
                  <a:pt x="3916899" y="913096"/>
                </a:lnTo>
                <a:lnTo>
                  <a:pt x="3344916" y="747371"/>
                </a:lnTo>
                <a:lnTo>
                  <a:pt x="3293015" y="927771"/>
                </a:lnTo>
                <a:lnTo>
                  <a:pt x="2934005" y="824327"/>
                </a:lnTo>
                <a:lnTo>
                  <a:pt x="2985906" y="6439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5484571" y="254612"/>
            <a:ext cx="983615" cy="2080260"/>
          </a:xfrm>
          <a:custGeom>
            <a:avLst/>
            <a:gdLst/>
            <a:ahLst/>
            <a:cxnLst/>
            <a:rect l="l" t="t" r="r" b="b"/>
            <a:pathLst>
              <a:path w="983615" h="2080260">
                <a:moveTo>
                  <a:pt x="519723" y="0"/>
                </a:moveTo>
                <a:lnTo>
                  <a:pt x="0" y="1795051"/>
                </a:lnTo>
                <a:lnTo>
                  <a:pt x="983609" y="207996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5869711" y="254612"/>
            <a:ext cx="598805" cy="1987550"/>
          </a:xfrm>
          <a:custGeom>
            <a:avLst/>
            <a:gdLst/>
            <a:ahLst/>
            <a:cxnLst/>
            <a:rect l="l" t="t" r="r" b="b"/>
            <a:pathLst>
              <a:path w="598805" h="1987550">
                <a:moveTo>
                  <a:pt x="598469" y="1987263"/>
                </a:moveTo>
                <a:lnTo>
                  <a:pt x="454579" y="1945742"/>
                </a:lnTo>
                <a:lnTo>
                  <a:pt x="447778" y="1968292"/>
                </a:lnTo>
                <a:lnTo>
                  <a:pt x="171809" y="1888472"/>
                </a:lnTo>
                <a:lnTo>
                  <a:pt x="221562" y="1715589"/>
                </a:lnTo>
                <a:lnTo>
                  <a:pt x="32572" y="1660467"/>
                </a:lnTo>
                <a:lnTo>
                  <a:pt x="25771" y="1683375"/>
                </a:lnTo>
                <a:lnTo>
                  <a:pt x="0" y="1675858"/>
                </a:lnTo>
                <a:lnTo>
                  <a:pt x="79819" y="1399531"/>
                </a:lnTo>
                <a:lnTo>
                  <a:pt x="105949" y="1407406"/>
                </a:lnTo>
                <a:lnTo>
                  <a:pt x="101653" y="1421723"/>
                </a:lnTo>
                <a:lnTo>
                  <a:pt x="173241" y="1442484"/>
                </a:lnTo>
                <a:lnTo>
                  <a:pt x="242323" y="1203740"/>
                </a:lnTo>
                <a:lnTo>
                  <a:pt x="170735" y="1182980"/>
                </a:lnTo>
                <a:lnTo>
                  <a:pt x="167156" y="1196223"/>
                </a:lnTo>
                <a:lnTo>
                  <a:pt x="141026" y="1188707"/>
                </a:lnTo>
                <a:lnTo>
                  <a:pt x="152123" y="1150407"/>
                </a:lnTo>
                <a:lnTo>
                  <a:pt x="220846" y="912380"/>
                </a:lnTo>
                <a:lnTo>
                  <a:pt x="246976" y="919896"/>
                </a:lnTo>
                <a:lnTo>
                  <a:pt x="242680" y="934572"/>
                </a:lnTo>
                <a:lnTo>
                  <a:pt x="314268" y="955332"/>
                </a:lnTo>
                <a:lnTo>
                  <a:pt x="383349" y="716588"/>
                </a:lnTo>
                <a:lnTo>
                  <a:pt x="311762" y="695828"/>
                </a:lnTo>
                <a:lnTo>
                  <a:pt x="308183" y="708714"/>
                </a:lnTo>
                <a:lnTo>
                  <a:pt x="282053" y="701197"/>
                </a:lnTo>
                <a:lnTo>
                  <a:pt x="293149" y="662898"/>
                </a:lnTo>
                <a:lnTo>
                  <a:pt x="362231" y="425228"/>
                </a:lnTo>
                <a:lnTo>
                  <a:pt x="388003" y="432745"/>
                </a:lnTo>
                <a:lnTo>
                  <a:pt x="383707" y="447420"/>
                </a:lnTo>
                <a:lnTo>
                  <a:pt x="455295" y="467823"/>
                </a:lnTo>
                <a:lnTo>
                  <a:pt x="524376" y="229079"/>
                </a:lnTo>
                <a:lnTo>
                  <a:pt x="452789" y="208676"/>
                </a:lnTo>
                <a:lnTo>
                  <a:pt x="449210" y="221562"/>
                </a:lnTo>
                <a:lnTo>
                  <a:pt x="423080" y="214046"/>
                </a:lnTo>
                <a:lnTo>
                  <a:pt x="434176" y="175746"/>
                </a:lnTo>
                <a:lnTo>
                  <a:pt x="4850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9867116" y="3135285"/>
            <a:ext cx="4235450" cy="3034665"/>
          </a:xfrm>
          <a:custGeom>
            <a:avLst/>
            <a:gdLst/>
            <a:ahLst/>
            <a:cxnLst/>
            <a:rect l="l" t="t" r="r" b="b"/>
            <a:pathLst>
              <a:path w="4235450" h="3034665">
                <a:moveTo>
                  <a:pt x="3913319" y="2167663"/>
                </a:moveTo>
                <a:lnTo>
                  <a:pt x="3456592" y="2034511"/>
                </a:lnTo>
                <a:lnTo>
                  <a:pt x="3017404" y="1906369"/>
                </a:lnTo>
                <a:lnTo>
                  <a:pt x="2574637" y="1777154"/>
                </a:lnTo>
                <a:lnTo>
                  <a:pt x="2130080" y="1647581"/>
                </a:lnTo>
                <a:lnTo>
                  <a:pt x="1692681" y="1519798"/>
                </a:lnTo>
                <a:lnTo>
                  <a:pt x="1255641" y="1392372"/>
                </a:lnTo>
                <a:lnTo>
                  <a:pt x="814663" y="1263873"/>
                </a:lnTo>
                <a:lnTo>
                  <a:pt x="360442" y="1131079"/>
                </a:lnTo>
                <a:lnTo>
                  <a:pt x="621735" y="228005"/>
                </a:lnTo>
                <a:lnTo>
                  <a:pt x="831128" y="288138"/>
                </a:lnTo>
                <a:lnTo>
                  <a:pt x="774216" y="488941"/>
                </a:lnTo>
                <a:lnTo>
                  <a:pt x="1019403" y="561602"/>
                </a:lnTo>
                <a:lnTo>
                  <a:pt x="1264947" y="634263"/>
                </a:lnTo>
                <a:lnTo>
                  <a:pt x="1327944" y="432387"/>
                </a:lnTo>
                <a:lnTo>
                  <a:pt x="1519798" y="487867"/>
                </a:lnTo>
                <a:lnTo>
                  <a:pt x="1711294" y="542989"/>
                </a:lnTo>
                <a:lnTo>
                  <a:pt x="1652592" y="744149"/>
                </a:lnTo>
                <a:lnTo>
                  <a:pt x="1898137" y="816095"/>
                </a:lnTo>
                <a:lnTo>
                  <a:pt x="2143681" y="888040"/>
                </a:lnTo>
                <a:lnTo>
                  <a:pt x="2203099" y="686880"/>
                </a:lnTo>
                <a:lnTo>
                  <a:pt x="2394595" y="741644"/>
                </a:lnTo>
                <a:lnTo>
                  <a:pt x="2586091" y="796050"/>
                </a:lnTo>
                <a:lnTo>
                  <a:pt x="2530611" y="999716"/>
                </a:lnTo>
                <a:lnTo>
                  <a:pt x="2780450" y="1072019"/>
                </a:lnTo>
                <a:lnTo>
                  <a:pt x="3030290" y="1144680"/>
                </a:lnTo>
                <a:lnTo>
                  <a:pt x="3090065" y="943162"/>
                </a:lnTo>
                <a:lnTo>
                  <a:pt x="3282277" y="997926"/>
                </a:lnTo>
                <a:lnTo>
                  <a:pt x="3474489" y="1053049"/>
                </a:lnTo>
                <a:lnTo>
                  <a:pt x="3417219" y="1255641"/>
                </a:lnTo>
                <a:lnTo>
                  <a:pt x="3662764" y="1327944"/>
                </a:lnTo>
                <a:lnTo>
                  <a:pt x="3908308" y="1400247"/>
                </a:lnTo>
                <a:lnTo>
                  <a:pt x="3967010" y="1198013"/>
                </a:lnTo>
                <a:lnTo>
                  <a:pt x="4175329" y="1258862"/>
                </a:lnTo>
                <a:lnTo>
                  <a:pt x="4235462" y="1053765"/>
                </a:lnTo>
                <a:lnTo>
                  <a:pt x="680079" y="25055"/>
                </a:lnTo>
                <a:lnTo>
                  <a:pt x="599185" y="0"/>
                </a:lnTo>
                <a:lnTo>
                  <a:pt x="0" y="2038448"/>
                </a:lnTo>
                <a:lnTo>
                  <a:pt x="85546" y="2082116"/>
                </a:lnTo>
                <a:lnTo>
                  <a:pt x="135657" y="1911380"/>
                </a:lnTo>
                <a:lnTo>
                  <a:pt x="450999" y="2003012"/>
                </a:lnTo>
                <a:lnTo>
                  <a:pt x="398741" y="2183412"/>
                </a:lnTo>
                <a:lnTo>
                  <a:pt x="681511" y="2265022"/>
                </a:lnTo>
                <a:lnTo>
                  <a:pt x="733769" y="2084622"/>
                </a:lnTo>
                <a:lnTo>
                  <a:pt x="1030499" y="2170884"/>
                </a:lnTo>
                <a:lnTo>
                  <a:pt x="1327228" y="2257147"/>
                </a:lnTo>
                <a:lnTo>
                  <a:pt x="1274969" y="2437547"/>
                </a:lnTo>
                <a:lnTo>
                  <a:pt x="1561676" y="2520588"/>
                </a:lnTo>
                <a:lnTo>
                  <a:pt x="1615009" y="2341620"/>
                </a:lnTo>
                <a:lnTo>
                  <a:pt x="1909949" y="2427883"/>
                </a:lnTo>
                <a:lnTo>
                  <a:pt x="2204888" y="2514503"/>
                </a:lnTo>
                <a:lnTo>
                  <a:pt x="2150840" y="2695619"/>
                </a:lnTo>
                <a:lnTo>
                  <a:pt x="2442558" y="2779734"/>
                </a:lnTo>
                <a:lnTo>
                  <a:pt x="2495175" y="2599334"/>
                </a:lnTo>
                <a:lnTo>
                  <a:pt x="2792620" y="2685955"/>
                </a:lnTo>
                <a:lnTo>
                  <a:pt x="3090065" y="2772576"/>
                </a:lnTo>
                <a:lnTo>
                  <a:pt x="3037449" y="2952976"/>
                </a:lnTo>
                <a:lnTo>
                  <a:pt x="3319503" y="3034585"/>
                </a:lnTo>
                <a:lnTo>
                  <a:pt x="3371761" y="2854185"/>
                </a:lnTo>
                <a:lnTo>
                  <a:pt x="3686745" y="2945101"/>
                </a:lnTo>
                <a:lnTo>
                  <a:pt x="3913319" y="21676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3096777" y="6470537"/>
            <a:ext cx="1131570" cy="1966595"/>
          </a:xfrm>
          <a:custGeom>
            <a:avLst/>
            <a:gdLst/>
            <a:ahLst/>
            <a:cxnLst/>
            <a:rect l="l" t="t" r="r" b="b"/>
            <a:pathLst>
              <a:path w="1131569" h="1966595">
                <a:moveTo>
                  <a:pt x="725537" y="57269"/>
                </a:moveTo>
                <a:lnTo>
                  <a:pt x="520439" y="0"/>
                </a:lnTo>
                <a:lnTo>
                  <a:pt x="442409" y="266662"/>
                </a:lnTo>
                <a:lnTo>
                  <a:pt x="646791" y="323574"/>
                </a:lnTo>
                <a:lnTo>
                  <a:pt x="591311" y="513996"/>
                </a:lnTo>
                <a:lnTo>
                  <a:pt x="535473" y="704776"/>
                </a:lnTo>
                <a:lnTo>
                  <a:pt x="331807" y="645359"/>
                </a:lnTo>
                <a:lnTo>
                  <a:pt x="261651" y="894125"/>
                </a:lnTo>
                <a:lnTo>
                  <a:pt x="191138" y="1144322"/>
                </a:lnTo>
                <a:lnTo>
                  <a:pt x="394446" y="1201592"/>
                </a:lnTo>
                <a:lnTo>
                  <a:pt x="340755" y="1392015"/>
                </a:lnTo>
                <a:lnTo>
                  <a:pt x="287065" y="1582437"/>
                </a:lnTo>
                <a:lnTo>
                  <a:pt x="77672" y="1521588"/>
                </a:lnTo>
                <a:lnTo>
                  <a:pt x="0" y="1788608"/>
                </a:lnTo>
                <a:lnTo>
                  <a:pt x="610997" y="1966145"/>
                </a:lnTo>
                <a:lnTo>
                  <a:pt x="1131079" y="170735"/>
                </a:lnTo>
                <a:lnTo>
                  <a:pt x="725537" y="572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4997062" y="5744642"/>
            <a:ext cx="222250" cy="257175"/>
          </a:xfrm>
          <a:custGeom>
            <a:avLst/>
            <a:gdLst/>
            <a:ahLst/>
            <a:cxnLst/>
            <a:rect l="l" t="t" r="r" b="b"/>
            <a:pathLst>
              <a:path w="222250" h="257175">
                <a:moveTo>
                  <a:pt x="221920" y="47247"/>
                </a:moveTo>
                <a:lnTo>
                  <a:pt x="60491" y="0"/>
                </a:lnTo>
                <a:lnTo>
                  <a:pt x="0" y="210824"/>
                </a:lnTo>
                <a:lnTo>
                  <a:pt x="161787" y="256640"/>
                </a:lnTo>
                <a:lnTo>
                  <a:pt x="221920" y="472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0128409" y="5606120"/>
            <a:ext cx="1236345" cy="1998345"/>
          </a:xfrm>
          <a:custGeom>
            <a:avLst/>
            <a:gdLst/>
            <a:ahLst/>
            <a:cxnLst/>
            <a:rect l="l" t="t" r="r" b="b"/>
            <a:pathLst>
              <a:path w="1236345" h="1998345">
                <a:moveTo>
                  <a:pt x="1185485" y="877302"/>
                </a:moveTo>
                <a:lnTo>
                  <a:pt x="1235954" y="704061"/>
                </a:lnTo>
                <a:lnTo>
                  <a:pt x="1103160" y="666119"/>
                </a:lnTo>
                <a:lnTo>
                  <a:pt x="1235238" y="203665"/>
                </a:lnTo>
                <a:lnTo>
                  <a:pt x="520797" y="0"/>
                </a:lnTo>
                <a:lnTo>
                  <a:pt x="387645" y="457084"/>
                </a:lnTo>
                <a:lnTo>
                  <a:pt x="260219" y="896272"/>
                </a:lnTo>
                <a:lnTo>
                  <a:pt x="132794" y="1334029"/>
                </a:lnTo>
                <a:lnTo>
                  <a:pt x="0" y="1790040"/>
                </a:lnTo>
                <a:lnTo>
                  <a:pt x="710146" y="1998001"/>
                </a:lnTo>
                <a:lnTo>
                  <a:pt x="844372" y="1540916"/>
                </a:lnTo>
                <a:lnTo>
                  <a:pt x="981103" y="1581005"/>
                </a:lnTo>
                <a:lnTo>
                  <a:pt x="1031930" y="1405974"/>
                </a:lnTo>
                <a:lnTo>
                  <a:pt x="1108171" y="1143249"/>
                </a:lnTo>
                <a:lnTo>
                  <a:pt x="1185485" y="8773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2845863" y="10246767"/>
            <a:ext cx="151130" cy="191770"/>
          </a:xfrm>
          <a:custGeom>
            <a:avLst/>
            <a:gdLst/>
            <a:ahLst/>
            <a:cxnLst/>
            <a:rect l="l" t="t" r="r" b="b"/>
            <a:pathLst>
              <a:path w="151129" h="191770">
                <a:moveTo>
                  <a:pt x="112392" y="0"/>
                </a:moveTo>
                <a:lnTo>
                  <a:pt x="0" y="25771"/>
                </a:lnTo>
                <a:lnTo>
                  <a:pt x="37583" y="191496"/>
                </a:lnTo>
                <a:lnTo>
                  <a:pt x="150691" y="164650"/>
                </a:lnTo>
                <a:lnTo>
                  <a:pt x="1123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4004504" y="8669341"/>
            <a:ext cx="372745" cy="721995"/>
          </a:xfrm>
          <a:custGeom>
            <a:avLst/>
            <a:gdLst/>
            <a:ahLst/>
            <a:cxnLst/>
            <a:rect l="l" t="t" r="r" b="b"/>
            <a:pathLst>
              <a:path w="372744" h="721995">
                <a:moveTo>
                  <a:pt x="372611" y="47963"/>
                </a:moveTo>
                <a:lnTo>
                  <a:pt x="208676" y="0"/>
                </a:lnTo>
                <a:lnTo>
                  <a:pt x="0" y="7215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3896365" y="9390848"/>
            <a:ext cx="108585" cy="248920"/>
          </a:xfrm>
          <a:custGeom>
            <a:avLst/>
            <a:gdLst/>
            <a:ahLst/>
            <a:cxnLst/>
            <a:rect l="l" t="t" r="r" b="b"/>
            <a:pathLst>
              <a:path w="108584" h="248920">
                <a:moveTo>
                  <a:pt x="0" y="248603"/>
                </a:moveTo>
                <a:lnTo>
                  <a:pt x="26444" y="201091"/>
                </a:lnTo>
                <a:lnTo>
                  <a:pt x="50509" y="152385"/>
                </a:lnTo>
                <a:lnTo>
                  <a:pt x="72156" y="102575"/>
                </a:lnTo>
                <a:lnTo>
                  <a:pt x="91345" y="51750"/>
                </a:lnTo>
                <a:lnTo>
                  <a:pt x="1080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3896765" y="9639706"/>
            <a:ext cx="131445" cy="106045"/>
          </a:xfrm>
          <a:custGeom>
            <a:avLst/>
            <a:gdLst/>
            <a:ahLst/>
            <a:cxnLst/>
            <a:rect l="l" t="t" r="r" b="b"/>
            <a:pathLst>
              <a:path w="131444" h="106045">
                <a:moveTo>
                  <a:pt x="0" y="0"/>
                </a:moveTo>
                <a:lnTo>
                  <a:pt x="53690" y="80535"/>
                </a:lnTo>
                <a:lnTo>
                  <a:pt x="131362" y="1055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4027886" y="9406908"/>
            <a:ext cx="149860" cy="338455"/>
          </a:xfrm>
          <a:custGeom>
            <a:avLst/>
            <a:gdLst/>
            <a:ahLst/>
            <a:cxnLst/>
            <a:rect l="l" t="t" r="r" b="b"/>
            <a:pathLst>
              <a:path w="149859" h="338454">
                <a:moveTo>
                  <a:pt x="0" y="337876"/>
                </a:moveTo>
                <a:lnTo>
                  <a:pt x="26864" y="292199"/>
                </a:lnTo>
                <a:lnTo>
                  <a:pt x="51937" y="245569"/>
                </a:lnTo>
                <a:lnTo>
                  <a:pt x="75196" y="198040"/>
                </a:lnTo>
                <a:lnTo>
                  <a:pt x="96617" y="149666"/>
                </a:lnTo>
                <a:lnTo>
                  <a:pt x="116176" y="100499"/>
                </a:lnTo>
                <a:lnTo>
                  <a:pt x="133850" y="50592"/>
                </a:lnTo>
                <a:lnTo>
                  <a:pt x="1496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4177745" y="8717305"/>
            <a:ext cx="199390" cy="690245"/>
          </a:xfrm>
          <a:custGeom>
            <a:avLst/>
            <a:gdLst/>
            <a:ahLst/>
            <a:cxnLst/>
            <a:rect l="l" t="t" r="r" b="b"/>
            <a:pathLst>
              <a:path w="199390" h="690245">
                <a:moveTo>
                  <a:pt x="0" y="690101"/>
                </a:moveTo>
                <a:lnTo>
                  <a:pt x="19937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366780" y="1407883"/>
            <a:ext cx="3646170" cy="1388745"/>
          </a:xfrm>
          <a:custGeom>
            <a:avLst/>
            <a:gdLst/>
            <a:ahLst/>
            <a:cxnLst/>
            <a:rect l="l" t="t" r="r" b="b"/>
            <a:pathLst>
              <a:path w="3646170" h="1388745">
                <a:moveTo>
                  <a:pt x="1816527" y="735559"/>
                </a:moveTo>
                <a:lnTo>
                  <a:pt x="2010887" y="789249"/>
                </a:lnTo>
                <a:lnTo>
                  <a:pt x="1949680" y="1008665"/>
                </a:lnTo>
                <a:lnTo>
                  <a:pt x="2193792" y="1076672"/>
                </a:lnTo>
                <a:lnTo>
                  <a:pt x="2437905" y="1144322"/>
                </a:lnTo>
                <a:lnTo>
                  <a:pt x="2498754" y="925265"/>
                </a:lnTo>
                <a:lnTo>
                  <a:pt x="2693114" y="978956"/>
                </a:lnTo>
                <a:lnTo>
                  <a:pt x="2887115" y="1033004"/>
                </a:lnTo>
                <a:lnTo>
                  <a:pt x="2825908" y="1252419"/>
                </a:lnTo>
                <a:lnTo>
                  <a:pt x="3071095" y="1320427"/>
                </a:lnTo>
                <a:lnTo>
                  <a:pt x="3315923" y="1388435"/>
                </a:lnTo>
                <a:lnTo>
                  <a:pt x="3376772" y="1169378"/>
                </a:lnTo>
                <a:lnTo>
                  <a:pt x="3596187" y="1228438"/>
                </a:lnTo>
                <a:lnTo>
                  <a:pt x="3645941" y="1050901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4963098" y="1356697"/>
            <a:ext cx="403860" cy="76835"/>
          </a:xfrm>
          <a:custGeom>
            <a:avLst/>
            <a:gdLst/>
            <a:ahLst/>
            <a:cxnLst/>
            <a:rect l="l" t="t" r="r" b="b"/>
            <a:pathLst>
              <a:path w="403860" h="76834">
                <a:moveTo>
                  <a:pt x="403408" y="50648"/>
                </a:moveTo>
                <a:lnTo>
                  <a:pt x="359993" y="28478"/>
                </a:lnTo>
                <a:lnTo>
                  <a:pt x="314716" y="12674"/>
                </a:lnTo>
                <a:lnTo>
                  <a:pt x="268224" y="3196"/>
                </a:lnTo>
                <a:lnTo>
                  <a:pt x="221163" y="0"/>
                </a:lnTo>
                <a:lnTo>
                  <a:pt x="174183" y="3044"/>
                </a:lnTo>
                <a:lnTo>
                  <a:pt x="127928" y="12288"/>
                </a:lnTo>
                <a:lnTo>
                  <a:pt x="83048" y="27688"/>
                </a:lnTo>
                <a:lnTo>
                  <a:pt x="40190" y="49203"/>
                </a:lnTo>
                <a:lnTo>
                  <a:pt x="0" y="767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4581109" y="1434013"/>
            <a:ext cx="2602230" cy="1022350"/>
          </a:xfrm>
          <a:custGeom>
            <a:avLst/>
            <a:gdLst/>
            <a:ahLst/>
            <a:cxnLst/>
            <a:rect l="l" t="t" r="r" b="b"/>
            <a:pathLst>
              <a:path w="2602229" h="1022350">
                <a:moveTo>
                  <a:pt x="382276" y="0"/>
                </a:moveTo>
                <a:lnTo>
                  <a:pt x="0" y="331449"/>
                </a:lnTo>
                <a:lnTo>
                  <a:pt x="187916" y="366884"/>
                </a:lnTo>
                <a:lnTo>
                  <a:pt x="12527" y="994347"/>
                </a:lnTo>
                <a:lnTo>
                  <a:pt x="121340" y="1022266"/>
                </a:lnTo>
                <a:lnTo>
                  <a:pt x="321426" y="316057"/>
                </a:lnTo>
                <a:lnTo>
                  <a:pt x="583078" y="385855"/>
                </a:lnTo>
                <a:lnTo>
                  <a:pt x="644285" y="165724"/>
                </a:lnTo>
                <a:lnTo>
                  <a:pt x="837929" y="219057"/>
                </a:lnTo>
                <a:lnTo>
                  <a:pt x="1031572" y="272389"/>
                </a:lnTo>
                <a:lnTo>
                  <a:pt x="970723" y="491804"/>
                </a:lnTo>
                <a:lnTo>
                  <a:pt x="1215552" y="559812"/>
                </a:lnTo>
                <a:lnTo>
                  <a:pt x="1460380" y="627820"/>
                </a:lnTo>
                <a:lnTo>
                  <a:pt x="1521588" y="408763"/>
                </a:lnTo>
                <a:lnTo>
                  <a:pt x="1715231" y="462453"/>
                </a:lnTo>
                <a:lnTo>
                  <a:pt x="1908875" y="516502"/>
                </a:lnTo>
                <a:lnTo>
                  <a:pt x="1847668" y="735559"/>
                </a:lnTo>
                <a:lnTo>
                  <a:pt x="2097507" y="804999"/>
                </a:lnTo>
                <a:lnTo>
                  <a:pt x="2347347" y="874438"/>
                </a:lnTo>
                <a:lnTo>
                  <a:pt x="2408196" y="655381"/>
                </a:lnTo>
                <a:lnTo>
                  <a:pt x="2602198" y="7094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4867489" y="5955466"/>
            <a:ext cx="291465" cy="494030"/>
          </a:xfrm>
          <a:custGeom>
            <a:avLst/>
            <a:gdLst/>
            <a:ahLst/>
            <a:cxnLst/>
            <a:rect l="l" t="t" r="r" b="b"/>
            <a:pathLst>
              <a:path w="291465" h="494029">
                <a:moveTo>
                  <a:pt x="291360" y="45815"/>
                </a:moveTo>
                <a:lnTo>
                  <a:pt x="129573" y="0"/>
                </a:lnTo>
                <a:lnTo>
                  <a:pt x="0" y="447778"/>
                </a:lnTo>
                <a:lnTo>
                  <a:pt x="162861" y="493594"/>
                </a:lnTo>
                <a:lnTo>
                  <a:pt x="291360" y="458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7348317" y="11241115"/>
            <a:ext cx="129539" cy="35560"/>
          </a:xfrm>
          <a:custGeom>
            <a:avLst/>
            <a:gdLst/>
            <a:ahLst/>
            <a:cxnLst/>
            <a:rect l="l" t="t" r="r" b="b"/>
            <a:pathLst>
              <a:path w="129540" h="35559">
                <a:moveTo>
                  <a:pt x="129215" y="0"/>
                </a:moveTo>
                <a:lnTo>
                  <a:pt x="0" y="350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6976480" y="11276136"/>
            <a:ext cx="372110" cy="208915"/>
          </a:xfrm>
          <a:custGeom>
            <a:avLst/>
            <a:gdLst/>
            <a:ahLst/>
            <a:cxnLst/>
            <a:rect l="l" t="t" r="r" b="b"/>
            <a:pathLst>
              <a:path w="372109" h="208915">
                <a:moveTo>
                  <a:pt x="371524" y="0"/>
                </a:moveTo>
                <a:lnTo>
                  <a:pt x="321023" y="18250"/>
                </a:lnTo>
                <a:lnTo>
                  <a:pt x="271525" y="38836"/>
                </a:lnTo>
                <a:lnTo>
                  <a:pt x="223108" y="61712"/>
                </a:lnTo>
                <a:lnTo>
                  <a:pt x="175853" y="86836"/>
                </a:lnTo>
                <a:lnTo>
                  <a:pt x="129836" y="114162"/>
                </a:lnTo>
                <a:lnTo>
                  <a:pt x="85135" y="143647"/>
                </a:lnTo>
                <a:lnTo>
                  <a:pt x="41831" y="175246"/>
                </a:lnTo>
                <a:lnTo>
                  <a:pt x="0" y="2089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6578785" y="11484802"/>
            <a:ext cx="398145" cy="216535"/>
          </a:xfrm>
          <a:custGeom>
            <a:avLst/>
            <a:gdLst/>
            <a:ahLst/>
            <a:cxnLst/>
            <a:rect l="l" t="t" r="r" b="b"/>
            <a:pathLst>
              <a:path w="398145" h="216534">
                <a:moveTo>
                  <a:pt x="0" y="216358"/>
                </a:moveTo>
                <a:lnTo>
                  <a:pt x="46869" y="197582"/>
                </a:lnTo>
                <a:lnTo>
                  <a:pt x="93132" y="177455"/>
                </a:lnTo>
                <a:lnTo>
                  <a:pt x="138760" y="155990"/>
                </a:lnTo>
                <a:lnTo>
                  <a:pt x="183725" y="133204"/>
                </a:lnTo>
                <a:lnTo>
                  <a:pt x="227998" y="109112"/>
                </a:lnTo>
                <a:lnTo>
                  <a:pt x="271550" y="83730"/>
                </a:lnTo>
                <a:lnTo>
                  <a:pt x="314353" y="57074"/>
                </a:lnTo>
                <a:lnTo>
                  <a:pt x="356378" y="29158"/>
                </a:lnTo>
                <a:lnTo>
                  <a:pt x="39759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6579111" y="11241115"/>
            <a:ext cx="995680" cy="636905"/>
          </a:xfrm>
          <a:custGeom>
            <a:avLst/>
            <a:gdLst/>
            <a:ahLst/>
            <a:cxnLst/>
            <a:rect l="l" t="t" r="r" b="b"/>
            <a:pathLst>
              <a:path w="995679" h="636904">
                <a:moveTo>
                  <a:pt x="0" y="460664"/>
                </a:moveTo>
                <a:lnTo>
                  <a:pt x="40088" y="636769"/>
                </a:lnTo>
                <a:lnTo>
                  <a:pt x="995421" y="416638"/>
                </a:lnTo>
                <a:lnTo>
                  <a:pt x="89842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0307735" y="10808011"/>
            <a:ext cx="262890" cy="213360"/>
          </a:xfrm>
          <a:custGeom>
            <a:avLst/>
            <a:gdLst/>
            <a:ahLst/>
            <a:cxnLst/>
            <a:rect l="l" t="t" r="r" b="b"/>
            <a:pathLst>
              <a:path w="262890" h="213359">
                <a:moveTo>
                  <a:pt x="224068" y="0"/>
                </a:moveTo>
                <a:lnTo>
                  <a:pt x="0" y="51542"/>
                </a:lnTo>
                <a:lnTo>
                  <a:pt x="38657" y="212972"/>
                </a:lnTo>
                <a:lnTo>
                  <a:pt x="262367" y="161429"/>
                </a:lnTo>
                <a:lnTo>
                  <a:pt x="22406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9125471" y="6866057"/>
            <a:ext cx="267335" cy="297180"/>
          </a:xfrm>
          <a:custGeom>
            <a:avLst/>
            <a:gdLst/>
            <a:ahLst/>
            <a:cxnLst/>
            <a:rect l="l" t="t" r="r" b="b"/>
            <a:pathLst>
              <a:path w="267334" h="297179">
                <a:moveTo>
                  <a:pt x="65144" y="0"/>
                </a:moveTo>
                <a:lnTo>
                  <a:pt x="0" y="235164"/>
                </a:lnTo>
                <a:lnTo>
                  <a:pt x="198654" y="296729"/>
                </a:lnTo>
                <a:lnTo>
                  <a:pt x="267020" y="59775"/>
                </a:lnTo>
                <a:lnTo>
                  <a:pt x="6514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938405" y="11794127"/>
            <a:ext cx="352425" cy="231775"/>
          </a:xfrm>
          <a:custGeom>
            <a:avLst/>
            <a:gdLst/>
            <a:ahLst/>
            <a:cxnLst/>
            <a:rect l="l" t="t" r="r" b="b"/>
            <a:pathLst>
              <a:path w="352425" h="231775">
                <a:moveTo>
                  <a:pt x="315699" y="0"/>
                </a:moveTo>
                <a:lnTo>
                  <a:pt x="0" y="72303"/>
                </a:lnTo>
                <a:lnTo>
                  <a:pt x="37225" y="231584"/>
                </a:lnTo>
                <a:lnTo>
                  <a:pt x="352209" y="159281"/>
                </a:lnTo>
                <a:lnTo>
                  <a:pt x="31569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8868831" y="10859554"/>
            <a:ext cx="1477645" cy="492125"/>
          </a:xfrm>
          <a:custGeom>
            <a:avLst/>
            <a:gdLst/>
            <a:ahLst/>
            <a:cxnLst/>
            <a:rect l="l" t="t" r="r" b="b"/>
            <a:pathLst>
              <a:path w="1477645" h="492125">
                <a:moveTo>
                  <a:pt x="1477561" y="161429"/>
                </a:moveTo>
                <a:lnTo>
                  <a:pt x="1438904" y="0"/>
                </a:lnTo>
                <a:lnTo>
                  <a:pt x="0" y="328943"/>
                </a:lnTo>
                <a:lnTo>
                  <a:pt x="37225" y="491804"/>
                </a:lnTo>
                <a:lnTo>
                  <a:pt x="1477561" y="1614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5449852" y="4252405"/>
            <a:ext cx="197485" cy="112395"/>
          </a:xfrm>
          <a:custGeom>
            <a:avLst/>
            <a:gdLst/>
            <a:ahLst/>
            <a:cxnLst/>
            <a:rect l="l" t="t" r="r" b="b"/>
            <a:pathLst>
              <a:path w="197484" h="112395">
                <a:moveTo>
                  <a:pt x="196865" y="54764"/>
                </a:moveTo>
                <a:lnTo>
                  <a:pt x="5726" y="0"/>
                </a:lnTo>
                <a:lnTo>
                  <a:pt x="0" y="57985"/>
                </a:lnTo>
                <a:lnTo>
                  <a:pt x="180399" y="112034"/>
                </a:lnTo>
                <a:lnTo>
                  <a:pt x="196865" y="547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5394730" y="4310390"/>
            <a:ext cx="235585" cy="313690"/>
          </a:xfrm>
          <a:custGeom>
            <a:avLst/>
            <a:gdLst/>
            <a:ahLst/>
            <a:cxnLst/>
            <a:rect l="l" t="t" r="r" b="b"/>
            <a:pathLst>
              <a:path w="235584" h="313689">
                <a:moveTo>
                  <a:pt x="235522" y="54048"/>
                </a:moveTo>
                <a:lnTo>
                  <a:pt x="55122" y="0"/>
                </a:lnTo>
                <a:lnTo>
                  <a:pt x="22549" y="189348"/>
                </a:lnTo>
                <a:lnTo>
                  <a:pt x="0" y="267736"/>
                </a:lnTo>
                <a:lnTo>
                  <a:pt x="160713" y="313194"/>
                </a:lnTo>
                <a:lnTo>
                  <a:pt x="235522" y="540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1943863" y="10407122"/>
            <a:ext cx="322580" cy="234950"/>
          </a:xfrm>
          <a:custGeom>
            <a:avLst/>
            <a:gdLst/>
            <a:ahLst/>
            <a:cxnLst/>
            <a:rect l="l" t="t" r="r" b="b"/>
            <a:pathLst>
              <a:path w="322579" h="234950">
                <a:moveTo>
                  <a:pt x="322142" y="0"/>
                </a:moveTo>
                <a:lnTo>
                  <a:pt x="0" y="74450"/>
                </a:lnTo>
                <a:lnTo>
                  <a:pt x="80535" y="234806"/>
                </a:lnTo>
                <a:lnTo>
                  <a:pt x="312836" y="1796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2255627" y="10406915"/>
            <a:ext cx="10160" cy="180340"/>
          </a:xfrm>
          <a:custGeom>
            <a:avLst/>
            <a:gdLst/>
            <a:ahLst/>
            <a:cxnLst/>
            <a:rect l="l" t="t" r="r" b="b"/>
            <a:pathLst>
              <a:path w="10159" h="180340">
                <a:moveTo>
                  <a:pt x="10145" y="0"/>
                </a:moveTo>
                <a:lnTo>
                  <a:pt x="4567" y="44737"/>
                </a:lnTo>
                <a:lnTo>
                  <a:pt x="1183" y="89667"/>
                </a:lnTo>
                <a:lnTo>
                  <a:pt x="0" y="134709"/>
                </a:lnTo>
                <a:lnTo>
                  <a:pt x="1019" y="1797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10562945" y="10629043"/>
            <a:ext cx="819785" cy="334010"/>
          </a:xfrm>
          <a:custGeom>
            <a:avLst/>
            <a:gdLst/>
            <a:ahLst/>
            <a:cxnLst/>
            <a:rect l="l" t="t" r="r" b="b"/>
            <a:pathLst>
              <a:path w="819784" h="334009">
                <a:moveTo>
                  <a:pt x="819316" y="153554"/>
                </a:moveTo>
                <a:lnTo>
                  <a:pt x="743434" y="0"/>
                </a:lnTo>
                <a:lnTo>
                  <a:pt x="0" y="171809"/>
                </a:lnTo>
                <a:lnTo>
                  <a:pt x="37225" y="333596"/>
                </a:lnTo>
                <a:lnTo>
                  <a:pt x="819316" y="1535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201264" y="12402618"/>
            <a:ext cx="426720" cy="252729"/>
          </a:xfrm>
          <a:custGeom>
            <a:avLst/>
            <a:gdLst/>
            <a:ahLst/>
            <a:cxnLst/>
            <a:rect l="l" t="t" r="r" b="b"/>
            <a:pathLst>
              <a:path w="426720" h="252729">
                <a:moveTo>
                  <a:pt x="388361" y="0"/>
                </a:moveTo>
                <a:lnTo>
                  <a:pt x="0" y="88768"/>
                </a:lnTo>
                <a:lnTo>
                  <a:pt x="36867" y="252703"/>
                </a:lnTo>
                <a:lnTo>
                  <a:pt x="426660" y="163576"/>
                </a:lnTo>
                <a:lnTo>
                  <a:pt x="3883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3525227" y="13196163"/>
            <a:ext cx="2943225" cy="772160"/>
          </a:xfrm>
          <a:custGeom>
            <a:avLst/>
            <a:gdLst/>
            <a:ahLst/>
            <a:cxnLst/>
            <a:rect l="l" t="t" r="r" b="b"/>
            <a:pathLst>
              <a:path w="2943225" h="772159">
                <a:moveTo>
                  <a:pt x="2942953" y="0"/>
                </a:moveTo>
                <a:lnTo>
                  <a:pt x="1630758" y="381918"/>
                </a:lnTo>
                <a:lnTo>
                  <a:pt x="0" y="7720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21172" y="4094555"/>
            <a:ext cx="930910" cy="2696210"/>
          </a:xfrm>
          <a:custGeom>
            <a:avLst/>
            <a:gdLst/>
            <a:ahLst/>
            <a:cxnLst/>
            <a:rect l="l" t="t" r="r" b="b"/>
            <a:pathLst>
              <a:path w="930910" h="2696209">
                <a:moveTo>
                  <a:pt x="0" y="2695977"/>
                </a:moveTo>
                <a:lnTo>
                  <a:pt x="42236" y="2682376"/>
                </a:lnTo>
                <a:lnTo>
                  <a:pt x="76956" y="2664837"/>
                </a:lnTo>
                <a:lnTo>
                  <a:pt x="108454" y="2642645"/>
                </a:lnTo>
                <a:lnTo>
                  <a:pt x="136731" y="2615799"/>
                </a:lnTo>
                <a:lnTo>
                  <a:pt x="160713" y="2585375"/>
                </a:lnTo>
                <a:lnTo>
                  <a:pt x="180042" y="2551729"/>
                </a:lnTo>
                <a:lnTo>
                  <a:pt x="194359" y="2515577"/>
                </a:lnTo>
                <a:lnTo>
                  <a:pt x="9306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177524" y="3791375"/>
            <a:ext cx="182245" cy="303530"/>
          </a:xfrm>
          <a:custGeom>
            <a:avLst/>
            <a:gdLst/>
            <a:ahLst/>
            <a:cxnLst/>
            <a:rect l="l" t="t" r="r" b="b"/>
            <a:pathLst>
              <a:path w="182244" h="303529">
                <a:moveTo>
                  <a:pt x="174318" y="302955"/>
                </a:moveTo>
                <a:lnTo>
                  <a:pt x="182169" y="253614"/>
                </a:lnTo>
                <a:lnTo>
                  <a:pt x="180172" y="205154"/>
                </a:lnTo>
                <a:lnTo>
                  <a:pt x="169017" y="158772"/>
                </a:lnTo>
                <a:lnTo>
                  <a:pt x="149393" y="115668"/>
                </a:lnTo>
                <a:lnTo>
                  <a:pt x="121989" y="77040"/>
                </a:lnTo>
                <a:lnTo>
                  <a:pt x="87496" y="44087"/>
                </a:lnTo>
                <a:lnTo>
                  <a:pt x="46603" y="18008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21172" y="3570894"/>
            <a:ext cx="756920" cy="220979"/>
          </a:xfrm>
          <a:custGeom>
            <a:avLst/>
            <a:gdLst/>
            <a:ahLst/>
            <a:cxnLst/>
            <a:rect l="l" t="t" r="r" b="b"/>
            <a:pathLst>
              <a:path w="756919" h="220979">
                <a:moveTo>
                  <a:pt x="756319" y="22048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21172" y="3718721"/>
            <a:ext cx="520700" cy="2237105"/>
          </a:xfrm>
          <a:custGeom>
            <a:avLst/>
            <a:gdLst/>
            <a:ahLst/>
            <a:cxnLst/>
            <a:rect l="l" t="t" r="r" b="b"/>
            <a:pathLst>
              <a:path w="520700" h="2237104">
                <a:moveTo>
                  <a:pt x="0" y="0"/>
                </a:moveTo>
                <a:lnTo>
                  <a:pt x="520081" y="152123"/>
                </a:lnTo>
                <a:lnTo>
                  <a:pt x="410911" y="525808"/>
                </a:lnTo>
                <a:lnTo>
                  <a:pt x="454937" y="531893"/>
                </a:lnTo>
                <a:lnTo>
                  <a:pt x="408763" y="855468"/>
                </a:lnTo>
                <a:lnTo>
                  <a:pt x="272747" y="1152555"/>
                </a:lnTo>
                <a:lnTo>
                  <a:pt x="232300" y="1133942"/>
                </a:lnTo>
                <a:lnTo>
                  <a:pt x="121698" y="1510492"/>
                </a:lnTo>
                <a:lnTo>
                  <a:pt x="11096" y="1887041"/>
                </a:lnTo>
                <a:lnTo>
                  <a:pt x="55122" y="1893126"/>
                </a:lnTo>
                <a:lnTo>
                  <a:pt x="9306" y="2216700"/>
                </a:lnTo>
                <a:lnTo>
                  <a:pt x="0" y="22371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15455579" y="4035137"/>
            <a:ext cx="250190" cy="272415"/>
          </a:xfrm>
          <a:custGeom>
            <a:avLst/>
            <a:gdLst/>
            <a:ahLst/>
            <a:cxnLst/>
            <a:rect l="l" t="t" r="r" b="b"/>
            <a:pathLst>
              <a:path w="250190" h="272414">
                <a:moveTo>
                  <a:pt x="250197" y="69797"/>
                </a:moveTo>
                <a:lnTo>
                  <a:pt x="4295" y="0"/>
                </a:lnTo>
                <a:lnTo>
                  <a:pt x="0" y="217267"/>
                </a:lnTo>
                <a:lnTo>
                  <a:pt x="191138" y="272031"/>
                </a:lnTo>
                <a:lnTo>
                  <a:pt x="250197" y="697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7780346" y="9480783"/>
            <a:ext cx="3002915" cy="892810"/>
          </a:xfrm>
          <a:custGeom>
            <a:avLst/>
            <a:gdLst/>
            <a:ahLst/>
            <a:cxnLst/>
            <a:rect l="l" t="t" r="r" b="b"/>
            <a:pathLst>
              <a:path w="3002915" h="892809">
                <a:moveTo>
                  <a:pt x="3002729" y="50826"/>
                </a:moveTo>
                <a:lnTo>
                  <a:pt x="2750741" y="107023"/>
                </a:lnTo>
                <a:lnTo>
                  <a:pt x="2796557" y="312836"/>
                </a:lnTo>
                <a:lnTo>
                  <a:pt x="2603272" y="357578"/>
                </a:lnTo>
                <a:lnTo>
                  <a:pt x="2409986" y="401962"/>
                </a:lnTo>
                <a:lnTo>
                  <a:pt x="2362380" y="196149"/>
                </a:lnTo>
                <a:lnTo>
                  <a:pt x="2093928" y="258788"/>
                </a:lnTo>
                <a:lnTo>
                  <a:pt x="2063145" y="123130"/>
                </a:lnTo>
                <a:lnTo>
                  <a:pt x="1577784" y="235522"/>
                </a:lnTo>
                <a:lnTo>
                  <a:pt x="1550580" y="333954"/>
                </a:lnTo>
                <a:lnTo>
                  <a:pt x="1279622" y="255566"/>
                </a:lnTo>
                <a:lnTo>
                  <a:pt x="1220205" y="458516"/>
                </a:lnTo>
                <a:lnTo>
                  <a:pt x="1029425" y="403394"/>
                </a:lnTo>
                <a:lnTo>
                  <a:pt x="838645" y="348272"/>
                </a:lnTo>
                <a:lnTo>
                  <a:pt x="894841" y="144606"/>
                </a:lnTo>
                <a:lnTo>
                  <a:pt x="632473" y="68365"/>
                </a:lnTo>
                <a:lnTo>
                  <a:pt x="624957" y="92705"/>
                </a:lnTo>
                <a:lnTo>
                  <a:pt x="215477" y="0"/>
                </a:lnTo>
                <a:lnTo>
                  <a:pt x="0" y="745223"/>
                </a:lnTo>
                <a:lnTo>
                  <a:pt x="170735" y="745223"/>
                </a:lnTo>
                <a:lnTo>
                  <a:pt x="167156" y="8926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7947154" y="10373362"/>
            <a:ext cx="140335" cy="276860"/>
          </a:xfrm>
          <a:custGeom>
            <a:avLst/>
            <a:gdLst/>
            <a:ahLst/>
            <a:cxnLst/>
            <a:rect l="l" t="t" r="r" b="b"/>
            <a:pathLst>
              <a:path w="140334" h="276859">
                <a:moveTo>
                  <a:pt x="0" y="0"/>
                </a:moveTo>
                <a:lnTo>
                  <a:pt x="3416" y="46172"/>
                </a:lnTo>
                <a:lnTo>
                  <a:pt x="12798" y="90997"/>
                </a:lnTo>
                <a:lnTo>
                  <a:pt x="27876" y="133945"/>
                </a:lnTo>
                <a:lnTo>
                  <a:pt x="48380" y="174481"/>
                </a:lnTo>
                <a:lnTo>
                  <a:pt x="74041" y="212074"/>
                </a:lnTo>
                <a:lnTo>
                  <a:pt x="104591" y="246192"/>
                </a:lnTo>
                <a:lnTo>
                  <a:pt x="139761" y="2763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8087049" y="10649408"/>
            <a:ext cx="273050" cy="69215"/>
          </a:xfrm>
          <a:custGeom>
            <a:avLst/>
            <a:gdLst/>
            <a:ahLst/>
            <a:cxnLst/>
            <a:rect l="l" t="t" r="r" b="b"/>
            <a:pathLst>
              <a:path w="273050" h="69215">
                <a:moveTo>
                  <a:pt x="0" y="0"/>
                </a:moveTo>
                <a:lnTo>
                  <a:pt x="40638" y="26144"/>
                </a:lnTo>
                <a:lnTo>
                  <a:pt x="84080" y="46244"/>
                </a:lnTo>
                <a:lnTo>
                  <a:pt x="129659" y="60146"/>
                </a:lnTo>
                <a:lnTo>
                  <a:pt x="176710" y="67694"/>
                </a:lnTo>
                <a:lnTo>
                  <a:pt x="224566" y="68736"/>
                </a:lnTo>
                <a:lnTo>
                  <a:pt x="272559" y="631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8359845" y="9671205"/>
            <a:ext cx="4638675" cy="1042035"/>
          </a:xfrm>
          <a:custGeom>
            <a:avLst/>
            <a:gdLst/>
            <a:ahLst/>
            <a:cxnLst/>
            <a:rect l="l" t="t" r="r" b="b"/>
            <a:pathLst>
              <a:path w="4638675" h="1042034">
                <a:moveTo>
                  <a:pt x="0" y="1041595"/>
                </a:moveTo>
                <a:lnTo>
                  <a:pt x="229795" y="1013676"/>
                </a:lnTo>
                <a:lnTo>
                  <a:pt x="463849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2998229" y="9214119"/>
            <a:ext cx="483234" cy="457200"/>
          </a:xfrm>
          <a:custGeom>
            <a:avLst/>
            <a:gdLst/>
            <a:ahLst/>
            <a:cxnLst/>
            <a:rect l="l" t="t" r="r" b="b"/>
            <a:pathLst>
              <a:path w="483234" h="457200">
                <a:moveTo>
                  <a:pt x="0" y="456753"/>
                </a:moveTo>
                <a:lnTo>
                  <a:pt x="48929" y="443460"/>
                </a:lnTo>
                <a:lnTo>
                  <a:pt x="96261" y="426602"/>
                </a:lnTo>
                <a:lnTo>
                  <a:pt x="141839" y="406328"/>
                </a:lnTo>
                <a:lnTo>
                  <a:pt x="185507" y="382783"/>
                </a:lnTo>
                <a:lnTo>
                  <a:pt x="227109" y="356117"/>
                </a:lnTo>
                <a:lnTo>
                  <a:pt x="266488" y="326477"/>
                </a:lnTo>
                <a:lnTo>
                  <a:pt x="303489" y="294010"/>
                </a:lnTo>
                <a:lnTo>
                  <a:pt x="337956" y="258864"/>
                </a:lnTo>
                <a:lnTo>
                  <a:pt x="369732" y="221186"/>
                </a:lnTo>
                <a:lnTo>
                  <a:pt x="398661" y="181126"/>
                </a:lnTo>
                <a:lnTo>
                  <a:pt x="424588" y="138829"/>
                </a:lnTo>
                <a:lnTo>
                  <a:pt x="447356" y="94444"/>
                </a:lnTo>
                <a:lnTo>
                  <a:pt x="466809" y="48118"/>
                </a:lnTo>
                <a:lnTo>
                  <a:pt x="4827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0783075" y="8416638"/>
            <a:ext cx="2875915" cy="1263650"/>
          </a:xfrm>
          <a:custGeom>
            <a:avLst/>
            <a:gdLst/>
            <a:ahLst/>
            <a:cxnLst/>
            <a:rect l="l" t="t" r="r" b="b"/>
            <a:pathLst>
              <a:path w="2875915" h="1263650">
                <a:moveTo>
                  <a:pt x="2698125" y="797840"/>
                </a:moveTo>
                <a:lnTo>
                  <a:pt x="2875661" y="185769"/>
                </a:lnTo>
                <a:lnTo>
                  <a:pt x="2242830" y="0"/>
                </a:lnTo>
                <a:lnTo>
                  <a:pt x="2060998" y="640706"/>
                </a:lnTo>
                <a:lnTo>
                  <a:pt x="1796125" y="698334"/>
                </a:lnTo>
                <a:lnTo>
                  <a:pt x="1844088" y="906295"/>
                </a:lnTo>
                <a:lnTo>
                  <a:pt x="1573846" y="968934"/>
                </a:lnTo>
                <a:lnTo>
                  <a:pt x="1621094" y="1175105"/>
                </a:lnTo>
                <a:lnTo>
                  <a:pt x="1426734" y="1219131"/>
                </a:lnTo>
                <a:lnTo>
                  <a:pt x="1232375" y="1263515"/>
                </a:lnTo>
                <a:lnTo>
                  <a:pt x="1186559" y="1058060"/>
                </a:lnTo>
                <a:lnTo>
                  <a:pt x="912380" y="1121772"/>
                </a:lnTo>
                <a:lnTo>
                  <a:pt x="865132" y="914885"/>
                </a:lnTo>
                <a:lnTo>
                  <a:pt x="636053" y="967502"/>
                </a:lnTo>
                <a:lnTo>
                  <a:pt x="685448" y="1174747"/>
                </a:lnTo>
                <a:lnTo>
                  <a:pt x="490015" y="1218415"/>
                </a:lnTo>
                <a:lnTo>
                  <a:pt x="294939" y="1262084"/>
                </a:lnTo>
                <a:lnTo>
                  <a:pt x="252345" y="1058418"/>
                </a:lnTo>
                <a:lnTo>
                  <a:pt x="0" y="11149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4576487" y="7094420"/>
            <a:ext cx="254000" cy="364490"/>
          </a:xfrm>
          <a:custGeom>
            <a:avLst/>
            <a:gdLst/>
            <a:ahLst/>
            <a:cxnLst/>
            <a:rect l="l" t="t" r="r" b="b"/>
            <a:pathLst>
              <a:path w="254000" h="364490">
                <a:moveTo>
                  <a:pt x="253776" y="46889"/>
                </a:moveTo>
                <a:lnTo>
                  <a:pt x="91273" y="0"/>
                </a:lnTo>
                <a:lnTo>
                  <a:pt x="0" y="316773"/>
                </a:lnTo>
                <a:lnTo>
                  <a:pt x="163576" y="364021"/>
                </a:lnTo>
                <a:lnTo>
                  <a:pt x="224784" y="147469"/>
                </a:lnTo>
                <a:lnTo>
                  <a:pt x="253776" y="468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8011574" y="11252811"/>
            <a:ext cx="398145" cy="21590"/>
          </a:xfrm>
          <a:custGeom>
            <a:avLst/>
            <a:gdLst/>
            <a:ahLst/>
            <a:cxnLst/>
            <a:rect l="l" t="t" r="r" b="b"/>
            <a:pathLst>
              <a:path w="398145" h="21590">
                <a:moveTo>
                  <a:pt x="0" y="0"/>
                </a:moveTo>
                <a:lnTo>
                  <a:pt x="49433" y="6985"/>
                </a:lnTo>
                <a:lnTo>
                  <a:pt x="99011" y="12611"/>
                </a:lnTo>
                <a:lnTo>
                  <a:pt x="148706" y="16876"/>
                </a:lnTo>
                <a:lnTo>
                  <a:pt x="198490" y="19780"/>
                </a:lnTo>
                <a:lnTo>
                  <a:pt x="248335" y="21321"/>
                </a:lnTo>
                <a:lnTo>
                  <a:pt x="298213" y="21497"/>
                </a:lnTo>
                <a:lnTo>
                  <a:pt x="348095" y="20308"/>
                </a:lnTo>
                <a:lnTo>
                  <a:pt x="397954" y="177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928532" y="11238609"/>
            <a:ext cx="83185" cy="14604"/>
          </a:xfrm>
          <a:custGeom>
            <a:avLst/>
            <a:gdLst/>
            <a:ahLst/>
            <a:cxnLst/>
            <a:rect l="l" t="t" r="r" b="b"/>
            <a:pathLst>
              <a:path w="83184" h="14604">
                <a:moveTo>
                  <a:pt x="83041" y="1431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7477407" y="11209511"/>
            <a:ext cx="451484" cy="31750"/>
          </a:xfrm>
          <a:custGeom>
            <a:avLst/>
            <a:gdLst/>
            <a:ahLst/>
            <a:cxnLst/>
            <a:rect l="l" t="t" r="r" b="b"/>
            <a:pathLst>
              <a:path w="451484" h="31750">
                <a:moveTo>
                  <a:pt x="450868" y="28851"/>
                </a:moveTo>
                <a:lnTo>
                  <a:pt x="401333" y="17150"/>
                </a:lnTo>
                <a:lnTo>
                  <a:pt x="351346" y="8442"/>
                </a:lnTo>
                <a:lnTo>
                  <a:pt x="301040" y="2725"/>
                </a:lnTo>
                <a:lnTo>
                  <a:pt x="250549" y="0"/>
                </a:lnTo>
                <a:lnTo>
                  <a:pt x="200006" y="264"/>
                </a:lnTo>
                <a:lnTo>
                  <a:pt x="149546" y="3517"/>
                </a:lnTo>
                <a:lnTo>
                  <a:pt x="99302" y="9759"/>
                </a:lnTo>
                <a:lnTo>
                  <a:pt x="49409" y="18989"/>
                </a:lnTo>
                <a:lnTo>
                  <a:pt x="0" y="312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7477531" y="11241115"/>
            <a:ext cx="974725" cy="417195"/>
          </a:xfrm>
          <a:custGeom>
            <a:avLst/>
            <a:gdLst/>
            <a:ahLst/>
            <a:cxnLst/>
            <a:rect l="l" t="t" r="r" b="b"/>
            <a:pathLst>
              <a:path w="974725" h="417195">
                <a:moveTo>
                  <a:pt x="0" y="0"/>
                </a:moveTo>
                <a:lnTo>
                  <a:pt x="97000" y="416638"/>
                </a:lnTo>
                <a:lnTo>
                  <a:pt x="974661" y="214761"/>
                </a:lnTo>
                <a:lnTo>
                  <a:pt x="932066" y="293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2266006" y="10272538"/>
            <a:ext cx="617855" cy="165735"/>
          </a:xfrm>
          <a:custGeom>
            <a:avLst/>
            <a:gdLst/>
            <a:ahLst/>
            <a:cxnLst/>
            <a:rect l="l" t="t" r="r" b="b"/>
            <a:pathLst>
              <a:path w="617854" h="165734">
                <a:moveTo>
                  <a:pt x="617440" y="165724"/>
                </a:moveTo>
                <a:lnTo>
                  <a:pt x="579857" y="0"/>
                </a:lnTo>
                <a:lnTo>
                  <a:pt x="0" y="1345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2255627" y="10406915"/>
            <a:ext cx="10160" cy="180340"/>
          </a:xfrm>
          <a:custGeom>
            <a:avLst/>
            <a:gdLst/>
            <a:ahLst/>
            <a:cxnLst/>
            <a:rect l="l" t="t" r="r" b="b"/>
            <a:pathLst>
              <a:path w="10159" h="180340">
                <a:moveTo>
                  <a:pt x="10145" y="0"/>
                </a:moveTo>
                <a:lnTo>
                  <a:pt x="4567" y="44737"/>
                </a:lnTo>
                <a:lnTo>
                  <a:pt x="1183" y="89667"/>
                </a:lnTo>
                <a:lnTo>
                  <a:pt x="0" y="134709"/>
                </a:lnTo>
                <a:lnTo>
                  <a:pt x="1019" y="1797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2256700" y="10438263"/>
            <a:ext cx="626745" cy="148590"/>
          </a:xfrm>
          <a:custGeom>
            <a:avLst/>
            <a:gdLst/>
            <a:ahLst/>
            <a:cxnLst/>
            <a:rect l="l" t="t" r="r" b="b"/>
            <a:pathLst>
              <a:path w="626745" h="148590">
                <a:moveTo>
                  <a:pt x="0" y="148543"/>
                </a:moveTo>
                <a:lnTo>
                  <a:pt x="162861" y="109528"/>
                </a:lnTo>
                <a:lnTo>
                  <a:pt x="250197" y="89842"/>
                </a:lnTo>
                <a:lnTo>
                  <a:pt x="6267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5326721" y="3406243"/>
            <a:ext cx="573405" cy="109220"/>
          </a:xfrm>
          <a:custGeom>
            <a:avLst/>
            <a:gdLst/>
            <a:ahLst/>
            <a:cxnLst/>
            <a:rect l="l" t="t" r="r" b="b"/>
            <a:pathLst>
              <a:path w="573405" h="109220">
                <a:moveTo>
                  <a:pt x="573056" y="31140"/>
                </a:moveTo>
                <a:lnTo>
                  <a:pt x="306035" y="108812"/>
                </a:lnTo>
                <a:lnTo>
                  <a:pt x="79819" y="0"/>
                </a:lnTo>
                <a:lnTo>
                  <a:pt x="0" y="354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5326740" y="3441454"/>
            <a:ext cx="133350" cy="593725"/>
          </a:xfrm>
          <a:custGeom>
            <a:avLst/>
            <a:gdLst/>
            <a:ahLst/>
            <a:cxnLst/>
            <a:rect l="l" t="t" r="r" b="b"/>
            <a:pathLst>
              <a:path w="133350" h="593725">
                <a:moveTo>
                  <a:pt x="133241" y="593484"/>
                </a:moveTo>
                <a:lnTo>
                  <a:pt x="130238" y="542520"/>
                </a:lnTo>
                <a:lnTo>
                  <a:pt x="125738" y="491722"/>
                </a:lnTo>
                <a:lnTo>
                  <a:pt x="119748" y="441123"/>
                </a:lnTo>
                <a:lnTo>
                  <a:pt x="112275" y="390754"/>
                </a:lnTo>
                <a:lnTo>
                  <a:pt x="103328" y="340649"/>
                </a:lnTo>
                <a:lnTo>
                  <a:pt x="92912" y="290839"/>
                </a:lnTo>
                <a:lnTo>
                  <a:pt x="81036" y="241357"/>
                </a:lnTo>
                <a:lnTo>
                  <a:pt x="67707" y="192236"/>
                </a:lnTo>
                <a:lnTo>
                  <a:pt x="52931" y="143507"/>
                </a:lnTo>
                <a:lnTo>
                  <a:pt x="36716" y="95203"/>
                </a:lnTo>
                <a:lnTo>
                  <a:pt x="19070" y="47356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5459873" y="3437383"/>
            <a:ext cx="440055" cy="668020"/>
          </a:xfrm>
          <a:custGeom>
            <a:avLst/>
            <a:gdLst/>
            <a:ahLst/>
            <a:cxnLst/>
            <a:rect l="l" t="t" r="r" b="b"/>
            <a:pathLst>
              <a:path w="440055" h="668020">
                <a:moveTo>
                  <a:pt x="0" y="597753"/>
                </a:moveTo>
                <a:lnTo>
                  <a:pt x="245902" y="667551"/>
                </a:lnTo>
                <a:lnTo>
                  <a:pt x="4399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9318757" y="5988754"/>
            <a:ext cx="328295" cy="499745"/>
          </a:xfrm>
          <a:custGeom>
            <a:avLst/>
            <a:gdLst/>
            <a:ahLst/>
            <a:cxnLst/>
            <a:rect l="l" t="t" r="r" b="b"/>
            <a:pathLst>
              <a:path w="328295" h="499745">
                <a:moveTo>
                  <a:pt x="128141" y="0"/>
                </a:moveTo>
                <a:lnTo>
                  <a:pt x="74808" y="179326"/>
                </a:lnTo>
                <a:lnTo>
                  <a:pt x="47963" y="272747"/>
                </a:lnTo>
                <a:lnTo>
                  <a:pt x="0" y="440261"/>
                </a:lnTo>
                <a:lnTo>
                  <a:pt x="200444" y="499321"/>
                </a:lnTo>
                <a:lnTo>
                  <a:pt x="264157" y="279190"/>
                </a:lnTo>
                <a:lnTo>
                  <a:pt x="328227" y="59417"/>
                </a:lnTo>
                <a:lnTo>
                  <a:pt x="12814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589625" y="12385795"/>
            <a:ext cx="111125" cy="180975"/>
          </a:xfrm>
          <a:custGeom>
            <a:avLst/>
            <a:gdLst/>
            <a:ahLst/>
            <a:cxnLst/>
            <a:rect l="l" t="t" r="r" b="b"/>
            <a:pathLst>
              <a:path w="111125" h="180975">
                <a:moveTo>
                  <a:pt x="73734" y="0"/>
                </a:moveTo>
                <a:lnTo>
                  <a:pt x="0" y="16823"/>
                </a:lnTo>
                <a:lnTo>
                  <a:pt x="38299" y="180399"/>
                </a:lnTo>
                <a:lnTo>
                  <a:pt x="110960" y="163576"/>
                </a:lnTo>
                <a:lnTo>
                  <a:pt x="737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725134" y="5828757"/>
            <a:ext cx="1041400" cy="793115"/>
          </a:xfrm>
          <a:custGeom>
            <a:avLst/>
            <a:gdLst/>
            <a:ahLst/>
            <a:cxnLst/>
            <a:rect l="l" t="t" r="r" b="b"/>
            <a:pathLst>
              <a:path w="1041400" h="793115">
                <a:moveTo>
                  <a:pt x="142100" y="792829"/>
                </a:moveTo>
                <a:lnTo>
                  <a:pt x="707282" y="633905"/>
                </a:lnTo>
                <a:lnTo>
                  <a:pt x="1040879" y="192569"/>
                </a:lnTo>
                <a:lnTo>
                  <a:pt x="862984" y="0"/>
                </a:lnTo>
                <a:lnTo>
                  <a:pt x="0" y="188632"/>
                </a:lnTo>
                <a:lnTo>
                  <a:pt x="142100" y="7928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6254105" y="11701779"/>
            <a:ext cx="365125" cy="252095"/>
          </a:xfrm>
          <a:custGeom>
            <a:avLst/>
            <a:gdLst/>
            <a:ahLst/>
            <a:cxnLst/>
            <a:rect l="l" t="t" r="r" b="b"/>
            <a:pathLst>
              <a:path w="365125" h="252095">
                <a:moveTo>
                  <a:pt x="325006" y="0"/>
                </a:moveTo>
                <a:lnTo>
                  <a:pt x="109528" y="67292"/>
                </a:lnTo>
                <a:lnTo>
                  <a:pt x="0" y="92347"/>
                </a:lnTo>
                <a:lnTo>
                  <a:pt x="36509" y="251629"/>
                </a:lnTo>
                <a:lnTo>
                  <a:pt x="365095" y="176104"/>
                </a:lnTo>
                <a:lnTo>
                  <a:pt x="3250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770234" y="6762971"/>
            <a:ext cx="488315" cy="690245"/>
          </a:xfrm>
          <a:custGeom>
            <a:avLst/>
            <a:gdLst/>
            <a:ahLst/>
            <a:cxnLst/>
            <a:rect l="l" t="t" r="r" b="b"/>
            <a:pathLst>
              <a:path w="488314" h="690245">
                <a:moveTo>
                  <a:pt x="487867" y="594532"/>
                </a:moveTo>
                <a:lnTo>
                  <a:pt x="322142" y="0"/>
                </a:lnTo>
                <a:lnTo>
                  <a:pt x="0" y="96284"/>
                </a:lnTo>
                <a:lnTo>
                  <a:pt x="177536" y="689743"/>
                </a:lnTo>
                <a:lnTo>
                  <a:pt x="487867" y="5945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663360" y="12148484"/>
            <a:ext cx="1079500" cy="401320"/>
          </a:xfrm>
          <a:custGeom>
            <a:avLst/>
            <a:gdLst/>
            <a:ahLst/>
            <a:cxnLst/>
            <a:rect l="l" t="t" r="r" b="b"/>
            <a:pathLst>
              <a:path w="1079500" h="401320">
                <a:moveTo>
                  <a:pt x="1079178" y="161787"/>
                </a:moveTo>
                <a:lnTo>
                  <a:pt x="1039805" y="0"/>
                </a:lnTo>
                <a:lnTo>
                  <a:pt x="0" y="237311"/>
                </a:lnTo>
                <a:lnTo>
                  <a:pt x="37225" y="400888"/>
                </a:lnTo>
                <a:lnTo>
                  <a:pt x="1079178" y="1617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4213180" y="8389077"/>
            <a:ext cx="245110" cy="328295"/>
          </a:xfrm>
          <a:custGeom>
            <a:avLst/>
            <a:gdLst/>
            <a:ahLst/>
            <a:cxnLst/>
            <a:rect l="l" t="t" r="r" b="b"/>
            <a:pathLst>
              <a:path w="245109" h="328295">
                <a:moveTo>
                  <a:pt x="244828" y="47963"/>
                </a:moveTo>
                <a:lnTo>
                  <a:pt x="80893" y="0"/>
                </a:lnTo>
                <a:lnTo>
                  <a:pt x="0" y="280264"/>
                </a:lnTo>
                <a:lnTo>
                  <a:pt x="163934" y="328227"/>
                </a:lnTo>
                <a:lnTo>
                  <a:pt x="244828" y="479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3648357" y="9928920"/>
            <a:ext cx="104775" cy="145415"/>
          </a:xfrm>
          <a:custGeom>
            <a:avLst/>
            <a:gdLst/>
            <a:ahLst/>
            <a:cxnLst/>
            <a:rect l="l" t="t" r="r" b="b"/>
            <a:pathLst>
              <a:path w="104775" h="145415">
                <a:moveTo>
                  <a:pt x="104159" y="144964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3209016" y="9928666"/>
            <a:ext cx="439420" cy="255904"/>
          </a:xfrm>
          <a:custGeom>
            <a:avLst/>
            <a:gdLst/>
            <a:ahLst/>
            <a:cxnLst/>
            <a:rect l="l" t="t" r="r" b="b"/>
            <a:pathLst>
              <a:path w="439419" h="255904">
                <a:moveTo>
                  <a:pt x="0" y="255906"/>
                </a:moveTo>
                <a:lnTo>
                  <a:pt x="48620" y="239245"/>
                </a:lnTo>
                <a:lnTo>
                  <a:pt x="96369" y="220500"/>
                </a:lnTo>
                <a:lnTo>
                  <a:pt x="143183" y="199709"/>
                </a:lnTo>
                <a:lnTo>
                  <a:pt x="188998" y="176909"/>
                </a:lnTo>
                <a:lnTo>
                  <a:pt x="233750" y="152137"/>
                </a:lnTo>
                <a:lnTo>
                  <a:pt x="277375" y="125430"/>
                </a:lnTo>
                <a:lnTo>
                  <a:pt x="319809" y="96826"/>
                </a:lnTo>
                <a:lnTo>
                  <a:pt x="360988" y="66361"/>
                </a:lnTo>
                <a:lnTo>
                  <a:pt x="400848" y="34073"/>
                </a:lnTo>
                <a:lnTo>
                  <a:pt x="4393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3209168" y="10184844"/>
            <a:ext cx="38100" cy="167640"/>
          </a:xfrm>
          <a:custGeom>
            <a:avLst/>
            <a:gdLst/>
            <a:ahLst/>
            <a:cxnLst/>
            <a:rect l="l" t="t" r="r" b="b"/>
            <a:pathLst>
              <a:path w="38100" h="167640">
                <a:moveTo>
                  <a:pt x="0" y="0"/>
                </a:moveTo>
                <a:lnTo>
                  <a:pt x="37583" y="1675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3246859" y="10073850"/>
            <a:ext cx="506095" cy="278765"/>
          </a:xfrm>
          <a:custGeom>
            <a:avLst/>
            <a:gdLst/>
            <a:ahLst/>
            <a:cxnLst/>
            <a:rect l="l" t="t" r="r" b="b"/>
            <a:pathLst>
              <a:path w="506094" h="278765">
                <a:moveTo>
                  <a:pt x="0" y="278448"/>
                </a:moveTo>
                <a:lnTo>
                  <a:pt x="46252" y="263563"/>
                </a:lnTo>
                <a:lnTo>
                  <a:pt x="91885" y="247094"/>
                </a:lnTo>
                <a:lnTo>
                  <a:pt x="136860" y="229062"/>
                </a:lnTo>
                <a:lnTo>
                  <a:pt x="181139" y="209490"/>
                </a:lnTo>
                <a:lnTo>
                  <a:pt x="224682" y="188398"/>
                </a:lnTo>
                <a:lnTo>
                  <a:pt x="267450" y="165807"/>
                </a:lnTo>
                <a:lnTo>
                  <a:pt x="309405" y="141740"/>
                </a:lnTo>
                <a:lnTo>
                  <a:pt x="350508" y="116217"/>
                </a:lnTo>
                <a:lnTo>
                  <a:pt x="390719" y="89261"/>
                </a:lnTo>
                <a:lnTo>
                  <a:pt x="430002" y="60891"/>
                </a:lnTo>
                <a:lnTo>
                  <a:pt x="468315" y="31130"/>
                </a:lnTo>
                <a:lnTo>
                  <a:pt x="5056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1306378" y="10544928"/>
            <a:ext cx="364490" cy="238125"/>
          </a:xfrm>
          <a:custGeom>
            <a:avLst/>
            <a:gdLst/>
            <a:ahLst/>
            <a:cxnLst/>
            <a:rect l="l" t="t" r="r" b="b"/>
            <a:pathLst>
              <a:path w="364490" h="238125">
                <a:moveTo>
                  <a:pt x="364021" y="0"/>
                </a:moveTo>
                <a:lnTo>
                  <a:pt x="0" y="84115"/>
                </a:lnTo>
                <a:lnTo>
                  <a:pt x="75882" y="237669"/>
                </a:lnTo>
                <a:lnTo>
                  <a:pt x="360799" y="172167"/>
                </a:lnTo>
                <a:lnTo>
                  <a:pt x="3640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703166" y="12089424"/>
            <a:ext cx="294640" cy="220979"/>
          </a:xfrm>
          <a:custGeom>
            <a:avLst/>
            <a:gdLst/>
            <a:ahLst/>
            <a:cxnLst/>
            <a:rect l="l" t="t" r="r" b="b"/>
            <a:pathLst>
              <a:path w="294639" h="220979">
                <a:moveTo>
                  <a:pt x="258072" y="0"/>
                </a:moveTo>
                <a:lnTo>
                  <a:pt x="0" y="59059"/>
                </a:lnTo>
                <a:lnTo>
                  <a:pt x="39373" y="220846"/>
                </a:lnTo>
                <a:lnTo>
                  <a:pt x="294581" y="162503"/>
                </a:lnTo>
                <a:lnTo>
                  <a:pt x="25807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8409441" y="11213015"/>
            <a:ext cx="351790" cy="57785"/>
          </a:xfrm>
          <a:custGeom>
            <a:avLst/>
            <a:gdLst/>
            <a:ahLst/>
            <a:cxnLst/>
            <a:rect l="l" t="t" r="r" b="b"/>
            <a:pathLst>
              <a:path w="351790" h="57784">
                <a:moveTo>
                  <a:pt x="0" y="57404"/>
                </a:moveTo>
                <a:lnTo>
                  <a:pt x="50862" y="53461"/>
                </a:lnTo>
                <a:lnTo>
                  <a:pt x="101568" y="48091"/>
                </a:lnTo>
                <a:lnTo>
                  <a:pt x="152089" y="41299"/>
                </a:lnTo>
                <a:lnTo>
                  <a:pt x="202393" y="33088"/>
                </a:lnTo>
                <a:lnTo>
                  <a:pt x="252451" y="23465"/>
                </a:lnTo>
                <a:lnTo>
                  <a:pt x="302234" y="12434"/>
                </a:lnTo>
                <a:lnTo>
                  <a:pt x="3517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8409599" y="11213196"/>
            <a:ext cx="372745" cy="243204"/>
          </a:xfrm>
          <a:custGeom>
            <a:avLst/>
            <a:gdLst/>
            <a:ahLst/>
            <a:cxnLst/>
            <a:rect l="l" t="t" r="r" b="b"/>
            <a:pathLst>
              <a:path w="372745" h="243204">
                <a:moveTo>
                  <a:pt x="0" y="57269"/>
                </a:moveTo>
                <a:lnTo>
                  <a:pt x="42594" y="242680"/>
                </a:lnTo>
                <a:lnTo>
                  <a:pt x="372611" y="166798"/>
                </a:lnTo>
                <a:lnTo>
                  <a:pt x="35185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3648357" y="9928920"/>
            <a:ext cx="210820" cy="145415"/>
          </a:xfrm>
          <a:custGeom>
            <a:avLst/>
            <a:gdLst/>
            <a:ahLst/>
            <a:cxnLst/>
            <a:rect l="l" t="t" r="r" b="b"/>
            <a:pathLst>
              <a:path w="210819" h="145415">
                <a:moveTo>
                  <a:pt x="210466" y="42952"/>
                </a:moveTo>
                <a:lnTo>
                  <a:pt x="197223" y="32930"/>
                </a:lnTo>
                <a:lnTo>
                  <a:pt x="0" y="0"/>
                </a:lnTo>
                <a:lnTo>
                  <a:pt x="104159" y="1449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3752324" y="9971456"/>
            <a:ext cx="106680" cy="102870"/>
          </a:xfrm>
          <a:custGeom>
            <a:avLst/>
            <a:gdLst/>
            <a:ahLst/>
            <a:cxnLst/>
            <a:rect l="l" t="t" r="r" b="b"/>
            <a:pathLst>
              <a:path w="106680" h="102870">
                <a:moveTo>
                  <a:pt x="0" y="102332"/>
                </a:moveTo>
                <a:lnTo>
                  <a:pt x="27653" y="77840"/>
                </a:lnTo>
                <a:lnTo>
                  <a:pt x="54627" y="52611"/>
                </a:lnTo>
                <a:lnTo>
                  <a:pt x="80906" y="26659"/>
                </a:lnTo>
                <a:lnTo>
                  <a:pt x="1064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5057553" y="4578127"/>
            <a:ext cx="498475" cy="1214120"/>
          </a:xfrm>
          <a:custGeom>
            <a:avLst/>
            <a:gdLst/>
            <a:ahLst/>
            <a:cxnLst/>
            <a:rect l="l" t="t" r="r" b="b"/>
            <a:pathLst>
              <a:path w="498475" h="1214120">
                <a:moveTo>
                  <a:pt x="497889" y="45457"/>
                </a:moveTo>
                <a:lnTo>
                  <a:pt x="337176" y="0"/>
                </a:lnTo>
                <a:lnTo>
                  <a:pt x="0" y="1166515"/>
                </a:lnTo>
                <a:lnTo>
                  <a:pt x="161429" y="1213762"/>
                </a:lnTo>
                <a:lnTo>
                  <a:pt x="497889" y="454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2958255" y="10184844"/>
            <a:ext cx="288925" cy="226695"/>
          </a:xfrm>
          <a:custGeom>
            <a:avLst/>
            <a:gdLst/>
            <a:ahLst/>
            <a:cxnLst/>
            <a:rect l="l" t="t" r="r" b="b"/>
            <a:pathLst>
              <a:path w="288925" h="226695">
                <a:moveTo>
                  <a:pt x="250913" y="0"/>
                </a:moveTo>
                <a:lnTo>
                  <a:pt x="0" y="61923"/>
                </a:lnTo>
                <a:lnTo>
                  <a:pt x="38299" y="226573"/>
                </a:lnTo>
                <a:lnTo>
                  <a:pt x="288496" y="167514"/>
                </a:lnTo>
                <a:lnTo>
                  <a:pt x="25091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5270167" y="3284186"/>
            <a:ext cx="665480" cy="231140"/>
          </a:xfrm>
          <a:custGeom>
            <a:avLst/>
            <a:gdLst/>
            <a:ahLst/>
            <a:cxnLst/>
            <a:rect l="l" t="t" r="r" b="b"/>
            <a:pathLst>
              <a:path w="665480" h="231139">
                <a:moveTo>
                  <a:pt x="629610" y="153196"/>
                </a:moveTo>
                <a:lnTo>
                  <a:pt x="665403" y="29708"/>
                </a:lnTo>
                <a:lnTo>
                  <a:pt x="377623" y="116687"/>
                </a:lnTo>
                <a:lnTo>
                  <a:pt x="139953" y="0"/>
                </a:lnTo>
                <a:lnTo>
                  <a:pt x="0" y="36509"/>
                </a:lnTo>
                <a:lnTo>
                  <a:pt x="56553" y="157492"/>
                </a:lnTo>
                <a:lnTo>
                  <a:pt x="136373" y="122056"/>
                </a:lnTo>
                <a:lnTo>
                  <a:pt x="362589" y="230869"/>
                </a:lnTo>
                <a:lnTo>
                  <a:pt x="629610" y="1531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454758" y="2456279"/>
            <a:ext cx="4241165" cy="1877060"/>
          </a:xfrm>
          <a:custGeom>
            <a:avLst/>
            <a:gdLst/>
            <a:ahLst/>
            <a:cxnLst/>
            <a:rect l="l" t="t" r="r" b="b"/>
            <a:pathLst>
              <a:path w="4241165" h="1877060">
                <a:moveTo>
                  <a:pt x="3787326" y="979672"/>
                </a:moveTo>
                <a:lnTo>
                  <a:pt x="3348495" y="857973"/>
                </a:lnTo>
                <a:lnTo>
                  <a:pt x="2909665" y="736633"/>
                </a:lnTo>
                <a:lnTo>
                  <a:pt x="2471909" y="615650"/>
                </a:lnTo>
                <a:lnTo>
                  <a:pt x="2027352" y="492520"/>
                </a:lnTo>
                <a:lnTo>
                  <a:pt x="1584226" y="369748"/>
                </a:lnTo>
                <a:lnTo>
                  <a:pt x="1145038" y="248407"/>
                </a:lnTo>
                <a:lnTo>
                  <a:pt x="706924" y="127067"/>
                </a:lnTo>
                <a:lnTo>
                  <a:pt x="247692" y="0"/>
                </a:lnTo>
                <a:lnTo>
                  <a:pt x="0" y="860479"/>
                </a:lnTo>
                <a:lnTo>
                  <a:pt x="162861" y="905579"/>
                </a:lnTo>
                <a:lnTo>
                  <a:pt x="212972" y="726253"/>
                </a:lnTo>
                <a:lnTo>
                  <a:pt x="510059" y="808220"/>
                </a:lnTo>
                <a:lnTo>
                  <a:pt x="807146" y="890188"/>
                </a:lnTo>
                <a:lnTo>
                  <a:pt x="758109" y="1069514"/>
                </a:lnTo>
                <a:lnTo>
                  <a:pt x="1044100" y="1148260"/>
                </a:lnTo>
                <a:lnTo>
                  <a:pt x="1093853" y="968934"/>
                </a:lnTo>
                <a:lnTo>
                  <a:pt x="1390941" y="1050543"/>
                </a:lnTo>
                <a:lnTo>
                  <a:pt x="1688386" y="1132153"/>
                </a:lnTo>
                <a:lnTo>
                  <a:pt x="1638275" y="1312195"/>
                </a:lnTo>
                <a:lnTo>
                  <a:pt x="1933572" y="1393446"/>
                </a:lnTo>
                <a:lnTo>
                  <a:pt x="1983326" y="1213404"/>
                </a:lnTo>
                <a:lnTo>
                  <a:pt x="2281129" y="1295372"/>
                </a:lnTo>
                <a:lnTo>
                  <a:pt x="2578574" y="1377339"/>
                </a:lnTo>
                <a:lnTo>
                  <a:pt x="2528821" y="1556665"/>
                </a:lnTo>
                <a:lnTo>
                  <a:pt x="2800137" y="1631474"/>
                </a:lnTo>
                <a:lnTo>
                  <a:pt x="2849174" y="1453222"/>
                </a:lnTo>
                <a:lnTo>
                  <a:pt x="3144830" y="1534473"/>
                </a:lnTo>
                <a:lnTo>
                  <a:pt x="3440485" y="1616083"/>
                </a:lnTo>
                <a:lnTo>
                  <a:pt x="3391090" y="1794335"/>
                </a:lnTo>
                <a:lnTo>
                  <a:pt x="3691399" y="1877018"/>
                </a:lnTo>
                <a:lnTo>
                  <a:pt x="3740436" y="1698408"/>
                </a:lnTo>
                <a:lnTo>
                  <a:pt x="4042176" y="1780734"/>
                </a:lnTo>
                <a:lnTo>
                  <a:pt x="4240831" y="1104949"/>
                </a:lnTo>
                <a:lnTo>
                  <a:pt x="3787326" y="9796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328257" y="3862612"/>
            <a:ext cx="736600" cy="447040"/>
          </a:xfrm>
          <a:custGeom>
            <a:avLst/>
            <a:gdLst/>
            <a:ahLst/>
            <a:cxnLst/>
            <a:rect l="l" t="t" r="r" b="b"/>
            <a:pathLst>
              <a:path w="736600" h="447039">
                <a:moveTo>
                  <a:pt x="77314" y="0"/>
                </a:moveTo>
                <a:lnTo>
                  <a:pt x="0" y="257714"/>
                </a:lnTo>
                <a:lnTo>
                  <a:pt x="657171" y="446704"/>
                </a:lnTo>
                <a:lnTo>
                  <a:pt x="736275" y="186126"/>
                </a:lnTo>
                <a:lnTo>
                  <a:pt x="773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3896765" y="9639706"/>
            <a:ext cx="131445" cy="106045"/>
          </a:xfrm>
          <a:custGeom>
            <a:avLst/>
            <a:gdLst/>
            <a:ahLst/>
            <a:cxnLst/>
            <a:rect l="l" t="t" r="r" b="b"/>
            <a:pathLst>
              <a:path w="131444" h="106045">
                <a:moveTo>
                  <a:pt x="131362" y="105591"/>
                </a:moveTo>
                <a:lnTo>
                  <a:pt x="53690" y="80535"/>
                </a:ln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3648331" y="9639452"/>
            <a:ext cx="248285" cy="289560"/>
          </a:xfrm>
          <a:custGeom>
            <a:avLst/>
            <a:gdLst/>
            <a:ahLst/>
            <a:cxnLst/>
            <a:rect l="l" t="t" r="r" b="b"/>
            <a:pathLst>
              <a:path w="248284" h="289559">
                <a:moveTo>
                  <a:pt x="0" y="289190"/>
                </a:moveTo>
                <a:lnTo>
                  <a:pt x="36409" y="257981"/>
                </a:lnTo>
                <a:lnTo>
                  <a:pt x="71369" y="225257"/>
                </a:lnTo>
                <a:lnTo>
                  <a:pt x="104835" y="191069"/>
                </a:lnTo>
                <a:lnTo>
                  <a:pt x="136761" y="155470"/>
                </a:lnTo>
                <a:lnTo>
                  <a:pt x="167103" y="118511"/>
                </a:lnTo>
                <a:lnTo>
                  <a:pt x="195816" y="80245"/>
                </a:lnTo>
                <a:lnTo>
                  <a:pt x="222856" y="40724"/>
                </a:lnTo>
                <a:lnTo>
                  <a:pt x="2481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3648357" y="9745298"/>
            <a:ext cx="380365" cy="226695"/>
          </a:xfrm>
          <a:custGeom>
            <a:avLst/>
            <a:gdLst/>
            <a:ahLst/>
            <a:cxnLst/>
            <a:rect l="l" t="t" r="r" b="b"/>
            <a:pathLst>
              <a:path w="380365" h="226695">
                <a:moveTo>
                  <a:pt x="0" y="183621"/>
                </a:moveTo>
                <a:lnTo>
                  <a:pt x="197223" y="216551"/>
                </a:lnTo>
                <a:lnTo>
                  <a:pt x="210466" y="226573"/>
                </a:lnTo>
                <a:lnTo>
                  <a:pt x="37977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9572176" y="5314044"/>
            <a:ext cx="273050" cy="297180"/>
          </a:xfrm>
          <a:custGeom>
            <a:avLst/>
            <a:gdLst/>
            <a:ahLst/>
            <a:cxnLst/>
            <a:rect l="l" t="t" r="r" b="b"/>
            <a:pathLst>
              <a:path w="273050" h="297179">
                <a:moveTo>
                  <a:pt x="272747" y="60133"/>
                </a:moveTo>
                <a:lnTo>
                  <a:pt x="236596" y="49395"/>
                </a:lnTo>
                <a:lnTo>
                  <a:pt x="101653" y="9664"/>
                </a:lnTo>
                <a:lnTo>
                  <a:pt x="68723" y="0"/>
                </a:lnTo>
                <a:lnTo>
                  <a:pt x="0" y="238027"/>
                </a:lnTo>
                <a:lnTo>
                  <a:pt x="202234" y="297087"/>
                </a:lnTo>
                <a:lnTo>
                  <a:pt x="272747" y="601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7917077" y="254612"/>
            <a:ext cx="6359525" cy="1918335"/>
          </a:xfrm>
          <a:custGeom>
            <a:avLst/>
            <a:gdLst/>
            <a:ahLst/>
            <a:cxnLst/>
            <a:rect l="l" t="t" r="r" b="b"/>
            <a:pathLst>
              <a:path w="6359525" h="1918335">
                <a:moveTo>
                  <a:pt x="0" y="0"/>
                </a:moveTo>
                <a:lnTo>
                  <a:pt x="219773" y="161429"/>
                </a:lnTo>
                <a:lnTo>
                  <a:pt x="469970" y="303530"/>
                </a:lnTo>
                <a:lnTo>
                  <a:pt x="770995" y="440261"/>
                </a:lnTo>
                <a:lnTo>
                  <a:pt x="1022266" y="525808"/>
                </a:lnTo>
                <a:lnTo>
                  <a:pt x="2310838" y="890188"/>
                </a:lnTo>
                <a:lnTo>
                  <a:pt x="4511789" y="1541990"/>
                </a:lnTo>
                <a:lnTo>
                  <a:pt x="5835796" y="1918181"/>
                </a:lnTo>
                <a:lnTo>
                  <a:pt x="5913826" y="1651518"/>
                </a:lnTo>
                <a:lnTo>
                  <a:pt x="5928860" y="1637559"/>
                </a:lnTo>
                <a:lnTo>
                  <a:pt x="6257087" y="507911"/>
                </a:lnTo>
                <a:lnTo>
                  <a:pt x="6215925" y="496099"/>
                </a:lnTo>
                <a:lnTo>
                  <a:pt x="63594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418129" y="251569"/>
            <a:ext cx="16053093" cy="1371970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565927" y="5319413"/>
            <a:ext cx="299720" cy="301625"/>
          </a:xfrm>
          <a:custGeom>
            <a:avLst/>
            <a:gdLst/>
            <a:ahLst/>
            <a:cxnLst/>
            <a:rect l="l" t="t" r="r" b="b"/>
            <a:pathLst>
              <a:path w="299719" h="301625">
                <a:moveTo>
                  <a:pt x="61923" y="301024"/>
                </a:moveTo>
                <a:lnTo>
                  <a:pt x="299234" y="239459"/>
                </a:lnTo>
                <a:lnTo>
                  <a:pt x="237311" y="0"/>
                </a:lnTo>
                <a:lnTo>
                  <a:pt x="0" y="61207"/>
                </a:lnTo>
                <a:lnTo>
                  <a:pt x="61923" y="3010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 txBox="1"/>
          <p:nvPr/>
        </p:nvSpPr>
        <p:spPr>
          <a:xfrm rot="960000">
            <a:off x="12981146" y="882229"/>
            <a:ext cx="682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latin typeface="Arial"/>
                <a:cs typeface="Arial"/>
              </a:rPr>
              <a:t>44</a:t>
            </a:r>
            <a:endParaRPr sz="350">
              <a:latin typeface="Arial"/>
              <a:cs typeface="Arial"/>
            </a:endParaRPr>
          </a:p>
        </p:txBody>
      </p:sp>
      <p:sp>
        <p:nvSpPr>
          <p:cNvPr id="902" name="object 902"/>
          <p:cNvSpPr txBox="1"/>
          <p:nvPr/>
        </p:nvSpPr>
        <p:spPr>
          <a:xfrm rot="960000">
            <a:off x="3099898" y="8571973"/>
            <a:ext cx="7537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130</a:t>
            </a:r>
            <a:endParaRPr sz="350">
              <a:latin typeface="Arial"/>
              <a:cs typeface="Arial"/>
            </a:endParaRPr>
          </a:p>
        </p:txBody>
      </p:sp>
      <p:sp>
        <p:nvSpPr>
          <p:cNvPr id="903" name="object 903"/>
          <p:cNvSpPr txBox="1"/>
          <p:nvPr/>
        </p:nvSpPr>
        <p:spPr>
          <a:xfrm rot="20940000">
            <a:off x="13731154" y="10922710"/>
            <a:ext cx="6059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55" dirty="0">
                <a:latin typeface="Arial"/>
                <a:cs typeface="Arial"/>
              </a:rPr>
              <a:t>71</a:t>
            </a:r>
            <a:endParaRPr sz="350">
              <a:latin typeface="Arial"/>
              <a:cs typeface="Arial"/>
            </a:endParaRPr>
          </a:p>
        </p:txBody>
      </p:sp>
      <p:sp>
        <p:nvSpPr>
          <p:cNvPr id="904" name="object 904"/>
          <p:cNvSpPr txBox="1"/>
          <p:nvPr/>
        </p:nvSpPr>
        <p:spPr>
          <a:xfrm rot="20880000">
            <a:off x="10986232" y="9239540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90</a:t>
            </a:r>
            <a:endParaRPr sz="350">
              <a:latin typeface="Arial"/>
              <a:cs typeface="Arial"/>
            </a:endParaRPr>
          </a:p>
        </p:txBody>
      </p:sp>
      <p:sp>
        <p:nvSpPr>
          <p:cNvPr id="905" name="object 905"/>
          <p:cNvSpPr txBox="1"/>
          <p:nvPr/>
        </p:nvSpPr>
        <p:spPr>
          <a:xfrm rot="960000">
            <a:off x="11205796" y="36444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52</a:t>
            </a:r>
            <a:endParaRPr sz="350">
              <a:latin typeface="Arial"/>
              <a:cs typeface="Arial"/>
            </a:endParaRPr>
          </a:p>
        </p:txBody>
      </p:sp>
      <p:sp>
        <p:nvSpPr>
          <p:cNvPr id="906" name="object 906"/>
          <p:cNvSpPr txBox="1"/>
          <p:nvPr/>
        </p:nvSpPr>
        <p:spPr>
          <a:xfrm rot="840000">
            <a:off x="4953663" y="1969771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</a:t>
            </a:r>
            <a:endParaRPr sz="350">
              <a:latin typeface="Arial"/>
              <a:cs typeface="Arial"/>
            </a:endParaRPr>
          </a:p>
        </p:txBody>
      </p:sp>
      <p:sp>
        <p:nvSpPr>
          <p:cNvPr id="907" name="object 907"/>
          <p:cNvSpPr txBox="1"/>
          <p:nvPr/>
        </p:nvSpPr>
        <p:spPr>
          <a:xfrm rot="960000">
            <a:off x="2966273" y="9026739"/>
            <a:ext cx="7537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132</a:t>
            </a:r>
            <a:endParaRPr sz="350">
              <a:latin typeface="Arial"/>
              <a:cs typeface="Arial"/>
            </a:endParaRPr>
          </a:p>
        </p:txBody>
      </p:sp>
      <p:sp>
        <p:nvSpPr>
          <p:cNvPr id="908" name="object 908"/>
          <p:cNvSpPr txBox="1"/>
          <p:nvPr/>
        </p:nvSpPr>
        <p:spPr>
          <a:xfrm rot="960000">
            <a:off x="9176614" y="953948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96</a:t>
            </a:r>
            <a:endParaRPr sz="350">
              <a:latin typeface="Arial"/>
              <a:cs typeface="Arial"/>
            </a:endParaRPr>
          </a:p>
        </p:txBody>
      </p:sp>
      <p:sp>
        <p:nvSpPr>
          <p:cNvPr id="909" name="object 909"/>
          <p:cNvSpPr txBox="1"/>
          <p:nvPr/>
        </p:nvSpPr>
        <p:spPr>
          <a:xfrm rot="900000">
            <a:off x="6834125" y="9086292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40</a:t>
            </a:r>
            <a:endParaRPr sz="350">
              <a:latin typeface="Arial"/>
              <a:cs typeface="Arial"/>
            </a:endParaRPr>
          </a:p>
        </p:txBody>
      </p:sp>
      <p:sp>
        <p:nvSpPr>
          <p:cNvPr id="910" name="object 910"/>
          <p:cNvSpPr txBox="1"/>
          <p:nvPr/>
        </p:nvSpPr>
        <p:spPr>
          <a:xfrm rot="20880000">
            <a:off x="5616796" y="10732495"/>
            <a:ext cx="7586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45" dirty="0">
                <a:latin typeface="Arial"/>
                <a:cs typeface="Arial"/>
              </a:rPr>
              <a:t>102</a:t>
            </a:r>
            <a:endParaRPr sz="350">
              <a:latin typeface="Arial"/>
              <a:cs typeface="Arial"/>
            </a:endParaRPr>
          </a:p>
        </p:txBody>
      </p:sp>
      <p:sp>
        <p:nvSpPr>
          <p:cNvPr id="911" name="object 911"/>
          <p:cNvSpPr txBox="1"/>
          <p:nvPr/>
        </p:nvSpPr>
        <p:spPr>
          <a:xfrm rot="960000">
            <a:off x="13587823" y="4690162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60</a:t>
            </a:r>
            <a:endParaRPr sz="350">
              <a:latin typeface="Arial"/>
              <a:cs typeface="Arial"/>
            </a:endParaRPr>
          </a:p>
        </p:txBody>
      </p:sp>
      <p:sp>
        <p:nvSpPr>
          <p:cNvPr id="912" name="object 912"/>
          <p:cNvSpPr txBox="1"/>
          <p:nvPr/>
        </p:nvSpPr>
        <p:spPr>
          <a:xfrm rot="960000">
            <a:off x="3851923" y="6903632"/>
            <a:ext cx="7537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122</a:t>
            </a:r>
            <a:endParaRPr sz="350">
              <a:latin typeface="Arial"/>
              <a:cs typeface="Arial"/>
            </a:endParaRPr>
          </a:p>
        </p:txBody>
      </p:sp>
      <p:sp>
        <p:nvSpPr>
          <p:cNvPr id="913" name="object 913"/>
          <p:cNvSpPr txBox="1"/>
          <p:nvPr/>
        </p:nvSpPr>
        <p:spPr>
          <a:xfrm rot="20880000">
            <a:off x="7026908" y="12393287"/>
            <a:ext cx="602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81</a:t>
            </a:r>
            <a:endParaRPr sz="350">
              <a:latin typeface="Arial"/>
              <a:cs typeface="Arial"/>
            </a:endParaRPr>
          </a:p>
        </p:txBody>
      </p:sp>
      <p:sp>
        <p:nvSpPr>
          <p:cNvPr id="914" name="object 914"/>
          <p:cNvSpPr txBox="1"/>
          <p:nvPr/>
        </p:nvSpPr>
        <p:spPr>
          <a:xfrm rot="960000">
            <a:off x="413613" y="4792532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28</a:t>
            </a:r>
            <a:endParaRPr sz="350">
              <a:latin typeface="Arial"/>
              <a:cs typeface="Arial"/>
            </a:endParaRPr>
          </a:p>
        </p:txBody>
      </p:sp>
      <p:sp>
        <p:nvSpPr>
          <p:cNvPr id="915" name="object 915"/>
          <p:cNvSpPr txBox="1"/>
          <p:nvPr/>
        </p:nvSpPr>
        <p:spPr>
          <a:xfrm rot="960000">
            <a:off x="12280500" y="430485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66</a:t>
            </a:r>
            <a:endParaRPr sz="350">
              <a:latin typeface="Arial"/>
              <a:cs typeface="Arial"/>
            </a:endParaRPr>
          </a:p>
        </p:txBody>
      </p:sp>
      <p:sp>
        <p:nvSpPr>
          <p:cNvPr id="916" name="object 916"/>
          <p:cNvSpPr txBox="1"/>
          <p:nvPr/>
        </p:nvSpPr>
        <p:spPr>
          <a:xfrm rot="960000">
            <a:off x="10795591" y="245451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54</a:t>
            </a:r>
            <a:endParaRPr sz="350">
              <a:latin typeface="Arial"/>
              <a:cs typeface="Arial"/>
            </a:endParaRPr>
          </a:p>
        </p:txBody>
      </p:sp>
      <p:sp>
        <p:nvSpPr>
          <p:cNvPr id="917" name="object 917"/>
          <p:cNvSpPr txBox="1"/>
          <p:nvPr/>
        </p:nvSpPr>
        <p:spPr>
          <a:xfrm rot="20880000">
            <a:off x="12590503" y="11172396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73</a:t>
            </a:r>
            <a:endParaRPr sz="350">
              <a:latin typeface="Arial"/>
              <a:cs typeface="Arial"/>
            </a:endParaRPr>
          </a:p>
        </p:txBody>
      </p:sp>
      <p:sp>
        <p:nvSpPr>
          <p:cNvPr id="918" name="object 918"/>
          <p:cNvSpPr txBox="1"/>
          <p:nvPr/>
        </p:nvSpPr>
        <p:spPr>
          <a:xfrm rot="960000">
            <a:off x="12731630" y="4438017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64</a:t>
            </a:r>
            <a:endParaRPr sz="350">
              <a:latin typeface="Arial"/>
              <a:cs typeface="Arial"/>
            </a:endParaRPr>
          </a:p>
        </p:txBody>
      </p:sp>
      <p:sp>
        <p:nvSpPr>
          <p:cNvPr id="919" name="object 919"/>
          <p:cNvSpPr txBox="1"/>
          <p:nvPr/>
        </p:nvSpPr>
        <p:spPr>
          <a:xfrm rot="20880000">
            <a:off x="11875346" y="9034800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86</a:t>
            </a:r>
            <a:endParaRPr sz="350">
              <a:latin typeface="Arial"/>
              <a:cs typeface="Arial"/>
            </a:endParaRPr>
          </a:p>
        </p:txBody>
      </p:sp>
      <p:sp>
        <p:nvSpPr>
          <p:cNvPr id="920" name="object 920"/>
          <p:cNvSpPr txBox="1"/>
          <p:nvPr/>
        </p:nvSpPr>
        <p:spPr>
          <a:xfrm rot="840000">
            <a:off x="6821474" y="2468206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10</a:t>
            </a:r>
            <a:endParaRPr sz="350">
              <a:latin typeface="Arial"/>
              <a:cs typeface="Arial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12607120" y="5821240"/>
            <a:ext cx="350520" cy="267335"/>
          </a:xfrm>
          <a:custGeom>
            <a:avLst/>
            <a:gdLst/>
            <a:ahLst/>
            <a:cxnLst/>
            <a:rect l="l" t="t" r="r" b="b"/>
            <a:pathLst>
              <a:path w="350520" h="267335">
                <a:moveTo>
                  <a:pt x="52616" y="0"/>
                </a:moveTo>
                <a:lnTo>
                  <a:pt x="0" y="180399"/>
                </a:lnTo>
                <a:lnTo>
                  <a:pt x="297445" y="267020"/>
                </a:lnTo>
                <a:lnTo>
                  <a:pt x="350061" y="86620"/>
                </a:lnTo>
                <a:lnTo>
                  <a:pt x="5261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 txBox="1"/>
          <p:nvPr/>
        </p:nvSpPr>
        <p:spPr>
          <a:xfrm rot="960000">
            <a:off x="11588748" y="475817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50</a:t>
            </a:r>
            <a:endParaRPr sz="350">
              <a:latin typeface="Arial"/>
              <a:cs typeface="Arial"/>
            </a:endParaRPr>
          </a:p>
        </p:txBody>
      </p:sp>
      <p:sp>
        <p:nvSpPr>
          <p:cNvPr id="923" name="object 923"/>
          <p:cNvSpPr txBox="1"/>
          <p:nvPr/>
        </p:nvSpPr>
        <p:spPr>
          <a:xfrm rot="960000">
            <a:off x="2843140" y="9442617"/>
            <a:ext cx="778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5" dirty="0">
                <a:latin typeface="Arial"/>
                <a:cs typeface="Arial"/>
              </a:rPr>
              <a:t>134</a:t>
            </a:r>
            <a:endParaRPr sz="350">
              <a:latin typeface="Arial"/>
              <a:cs typeface="Arial"/>
            </a:endParaRPr>
          </a:p>
        </p:txBody>
      </p:sp>
      <p:sp>
        <p:nvSpPr>
          <p:cNvPr id="924" name="object 924"/>
          <p:cNvSpPr txBox="1"/>
          <p:nvPr/>
        </p:nvSpPr>
        <p:spPr>
          <a:xfrm rot="20880000">
            <a:off x="10022064" y="9461128"/>
            <a:ext cx="66459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5" dirty="0">
                <a:latin typeface="Arial"/>
                <a:cs typeface="Arial"/>
              </a:rPr>
              <a:t>94</a:t>
            </a:r>
            <a:endParaRPr sz="350">
              <a:latin typeface="Arial"/>
              <a:cs typeface="Arial"/>
            </a:endParaRPr>
          </a:p>
        </p:txBody>
      </p:sp>
      <p:sp>
        <p:nvSpPr>
          <p:cNvPr id="925" name="object 925"/>
          <p:cNvSpPr txBox="1"/>
          <p:nvPr/>
        </p:nvSpPr>
        <p:spPr>
          <a:xfrm rot="960000">
            <a:off x="11404671" y="4046012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70</a:t>
            </a:r>
            <a:endParaRPr sz="350">
              <a:latin typeface="Arial"/>
              <a:cs typeface="Arial"/>
            </a:endParaRPr>
          </a:p>
        </p:txBody>
      </p:sp>
      <p:sp>
        <p:nvSpPr>
          <p:cNvPr id="926" name="object 926"/>
          <p:cNvSpPr txBox="1"/>
          <p:nvPr/>
        </p:nvSpPr>
        <p:spPr>
          <a:xfrm rot="20880000">
            <a:off x="8217593" y="12131308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79</a:t>
            </a:r>
            <a:endParaRPr sz="350">
              <a:latin typeface="Arial"/>
              <a:cs typeface="Arial"/>
            </a:endParaRPr>
          </a:p>
        </p:txBody>
      </p:sp>
      <p:sp>
        <p:nvSpPr>
          <p:cNvPr id="927" name="object 927"/>
          <p:cNvSpPr txBox="1"/>
          <p:nvPr/>
        </p:nvSpPr>
        <p:spPr>
          <a:xfrm rot="840000">
            <a:off x="5871830" y="2214185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</a:t>
            </a:r>
            <a:endParaRPr sz="350">
              <a:latin typeface="Arial"/>
              <a:cs typeface="Arial"/>
            </a:endParaRPr>
          </a:p>
        </p:txBody>
      </p:sp>
      <p:sp>
        <p:nvSpPr>
          <p:cNvPr id="928" name="object 928"/>
          <p:cNvSpPr txBox="1"/>
          <p:nvPr/>
        </p:nvSpPr>
        <p:spPr>
          <a:xfrm rot="960000">
            <a:off x="11004238" y="3927757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72</a:t>
            </a:r>
            <a:endParaRPr sz="350">
              <a:latin typeface="Arial"/>
              <a:cs typeface="Arial"/>
            </a:endParaRPr>
          </a:p>
        </p:txBody>
      </p:sp>
      <p:sp>
        <p:nvSpPr>
          <p:cNvPr id="929" name="object 929"/>
          <p:cNvSpPr txBox="1"/>
          <p:nvPr/>
        </p:nvSpPr>
        <p:spPr>
          <a:xfrm rot="960000">
            <a:off x="11799930" y="416256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68</a:t>
            </a:r>
            <a:endParaRPr sz="350">
              <a:latin typeface="Arial"/>
              <a:cs typeface="Arial"/>
            </a:endParaRPr>
          </a:p>
        </p:txBody>
      </p:sp>
      <p:sp>
        <p:nvSpPr>
          <p:cNvPr id="930" name="object 930"/>
          <p:cNvSpPr txBox="1"/>
          <p:nvPr/>
        </p:nvSpPr>
        <p:spPr>
          <a:xfrm rot="20880000">
            <a:off x="12481688" y="8893159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84</a:t>
            </a:r>
            <a:endParaRPr sz="350">
              <a:latin typeface="Arial"/>
              <a:cs typeface="Arial"/>
            </a:endParaRPr>
          </a:p>
        </p:txBody>
      </p:sp>
      <p:sp>
        <p:nvSpPr>
          <p:cNvPr id="931" name="object 931"/>
          <p:cNvSpPr txBox="1"/>
          <p:nvPr/>
        </p:nvSpPr>
        <p:spPr>
          <a:xfrm rot="960000">
            <a:off x="16271671" y="371329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59</a:t>
            </a:r>
            <a:endParaRPr sz="350">
              <a:latin typeface="Arial"/>
              <a:cs typeface="Arial"/>
            </a:endParaRPr>
          </a:p>
        </p:txBody>
      </p:sp>
      <p:sp>
        <p:nvSpPr>
          <p:cNvPr id="932" name="object 932"/>
          <p:cNvSpPr txBox="1"/>
          <p:nvPr/>
        </p:nvSpPr>
        <p:spPr>
          <a:xfrm rot="960000">
            <a:off x="4373422" y="4238426"/>
            <a:ext cx="7056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60" dirty="0">
                <a:latin typeface="Arial"/>
                <a:cs typeface="Arial"/>
              </a:rPr>
              <a:t>110</a:t>
            </a:r>
            <a:endParaRPr sz="350">
              <a:latin typeface="Arial"/>
              <a:cs typeface="Arial"/>
            </a:endParaRPr>
          </a:p>
        </p:txBody>
      </p:sp>
      <p:sp>
        <p:nvSpPr>
          <p:cNvPr id="933" name="object 933"/>
          <p:cNvSpPr txBox="1"/>
          <p:nvPr/>
        </p:nvSpPr>
        <p:spPr>
          <a:xfrm rot="960000">
            <a:off x="7335070" y="7359955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32</a:t>
            </a:r>
            <a:endParaRPr sz="350">
              <a:latin typeface="Arial"/>
              <a:cs typeface="Arial"/>
            </a:endParaRPr>
          </a:p>
        </p:txBody>
      </p:sp>
      <p:sp>
        <p:nvSpPr>
          <p:cNvPr id="934" name="object 934"/>
          <p:cNvSpPr txBox="1"/>
          <p:nvPr/>
        </p:nvSpPr>
        <p:spPr>
          <a:xfrm rot="960000">
            <a:off x="12923712" y="7957242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82</a:t>
            </a:r>
            <a:endParaRPr sz="350">
              <a:latin typeface="Arial"/>
              <a:cs typeface="Arial"/>
            </a:endParaRPr>
          </a:p>
        </p:txBody>
      </p:sp>
      <p:sp>
        <p:nvSpPr>
          <p:cNvPr id="935" name="object 935"/>
          <p:cNvSpPr txBox="1"/>
          <p:nvPr/>
        </p:nvSpPr>
        <p:spPr>
          <a:xfrm rot="960000">
            <a:off x="4361633" y="5169068"/>
            <a:ext cx="7293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114</a:t>
            </a:r>
            <a:endParaRPr sz="350">
              <a:latin typeface="Arial"/>
              <a:cs typeface="Arial"/>
            </a:endParaRPr>
          </a:p>
        </p:txBody>
      </p:sp>
      <p:sp>
        <p:nvSpPr>
          <p:cNvPr id="936" name="object 936"/>
          <p:cNvSpPr txBox="1"/>
          <p:nvPr/>
        </p:nvSpPr>
        <p:spPr>
          <a:xfrm rot="20820000">
            <a:off x="11376821" y="914986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88</a:t>
            </a:r>
            <a:endParaRPr sz="350">
              <a:latin typeface="Arial"/>
              <a:cs typeface="Arial"/>
            </a:endParaRPr>
          </a:p>
        </p:txBody>
      </p:sp>
      <p:sp>
        <p:nvSpPr>
          <p:cNvPr id="937" name="object 937"/>
          <p:cNvSpPr txBox="1"/>
          <p:nvPr/>
        </p:nvSpPr>
        <p:spPr>
          <a:xfrm rot="900000">
            <a:off x="9939126" y="5657110"/>
            <a:ext cx="7586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20" dirty="0">
                <a:latin typeface="Arial"/>
                <a:cs typeface="Arial"/>
              </a:rPr>
              <a:t>1-5</a:t>
            </a:r>
            <a:endParaRPr sz="350">
              <a:latin typeface="Arial"/>
              <a:cs typeface="Arial"/>
            </a:endParaRPr>
          </a:p>
        </p:txBody>
      </p:sp>
      <p:sp>
        <p:nvSpPr>
          <p:cNvPr id="938" name="object 938"/>
          <p:cNvSpPr txBox="1"/>
          <p:nvPr/>
        </p:nvSpPr>
        <p:spPr>
          <a:xfrm rot="960000">
            <a:off x="8084232" y="477135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20</a:t>
            </a:r>
            <a:endParaRPr sz="350">
              <a:latin typeface="Arial"/>
              <a:cs typeface="Arial"/>
            </a:endParaRPr>
          </a:p>
        </p:txBody>
      </p:sp>
      <p:sp>
        <p:nvSpPr>
          <p:cNvPr id="939" name="object 939"/>
          <p:cNvSpPr txBox="1"/>
          <p:nvPr/>
        </p:nvSpPr>
        <p:spPr>
          <a:xfrm rot="960000">
            <a:off x="4112967" y="6021478"/>
            <a:ext cx="7056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60" dirty="0">
                <a:latin typeface="Arial"/>
                <a:cs typeface="Arial"/>
              </a:rPr>
              <a:t>118</a:t>
            </a:r>
            <a:endParaRPr sz="350">
              <a:latin typeface="Arial"/>
              <a:cs typeface="Arial"/>
            </a:endParaRPr>
          </a:p>
        </p:txBody>
      </p:sp>
      <p:sp>
        <p:nvSpPr>
          <p:cNvPr id="940" name="object 940"/>
          <p:cNvSpPr txBox="1"/>
          <p:nvPr/>
        </p:nvSpPr>
        <p:spPr>
          <a:xfrm rot="960000">
            <a:off x="7983254" y="511932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22</a:t>
            </a:r>
            <a:endParaRPr sz="350">
              <a:latin typeface="Arial"/>
              <a:cs typeface="Arial"/>
            </a:endParaRPr>
          </a:p>
        </p:txBody>
      </p:sp>
      <p:sp>
        <p:nvSpPr>
          <p:cNvPr id="941" name="object 941"/>
          <p:cNvSpPr txBox="1"/>
          <p:nvPr/>
        </p:nvSpPr>
        <p:spPr>
          <a:xfrm rot="960000">
            <a:off x="9803807" y="6114529"/>
            <a:ext cx="7988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latin typeface="Arial"/>
                <a:cs typeface="Arial"/>
              </a:rPr>
              <a:t>3-7</a:t>
            </a:r>
            <a:endParaRPr sz="350">
              <a:latin typeface="Arial"/>
              <a:cs typeface="Arial"/>
            </a:endParaRPr>
          </a:p>
        </p:txBody>
      </p:sp>
      <p:sp>
        <p:nvSpPr>
          <p:cNvPr id="942" name="object 942"/>
          <p:cNvSpPr txBox="1"/>
          <p:nvPr/>
        </p:nvSpPr>
        <p:spPr>
          <a:xfrm rot="960000">
            <a:off x="13313286" y="6624809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76</a:t>
            </a:r>
            <a:endParaRPr sz="350">
              <a:latin typeface="Arial"/>
              <a:cs typeface="Arial"/>
            </a:endParaRPr>
          </a:p>
        </p:txBody>
      </p:sp>
      <p:sp>
        <p:nvSpPr>
          <p:cNvPr id="943" name="object 943"/>
          <p:cNvSpPr txBox="1"/>
          <p:nvPr/>
        </p:nvSpPr>
        <p:spPr>
          <a:xfrm rot="960000">
            <a:off x="7475024" y="6876025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30</a:t>
            </a:r>
            <a:endParaRPr sz="350">
              <a:latin typeface="Arial"/>
              <a:cs typeface="Arial"/>
            </a:endParaRPr>
          </a:p>
        </p:txBody>
      </p:sp>
      <p:sp>
        <p:nvSpPr>
          <p:cNvPr id="944" name="object 944"/>
          <p:cNvSpPr txBox="1"/>
          <p:nvPr/>
        </p:nvSpPr>
        <p:spPr>
          <a:xfrm rot="840000">
            <a:off x="7246384" y="2581261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12</a:t>
            </a:r>
            <a:endParaRPr sz="350">
              <a:latin typeface="Arial"/>
              <a:cs typeface="Arial"/>
            </a:endParaRPr>
          </a:p>
        </p:txBody>
      </p:sp>
      <p:sp>
        <p:nvSpPr>
          <p:cNvPr id="945" name="object 945"/>
          <p:cNvSpPr txBox="1"/>
          <p:nvPr/>
        </p:nvSpPr>
        <p:spPr>
          <a:xfrm rot="960000">
            <a:off x="13360561" y="992327"/>
            <a:ext cx="660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42</a:t>
            </a:r>
            <a:endParaRPr sz="350">
              <a:latin typeface="Arial"/>
              <a:cs typeface="Arial"/>
            </a:endParaRPr>
          </a:p>
        </p:txBody>
      </p:sp>
      <p:sp>
        <p:nvSpPr>
          <p:cNvPr id="946" name="object 946"/>
          <p:cNvSpPr txBox="1"/>
          <p:nvPr/>
        </p:nvSpPr>
        <p:spPr>
          <a:xfrm rot="20880000">
            <a:off x="11503808" y="11410782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75</a:t>
            </a:r>
            <a:endParaRPr sz="350">
              <a:latin typeface="Arial"/>
              <a:cs typeface="Arial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12309674" y="5734620"/>
            <a:ext cx="350520" cy="267335"/>
          </a:xfrm>
          <a:custGeom>
            <a:avLst/>
            <a:gdLst/>
            <a:ahLst/>
            <a:cxnLst/>
            <a:rect l="l" t="t" r="r" b="b"/>
            <a:pathLst>
              <a:path w="350520" h="267335">
                <a:moveTo>
                  <a:pt x="350061" y="86620"/>
                </a:moveTo>
                <a:lnTo>
                  <a:pt x="52616" y="0"/>
                </a:lnTo>
                <a:lnTo>
                  <a:pt x="0" y="180399"/>
                </a:lnTo>
                <a:lnTo>
                  <a:pt x="297445" y="267020"/>
                </a:lnTo>
                <a:lnTo>
                  <a:pt x="350061" y="8662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 txBox="1"/>
          <p:nvPr/>
        </p:nvSpPr>
        <p:spPr>
          <a:xfrm rot="960000">
            <a:off x="10534973" y="3789794"/>
            <a:ext cx="6645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74</a:t>
            </a:r>
            <a:endParaRPr sz="350">
              <a:latin typeface="Arial"/>
              <a:cs typeface="Arial"/>
            </a:endParaRPr>
          </a:p>
        </p:txBody>
      </p:sp>
      <p:sp>
        <p:nvSpPr>
          <p:cNvPr id="949" name="object 949"/>
          <p:cNvSpPr txBox="1"/>
          <p:nvPr/>
        </p:nvSpPr>
        <p:spPr>
          <a:xfrm rot="960000">
            <a:off x="627520" y="405895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26</a:t>
            </a:r>
            <a:endParaRPr sz="350">
              <a:latin typeface="Arial"/>
              <a:cs typeface="Arial"/>
            </a:endParaRPr>
          </a:p>
        </p:txBody>
      </p:sp>
      <p:sp>
        <p:nvSpPr>
          <p:cNvPr id="950" name="object 950"/>
          <p:cNvSpPr txBox="1"/>
          <p:nvPr/>
        </p:nvSpPr>
        <p:spPr>
          <a:xfrm rot="960000">
            <a:off x="4241390" y="5583248"/>
            <a:ext cx="7103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60" dirty="0">
                <a:latin typeface="Arial"/>
                <a:cs typeface="Arial"/>
              </a:rPr>
              <a:t>116</a:t>
            </a:r>
            <a:endParaRPr sz="350">
              <a:latin typeface="Arial"/>
              <a:cs typeface="Arial"/>
            </a:endParaRPr>
          </a:p>
        </p:txBody>
      </p:sp>
      <p:sp>
        <p:nvSpPr>
          <p:cNvPr id="951" name="object 951"/>
          <p:cNvSpPr txBox="1"/>
          <p:nvPr/>
        </p:nvSpPr>
        <p:spPr>
          <a:xfrm rot="960000">
            <a:off x="7707285" y="6072871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26</a:t>
            </a:r>
            <a:endParaRPr sz="350">
              <a:latin typeface="Arial"/>
              <a:cs typeface="Arial"/>
            </a:endParaRPr>
          </a:p>
        </p:txBody>
      </p:sp>
      <p:sp>
        <p:nvSpPr>
          <p:cNvPr id="952" name="object 952"/>
          <p:cNvSpPr txBox="1"/>
          <p:nvPr/>
        </p:nvSpPr>
        <p:spPr>
          <a:xfrm rot="20880000">
            <a:off x="14724854" y="10704682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69</a:t>
            </a:r>
            <a:endParaRPr sz="350">
              <a:latin typeface="Arial"/>
              <a:cs typeface="Arial"/>
            </a:endParaRPr>
          </a:p>
        </p:txBody>
      </p:sp>
      <p:sp>
        <p:nvSpPr>
          <p:cNvPr id="953" name="object 953"/>
          <p:cNvSpPr txBox="1"/>
          <p:nvPr/>
        </p:nvSpPr>
        <p:spPr>
          <a:xfrm rot="960000">
            <a:off x="3604116" y="7748190"/>
            <a:ext cx="7537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126</a:t>
            </a:r>
            <a:endParaRPr sz="350">
              <a:latin typeface="Arial"/>
              <a:cs typeface="Arial"/>
            </a:endParaRPr>
          </a:p>
        </p:txBody>
      </p:sp>
      <p:sp>
        <p:nvSpPr>
          <p:cNvPr id="954" name="object 954"/>
          <p:cNvSpPr txBox="1"/>
          <p:nvPr/>
        </p:nvSpPr>
        <p:spPr>
          <a:xfrm rot="960000">
            <a:off x="15088691" y="7789121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65</a:t>
            </a:r>
            <a:endParaRPr sz="350">
              <a:latin typeface="Arial"/>
              <a:cs typeface="Arial"/>
            </a:endParaRPr>
          </a:p>
        </p:txBody>
      </p:sp>
      <p:sp>
        <p:nvSpPr>
          <p:cNvPr id="955" name="object 955"/>
          <p:cNvSpPr txBox="1"/>
          <p:nvPr/>
        </p:nvSpPr>
        <p:spPr>
          <a:xfrm rot="960000">
            <a:off x="4496566" y="3810702"/>
            <a:ext cx="7537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108</a:t>
            </a:r>
            <a:endParaRPr sz="350">
              <a:latin typeface="Arial"/>
              <a:cs typeface="Arial"/>
            </a:endParaRPr>
          </a:p>
        </p:txBody>
      </p:sp>
      <p:sp>
        <p:nvSpPr>
          <p:cNvPr id="956" name="object 956"/>
          <p:cNvSpPr txBox="1"/>
          <p:nvPr/>
        </p:nvSpPr>
        <p:spPr>
          <a:xfrm rot="960000">
            <a:off x="7583120" y="6502697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28</a:t>
            </a:r>
            <a:endParaRPr sz="350">
              <a:latin typeface="Arial"/>
              <a:cs typeface="Arial"/>
            </a:endParaRPr>
          </a:p>
        </p:txBody>
      </p:sp>
      <p:sp>
        <p:nvSpPr>
          <p:cNvPr id="957" name="object 957"/>
          <p:cNvSpPr txBox="1"/>
          <p:nvPr/>
        </p:nvSpPr>
        <p:spPr>
          <a:xfrm rot="960000">
            <a:off x="6962101" y="864852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38</a:t>
            </a:r>
            <a:endParaRPr sz="350">
              <a:latin typeface="Arial"/>
              <a:cs typeface="Arial"/>
            </a:endParaRPr>
          </a:p>
        </p:txBody>
      </p:sp>
      <p:sp>
        <p:nvSpPr>
          <p:cNvPr id="958" name="object 958"/>
          <p:cNvSpPr txBox="1"/>
          <p:nvPr/>
        </p:nvSpPr>
        <p:spPr>
          <a:xfrm rot="900000">
            <a:off x="7641172" y="2686702"/>
            <a:ext cx="6219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0" dirty="0">
                <a:latin typeface="Arial"/>
                <a:cs typeface="Arial"/>
              </a:rPr>
              <a:t>14</a:t>
            </a:r>
            <a:endParaRPr sz="350">
              <a:latin typeface="Arial"/>
              <a:cs typeface="Arial"/>
            </a:endParaRPr>
          </a:p>
        </p:txBody>
      </p:sp>
      <p:sp>
        <p:nvSpPr>
          <p:cNvPr id="959" name="object 959"/>
          <p:cNvSpPr txBox="1"/>
          <p:nvPr/>
        </p:nvSpPr>
        <p:spPr>
          <a:xfrm rot="20880000">
            <a:off x="4610310" y="12996798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85</a:t>
            </a:r>
            <a:endParaRPr sz="350">
              <a:latin typeface="Arial"/>
              <a:cs typeface="Arial"/>
            </a:endParaRPr>
          </a:p>
        </p:txBody>
      </p:sp>
      <p:sp>
        <p:nvSpPr>
          <p:cNvPr id="960" name="object 960"/>
          <p:cNvSpPr txBox="1"/>
          <p:nvPr/>
        </p:nvSpPr>
        <p:spPr>
          <a:xfrm rot="840000">
            <a:off x="5434389" y="2097866"/>
            <a:ext cx="5367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" dirty="0"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961" name="object 961"/>
          <p:cNvSpPr txBox="1"/>
          <p:nvPr/>
        </p:nvSpPr>
        <p:spPr>
          <a:xfrm rot="960000">
            <a:off x="15662781" y="6577561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63</a:t>
            </a:r>
            <a:endParaRPr sz="350">
              <a:latin typeface="Arial"/>
              <a:cs typeface="Arial"/>
            </a:endParaRPr>
          </a:p>
        </p:txBody>
      </p:sp>
      <p:sp>
        <p:nvSpPr>
          <p:cNvPr id="962" name="object 962"/>
          <p:cNvSpPr txBox="1"/>
          <p:nvPr/>
        </p:nvSpPr>
        <p:spPr>
          <a:xfrm rot="960000">
            <a:off x="16216867" y="1722153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57</a:t>
            </a:r>
            <a:endParaRPr sz="350">
              <a:latin typeface="Arial"/>
              <a:cs typeface="Arial"/>
            </a:endParaRPr>
          </a:p>
        </p:txBody>
      </p:sp>
      <p:sp>
        <p:nvSpPr>
          <p:cNvPr id="963" name="object 963"/>
          <p:cNvSpPr txBox="1"/>
          <p:nvPr/>
        </p:nvSpPr>
        <p:spPr>
          <a:xfrm rot="960000">
            <a:off x="9509556" y="7087590"/>
            <a:ext cx="10085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11-15</a:t>
            </a:r>
            <a:endParaRPr sz="350">
              <a:latin typeface="Arial"/>
              <a:cs typeface="Arial"/>
            </a:endParaRPr>
          </a:p>
        </p:txBody>
      </p:sp>
      <p:sp>
        <p:nvSpPr>
          <p:cNvPr id="964" name="object 964"/>
          <p:cNvSpPr txBox="1"/>
          <p:nvPr/>
        </p:nvSpPr>
        <p:spPr>
          <a:xfrm rot="20880000">
            <a:off x="5845882" y="1272165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83</a:t>
            </a:r>
            <a:endParaRPr sz="350">
              <a:latin typeface="Arial"/>
              <a:cs typeface="Arial"/>
            </a:endParaRPr>
          </a:p>
        </p:txBody>
      </p:sp>
      <p:sp>
        <p:nvSpPr>
          <p:cNvPr id="965" name="object 965"/>
          <p:cNvSpPr txBox="1"/>
          <p:nvPr/>
        </p:nvSpPr>
        <p:spPr>
          <a:xfrm rot="20880000">
            <a:off x="5204713" y="10825906"/>
            <a:ext cx="7836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5" dirty="0">
                <a:latin typeface="Arial"/>
                <a:cs typeface="Arial"/>
              </a:rPr>
              <a:t>104</a:t>
            </a:r>
            <a:endParaRPr sz="350">
              <a:latin typeface="Arial"/>
              <a:cs typeface="Arial"/>
            </a:endParaRPr>
          </a:p>
        </p:txBody>
      </p:sp>
      <p:sp>
        <p:nvSpPr>
          <p:cNvPr id="966" name="object 966"/>
          <p:cNvSpPr txBox="1"/>
          <p:nvPr/>
        </p:nvSpPr>
        <p:spPr>
          <a:xfrm rot="960000">
            <a:off x="12556994" y="758237"/>
            <a:ext cx="660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46</a:t>
            </a:r>
            <a:endParaRPr sz="350">
              <a:latin typeface="Arial"/>
              <a:cs typeface="Arial"/>
            </a:endParaRPr>
          </a:p>
        </p:txBody>
      </p:sp>
      <p:sp>
        <p:nvSpPr>
          <p:cNvPr id="967" name="object 967"/>
          <p:cNvSpPr txBox="1"/>
          <p:nvPr/>
        </p:nvSpPr>
        <p:spPr>
          <a:xfrm rot="900000">
            <a:off x="7214970" y="7770517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34</a:t>
            </a:r>
            <a:endParaRPr sz="350">
              <a:latin typeface="Arial"/>
              <a:cs typeface="Arial"/>
            </a:endParaRPr>
          </a:p>
        </p:txBody>
      </p:sp>
      <p:sp>
        <p:nvSpPr>
          <p:cNvPr id="968" name="object 968"/>
          <p:cNvSpPr txBox="1"/>
          <p:nvPr/>
        </p:nvSpPr>
        <p:spPr>
          <a:xfrm rot="960000">
            <a:off x="13186934" y="4572043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62</a:t>
            </a:r>
            <a:endParaRPr sz="350">
              <a:latin typeface="Arial"/>
              <a:cs typeface="Arial"/>
            </a:endParaRPr>
          </a:p>
        </p:txBody>
      </p:sp>
      <p:sp>
        <p:nvSpPr>
          <p:cNvPr id="969" name="object 969"/>
          <p:cNvSpPr txBox="1"/>
          <p:nvPr/>
        </p:nvSpPr>
        <p:spPr>
          <a:xfrm rot="960000">
            <a:off x="16350020" y="1262205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55</a:t>
            </a:r>
            <a:endParaRPr sz="350">
              <a:latin typeface="Arial"/>
              <a:cs typeface="Arial"/>
            </a:endParaRPr>
          </a:p>
        </p:txBody>
      </p:sp>
      <p:sp>
        <p:nvSpPr>
          <p:cNvPr id="970" name="object 970"/>
          <p:cNvSpPr txBox="1"/>
          <p:nvPr/>
        </p:nvSpPr>
        <p:spPr>
          <a:xfrm rot="960000">
            <a:off x="8704496" y="9403470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98</a:t>
            </a:r>
            <a:endParaRPr sz="350">
              <a:latin typeface="Arial"/>
              <a:cs typeface="Arial"/>
            </a:endParaRPr>
          </a:p>
        </p:txBody>
      </p:sp>
      <p:sp>
        <p:nvSpPr>
          <p:cNvPr id="971" name="object 971"/>
          <p:cNvSpPr txBox="1"/>
          <p:nvPr/>
        </p:nvSpPr>
        <p:spPr>
          <a:xfrm rot="960000">
            <a:off x="3728687" y="7319564"/>
            <a:ext cx="773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5" dirty="0">
                <a:latin typeface="Arial"/>
                <a:cs typeface="Arial"/>
              </a:rPr>
              <a:t>124</a:t>
            </a:r>
            <a:endParaRPr sz="350">
              <a:latin typeface="Arial"/>
              <a:cs typeface="Arial"/>
            </a:endParaRPr>
          </a:p>
        </p:txBody>
      </p:sp>
      <p:sp>
        <p:nvSpPr>
          <p:cNvPr id="972" name="object 972"/>
          <p:cNvSpPr txBox="1"/>
          <p:nvPr/>
        </p:nvSpPr>
        <p:spPr>
          <a:xfrm rot="960000">
            <a:off x="3982812" y="6457471"/>
            <a:ext cx="7537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120</a:t>
            </a:r>
            <a:endParaRPr sz="350">
              <a:latin typeface="Arial"/>
              <a:cs typeface="Arial"/>
            </a:endParaRPr>
          </a:p>
        </p:txBody>
      </p:sp>
      <p:sp>
        <p:nvSpPr>
          <p:cNvPr id="973" name="object 973"/>
          <p:cNvSpPr txBox="1"/>
          <p:nvPr/>
        </p:nvSpPr>
        <p:spPr>
          <a:xfrm rot="960000">
            <a:off x="7847623" y="5584295"/>
            <a:ext cx="660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24</a:t>
            </a:r>
            <a:endParaRPr sz="350">
              <a:latin typeface="Arial"/>
              <a:cs typeface="Arial"/>
            </a:endParaRPr>
          </a:p>
        </p:txBody>
      </p:sp>
      <p:sp>
        <p:nvSpPr>
          <p:cNvPr id="974" name="object 974"/>
          <p:cNvSpPr txBox="1"/>
          <p:nvPr/>
        </p:nvSpPr>
        <p:spPr>
          <a:xfrm rot="960000">
            <a:off x="3218733" y="8167148"/>
            <a:ext cx="7537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128</a:t>
            </a:r>
            <a:endParaRPr sz="350">
              <a:latin typeface="Arial"/>
              <a:cs typeface="Arial"/>
            </a:endParaRPr>
          </a:p>
        </p:txBody>
      </p:sp>
      <p:sp>
        <p:nvSpPr>
          <p:cNvPr id="975" name="object 975"/>
          <p:cNvSpPr txBox="1"/>
          <p:nvPr/>
        </p:nvSpPr>
        <p:spPr>
          <a:xfrm rot="960000">
            <a:off x="14730933" y="9018166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67</a:t>
            </a:r>
            <a:endParaRPr sz="350">
              <a:latin typeface="Arial"/>
              <a:cs typeface="Arial"/>
            </a:endParaRPr>
          </a:p>
        </p:txBody>
      </p:sp>
      <p:sp>
        <p:nvSpPr>
          <p:cNvPr id="976" name="object 976"/>
          <p:cNvSpPr txBox="1"/>
          <p:nvPr/>
        </p:nvSpPr>
        <p:spPr>
          <a:xfrm rot="960000">
            <a:off x="13061656" y="7486004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80</a:t>
            </a:r>
            <a:endParaRPr sz="350">
              <a:latin typeface="Arial"/>
              <a:cs typeface="Arial"/>
            </a:endParaRPr>
          </a:p>
        </p:txBody>
      </p:sp>
      <p:sp>
        <p:nvSpPr>
          <p:cNvPr id="977" name="object 977"/>
          <p:cNvSpPr txBox="1"/>
          <p:nvPr/>
        </p:nvSpPr>
        <p:spPr>
          <a:xfrm rot="900000">
            <a:off x="9655968" y="6600731"/>
            <a:ext cx="9311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spc="-20" dirty="0">
                <a:latin typeface="Arial"/>
                <a:cs typeface="Arial"/>
              </a:rPr>
              <a:t>9-13</a:t>
            </a:r>
            <a:endParaRPr sz="350">
              <a:latin typeface="Arial"/>
              <a:cs typeface="Arial"/>
            </a:endParaRPr>
          </a:p>
        </p:txBody>
      </p:sp>
      <p:sp>
        <p:nvSpPr>
          <p:cNvPr id="978" name="object 978"/>
          <p:cNvSpPr txBox="1"/>
          <p:nvPr/>
        </p:nvSpPr>
        <p:spPr>
          <a:xfrm rot="960000">
            <a:off x="15905547" y="4975074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61</a:t>
            </a:r>
            <a:endParaRPr sz="350">
              <a:latin typeface="Arial"/>
              <a:cs typeface="Arial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15622018" y="4695172"/>
            <a:ext cx="846455" cy="1232535"/>
          </a:xfrm>
          <a:custGeom>
            <a:avLst/>
            <a:gdLst/>
            <a:ahLst/>
            <a:cxnLst/>
            <a:rect l="l" t="t" r="r" b="b"/>
            <a:pathLst>
              <a:path w="846455" h="1232535">
                <a:moveTo>
                  <a:pt x="846161" y="184695"/>
                </a:moveTo>
                <a:lnTo>
                  <a:pt x="210108" y="0"/>
                </a:lnTo>
                <a:lnTo>
                  <a:pt x="0" y="729832"/>
                </a:lnTo>
                <a:lnTo>
                  <a:pt x="292076" y="815021"/>
                </a:lnTo>
                <a:lnTo>
                  <a:pt x="208319" y="1106739"/>
                </a:lnTo>
                <a:lnTo>
                  <a:pt x="643927" y="1232017"/>
                </a:lnTo>
                <a:lnTo>
                  <a:pt x="729832" y="940657"/>
                </a:lnTo>
                <a:lnTo>
                  <a:pt x="846161" y="9743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 txBox="1"/>
          <p:nvPr/>
        </p:nvSpPr>
        <p:spPr>
          <a:xfrm rot="960000">
            <a:off x="13183713" y="7068292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78</a:t>
            </a:r>
            <a:endParaRPr sz="350">
              <a:latin typeface="Arial"/>
              <a:cs typeface="Arial"/>
            </a:endParaRPr>
          </a:p>
        </p:txBody>
      </p:sp>
      <p:sp>
        <p:nvSpPr>
          <p:cNvPr id="981" name="object 981"/>
          <p:cNvSpPr txBox="1"/>
          <p:nvPr/>
        </p:nvSpPr>
        <p:spPr>
          <a:xfrm rot="900000">
            <a:off x="8119171" y="2814117"/>
            <a:ext cx="602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16</a:t>
            </a:r>
            <a:endParaRPr sz="350">
              <a:latin typeface="Arial"/>
              <a:cs typeface="Arial"/>
            </a:endParaRPr>
          </a:p>
        </p:txBody>
      </p:sp>
      <p:sp>
        <p:nvSpPr>
          <p:cNvPr id="982" name="object 982"/>
          <p:cNvSpPr txBox="1"/>
          <p:nvPr/>
        </p:nvSpPr>
        <p:spPr>
          <a:xfrm rot="960000">
            <a:off x="6689699" y="9584951"/>
            <a:ext cx="660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42</a:t>
            </a:r>
            <a:endParaRPr sz="350">
              <a:latin typeface="Arial"/>
              <a:cs typeface="Arial"/>
            </a:endParaRPr>
          </a:p>
        </p:txBody>
      </p:sp>
      <p:sp>
        <p:nvSpPr>
          <p:cNvPr id="983" name="object 983"/>
          <p:cNvSpPr txBox="1"/>
          <p:nvPr/>
        </p:nvSpPr>
        <p:spPr>
          <a:xfrm rot="20820000">
            <a:off x="4760693" y="10927735"/>
            <a:ext cx="7537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45" dirty="0">
                <a:latin typeface="Arial"/>
                <a:cs typeface="Arial"/>
              </a:rPr>
              <a:t>106</a:t>
            </a:r>
            <a:endParaRPr sz="350">
              <a:latin typeface="Arial"/>
              <a:cs typeface="Arial"/>
            </a:endParaRPr>
          </a:p>
        </p:txBody>
      </p:sp>
      <p:sp>
        <p:nvSpPr>
          <p:cNvPr id="984" name="object 984"/>
          <p:cNvSpPr txBox="1"/>
          <p:nvPr/>
        </p:nvSpPr>
        <p:spPr>
          <a:xfrm rot="20880000">
            <a:off x="10547402" y="9340477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92</a:t>
            </a:r>
            <a:endParaRPr sz="350">
              <a:latin typeface="Arial"/>
              <a:cs typeface="Arial"/>
            </a:endParaRPr>
          </a:p>
        </p:txBody>
      </p:sp>
      <p:sp>
        <p:nvSpPr>
          <p:cNvPr id="985" name="object 985"/>
          <p:cNvSpPr txBox="1"/>
          <p:nvPr/>
        </p:nvSpPr>
        <p:spPr>
          <a:xfrm rot="840000">
            <a:off x="8592901" y="2939966"/>
            <a:ext cx="6059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55" dirty="0">
                <a:latin typeface="Arial"/>
                <a:cs typeface="Arial"/>
              </a:rPr>
              <a:t>18</a:t>
            </a:r>
            <a:endParaRPr sz="350">
              <a:latin typeface="Arial"/>
              <a:cs typeface="Arial"/>
            </a:endParaRPr>
          </a:p>
        </p:txBody>
      </p:sp>
      <p:sp>
        <p:nvSpPr>
          <p:cNvPr id="986" name="object 986"/>
          <p:cNvSpPr txBox="1"/>
          <p:nvPr/>
        </p:nvSpPr>
        <p:spPr>
          <a:xfrm rot="840000">
            <a:off x="6367513" y="2346320"/>
            <a:ext cx="5255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8</a:t>
            </a:r>
            <a:endParaRPr sz="350">
              <a:latin typeface="Arial"/>
              <a:cs typeface="Arial"/>
            </a:endParaRPr>
          </a:p>
        </p:txBody>
      </p:sp>
      <p:sp>
        <p:nvSpPr>
          <p:cNvPr id="987" name="object 987"/>
          <p:cNvSpPr txBox="1"/>
          <p:nvPr/>
        </p:nvSpPr>
        <p:spPr>
          <a:xfrm rot="960000">
            <a:off x="4485861" y="4749972"/>
            <a:ext cx="7103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60" dirty="0">
                <a:latin typeface="Arial"/>
                <a:cs typeface="Arial"/>
              </a:rPr>
              <a:t>112</a:t>
            </a:r>
            <a:endParaRPr sz="350">
              <a:latin typeface="Arial"/>
              <a:cs typeface="Arial"/>
            </a:endParaRPr>
          </a:p>
        </p:txBody>
      </p:sp>
      <p:sp>
        <p:nvSpPr>
          <p:cNvPr id="988" name="object 988"/>
          <p:cNvSpPr txBox="1"/>
          <p:nvPr/>
        </p:nvSpPr>
        <p:spPr>
          <a:xfrm rot="960000">
            <a:off x="7072663" y="8265948"/>
            <a:ext cx="6428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30" dirty="0">
                <a:latin typeface="Arial"/>
                <a:cs typeface="Arial"/>
              </a:rPr>
              <a:t>36</a:t>
            </a:r>
            <a:endParaRPr sz="350">
              <a:latin typeface="Arial"/>
              <a:cs typeface="Arial"/>
            </a:endParaRPr>
          </a:p>
        </p:txBody>
      </p:sp>
      <p:sp>
        <p:nvSpPr>
          <p:cNvPr id="989" name="object 989"/>
          <p:cNvSpPr txBox="1"/>
          <p:nvPr/>
        </p:nvSpPr>
        <p:spPr>
          <a:xfrm rot="20880000">
            <a:off x="10090675" y="11720754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77</a:t>
            </a:r>
            <a:endParaRPr sz="350">
              <a:latin typeface="Arial"/>
              <a:cs typeface="Arial"/>
            </a:endParaRPr>
          </a:p>
        </p:txBody>
      </p:sp>
      <p:sp>
        <p:nvSpPr>
          <p:cNvPr id="990" name="object 990"/>
          <p:cNvSpPr txBox="1"/>
          <p:nvPr/>
        </p:nvSpPr>
        <p:spPr>
          <a:xfrm rot="20880000">
            <a:off x="2813111" y="13360104"/>
            <a:ext cx="6428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30" dirty="0">
                <a:latin typeface="Arial"/>
                <a:cs typeface="Arial"/>
              </a:rPr>
              <a:t>87</a:t>
            </a:r>
            <a:endParaRPr sz="350">
              <a:latin typeface="Arial"/>
              <a:cs typeface="Arial"/>
            </a:endParaRPr>
          </a:p>
        </p:txBody>
      </p:sp>
      <p:sp>
        <p:nvSpPr>
          <p:cNvPr id="991" name="object 991"/>
          <p:cNvSpPr txBox="1"/>
          <p:nvPr/>
        </p:nvSpPr>
        <p:spPr>
          <a:xfrm rot="900000">
            <a:off x="12090066" y="622167"/>
            <a:ext cx="66904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5" dirty="0">
                <a:latin typeface="Arial"/>
                <a:cs typeface="Arial"/>
              </a:rPr>
              <a:t>48</a:t>
            </a:r>
            <a:endParaRPr sz="350">
              <a:latin typeface="Arial"/>
              <a:cs typeface="Arial"/>
            </a:endParaRPr>
          </a:p>
        </p:txBody>
      </p:sp>
      <p:sp>
        <p:nvSpPr>
          <p:cNvPr id="992" name="object 992"/>
          <p:cNvSpPr txBox="1"/>
          <p:nvPr/>
        </p:nvSpPr>
        <p:spPr>
          <a:xfrm rot="20880000">
            <a:off x="6160859" y="10608291"/>
            <a:ext cx="7586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45" dirty="0">
                <a:latin typeface="Arial"/>
                <a:cs typeface="Arial"/>
              </a:rPr>
              <a:t>100</a:t>
            </a:r>
            <a:endParaRPr sz="350">
              <a:latin typeface="Arial"/>
              <a:cs typeface="Arial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421172" y="13165024"/>
            <a:ext cx="2540" cy="10795"/>
          </a:xfrm>
          <a:custGeom>
            <a:avLst/>
            <a:gdLst/>
            <a:ahLst/>
            <a:cxnLst/>
            <a:rect l="l" t="t" r="r" b="b"/>
            <a:pathLst>
              <a:path w="2540" h="10794">
                <a:moveTo>
                  <a:pt x="2147" y="10380"/>
                </a:moveTo>
                <a:lnTo>
                  <a:pt x="357" y="2505"/>
                </a:lnTo>
                <a:lnTo>
                  <a:pt x="0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421172" y="13156076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70" h="3809">
                <a:moveTo>
                  <a:pt x="0" y="3579"/>
                </a:moveTo>
                <a:lnTo>
                  <a:pt x="6084" y="1789"/>
                </a:lnTo>
                <a:lnTo>
                  <a:pt x="13959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452670" y="13149274"/>
            <a:ext cx="30480" cy="79375"/>
          </a:xfrm>
          <a:custGeom>
            <a:avLst/>
            <a:gdLst/>
            <a:ahLst/>
            <a:cxnLst/>
            <a:rect l="l" t="t" r="r" b="b"/>
            <a:pathLst>
              <a:path w="30479" h="79375">
                <a:moveTo>
                  <a:pt x="0" y="2863"/>
                </a:moveTo>
                <a:lnTo>
                  <a:pt x="11453" y="0"/>
                </a:lnTo>
                <a:lnTo>
                  <a:pt x="30066" y="79103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473788" y="13249496"/>
            <a:ext cx="33020" cy="22225"/>
          </a:xfrm>
          <a:custGeom>
            <a:avLst/>
            <a:gdLst/>
            <a:ahLst/>
            <a:cxnLst/>
            <a:rect l="l" t="t" r="r" b="b"/>
            <a:pathLst>
              <a:path w="33020" h="22225">
                <a:moveTo>
                  <a:pt x="0" y="7158"/>
                </a:moveTo>
                <a:lnTo>
                  <a:pt x="29708" y="0"/>
                </a:lnTo>
                <a:lnTo>
                  <a:pt x="32930" y="15033"/>
                </a:lnTo>
                <a:lnTo>
                  <a:pt x="29350" y="21118"/>
                </a:lnTo>
                <a:lnTo>
                  <a:pt x="24339" y="22192"/>
                </a:lnTo>
                <a:lnTo>
                  <a:pt x="18254" y="18254"/>
                </a:lnTo>
                <a:lnTo>
                  <a:pt x="14675" y="3579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498128" y="13294238"/>
            <a:ext cx="20955" cy="90805"/>
          </a:xfrm>
          <a:custGeom>
            <a:avLst/>
            <a:gdLst/>
            <a:ahLst/>
            <a:cxnLst/>
            <a:rect l="l" t="t" r="r" b="b"/>
            <a:pathLst>
              <a:path w="20954" h="90805">
                <a:moveTo>
                  <a:pt x="0" y="0"/>
                </a:moveTo>
                <a:lnTo>
                  <a:pt x="9664" y="40088"/>
                </a:lnTo>
                <a:lnTo>
                  <a:pt x="20760" y="90557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11014" y="13414505"/>
            <a:ext cx="31115" cy="6985"/>
          </a:xfrm>
          <a:custGeom>
            <a:avLst/>
            <a:gdLst/>
            <a:ahLst/>
            <a:cxnLst/>
            <a:rect l="l" t="t" r="r" b="b"/>
            <a:pathLst>
              <a:path w="31115" h="6984">
                <a:moveTo>
                  <a:pt x="0" y="6800"/>
                </a:moveTo>
                <a:lnTo>
                  <a:pt x="7516" y="5011"/>
                </a:lnTo>
                <a:lnTo>
                  <a:pt x="15391" y="3221"/>
                </a:lnTo>
                <a:lnTo>
                  <a:pt x="22907" y="1789"/>
                </a:lnTo>
                <a:lnTo>
                  <a:pt x="30782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22826" y="13402335"/>
            <a:ext cx="7620" cy="31750"/>
          </a:xfrm>
          <a:custGeom>
            <a:avLst/>
            <a:gdLst/>
            <a:ahLst/>
            <a:cxnLst/>
            <a:rect l="l" t="t" r="r" b="b"/>
            <a:pathLst>
              <a:path w="7620" h="31750">
                <a:moveTo>
                  <a:pt x="0" y="0"/>
                </a:moveTo>
                <a:lnTo>
                  <a:pt x="1789" y="7874"/>
                </a:lnTo>
                <a:lnTo>
                  <a:pt x="3579" y="15391"/>
                </a:lnTo>
                <a:lnTo>
                  <a:pt x="5369" y="22907"/>
                </a:lnTo>
                <a:lnTo>
                  <a:pt x="7158" y="30782"/>
                </a:lnTo>
                <a:lnTo>
                  <a:pt x="7158" y="3114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33922" y="13451014"/>
            <a:ext cx="18415" cy="83185"/>
          </a:xfrm>
          <a:custGeom>
            <a:avLst/>
            <a:gdLst/>
            <a:ahLst/>
            <a:cxnLst/>
            <a:rect l="l" t="t" r="r" b="b"/>
            <a:pathLst>
              <a:path w="18415" h="83184">
                <a:moveTo>
                  <a:pt x="0" y="0"/>
                </a:moveTo>
                <a:lnTo>
                  <a:pt x="18254" y="80177"/>
                </a:lnTo>
                <a:lnTo>
                  <a:pt x="7874" y="82683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80589" y="13529761"/>
            <a:ext cx="22225" cy="33655"/>
          </a:xfrm>
          <a:custGeom>
            <a:avLst/>
            <a:gdLst/>
            <a:ahLst/>
            <a:cxnLst/>
            <a:rect l="l" t="t" r="r" b="b"/>
            <a:pathLst>
              <a:path w="22225" h="33655">
                <a:moveTo>
                  <a:pt x="7516" y="33288"/>
                </a:moveTo>
                <a:lnTo>
                  <a:pt x="0" y="3579"/>
                </a:lnTo>
                <a:lnTo>
                  <a:pt x="14675" y="0"/>
                </a:lnTo>
                <a:lnTo>
                  <a:pt x="20760" y="3579"/>
                </a:lnTo>
                <a:lnTo>
                  <a:pt x="22192" y="8590"/>
                </a:lnTo>
                <a:lnTo>
                  <a:pt x="18612" y="14675"/>
                </a:lnTo>
                <a:lnTo>
                  <a:pt x="3579" y="18254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21172" y="13550163"/>
            <a:ext cx="55244" cy="13970"/>
          </a:xfrm>
          <a:custGeom>
            <a:avLst/>
            <a:gdLst/>
            <a:ahLst/>
            <a:cxnLst/>
            <a:rect l="l" t="t" r="r" b="b"/>
            <a:pathLst>
              <a:path w="55245" h="13969">
                <a:moveTo>
                  <a:pt x="54764" y="0"/>
                </a:moveTo>
                <a:lnTo>
                  <a:pt x="0" y="13959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 txBox="1"/>
          <p:nvPr/>
        </p:nvSpPr>
        <p:spPr>
          <a:xfrm rot="19320000">
            <a:off x="4092670" y="10819030"/>
            <a:ext cx="11163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1004" name="object 1004"/>
          <p:cNvSpPr txBox="1"/>
          <p:nvPr/>
        </p:nvSpPr>
        <p:spPr>
          <a:xfrm rot="600000">
            <a:off x="4395560" y="12120063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1005" name="object 1005"/>
          <p:cNvSpPr txBox="1"/>
          <p:nvPr/>
        </p:nvSpPr>
        <p:spPr>
          <a:xfrm rot="720000">
            <a:off x="1840227" y="10286627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1006" name="object 1006"/>
          <p:cNvSpPr txBox="1"/>
          <p:nvPr/>
        </p:nvSpPr>
        <p:spPr>
          <a:xfrm rot="20820000">
            <a:off x="2011140" y="11977952"/>
            <a:ext cx="241889" cy="698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30"/>
              </a:lnSpc>
            </a:pPr>
            <a:r>
              <a:rPr sz="550" spc="-55" dirty="0">
                <a:solidFill>
                  <a:srgbClr val="ACACAC"/>
                </a:solidFill>
                <a:latin typeface="Arial"/>
                <a:cs typeface="Arial"/>
              </a:rPr>
              <a:t>A          </a:t>
            </a:r>
            <a:r>
              <a:rPr sz="550" spc="-4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50" spc="-55" dirty="0">
                <a:solidFill>
                  <a:srgbClr val="ACACAC"/>
                </a:solidFill>
                <a:latin typeface="Arial"/>
                <a:cs typeface="Arial"/>
              </a:rPr>
              <a:t>A</a:t>
            </a:r>
            <a:endParaRPr sz="550">
              <a:latin typeface="Arial"/>
              <a:cs typeface="Arial"/>
            </a:endParaRPr>
          </a:p>
        </p:txBody>
      </p:sp>
      <p:sp>
        <p:nvSpPr>
          <p:cNvPr id="1007" name="object 1007"/>
          <p:cNvSpPr txBox="1"/>
          <p:nvPr/>
        </p:nvSpPr>
        <p:spPr>
          <a:xfrm rot="20760000">
            <a:off x="2361159" y="11915151"/>
            <a:ext cx="79944" cy="698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25"/>
              </a:lnSpc>
            </a:pPr>
            <a:r>
              <a:rPr sz="550" spc="-55" dirty="0">
                <a:solidFill>
                  <a:srgbClr val="ACACAC"/>
                </a:solidFill>
                <a:latin typeface="Arial"/>
                <a:cs typeface="Arial"/>
              </a:rPr>
              <a:t>A</a:t>
            </a:r>
            <a:endParaRPr sz="550">
              <a:latin typeface="Arial"/>
              <a:cs typeface="Arial"/>
            </a:endParaRPr>
          </a:p>
        </p:txBody>
      </p:sp>
      <p:sp>
        <p:nvSpPr>
          <p:cNvPr id="1008" name="object 1008"/>
          <p:cNvSpPr txBox="1"/>
          <p:nvPr/>
        </p:nvSpPr>
        <p:spPr>
          <a:xfrm>
            <a:off x="1414989" y="12519319"/>
            <a:ext cx="4445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009" name="object 1009"/>
          <p:cNvSpPr txBox="1"/>
          <p:nvPr/>
        </p:nvSpPr>
        <p:spPr>
          <a:xfrm rot="17820000">
            <a:off x="2332913" y="8093346"/>
            <a:ext cx="10366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10" name="object 1010"/>
          <p:cNvSpPr txBox="1"/>
          <p:nvPr/>
        </p:nvSpPr>
        <p:spPr>
          <a:xfrm rot="2760000">
            <a:off x="2960164" y="6099697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1011" name="object 1011"/>
          <p:cNvSpPr txBox="1"/>
          <p:nvPr/>
        </p:nvSpPr>
        <p:spPr>
          <a:xfrm rot="18900000">
            <a:off x="4023174" y="3366255"/>
            <a:ext cx="10309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12" name="object 1012"/>
          <p:cNvSpPr txBox="1"/>
          <p:nvPr/>
        </p:nvSpPr>
        <p:spPr>
          <a:xfrm rot="21180000">
            <a:off x="4633432" y="1526180"/>
            <a:ext cx="10934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13" name="object 1013"/>
          <p:cNvSpPr txBox="1"/>
          <p:nvPr/>
        </p:nvSpPr>
        <p:spPr>
          <a:xfrm rot="19320000">
            <a:off x="5359631" y="1078048"/>
            <a:ext cx="108770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1014" name="object 1014"/>
          <p:cNvSpPr txBox="1"/>
          <p:nvPr/>
        </p:nvSpPr>
        <p:spPr>
          <a:xfrm rot="18900000">
            <a:off x="9514441" y="2248771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15" name="object 1015"/>
          <p:cNvSpPr txBox="1"/>
          <p:nvPr/>
        </p:nvSpPr>
        <p:spPr>
          <a:xfrm rot="1380000">
            <a:off x="9890088" y="2851051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1016" name="object 1016"/>
          <p:cNvSpPr txBox="1"/>
          <p:nvPr/>
        </p:nvSpPr>
        <p:spPr>
          <a:xfrm rot="18540000">
            <a:off x="12420828" y="3433196"/>
            <a:ext cx="10934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1017" name="object 1017"/>
          <p:cNvSpPr txBox="1"/>
          <p:nvPr/>
        </p:nvSpPr>
        <p:spPr>
          <a:xfrm rot="17160000">
            <a:off x="9467852" y="4980489"/>
            <a:ext cx="80264" cy="698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30"/>
              </a:lnSpc>
            </a:pPr>
            <a:r>
              <a:rPr sz="550" spc="-55" dirty="0">
                <a:solidFill>
                  <a:srgbClr val="ACACAC"/>
                </a:solidFill>
                <a:latin typeface="Arial"/>
                <a:cs typeface="Arial"/>
              </a:rPr>
              <a:t>A</a:t>
            </a:r>
            <a:endParaRPr sz="550">
              <a:latin typeface="Arial"/>
              <a:cs typeface="Arial"/>
            </a:endParaRPr>
          </a:p>
        </p:txBody>
      </p:sp>
      <p:sp>
        <p:nvSpPr>
          <p:cNvPr id="1018" name="object 1018"/>
          <p:cNvSpPr txBox="1"/>
          <p:nvPr/>
        </p:nvSpPr>
        <p:spPr>
          <a:xfrm rot="18900000">
            <a:off x="8990064" y="5570422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1019" name="object 1019"/>
          <p:cNvSpPr txBox="1"/>
          <p:nvPr/>
        </p:nvSpPr>
        <p:spPr>
          <a:xfrm rot="18900000">
            <a:off x="8167884" y="8328681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1020" name="object 1020"/>
          <p:cNvSpPr txBox="1"/>
          <p:nvPr/>
        </p:nvSpPr>
        <p:spPr>
          <a:xfrm rot="18960000">
            <a:off x="15358270" y="4327058"/>
            <a:ext cx="10934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1021" name="object 1021"/>
          <p:cNvSpPr txBox="1"/>
          <p:nvPr/>
        </p:nvSpPr>
        <p:spPr>
          <a:xfrm>
            <a:off x="14778190" y="5023055"/>
            <a:ext cx="4445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1022" name="object 1022"/>
          <p:cNvSpPr txBox="1"/>
          <p:nvPr/>
        </p:nvSpPr>
        <p:spPr>
          <a:xfrm>
            <a:off x="14398062" y="6320575"/>
            <a:ext cx="5270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35" dirty="0">
                <a:solidFill>
                  <a:srgbClr val="ACACAC"/>
                </a:solidFill>
                <a:latin typeface="Arial"/>
                <a:cs typeface="Arial"/>
              </a:rPr>
              <a:t>BR</a:t>
            </a:r>
            <a:endParaRPr sz="200">
              <a:latin typeface="Arial"/>
              <a:cs typeface="Arial"/>
            </a:endParaRPr>
          </a:p>
        </p:txBody>
      </p:sp>
      <p:sp>
        <p:nvSpPr>
          <p:cNvPr id="1023" name="object 1023"/>
          <p:cNvSpPr txBox="1"/>
          <p:nvPr/>
        </p:nvSpPr>
        <p:spPr>
          <a:xfrm rot="2580000">
            <a:off x="14588377" y="7169618"/>
            <a:ext cx="10366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1024" name="object 1024"/>
          <p:cNvSpPr txBox="1"/>
          <p:nvPr/>
        </p:nvSpPr>
        <p:spPr>
          <a:xfrm rot="18900000">
            <a:off x="13492016" y="9753204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1025" name="object 1025"/>
          <p:cNvSpPr txBox="1"/>
          <p:nvPr/>
        </p:nvSpPr>
        <p:spPr>
          <a:xfrm rot="18900000">
            <a:off x="10353086" y="10473795"/>
            <a:ext cx="108770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1026" name="object 1026"/>
          <p:cNvSpPr txBox="1"/>
          <p:nvPr/>
        </p:nvSpPr>
        <p:spPr>
          <a:xfrm>
            <a:off x="8683605" y="10747892"/>
            <a:ext cx="5270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35" dirty="0">
                <a:solidFill>
                  <a:srgbClr val="ACACAC"/>
                </a:solidFill>
                <a:latin typeface="Arial"/>
                <a:cs typeface="Arial"/>
              </a:rPr>
              <a:t>BR</a:t>
            </a:r>
            <a:endParaRPr sz="200">
              <a:latin typeface="Arial"/>
              <a:cs typeface="Arial"/>
            </a:endParaRPr>
          </a:p>
        </p:txBody>
      </p:sp>
      <p:sp>
        <p:nvSpPr>
          <p:cNvPr id="1027" name="object 1027"/>
          <p:cNvSpPr txBox="1"/>
          <p:nvPr/>
        </p:nvSpPr>
        <p:spPr>
          <a:xfrm rot="18960000">
            <a:off x="7407069" y="10979309"/>
            <a:ext cx="109341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13979807" y="4567389"/>
            <a:ext cx="1409065" cy="4854575"/>
          </a:xfrm>
          <a:custGeom>
            <a:avLst/>
            <a:gdLst/>
            <a:ahLst/>
            <a:cxnLst/>
            <a:rect l="l" t="t" r="r" b="b"/>
            <a:pathLst>
              <a:path w="1409065" h="4854575">
                <a:moveTo>
                  <a:pt x="1408480" y="0"/>
                </a:moveTo>
                <a:lnTo>
                  <a:pt x="1201234" y="732338"/>
                </a:lnTo>
                <a:lnTo>
                  <a:pt x="772069" y="2199161"/>
                </a:lnTo>
                <a:lnTo>
                  <a:pt x="537262" y="3007740"/>
                </a:lnTo>
                <a:lnTo>
                  <a:pt x="303530" y="3839226"/>
                </a:lnTo>
                <a:lnTo>
                  <a:pt x="112749" y="4497830"/>
                </a:lnTo>
                <a:lnTo>
                  <a:pt x="0" y="48543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3705282" y="9421421"/>
            <a:ext cx="274955" cy="460375"/>
          </a:xfrm>
          <a:custGeom>
            <a:avLst/>
            <a:gdLst/>
            <a:ahLst/>
            <a:cxnLst/>
            <a:rect l="l" t="t" r="r" b="b"/>
            <a:pathLst>
              <a:path w="274955" h="460375">
                <a:moveTo>
                  <a:pt x="0" y="459753"/>
                </a:moveTo>
                <a:lnTo>
                  <a:pt x="34575" y="424427"/>
                </a:lnTo>
                <a:lnTo>
                  <a:pt x="67352" y="387595"/>
                </a:lnTo>
                <a:lnTo>
                  <a:pt x="98288" y="349326"/>
                </a:lnTo>
                <a:lnTo>
                  <a:pt x="127339" y="309692"/>
                </a:lnTo>
                <a:lnTo>
                  <a:pt x="154465" y="268764"/>
                </a:lnTo>
                <a:lnTo>
                  <a:pt x="179623" y="226613"/>
                </a:lnTo>
                <a:lnTo>
                  <a:pt x="202769" y="183311"/>
                </a:lnTo>
                <a:lnTo>
                  <a:pt x="223862" y="138927"/>
                </a:lnTo>
                <a:lnTo>
                  <a:pt x="242860" y="93533"/>
                </a:lnTo>
                <a:lnTo>
                  <a:pt x="259719" y="47200"/>
                </a:lnTo>
                <a:lnTo>
                  <a:pt x="27439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3228555" y="9881105"/>
            <a:ext cx="477520" cy="295275"/>
          </a:xfrm>
          <a:custGeom>
            <a:avLst/>
            <a:gdLst/>
            <a:ahLst/>
            <a:cxnLst/>
            <a:rect l="l" t="t" r="r" b="b"/>
            <a:pathLst>
              <a:path w="477519" h="295275">
                <a:moveTo>
                  <a:pt x="0" y="295053"/>
                </a:moveTo>
                <a:lnTo>
                  <a:pt x="46967" y="274502"/>
                </a:lnTo>
                <a:lnTo>
                  <a:pt x="93292" y="252649"/>
                </a:lnTo>
                <a:lnTo>
                  <a:pt x="138947" y="229509"/>
                </a:lnTo>
                <a:lnTo>
                  <a:pt x="183906" y="205098"/>
                </a:lnTo>
                <a:lnTo>
                  <a:pt x="228144" y="179433"/>
                </a:lnTo>
                <a:lnTo>
                  <a:pt x="271633" y="152529"/>
                </a:lnTo>
                <a:lnTo>
                  <a:pt x="314348" y="124402"/>
                </a:lnTo>
                <a:lnTo>
                  <a:pt x="356263" y="95070"/>
                </a:lnTo>
                <a:lnTo>
                  <a:pt x="397352" y="64548"/>
                </a:lnTo>
                <a:lnTo>
                  <a:pt x="437587" y="32853"/>
                </a:lnTo>
                <a:lnTo>
                  <a:pt x="47694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2887034" y="10176026"/>
            <a:ext cx="341630" cy="87630"/>
          </a:xfrm>
          <a:custGeom>
            <a:avLst/>
            <a:gdLst/>
            <a:ahLst/>
            <a:cxnLst/>
            <a:rect l="l" t="t" r="r" b="b"/>
            <a:pathLst>
              <a:path w="341630" h="87629">
                <a:moveTo>
                  <a:pt x="0" y="87280"/>
                </a:moveTo>
                <a:lnTo>
                  <a:pt x="49267" y="76852"/>
                </a:lnTo>
                <a:lnTo>
                  <a:pt x="98379" y="65741"/>
                </a:lnTo>
                <a:lnTo>
                  <a:pt x="147329" y="53949"/>
                </a:lnTo>
                <a:lnTo>
                  <a:pt x="196108" y="41476"/>
                </a:lnTo>
                <a:lnTo>
                  <a:pt x="244710" y="28326"/>
                </a:lnTo>
                <a:lnTo>
                  <a:pt x="293128" y="14500"/>
                </a:lnTo>
                <a:lnTo>
                  <a:pt x="34135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8757155" y="10263590"/>
            <a:ext cx="4130675" cy="949325"/>
          </a:xfrm>
          <a:custGeom>
            <a:avLst/>
            <a:gdLst/>
            <a:ahLst/>
            <a:cxnLst/>
            <a:rect l="l" t="t" r="r" b="b"/>
            <a:pathLst>
              <a:path w="4130675" h="949325">
                <a:moveTo>
                  <a:pt x="4130229" y="0"/>
                </a:moveTo>
                <a:lnTo>
                  <a:pt x="3661690" y="104517"/>
                </a:lnTo>
                <a:lnTo>
                  <a:pt x="2826982" y="297445"/>
                </a:lnTo>
                <a:lnTo>
                  <a:pt x="1950395" y="506480"/>
                </a:lnTo>
                <a:lnTo>
                  <a:pt x="1228080" y="658961"/>
                </a:lnTo>
                <a:lnTo>
                  <a:pt x="393730" y="856899"/>
                </a:lnTo>
                <a:lnTo>
                  <a:pt x="0" y="94924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8261299" y="11212537"/>
            <a:ext cx="495934" cy="59055"/>
          </a:xfrm>
          <a:custGeom>
            <a:avLst/>
            <a:gdLst/>
            <a:ahLst/>
            <a:cxnLst/>
            <a:rect l="l" t="t" r="r" b="b"/>
            <a:pathLst>
              <a:path w="495934" h="59054">
                <a:moveTo>
                  <a:pt x="0" y="58658"/>
                </a:moveTo>
                <a:lnTo>
                  <a:pt x="49950" y="56521"/>
                </a:lnTo>
                <a:lnTo>
                  <a:pt x="99845" y="53552"/>
                </a:lnTo>
                <a:lnTo>
                  <a:pt x="149672" y="49752"/>
                </a:lnTo>
                <a:lnTo>
                  <a:pt x="199423" y="45123"/>
                </a:lnTo>
                <a:lnTo>
                  <a:pt x="249086" y="39666"/>
                </a:lnTo>
                <a:lnTo>
                  <a:pt x="298651" y="33382"/>
                </a:lnTo>
                <a:lnTo>
                  <a:pt x="348108" y="26272"/>
                </a:lnTo>
                <a:lnTo>
                  <a:pt x="397446" y="18337"/>
                </a:lnTo>
                <a:lnTo>
                  <a:pt x="446656" y="9579"/>
                </a:lnTo>
                <a:lnTo>
                  <a:pt x="49572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7770931" y="11222024"/>
            <a:ext cx="490855" cy="49530"/>
          </a:xfrm>
          <a:custGeom>
            <a:avLst/>
            <a:gdLst/>
            <a:ahLst/>
            <a:cxnLst/>
            <a:rect l="l" t="t" r="r" b="b"/>
            <a:pathLst>
              <a:path w="490854" h="49529">
                <a:moveTo>
                  <a:pt x="0" y="0"/>
                </a:moveTo>
                <a:lnTo>
                  <a:pt x="48649" y="8434"/>
                </a:lnTo>
                <a:lnTo>
                  <a:pt x="97414" y="16097"/>
                </a:lnTo>
                <a:lnTo>
                  <a:pt x="146284" y="22987"/>
                </a:lnTo>
                <a:lnTo>
                  <a:pt x="195252" y="29104"/>
                </a:lnTo>
                <a:lnTo>
                  <a:pt x="244306" y="34446"/>
                </a:lnTo>
                <a:lnTo>
                  <a:pt x="293439" y="39012"/>
                </a:lnTo>
                <a:lnTo>
                  <a:pt x="342641" y="42802"/>
                </a:lnTo>
                <a:lnTo>
                  <a:pt x="391903" y="45815"/>
                </a:lnTo>
                <a:lnTo>
                  <a:pt x="441216" y="48049"/>
                </a:lnTo>
                <a:lnTo>
                  <a:pt x="490570" y="4950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7106393" y="11215392"/>
            <a:ext cx="664845" cy="176530"/>
          </a:xfrm>
          <a:custGeom>
            <a:avLst/>
            <a:gdLst/>
            <a:ahLst/>
            <a:cxnLst/>
            <a:rect l="l" t="t" r="r" b="b"/>
            <a:pathLst>
              <a:path w="664845" h="176529">
                <a:moveTo>
                  <a:pt x="664828" y="6352"/>
                </a:moveTo>
                <a:lnTo>
                  <a:pt x="614461" y="1844"/>
                </a:lnTo>
                <a:lnTo>
                  <a:pt x="564139" y="0"/>
                </a:lnTo>
                <a:lnTo>
                  <a:pt x="513960" y="794"/>
                </a:lnTo>
                <a:lnTo>
                  <a:pt x="464026" y="4201"/>
                </a:lnTo>
                <a:lnTo>
                  <a:pt x="414434" y="10195"/>
                </a:lnTo>
                <a:lnTo>
                  <a:pt x="365286" y="18751"/>
                </a:lnTo>
                <a:lnTo>
                  <a:pt x="316681" y="29844"/>
                </a:lnTo>
                <a:lnTo>
                  <a:pt x="268717" y="43448"/>
                </a:lnTo>
                <a:lnTo>
                  <a:pt x="221496" y="59537"/>
                </a:lnTo>
                <a:lnTo>
                  <a:pt x="175116" y="78087"/>
                </a:lnTo>
                <a:lnTo>
                  <a:pt x="129676" y="99071"/>
                </a:lnTo>
                <a:lnTo>
                  <a:pt x="85277" y="122464"/>
                </a:lnTo>
                <a:lnTo>
                  <a:pt x="42019" y="148241"/>
                </a:lnTo>
                <a:lnTo>
                  <a:pt x="0" y="1763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6541515" y="11391647"/>
            <a:ext cx="565150" cy="316865"/>
          </a:xfrm>
          <a:custGeom>
            <a:avLst/>
            <a:gdLst/>
            <a:ahLst/>
            <a:cxnLst/>
            <a:rect l="l" t="t" r="r" b="b"/>
            <a:pathLst>
              <a:path w="565150" h="316865">
                <a:moveTo>
                  <a:pt x="0" y="316754"/>
                </a:moveTo>
                <a:lnTo>
                  <a:pt x="46972" y="299241"/>
                </a:lnTo>
                <a:lnTo>
                  <a:pt x="93436" y="280541"/>
                </a:lnTo>
                <a:lnTo>
                  <a:pt x="139370" y="260666"/>
                </a:lnTo>
                <a:lnTo>
                  <a:pt x="184751" y="239630"/>
                </a:lnTo>
                <a:lnTo>
                  <a:pt x="229558" y="217443"/>
                </a:lnTo>
                <a:lnTo>
                  <a:pt x="273769" y="194118"/>
                </a:lnTo>
                <a:lnTo>
                  <a:pt x="317363" y="169667"/>
                </a:lnTo>
                <a:lnTo>
                  <a:pt x="360319" y="144103"/>
                </a:lnTo>
                <a:lnTo>
                  <a:pt x="402613" y="117437"/>
                </a:lnTo>
                <a:lnTo>
                  <a:pt x="444226" y="89681"/>
                </a:lnTo>
                <a:lnTo>
                  <a:pt x="485135" y="60848"/>
                </a:lnTo>
                <a:lnTo>
                  <a:pt x="525318" y="30950"/>
                </a:lnTo>
                <a:lnTo>
                  <a:pt x="56475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6354945" y="11708589"/>
            <a:ext cx="186690" cy="60960"/>
          </a:xfrm>
          <a:custGeom>
            <a:avLst/>
            <a:gdLst/>
            <a:ahLst/>
            <a:cxnLst/>
            <a:rect l="l" t="t" r="r" b="b"/>
            <a:pathLst>
              <a:path w="186690" h="60959">
                <a:moveTo>
                  <a:pt x="0" y="60764"/>
                </a:moveTo>
                <a:lnTo>
                  <a:pt x="47016" y="46638"/>
                </a:lnTo>
                <a:lnTo>
                  <a:pt x="93809" y="31800"/>
                </a:lnTo>
                <a:lnTo>
                  <a:pt x="140372" y="16253"/>
                </a:lnTo>
                <a:lnTo>
                  <a:pt x="18669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361903" y="11769429"/>
            <a:ext cx="3993515" cy="899794"/>
          </a:xfrm>
          <a:custGeom>
            <a:avLst/>
            <a:gdLst/>
            <a:ahLst/>
            <a:cxnLst/>
            <a:rect l="l" t="t" r="r" b="b"/>
            <a:pathLst>
              <a:path w="3993515" h="899795">
                <a:moveTo>
                  <a:pt x="3993139" y="0"/>
                </a:moveTo>
                <a:lnTo>
                  <a:pt x="3410061" y="133152"/>
                </a:lnTo>
                <a:lnTo>
                  <a:pt x="2808011" y="262367"/>
                </a:lnTo>
                <a:lnTo>
                  <a:pt x="2239608" y="396951"/>
                </a:lnTo>
                <a:lnTo>
                  <a:pt x="1393446" y="594174"/>
                </a:lnTo>
                <a:lnTo>
                  <a:pt x="677931" y="754172"/>
                </a:lnTo>
                <a:lnTo>
                  <a:pt x="0" y="89949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4785522" y="4089543"/>
            <a:ext cx="125730" cy="37465"/>
          </a:xfrm>
          <a:custGeom>
            <a:avLst/>
            <a:gdLst/>
            <a:ahLst/>
            <a:cxnLst/>
            <a:rect l="l" t="t" r="r" b="b"/>
            <a:pathLst>
              <a:path w="125730" h="37464">
                <a:moveTo>
                  <a:pt x="125277" y="3722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4720735" y="407021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4655948" y="405088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4551073" y="4021178"/>
            <a:ext cx="72390" cy="20320"/>
          </a:xfrm>
          <a:custGeom>
            <a:avLst/>
            <a:gdLst/>
            <a:ahLst/>
            <a:cxnLst/>
            <a:rect l="l" t="t" r="r" b="b"/>
            <a:pathLst>
              <a:path w="72390" h="20320">
                <a:moveTo>
                  <a:pt x="72303" y="20044"/>
                </a:moveTo>
                <a:lnTo>
                  <a:pt x="3937" y="0"/>
                </a:lnTo>
                <a:lnTo>
                  <a:pt x="0" y="1252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4529238" y="4065562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5">
                <a:moveTo>
                  <a:pt x="10738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4507404" y="4129632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5">
                <a:moveTo>
                  <a:pt x="10738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4469822" y="4193703"/>
            <a:ext cx="26670" cy="80645"/>
          </a:xfrm>
          <a:custGeom>
            <a:avLst/>
            <a:gdLst/>
            <a:ahLst/>
            <a:cxnLst/>
            <a:rect l="l" t="t" r="r" b="b"/>
            <a:pathLst>
              <a:path w="26669" h="80645">
                <a:moveTo>
                  <a:pt x="26487" y="0"/>
                </a:moveTo>
                <a:lnTo>
                  <a:pt x="4653" y="64428"/>
                </a:lnTo>
                <a:lnTo>
                  <a:pt x="0" y="8017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4450135" y="430645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4430449" y="43708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4396087" y="4435668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697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4376400" y="454913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4356714" y="461392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4322710" y="4678707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339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4303023" y="479181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4283337" y="485660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4248975" y="4921388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697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4230720" y="5034496"/>
            <a:ext cx="8890" cy="33020"/>
          </a:xfrm>
          <a:custGeom>
            <a:avLst/>
            <a:gdLst/>
            <a:ahLst/>
            <a:cxnLst/>
            <a:rect l="l" t="t" r="r" b="b"/>
            <a:pathLst>
              <a:path w="8890" h="33020">
                <a:moveTo>
                  <a:pt x="8590" y="0"/>
                </a:moveTo>
                <a:lnTo>
                  <a:pt x="0" y="32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4212823" y="509999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4182041" y="5165143"/>
            <a:ext cx="22225" cy="81915"/>
          </a:xfrm>
          <a:custGeom>
            <a:avLst/>
            <a:gdLst/>
            <a:ahLst/>
            <a:cxnLst/>
            <a:rect l="l" t="t" r="r" b="b"/>
            <a:pathLst>
              <a:path w="22225" h="81914">
                <a:moveTo>
                  <a:pt x="22192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4164501" y="5279682"/>
            <a:ext cx="8890" cy="33020"/>
          </a:xfrm>
          <a:custGeom>
            <a:avLst/>
            <a:gdLst/>
            <a:ahLst/>
            <a:cxnLst/>
            <a:rect l="l" t="t" r="r" b="b"/>
            <a:pathLst>
              <a:path w="8890" h="33020">
                <a:moveTo>
                  <a:pt x="8590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4146604" y="534482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4115822" y="5409971"/>
            <a:ext cx="22225" cy="81915"/>
          </a:xfrm>
          <a:custGeom>
            <a:avLst/>
            <a:gdLst/>
            <a:ahLst/>
            <a:cxnLst/>
            <a:rect l="l" t="t" r="r" b="b"/>
            <a:pathLst>
              <a:path w="22225" h="81914">
                <a:moveTo>
                  <a:pt x="22192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4098283" y="5524511"/>
            <a:ext cx="8890" cy="33020"/>
          </a:xfrm>
          <a:custGeom>
            <a:avLst/>
            <a:gdLst/>
            <a:ahLst/>
            <a:cxnLst/>
            <a:rect l="l" t="t" r="r" b="b"/>
            <a:pathLst>
              <a:path w="8890" h="33020">
                <a:moveTo>
                  <a:pt x="8590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4080387" y="558965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4049604" y="5655158"/>
            <a:ext cx="22225" cy="81915"/>
          </a:xfrm>
          <a:custGeom>
            <a:avLst/>
            <a:gdLst/>
            <a:ahLst/>
            <a:cxnLst/>
            <a:rect l="l" t="t" r="r" b="b"/>
            <a:pathLst>
              <a:path w="22225" h="81914">
                <a:moveTo>
                  <a:pt x="22192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4032065" y="5769339"/>
            <a:ext cx="8890" cy="33020"/>
          </a:xfrm>
          <a:custGeom>
            <a:avLst/>
            <a:gdLst/>
            <a:ahLst/>
            <a:cxnLst/>
            <a:rect l="l" t="t" r="r" b="b"/>
            <a:pathLst>
              <a:path w="8890" h="33020">
                <a:moveTo>
                  <a:pt x="8590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4014167" y="583448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3983385" y="5899986"/>
            <a:ext cx="22225" cy="81915"/>
          </a:xfrm>
          <a:custGeom>
            <a:avLst/>
            <a:gdLst/>
            <a:ahLst/>
            <a:cxnLst/>
            <a:rect l="l" t="t" r="r" b="b"/>
            <a:pathLst>
              <a:path w="22225" h="81914">
                <a:moveTo>
                  <a:pt x="22192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3965846" y="6014168"/>
            <a:ext cx="8890" cy="33020"/>
          </a:xfrm>
          <a:custGeom>
            <a:avLst/>
            <a:gdLst/>
            <a:ahLst/>
            <a:cxnLst/>
            <a:rect l="l" t="t" r="r" b="b"/>
            <a:pathLst>
              <a:path w="8890" h="33020">
                <a:moveTo>
                  <a:pt x="8590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3947950" y="607931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3973364" y="6125128"/>
            <a:ext cx="81915" cy="23495"/>
          </a:xfrm>
          <a:custGeom>
            <a:avLst/>
            <a:gdLst/>
            <a:ahLst/>
            <a:cxnLst/>
            <a:rect l="l" t="t" r="r" b="b"/>
            <a:pathLst>
              <a:path w="81915" h="23495">
                <a:moveTo>
                  <a:pt x="0" y="0"/>
                </a:moveTo>
                <a:lnTo>
                  <a:pt x="81609" y="2326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4087544" y="615734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4152331" y="617559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4217476" y="6194210"/>
            <a:ext cx="125730" cy="35560"/>
          </a:xfrm>
          <a:custGeom>
            <a:avLst/>
            <a:gdLst/>
            <a:ahLst/>
            <a:cxnLst/>
            <a:rect l="l" t="t" r="r" b="b"/>
            <a:pathLst>
              <a:path w="125730" h="35560">
                <a:moveTo>
                  <a:pt x="0" y="0"/>
                </a:moveTo>
                <a:lnTo>
                  <a:pt x="125635" y="3543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3931127" y="4005428"/>
            <a:ext cx="983615" cy="2236470"/>
          </a:xfrm>
          <a:custGeom>
            <a:avLst/>
            <a:gdLst/>
            <a:ahLst/>
            <a:cxnLst/>
            <a:rect l="l" t="t" r="r" b="b"/>
            <a:pathLst>
              <a:path w="983615" h="2236470">
                <a:moveTo>
                  <a:pt x="983251" y="109170"/>
                </a:moveTo>
                <a:lnTo>
                  <a:pt x="616008" y="0"/>
                </a:lnTo>
                <a:lnTo>
                  <a:pt x="531177" y="248765"/>
                </a:lnTo>
                <a:lnTo>
                  <a:pt x="298876" y="1015823"/>
                </a:lnTo>
                <a:lnTo>
                  <a:pt x="0" y="2121131"/>
                </a:lnTo>
                <a:lnTo>
                  <a:pt x="408763" y="22363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3343752" y="6523870"/>
            <a:ext cx="888365" cy="1915160"/>
          </a:xfrm>
          <a:custGeom>
            <a:avLst/>
            <a:gdLst/>
            <a:ahLst/>
            <a:cxnLst/>
            <a:rect l="l" t="t" r="r" b="b"/>
            <a:pathLst>
              <a:path w="888365" h="1915159">
                <a:moveTo>
                  <a:pt x="0" y="1808295"/>
                </a:moveTo>
                <a:lnTo>
                  <a:pt x="364379" y="1914960"/>
                </a:lnTo>
                <a:lnTo>
                  <a:pt x="405899" y="1743150"/>
                </a:lnTo>
                <a:lnTo>
                  <a:pt x="659676" y="882313"/>
                </a:lnTo>
                <a:lnTo>
                  <a:pt x="888040" y="115971"/>
                </a:lnTo>
                <a:lnTo>
                  <a:pt x="49144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3345543" y="8325722"/>
            <a:ext cx="81915" cy="24130"/>
          </a:xfrm>
          <a:custGeom>
            <a:avLst/>
            <a:gdLst/>
            <a:ahLst/>
            <a:cxnLst/>
            <a:rect l="l" t="t" r="r" b="b"/>
            <a:pathLst>
              <a:path w="81915" h="24129">
                <a:moveTo>
                  <a:pt x="0" y="0"/>
                </a:moveTo>
                <a:lnTo>
                  <a:pt x="81609" y="2398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3459724" y="835901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3524869" y="837798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573" y="3794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3687014" y="8413774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19" h="16509">
                <a:moveTo>
                  <a:pt x="0" y="11811"/>
                </a:moveTo>
                <a:lnTo>
                  <a:pt x="16107" y="16465"/>
                </a:lnTo>
                <a:lnTo>
                  <a:pt x="2004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3715291" y="8249839"/>
            <a:ext cx="33020" cy="131445"/>
          </a:xfrm>
          <a:custGeom>
            <a:avLst/>
            <a:gdLst/>
            <a:ahLst/>
            <a:cxnLst/>
            <a:rect l="l" t="t" r="r" b="b"/>
            <a:pathLst>
              <a:path w="33019" h="131445">
                <a:moveTo>
                  <a:pt x="0" y="131004"/>
                </a:moveTo>
                <a:lnTo>
                  <a:pt x="27919" y="15391"/>
                </a:lnTo>
                <a:lnTo>
                  <a:pt x="3257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3757169" y="818469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3776498" y="8022549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3824105" y="79577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3843432" y="7795618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3891038" y="773047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3910366" y="7568328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0" y="129930"/>
                </a:moveTo>
                <a:lnTo>
                  <a:pt x="3794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3957972" y="75035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3977300" y="7341396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573"/>
                </a:moveTo>
                <a:lnTo>
                  <a:pt x="19686" y="62996"/>
                </a:lnTo>
                <a:lnTo>
                  <a:pt x="3829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4025264" y="727661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4044593" y="7114464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573"/>
                </a:moveTo>
                <a:lnTo>
                  <a:pt x="3865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4092914" y="70496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4112242" y="6887533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573"/>
                </a:moveTo>
                <a:lnTo>
                  <a:pt x="3865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4160565" y="68227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4179892" y="6660601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0" y="129573"/>
                </a:moveTo>
                <a:lnTo>
                  <a:pt x="3865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4174523" y="663017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4012378" y="6582929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573" y="3794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3947233" y="656360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3833409" y="6530313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1251" y="2398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3860256" y="6122265"/>
            <a:ext cx="78105" cy="276225"/>
          </a:xfrm>
          <a:custGeom>
            <a:avLst/>
            <a:gdLst/>
            <a:ahLst/>
            <a:cxnLst/>
            <a:rect l="l" t="t" r="r" b="b"/>
            <a:pathLst>
              <a:path w="78105" h="276225">
                <a:moveTo>
                  <a:pt x="0" y="275611"/>
                </a:moveTo>
                <a:lnTo>
                  <a:pt x="780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3853813" y="6307318"/>
            <a:ext cx="25400" cy="88900"/>
          </a:xfrm>
          <a:custGeom>
            <a:avLst/>
            <a:gdLst/>
            <a:ahLst/>
            <a:cxnLst/>
            <a:rect l="l" t="t" r="r" b="b"/>
            <a:pathLst>
              <a:path w="25400" h="88900">
                <a:moveTo>
                  <a:pt x="0" y="88768"/>
                </a:moveTo>
                <a:lnTo>
                  <a:pt x="2505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3888175" y="62421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3906430" y="6120475"/>
            <a:ext cx="26034" cy="89535"/>
          </a:xfrm>
          <a:custGeom>
            <a:avLst/>
            <a:gdLst/>
            <a:ahLst/>
            <a:cxnLst/>
            <a:rect l="l" t="t" r="r" b="b"/>
            <a:pathLst>
              <a:path w="26034" h="89535">
                <a:moveTo>
                  <a:pt x="0" y="89126"/>
                </a:moveTo>
                <a:lnTo>
                  <a:pt x="2541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1968561" y="8101296"/>
            <a:ext cx="1693545" cy="1143635"/>
          </a:xfrm>
          <a:custGeom>
            <a:avLst/>
            <a:gdLst/>
            <a:ahLst/>
            <a:cxnLst/>
            <a:rect l="l" t="t" r="r" b="b"/>
            <a:pathLst>
              <a:path w="1693544" h="1143634">
                <a:moveTo>
                  <a:pt x="0" y="0"/>
                </a:moveTo>
                <a:lnTo>
                  <a:pt x="560170" y="164292"/>
                </a:lnTo>
                <a:lnTo>
                  <a:pt x="1061281" y="306751"/>
                </a:lnTo>
                <a:lnTo>
                  <a:pt x="1693039" y="497173"/>
                </a:lnTo>
                <a:lnTo>
                  <a:pt x="1608566" y="797482"/>
                </a:lnTo>
                <a:lnTo>
                  <a:pt x="1502259" y="114324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3017028" y="9244406"/>
            <a:ext cx="454025" cy="421005"/>
          </a:xfrm>
          <a:custGeom>
            <a:avLst/>
            <a:gdLst/>
            <a:ahLst/>
            <a:cxnLst/>
            <a:rect l="l" t="t" r="r" b="b"/>
            <a:pathLst>
              <a:path w="454025" h="421004">
                <a:moveTo>
                  <a:pt x="0" y="420944"/>
                </a:moveTo>
                <a:lnTo>
                  <a:pt x="48160" y="406284"/>
                </a:lnTo>
                <a:lnTo>
                  <a:pt x="94680" y="388141"/>
                </a:lnTo>
                <a:lnTo>
                  <a:pt x="139405" y="366662"/>
                </a:lnTo>
                <a:lnTo>
                  <a:pt x="182178" y="341988"/>
                </a:lnTo>
                <a:lnTo>
                  <a:pt x="222845" y="314265"/>
                </a:lnTo>
                <a:lnTo>
                  <a:pt x="261251" y="283636"/>
                </a:lnTo>
                <a:lnTo>
                  <a:pt x="297239" y="250247"/>
                </a:lnTo>
                <a:lnTo>
                  <a:pt x="330654" y="214240"/>
                </a:lnTo>
                <a:lnTo>
                  <a:pt x="361342" y="175761"/>
                </a:lnTo>
                <a:lnTo>
                  <a:pt x="389146" y="134953"/>
                </a:lnTo>
                <a:lnTo>
                  <a:pt x="413912" y="91961"/>
                </a:lnTo>
                <a:lnTo>
                  <a:pt x="435483" y="46928"/>
                </a:lnTo>
                <a:lnTo>
                  <a:pt x="45370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8205933" y="9665479"/>
            <a:ext cx="4811395" cy="1114425"/>
          </a:xfrm>
          <a:custGeom>
            <a:avLst/>
            <a:gdLst/>
            <a:ahLst/>
            <a:cxnLst/>
            <a:rect l="l" t="t" r="r" b="b"/>
            <a:pathLst>
              <a:path w="4811394" h="1114425">
                <a:moveTo>
                  <a:pt x="4811382" y="0"/>
                </a:moveTo>
                <a:lnTo>
                  <a:pt x="4667491" y="36509"/>
                </a:lnTo>
                <a:lnTo>
                  <a:pt x="4110184" y="164292"/>
                </a:lnTo>
                <a:lnTo>
                  <a:pt x="3270465" y="361157"/>
                </a:lnTo>
                <a:lnTo>
                  <a:pt x="2405691" y="559454"/>
                </a:lnTo>
                <a:lnTo>
                  <a:pt x="1706641" y="722673"/>
                </a:lnTo>
                <a:lnTo>
                  <a:pt x="828265" y="924549"/>
                </a:lnTo>
                <a:lnTo>
                  <a:pt x="335744" y="1039447"/>
                </a:lnTo>
                <a:lnTo>
                  <a:pt x="0" y="111389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7907517" y="10510429"/>
            <a:ext cx="298450" cy="268605"/>
          </a:xfrm>
          <a:custGeom>
            <a:avLst/>
            <a:gdLst/>
            <a:ahLst/>
            <a:cxnLst/>
            <a:rect l="l" t="t" r="r" b="b"/>
            <a:pathLst>
              <a:path w="298450" h="268604">
                <a:moveTo>
                  <a:pt x="0" y="0"/>
                </a:moveTo>
                <a:lnTo>
                  <a:pt x="25277" y="45161"/>
                </a:lnTo>
                <a:lnTo>
                  <a:pt x="54493" y="87464"/>
                </a:lnTo>
                <a:lnTo>
                  <a:pt x="87397" y="126682"/>
                </a:lnTo>
                <a:lnTo>
                  <a:pt x="123736" y="162589"/>
                </a:lnTo>
                <a:lnTo>
                  <a:pt x="163260" y="194958"/>
                </a:lnTo>
                <a:lnTo>
                  <a:pt x="205716" y="223563"/>
                </a:lnTo>
                <a:lnTo>
                  <a:pt x="250852" y="248177"/>
                </a:lnTo>
                <a:lnTo>
                  <a:pt x="298418" y="2685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1966413" y="8107739"/>
            <a:ext cx="121285" cy="35560"/>
          </a:xfrm>
          <a:custGeom>
            <a:avLst/>
            <a:gdLst/>
            <a:ahLst/>
            <a:cxnLst/>
            <a:rect l="l" t="t" r="r" b="b"/>
            <a:pathLst>
              <a:path w="121284" h="35559">
                <a:moveTo>
                  <a:pt x="0" y="0"/>
                </a:moveTo>
                <a:lnTo>
                  <a:pt x="120982" y="3543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2119610" y="815248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2184755" y="8171809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573" y="3794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2346900" y="821905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2411686" y="8238385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15255" y="33646"/>
                </a:lnTo>
                <a:lnTo>
                  <a:pt x="129930" y="3794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2574189" y="828527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2639334" y="8303888"/>
            <a:ext cx="130175" cy="37465"/>
          </a:xfrm>
          <a:custGeom>
            <a:avLst/>
            <a:gdLst/>
            <a:ahLst/>
            <a:cxnLst/>
            <a:rect l="l" t="t" r="r" b="b"/>
            <a:pathLst>
              <a:path w="130175" h="37465">
                <a:moveTo>
                  <a:pt x="0" y="0"/>
                </a:moveTo>
                <a:lnTo>
                  <a:pt x="129930" y="3722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2801837" y="835006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2866982" y="8368674"/>
            <a:ext cx="130175" cy="37465"/>
          </a:xfrm>
          <a:custGeom>
            <a:avLst/>
            <a:gdLst/>
            <a:ahLst/>
            <a:cxnLst/>
            <a:rect l="l" t="t" r="r" b="b"/>
            <a:pathLst>
              <a:path w="130175" h="37465">
                <a:moveTo>
                  <a:pt x="0" y="0"/>
                </a:moveTo>
                <a:lnTo>
                  <a:pt x="129930" y="3722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3029485" y="841520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3094272" y="8434534"/>
            <a:ext cx="130175" cy="39370"/>
          </a:xfrm>
          <a:custGeom>
            <a:avLst/>
            <a:gdLst/>
            <a:ahLst/>
            <a:cxnLst/>
            <a:rect l="l" t="t" r="r" b="b"/>
            <a:pathLst>
              <a:path w="130175" h="39370">
                <a:moveTo>
                  <a:pt x="0" y="0"/>
                </a:moveTo>
                <a:lnTo>
                  <a:pt x="129573" y="390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3256417" y="848357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3320845" y="8502901"/>
            <a:ext cx="130175" cy="39370"/>
          </a:xfrm>
          <a:custGeom>
            <a:avLst/>
            <a:gdLst/>
            <a:ahLst/>
            <a:cxnLst/>
            <a:rect l="l" t="t" r="r" b="b"/>
            <a:pathLst>
              <a:path w="130175" h="39370">
                <a:moveTo>
                  <a:pt x="0" y="0"/>
                </a:moveTo>
                <a:lnTo>
                  <a:pt x="129573" y="390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3482990" y="855158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3547777" y="8571266"/>
            <a:ext cx="105410" cy="55880"/>
          </a:xfrm>
          <a:custGeom>
            <a:avLst/>
            <a:gdLst/>
            <a:ahLst/>
            <a:cxnLst/>
            <a:rect l="l" t="t" r="r" b="b"/>
            <a:pathLst>
              <a:path w="105409" h="55879">
                <a:moveTo>
                  <a:pt x="0" y="0"/>
                </a:moveTo>
                <a:lnTo>
                  <a:pt x="105233" y="31856"/>
                </a:lnTo>
                <a:lnTo>
                  <a:pt x="98432" y="5583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3627955" y="865967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3582139" y="8724821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09">
                <a:moveTo>
                  <a:pt x="36867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3563527" y="88876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7158" y="8948"/>
                </a:ln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3513773" y="8952469"/>
            <a:ext cx="40005" cy="129539"/>
          </a:xfrm>
          <a:custGeom>
            <a:avLst/>
            <a:gdLst/>
            <a:ahLst/>
            <a:cxnLst/>
            <a:rect l="l" t="t" r="r" b="b"/>
            <a:pathLst>
              <a:path w="40005" h="129540">
                <a:moveTo>
                  <a:pt x="39730" y="0"/>
                </a:moveTo>
                <a:lnTo>
                  <a:pt x="0" y="1292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3493728" y="911425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3438606" y="9178684"/>
            <a:ext cx="45720" cy="127635"/>
          </a:xfrm>
          <a:custGeom>
            <a:avLst/>
            <a:gdLst/>
            <a:ahLst/>
            <a:cxnLst/>
            <a:rect l="l" t="t" r="r" b="b"/>
            <a:pathLst>
              <a:path w="45719" h="127634">
                <a:moveTo>
                  <a:pt x="45457" y="0"/>
                </a:moveTo>
                <a:lnTo>
                  <a:pt x="25771" y="63712"/>
                </a:lnTo>
                <a:lnTo>
                  <a:pt x="15033" y="92347"/>
                </a:lnTo>
                <a:lnTo>
                  <a:pt x="3221" y="120266"/>
                </a:lnTo>
                <a:lnTo>
                  <a:pt x="0" y="12742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3406750" y="933617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465" y="0"/>
                </a:moveTo>
                <a:lnTo>
                  <a:pt x="7516" y="16823"/>
                </a:lnTo>
                <a:lnTo>
                  <a:pt x="0" y="2935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3301874" y="9394163"/>
            <a:ext cx="86995" cy="103505"/>
          </a:xfrm>
          <a:custGeom>
            <a:avLst/>
            <a:gdLst/>
            <a:ahLst/>
            <a:cxnLst/>
            <a:rect l="l" t="t" r="r" b="b"/>
            <a:pathLst>
              <a:path w="86994" h="103504">
                <a:moveTo>
                  <a:pt x="86620" y="0"/>
                </a:moveTo>
                <a:lnTo>
                  <a:pt x="61923" y="34361"/>
                </a:lnTo>
                <a:lnTo>
                  <a:pt x="22549" y="80535"/>
                </a:lnTo>
                <a:lnTo>
                  <a:pt x="1073" y="102369"/>
                </a:lnTo>
                <a:lnTo>
                  <a:pt x="0" y="10344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3250690" y="9520514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90">
                <a:moveTo>
                  <a:pt x="26129" y="0"/>
                </a:moveTo>
                <a:lnTo>
                  <a:pt x="6800" y="16107"/>
                </a:lnTo>
                <a:lnTo>
                  <a:pt x="0" y="214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3105725" y="9562034"/>
            <a:ext cx="118110" cy="66040"/>
          </a:xfrm>
          <a:custGeom>
            <a:avLst/>
            <a:gdLst/>
            <a:ahLst/>
            <a:cxnLst/>
            <a:rect l="l" t="t" r="r" b="b"/>
            <a:pathLst>
              <a:path w="118109" h="66040">
                <a:moveTo>
                  <a:pt x="117761" y="0"/>
                </a:moveTo>
                <a:lnTo>
                  <a:pt x="102727" y="10380"/>
                </a:lnTo>
                <a:lnTo>
                  <a:pt x="77314" y="26487"/>
                </a:lnTo>
                <a:lnTo>
                  <a:pt x="50826" y="41520"/>
                </a:lnTo>
                <a:lnTo>
                  <a:pt x="23623" y="55122"/>
                </a:lnTo>
                <a:lnTo>
                  <a:pt x="0" y="6586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3042013" y="9640423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5">
                <a:moveTo>
                  <a:pt x="32214" y="0"/>
                </a:moveTo>
                <a:lnTo>
                  <a:pt x="31498" y="357"/>
                </a:lnTo>
                <a:lnTo>
                  <a:pt x="2505" y="10022"/>
                </a:lnTo>
                <a:lnTo>
                  <a:pt x="0" y="1073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878436" y="9660467"/>
            <a:ext cx="131445" cy="33655"/>
          </a:xfrm>
          <a:custGeom>
            <a:avLst/>
            <a:gdLst/>
            <a:ahLst/>
            <a:cxnLst/>
            <a:rect l="l" t="t" r="r" b="b"/>
            <a:pathLst>
              <a:path w="131444" h="33654">
                <a:moveTo>
                  <a:pt x="131362" y="0"/>
                </a:moveTo>
                <a:lnTo>
                  <a:pt x="0" y="33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812576" y="970163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647924" y="9716663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1720" y="0"/>
                </a:moveTo>
                <a:lnTo>
                  <a:pt x="0" y="3006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581706" y="975424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417056" y="9769280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1720" y="0"/>
                </a:moveTo>
                <a:lnTo>
                  <a:pt x="0" y="3042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351195" y="980722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186544" y="9822254"/>
            <a:ext cx="132080" cy="31115"/>
          </a:xfrm>
          <a:custGeom>
            <a:avLst/>
            <a:gdLst/>
            <a:ahLst/>
            <a:cxnLst/>
            <a:rect l="l" t="t" r="r" b="b"/>
            <a:pathLst>
              <a:path w="132079" h="31115">
                <a:moveTo>
                  <a:pt x="131720" y="0"/>
                </a:moveTo>
                <a:lnTo>
                  <a:pt x="128141" y="715"/>
                </a:ln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120684" y="9860912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0"/>
                </a:move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1956033" y="9876303"/>
            <a:ext cx="132080" cy="31115"/>
          </a:xfrm>
          <a:custGeom>
            <a:avLst/>
            <a:gdLst/>
            <a:ahLst/>
            <a:cxnLst/>
            <a:rect l="l" t="t" r="r" b="b"/>
            <a:pathLst>
              <a:path w="132079" h="31115">
                <a:moveTo>
                  <a:pt x="131720" y="0"/>
                </a:move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1890173" y="991496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1725522" y="9930352"/>
            <a:ext cx="132080" cy="31115"/>
          </a:xfrm>
          <a:custGeom>
            <a:avLst/>
            <a:gdLst/>
            <a:ahLst/>
            <a:cxnLst/>
            <a:rect l="l" t="t" r="r" b="b"/>
            <a:pathLst>
              <a:path w="132079" h="31115">
                <a:moveTo>
                  <a:pt x="131720" y="0"/>
                </a:move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1659661" y="996900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1495011" y="9984399"/>
            <a:ext cx="132080" cy="31115"/>
          </a:xfrm>
          <a:custGeom>
            <a:avLst/>
            <a:gdLst/>
            <a:ahLst/>
            <a:cxnLst/>
            <a:rect l="l" t="t" r="r" b="b"/>
            <a:pathLst>
              <a:path w="132079" h="31115">
                <a:moveTo>
                  <a:pt x="131720" y="0"/>
                </a:move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1429151" y="1002305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1264142" y="10038090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1720" y="0"/>
                </a:moveTo>
                <a:lnTo>
                  <a:pt x="0" y="3006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1198282" y="10075674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0"/>
                </a:move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1033273" y="10091065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2078" y="0"/>
                </a:moveTo>
                <a:lnTo>
                  <a:pt x="0" y="3006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0967412" y="1012864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0802762" y="10143681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1720" y="0"/>
                </a:moveTo>
                <a:lnTo>
                  <a:pt x="0" y="3042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0736543" y="10181623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33288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0571893" y="10196656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1720" y="0"/>
                </a:moveTo>
                <a:lnTo>
                  <a:pt x="38299" y="21476"/>
                </a:lnTo>
                <a:lnTo>
                  <a:pt x="0" y="3042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0506033" y="1023495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0341381" y="10250347"/>
            <a:ext cx="132080" cy="31115"/>
          </a:xfrm>
          <a:custGeom>
            <a:avLst/>
            <a:gdLst/>
            <a:ahLst/>
            <a:cxnLst/>
            <a:rect l="l" t="t" r="r" b="b"/>
            <a:pathLst>
              <a:path w="132079" h="31115">
                <a:moveTo>
                  <a:pt x="131720" y="0"/>
                </a:move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0275521" y="10288646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0"/>
                </a:move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0110871" y="10304037"/>
            <a:ext cx="132080" cy="31115"/>
          </a:xfrm>
          <a:custGeom>
            <a:avLst/>
            <a:gdLst/>
            <a:ahLst/>
            <a:cxnLst/>
            <a:rect l="l" t="t" r="r" b="b"/>
            <a:pathLst>
              <a:path w="132079" h="31115">
                <a:moveTo>
                  <a:pt x="131720" y="0"/>
                </a:move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0045010" y="10342336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0"/>
                </a:move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9880359" y="10357728"/>
            <a:ext cx="132080" cy="31115"/>
          </a:xfrm>
          <a:custGeom>
            <a:avLst/>
            <a:gdLst/>
            <a:ahLst/>
            <a:cxnLst/>
            <a:rect l="l" t="t" r="r" b="b"/>
            <a:pathLst>
              <a:path w="132079" h="31115">
                <a:moveTo>
                  <a:pt x="131720" y="0"/>
                </a:moveTo>
                <a:lnTo>
                  <a:pt x="30782" y="23623"/>
                </a:ln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9814499" y="1039602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9649490" y="10411417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1720" y="0"/>
                </a:moveTo>
                <a:lnTo>
                  <a:pt x="0" y="3006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9583630" y="10449001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0"/>
                </a:move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9418621" y="10464393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2078" y="0"/>
                </a:moveTo>
                <a:lnTo>
                  <a:pt x="0" y="3006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9352761" y="1050233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9188110" y="10517367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1720" y="0"/>
                </a:moveTo>
                <a:lnTo>
                  <a:pt x="0" y="3042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9122250" y="1055530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957241" y="10570342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2078" y="0"/>
                </a:moveTo>
                <a:lnTo>
                  <a:pt x="75166" y="13243"/>
                </a:lnTo>
                <a:lnTo>
                  <a:pt x="0" y="3042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891381" y="1060864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8726730" y="10624032"/>
            <a:ext cx="132080" cy="31115"/>
          </a:xfrm>
          <a:custGeom>
            <a:avLst/>
            <a:gdLst/>
            <a:ahLst/>
            <a:cxnLst/>
            <a:rect l="l" t="t" r="r" b="b"/>
            <a:pathLst>
              <a:path w="132079" h="31115">
                <a:moveTo>
                  <a:pt x="131720" y="0"/>
                </a:move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8660870" y="10662332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0"/>
                </a:move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8496219" y="10677723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131720" y="0"/>
                </a:moveTo>
                <a:lnTo>
                  <a:pt x="44026" y="20402"/>
                </a:lnTo>
                <a:lnTo>
                  <a:pt x="0" y="3042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8430000" y="10715306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33288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8264992" y="10729981"/>
            <a:ext cx="132080" cy="29845"/>
          </a:xfrm>
          <a:custGeom>
            <a:avLst/>
            <a:gdLst/>
            <a:ahLst/>
            <a:cxnLst/>
            <a:rect l="l" t="t" r="r" b="b"/>
            <a:pathLst>
              <a:path w="132079" h="29845">
                <a:moveTo>
                  <a:pt x="132078" y="0"/>
                </a:moveTo>
                <a:lnTo>
                  <a:pt x="0" y="2935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8199490" y="10766849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20" h="5715">
                <a:moveTo>
                  <a:pt x="32572" y="0"/>
                </a:moveTo>
                <a:lnTo>
                  <a:pt x="7158" y="5369"/>
                </a:lnTo>
                <a:lnTo>
                  <a:pt x="0" y="250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8054168" y="10684165"/>
            <a:ext cx="114300" cy="72390"/>
          </a:xfrm>
          <a:custGeom>
            <a:avLst/>
            <a:gdLst/>
            <a:ahLst/>
            <a:cxnLst/>
            <a:rect l="l" t="t" r="r" b="b"/>
            <a:pathLst>
              <a:path w="114300" h="72390">
                <a:moveTo>
                  <a:pt x="114181" y="71945"/>
                </a:moveTo>
                <a:lnTo>
                  <a:pt x="79103" y="54048"/>
                </a:lnTo>
                <a:lnTo>
                  <a:pt x="33646" y="25413"/>
                </a:lnTo>
                <a:lnTo>
                  <a:pt x="11811" y="930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8004772" y="1063799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23981" y="23623"/>
                </a:moveTo>
                <a:lnTo>
                  <a:pt x="20402" y="20402"/>
                </a:lnTo>
                <a:lnTo>
                  <a:pt x="1431" y="143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7913499" y="10507703"/>
            <a:ext cx="69215" cy="105410"/>
          </a:xfrm>
          <a:custGeom>
            <a:avLst/>
            <a:gdLst/>
            <a:ahLst/>
            <a:cxnLst/>
            <a:rect l="l" t="t" r="r" b="b"/>
            <a:pathLst>
              <a:path w="69215" h="105409">
                <a:moveTo>
                  <a:pt x="69081" y="104875"/>
                </a:moveTo>
                <a:lnTo>
                  <a:pt x="57627" y="90915"/>
                </a:lnTo>
                <a:lnTo>
                  <a:pt x="41520" y="69439"/>
                </a:lnTo>
                <a:lnTo>
                  <a:pt x="26487" y="46889"/>
                </a:lnTo>
                <a:lnTo>
                  <a:pt x="12885" y="2398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0186753" y="3089469"/>
            <a:ext cx="142875" cy="481330"/>
          </a:xfrm>
          <a:custGeom>
            <a:avLst/>
            <a:gdLst/>
            <a:ahLst/>
            <a:cxnLst/>
            <a:rect l="l" t="t" r="r" b="b"/>
            <a:pathLst>
              <a:path w="142875" h="481329">
                <a:moveTo>
                  <a:pt x="0" y="481066"/>
                </a:moveTo>
                <a:lnTo>
                  <a:pt x="41878" y="333238"/>
                </a:lnTo>
                <a:lnTo>
                  <a:pt x="14245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751860" y="3443826"/>
            <a:ext cx="167640" cy="48895"/>
          </a:xfrm>
          <a:custGeom>
            <a:avLst/>
            <a:gdLst/>
            <a:ahLst/>
            <a:cxnLst/>
            <a:rect l="l" t="t" r="r" b="b"/>
            <a:pathLst>
              <a:path w="167640" h="48895">
                <a:moveTo>
                  <a:pt x="0" y="0"/>
                </a:moveTo>
                <a:lnTo>
                  <a:pt x="167156" y="4867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951589" y="350216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0016375" y="352114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5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0178878" y="3568388"/>
            <a:ext cx="14604" cy="22225"/>
          </a:xfrm>
          <a:custGeom>
            <a:avLst/>
            <a:gdLst/>
            <a:ahLst/>
            <a:cxnLst/>
            <a:rect l="l" t="t" r="r" b="b"/>
            <a:pathLst>
              <a:path w="14604" h="22225">
                <a:moveTo>
                  <a:pt x="0" y="0"/>
                </a:moveTo>
                <a:lnTo>
                  <a:pt x="1431" y="357"/>
                </a:lnTo>
                <a:lnTo>
                  <a:pt x="14317" y="4295"/>
                </a:lnTo>
                <a:lnTo>
                  <a:pt x="9306" y="2219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0141653" y="3623152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5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0123399" y="378565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0076867" y="3850800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10">
                <a:moveTo>
                  <a:pt x="37225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0058612" y="401366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0012080" y="4078447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10">
                <a:moveTo>
                  <a:pt x="37225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993825" y="424130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946936" y="4306453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13243" y="85188"/>
                </a:ln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9927965" y="446859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880359" y="4533743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5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861031" y="469588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813425" y="4760674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9786222" y="4922820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79" h="21589">
                <a:moveTo>
                  <a:pt x="17538" y="0"/>
                </a:moveTo>
                <a:lnTo>
                  <a:pt x="11453" y="21118"/>
                </a:lnTo>
                <a:lnTo>
                  <a:pt x="0" y="1789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624077" y="4892395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573" y="3865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9559290" y="487342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9397145" y="4825103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573" y="3865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9351329" y="4814007"/>
            <a:ext cx="13335" cy="27305"/>
          </a:xfrm>
          <a:custGeom>
            <a:avLst/>
            <a:gdLst/>
            <a:ahLst/>
            <a:cxnLst/>
            <a:rect l="l" t="t" r="r" b="b"/>
            <a:pathLst>
              <a:path w="13334" h="27304">
                <a:moveTo>
                  <a:pt x="13243" y="1789"/>
                </a:moveTo>
                <a:lnTo>
                  <a:pt x="7874" y="0"/>
                </a:lnTo>
                <a:lnTo>
                  <a:pt x="0" y="2684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04797" y="4873425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5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9285827" y="50359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9248602" y="5101072"/>
            <a:ext cx="32384" cy="107950"/>
          </a:xfrm>
          <a:custGeom>
            <a:avLst/>
            <a:gdLst/>
            <a:ahLst/>
            <a:cxnLst/>
            <a:rect l="l" t="t" r="r" b="b"/>
            <a:pathLst>
              <a:path w="32384" h="107950">
                <a:moveTo>
                  <a:pt x="27919" y="0"/>
                </a:moveTo>
                <a:lnTo>
                  <a:pt x="0" y="97716"/>
                </a:lnTo>
                <a:lnTo>
                  <a:pt x="32214" y="10738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9313030" y="521811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9377816" y="5237446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0" y="0"/>
                </a:moveTo>
                <a:lnTo>
                  <a:pt x="129930" y="3829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539962" y="528540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604748" y="5304738"/>
            <a:ext cx="35560" cy="105410"/>
          </a:xfrm>
          <a:custGeom>
            <a:avLst/>
            <a:gdLst/>
            <a:ahLst/>
            <a:cxnLst/>
            <a:rect l="l" t="t" r="r" b="b"/>
            <a:pathLst>
              <a:path w="35559" h="105410">
                <a:moveTo>
                  <a:pt x="0" y="0"/>
                </a:moveTo>
                <a:lnTo>
                  <a:pt x="35435" y="10380"/>
                </a:lnTo>
                <a:lnTo>
                  <a:pt x="7516" y="10487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9592936" y="54418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546404" y="5506972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5" h="130175">
                <a:moveTo>
                  <a:pt x="36867" y="0"/>
                </a:moveTo>
                <a:lnTo>
                  <a:pt x="24339" y="42594"/>
                </a:ln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9528150" y="566947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9483050" y="5734620"/>
            <a:ext cx="36195" cy="130810"/>
          </a:xfrm>
          <a:custGeom>
            <a:avLst/>
            <a:gdLst/>
            <a:ahLst/>
            <a:cxnLst/>
            <a:rect l="l" t="t" r="r" b="b"/>
            <a:pathLst>
              <a:path w="36195" h="130810">
                <a:moveTo>
                  <a:pt x="36151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9464795" y="589748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419695" y="5962983"/>
            <a:ext cx="36195" cy="130810"/>
          </a:xfrm>
          <a:custGeom>
            <a:avLst/>
            <a:gdLst/>
            <a:ahLst/>
            <a:cxnLst/>
            <a:rect l="l" t="t" r="r" b="b"/>
            <a:pathLst>
              <a:path w="36195" h="130810">
                <a:moveTo>
                  <a:pt x="36151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9401440" y="612584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9350971" y="6190631"/>
            <a:ext cx="41275" cy="129539"/>
          </a:xfrm>
          <a:custGeom>
            <a:avLst/>
            <a:gdLst/>
            <a:ahLst/>
            <a:cxnLst/>
            <a:rect l="l" t="t" r="r" b="b"/>
            <a:pathLst>
              <a:path w="41275" h="129539">
                <a:moveTo>
                  <a:pt x="40804" y="0"/>
                </a:moveTo>
                <a:lnTo>
                  <a:pt x="0" y="1292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9330569" y="6352060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5" h="32385">
                <a:moveTo>
                  <a:pt x="10380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9279742" y="6416488"/>
            <a:ext cx="41275" cy="129539"/>
          </a:xfrm>
          <a:custGeom>
            <a:avLst/>
            <a:gdLst/>
            <a:ahLst/>
            <a:cxnLst/>
            <a:rect l="l" t="t" r="r" b="b"/>
            <a:pathLst>
              <a:path w="41275" h="129540">
                <a:moveTo>
                  <a:pt x="40804" y="0"/>
                </a:moveTo>
                <a:lnTo>
                  <a:pt x="0" y="1292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9259340" y="6577918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5" h="32384">
                <a:moveTo>
                  <a:pt x="10380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9208513" y="6642347"/>
            <a:ext cx="41275" cy="128905"/>
          </a:xfrm>
          <a:custGeom>
            <a:avLst/>
            <a:gdLst/>
            <a:ahLst/>
            <a:cxnLst/>
            <a:rect l="l" t="t" r="r" b="b"/>
            <a:pathLst>
              <a:path w="41275" h="128904">
                <a:moveTo>
                  <a:pt x="40804" y="0"/>
                </a:moveTo>
                <a:lnTo>
                  <a:pt x="0" y="12885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9188468" y="68037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10022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9137641" y="6868204"/>
            <a:ext cx="40640" cy="128905"/>
          </a:xfrm>
          <a:custGeom>
            <a:avLst/>
            <a:gdLst/>
            <a:ahLst/>
            <a:cxnLst/>
            <a:rect l="l" t="t" r="r" b="b"/>
            <a:pathLst>
              <a:path w="40640" h="128904">
                <a:moveTo>
                  <a:pt x="40446" y="0"/>
                </a:moveTo>
                <a:lnTo>
                  <a:pt x="0" y="12885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9117239" y="702927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8989097" y="7079745"/>
            <a:ext cx="118110" cy="32384"/>
          </a:xfrm>
          <a:custGeom>
            <a:avLst/>
            <a:gdLst/>
            <a:ahLst/>
            <a:cxnLst/>
            <a:rect l="l" t="t" r="r" b="b"/>
            <a:pathLst>
              <a:path w="118109" h="32384">
                <a:moveTo>
                  <a:pt x="117761" y="14317"/>
                </a:moveTo>
                <a:lnTo>
                  <a:pt x="112392" y="3185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8924311" y="706113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8761450" y="7014601"/>
            <a:ext cx="130810" cy="37465"/>
          </a:xfrm>
          <a:custGeom>
            <a:avLst/>
            <a:gdLst/>
            <a:ahLst/>
            <a:cxnLst/>
            <a:rect l="l" t="t" r="r" b="b"/>
            <a:pathLst>
              <a:path w="130809" h="37465">
                <a:moveTo>
                  <a:pt x="130288" y="3722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8714561" y="7003146"/>
            <a:ext cx="15240" cy="24765"/>
          </a:xfrm>
          <a:custGeom>
            <a:avLst/>
            <a:gdLst/>
            <a:ahLst/>
            <a:cxnLst/>
            <a:rect l="l" t="t" r="r" b="b"/>
            <a:pathLst>
              <a:path w="15240" h="24765">
                <a:moveTo>
                  <a:pt x="14675" y="2147"/>
                </a:moveTo>
                <a:lnTo>
                  <a:pt x="6800" y="0"/>
                </a:lnTo>
                <a:lnTo>
                  <a:pt x="0" y="2469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8668387" y="7060417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09">
                <a:moveTo>
                  <a:pt x="36867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8649774" y="722327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8637962" y="7288422"/>
            <a:ext cx="120650" cy="44450"/>
          </a:xfrm>
          <a:custGeom>
            <a:avLst/>
            <a:gdLst/>
            <a:ahLst/>
            <a:cxnLst/>
            <a:rect l="l" t="t" r="r" b="b"/>
            <a:pathLst>
              <a:path w="120650" h="44450">
                <a:moveTo>
                  <a:pt x="2505" y="0"/>
                </a:moveTo>
                <a:lnTo>
                  <a:pt x="0" y="9306"/>
                </a:lnTo>
                <a:lnTo>
                  <a:pt x="120624" y="4402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8790801" y="734175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8855945" y="7360725"/>
            <a:ext cx="167640" cy="48260"/>
          </a:xfrm>
          <a:custGeom>
            <a:avLst/>
            <a:gdLst/>
            <a:ahLst/>
            <a:cxnLst/>
            <a:rect l="l" t="t" r="r" b="b"/>
            <a:pathLst>
              <a:path w="167640" h="48259">
                <a:moveTo>
                  <a:pt x="0" y="0"/>
                </a:moveTo>
                <a:lnTo>
                  <a:pt x="167514" y="4796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0180310" y="3490000"/>
            <a:ext cx="22225" cy="78740"/>
          </a:xfrm>
          <a:custGeom>
            <a:avLst/>
            <a:gdLst/>
            <a:ahLst/>
            <a:cxnLst/>
            <a:rect l="l" t="t" r="r" b="b"/>
            <a:pathLst>
              <a:path w="22225" h="78739">
                <a:moveTo>
                  <a:pt x="0" y="78746"/>
                </a:moveTo>
                <a:lnTo>
                  <a:pt x="2219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0211809" y="342485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0230422" y="3263068"/>
            <a:ext cx="39370" cy="130175"/>
          </a:xfrm>
          <a:custGeom>
            <a:avLst/>
            <a:gdLst/>
            <a:ahLst/>
            <a:cxnLst/>
            <a:rect l="l" t="t" r="r" b="b"/>
            <a:pathLst>
              <a:path w="39370" h="130175">
                <a:moveTo>
                  <a:pt x="0" y="129573"/>
                </a:moveTo>
                <a:lnTo>
                  <a:pt x="3937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0279459" y="319828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0299145" y="3087679"/>
            <a:ext cx="24130" cy="78740"/>
          </a:xfrm>
          <a:custGeom>
            <a:avLst/>
            <a:gdLst/>
            <a:ahLst/>
            <a:cxnLst/>
            <a:rect l="l" t="t" r="r" b="b"/>
            <a:pathLst>
              <a:path w="24129" h="78739">
                <a:moveTo>
                  <a:pt x="0" y="78388"/>
                </a:moveTo>
                <a:lnTo>
                  <a:pt x="236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8629729" y="3576978"/>
            <a:ext cx="1555750" cy="3838575"/>
          </a:xfrm>
          <a:custGeom>
            <a:avLst/>
            <a:gdLst/>
            <a:ahLst/>
            <a:cxnLst/>
            <a:rect l="l" t="t" r="r" b="b"/>
            <a:pathLst>
              <a:path w="1555750" h="3838575">
                <a:moveTo>
                  <a:pt x="391582" y="3838511"/>
                </a:moveTo>
                <a:lnTo>
                  <a:pt x="0" y="3725403"/>
                </a:lnTo>
                <a:lnTo>
                  <a:pt x="86978" y="3417577"/>
                </a:lnTo>
                <a:lnTo>
                  <a:pt x="467107" y="3526390"/>
                </a:lnTo>
                <a:lnTo>
                  <a:pt x="762046" y="2591102"/>
                </a:lnTo>
                <a:lnTo>
                  <a:pt x="934572" y="1970798"/>
                </a:lnTo>
                <a:lnTo>
                  <a:pt x="1002222" y="1742792"/>
                </a:lnTo>
                <a:lnTo>
                  <a:pt x="610639" y="1626463"/>
                </a:lnTo>
                <a:lnTo>
                  <a:pt x="724821" y="1228438"/>
                </a:lnTo>
                <a:lnTo>
                  <a:pt x="1163293" y="1358726"/>
                </a:lnTo>
                <a:lnTo>
                  <a:pt x="1324007" y="812873"/>
                </a:lnTo>
                <a:lnTo>
                  <a:pt x="155523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9751502" y="3299578"/>
            <a:ext cx="39370" cy="144780"/>
          </a:xfrm>
          <a:custGeom>
            <a:avLst/>
            <a:gdLst/>
            <a:ahLst/>
            <a:cxnLst/>
            <a:rect l="l" t="t" r="r" b="b"/>
            <a:pathLst>
              <a:path w="39370" h="144779">
                <a:moveTo>
                  <a:pt x="0" y="144248"/>
                </a:moveTo>
                <a:lnTo>
                  <a:pt x="3937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9799466" y="323443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9817362" y="3168931"/>
            <a:ext cx="8890" cy="33020"/>
          </a:xfrm>
          <a:custGeom>
            <a:avLst/>
            <a:gdLst/>
            <a:ahLst/>
            <a:cxnLst/>
            <a:rect l="l" t="t" r="r" b="b"/>
            <a:pathLst>
              <a:path w="8890" h="33019">
                <a:moveTo>
                  <a:pt x="0" y="32930"/>
                </a:moveTo>
                <a:lnTo>
                  <a:pt x="859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9834902" y="3054749"/>
            <a:ext cx="22225" cy="81915"/>
          </a:xfrm>
          <a:custGeom>
            <a:avLst/>
            <a:gdLst/>
            <a:ahLst/>
            <a:cxnLst/>
            <a:rect l="l" t="t" r="r" b="b"/>
            <a:pathLst>
              <a:path w="22225" h="81914">
                <a:moveTo>
                  <a:pt x="0" y="81609"/>
                </a:moveTo>
                <a:lnTo>
                  <a:pt x="2219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9798392" y="303542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19">
                <a:moveTo>
                  <a:pt x="32930" y="751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9733247" y="301680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9619424" y="2983878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30">
                <a:moveTo>
                  <a:pt x="81251" y="23623"/>
                </a:moveTo>
                <a:lnTo>
                  <a:pt x="42952" y="1252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9554637" y="296490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9489493" y="294629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9375669" y="2913722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4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9310882" y="289475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9245738" y="287613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9131914" y="2843566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4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9067127" y="282495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9027755" y="281994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8995898" y="2885087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80">
                <a:moveTo>
                  <a:pt x="22907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8978002" y="299891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8959746" y="306405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8927890" y="3129200"/>
            <a:ext cx="22860" cy="81915"/>
          </a:xfrm>
          <a:custGeom>
            <a:avLst/>
            <a:gdLst/>
            <a:ahLst/>
            <a:cxnLst/>
            <a:rect l="l" t="t" r="r" b="b"/>
            <a:pathLst>
              <a:path w="22859" h="81914">
                <a:moveTo>
                  <a:pt x="22549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8909636" y="324338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8891023" y="330852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8857019" y="3373313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339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8838048" y="348677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8818720" y="35515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8785074" y="361635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8765745" y="37298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8746417" y="379496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8712771" y="385974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8693442" y="397321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8674113" y="40380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8640467" y="4102787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1073" y="77672"/>
                </a:ln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8622213" y="421661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8603600" y="428139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8571386" y="4346542"/>
            <a:ext cx="23495" cy="81915"/>
          </a:xfrm>
          <a:custGeom>
            <a:avLst/>
            <a:gdLst/>
            <a:ahLst/>
            <a:cxnLst/>
            <a:rect l="l" t="t" r="r" b="b"/>
            <a:pathLst>
              <a:path w="23495" h="81914">
                <a:moveTo>
                  <a:pt x="23265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8553131" y="446072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8578544" y="450654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8643331" y="4526226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79" h="24764">
                <a:moveTo>
                  <a:pt x="0" y="0"/>
                </a:moveTo>
                <a:lnTo>
                  <a:pt x="80893" y="2469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8756439" y="456058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8821225" y="458027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8886012" y="4599603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79" h="24764">
                <a:moveTo>
                  <a:pt x="0" y="0"/>
                </a:moveTo>
                <a:lnTo>
                  <a:pt x="80893" y="2469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8975854" y="46418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8957241" y="470698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8925027" y="4772128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8906414" y="488595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8888159" y="495109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8855945" y="5015883"/>
            <a:ext cx="23495" cy="81915"/>
          </a:xfrm>
          <a:custGeom>
            <a:avLst/>
            <a:gdLst/>
            <a:ahLst/>
            <a:cxnLst/>
            <a:rect l="l" t="t" r="r" b="b"/>
            <a:pathLst>
              <a:path w="23495" h="81914">
                <a:moveTo>
                  <a:pt x="22907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8837332" y="513006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8818720" y="519485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8786148" y="525999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7516" y="56553"/>
                </a:ln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8766819" y="537382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8747490" y="543860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8713486" y="5503393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5" h="81279">
                <a:moveTo>
                  <a:pt x="24339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8694158" y="561685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8674830" y="568164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8641183" y="574643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8621855" y="585989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8602168" y="592468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8568880" y="598947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8549551" y="61029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8530581" y="616772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8496935" y="6232867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8477964" y="634633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8458636" y="64111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8425347" y="647590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8406019" y="658973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8387048" y="66545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8353402" y="671930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8335147" y="683312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8948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8316535" y="689791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8284678" y="6963057"/>
            <a:ext cx="23495" cy="81915"/>
          </a:xfrm>
          <a:custGeom>
            <a:avLst/>
            <a:gdLst/>
            <a:ahLst/>
            <a:cxnLst/>
            <a:rect l="l" t="t" r="r" b="b"/>
            <a:pathLst>
              <a:path w="23495" h="81915">
                <a:moveTo>
                  <a:pt x="22907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8266065" y="70772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8247811" y="714238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8215239" y="7207170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8196626" y="732099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8178014" y="73861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8145083" y="745128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8126471" y="756474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8107858" y="762989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8075286" y="7695038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8056673" y="78085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8037703" y="787364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8005130" y="7938792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7986159" y="805261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7967189" y="811740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7933900" y="818218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7914930" y="829601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7895959" y="836080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7862672" y="842594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7843701" y="853941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7824730" y="860419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7791442" y="866934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7772472" y="878280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7753501" y="884795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7720571" y="891273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10380" y="45099"/>
                </a:ln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7701958" y="902656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7683345" y="909134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7650415" y="915649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7631803" y="927031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7613190" y="93351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5011" y="15391"/>
                </a:ln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7580617" y="9400247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7562005" y="951407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7543392" y="957921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7510462" y="9644002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7491849" y="975782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7473236" y="98229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7439948" y="988775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7420978" y="1000158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7402007" y="100663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7369077" y="1013115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7350107" y="1024497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357" y="30066"/>
                </a:ln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7330062" y="1030976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10022" y="0"/>
                </a:moveTo>
                <a:lnTo>
                  <a:pt x="5369" y="15391"/>
                </a:ln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7289973" y="10374193"/>
            <a:ext cx="29845" cy="79375"/>
          </a:xfrm>
          <a:custGeom>
            <a:avLst/>
            <a:gdLst/>
            <a:ahLst/>
            <a:cxnLst/>
            <a:rect l="l" t="t" r="r" b="b"/>
            <a:pathLst>
              <a:path w="29845" h="79375">
                <a:moveTo>
                  <a:pt x="29350" y="0"/>
                </a:moveTo>
                <a:lnTo>
                  <a:pt x="29350" y="357"/>
                </a:lnTo>
                <a:lnTo>
                  <a:pt x="11811" y="49037"/>
                </a:lnTo>
                <a:lnTo>
                  <a:pt x="0" y="791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264202" y="10484795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4" h="31750">
                <a:moveTo>
                  <a:pt x="13243" y="0"/>
                </a:moveTo>
                <a:lnTo>
                  <a:pt x="0" y="3114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7236283" y="10546718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4" h="31115">
                <a:moveTo>
                  <a:pt x="14317" y="0"/>
                </a:moveTo>
                <a:lnTo>
                  <a:pt x="5011" y="20760"/>
                </a:ln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182592" y="10607925"/>
            <a:ext cx="39370" cy="75565"/>
          </a:xfrm>
          <a:custGeom>
            <a:avLst/>
            <a:gdLst/>
            <a:ahLst/>
            <a:cxnLst/>
            <a:rect l="l" t="t" r="r" b="b"/>
            <a:pathLst>
              <a:path w="39370" h="75565">
                <a:moveTo>
                  <a:pt x="39015" y="0"/>
                </a:moveTo>
                <a:lnTo>
                  <a:pt x="36151" y="6442"/>
                </a:lnTo>
                <a:lnTo>
                  <a:pt x="12527" y="52616"/>
                </a:lnTo>
                <a:lnTo>
                  <a:pt x="0" y="7516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7148946" y="10712443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17180" y="0"/>
                </a:moveTo>
                <a:lnTo>
                  <a:pt x="0" y="2935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7111720" y="10770070"/>
            <a:ext cx="19050" cy="28575"/>
          </a:xfrm>
          <a:custGeom>
            <a:avLst/>
            <a:gdLst/>
            <a:ahLst/>
            <a:cxnLst/>
            <a:rect l="l" t="t" r="r" b="b"/>
            <a:pathLst>
              <a:path w="19050" h="28575">
                <a:moveTo>
                  <a:pt x="18970" y="0"/>
                </a:moveTo>
                <a:lnTo>
                  <a:pt x="14675" y="7158"/>
                </a:lnTo>
                <a:lnTo>
                  <a:pt x="0" y="282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7040849" y="10825908"/>
            <a:ext cx="52069" cy="67310"/>
          </a:xfrm>
          <a:custGeom>
            <a:avLst/>
            <a:gdLst/>
            <a:ahLst/>
            <a:cxnLst/>
            <a:rect l="l" t="t" r="r" b="b"/>
            <a:pathLst>
              <a:path w="52070" h="67309">
                <a:moveTo>
                  <a:pt x="51542" y="0"/>
                </a:moveTo>
                <a:lnTo>
                  <a:pt x="37583" y="19328"/>
                </a:lnTo>
                <a:lnTo>
                  <a:pt x="12169" y="52258"/>
                </a:lnTo>
                <a:lnTo>
                  <a:pt x="0" y="669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6996823" y="10918972"/>
            <a:ext cx="22225" cy="26034"/>
          </a:xfrm>
          <a:custGeom>
            <a:avLst/>
            <a:gdLst/>
            <a:ahLst/>
            <a:cxnLst/>
            <a:rect l="l" t="t" r="r" b="b"/>
            <a:pathLst>
              <a:path w="22225" h="26034">
                <a:moveTo>
                  <a:pt x="22192" y="0"/>
                </a:moveTo>
                <a:lnTo>
                  <a:pt x="2147" y="22907"/>
                </a:lnTo>
                <a:lnTo>
                  <a:pt x="0" y="2541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6950292" y="10969083"/>
            <a:ext cx="24130" cy="24765"/>
          </a:xfrm>
          <a:custGeom>
            <a:avLst/>
            <a:gdLst/>
            <a:ahLst/>
            <a:cxnLst/>
            <a:rect l="l" t="t" r="r" b="b"/>
            <a:pathLst>
              <a:path w="24129" h="24765">
                <a:moveTo>
                  <a:pt x="23623" y="0"/>
                </a:moveTo>
                <a:lnTo>
                  <a:pt x="20402" y="3221"/>
                </a:lnTo>
                <a:lnTo>
                  <a:pt x="0" y="2433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6863312" y="11017046"/>
            <a:ext cx="62865" cy="57150"/>
          </a:xfrm>
          <a:custGeom>
            <a:avLst/>
            <a:gdLst/>
            <a:ahLst/>
            <a:cxnLst/>
            <a:rect l="l" t="t" r="r" b="b"/>
            <a:pathLst>
              <a:path w="62865" h="57150">
                <a:moveTo>
                  <a:pt x="62638" y="0"/>
                </a:moveTo>
                <a:lnTo>
                  <a:pt x="47963" y="13959"/>
                </a:lnTo>
                <a:lnTo>
                  <a:pt x="17180" y="41878"/>
                </a:lnTo>
                <a:lnTo>
                  <a:pt x="0" y="565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6810338" y="11095077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26845" y="0"/>
                </a:moveTo>
                <a:lnTo>
                  <a:pt x="5726" y="16823"/>
                </a:lnTo>
                <a:lnTo>
                  <a:pt x="0" y="2076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6755216" y="11135881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919" y="0"/>
                </a:moveTo>
                <a:lnTo>
                  <a:pt x="23265" y="3221"/>
                </a:lnTo>
                <a:lnTo>
                  <a:pt x="0" y="1932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6655351" y="11173823"/>
            <a:ext cx="72390" cy="44450"/>
          </a:xfrm>
          <a:custGeom>
            <a:avLst/>
            <a:gdLst/>
            <a:ahLst/>
            <a:cxnLst/>
            <a:rect l="l" t="t" r="r" b="b"/>
            <a:pathLst>
              <a:path w="72390" h="44450">
                <a:moveTo>
                  <a:pt x="71945" y="0"/>
                </a:moveTo>
                <a:lnTo>
                  <a:pt x="45815" y="16823"/>
                </a:lnTo>
                <a:lnTo>
                  <a:pt x="6084" y="41162"/>
                </a:lnTo>
                <a:lnTo>
                  <a:pt x="0" y="4438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6596292" y="11235030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708" y="0"/>
                </a:moveTo>
                <a:lnTo>
                  <a:pt x="24697" y="2863"/>
                </a:lnTo>
                <a:lnTo>
                  <a:pt x="0" y="1610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6535801" y="11266528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79" h="15240">
                <a:moveTo>
                  <a:pt x="30424" y="0"/>
                </a:moveTo>
                <a:lnTo>
                  <a:pt x="2147" y="13959"/>
                </a:lnTo>
                <a:lnTo>
                  <a:pt x="0" y="1503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6426988" y="11295521"/>
            <a:ext cx="78105" cy="33020"/>
          </a:xfrm>
          <a:custGeom>
            <a:avLst/>
            <a:gdLst/>
            <a:ahLst/>
            <a:cxnLst/>
            <a:rect l="l" t="t" r="r" b="b"/>
            <a:pathLst>
              <a:path w="78104" h="33020">
                <a:moveTo>
                  <a:pt x="78030" y="0"/>
                </a:moveTo>
                <a:lnTo>
                  <a:pt x="68723" y="4295"/>
                </a:lnTo>
                <a:lnTo>
                  <a:pt x="26129" y="22549"/>
                </a:ln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6363633" y="11340263"/>
            <a:ext cx="32384" cy="12065"/>
          </a:xfrm>
          <a:custGeom>
            <a:avLst/>
            <a:gdLst/>
            <a:ahLst/>
            <a:cxnLst/>
            <a:rect l="l" t="t" r="r" b="b"/>
            <a:pathLst>
              <a:path w="32385" h="12065">
                <a:moveTo>
                  <a:pt x="31856" y="0"/>
                </a:moveTo>
                <a:lnTo>
                  <a:pt x="2505" y="10738"/>
                </a:lnTo>
                <a:lnTo>
                  <a:pt x="0" y="1145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6299205" y="1136209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0"/>
                </a:moveTo>
                <a:lnTo>
                  <a:pt x="22549" y="3221"/>
                </a:lnTo>
                <a:lnTo>
                  <a:pt x="0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6184665" y="11381426"/>
            <a:ext cx="82550" cy="20955"/>
          </a:xfrm>
          <a:custGeom>
            <a:avLst/>
            <a:gdLst/>
            <a:ahLst/>
            <a:cxnLst/>
            <a:rect l="l" t="t" r="r" b="b"/>
            <a:pathLst>
              <a:path w="82550" h="20954">
                <a:moveTo>
                  <a:pt x="81967" y="0"/>
                </a:moveTo>
                <a:lnTo>
                  <a:pt x="47605" y="9306"/>
                </a:lnTo>
                <a:lnTo>
                  <a:pt x="2505" y="20044"/>
                </a:lnTo>
                <a:lnTo>
                  <a:pt x="0" y="2076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6118805" y="1140970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6052587" y="11424736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33288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5937331" y="11439769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82325" y="0"/>
                </a:moveTo>
                <a:lnTo>
                  <a:pt x="0" y="189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5871471" y="1146625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5805610" y="1148129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5689997" y="11496323"/>
            <a:ext cx="83185" cy="19050"/>
          </a:xfrm>
          <a:custGeom>
            <a:avLst/>
            <a:gdLst/>
            <a:ahLst/>
            <a:cxnLst/>
            <a:rect l="l" t="t" r="r" b="b"/>
            <a:pathLst>
              <a:path w="83185" h="19050">
                <a:moveTo>
                  <a:pt x="82683" y="0"/>
                </a:moveTo>
                <a:lnTo>
                  <a:pt x="7516" y="17180"/>
                </a:lnTo>
                <a:lnTo>
                  <a:pt x="0" y="189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5624136" y="1152281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5558276" y="1153784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5443021" y="11552877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82325" y="0"/>
                </a:moveTo>
                <a:lnTo>
                  <a:pt x="0" y="189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5376802" y="1157936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5310942" y="11594398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0"/>
                </a:move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5195687" y="11609789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82325" y="0"/>
                </a:moveTo>
                <a:lnTo>
                  <a:pt x="0" y="1861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5129826" y="11635919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0"/>
                </a:move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5063608" y="1165131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22192" y="2505"/>
                </a:ln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4948352" y="11666343"/>
            <a:ext cx="82550" cy="19685"/>
          </a:xfrm>
          <a:custGeom>
            <a:avLst/>
            <a:gdLst/>
            <a:ahLst/>
            <a:cxnLst/>
            <a:rect l="l" t="t" r="r" b="b"/>
            <a:pathLst>
              <a:path w="82550" h="19684">
                <a:moveTo>
                  <a:pt x="82325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4882492" y="11693188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32930" y="0"/>
                </a:moveTo>
                <a:lnTo>
                  <a:pt x="357" y="7874"/>
                </a:lnTo>
                <a:lnTo>
                  <a:pt x="0" y="78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4815916" y="11707148"/>
            <a:ext cx="33655" cy="4445"/>
          </a:xfrm>
          <a:custGeom>
            <a:avLst/>
            <a:gdLst/>
            <a:ahLst/>
            <a:cxnLst/>
            <a:rect l="l" t="t" r="r" b="b"/>
            <a:pathLst>
              <a:path w="33654" h="4445">
                <a:moveTo>
                  <a:pt x="33288" y="0"/>
                </a:moveTo>
                <a:lnTo>
                  <a:pt x="21834" y="1789"/>
                </a:lnTo>
                <a:lnTo>
                  <a:pt x="0" y="39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4698155" y="11702853"/>
            <a:ext cx="83820" cy="9525"/>
          </a:xfrm>
          <a:custGeom>
            <a:avLst/>
            <a:gdLst/>
            <a:ahLst/>
            <a:cxnLst/>
            <a:rect l="l" t="t" r="r" b="b"/>
            <a:pathLst>
              <a:path w="83820" h="9525">
                <a:moveTo>
                  <a:pt x="83757" y="8948"/>
                </a:moveTo>
                <a:lnTo>
                  <a:pt x="70513" y="8948"/>
                </a:lnTo>
                <a:lnTo>
                  <a:pt x="47605" y="7158"/>
                </a:lnTo>
                <a:lnTo>
                  <a:pt x="24697" y="4653"/>
                </a:lnTo>
                <a:lnTo>
                  <a:pt x="2147" y="35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4633368" y="11683524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5" h="10795">
                <a:moveTo>
                  <a:pt x="31856" y="10738"/>
                </a:moveTo>
                <a:lnTo>
                  <a:pt x="22549" y="7874"/>
                </a:lnTo>
                <a:lnTo>
                  <a:pt x="715" y="35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4572519" y="11653815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708" y="16107"/>
                </a:moveTo>
                <a:lnTo>
                  <a:pt x="19686" y="1109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4475160" y="11586881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79" h="50165">
                <a:moveTo>
                  <a:pt x="68007" y="50111"/>
                </a:moveTo>
                <a:lnTo>
                  <a:pt x="52258" y="40446"/>
                </a:lnTo>
                <a:lnTo>
                  <a:pt x="31140" y="25413"/>
                </a:lnTo>
                <a:lnTo>
                  <a:pt x="10738" y="930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4427913" y="11538918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5" h="24765">
                <a:moveTo>
                  <a:pt x="22907" y="24697"/>
                </a:moveTo>
                <a:lnTo>
                  <a:pt x="20044" y="21834"/>
                </a:lnTo>
                <a:lnTo>
                  <a:pt x="2505" y="286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4387466" y="11484512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40">
                <a:moveTo>
                  <a:pt x="19328" y="27919"/>
                </a:moveTo>
                <a:lnTo>
                  <a:pt x="10738" y="16465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4335923" y="11378562"/>
            <a:ext cx="34290" cy="77470"/>
          </a:xfrm>
          <a:custGeom>
            <a:avLst/>
            <a:gdLst/>
            <a:ahLst/>
            <a:cxnLst/>
            <a:rect l="l" t="t" r="r" b="b"/>
            <a:pathLst>
              <a:path w="34289" h="77470">
                <a:moveTo>
                  <a:pt x="34003" y="76956"/>
                </a:moveTo>
                <a:lnTo>
                  <a:pt x="22907" y="55480"/>
                </a:lnTo>
                <a:lnTo>
                  <a:pt x="12169" y="31856"/>
                </a:lnTo>
                <a:lnTo>
                  <a:pt x="2505" y="7874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4319100" y="11313060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20">
                <a:moveTo>
                  <a:pt x="7516" y="3293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4304425" y="11246842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20">
                <a:moveTo>
                  <a:pt x="7158" y="3293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4278295" y="11131586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18612" y="8232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4263262" y="11065367"/>
            <a:ext cx="7620" cy="33655"/>
          </a:xfrm>
          <a:custGeom>
            <a:avLst/>
            <a:gdLst/>
            <a:ahLst/>
            <a:cxnLst/>
            <a:rect l="l" t="t" r="r" b="b"/>
            <a:pathLst>
              <a:path w="7620" h="33654">
                <a:moveTo>
                  <a:pt x="7516" y="3328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4248229" y="10999507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20">
                <a:moveTo>
                  <a:pt x="7516" y="3293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4219594" y="10884610"/>
            <a:ext cx="21590" cy="82550"/>
          </a:xfrm>
          <a:custGeom>
            <a:avLst/>
            <a:gdLst/>
            <a:ahLst/>
            <a:cxnLst/>
            <a:rect l="l" t="t" r="r" b="b"/>
            <a:pathLst>
              <a:path w="21589" h="82550">
                <a:moveTo>
                  <a:pt x="21118" y="8196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4202771" y="10819107"/>
            <a:ext cx="8890" cy="33020"/>
          </a:xfrm>
          <a:custGeom>
            <a:avLst/>
            <a:gdLst/>
            <a:ahLst/>
            <a:cxnLst/>
            <a:rect l="l" t="t" r="r" b="b"/>
            <a:pathLst>
              <a:path w="8889" h="33020">
                <a:moveTo>
                  <a:pt x="8590" y="3293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4186306" y="10753605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4" h="33020">
                <a:moveTo>
                  <a:pt x="8232" y="3293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4093242" y="10699556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79" h="24765">
                <a:moveTo>
                  <a:pt x="80893" y="2469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4028814" y="1067987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4024518" y="1062188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4043131" y="10508419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0" y="81251"/>
                </a:moveTo>
                <a:lnTo>
                  <a:pt x="2326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4075703" y="1044327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4094316" y="1037813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4112929" y="10270391"/>
            <a:ext cx="20955" cy="75565"/>
          </a:xfrm>
          <a:custGeom>
            <a:avLst/>
            <a:gdLst/>
            <a:ahLst/>
            <a:cxnLst/>
            <a:rect l="l" t="t" r="r" b="b"/>
            <a:pathLst>
              <a:path w="20954" h="75565">
                <a:moveTo>
                  <a:pt x="0" y="75166"/>
                </a:moveTo>
                <a:lnTo>
                  <a:pt x="20760" y="2863"/>
                </a:lnTo>
                <a:lnTo>
                  <a:pt x="1216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4060312" y="1025070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995525" y="1023101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882418" y="10196656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79" h="24765">
                <a:moveTo>
                  <a:pt x="80893" y="2469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817631" y="1017697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752844" y="1015764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16107" y="465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639379" y="10124353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80893" y="236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74234" y="1010502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509448" y="1008605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395982" y="1005276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80893" y="2398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330837" y="1003379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266051" y="1001482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152227" y="998153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1251" y="236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87441" y="996256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16465" y="465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22296" y="994359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908830" y="9911022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80" h="23495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843686" y="989241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778541" y="987343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665076" y="9840867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80" h="23495">
                <a:moveTo>
                  <a:pt x="81251" y="23265"/>
                </a:moveTo>
                <a:lnTo>
                  <a:pt x="3221" y="715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599931" y="982225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534787" y="980364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420963" y="9771427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80" h="23495">
                <a:moveTo>
                  <a:pt x="81251" y="2290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355818" y="975281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291032" y="973420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177208" y="9701630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80" h="23495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112064" y="968301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046919" y="966476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004325" y="9679080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4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985712" y="97929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966741" y="985804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916272" y="9922834"/>
            <a:ext cx="41275" cy="144145"/>
          </a:xfrm>
          <a:custGeom>
            <a:avLst/>
            <a:gdLst/>
            <a:ahLst/>
            <a:cxnLst/>
            <a:rect l="l" t="t" r="r" b="b"/>
            <a:pathLst>
              <a:path w="41275" h="144145">
                <a:moveTo>
                  <a:pt x="41162" y="0"/>
                </a:moveTo>
                <a:lnTo>
                  <a:pt x="0" y="14353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362634" y="2832112"/>
            <a:ext cx="2822575" cy="7446645"/>
          </a:xfrm>
          <a:custGeom>
            <a:avLst/>
            <a:gdLst/>
            <a:ahLst/>
            <a:cxnLst/>
            <a:rect l="l" t="t" r="r" b="b"/>
            <a:pathLst>
              <a:path w="2822575" h="7446645">
                <a:moveTo>
                  <a:pt x="2822329" y="744865"/>
                </a:moveTo>
                <a:lnTo>
                  <a:pt x="2374908" y="614576"/>
                </a:lnTo>
                <a:lnTo>
                  <a:pt x="2480141" y="226573"/>
                </a:lnTo>
                <a:lnTo>
                  <a:pt x="2429315" y="214761"/>
                </a:lnTo>
                <a:lnTo>
                  <a:pt x="2296520" y="176462"/>
                </a:lnTo>
                <a:lnTo>
                  <a:pt x="2170168" y="139953"/>
                </a:lnTo>
                <a:lnTo>
                  <a:pt x="1684091" y="0"/>
                </a:lnTo>
                <a:lnTo>
                  <a:pt x="1551654" y="474623"/>
                </a:lnTo>
                <a:lnTo>
                  <a:pt x="1291076" y="1351926"/>
                </a:lnTo>
                <a:lnTo>
                  <a:pt x="1204456" y="1657961"/>
                </a:lnTo>
                <a:lnTo>
                  <a:pt x="1641138" y="1790040"/>
                </a:lnTo>
                <a:lnTo>
                  <a:pt x="1443199" y="2488016"/>
                </a:lnTo>
                <a:lnTo>
                  <a:pt x="1245619" y="3149841"/>
                </a:lnTo>
                <a:lnTo>
                  <a:pt x="996853" y="3992781"/>
                </a:lnTo>
                <a:lnTo>
                  <a:pt x="890546" y="4370046"/>
                </a:lnTo>
                <a:lnTo>
                  <a:pt x="648222" y="5214418"/>
                </a:lnTo>
                <a:lnTo>
                  <a:pt x="380486" y="6129304"/>
                </a:lnTo>
                <a:lnTo>
                  <a:pt x="267736" y="6521602"/>
                </a:lnTo>
                <a:lnTo>
                  <a:pt x="133868" y="6988352"/>
                </a:lnTo>
                <a:lnTo>
                  <a:pt x="0" y="744651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180812" y="10278667"/>
            <a:ext cx="182245" cy="433705"/>
          </a:xfrm>
          <a:custGeom>
            <a:avLst/>
            <a:gdLst/>
            <a:ahLst/>
            <a:cxnLst/>
            <a:rect l="l" t="t" r="r" b="b"/>
            <a:pathLst>
              <a:path w="182245" h="433704">
                <a:moveTo>
                  <a:pt x="0" y="433668"/>
                </a:moveTo>
                <a:lnTo>
                  <a:pt x="25136" y="387686"/>
                </a:lnTo>
                <a:lnTo>
                  <a:pt x="49060" y="341097"/>
                </a:lnTo>
                <a:lnTo>
                  <a:pt x="71763" y="293925"/>
                </a:lnTo>
                <a:lnTo>
                  <a:pt x="93234" y="246194"/>
                </a:lnTo>
                <a:lnTo>
                  <a:pt x="113463" y="197928"/>
                </a:lnTo>
                <a:lnTo>
                  <a:pt x="132439" y="149151"/>
                </a:lnTo>
                <a:lnTo>
                  <a:pt x="150153" y="99888"/>
                </a:lnTo>
                <a:lnTo>
                  <a:pt x="166595" y="50163"/>
                </a:lnTo>
                <a:lnTo>
                  <a:pt x="18175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6823589" y="10712034"/>
            <a:ext cx="357505" cy="409575"/>
          </a:xfrm>
          <a:custGeom>
            <a:avLst/>
            <a:gdLst/>
            <a:ahLst/>
            <a:cxnLst/>
            <a:rect l="l" t="t" r="r" b="b"/>
            <a:pathLst>
              <a:path w="357504" h="409575">
                <a:moveTo>
                  <a:pt x="0" y="409394"/>
                </a:moveTo>
                <a:lnTo>
                  <a:pt x="38860" y="378203"/>
                </a:lnTo>
                <a:lnTo>
                  <a:pt x="76537" y="345701"/>
                </a:lnTo>
                <a:lnTo>
                  <a:pt x="113001" y="311924"/>
                </a:lnTo>
                <a:lnTo>
                  <a:pt x="148220" y="276906"/>
                </a:lnTo>
                <a:lnTo>
                  <a:pt x="182163" y="240682"/>
                </a:lnTo>
                <a:lnTo>
                  <a:pt x="214802" y="203289"/>
                </a:lnTo>
                <a:lnTo>
                  <a:pt x="246103" y="164760"/>
                </a:lnTo>
                <a:lnTo>
                  <a:pt x="276037" y="125132"/>
                </a:lnTo>
                <a:lnTo>
                  <a:pt x="304574" y="84439"/>
                </a:lnTo>
                <a:lnTo>
                  <a:pt x="331682" y="42716"/>
                </a:lnTo>
                <a:lnTo>
                  <a:pt x="3573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6189674" y="11121550"/>
            <a:ext cx="634365" cy="292100"/>
          </a:xfrm>
          <a:custGeom>
            <a:avLst/>
            <a:gdLst/>
            <a:ahLst/>
            <a:cxnLst/>
            <a:rect l="l" t="t" r="r" b="b"/>
            <a:pathLst>
              <a:path w="634365" h="292100">
                <a:moveTo>
                  <a:pt x="0" y="291978"/>
                </a:moveTo>
                <a:lnTo>
                  <a:pt x="49003" y="280286"/>
                </a:lnTo>
                <a:lnTo>
                  <a:pt x="97560" y="267126"/>
                </a:lnTo>
                <a:lnTo>
                  <a:pt x="145639" y="252513"/>
                </a:lnTo>
                <a:lnTo>
                  <a:pt x="193208" y="236461"/>
                </a:lnTo>
                <a:lnTo>
                  <a:pt x="240237" y="218985"/>
                </a:lnTo>
                <a:lnTo>
                  <a:pt x="286692" y="200098"/>
                </a:lnTo>
                <a:lnTo>
                  <a:pt x="332543" y="179817"/>
                </a:lnTo>
                <a:lnTo>
                  <a:pt x="377758" y="158155"/>
                </a:lnTo>
                <a:lnTo>
                  <a:pt x="422305" y="135126"/>
                </a:lnTo>
                <a:lnTo>
                  <a:pt x="466154" y="110746"/>
                </a:lnTo>
                <a:lnTo>
                  <a:pt x="509271" y="85029"/>
                </a:lnTo>
                <a:lnTo>
                  <a:pt x="551627" y="57989"/>
                </a:lnTo>
                <a:lnTo>
                  <a:pt x="593188" y="29641"/>
                </a:lnTo>
                <a:lnTo>
                  <a:pt x="63392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4885714" y="11413998"/>
            <a:ext cx="1304925" cy="299720"/>
          </a:xfrm>
          <a:custGeom>
            <a:avLst/>
            <a:gdLst/>
            <a:ahLst/>
            <a:cxnLst/>
            <a:rect l="l" t="t" r="r" b="b"/>
            <a:pathLst>
              <a:path w="1304925" h="299720">
                <a:moveTo>
                  <a:pt x="1304320" y="0"/>
                </a:moveTo>
                <a:lnTo>
                  <a:pt x="814663" y="112034"/>
                </a:lnTo>
                <a:lnTo>
                  <a:pt x="202949" y="251987"/>
                </a:lnTo>
                <a:lnTo>
                  <a:pt x="0" y="2992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4565441" y="11664620"/>
            <a:ext cx="320040" cy="60325"/>
          </a:xfrm>
          <a:custGeom>
            <a:avLst/>
            <a:gdLst/>
            <a:ahLst/>
            <a:cxnLst/>
            <a:rect l="l" t="t" r="r" b="b"/>
            <a:pathLst>
              <a:path w="320039" h="60325">
                <a:moveTo>
                  <a:pt x="0" y="0"/>
                </a:moveTo>
                <a:lnTo>
                  <a:pt x="42381" y="21897"/>
                </a:lnTo>
                <a:lnTo>
                  <a:pt x="86568" y="38912"/>
                </a:lnTo>
                <a:lnTo>
                  <a:pt x="132146" y="50983"/>
                </a:lnTo>
                <a:lnTo>
                  <a:pt x="178696" y="58045"/>
                </a:lnTo>
                <a:lnTo>
                  <a:pt x="225802" y="60036"/>
                </a:lnTo>
                <a:lnTo>
                  <a:pt x="273048" y="56893"/>
                </a:lnTo>
                <a:lnTo>
                  <a:pt x="320017" y="4855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317643" y="11364758"/>
            <a:ext cx="248285" cy="300355"/>
          </a:xfrm>
          <a:custGeom>
            <a:avLst/>
            <a:gdLst/>
            <a:ahLst/>
            <a:cxnLst/>
            <a:rect l="l" t="t" r="r" b="b"/>
            <a:pathLst>
              <a:path w="248285" h="300354">
                <a:moveTo>
                  <a:pt x="0" y="0"/>
                </a:moveTo>
                <a:lnTo>
                  <a:pt x="17021" y="47369"/>
                </a:lnTo>
                <a:lnTo>
                  <a:pt x="38502" y="92477"/>
                </a:lnTo>
                <a:lnTo>
                  <a:pt x="64210" y="135044"/>
                </a:lnTo>
                <a:lnTo>
                  <a:pt x="93909" y="174785"/>
                </a:lnTo>
                <a:lnTo>
                  <a:pt x="127367" y="211417"/>
                </a:lnTo>
                <a:lnTo>
                  <a:pt x="164350" y="244659"/>
                </a:lnTo>
                <a:lnTo>
                  <a:pt x="204624" y="274228"/>
                </a:lnTo>
                <a:lnTo>
                  <a:pt x="247955" y="29984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928442" y="9676217"/>
            <a:ext cx="2390140" cy="1689100"/>
          </a:xfrm>
          <a:custGeom>
            <a:avLst/>
            <a:gdLst/>
            <a:ahLst/>
            <a:cxnLst/>
            <a:rect l="l" t="t" r="r" b="b"/>
            <a:pathLst>
              <a:path w="2390140" h="1689100">
                <a:moveTo>
                  <a:pt x="2389584" y="1688744"/>
                </a:moveTo>
                <a:lnTo>
                  <a:pt x="2302963" y="1305752"/>
                </a:lnTo>
                <a:lnTo>
                  <a:pt x="2239966" y="1059492"/>
                </a:lnTo>
                <a:lnTo>
                  <a:pt x="2074242" y="1009022"/>
                </a:lnTo>
                <a:lnTo>
                  <a:pt x="2189497" y="605628"/>
                </a:lnTo>
                <a:lnTo>
                  <a:pt x="1836572" y="498247"/>
                </a:lnTo>
                <a:lnTo>
                  <a:pt x="1171884" y="303172"/>
                </a:lnTo>
                <a:lnTo>
                  <a:pt x="736275" y="177536"/>
                </a:lnTo>
                <a:lnTo>
                  <a:pt x="113107" y="0"/>
                </a:lnTo>
                <a:lnTo>
                  <a:pt x="0" y="393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9795171" y="2949158"/>
            <a:ext cx="4743450" cy="1240790"/>
          </a:xfrm>
          <a:custGeom>
            <a:avLst/>
            <a:gdLst/>
            <a:ahLst/>
            <a:cxnLst/>
            <a:rect l="l" t="t" r="r" b="b"/>
            <a:pathLst>
              <a:path w="4743450" h="1240789">
                <a:moveTo>
                  <a:pt x="0" y="85546"/>
                </a:moveTo>
                <a:lnTo>
                  <a:pt x="83757" y="0"/>
                </a:lnTo>
                <a:lnTo>
                  <a:pt x="129215" y="12527"/>
                </a:lnTo>
                <a:lnTo>
                  <a:pt x="534041" y="140311"/>
                </a:lnTo>
                <a:lnTo>
                  <a:pt x="869069" y="235880"/>
                </a:lnTo>
                <a:lnTo>
                  <a:pt x="1549149" y="431671"/>
                </a:lnTo>
                <a:lnTo>
                  <a:pt x="2408912" y="685090"/>
                </a:lnTo>
                <a:lnTo>
                  <a:pt x="3439769" y="983251"/>
                </a:lnTo>
                <a:lnTo>
                  <a:pt x="4323872" y="1240607"/>
                </a:lnTo>
                <a:lnTo>
                  <a:pt x="4410851" y="989694"/>
                </a:lnTo>
                <a:lnTo>
                  <a:pt x="4463110" y="961059"/>
                </a:lnTo>
                <a:lnTo>
                  <a:pt x="4743374" y="105161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9799824" y="2956674"/>
            <a:ext cx="121920" cy="83185"/>
          </a:xfrm>
          <a:custGeom>
            <a:avLst/>
            <a:gdLst/>
            <a:ahLst/>
            <a:cxnLst/>
            <a:rect l="l" t="t" r="r" b="b"/>
            <a:pathLst>
              <a:path w="121920" h="83185">
                <a:moveTo>
                  <a:pt x="0" y="82683"/>
                </a:moveTo>
                <a:lnTo>
                  <a:pt x="81251" y="0"/>
                </a:lnTo>
                <a:lnTo>
                  <a:pt x="121340" y="1109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9953379" y="297815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0017807" y="2998553"/>
            <a:ext cx="129539" cy="40640"/>
          </a:xfrm>
          <a:custGeom>
            <a:avLst/>
            <a:gdLst/>
            <a:ahLst/>
            <a:cxnLst/>
            <a:rect l="l" t="t" r="r" b="b"/>
            <a:pathLst>
              <a:path w="129540" h="40639">
                <a:moveTo>
                  <a:pt x="0" y="0"/>
                </a:moveTo>
                <a:lnTo>
                  <a:pt x="129215" y="404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0179236" y="304938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0243665" y="3069782"/>
            <a:ext cx="130175" cy="39370"/>
          </a:xfrm>
          <a:custGeom>
            <a:avLst/>
            <a:gdLst/>
            <a:ahLst/>
            <a:cxnLst/>
            <a:rect l="l" t="t" r="r" b="b"/>
            <a:pathLst>
              <a:path w="130175" h="39369">
                <a:moveTo>
                  <a:pt x="0" y="0"/>
                </a:moveTo>
                <a:lnTo>
                  <a:pt x="83757" y="26129"/>
                </a:lnTo>
                <a:lnTo>
                  <a:pt x="129573" y="393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0405810" y="3118462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0470597" y="3137074"/>
            <a:ext cx="130810" cy="37465"/>
          </a:xfrm>
          <a:custGeom>
            <a:avLst/>
            <a:gdLst/>
            <a:ahLst/>
            <a:cxnLst/>
            <a:rect l="l" t="t" r="r" b="b"/>
            <a:pathLst>
              <a:path w="130809" h="37464">
                <a:moveTo>
                  <a:pt x="0" y="0"/>
                </a:moveTo>
                <a:lnTo>
                  <a:pt x="130288" y="3686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0633458" y="318324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28992" y="8590"/>
                </a:lnTo>
                <a:lnTo>
                  <a:pt x="32214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0698244" y="320186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5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0860747" y="324875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0925892" y="3267363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5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1088395" y="331425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1153182" y="3332866"/>
            <a:ext cx="130810" cy="38100"/>
          </a:xfrm>
          <a:custGeom>
            <a:avLst/>
            <a:gdLst/>
            <a:ahLst/>
            <a:cxnLst/>
            <a:rect l="l" t="t" r="r" b="b"/>
            <a:pathLst>
              <a:path w="130809" h="38100">
                <a:moveTo>
                  <a:pt x="0" y="0"/>
                </a:moveTo>
                <a:lnTo>
                  <a:pt x="130288" y="375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1315685" y="337975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26487" y="7516"/>
                </a:ln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1380829" y="3398726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0" y="0"/>
                </a:moveTo>
                <a:lnTo>
                  <a:pt x="129573" y="3829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1542975" y="344669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1607761" y="3465660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0" y="0"/>
                </a:moveTo>
                <a:lnTo>
                  <a:pt x="129930" y="3829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1769906" y="351362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1835051" y="3532594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0" y="0"/>
                </a:moveTo>
                <a:lnTo>
                  <a:pt x="129573" y="3829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1997196" y="358020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2061983" y="3599528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0" y="0"/>
                </a:moveTo>
                <a:lnTo>
                  <a:pt x="129930" y="3829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2224128" y="364713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2289272" y="366610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5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2451775" y="371299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2516562" y="3731607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5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2679065" y="377885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2744209" y="3797467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5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2906712" y="384471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2971499" y="386332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5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3134002" y="391021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13198789" y="392918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34361" y="10022"/>
                </a:lnTo>
                <a:lnTo>
                  <a:pt x="129930" y="375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3361292" y="397643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3426436" y="399504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573" y="3794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3588581" y="404229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3653726" y="4061266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94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3815871" y="410851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3881016" y="4127485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94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4043161" y="417473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4108306" y="4085248"/>
            <a:ext cx="54610" cy="113030"/>
          </a:xfrm>
          <a:custGeom>
            <a:avLst/>
            <a:gdLst/>
            <a:ahLst/>
            <a:cxnLst/>
            <a:rect l="l" t="t" r="r" b="b"/>
            <a:pathLst>
              <a:path w="54609" h="113029">
                <a:moveTo>
                  <a:pt x="0" y="108454"/>
                </a:moveTo>
                <a:lnTo>
                  <a:pt x="15033" y="112749"/>
                </a:lnTo>
                <a:lnTo>
                  <a:pt x="5404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14173449" y="4021178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0" y="31856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14195642" y="3917734"/>
            <a:ext cx="94615" cy="71755"/>
          </a:xfrm>
          <a:custGeom>
            <a:avLst/>
            <a:gdLst/>
            <a:ahLst/>
            <a:cxnLst/>
            <a:rect l="l" t="t" r="r" b="b"/>
            <a:pathLst>
              <a:path w="94615" h="71754">
                <a:moveTo>
                  <a:pt x="0" y="71587"/>
                </a:moveTo>
                <a:lnTo>
                  <a:pt x="15749" y="25771"/>
                </a:lnTo>
                <a:lnTo>
                  <a:pt x="63354" y="0"/>
                </a:lnTo>
                <a:lnTo>
                  <a:pt x="94495" y="1002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14322352" y="3938136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5">
                <a:moveTo>
                  <a:pt x="0" y="0"/>
                </a:moveTo>
                <a:lnTo>
                  <a:pt x="32214" y="1038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4386780" y="3958897"/>
            <a:ext cx="150495" cy="48895"/>
          </a:xfrm>
          <a:custGeom>
            <a:avLst/>
            <a:gdLst/>
            <a:ahLst/>
            <a:cxnLst/>
            <a:rect l="l" t="t" r="r" b="b"/>
            <a:pathLst>
              <a:path w="150494" h="48895">
                <a:moveTo>
                  <a:pt x="0" y="0"/>
                </a:moveTo>
                <a:lnTo>
                  <a:pt x="149975" y="4832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4112600" y="3203293"/>
            <a:ext cx="650240" cy="589280"/>
          </a:xfrm>
          <a:custGeom>
            <a:avLst/>
            <a:gdLst/>
            <a:ahLst/>
            <a:cxnLst/>
            <a:rect l="l" t="t" r="r" b="b"/>
            <a:pathLst>
              <a:path w="650240" h="589279">
                <a:moveTo>
                  <a:pt x="466749" y="0"/>
                </a:moveTo>
                <a:lnTo>
                  <a:pt x="650012" y="326080"/>
                </a:lnTo>
                <a:lnTo>
                  <a:pt x="564465" y="588805"/>
                </a:lnTo>
                <a:lnTo>
                  <a:pt x="0" y="43023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4573623" y="3206514"/>
            <a:ext cx="41910" cy="74295"/>
          </a:xfrm>
          <a:custGeom>
            <a:avLst/>
            <a:gdLst/>
            <a:ahLst/>
            <a:cxnLst/>
            <a:rect l="l" t="t" r="r" b="b"/>
            <a:pathLst>
              <a:path w="41909" h="74295">
                <a:moveTo>
                  <a:pt x="0" y="0"/>
                </a:moveTo>
                <a:lnTo>
                  <a:pt x="41520" y="737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4631609" y="330995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465" y="2935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4664897" y="3368659"/>
            <a:ext cx="66675" cy="118110"/>
          </a:xfrm>
          <a:custGeom>
            <a:avLst/>
            <a:gdLst/>
            <a:ahLst/>
            <a:cxnLst/>
            <a:rect l="l" t="t" r="r" b="b"/>
            <a:pathLst>
              <a:path w="66675" h="118110">
                <a:moveTo>
                  <a:pt x="0" y="0"/>
                </a:moveTo>
                <a:lnTo>
                  <a:pt x="66218" y="1181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4747580" y="3516129"/>
            <a:ext cx="8255" cy="31750"/>
          </a:xfrm>
          <a:custGeom>
            <a:avLst/>
            <a:gdLst/>
            <a:ahLst/>
            <a:cxnLst/>
            <a:rect l="l" t="t" r="r" b="b"/>
            <a:pathLst>
              <a:path w="8255" h="31750">
                <a:moveTo>
                  <a:pt x="0" y="0"/>
                </a:moveTo>
                <a:lnTo>
                  <a:pt x="7874" y="13959"/>
                </a:lnTo>
                <a:lnTo>
                  <a:pt x="2147" y="3114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4697468" y="3579126"/>
            <a:ext cx="41910" cy="128905"/>
          </a:xfrm>
          <a:custGeom>
            <a:avLst/>
            <a:gdLst/>
            <a:ahLst/>
            <a:cxnLst/>
            <a:rect l="l" t="t" r="r" b="b"/>
            <a:pathLst>
              <a:path w="41909" h="128904">
                <a:moveTo>
                  <a:pt x="41878" y="0"/>
                </a:moveTo>
                <a:lnTo>
                  <a:pt x="0" y="12885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4676350" y="3740198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5">
                <a:moveTo>
                  <a:pt x="10380" y="0"/>
                </a:moveTo>
                <a:lnTo>
                  <a:pt x="0" y="3185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4521722" y="3741629"/>
            <a:ext cx="130175" cy="36830"/>
          </a:xfrm>
          <a:custGeom>
            <a:avLst/>
            <a:gdLst/>
            <a:ahLst/>
            <a:cxnLst/>
            <a:rect l="l" t="t" r="r" b="b"/>
            <a:pathLst>
              <a:path w="130175" h="36829">
                <a:moveTo>
                  <a:pt x="129930" y="3650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4456578" y="372301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4293716" y="3677558"/>
            <a:ext cx="130810" cy="36830"/>
          </a:xfrm>
          <a:custGeom>
            <a:avLst/>
            <a:gdLst/>
            <a:ahLst/>
            <a:cxnLst/>
            <a:rect l="l" t="t" r="r" b="b"/>
            <a:pathLst>
              <a:path w="130809" h="36829">
                <a:moveTo>
                  <a:pt x="130288" y="3650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4228571" y="365930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4114391" y="3627089"/>
            <a:ext cx="81915" cy="23495"/>
          </a:xfrm>
          <a:custGeom>
            <a:avLst/>
            <a:gdLst/>
            <a:ahLst/>
            <a:cxnLst/>
            <a:rect l="l" t="t" r="r" b="b"/>
            <a:pathLst>
              <a:path w="81915" h="23495">
                <a:moveTo>
                  <a:pt x="81609" y="2290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0125546" y="2779496"/>
            <a:ext cx="3145790" cy="914400"/>
          </a:xfrm>
          <a:custGeom>
            <a:avLst/>
            <a:gdLst/>
            <a:ahLst/>
            <a:cxnLst/>
            <a:rect l="l" t="t" r="r" b="b"/>
            <a:pathLst>
              <a:path w="3145790" h="914400">
                <a:moveTo>
                  <a:pt x="3145545" y="914169"/>
                </a:moveTo>
                <a:lnTo>
                  <a:pt x="2125426" y="612071"/>
                </a:lnTo>
                <a:lnTo>
                  <a:pt x="1297519" y="371896"/>
                </a:lnTo>
                <a:lnTo>
                  <a:pt x="595606" y="167872"/>
                </a:lnTo>
                <a:lnTo>
                  <a:pt x="281696" y="77314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9967905" y="2718621"/>
            <a:ext cx="158115" cy="60960"/>
          </a:xfrm>
          <a:custGeom>
            <a:avLst/>
            <a:gdLst/>
            <a:ahLst/>
            <a:cxnLst/>
            <a:rect l="l" t="t" r="r" b="b"/>
            <a:pathLst>
              <a:path w="158115" h="60960">
                <a:moveTo>
                  <a:pt x="0" y="0"/>
                </a:moveTo>
                <a:lnTo>
                  <a:pt x="38146" y="18259"/>
                </a:lnTo>
                <a:lnTo>
                  <a:pt x="77170" y="34484"/>
                </a:lnTo>
                <a:lnTo>
                  <a:pt x="116990" y="48642"/>
                </a:lnTo>
                <a:lnTo>
                  <a:pt x="157525" y="607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9789883" y="2579820"/>
            <a:ext cx="177800" cy="138430"/>
          </a:xfrm>
          <a:custGeom>
            <a:avLst/>
            <a:gdLst/>
            <a:ahLst/>
            <a:cxnLst/>
            <a:rect l="l" t="t" r="r" b="b"/>
            <a:pathLst>
              <a:path w="177800" h="138430">
                <a:moveTo>
                  <a:pt x="0" y="0"/>
                </a:moveTo>
                <a:lnTo>
                  <a:pt x="40456" y="39507"/>
                </a:lnTo>
                <a:lnTo>
                  <a:pt x="83685" y="75841"/>
                </a:lnTo>
                <a:lnTo>
                  <a:pt x="129501" y="108856"/>
                </a:lnTo>
                <a:lnTo>
                  <a:pt x="177718" y="13840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9412331" y="2317288"/>
            <a:ext cx="378460" cy="262890"/>
          </a:xfrm>
          <a:custGeom>
            <a:avLst/>
            <a:gdLst/>
            <a:ahLst/>
            <a:cxnLst/>
            <a:rect l="l" t="t" r="r" b="b"/>
            <a:pathLst>
              <a:path w="378459" h="262889">
                <a:moveTo>
                  <a:pt x="377972" y="262877"/>
                </a:moveTo>
                <a:lnTo>
                  <a:pt x="345483" y="221735"/>
                </a:lnTo>
                <a:lnTo>
                  <a:pt x="310210" y="183293"/>
                </a:lnTo>
                <a:lnTo>
                  <a:pt x="272327" y="147672"/>
                </a:lnTo>
                <a:lnTo>
                  <a:pt x="232009" y="114995"/>
                </a:lnTo>
                <a:lnTo>
                  <a:pt x="189431" y="85382"/>
                </a:lnTo>
                <a:lnTo>
                  <a:pt x="144766" y="58954"/>
                </a:lnTo>
                <a:lnTo>
                  <a:pt x="98190" y="35834"/>
                </a:lnTo>
                <a:lnTo>
                  <a:pt x="49876" y="16142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3152973" y="3651429"/>
            <a:ext cx="120650" cy="36195"/>
          </a:xfrm>
          <a:custGeom>
            <a:avLst/>
            <a:gdLst/>
            <a:ahLst/>
            <a:cxnLst/>
            <a:rect l="l" t="t" r="r" b="b"/>
            <a:pathLst>
              <a:path w="120650" h="36195">
                <a:moveTo>
                  <a:pt x="120266" y="3579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3088187" y="363245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2926041" y="3584495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573" y="3829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2860897" y="35651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2698752" y="3517203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930" y="3829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2633965" y="349787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2471820" y="3449911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930" y="3865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2407033" y="343094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2244888" y="3382977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573" y="38299"/>
                </a:moveTo>
                <a:lnTo>
                  <a:pt x="7874" y="214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2179744" y="336400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2017599" y="3316759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1952454" y="329814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1789950" y="325089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1725164" y="323192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1562661" y="318468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1497874" y="316606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1335371" y="311882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89484" y="2577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1270584" y="309984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1108082" y="305260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1042937" y="303398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0880792" y="298674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0815648" y="296777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0653502" y="292088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69439" y="20044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0588358" y="290191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0425855" y="285502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0360711" y="283676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0197491" y="2792024"/>
            <a:ext cx="130810" cy="36195"/>
          </a:xfrm>
          <a:custGeom>
            <a:avLst/>
            <a:gdLst/>
            <a:ahLst/>
            <a:cxnLst/>
            <a:rect l="l" t="t" r="r" b="b"/>
            <a:pathLst>
              <a:path w="130809" h="36194">
                <a:moveTo>
                  <a:pt x="130646" y="3579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0132347" y="277412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9974497" y="2714351"/>
            <a:ext cx="125730" cy="50800"/>
          </a:xfrm>
          <a:custGeom>
            <a:avLst/>
            <a:gdLst/>
            <a:ahLst/>
            <a:cxnLst/>
            <a:rect l="l" t="t" r="r" b="b"/>
            <a:pathLst>
              <a:path w="125729" h="50800">
                <a:moveTo>
                  <a:pt x="125277" y="50469"/>
                </a:moveTo>
                <a:lnTo>
                  <a:pt x="120624" y="49037"/>
                </a:lnTo>
                <a:lnTo>
                  <a:pt x="88768" y="38299"/>
                </a:lnTo>
                <a:lnTo>
                  <a:pt x="57627" y="26487"/>
                </a:lnTo>
                <a:lnTo>
                  <a:pt x="26845" y="12885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9916869" y="2678916"/>
            <a:ext cx="29209" cy="19050"/>
          </a:xfrm>
          <a:custGeom>
            <a:avLst/>
            <a:gdLst/>
            <a:ahLst/>
            <a:cxnLst/>
            <a:rect l="l" t="t" r="r" b="b"/>
            <a:pathLst>
              <a:path w="29209" h="19050">
                <a:moveTo>
                  <a:pt x="28634" y="18612"/>
                </a:moveTo>
                <a:lnTo>
                  <a:pt x="26845" y="17538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9789801" y="2568313"/>
            <a:ext cx="99695" cy="91440"/>
          </a:xfrm>
          <a:custGeom>
            <a:avLst/>
            <a:gdLst/>
            <a:ahLst/>
            <a:cxnLst/>
            <a:rect l="l" t="t" r="r" b="b"/>
            <a:pathLst>
              <a:path w="99695" h="91439">
                <a:moveTo>
                  <a:pt x="99506" y="90915"/>
                </a:moveTo>
                <a:lnTo>
                  <a:pt x="75882" y="72661"/>
                </a:lnTo>
                <a:lnTo>
                  <a:pt x="51542" y="51900"/>
                </a:lnTo>
                <a:lnTo>
                  <a:pt x="28276" y="30424"/>
                </a:lnTo>
                <a:lnTo>
                  <a:pt x="5726" y="751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9746491" y="2516413"/>
            <a:ext cx="22225" cy="26034"/>
          </a:xfrm>
          <a:custGeom>
            <a:avLst/>
            <a:gdLst/>
            <a:ahLst/>
            <a:cxnLst/>
            <a:rect l="l" t="t" r="r" b="b"/>
            <a:pathLst>
              <a:path w="22225" h="26035">
                <a:moveTo>
                  <a:pt x="22192" y="25413"/>
                </a:moveTo>
                <a:lnTo>
                  <a:pt x="9664" y="10380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9619066" y="2406168"/>
            <a:ext cx="104775" cy="86360"/>
          </a:xfrm>
          <a:custGeom>
            <a:avLst/>
            <a:gdLst/>
            <a:ahLst/>
            <a:cxnLst/>
            <a:rect l="l" t="t" r="r" b="b"/>
            <a:pathLst>
              <a:path w="104775" h="86360">
                <a:moveTo>
                  <a:pt x="104159" y="85904"/>
                </a:moveTo>
                <a:lnTo>
                  <a:pt x="93421" y="75166"/>
                </a:lnTo>
                <a:lnTo>
                  <a:pt x="70155" y="53690"/>
                </a:lnTo>
                <a:lnTo>
                  <a:pt x="45815" y="33646"/>
                </a:lnTo>
                <a:lnTo>
                  <a:pt x="20760" y="1431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9561080" y="2370732"/>
            <a:ext cx="29845" cy="17780"/>
          </a:xfrm>
          <a:custGeom>
            <a:avLst/>
            <a:gdLst/>
            <a:ahLst/>
            <a:cxnLst/>
            <a:rect l="l" t="t" r="r" b="b"/>
            <a:pathLst>
              <a:path w="29845" h="17780">
                <a:moveTo>
                  <a:pt x="29350" y="17180"/>
                </a:moveTo>
                <a:lnTo>
                  <a:pt x="26129" y="1503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9414326" y="2310957"/>
            <a:ext cx="116839" cy="44450"/>
          </a:xfrm>
          <a:custGeom>
            <a:avLst/>
            <a:gdLst/>
            <a:ahLst/>
            <a:cxnLst/>
            <a:rect l="l" t="t" r="r" b="b"/>
            <a:pathLst>
              <a:path w="116840" h="44450">
                <a:moveTo>
                  <a:pt x="116687" y="44384"/>
                </a:moveTo>
                <a:lnTo>
                  <a:pt x="88768" y="31498"/>
                </a:lnTo>
                <a:lnTo>
                  <a:pt x="59775" y="19686"/>
                </a:lnTo>
                <a:lnTo>
                  <a:pt x="30066" y="930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5370002" y="1140505"/>
            <a:ext cx="4010025" cy="1160780"/>
          </a:xfrm>
          <a:custGeom>
            <a:avLst/>
            <a:gdLst/>
            <a:ahLst/>
            <a:cxnLst/>
            <a:rect l="l" t="t" r="r" b="b"/>
            <a:pathLst>
              <a:path w="4010025" h="1160780">
                <a:moveTo>
                  <a:pt x="4009962" y="1160788"/>
                </a:moveTo>
                <a:lnTo>
                  <a:pt x="3591892" y="1041595"/>
                </a:lnTo>
                <a:lnTo>
                  <a:pt x="2776513" y="805357"/>
                </a:lnTo>
                <a:lnTo>
                  <a:pt x="1969724" y="572698"/>
                </a:lnTo>
                <a:lnTo>
                  <a:pt x="1244187" y="363663"/>
                </a:lnTo>
                <a:lnTo>
                  <a:pt x="476413" y="13708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4725864" y="1102715"/>
            <a:ext cx="643890" cy="180975"/>
          </a:xfrm>
          <a:custGeom>
            <a:avLst/>
            <a:gdLst/>
            <a:ahLst/>
            <a:cxnLst/>
            <a:rect l="l" t="t" r="r" b="b"/>
            <a:pathLst>
              <a:path w="643889" h="180975">
                <a:moveTo>
                  <a:pt x="643881" y="37426"/>
                </a:moveTo>
                <a:lnTo>
                  <a:pt x="595476" y="21847"/>
                </a:lnTo>
                <a:lnTo>
                  <a:pt x="546470" y="10453"/>
                </a:lnTo>
                <a:lnTo>
                  <a:pt x="497106" y="3188"/>
                </a:lnTo>
                <a:lnTo>
                  <a:pt x="447628" y="0"/>
                </a:lnTo>
                <a:lnTo>
                  <a:pt x="398278" y="833"/>
                </a:lnTo>
                <a:lnTo>
                  <a:pt x="349300" y="5635"/>
                </a:lnTo>
                <a:lnTo>
                  <a:pt x="300936" y="14351"/>
                </a:lnTo>
                <a:lnTo>
                  <a:pt x="253429" y="26927"/>
                </a:lnTo>
                <a:lnTo>
                  <a:pt x="207022" y="43309"/>
                </a:lnTo>
                <a:lnTo>
                  <a:pt x="161959" y="63444"/>
                </a:lnTo>
                <a:lnTo>
                  <a:pt x="118482" y="87277"/>
                </a:lnTo>
                <a:lnTo>
                  <a:pt x="76835" y="114755"/>
                </a:lnTo>
                <a:lnTo>
                  <a:pt x="37259" y="145822"/>
                </a:lnTo>
                <a:lnTo>
                  <a:pt x="0" y="18042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346229" y="1283321"/>
            <a:ext cx="1379855" cy="1082040"/>
          </a:xfrm>
          <a:custGeom>
            <a:avLst/>
            <a:gdLst/>
            <a:ahLst/>
            <a:cxnLst/>
            <a:rect l="l" t="t" r="r" b="b"/>
            <a:pathLst>
              <a:path w="1379854" h="1082039">
                <a:moveTo>
                  <a:pt x="1379845" y="0"/>
                </a:moveTo>
                <a:lnTo>
                  <a:pt x="1030141" y="296013"/>
                </a:lnTo>
                <a:lnTo>
                  <a:pt x="513638" y="728758"/>
                </a:lnTo>
                <a:lnTo>
                  <a:pt x="89126" y="1082042"/>
                </a:lnTo>
                <a:lnTo>
                  <a:pt x="0" y="9746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9241085" y="2254761"/>
            <a:ext cx="140970" cy="40640"/>
          </a:xfrm>
          <a:custGeom>
            <a:avLst/>
            <a:gdLst/>
            <a:ahLst/>
            <a:cxnLst/>
            <a:rect l="l" t="t" r="r" b="b"/>
            <a:pathLst>
              <a:path w="140970" h="40639">
                <a:moveTo>
                  <a:pt x="140669" y="4008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9175940" y="223614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9013437" y="2189974"/>
            <a:ext cx="130175" cy="37465"/>
          </a:xfrm>
          <a:custGeom>
            <a:avLst/>
            <a:gdLst/>
            <a:ahLst/>
            <a:cxnLst/>
            <a:rect l="l" t="t" r="r" b="b"/>
            <a:pathLst>
              <a:path w="130175" h="37464">
                <a:moveTo>
                  <a:pt x="129930" y="3686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8948293" y="217136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15391" y="4295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8785790" y="212411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8721003" y="210514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8558500" y="205825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8493355" y="203928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8331210" y="1992393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8266065" y="197342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8103563" y="1926533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44742" y="1252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8038776" y="190756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876273" y="1860673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811129" y="184206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648626" y="179517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583839" y="177655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421336" y="172966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356192" y="171105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193688" y="1664166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128902" y="164555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6966398" y="1598663"/>
            <a:ext cx="130175" cy="37465"/>
          </a:xfrm>
          <a:custGeom>
            <a:avLst/>
            <a:gdLst/>
            <a:ahLst/>
            <a:cxnLst/>
            <a:rect l="l" t="t" r="r" b="b"/>
            <a:pathLst>
              <a:path w="130175" h="37464">
                <a:moveTo>
                  <a:pt x="129930" y="3722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6901254" y="157969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6738751" y="1532803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6673606" y="151419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6511461" y="1466585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4">
                <a:moveTo>
                  <a:pt x="129930" y="38299"/>
                </a:moveTo>
                <a:lnTo>
                  <a:pt x="104517" y="31140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6446675" y="144761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6284529" y="1399651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4">
                <a:moveTo>
                  <a:pt x="129573" y="3829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6219385" y="138068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6057240" y="1332717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4">
                <a:moveTo>
                  <a:pt x="129930" y="3829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5992453" y="131374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5830308" y="126614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573" y="37941"/>
                </a:moveTo>
                <a:lnTo>
                  <a:pt x="17896" y="501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5765163" y="124717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5602660" y="120028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5537874" y="118166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5375371" y="113477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5310584" y="111509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5726" y="143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5143070" y="1096120"/>
            <a:ext cx="134620" cy="12065"/>
          </a:xfrm>
          <a:custGeom>
            <a:avLst/>
            <a:gdLst/>
            <a:ahLst/>
            <a:cxnLst/>
            <a:rect l="l" t="t" r="r" b="b"/>
            <a:pathLst>
              <a:path w="134620" h="12065">
                <a:moveTo>
                  <a:pt x="134584" y="11453"/>
                </a:moveTo>
                <a:lnTo>
                  <a:pt x="115613" y="7874"/>
                </a:lnTo>
                <a:lnTo>
                  <a:pt x="86620" y="3937"/>
                </a:lnTo>
                <a:lnTo>
                  <a:pt x="57627" y="1431"/>
                </a:lnTo>
                <a:lnTo>
                  <a:pt x="28276" y="0"/>
                </a:lnTo>
                <a:lnTo>
                  <a:pt x="0" y="35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5075778" y="1098268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09">
                <a:moveTo>
                  <a:pt x="33646" y="0"/>
                </a:moveTo>
                <a:lnTo>
                  <a:pt x="7516" y="2505"/>
                </a:lnTo>
                <a:lnTo>
                  <a:pt x="0" y="357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4913275" y="1107574"/>
            <a:ext cx="129539" cy="40005"/>
          </a:xfrm>
          <a:custGeom>
            <a:avLst/>
            <a:gdLst/>
            <a:ahLst/>
            <a:cxnLst/>
            <a:rect l="l" t="t" r="r" b="b"/>
            <a:pathLst>
              <a:path w="129539" h="40005">
                <a:moveTo>
                  <a:pt x="129215" y="0"/>
                </a:moveTo>
                <a:lnTo>
                  <a:pt x="83757" y="10022"/>
                </a:lnTo>
                <a:lnTo>
                  <a:pt x="28276" y="28276"/>
                </a:lnTo>
                <a:lnTo>
                  <a:pt x="1073" y="39373"/>
                </a:lnTo>
                <a:lnTo>
                  <a:pt x="0" y="397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853141" y="1161623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708" y="0"/>
                </a:moveTo>
                <a:lnTo>
                  <a:pt x="8590" y="11096"/>
                </a:lnTo>
                <a:lnTo>
                  <a:pt x="0" y="1610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719273" y="1195269"/>
            <a:ext cx="105410" cy="85725"/>
          </a:xfrm>
          <a:custGeom>
            <a:avLst/>
            <a:gdLst/>
            <a:ahLst/>
            <a:cxnLst/>
            <a:rect l="l" t="t" r="r" b="b"/>
            <a:pathLst>
              <a:path w="105410" h="85725">
                <a:moveTo>
                  <a:pt x="104875" y="0"/>
                </a:moveTo>
                <a:lnTo>
                  <a:pt x="68365" y="25413"/>
                </a:lnTo>
                <a:lnTo>
                  <a:pt x="23623" y="62638"/>
                </a:lnTo>
                <a:lnTo>
                  <a:pt x="2505" y="83041"/>
                </a:lnTo>
                <a:lnTo>
                  <a:pt x="0" y="851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4667730" y="1302292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25771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538515" y="1345960"/>
            <a:ext cx="103505" cy="87630"/>
          </a:xfrm>
          <a:custGeom>
            <a:avLst/>
            <a:gdLst/>
            <a:ahLst/>
            <a:cxnLst/>
            <a:rect l="l" t="t" r="r" b="b"/>
            <a:pathLst>
              <a:path w="103504" h="87630">
                <a:moveTo>
                  <a:pt x="103085" y="0"/>
                </a:moveTo>
                <a:lnTo>
                  <a:pt x="0" y="8733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4486614" y="1455131"/>
            <a:ext cx="26670" cy="22225"/>
          </a:xfrm>
          <a:custGeom>
            <a:avLst/>
            <a:gdLst/>
            <a:ahLst/>
            <a:cxnLst/>
            <a:rect l="l" t="t" r="r" b="b"/>
            <a:pathLst>
              <a:path w="26670" h="22225">
                <a:moveTo>
                  <a:pt x="26129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357757" y="1498799"/>
            <a:ext cx="103505" cy="87630"/>
          </a:xfrm>
          <a:custGeom>
            <a:avLst/>
            <a:gdLst/>
            <a:ahLst/>
            <a:cxnLst/>
            <a:rect l="l" t="t" r="r" b="b"/>
            <a:pathLst>
              <a:path w="103504" h="87630">
                <a:moveTo>
                  <a:pt x="103085" y="0"/>
                </a:moveTo>
                <a:lnTo>
                  <a:pt x="13959" y="75166"/>
                </a:lnTo>
                <a:lnTo>
                  <a:pt x="0" y="8733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305856" y="1607612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25771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176283" y="1651280"/>
            <a:ext cx="103505" cy="86995"/>
          </a:xfrm>
          <a:custGeom>
            <a:avLst/>
            <a:gdLst/>
            <a:ahLst/>
            <a:cxnLst/>
            <a:rect l="l" t="t" r="r" b="b"/>
            <a:pathLst>
              <a:path w="103504" h="86994">
                <a:moveTo>
                  <a:pt x="103443" y="0"/>
                </a:moveTo>
                <a:lnTo>
                  <a:pt x="0" y="8697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124383" y="1759735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25771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994810" y="1803403"/>
            <a:ext cx="103505" cy="86995"/>
          </a:xfrm>
          <a:custGeom>
            <a:avLst/>
            <a:gdLst/>
            <a:ahLst/>
            <a:cxnLst/>
            <a:rect l="l" t="t" r="r" b="b"/>
            <a:pathLst>
              <a:path w="103504" h="86994">
                <a:moveTo>
                  <a:pt x="103443" y="0"/>
                </a:moveTo>
                <a:lnTo>
                  <a:pt x="0" y="866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942909" y="1911858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25771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812978" y="1955526"/>
            <a:ext cx="104139" cy="86995"/>
          </a:xfrm>
          <a:custGeom>
            <a:avLst/>
            <a:gdLst/>
            <a:ahLst/>
            <a:cxnLst/>
            <a:rect l="l" t="t" r="r" b="b"/>
            <a:pathLst>
              <a:path w="104139" h="86994">
                <a:moveTo>
                  <a:pt x="103801" y="0"/>
                </a:moveTo>
                <a:lnTo>
                  <a:pt x="42594" y="51184"/>
                </a:lnTo>
                <a:lnTo>
                  <a:pt x="0" y="866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761077" y="2063623"/>
            <a:ext cx="26670" cy="22225"/>
          </a:xfrm>
          <a:custGeom>
            <a:avLst/>
            <a:gdLst/>
            <a:ahLst/>
            <a:cxnLst/>
            <a:rect l="l" t="t" r="r" b="b"/>
            <a:pathLst>
              <a:path w="26670" h="22225">
                <a:moveTo>
                  <a:pt x="26129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631146" y="2106933"/>
            <a:ext cx="104775" cy="86995"/>
          </a:xfrm>
          <a:custGeom>
            <a:avLst/>
            <a:gdLst/>
            <a:ahLst/>
            <a:cxnLst/>
            <a:rect l="l" t="t" r="r" b="b"/>
            <a:pathLst>
              <a:path w="104775" h="86994">
                <a:moveTo>
                  <a:pt x="104159" y="0"/>
                </a:moveTo>
                <a:lnTo>
                  <a:pt x="0" y="866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579245" y="2215388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26129" y="0"/>
                </a:moveTo>
                <a:lnTo>
                  <a:pt x="0" y="214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440724" y="2258340"/>
            <a:ext cx="112395" cy="93980"/>
          </a:xfrm>
          <a:custGeom>
            <a:avLst/>
            <a:gdLst/>
            <a:ahLst/>
            <a:cxnLst/>
            <a:rect l="l" t="t" r="r" b="b"/>
            <a:pathLst>
              <a:path w="112395" h="93980">
                <a:moveTo>
                  <a:pt x="112392" y="0"/>
                </a:moveTo>
                <a:lnTo>
                  <a:pt x="0" y="9377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356251" y="2250108"/>
            <a:ext cx="85090" cy="102235"/>
          </a:xfrm>
          <a:custGeom>
            <a:avLst/>
            <a:gdLst/>
            <a:ahLst/>
            <a:cxnLst/>
            <a:rect l="l" t="t" r="r" b="b"/>
            <a:pathLst>
              <a:path w="85089" h="102235">
                <a:moveTo>
                  <a:pt x="84473" y="10201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990798" y="2358205"/>
            <a:ext cx="330200" cy="379095"/>
          </a:xfrm>
          <a:custGeom>
            <a:avLst/>
            <a:gdLst/>
            <a:ahLst/>
            <a:cxnLst/>
            <a:rect l="l" t="t" r="r" b="b"/>
            <a:pathLst>
              <a:path w="330200" h="379094">
                <a:moveTo>
                  <a:pt x="231584" y="0"/>
                </a:moveTo>
                <a:lnTo>
                  <a:pt x="329659" y="119908"/>
                </a:lnTo>
                <a:lnTo>
                  <a:pt x="0" y="37869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212718" y="2366079"/>
            <a:ext cx="93980" cy="114935"/>
          </a:xfrm>
          <a:custGeom>
            <a:avLst/>
            <a:gdLst/>
            <a:ahLst/>
            <a:cxnLst/>
            <a:rect l="l" t="t" r="r" b="b"/>
            <a:pathLst>
              <a:path w="93979" h="114935">
                <a:moveTo>
                  <a:pt x="0" y="0"/>
                </a:moveTo>
                <a:lnTo>
                  <a:pt x="93421" y="11453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86231" y="2480619"/>
            <a:ext cx="120014" cy="94615"/>
          </a:xfrm>
          <a:custGeom>
            <a:avLst/>
            <a:gdLst/>
            <a:ahLst/>
            <a:cxnLst/>
            <a:rect l="l" t="t" r="r" b="b"/>
            <a:pathLst>
              <a:path w="120014" h="94614">
                <a:moveTo>
                  <a:pt x="119908" y="0"/>
                </a:moveTo>
                <a:lnTo>
                  <a:pt x="0" y="941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33257" y="2595874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26487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2986860" y="2637395"/>
            <a:ext cx="120014" cy="94615"/>
          </a:xfrm>
          <a:custGeom>
            <a:avLst/>
            <a:gdLst/>
            <a:ahLst/>
            <a:cxnLst/>
            <a:rect l="l" t="t" r="r" b="b"/>
            <a:pathLst>
              <a:path w="120014" h="94614">
                <a:moveTo>
                  <a:pt x="119550" y="0"/>
                </a:moveTo>
                <a:lnTo>
                  <a:pt x="0" y="944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099253" y="2614487"/>
            <a:ext cx="818515" cy="1860550"/>
          </a:xfrm>
          <a:custGeom>
            <a:avLst/>
            <a:gdLst/>
            <a:ahLst/>
            <a:cxnLst/>
            <a:rect l="l" t="t" r="r" b="b"/>
            <a:pathLst>
              <a:path w="818514" h="1860550">
                <a:moveTo>
                  <a:pt x="0" y="277042"/>
                </a:moveTo>
                <a:lnTo>
                  <a:pt x="337534" y="0"/>
                </a:lnTo>
                <a:lnTo>
                  <a:pt x="818242" y="583078"/>
                </a:lnTo>
                <a:lnTo>
                  <a:pt x="719452" y="914885"/>
                </a:lnTo>
                <a:lnTo>
                  <a:pt x="520797" y="1603555"/>
                </a:lnTo>
                <a:lnTo>
                  <a:pt x="447778" y="1860553"/>
                </a:lnTo>
                <a:lnTo>
                  <a:pt x="80893" y="175066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103548" y="2844282"/>
            <a:ext cx="64135" cy="52705"/>
          </a:xfrm>
          <a:custGeom>
            <a:avLst/>
            <a:gdLst/>
            <a:ahLst/>
            <a:cxnLst/>
            <a:rect l="l" t="t" r="r" b="b"/>
            <a:pathLst>
              <a:path w="64135" h="52705">
                <a:moveTo>
                  <a:pt x="0" y="52258"/>
                </a:moveTo>
                <a:lnTo>
                  <a:pt x="6371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193390" y="2801330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89">
                <a:moveTo>
                  <a:pt x="0" y="21476"/>
                </a:moveTo>
                <a:lnTo>
                  <a:pt x="2612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245648" y="2694307"/>
            <a:ext cx="105410" cy="85725"/>
          </a:xfrm>
          <a:custGeom>
            <a:avLst/>
            <a:gdLst/>
            <a:ahLst/>
            <a:cxnLst/>
            <a:rect l="l" t="t" r="r" b="b"/>
            <a:pathLst>
              <a:path w="105410" h="85725">
                <a:moveTo>
                  <a:pt x="0" y="85546"/>
                </a:moveTo>
                <a:lnTo>
                  <a:pt x="10487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376653" y="2651355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0" y="21476"/>
                </a:moveTo>
                <a:lnTo>
                  <a:pt x="2612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428912" y="2624151"/>
            <a:ext cx="87630" cy="97790"/>
          </a:xfrm>
          <a:custGeom>
            <a:avLst/>
            <a:gdLst/>
            <a:ahLst/>
            <a:cxnLst/>
            <a:rect l="l" t="t" r="r" b="b"/>
            <a:pathLst>
              <a:path w="87629" h="97789">
                <a:moveTo>
                  <a:pt x="0" y="5726"/>
                </a:moveTo>
                <a:lnTo>
                  <a:pt x="7158" y="0"/>
                </a:lnTo>
                <a:lnTo>
                  <a:pt x="87336" y="9735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537725" y="2747640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89" h="26669">
                <a:moveTo>
                  <a:pt x="0" y="0"/>
                </a:moveTo>
                <a:lnTo>
                  <a:pt x="21476" y="2612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580677" y="2799898"/>
            <a:ext cx="86360" cy="104775"/>
          </a:xfrm>
          <a:custGeom>
            <a:avLst/>
            <a:gdLst/>
            <a:ahLst/>
            <a:cxnLst/>
            <a:rect l="l" t="t" r="r" b="b"/>
            <a:pathLst>
              <a:path w="86360" h="104775">
                <a:moveTo>
                  <a:pt x="0" y="0"/>
                </a:moveTo>
                <a:lnTo>
                  <a:pt x="85904" y="10415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688416" y="2930187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89" h="26669">
                <a:moveTo>
                  <a:pt x="0" y="0"/>
                </a:moveTo>
                <a:lnTo>
                  <a:pt x="21476" y="2612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731368" y="2982446"/>
            <a:ext cx="86360" cy="104775"/>
          </a:xfrm>
          <a:custGeom>
            <a:avLst/>
            <a:gdLst/>
            <a:ahLst/>
            <a:cxnLst/>
            <a:rect l="l" t="t" r="r" b="b"/>
            <a:pathLst>
              <a:path w="86360" h="104775">
                <a:moveTo>
                  <a:pt x="0" y="0"/>
                </a:moveTo>
                <a:lnTo>
                  <a:pt x="85904" y="10451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838749" y="3113093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89" h="26669">
                <a:moveTo>
                  <a:pt x="0" y="0"/>
                </a:moveTo>
                <a:lnTo>
                  <a:pt x="21476" y="2612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881702" y="3165351"/>
            <a:ext cx="28575" cy="121920"/>
          </a:xfrm>
          <a:custGeom>
            <a:avLst/>
            <a:gdLst/>
            <a:ahLst/>
            <a:cxnLst/>
            <a:rect l="l" t="t" r="r" b="b"/>
            <a:pathLst>
              <a:path w="28575" h="121920">
                <a:moveTo>
                  <a:pt x="0" y="0"/>
                </a:moveTo>
                <a:lnTo>
                  <a:pt x="28276" y="34003"/>
                </a:lnTo>
                <a:lnTo>
                  <a:pt x="2147" y="12134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864521" y="331890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816557" y="3384051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38299" y="0"/>
                </a:moveTo>
                <a:lnTo>
                  <a:pt x="0" y="1295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797587" y="354619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750697" y="3610982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732084" y="377348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685195" y="3838630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666224" y="400113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619334" y="4065920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600722" y="42284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554548" y="4293567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520544" y="4456071"/>
            <a:ext cx="24765" cy="10795"/>
          </a:xfrm>
          <a:custGeom>
            <a:avLst/>
            <a:gdLst/>
            <a:ahLst/>
            <a:cxnLst/>
            <a:rect l="l" t="t" r="r" b="b"/>
            <a:pathLst>
              <a:path w="24764" h="10795">
                <a:moveTo>
                  <a:pt x="24697" y="0"/>
                </a:moveTo>
                <a:lnTo>
                  <a:pt x="21834" y="10738"/>
                </a:lnTo>
                <a:lnTo>
                  <a:pt x="0" y="39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358398" y="4411686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573" y="3865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293612" y="439235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82294" y="4358712"/>
            <a:ext cx="79375" cy="24130"/>
          </a:xfrm>
          <a:custGeom>
            <a:avLst/>
            <a:gdLst/>
            <a:ahLst/>
            <a:cxnLst/>
            <a:rect l="l" t="t" r="r" b="b"/>
            <a:pathLst>
              <a:path w="79375" h="24129">
                <a:moveTo>
                  <a:pt x="79103" y="236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681108" y="4616426"/>
            <a:ext cx="1794510" cy="5365115"/>
          </a:xfrm>
          <a:custGeom>
            <a:avLst/>
            <a:gdLst/>
            <a:ahLst/>
            <a:cxnLst/>
            <a:rect l="l" t="t" r="r" b="b"/>
            <a:pathLst>
              <a:path w="1794510" h="5365115">
                <a:moveTo>
                  <a:pt x="1429956" y="0"/>
                </a:moveTo>
                <a:lnTo>
                  <a:pt x="1793977" y="103801"/>
                </a:lnTo>
                <a:lnTo>
                  <a:pt x="1584226" y="833992"/>
                </a:lnTo>
                <a:lnTo>
                  <a:pt x="1295014" y="1838361"/>
                </a:lnTo>
                <a:lnTo>
                  <a:pt x="1064145" y="2637991"/>
                </a:lnTo>
                <a:lnTo>
                  <a:pt x="813231" y="2565330"/>
                </a:lnTo>
                <a:lnTo>
                  <a:pt x="699049" y="2970514"/>
                </a:lnTo>
                <a:lnTo>
                  <a:pt x="537262" y="3537844"/>
                </a:lnTo>
                <a:lnTo>
                  <a:pt x="429523" y="3926921"/>
                </a:lnTo>
                <a:lnTo>
                  <a:pt x="293149" y="4381500"/>
                </a:lnTo>
                <a:lnTo>
                  <a:pt x="151049" y="4848965"/>
                </a:lnTo>
                <a:lnTo>
                  <a:pt x="0" y="536511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08917" y="4622869"/>
            <a:ext cx="76835" cy="22225"/>
          </a:xfrm>
          <a:custGeom>
            <a:avLst/>
            <a:gdLst/>
            <a:ahLst/>
            <a:cxnLst/>
            <a:rect l="l" t="t" r="r" b="b"/>
            <a:pathLst>
              <a:path w="76835" h="22225">
                <a:moveTo>
                  <a:pt x="0" y="0"/>
                </a:moveTo>
                <a:lnTo>
                  <a:pt x="7624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217729" y="465365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282874" y="4672264"/>
            <a:ext cx="130175" cy="37465"/>
          </a:xfrm>
          <a:custGeom>
            <a:avLst/>
            <a:gdLst/>
            <a:ahLst/>
            <a:cxnLst/>
            <a:rect l="l" t="t" r="r" b="b"/>
            <a:pathLst>
              <a:path w="130175" h="37464">
                <a:moveTo>
                  <a:pt x="0" y="0"/>
                </a:moveTo>
                <a:lnTo>
                  <a:pt x="129930" y="3722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445377" y="4718796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0" y="0"/>
                </a:moveTo>
                <a:lnTo>
                  <a:pt x="21118" y="6084"/>
                </a:lnTo>
                <a:lnTo>
                  <a:pt x="17896" y="1753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416742" y="4768907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398129" y="493141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351240" y="4996196"/>
            <a:ext cx="38100" cy="130810"/>
          </a:xfrm>
          <a:custGeom>
            <a:avLst/>
            <a:gdLst/>
            <a:ahLst/>
            <a:cxnLst/>
            <a:rect l="l" t="t" r="r" b="b"/>
            <a:pathLst>
              <a:path w="38100" h="130810">
                <a:moveTo>
                  <a:pt x="37583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332627" y="515870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286095" y="5223844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267483" y="538634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220593" y="5451492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201980" y="561399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155091" y="5678782"/>
            <a:ext cx="38100" cy="130810"/>
          </a:xfrm>
          <a:custGeom>
            <a:avLst/>
            <a:gdLst/>
            <a:ahLst/>
            <a:cxnLst/>
            <a:rect l="l" t="t" r="r" b="b"/>
            <a:pathLst>
              <a:path w="38100" h="130810">
                <a:moveTo>
                  <a:pt x="37583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136478" y="584128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089588" y="5906429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070975" y="60689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024086" y="6134077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005473" y="629658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958583" y="6361366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7225" y="0"/>
                </a:moveTo>
                <a:lnTo>
                  <a:pt x="11096" y="91631"/>
                </a:ln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939613" y="652387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892723" y="6589014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874111" y="675151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827221" y="6816304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808250" y="697880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761360" y="7043951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742748" y="720645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585256" y="7201086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520111" y="718211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452461" y="7174956"/>
            <a:ext cx="36830" cy="130810"/>
          </a:xfrm>
          <a:custGeom>
            <a:avLst/>
            <a:gdLst/>
            <a:ahLst/>
            <a:cxnLst/>
            <a:rect l="l" t="t" r="r" b="b"/>
            <a:pathLst>
              <a:path w="36830" h="130809">
                <a:moveTo>
                  <a:pt x="36509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434207" y="733781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388033" y="7402962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4" h="130809">
                <a:moveTo>
                  <a:pt x="36867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369778" y="75658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3579" y="19328"/>
                </a:ln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323604" y="7630967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6867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304991" y="779347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258818" y="7858614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4" h="130175">
                <a:moveTo>
                  <a:pt x="36867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240205" y="802111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194389" y="8086263"/>
            <a:ext cx="36830" cy="130810"/>
          </a:xfrm>
          <a:custGeom>
            <a:avLst/>
            <a:gdLst/>
            <a:ahLst/>
            <a:cxnLst/>
            <a:rect l="l" t="t" r="r" b="b"/>
            <a:pathLst>
              <a:path w="36830" h="130809">
                <a:moveTo>
                  <a:pt x="36509" y="0"/>
                </a:moveTo>
                <a:lnTo>
                  <a:pt x="17538" y="66218"/>
                </a:ln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176134" y="82491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131034" y="8314268"/>
            <a:ext cx="36195" cy="130810"/>
          </a:xfrm>
          <a:custGeom>
            <a:avLst/>
            <a:gdLst/>
            <a:ahLst/>
            <a:cxnLst/>
            <a:rect l="l" t="t" r="r" b="b"/>
            <a:pathLst>
              <a:path w="36194" h="130809">
                <a:moveTo>
                  <a:pt x="36151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112779" y="847712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064816" y="8542273"/>
            <a:ext cx="39370" cy="130175"/>
          </a:xfrm>
          <a:custGeom>
            <a:avLst/>
            <a:gdLst/>
            <a:ahLst/>
            <a:cxnLst/>
            <a:rect l="l" t="t" r="r" b="b"/>
            <a:pathLst>
              <a:path w="39369" h="130175">
                <a:moveTo>
                  <a:pt x="39015" y="0"/>
                </a:moveTo>
                <a:lnTo>
                  <a:pt x="0" y="1295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045487" y="870441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996808" y="8769205"/>
            <a:ext cx="39370" cy="130175"/>
          </a:xfrm>
          <a:custGeom>
            <a:avLst/>
            <a:gdLst/>
            <a:ahLst/>
            <a:cxnLst/>
            <a:rect l="l" t="t" r="r" b="b"/>
            <a:pathLst>
              <a:path w="39369" h="130175">
                <a:moveTo>
                  <a:pt x="39015" y="0"/>
                </a:moveTo>
                <a:lnTo>
                  <a:pt x="0" y="1295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977480" y="893099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928442" y="8995779"/>
            <a:ext cx="39370" cy="130175"/>
          </a:xfrm>
          <a:custGeom>
            <a:avLst/>
            <a:gdLst/>
            <a:ahLst/>
            <a:cxnLst/>
            <a:rect l="l" t="t" r="r" b="b"/>
            <a:pathLst>
              <a:path w="39369" h="130175">
                <a:moveTo>
                  <a:pt x="39373" y="0"/>
                </a:moveTo>
                <a:lnTo>
                  <a:pt x="39373" y="357"/>
                </a:lnTo>
                <a:lnTo>
                  <a:pt x="0" y="1295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908756" y="91575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10022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859718" y="9222353"/>
            <a:ext cx="39370" cy="130175"/>
          </a:xfrm>
          <a:custGeom>
            <a:avLst/>
            <a:gdLst/>
            <a:ahLst/>
            <a:cxnLst/>
            <a:rect l="l" t="t" r="r" b="b"/>
            <a:pathLst>
              <a:path w="39369" h="130175">
                <a:moveTo>
                  <a:pt x="39373" y="0"/>
                </a:moveTo>
                <a:lnTo>
                  <a:pt x="0" y="1295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840032" y="93841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792068" y="9448927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33646" y="14675"/>
                </a:ln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773098" y="961107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725492" y="9676217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941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706521" y="98383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674665" y="9903506"/>
            <a:ext cx="22860" cy="76200"/>
          </a:xfrm>
          <a:custGeom>
            <a:avLst/>
            <a:gdLst/>
            <a:ahLst/>
            <a:cxnLst/>
            <a:rect l="l" t="t" r="r" b="b"/>
            <a:pathLst>
              <a:path w="22860" h="76200">
                <a:moveTo>
                  <a:pt x="22549" y="0"/>
                </a:moveTo>
                <a:lnTo>
                  <a:pt x="0" y="758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671086" y="99915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586538" y="12215060"/>
            <a:ext cx="43180" cy="17145"/>
          </a:xfrm>
          <a:custGeom>
            <a:avLst/>
            <a:gdLst/>
            <a:ahLst/>
            <a:cxnLst/>
            <a:rect l="l" t="t" r="r" b="b"/>
            <a:pathLst>
              <a:path w="43179" h="17145">
                <a:moveTo>
                  <a:pt x="0" y="16823"/>
                </a:moveTo>
                <a:lnTo>
                  <a:pt x="4259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660631" y="12190362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169"/>
                </a:moveTo>
                <a:lnTo>
                  <a:pt x="3149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3628" y="12165307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527"/>
                </a:moveTo>
                <a:lnTo>
                  <a:pt x="3149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86625" y="12121996"/>
            <a:ext cx="78740" cy="31750"/>
          </a:xfrm>
          <a:custGeom>
            <a:avLst/>
            <a:gdLst/>
            <a:ahLst/>
            <a:cxnLst/>
            <a:rect l="l" t="t" r="r" b="b"/>
            <a:pathLst>
              <a:path w="78740" h="31750">
                <a:moveTo>
                  <a:pt x="0" y="31140"/>
                </a:moveTo>
                <a:lnTo>
                  <a:pt x="7874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896869" y="12096225"/>
            <a:ext cx="31115" cy="13970"/>
          </a:xfrm>
          <a:custGeom>
            <a:avLst/>
            <a:gdLst/>
            <a:ahLst/>
            <a:cxnLst/>
            <a:rect l="l" t="t" r="r" b="b"/>
            <a:pathLst>
              <a:path w="31115" h="13970">
                <a:moveTo>
                  <a:pt x="0" y="13601"/>
                </a:moveTo>
                <a:lnTo>
                  <a:pt x="5011" y="11453"/>
                </a:lnTo>
                <a:lnTo>
                  <a:pt x="24697" y="2863"/>
                </a:lnTo>
                <a:lnTo>
                  <a:pt x="3078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957360" y="12060073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19686"/>
                </a:moveTo>
                <a:lnTo>
                  <a:pt x="1431" y="18612"/>
                </a:lnTo>
                <a:lnTo>
                  <a:pt x="18970" y="6442"/>
                </a:lnTo>
                <a:lnTo>
                  <a:pt x="2756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010693" y="11973095"/>
            <a:ext cx="53340" cy="65405"/>
          </a:xfrm>
          <a:custGeom>
            <a:avLst/>
            <a:gdLst/>
            <a:ahLst/>
            <a:cxnLst/>
            <a:rect l="l" t="t" r="r" b="b"/>
            <a:pathLst>
              <a:path w="53340" h="65404">
                <a:moveTo>
                  <a:pt x="0" y="65144"/>
                </a:moveTo>
                <a:lnTo>
                  <a:pt x="13601" y="51184"/>
                </a:lnTo>
                <a:lnTo>
                  <a:pt x="27919" y="35435"/>
                </a:lnTo>
                <a:lnTo>
                  <a:pt x="40804" y="18254"/>
                </a:lnTo>
                <a:lnTo>
                  <a:pt x="52974" y="715"/>
                </a:lnTo>
                <a:lnTo>
                  <a:pt x="5333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080491" y="11912603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69" h="31750">
                <a:moveTo>
                  <a:pt x="0" y="31140"/>
                </a:moveTo>
                <a:lnTo>
                  <a:pt x="3579" y="23981"/>
                </a:lnTo>
                <a:lnTo>
                  <a:pt x="12169" y="4295"/>
                </a:lnTo>
                <a:lnTo>
                  <a:pt x="1395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104830" y="11847459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20">
                <a:moveTo>
                  <a:pt x="0" y="32930"/>
                </a:moveTo>
                <a:lnTo>
                  <a:pt x="1073" y="28992"/>
                </a:lnTo>
                <a:lnTo>
                  <a:pt x="5726" y="7874"/>
                </a:lnTo>
                <a:lnTo>
                  <a:pt x="715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115926" y="11730414"/>
            <a:ext cx="13335" cy="83820"/>
          </a:xfrm>
          <a:custGeom>
            <a:avLst/>
            <a:gdLst/>
            <a:ahLst/>
            <a:cxnLst/>
            <a:rect l="l" t="t" r="r" b="b"/>
            <a:pathLst>
              <a:path w="13334" h="83820">
                <a:moveTo>
                  <a:pt x="0" y="83399"/>
                </a:moveTo>
                <a:lnTo>
                  <a:pt x="357" y="82683"/>
                </a:lnTo>
                <a:lnTo>
                  <a:pt x="1288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070826" y="1170643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006040" y="1168674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892932" y="11652384"/>
            <a:ext cx="81280" cy="24765"/>
          </a:xfrm>
          <a:custGeom>
            <a:avLst/>
            <a:gdLst/>
            <a:ahLst/>
            <a:cxnLst/>
            <a:rect l="l" t="t" r="r" b="b"/>
            <a:pathLst>
              <a:path w="81280" h="24765">
                <a:moveTo>
                  <a:pt x="80893" y="2433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828145" y="1163269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63359" y="1161265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42241" y="1151601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0893"/>
                </a:moveTo>
                <a:lnTo>
                  <a:pt x="2398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75887" y="1145122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94857" y="1138607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814186" y="1127261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1251"/>
                </a:moveTo>
                <a:lnTo>
                  <a:pt x="2398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847832" y="1120782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867161" y="111430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886131" y="1102957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0893"/>
                </a:moveTo>
                <a:lnTo>
                  <a:pt x="2505" y="73376"/>
                </a:lnTo>
                <a:lnTo>
                  <a:pt x="2398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919777" y="1096442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938748" y="1089964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957718" y="1078617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0893"/>
                </a:moveTo>
                <a:lnTo>
                  <a:pt x="236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991007" y="1072103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1009977" y="1065624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1028948" y="1054242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1062236" y="1047763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1081206" y="1041285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1100177" y="1029902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133465" y="1023423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1152436" y="1016945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171406" y="1005562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1251"/>
                </a:moveTo>
                <a:lnTo>
                  <a:pt x="2398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204695" y="999120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306" y="0"/>
                </a:lnTo>
                <a:lnTo>
                  <a:pt x="1002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247289" y="10000149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19" h="8890">
                <a:moveTo>
                  <a:pt x="0" y="0"/>
                </a:moveTo>
                <a:lnTo>
                  <a:pt x="32572" y="859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312433" y="10017688"/>
            <a:ext cx="81915" cy="22225"/>
          </a:xfrm>
          <a:custGeom>
            <a:avLst/>
            <a:gdLst/>
            <a:ahLst/>
            <a:cxnLst/>
            <a:rect l="l" t="t" r="r" b="b"/>
            <a:pathLst>
              <a:path w="81915" h="22225">
                <a:moveTo>
                  <a:pt x="0" y="0"/>
                </a:moveTo>
                <a:lnTo>
                  <a:pt x="81609" y="2219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426973" y="1004847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492118" y="1006600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557262" y="10083906"/>
            <a:ext cx="44450" cy="12065"/>
          </a:xfrm>
          <a:custGeom>
            <a:avLst/>
            <a:gdLst/>
            <a:ahLst/>
            <a:cxnLst/>
            <a:rect l="l" t="t" r="r" b="b"/>
            <a:pathLst>
              <a:path w="44450" h="12065">
                <a:moveTo>
                  <a:pt x="0" y="0"/>
                </a:moveTo>
                <a:lnTo>
                  <a:pt x="44384" y="118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591191" y="12119491"/>
            <a:ext cx="315595" cy="124460"/>
          </a:xfrm>
          <a:custGeom>
            <a:avLst/>
            <a:gdLst/>
            <a:ahLst/>
            <a:cxnLst/>
            <a:rect l="l" t="t" r="r" b="b"/>
            <a:pathLst>
              <a:path w="315594" h="124459">
                <a:moveTo>
                  <a:pt x="0" y="124203"/>
                </a:moveTo>
                <a:lnTo>
                  <a:pt x="31534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906167" y="11814328"/>
            <a:ext cx="222250" cy="305435"/>
          </a:xfrm>
          <a:custGeom>
            <a:avLst/>
            <a:gdLst/>
            <a:ahLst/>
            <a:cxnLst/>
            <a:rect l="l" t="t" r="r" b="b"/>
            <a:pathLst>
              <a:path w="222250" h="305434">
                <a:moveTo>
                  <a:pt x="0" y="304903"/>
                </a:moveTo>
                <a:lnTo>
                  <a:pt x="45539" y="282937"/>
                </a:lnTo>
                <a:lnTo>
                  <a:pt x="86874" y="255163"/>
                </a:lnTo>
                <a:lnTo>
                  <a:pt x="123569" y="222178"/>
                </a:lnTo>
                <a:lnTo>
                  <a:pt x="155190" y="184579"/>
                </a:lnTo>
                <a:lnTo>
                  <a:pt x="181300" y="142964"/>
                </a:lnTo>
                <a:lnTo>
                  <a:pt x="201464" y="97931"/>
                </a:lnTo>
                <a:lnTo>
                  <a:pt x="215247" y="50077"/>
                </a:lnTo>
                <a:lnTo>
                  <a:pt x="22221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55126" y="10006592"/>
            <a:ext cx="855980" cy="1808480"/>
          </a:xfrm>
          <a:custGeom>
            <a:avLst/>
            <a:gdLst/>
            <a:ahLst/>
            <a:cxnLst/>
            <a:rect l="l" t="t" r="r" b="b"/>
            <a:pathLst>
              <a:path w="855980" h="1808479">
                <a:moveTo>
                  <a:pt x="373685" y="1807937"/>
                </a:moveTo>
                <a:lnTo>
                  <a:pt x="388719" y="1708788"/>
                </a:lnTo>
                <a:lnTo>
                  <a:pt x="0" y="1590669"/>
                </a:lnTo>
                <a:lnTo>
                  <a:pt x="145680" y="1099938"/>
                </a:lnTo>
                <a:lnTo>
                  <a:pt x="467823" y="0"/>
                </a:lnTo>
                <a:lnTo>
                  <a:pt x="855468" y="10451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687476" y="12380427"/>
            <a:ext cx="280670" cy="110489"/>
          </a:xfrm>
          <a:custGeom>
            <a:avLst/>
            <a:gdLst/>
            <a:ahLst/>
            <a:cxnLst/>
            <a:rect l="l" t="t" r="r" b="b"/>
            <a:pathLst>
              <a:path w="280669" h="110490">
                <a:moveTo>
                  <a:pt x="0" y="110244"/>
                </a:moveTo>
                <a:lnTo>
                  <a:pt x="28026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967760" y="12358037"/>
            <a:ext cx="361315" cy="118745"/>
          </a:xfrm>
          <a:custGeom>
            <a:avLst/>
            <a:gdLst/>
            <a:ahLst/>
            <a:cxnLst/>
            <a:rect l="l" t="t" r="r" b="b"/>
            <a:pathLst>
              <a:path w="361315" h="118745">
                <a:moveTo>
                  <a:pt x="360969" y="118326"/>
                </a:moveTo>
                <a:lnTo>
                  <a:pt x="326198" y="80771"/>
                </a:lnTo>
                <a:lnTo>
                  <a:pt x="286573" y="50013"/>
                </a:lnTo>
                <a:lnTo>
                  <a:pt x="243043" y="26305"/>
                </a:lnTo>
                <a:lnTo>
                  <a:pt x="196555" y="9899"/>
                </a:lnTo>
                <a:lnTo>
                  <a:pt x="148058" y="1046"/>
                </a:lnTo>
                <a:lnTo>
                  <a:pt x="98501" y="0"/>
                </a:lnTo>
                <a:lnTo>
                  <a:pt x="48832" y="7011"/>
                </a:lnTo>
                <a:lnTo>
                  <a:pt x="0" y="223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692130" y="12479933"/>
            <a:ext cx="57785" cy="22860"/>
          </a:xfrm>
          <a:custGeom>
            <a:avLst/>
            <a:gdLst/>
            <a:ahLst/>
            <a:cxnLst/>
            <a:rect l="l" t="t" r="r" b="b"/>
            <a:pathLst>
              <a:path w="57784" h="22859">
                <a:moveTo>
                  <a:pt x="0" y="22549"/>
                </a:moveTo>
                <a:lnTo>
                  <a:pt x="5762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81256" y="12455235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169"/>
                </a:moveTo>
                <a:lnTo>
                  <a:pt x="3114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843895" y="12430180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527"/>
                </a:moveTo>
                <a:lnTo>
                  <a:pt x="3149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906891" y="12387227"/>
            <a:ext cx="78740" cy="31115"/>
          </a:xfrm>
          <a:custGeom>
            <a:avLst/>
            <a:gdLst/>
            <a:ahLst/>
            <a:cxnLst/>
            <a:rect l="l" t="t" r="r" b="b"/>
            <a:pathLst>
              <a:path w="78740" h="31115">
                <a:moveTo>
                  <a:pt x="0" y="30782"/>
                </a:moveTo>
                <a:lnTo>
                  <a:pt x="65502" y="5011"/>
                </a:lnTo>
                <a:lnTo>
                  <a:pt x="7874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018210" y="12372194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5">
                <a:moveTo>
                  <a:pt x="0" y="5726"/>
                </a:moveTo>
                <a:lnTo>
                  <a:pt x="12527" y="2863"/>
                </a:lnTo>
                <a:lnTo>
                  <a:pt x="32572" y="0"/>
                </a:lnTo>
                <a:lnTo>
                  <a:pt x="3328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085144" y="12370404"/>
            <a:ext cx="34290" cy="1905"/>
          </a:xfrm>
          <a:custGeom>
            <a:avLst/>
            <a:gdLst/>
            <a:ahLst/>
            <a:cxnLst/>
            <a:rect l="l" t="t" r="r" b="b"/>
            <a:pathLst>
              <a:path w="34290" h="1904">
                <a:moveTo>
                  <a:pt x="0" y="0"/>
                </a:moveTo>
                <a:lnTo>
                  <a:pt x="6442" y="0"/>
                </a:lnTo>
                <a:lnTo>
                  <a:pt x="26487" y="1073"/>
                </a:lnTo>
                <a:lnTo>
                  <a:pt x="34003" y="178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1152436" y="12377921"/>
            <a:ext cx="78740" cy="31115"/>
          </a:xfrm>
          <a:custGeom>
            <a:avLst/>
            <a:gdLst/>
            <a:ahLst/>
            <a:cxnLst/>
            <a:rect l="l" t="t" r="r" b="b"/>
            <a:pathLst>
              <a:path w="78740" h="31115">
                <a:moveTo>
                  <a:pt x="0" y="0"/>
                </a:moveTo>
                <a:lnTo>
                  <a:pt x="18970" y="5011"/>
                </a:lnTo>
                <a:lnTo>
                  <a:pt x="37941" y="11811"/>
                </a:lnTo>
                <a:lnTo>
                  <a:pt x="56911" y="19686"/>
                </a:lnTo>
                <a:lnTo>
                  <a:pt x="74808" y="28634"/>
                </a:lnTo>
                <a:lnTo>
                  <a:pt x="78388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1259459" y="12426958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90">
                <a:moveTo>
                  <a:pt x="0" y="0"/>
                </a:moveTo>
                <a:lnTo>
                  <a:pt x="2147" y="1431"/>
                </a:lnTo>
                <a:lnTo>
                  <a:pt x="17896" y="13959"/>
                </a:lnTo>
                <a:lnTo>
                  <a:pt x="26129" y="214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306349" y="12472416"/>
            <a:ext cx="13335" cy="24765"/>
          </a:xfrm>
          <a:custGeom>
            <a:avLst/>
            <a:gdLst/>
            <a:ahLst/>
            <a:cxnLst/>
            <a:rect l="l" t="t" r="r" b="b"/>
            <a:pathLst>
              <a:path w="13334" h="24765">
                <a:moveTo>
                  <a:pt x="2863" y="0"/>
                </a:moveTo>
                <a:lnTo>
                  <a:pt x="13243" y="12527"/>
                </a:lnTo>
                <a:lnTo>
                  <a:pt x="0" y="2433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219728" y="12519664"/>
            <a:ext cx="61594" cy="57785"/>
          </a:xfrm>
          <a:custGeom>
            <a:avLst/>
            <a:gdLst/>
            <a:ahLst/>
            <a:cxnLst/>
            <a:rect l="l" t="t" r="r" b="b"/>
            <a:pathLst>
              <a:path w="61594" h="57784">
                <a:moveTo>
                  <a:pt x="61565" y="0"/>
                </a:moveTo>
                <a:lnTo>
                  <a:pt x="14675" y="42594"/>
                </a:lnTo>
                <a:lnTo>
                  <a:pt x="0" y="5762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171764" y="12601273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23981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123801" y="1264887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23981" y="0"/>
                </a:moveTo>
                <a:lnTo>
                  <a:pt x="0" y="2398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040044" y="126968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59775" y="0"/>
                </a:moveTo>
                <a:lnTo>
                  <a:pt x="0" y="5977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036464" y="12781315"/>
            <a:ext cx="22225" cy="26034"/>
          </a:xfrm>
          <a:custGeom>
            <a:avLst/>
            <a:gdLst/>
            <a:ahLst/>
            <a:cxnLst/>
            <a:rect l="l" t="t" r="r" b="b"/>
            <a:pathLst>
              <a:path w="22225" h="26034">
                <a:moveTo>
                  <a:pt x="0" y="0"/>
                </a:moveTo>
                <a:lnTo>
                  <a:pt x="14317" y="17180"/>
                </a:lnTo>
                <a:lnTo>
                  <a:pt x="21834" y="2577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081206" y="12831784"/>
            <a:ext cx="24130" cy="24765"/>
          </a:xfrm>
          <a:custGeom>
            <a:avLst/>
            <a:gdLst/>
            <a:ahLst/>
            <a:cxnLst/>
            <a:rect l="l" t="t" r="r" b="b"/>
            <a:pathLst>
              <a:path w="24130" h="24765">
                <a:moveTo>
                  <a:pt x="0" y="0"/>
                </a:moveTo>
                <a:lnTo>
                  <a:pt x="20402" y="20760"/>
                </a:lnTo>
                <a:lnTo>
                  <a:pt x="23981" y="2433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129528" y="12879390"/>
            <a:ext cx="65405" cy="54610"/>
          </a:xfrm>
          <a:custGeom>
            <a:avLst/>
            <a:gdLst/>
            <a:ahLst/>
            <a:cxnLst/>
            <a:rect l="l" t="t" r="r" b="b"/>
            <a:pathLst>
              <a:path w="65405" h="54609">
                <a:moveTo>
                  <a:pt x="0" y="0"/>
                </a:moveTo>
                <a:lnTo>
                  <a:pt x="26487" y="23623"/>
                </a:lnTo>
                <a:lnTo>
                  <a:pt x="55122" y="47247"/>
                </a:lnTo>
                <a:lnTo>
                  <a:pt x="64786" y="544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221160" y="12954199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0" y="0"/>
                </a:moveTo>
                <a:lnTo>
                  <a:pt x="23623" y="16465"/>
                </a:lnTo>
                <a:lnTo>
                  <a:pt x="27919" y="1932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277356" y="12991782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09" h="17780">
                <a:moveTo>
                  <a:pt x="0" y="0"/>
                </a:moveTo>
                <a:lnTo>
                  <a:pt x="28992" y="1753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335699" y="13025786"/>
            <a:ext cx="76835" cy="37465"/>
          </a:xfrm>
          <a:custGeom>
            <a:avLst/>
            <a:gdLst/>
            <a:ahLst/>
            <a:cxnLst/>
            <a:rect l="l" t="t" r="r" b="b"/>
            <a:pathLst>
              <a:path w="76834" h="37465">
                <a:moveTo>
                  <a:pt x="0" y="0"/>
                </a:moveTo>
                <a:lnTo>
                  <a:pt x="4295" y="2505"/>
                </a:lnTo>
                <a:lnTo>
                  <a:pt x="37583" y="18970"/>
                </a:lnTo>
                <a:lnTo>
                  <a:pt x="71229" y="34719"/>
                </a:lnTo>
                <a:lnTo>
                  <a:pt x="76240" y="3686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443080" y="13075539"/>
            <a:ext cx="32384" cy="12065"/>
          </a:xfrm>
          <a:custGeom>
            <a:avLst/>
            <a:gdLst/>
            <a:ahLst/>
            <a:cxnLst/>
            <a:rect l="l" t="t" r="r" b="b"/>
            <a:pathLst>
              <a:path w="32384" h="12065">
                <a:moveTo>
                  <a:pt x="0" y="0"/>
                </a:moveTo>
                <a:lnTo>
                  <a:pt x="31856" y="118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507151" y="1309773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4295" y="1789"/>
                </a:lnTo>
                <a:lnTo>
                  <a:pt x="32214" y="96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572295" y="13115987"/>
            <a:ext cx="83185" cy="17145"/>
          </a:xfrm>
          <a:custGeom>
            <a:avLst/>
            <a:gdLst/>
            <a:ahLst/>
            <a:cxnLst/>
            <a:rect l="l" t="t" r="r" b="b"/>
            <a:pathLst>
              <a:path w="83185" h="17144">
                <a:moveTo>
                  <a:pt x="0" y="0"/>
                </a:moveTo>
                <a:lnTo>
                  <a:pt x="10738" y="2863"/>
                </a:lnTo>
                <a:lnTo>
                  <a:pt x="47247" y="10380"/>
                </a:lnTo>
                <a:lnTo>
                  <a:pt x="82683" y="1682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688625" y="13137105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5" h="3809">
                <a:moveTo>
                  <a:pt x="0" y="0"/>
                </a:moveTo>
                <a:lnTo>
                  <a:pt x="4295" y="715"/>
                </a:lnTo>
                <a:lnTo>
                  <a:pt x="33646" y="357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735514" y="1308305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930"/>
                </a:moveTo>
                <a:lnTo>
                  <a:pt x="680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1749474" y="12967085"/>
            <a:ext cx="18415" cy="83185"/>
          </a:xfrm>
          <a:custGeom>
            <a:avLst/>
            <a:gdLst/>
            <a:ahLst/>
            <a:cxnLst/>
            <a:rect l="l" t="t" r="r" b="b"/>
            <a:pathLst>
              <a:path w="18414" h="83184">
                <a:moveTo>
                  <a:pt x="0" y="82683"/>
                </a:moveTo>
                <a:lnTo>
                  <a:pt x="1789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1774530" y="1290122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20">
                <a:moveTo>
                  <a:pt x="0" y="32930"/>
                </a:moveTo>
                <a:lnTo>
                  <a:pt x="680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788489" y="1283500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20">
                <a:moveTo>
                  <a:pt x="0" y="32930"/>
                </a:moveTo>
                <a:lnTo>
                  <a:pt x="715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802807" y="12741585"/>
            <a:ext cx="13335" cy="60325"/>
          </a:xfrm>
          <a:custGeom>
            <a:avLst/>
            <a:gdLst/>
            <a:ahLst/>
            <a:cxnLst/>
            <a:rect l="l" t="t" r="r" b="b"/>
            <a:pathLst>
              <a:path w="13335" h="60325">
                <a:moveTo>
                  <a:pt x="0" y="60133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986619" y="12488740"/>
            <a:ext cx="247650" cy="73660"/>
          </a:xfrm>
          <a:custGeom>
            <a:avLst/>
            <a:gdLst/>
            <a:ahLst/>
            <a:cxnLst/>
            <a:rect l="l" t="t" r="r" b="b"/>
            <a:pathLst>
              <a:path w="247650" h="73659">
                <a:moveTo>
                  <a:pt x="247596" y="73428"/>
                </a:moveTo>
                <a:lnTo>
                  <a:pt x="214549" y="40193"/>
                </a:lnTo>
                <a:lnTo>
                  <a:pt x="175585" y="16628"/>
                </a:lnTo>
                <a:lnTo>
                  <a:pt x="132676" y="3106"/>
                </a:lnTo>
                <a:lnTo>
                  <a:pt x="87794" y="0"/>
                </a:lnTo>
                <a:lnTo>
                  <a:pt x="42911" y="7683"/>
                </a:lnTo>
                <a:lnTo>
                  <a:pt x="0" y="265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30071" y="12515369"/>
            <a:ext cx="257175" cy="98425"/>
          </a:xfrm>
          <a:custGeom>
            <a:avLst/>
            <a:gdLst/>
            <a:ahLst/>
            <a:cxnLst/>
            <a:rect l="l" t="t" r="r" b="b"/>
            <a:pathLst>
              <a:path w="257175" h="98425">
                <a:moveTo>
                  <a:pt x="256640" y="0"/>
                </a:moveTo>
                <a:lnTo>
                  <a:pt x="0" y="9807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148141" y="12507136"/>
            <a:ext cx="81280" cy="59690"/>
          </a:xfrm>
          <a:custGeom>
            <a:avLst/>
            <a:gdLst/>
            <a:ahLst/>
            <a:cxnLst/>
            <a:rect l="l" t="t" r="r" b="b"/>
            <a:pathLst>
              <a:path w="81280" h="59690">
                <a:moveTo>
                  <a:pt x="80893" y="59417"/>
                </a:moveTo>
                <a:lnTo>
                  <a:pt x="47605" y="26129"/>
                </a:lnTo>
                <a:lnTo>
                  <a:pt x="7158" y="2505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081922" y="12495682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5" h="2540">
                <a:moveTo>
                  <a:pt x="33646" y="2505"/>
                </a:moveTo>
                <a:lnTo>
                  <a:pt x="28276" y="1431"/>
                </a:lnTo>
                <a:lnTo>
                  <a:pt x="12527" y="0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922283" y="12498903"/>
            <a:ext cx="126364" cy="48895"/>
          </a:xfrm>
          <a:custGeom>
            <a:avLst/>
            <a:gdLst/>
            <a:ahLst/>
            <a:cxnLst/>
            <a:rect l="l" t="t" r="r" b="b"/>
            <a:pathLst>
              <a:path w="126365" h="48895">
                <a:moveTo>
                  <a:pt x="125993" y="0"/>
                </a:moveTo>
                <a:lnTo>
                  <a:pt x="125635" y="0"/>
                </a:lnTo>
                <a:lnTo>
                  <a:pt x="110244" y="3937"/>
                </a:lnTo>
                <a:lnTo>
                  <a:pt x="95569" y="8948"/>
                </a:lnTo>
                <a:lnTo>
                  <a:pt x="81251" y="15033"/>
                </a:lnTo>
                <a:lnTo>
                  <a:pt x="67292" y="22549"/>
                </a:lnTo>
                <a:lnTo>
                  <a:pt x="0" y="4832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858928" y="12559395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31498" y="0"/>
                </a:moveTo>
                <a:lnTo>
                  <a:pt x="0" y="118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32218" y="12583376"/>
            <a:ext cx="95250" cy="36195"/>
          </a:xfrm>
          <a:custGeom>
            <a:avLst/>
            <a:gdLst/>
            <a:ahLst/>
            <a:cxnLst/>
            <a:rect l="l" t="t" r="r" b="b"/>
            <a:pathLst>
              <a:path w="95250" h="36195">
                <a:moveTo>
                  <a:pt x="95211" y="0"/>
                </a:moveTo>
                <a:lnTo>
                  <a:pt x="0" y="361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043981" y="12485660"/>
            <a:ext cx="294005" cy="285750"/>
          </a:xfrm>
          <a:custGeom>
            <a:avLst/>
            <a:gdLst/>
            <a:ahLst/>
            <a:cxnLst/>
            <a:rect l="l" t="t" r="r" b="b"/>
            <a:pathLst>
              <a:path w="294005" h="285750">
                <a:moveTo>
                  <a:pt x="293507" y="0"/>
                </a:moveTo>
                <a:lnTo>
                  <a:pt x="199370" y="85904"/>
                </a:lnTo>
                <a:lnTo>
                  <a:pt x="0" y="28527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043565" y="12770776"/>
            <a:ext cx="676275" cy="357505"/>
          </a:xfrm>
          <a:custGeom>
            <a:avLst/>
            <a:gdLst/>
            <a:ahLst/>
            <a:cxnLst/>
            <a:rect l="l" t="t" r="r" b="b"/>
            <a:pathLst>
              <a:path w="676275" h="357505">
                <a:moveTo>
                  <a:pt x="0" y="0"/>
                </a:moveTo>
                <a:lnTo>
                  <a:pt x="32480" y="37449"/>
                </a:lnTo>
                <a:lnTo>
                  <a:pt x="66634" y="73078"/>
                </a:lnTo>
                <a:lnTo>
                  <a:pt x="102381" y="106844"/>
                </a:lnTo>
                <a:lnTo>
                  <a:pt x="139642" y="138706"/>
                </a:lnTo>
                <a:lnTo>
                  <a:pt x="178338" y="168620"/>
                </a:lnTo>
                <a:lnTo>
                  <a:pt x="218389" y="196547"/>
                </a:lnTo>
                <a:lnTo>
                  <a:pt x="259717" y="222442"/>
                </a:lnTo>
                <a:lnTo>
                  <a:pt x="302241" y="246265"/>
                </a:lnTo>
                <a:lnTo>
                  <a:pt x="345882" y="267974"/>
                </a:lnTo>
                <a:lnTo>
                  <a:pt x="390561" y="287526"/>
                </a:lnTo>
                <a:lnTo>
                  <a:pt x="436199" y="304881"/>
                </a:lnTo>
                <a:lnTo>
                  <a:pt x="482716" y="319995"/>
                </a:lnTo>
                <a:lnTo>
                  <a:pt x="530033" y="332826"/>
                </a:lnTo>
                <a:lnTo>
                  <a:pt x="578070" y="343334"/>
                </a:lnTo>
                <a:lnTo>
                  <a:pt x="626749" y="351476"/>
                </a:lnTo>
                <a:lnTo>
                  <a:pt x="675989" y="3572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719765" y="12727267"/>
            <a:ext cx="86360" cy="400685"/>
          </a:xfrm>
          <a:custGeom>
            <a:avLst/>
            <a:gdLst/>
            <a:ahLst/>
            <a:cxnLst/>
            <a:rect l="l" t="t" r="r" b="b"/>
            <a:pathLst>
              <a:path w="86360" h="400684">
                <a:moveTo>
                  <a:pt x="0" y="400530"/>
                </a:moveTo>
                <a:lnTo>
                  <a:pt x="8590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692920" y="11419009"/>
            <a:ext cx="1837055" cy="791845"/>
          </a:xfrm>
          <a:custGeom>
            <a:avLst/>
            <a:gdLst/>
            <a:ahLst/>
            <a:cxnLst/>
            <a:rect l="l" t="t" r="r" b="b"/>
            <a:pathLst>
              <a:path w="1837054" h="791845">
                <a:moveTo>
                  <a:pt x="1758542" y="0"/>
                </a:moveTo>
                <a:lnTo>
                  <a:pt x="1836930" y="402678"/>
                </a:lnTo>
                <a:lnTo>
                  <a:pt x="1241323" y="525092"/>
                </a:lnTo>
                <a:lnTo>
                  <a:pt x="819674" y="614576"/>
                </a:lnTo>
                <a:lnTo>
                  <a:pt x="772426" y="415564"/>
                </a:lnTo>
                <a:lnTo>
                  <a:pt x="500753" y="476771"/>
                </a:lnTo>
                <a:lnTo>
                  <a:pt x="234090" y="550506"/>
                </a:lnTo>
                <a:lnTo>
                  <a:pt x="276326" y="734485"/>
                </a:lnTo>
                <a:lnTo>
                  <a:pt x="0" y="79139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3446093" y="11417577"/>
            <a:ext cx="19685" cy="99695"/>
          </a:xfrm>
          <a:custGeom>
            <a:avLst/>
            <a:gdLst/>
            <a:ahLst/>
            <a:cxnLst/>
            <a:rect l="l" t="t" r="r" b="b"/>
            <a:pathLst>
              <a:path w="19685" h="99695">
                <a:moveTo>
                  <a:pt x="0" y="0"/>
                </a:moveTo>
                <a:lnTo>
                  <a:pt x="19328" y="995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3471864" y="11550372"/>
            <a:ext cx="6985" cy="33655"/>
          </a:xfrm>
          <a:custGeom>
            <a:avLst/>
            <a:gdLst/>
            <a:ahLst/>
            <a:cxnLst/>
            <a:rect l="l" t="t" r="r" b="b"/>
            <a:pathLst>
              <a:path w="6985" h="33654">
                <a:moveTo>
                  <a:pt x="0" y="0"/>
                </a:moveTo>
                <a:lnTo>
                  <a:pt x="6442" y="3328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3484750" y="11616590"/>
            <a:ext cx="13335" cy="66675"/>
          </a:xfrm>
          <a:custGeom>
            <a:avLst/>
            <a:gdLst/>
            <a:ahLst/>
            <a:cxnLst/>
            <a:rect l="l" t="t" r="r" b="b"/>
            <a:pathLst>
              <a:path w="13335" h="66675">
                <a:moveTo>
                  <a:pt x="0" y="0"/>
                </a:moveTo>
                <a:lnTo>
                  <a:pt x="12885" y="665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3504079" y="1171645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20">
                <a:moveTo>
                  <a:pt x="0" y="0"/>
                </a:moveTo>
                <a:lnTo>
                  <a:pt x="6442" y="32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3492625" y="11782673"/>
            <a:ext cx="31750" cy="41910"/>
          </a:xfrm>
          <a:custGeom>
            <a:avLst/>
            <a:gdLst/>
            <a:ahLst/>
            <a:cxnLst/>
            <a:rect l="l" t="t" r="r" b="b"/>
            <a:pathLst>
              <a:path w="31750" h="41909">
                <a:moveTo>
                  <a:pt x="24339" y="0"/>
                </a:moveTo>
                <a:lnTo>
                  <a:pt x="31140" y="35077"/>
                </a:lnTo>
                <a:lnTo>
                  <a:pt x="0" y="415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3426406" y="11830994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4" h="6984">
                <a:moveTo>
                  <a:pt x="33288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3327258" y="11844596"/>
            <a:ext cx="66675" cy="13970"/>
          </a:xfrm>
          <a:custGeom>
            <a:avLst/>
            <a:gdLst/>
            <a:ahLst/>
            <a:cxnLst/>
            <a:rect l="l" t="t" r="r" b="b"/>
            <a:pathLst>
              <a:path w="66675" h="13970">
                <a:moveTo>
                  <a:pt x="66218" y="0"/>
                </a:moveTo>
                <a:lnTo>
                  <a:pt x="0" y="1360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3260682" y="11864998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4" h="6984">
                <a:moveTo>
                  <a:pt x="33288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3161533" y="11878599"/>
            <a:ext cx="66675" cy="13970"/>
          </a:xfrm>
          <a:custGeom>
            <a:avLst/>
            <a:gdLst/>
            <a:ahLst/>
            <a:cxnLst/>
            <a:rect l="l" t="t" r="r" b="b"/>
            <a:pathLst>
              <a:path w="66675" h="13970">
                <a:moveTo>
                  <a:pt x="66218" y="0"/>
                </a:moveTo>
                <a:lnTo>
                  <a:pt x="0" y="1360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3095315" y="11899002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19" h="6984">
                <a:moveTo>
                  <a:pt x="3293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995809" y="11912603"/>
            <a:ext cx="66675" cy="13970"/>
          </a:xfrm>
          <a:custGeom>
            <a:avLst/>
            <a:gdLst/>
            <a:ahLst/>
            <a:cxnLst/>
            <a:rect l="l" t="t" r="r" b="b"/>
            <a:pathLst>
              <a:path w="66675" h="13970">
                <a:moveTo>
                  <a:pt x="66218" y="0"/>
                </a:moveTo>
                <a:lnTo>
                  <a:pt x="0" y="1360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929591" y="1193300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32930" y="0"/>
                </a:moveTo>
                <a:lnTo>
                  <a:pt x="3579" y="6084"/>
                </a:lnTo>
                <a:lnTo>
                  <a:pt x="0" y="715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830442" y="11946966"/>
            <a:ext cx="66040" cy="13970"/>
          </a:xfrm>
          <a:custGeom>
            <a:avLst/>
            <a:gdLst/>
            <a:ahLst/>
            <a:cxnLst/>
            <a:rect l="l" t="t" r="r" b="b"/>
            <a:pathLst>
              <a:path w="66039" h="13970">
                <a:moveTo>
                  <a:pt x="65860" y="0"/>
                </a:moveTo>
                <a:lnTo>
                  <a:pt x="0" y="1395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764224" y="11968084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19" h="6984">
                <a:moveTo>
                  <a:pt x="3293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664718" y="11982043"/>
            <a:ext cx="66675" cy="13970"/>
          </a:xfrm>
          <a:custGeom>
            <a:avLst/>
            <a:gdLst/>
            <a:ahLst/>
            <a:cxnLst/>
            <a:rect l="l" t="t" r="r" b="b"/>
            <a:pathLst>
              <a:path w="66675" h="13970">
                <a:moveTo>
                  <a:pt x="66218" y="0"/>
                </a:moveTo>
                <a:lnTo>
                  <a:pt x="0" y="1395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598499" y="12003161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5" h="6984">
                <a:moveTo>
                  <a:pt x="33288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512237" y="12010678"/>
            <a:ext cx="53340" cy="17145"/>
          </a:xfrm>
          <a:custGeom>
            <a:avLst/>
            <a:gdLst/>
            <a:ahLst/>
            <a:cxnLst/>
            <a:rect l="l" t="t" r="r" b="b"/>
            <a:pathLst>
              <a:path w="53339" h="17145">
                <a:moveTo>
                  <a:pt x="53332" y="6442"/>
                </a:moveTo>
                <a:lnTo>
                  <a:pt x="3937" y="1682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496845" y="1194481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20">
                <a:moveTo>
                  <a:pt x="7516" y="3293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473580" y="11846028"/>
            <a:ext cx="15875" cy="66040"/>
          </a:xfrm>
          <a:custGeom>
            <a:avLst/>
            <a:gdLst/>
            <a:ahLst/>
            <a:cxnLst/>
            <a:rect l="l" t="t" r="r" b="b"/>
            <a:pathLst>
              <a:path w="15875" h="66040">
                <a:moveTo>
                  <a:pt x="15391" y="6586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420605" y="11832068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5" h="7620">
                <a:moveTo>
                  <a:pt x="33288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321814" y="1184710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467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255596" y="11869293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5" h="7620">
                <a:moveTo>
                  <a:pt x="33288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157164" y="11883969"/>
            <a:ext cx="66040" cy="16510"/>
          </a:xfrm>
          <a:custGeom>
            <a:avLst/>
            <a:gdLst/>
            <a:ahLst/>
            <a:cxnLst/>
            <a:rect l="l" t="t" r="r" b="b"/>
            <a:pathLst>
              <a:path w="66039" h="16509">
                <a:moveTo>
                  <a:pt x="65502" y="0"/>
                </a:moveTo>
                <a:lnTo>
                  <a:pt x="35077" y="6800"/>
                </a:lnTo>
                <a:lnTo>
                  <a:pt x="0" y="1646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092019" y="1190974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0"/>
                </a:moveTo>
                <a:lnTo>
                  <a:pt x="0" y="894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994303" y="11927637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5" h="18415">
                <a:moveTo>
                  <a:pt x="65144" y="0"/>
                </a:moveTo>
                <a:lnTo>
                  <a:pt x="0" y="1789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929158" y="1195484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0"/>
                </a:moveTo>
                <a:lnTo>
                  <a:pt x="0" y="894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927010" y="11990992"/>
            <a:ext cx="15240" cy="66040"/>
          </a:xfrm>
          <a:custGeom>
            <a:avLst/>
            <a:gdLst/>
            <a:ahLst/>
            <a:cxnLst/>
            <a:rect l="l" t="t" r="r" b="b"/>
            <a:pathLst>
              <a:path w="15239" h="66040">
                <a:moveTo>
                  <a:pt x="0" y="0"/>
                </a:moveTo>
                <a:lnTo>
                  <a:pt x="14675" y="6586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949202" y="12089782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20">
                <a:moveTo>
                  <a:pt x="0" y="0"/>
                </a:moveTo>
                <a:lnTo>
                  <a:pt x="7516" y="3293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890859" y="12150989"/>
            <a:ext cx="66675" cy="13970"/>
          </a:xfrm>
          <a:custGeom>
            <a:avLst/>
            <a:gdLst/>
            <a:ahLst/>
            <a:cxnLst/>
            <a:rect l="l" t="t" r="r" b="b"/>
            <a:pathLst>
              <a:path w="66675" h="13970">
                <a:moveTo>
                  <a:pt x="66218" y="0"/>
                </a:moveTo>
                <a:lnTo>
                  <a:pt x="0" y="1360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824283" y="12171391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5" h="6984">
                <a:moveTo>
                  <a:pt x="33288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691846" y="12184993"/>
            <a:ext cx="99695" cy="20955"/>
          </a:xfrm>
          <a:custGeom>
            <a:avLst/>
            <a:gdLst/>
            <a:ahLst/>
            <a:cxnLst/>
            <a:rect l="l" t="t" r="r" b="b"/>
            <a:pathLst>
              <a:path w="99694" h="20954">
                <a:moveTo>
                  <a:pt x="99506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802165" y="11933721"/>
            <a:ext cx="940435" cy="210185"/>
          </a:xfrm>
          <a:custGeom>
            <a:avLst/>
            <a:gdLst/>
            <a:ahLst/>
            <a:cxnLst/>
            <a:rect l="l" t="t" r="r" b="b"/>
            <a:pathLst>
              <a:path w="940435" h="210184">
                <a:moveTo>
                  <a:pt x="0" y="210108"/>
                </a:moveTo>
                <a:lnTo>
                  <a:pt x="854752" y="17896"/>
                </a:lnTo>
                <a:lnTo>
                  <a:pt x="93994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3741787" y="11637254"/>
            <a:ext cx="201930" cy="296545"/>
          </a:xfrm>
          <a:custGeom>
            <a:avLst/>
            <a:gdLst/>
            <a:ahLst/>
            <a:cxnLst/>
            <a:rect l="l" t="t" r="r" b="b"/>
            <a:pathLst>
              <a:path w="201929" h="296545">
                <a:moveTo>
                  <a:pt x="0" y="296557"/>
                </a:moveTo>
                <a:lnTo>
                  <a:pt x="43393" y="283442"/>
                </a:lnTo>
                <a:lnTo>
                  <a:pt x="82681" y="263440"/>
                </a:lnTo>
                <a:lnTo>
                  <a:pt x="117314" y="237379"/>
                </a:lnTo>
                <a:lnTo>
                  <a:pt x="146745" y="206084"/>
                </a:lnTo>
                <a:lnTo>
                  <a:pt x="170426" y="170380"/>
                </a:lnTo>
                <a:lnTo>
                  <a:pt x="187809" y="131094"/>
                </a:lnTo>
                <a:lnTo>
                  <a:pt x="198348" y="89051"/>
                </a:lnTo>
                <a:lnTo>
                  <a:pt x="201492" y="45078"/>
                </a:lnTo>
                <a:lnTo>
                  <a:pt x="19669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3866310" y="11304827"/>
            <a:ext cx="72390" cy="332740"/>
          </a:xfrm>
          <a:custGeom>
            <a:avLst/>
            <a:gdLst/>
            <a:ahLst/>
            <a:cxnLst/>
            <a:rect l="l" t="t" r="r" b="b"/>
            <a:pathLst>
              <a:path w="72389" h="332740">
                <a:moveTo>
                  <a:pt x="72303" y="3325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3614035" y="11015107"/>
            <a:ext cx="252095" cy="289560"/>
          </a:xfrm>
          <a:custGeom>
            <a:avLst/>
            <a:gdLst/>
            <a:ahLst/>
            <a:cxnLst/>
            <a:rect l="l" t="t" r="r" b="b"/>
            <a:pathLst>
              <a:path w="252095" h="289559">
                <a:moveTo>
                  <a:pt x="252099" y="289436"/>
                </a:moveTo>
                <a:lnTo>
                  <a:pt x="236548" y="241643"/>
                </a:lnTo>
                <a:lnTo>
                  <a:pt x="215789" y="196425"/>
                </a:lnTo>
                <a:lnTo>
                  <a:pt x="190146" y="154152"/>
                </a:lnTo>
                <a:lnTo>
                  <a:pt x="159941" y="115197"/>
                </a:lnTo>
                <a:lnTo>
                  <a:pt x="125501" y="79933"/>
                </a:lnTo>
                <a:lnTo>
                  <a:pt x="87147" y="48730"/>
                </a:lnTo>
                <a:lnTo>
                  <a:pt x="45206" y="21962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276714" y="10634771"/>
            <a:ext cx="1337945" cy="769620"/>
          </a:xfrm>
          <a:custGeom>
            <a:avLst/>
            <a:gdLst/>
            <a:ahLst/>
            <a:cxnLst/>
            <a:rect l="l" t="t" r="r" b="b"/>
            <a:pathLst>
              <a:path w="1337945" h="769620">
                <a:moveTo>
                  <a:pt x="1337608" y="380486"/>
                </a:moveTo>
                <a:lnTo>
                  <a:pt x="1282844" y="362231"/>
                </a:lnTo>
                <a:lnTo>
                  <a:pt x="1167946" y="769205"/>
                </a:lnTo>
                <a:lnTo>
                  <a:pt x="468180" y="565181"/>
                </a:lnTo>
                <a:lnTo>
                  <a:pt x="9664" y="436324"/>
                </a:lnTo>
                <a:lnTo>
                  <a:pt x="120266" y="2720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818217" y="10631889"/>
            <a:ext cx="458470" cy="310515"/>
          </a:xfrm>
          <a:custGeom>
            <a:avLst/>
            <a:gdLst/>
            <a:ahLst/>
            <a:cxnLst/>
            <a:rect l="l" t="t" r="r" b="b"/>
            <a:pathLst>
              <a:path w="458469" h="310515">
                <a:moveTo>
                  <a:pt x="458248" y="2983"/>
                </a:moveTo>
                <a:lnTo>
                  <a:pt x="410606" y="0"/>
                </a:lnTo>
                <a:lnTo>
                  <a:pt x="363771" y="2299"/>
                </a:lnTo>
                <a:lnTo>
                  <a:pt x="318086" y="9651"/>
                </a:lnTo>
                <a:lnTo>
                  <a:pt x="273894" y="21826"/>
                </a:lnTo>
                <a:lnTo>
                  <a:pt x="231538" y="38593"/>
                </a:lnTo>
                <a:lnTo>
                  <a:pt x="191363" y="59722"/>
                </a:lnTo>
                <a:lnTo>
                  <a:pt x="153710" y="84983"/>
                </a:lnTo>
                <a:lnTo>
                  <a:pt x="118924" y="114145"/>
                </a:lnTo>
                <a:lnTo>
                  <a:pt x="87347" y="146978"/>
                </a:lnTo>
                <a:lnTo>
                  <a:pt x="59323" y="183252"/>
                </a:lnTo>
                <a:lnTo>
                  <a:pt x="35195" y="222736"/>
                </a:lnTo>
                <a:lnTo>
                  <a:pt x="15306" y="265201"/>
                </a:lnTo>
                <a:lnTo>
                  <a:pt x="0" y="31041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567284" y="10942238"/>
            <a:ext cx="251460" cy="861060"/>
          </a:xfrm>
          <a:custGeom>
            <a:avLst/>
            <a:gdLst/>
            <a:ahLst/>
            <a:cxnLst/>
            <a:rect l="l" t="t" r="r" b="b"/>
            <a:pathLst>
              <a:path w="251460" h="861059">
                <a:moveTo>
                  <a:pt x="250913" y="0"/>
                </a:moveTo>
                <a:lnTo>
                  <a:pt x="173241" y="269168"/>
                </a:lnTo>
                <a:lnTo>
                  <a:pt x="122772" y="434176"/>
                </a:lnTo>
                <a:lnTo>
                  <a:pt x="0" y="86047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554501" y="11802429"/>
            <a:ext cx="148590" cy="428625"/>
          </a:xfrm>
          <a:custGeom>
            <a:avLst/>
            <a:gdLst/>
            <a:ahLst/>
            <a:cxnLst/>
            <a:rect l="l" t="t" r="r" b="b"/>
            <a:pathLst>
              <a:path w="148589" h="428625">
                <a:moveTo>
                  <a:pt x="12918" y="0"/>
                </a:moveTo>
                <a:lnTo>
                  <a:pt x="3761" y="47260"/>
                </a:lnTo>
                <a:lnTo>
                  <a:pt x="0" y="94641"/>
                </a:lnTo>
                <a:lnTo>
                  <a:pt x="1502" y="141728"/>
                </a:lnTo>
                <a:lnTo>
                  <a:pt x="8136" y="188106"/>
                </a:lnTo>
                <a:lnTo>
                  <a:pt x="19772" y="233358"/>
                </a:lnTo>
                <a:lnTo>
                  <a:pt x="36278" y="277070"/>
                </a:lnTo>
                <a:lnTo>
                  <a:pt x="57522" y="318826"/>
                </a:lnTo>
                <a:lnTo>
                  <a:pt x="83373" y="358211"/>
                </a:lnTo>
                <a:lnTo>
                  <a:pt x="113700" y="394810"/>
                </a:lnTo>
                <a:lnTo>
                  <a:pt x="148370" y="42820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702464" y="12230903"/>
            <a:ext cx="358775" cy="93345"/>
          </a:xfrm>
          <a:custGeom>
            <a:avLst/>
            <a:gdLst/>
            <a:ahLst/>
            <a:cxnLst/>
            <a:rect l="l" t="t" r="r" b="b"/>
            <a:pathLst>
              <a:path w="358775" h="93345">
                <a:moveTo>
                  <a:pt x="0" y="0"/>
                </a:moveTo>
                <a:lnTo>
                  <a:pt x="39058" y="28056"/>
                </a:lnTo>
                <a:lnTo>
                  <a:pt x="80652" y="51250"/>
                </a:lnTo>
                <a:lnTo>
                  <a:pt x="124332" y="69477"/>
                </a:lnTo>
                <a:lnTo>
                  <a:pt x="169651" y="82635"/>
                </a:lnTo>
                <a:lnTo>
                  <a:pt x="216161" y="90621"/>
                </a:lnTo>
                <a:lnTo>
                  <a:pt x="263414" y="93331"/>
                </a:lnTo>
                <a:lnTo>
                  <a:pt x="310962" y="90663"/>
                </a:lnTo>
                <a:lnTo>
                  <a:pt x="358358" y="8251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061237" y="12143830"/>
            <a:ext cx="741045" cy="170180"/>
          </a:xfrm>
          <a:custGeom>
            <a:avLst/>
            <a:gdLst/>
            <a:ahLst/>
            <a:cxnLst/>
            <a:rect l="l" t="t" r="r" b="b"/>
            <a:pathLst>
              <a:path w="741044" h="170179">
                <a:moveTo>
                  <a:pt x="0" y="169661"/>
                </a:moveTo>
                <a:lnTo>
                  <a:pt x="207961" y="115971"/>
                </a:lnTo>
                <a:lnTo>
                  <a:pt x="489299" y="56911"/>
                </a:lnTo>
                <a:lnTo>
                  <a:pt x="74092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3654412" y="11921910"/>
            <a:ext cx="83185" cy="17780"/>
          </a:xfrm>
          <a:custGeom>
            <a:avLst/>
            <a:gdLst/>
            <a:ahLst/>
            <a:cxnLst/>
            <a:rect l="l" t="t" r="r" b="b"/>
            <a:pathLst>
              <a:path w="83185" h="17779">
                <a:moveTo>
                  <a:pt x="0" y="17180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3769667" y="11899360"/>
            <a:ext cx="31750" cy="13970"/>
          </a:xfrm>
          <a:custGeom>
            <a:avLst/>
            <a:gdLst/>
            <a:ahLst/>
            <a:cxnLst/>
            <a:rect l="l" t="t" r="r" b="b"/>
            <a:pathLst>
              <a:path w="31750" h="13970">
                <a:moveTo>
                  <a:pt x="0" y="13601"/>
                </a:moveTo>
                <a:lnTo>
                  <a:pt x="3937" y="12169"/>
                </a:lnTo>
                <a:lnTo>
                  <a:pt x="20402" y="5369"/>
                </a:lnTo>
                <a:lnTo>
                  <a:pt x="3114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3829801" y="11860345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90">
                <a:moveTo>
                  <a:pt x="0" y="21476"/>
                </a:moveTo>
                <a:lnTo>
                  <a:pt x="6442" y="17180"/>
                </a:lnTo>
                <a:lnTo>
                  <a:pt x="20044" y="5726"/>
                </a:lnTo>
                <a:lnTo>
                  <a:pt x="2612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3878838" y="11761196"/>
            <a:ext cx="40005" cy="74295"/>
          </a:xfrm>
          <a:custGeom>
            <a:avLst/>
            <a:gdLst/>
            <a:ahLst/>
            <a:cxnLst/>
            <a:rect l="l" t="t" r="r" b="b"/>
            <a:pathLst>
              <a:path w="40004" h="74295">
                <a:moveTo>
                  <a:pt x="0" y="74092"/>
                </a:moveTo>
                <a:lnTo>
                  <a:pt x="25413" y="34719"/>
                </a:lnTo>
                <a:lnTo>
                  <a:pt x="39373" y="1789"/>
                </a:lnTo>
                <a:lnTo>
                  <a:pt x="397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3927160" y="1169462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4">
                <a:moveTo>
                  <a:pt x="0" y="33646"/>
                </a:moveTo>
                <a:lnTo>
                  <a:pt x="2505" y="16465"/>
                </a:lnTo>
                <a:lnTo>
                  <a:pt x="357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3923580" y="11627686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4" h="33654">
                <a:moveTo>
                  <a:pt x="5726" y="33288"/>
                </a:moveTo>
                <a:lnTo>
                  <a:pt x="5369" y="29708"/>
                </a:lnTo>
                <a:lnTo>
                  <a:pt x="2505" y="1216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3898525" y="11511715"/>
            <a:ext cx="18415" cy="83185"/>
          </a:xfrm>
          <a:custGeom>
            <a:avLst/>
            <a:gdLst/>
            <a:ahLst/>
            <a:cxnLst/>
            <a:rect l="l" t="t" r="r" b="b"/>
            <a:pathLst>
              <a:path w="18414" h="83184">
                <a:moveTo>
                  <a:pt x="17896" y="826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3883849" y="11445496"/>
            <a:ext cx="7620" cy="33655"/>
          </a:xfrm>
          <a:custGeom>
            <a:avLst/>
            <a:gdLst/>
            <a:ahLst/>
            <a:cxnLst/>
            <a:rect l="l" t="t" r="r" b="b"/>
            <a:pathLst>
              <a:path w="7620" h="33654">
                <a:moveTo>
                  <a:pt x="7158" y="3328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3869532" y="11379278"/>
            <a:ext cx="7620" cy="33655"/>
          </a:xfrm>
          <a:custGeom>
            <a:avLst/>
            <a:gdLst/>
            <a:ahLst/>
            <a:cxnLst/>
            <a:rect l="l" t="t" r="r" b="b"/>
            <a:pathLst>
              <a:path w="7620" h="33654">
                <a:moveTo>
                  <a:pt x="7158" y="3328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3840181" y="11264738"/>
            <a:ext cx="22225" cy="81915"/>
          </a:xfrm>
          <a:custGeom>
            <a:avLst/>
            <a:gdLst/>
            <a:ahLst/>
            <a:cxnLst/>
            <a:rect l="l" t="t" r="r" b="b"/>
            <a:pathLst>
              <a:path w="22225" h="81915">
                <a:moveTo>
                  <a:pt x="22192" y="81609"/>
                </a:moveTo>
                <a:lnTo>
                  <a:pt x="13959" y="42952"/>
                </a:lnTo>
                <a:lnTo>
                  <a:pt x="7158" y="20044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3810830" y="11203531"/>
            <a:ext cx="15875" cy="30480"/>
          </a:xfrm>
          <a:custGeom>
            <a:avLst/>
            <a:gdLst/>
            <a:ahLst/>
            <a:cxnLst/>
            <a:rect l="l" t="t" r="r" b="b"/>
            <a:pathLst>
              <a:path w="15875" h="30479">
                <a:moveTo>
                  <a:pt x="15749" y="30066"/>
                </a:moveTo>
                <a:lnTo>
                  <a:pt x="8232" y="14675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3772173" y="11148051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4" h="27304">
                <a:moveTo>
                  <a:pt x="20402" y="27203"/>
                </a:moveTo>
                <a:lnTo>
                  <a:pt x="7874" y="9664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3685195" y="11068232"/>
            <a:ext cx="64769" cy="55244"/>
          </a:xfrm>
          <a:custGeom>
            <a:avLst/>
            <a:gdLst/>
            <a:ahLst/>
            <a:cxnLst/>
            <a:rect l="l" t="t" r="r" b="b"/>
            <a:pathLst>
              <a:path w="64770" h="55245">
                <a:moveTo>
                  <a:pt x="64428" y="54764"/>
                </a:moveTo>
                <a:lnTo>
                  <a:pt x="62996" y="52974"/>
                </a:lnTo>
                <a:lnTo>
                  <a:pt x="45815" y="36151"/>
                </a:lnTo>
                <a:lnTo>
                  <a:pt x="27561" y="20760"/>
                </a:lnTo>
                <a:lnTo>
                  <a:pt x="8590" y="6084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3626493" y="11034943"/>
            <a:ext cx="30480" cy="15875"/>
          </a:xfrm>
          <a:custGeom>
            <a:avLst/>
            <a:gdLst/>
            <a:ahLst/>
            <a:cxnLst/>
            <a:rect l="l" t="t" r="r" b="b"/>
            <a:pathLst>
              <a:path w="30479" h="15875">
                <a:moveTo>
                  <a:pt x="30066" y="15391"/>
                </a:moveTo>
                <a:lnTo>
                  <a:pt x="26487" y="13243"/>
                </a:lnTo>
                <a:lnTo>
                  <a:pt x="5369" y="214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3566717" y="11013109"/>
            <a:ext cx="28575" cy="9525"/>
          </a:xfrm>
          <a:custGeom>
            <a:avLst/>
            <a:gdLst/>
            <a:ahLst/>
            <a:cxnLst/>
            <a:rect l="l" t="t" r="r" b="b"/>
            <a:pathLst>
              <a:path w="28575" h="9525">
                <a:moveTo>
                  <a:pt x="28276" y="9306"/>
                </a:moveTo>
                <a:lnTo>
                  <a:pt x="1431" y="0"/>
                </a:lnTo>
                <a:lnTo>
                  <a:pt x="0" y="536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3534503" y="11051051"/>
            <a:ext cx="23495" cy="81915"/>
          </a:xfrm>
          <a:custGeom>
            <a:avLst/>
            <a:gdLst/>
            <a:ahLst/>
            <a:cxnLst/>
            <a:rect l="l" t="t" r="r" b="b"/>
            <a:pathLst>
              <a:path w="23495" h="81915">
                <a:moveTo>
                  <a:pt x="22907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3516248" y="111652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3497636" y="1123037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3465422" y="11295521"/>
            <a:ext cx="23495" cy="81915"/>
          </a:xfrm>
          <a:custGeom>
            <a:avLst/>
            <a:gdLst/>
            <a:ahLst/>
            <a:cxnLst/>
            <a:rect l="l" t="t" r="r" b="b"/>
            <a:pathLst>
              <a:path w="23495" h="81915">
                <a:moveTo>
                  <a:pt x="22907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3430702" y="11409703"/>
            <a:ext cx="26034" cy="10160"/>
          </a:xfrm>
          <a:custGeom>
            <a:avLst/>
            <a:gdLst/>
            <a:ahLst/>
            <a:cxnLst/>
            <a:rect l="l" t="t" r="r" b="b"/>
            <a:pathLst>
              <a:path w="26035" h="10159">
                <a:moveTo>
                  <a:pt x="25413" y="0"/>
                </a:moveTo>
                <a:lnTo>
                  <a:pt x="22907" y="10022"/>
                </a:lnTo>
                <a:lnTo>
                  <a:pt x="0" y="322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3365915" y="1139395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3252091" y="11361023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81251" y="236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3186947" y="1134205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3121803" y="1132308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3007979" y="11289794"/>
            <a:ext cx="81915" cy="24130"/>
          </a:xfrm>
          <a:custGeom>
            <a:avLst/>
            <a:gdLst/>
            <a:ahLst/>
            <a:cxnLst/>
            <a:rect l="l" t="t" r="r" b="b"/>
            <a:pathLst>
              <a:path w="81914" h="24129">
                <a:moveTo>
                  <a:pt x="81609" y="236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943192" y="1127082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878048" y="1125185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764224" y="11218564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1251" y="2398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99080" y="1119995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34293" y="1118098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520469" y="1114805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1251" y="236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455325" y="1112908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390180" y="1111011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276356" y="11077180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1251" y="2362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284589" y="1101203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302486" y="10946533"/>
            <a:ext cx="8890" cy="33020"/>
          </a:xfrm>
          <a:custGeom>
            <a:avLst/>
            <a:gdLst/>
            <a:ahLst/>
            <a:cxnLst/>
            <a:rect l="l" t="t" r="r" b="b"/>
            <a:pathLst>
              <a:path w="8889" h="33020">
                <a:moveTo>
                  <a:pt x="0" y="32930"/>
                </a:moveTo>
                <a:lnTo>
                  <a:pt x="859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320025" y="10832351"/>
            <a:ext cx="22225" cy="81915"/>
          </a:xfrm>
          <a:custGeom>
            <a:avLst/>
            <a:gdLst/>
            <a:ahLst/>
            <a:cxnLst/>
            <a:rect l="l" t="t" r="r" b="b"/>
            <a:pathLst>
              <a:path w="22225" h="81915">
                <a:moveTo>
                  <a:pt x="0" y="81609"/>
                </a:moveTo>
                <a:lnTo>
                  <a:pt x="2219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351165" y="10766849"/>
            <a:ext cx="8890" cy="33020"/>
          </a:xfrm>
          <a:custGeom>
            <a:avLst/>
            <a:gdLst/>
            <a:ahLst/>
            <a:cxnLst/>
            <a:rect l="l" t="t" r="r" b="b"/>
            <a:pathLst>
              <a:path w="8889" h="33020">
                <a:moveTo>
                  <a:pt x="0" y="32572"/>
                </a:moveTo>
                <a:lnTo>
                  <a:pt x="859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368704" y="1070134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930"/>
                </a:moveTo>
                <a:lnTo>
                  <a:pt x="894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304276" y="10649804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82325" y="18970"/>
                </a:moveTo>
                <a:lnTo>
                  <a:pt x="82325" y="18612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237341" y="10641571"/>
            <a:ext cx="34290" cy="1905"/>
          </a:xfrm>
          <a:custGeom>
            <a:avLst/>
            <a:gdLst/>
            <a:ahLst/>
            <a:cxnLst/>
            <a:rect l="l" t="t" r="r" b="b"/>
            <a:pathLst>
              <a:path w="34289" h="1904">
                <a:moveTo>
                  <a:pt x="34003" y="1431"/>
                </a:moveTo>
                <a:lnTo>
                  <a:pt x="13601" y="0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170049" y="10642644"/>
            <a:ext cx="33655" cy="4445"/>
          </a:xfrm>
          <a:custGeom>
            <a:avLst/>
            <a:gdLst/>
            <a:ahLst/>
            <a:cxnLst/>
            <a:rect l="l" t="t" r="r" b="b"/>
            <a:pathLst>
              <a:path w="33655" h="4445">
                <a:moveTo>
                  <a:pt x="33646" y="0"/>
                </a:moveTo>
                <a:lnTo>
                  <a:pt x="31856" y="357"/>
                </a:lnTo>
                <a:lnTo>
                  <a:pt x="7874" y="2863"/>
                </a:lnTo>
                <a:lnTo>
                  <a:pt x="0" y="42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056941" y="10653383"/>
            <a:ext cx="80010" cy="27940"/>
          </a:xfrm>
          <a:custGeom>
            <a:avLst/>
            <a:gdLst/>
            <a:ahLst/>
            <a:cxnLst/>
            <a:rect l="l" t="t" r="r" b="b"/>
            <a:pathLst>
              <a:path w="80010" h="27940">
                <a:moveTo>
                  <a:pt x="79819" y="0"/>
                </a:moveTo>
                <a:lnTo>
                  <a:pt x="73019" y="1431"/>
                </a:lnTo>
                <a:lnTo>
                  <a:pt x="49753" y="8232"/>
                </a:lnTo>
                <a:lnTo>
                  <a:pt x="26845" y="16465"/>
                </a:lnTo>
                <a:lnTo>
                  <a:pt x="4295" y="25771"/>
                </a:lnTo>
                <a:lnTo>
                  <a:pt x="0" y="275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997882" y="10696335"/>
            <a:ext cx="29209" cy="18415"/>
          </a:xfrm>
          <a:custGeom>
            <a:avLst/>
            <a:gdLst/>
            <a:ahLst/>
            <a:cxnLst/>
            <a:rect l="l" t="t" r="r" b="b"/>
            <a:pathLst>
              <a:path w="29210" h="18415">
                <a:moveTo>
                  <a:pt x="28992" y="0"/>
                </a:moveTo>
                <a:lnTo>
                  <a:pt x="20044" y="5011"/>
                </a:lnTo>
                <a:lnTo>
                  <a:pt x="0" y="1789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944907" y="10734277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25771" y="0"/>
                </a:moveTo>
                <a:lnTo>
                  <a:pt x="13601" y="9664"/>
                </a:ln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870099" y="10780093"/>
            <a:ext cx="51435" cy="67945"/>
          </a:xfrm>
          <a:custGeom>
            <a:avLst/>
            <a:gdLst/>
            <a:ahLst/>
            <a:cxnLst/>
            <a:rect l="l" t="t" r="r" b="b"/>
            <a:pathLst>
              <a:path w="51435" h="67945">
                <a:moveTo>
                  <a:pt x="50826" y="0"/>
                </a:moveTo>
                <a:lnTo>
                  <a:pt x="36867" y="15749"/>
                </a:lnTo>
                <a:lnTo>
                  <a:pt x="21834" y="34719"/>
                </a:lnTo>
                <a:lnTo>
                  <a:pt x="7874" y="54764"/>
                </a:lnTo>
                <a:lnTo>
                  <a:pt x="0" y="6764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839674" y="10877093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13959" y="0"/>
                </a:moveTo>
                <a:lnTo>
                  <a:pt x="3579" y="21834"/>
                </a:lnTo>
                <a:lnTo>
                  <a:pt x="0" y="3078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818198" y="109397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8232" y="5011"/>
                </a:ln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783836" y="11004518"/>
            <a:ext cx="24765" cy="81280"/>
          </a:xfrm>
          <a:custGeom>
            <a:avLst/>
            <a:gdLst/>
            <a:ahLst/>
            <a:cxnLst/>
            <a:rect l="l" t="t" r="r" b="b"/>
            <a:pathLst>
              <a:path w="24764" h="81279">
                <a:moveTo>
                  <a:pt x="24339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764507" y="1111834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745179" y="1118312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712248" y="11247915"/>
            <a:ext cx="23495" cy="81915"/>
          </a:xfrm>
          <a:custGeom>
            <a:avLst/>
            <a:gdLst/>
            <a:ahLst/>
            <a:cxnLst/>
            <a:rect l="l" t="t" r="r" b="b"/>
            <a:pathLst>
              <a:path w="23494" h="81915">
                <a:moveTo>
                  <a:pt x="23265" y="0"/>
                </a:moveTo>
                <a:lnTo>
                  <a:pt x="0" y="8160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1693636" y="1136209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4653" y="16465"/>
                </a:ln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1674665" y="1142724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1642093" y="11492386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4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1623480" y="1160621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604510" y="1167135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1572653" y="11736499"/>
            <a:ext cx="22860" cy="81280"/>
          </a:xfrm>
          <a:custGeom>
            <a:avLst/>
            <a:gdLst/>
            <a:ahLst/>
            <a:cxnLst/>
            <a:rect l="l" t="t" r="r" b="b"/>
            <a:pathLst>
              <a:path w="22859" h="81279">
                <a:moveTo>
                  <a:pt x="22549" y="0"/>
                </a:moveTo>
                <a:lnTo>
                  <a:pt x="2863" y="68365"/>
                </a:lnTo>
                <a:lnTo>
                  <a:pt x="0" y="8125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1563347" y="11851038"/>
            <a:ext cx="3175" cy="34290"/>
          </a:xfrm>
          <a:custGeom>
            <a:avLst/>
            <a:gdLst/>
            <a:ahLst/>
            <a:cxnLst/>
            <a:rect l="l" t="t" r="r" b="b"/>
            <a:pathLst>
              <a:path w="3175" h="34290">
                <a:moveTo>
                  <a:pt x="2863" y="0"/>
                </a:moveTo>
                <a:lnTo>
                  <a:pt x="357" y="22192"/>
                </a:lnTo>
                <a:lnTo>
                  <a:pt x="0" y="340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562631" y="11918688"/>
            <a:ext cx="2540" cy="34290"/>
          </a:xfrm>
          <a:custGeom>
            <a:avLst/>
            <a:gdLst/>
            <a:ahLst/>
            <a:cxnLst/>
            <a:rect l="l" t="t" r="r" b="b"/>
            <a:pathLst>
              <a:path w="2540" h="34290">
                <a:moveTo>
                  <a:pt x="0" y="0"/>
                </a:moveTo>
                <a:lnTo>
                  <a:pt x="0" y="715"/>
                </a:lnTo>
                <a:lnTo>
                  <a:pt x="1431" y="23623"/>
                </a:lnTo>
                <a:lnTo>
                  <a:pt x="2505" y="3400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570148" y="11985980"/>
            <a:ext cx="25400" cy="81280"/>
          </a:xfrm>
          <a:custGeom>
            <a:avLst/>
            <a:gdLst/>
            <a:ahLst/>
            <a:cxnLst/>
            <a:rect l="l" t="t" r="r" b="b"/>
            <a:pathLst>
              <a:path w="25400" h="81279">
                <a:moveTo>
                  <a:pt x="0" y="0"/>
                </a:moveTo>
                <a:lnTo>
                  <a:pt x="357" y="2147"/>
                </a:lnTo>
                <a:lnTo>
                  <a:pt x="5726" y="24697"/>
                </a:lnTo>
                <a:lnTo>
                  <a:pt x="12169" y="46889"/>
                </a:lnTo>
                <a:lnTo>
                  <a:pt x="20044" y="68723"/>
                </a:lnTo>
                <a:lnTo>
                  <a:pt x="25055" y="8089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1609879" y="12097299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80" h="29845">
                <a:moveTo>
                  <a:pt x="0" y="0"/>
                </a:moveTo>
                <a:lnTo>
                  <a:pt x="10738" y="19328"/>
                </a:lnTo>
                <a:lnTo>
                  <a:pt x="17180" y="2935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1646388" y="12154210"/>
            <a:ext cx="22225" cy="26670"/>
          </a:xfrm>
          <a:custGeom>
            <a:avLst/>
            <a:gdLst/>
            <a:ahLst/>
            <a:cxnLst/>
            <a:rect l="l" t="t" r="r" b="b"/>
            <a:pathLst>
              <a:path w="22225" h="26670">
                <a:moveTo>
                  <a:pt x="0" y="0"/>
                </a:moveTo>
                <a:lnTo>
                  <a:pt x="357" y="715"/>
                </a:lnTo>
                <a:lnTo>
                  <a:pt x="15033" y="18612"/>
                </a:lnTo>
                <a:lnTo>
                  <a:pt x="21834" y="2612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1691846" y="12204322"/>
            <a:ext cx="68580" cy="50165"/>
          </a:xfrm>
          <a:custGeom>
            <a:avLst/>
            <a:gdLst/>
            <a:ahLst/>
            <a:cxnLst/>
            <a:rect l="l" t="t" r="r" b="b"/>
            <a:pathLst>
              <a:path w="68580" h="50165">
                <a:moveTo>
                  <a:pt x="0" y="0"/>
                </a:moveTo>
                <a:lnTo>
                  <a:pt x="1789" y="1789"/>
                </a:lnTo>
                <a:lnTo>
                  <a:pt x="18970" y="16823"/>
                </a:lnTo>
                <a:lnTo>
                  <a:pt x="41878" y="33288"/>
                </a:lnTo>
                <a:lnTo>
                  <a:pt x="65144" y="48321"/>
                </a:lnTo>
                <a:lnTo>
                  <a:pt x="68007" y="501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1789563" y="12270898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40">
                <a:moveTo>
                  <a:pt x="0" y="0"/>
                </a:moveTo>
                <a:lnTo>
                  <a:pt x="16107" y="8232"/>
                </a:lnTo>
                <a:lnTo>
                  <a:pt x="30424" y="1467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1851128" y="1229881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0"/>
                </a:moveTo>
                <a:lnTo>
                  <a:pt x="5726" y="2147"/>
                </a:lnTo>
                <a:lnTo>
                  <a:pt x="30424" y="6800"/>
                </a:lnTo>
                <a:lnTo>
                  <a:pt x="32930" y="715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1917704" y="12309555"/>
            <a:ext cx="85090" cy="2540"/>
          </a:xfrm>
          <a:custGeom>
            <a:avLst/>
            <a:gdLst/>
            <a:ahLst/>
            <a:cxnLst/>
            <a:rect l="l" t="t" r="r" b="b"/>
            <a:pathLst>
              <a:path w="85089" h="2540">
                <a:moveTo>
                  <a:pt x="0" y="357"/>
                </a:moveTo>
                <a:lnTo>
                  <a:pt x="13601" y="1431"/>
                </a:lnTo>
                <a:lnTo>
                  <a:pt x="38657" y="2147"/>
                </a:lnTo>
                <a:lnTo>
                  <a:pt x="63354" y="1431"/>
                </a:lnTo>
                <a:lnTo>
                  <a:pt x="848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036181" y="1229810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158"/>
                </a:moveTo>
                <a:lnTo>
                  <a:pt x="19328" y="3579"/>
                </a:lnTo>
                <a:lnTo>
                  <a:pt x="21834" y="2863"/>
                </a:ln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102041" y="12281278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19" h="8890">
                <a:moveTo>
                  <a:pt x="0" y="8590"/>
                </a:moveTo>
                <a:lnTo>
                  <a:pt x="3257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167544" y="12251928"/>
            <a:ext cx="82550" cy="21590"/>
          </a:xfrm>
          <a:custGeom>
            <a:avLst/>
            <a:gdLst/>
            <a:ahLst/>
            <a:cxnLst/>
            <a:rect l="l" t="t" r="r" b="b"/>
            <a:pathLst>
              <a:path w="82550" h="21590">
                <a:moveTo>
                  <a:pt x="0" y="21118"/>
                </a:moveTo>
                <a:lnTo>
                  <a:pt x="8196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282441" y="12237252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5" h="6984">
                <a:moveTo>
                  <a:pt x="0" y="680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348660" y="12223292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5" h="6984">
                <a:moveTo>
                  <a:pt x="0" y="680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415236" y="12198953"/>
            <a:ext cx="83185" cy="17780"/>
          </a:xfrm>
          <a:custGeom>
            <a:avLst/>
            <a:gdLst/>
            <a:ahLst/>
            <a:cxnLst/>
            <a:rect l="l" t="t" r="r" b="b"/>
            <a:pathLst>
              <a:path w="83185" h="17779">
                <a:moveTo>
                  <a:pt x="0" y="17180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531207" y="1218463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158"/>
                </a:moveTo>
                <a:lnTo>
                  <a:pt x="16465" y="3937"/>
                </a:ln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597425" y="1216960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663286" y="12143472"/>
            <a:ext cx="83185" cy="19050"/>
          </a:xfrm>
          <a:custGeom>
            <a:avLst/>
            <a:gdLst/>
            <a:ahLst/>
            <a:cxnLst/>
            <a:rect l="l" t="t" r="r" b="b"/>
            <a:pathLst>
              <a:path w="83185" h="19050">
                <a:moveTo>
                  <a:pt x="0" y="18612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778899" y="1212843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20402" y="2863"/>
                </a:ln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845118" y="1211376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910978" y="12087635"/>
            <a:ext cx="83185" cy="19050"/>
          </a:xfrm>
          <a:custGeom>
            <a:avLst/>
            <a:gdLst/>
            <a:ahLst/>
            <a:cxnLst/>
            <a:rect l="l" t="t" r="r" b="b"/>
            <a:pathLst>
              <a:path w="83185" h="19050">
                <a:moveTo>
                  <a:pt x="0" y="18612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3026949" y="1207295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3092810" y="1205792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3159028" y="12032154"/>
            <a:ext cx="83185" cy="19050"/>
          </a:xfrm>
          <a:custGeom>
            <a:avLst/>
            <a:gdLst/>
            <a:ahLst/>
            <a:cxnLst/>
            <a:rect l="l" t="t" r="r" b="b"/>
            <a:pathLst>
              <a:path w="83185" h="19050">
                <a:moveTo>
                  <a:pt x="0" y="18612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3274641" y="1201712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3340860" y="1200244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158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3406720" y="11976317"/>
            <a:ext cx="83185" cy="19050"/>
          </a:xfrm>
          <a:custGeom>
            <a:avLst/>
            <a:gdLst/>
            <a:ahLst/>
            <a:cxnLst/>
            <a:rect l="l" t="t" r="r" b="b"/>
            <a:pathLst>
              <a:path w="83185" h="19050">
                <a:moveTo>
                  <a:pt x="0" y="18612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3522333" y="11961641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158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3588552" y="1194660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1861150" y="12289511"/>
            <a:ext cx="139700" cy="9525"/>
          </a:xfrm>
          <a:custGeom>
            <a:avLst/>
            <a:gdLst/>
            <a:ahLst/>
            <a:cxnLst/>
            <a:rect l="l" t="t" r="r" b="b"/>
            <a:pathLst>
              <a:path w="139700" h="9525">
                <a:moveTo>
                  <a:pt x="0" y="0"/>
                </a:moveTo>
                <a:lnTo>
                  <a:pt x="23981" y="4295"/>
                </a:lnTo>
                <a:lnTo>
                  <a:pt x="47963" y="7158"/>
                </a:lnTo>
                <a:lnTo>
                  <a:pt x="71945" y="8948"/>
                </a:lnTo>
                <a:lnTo>
                  <a:pt x="95926" y="9306"/>
                </a:lnTo>
                <a:lnTo>
                  <a:pt x="119908" y="8948"/>
                </a:lnTo>
                <a:lnTo>
                  <a:pt x="139237" y="715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034033" y="1228557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158"/>
                </a:moveTo>
                <a:lnTo>
                  <a:pt x="18612" y="3579"/>
                </a:lnTo>
                <a:lnTo>
                  <a:pt x="21118" y="3221"/>
                </a:ln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099894" y="12268751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19" h="8890">
                <a:moveTo>
                  <a:pt x="0" y="8590"/>
                </a:moveTo>
                <a:lnTo>
                  <a:pt x="3257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165396" y="12239400"/>
            <a:ext cx="81915" cy="21590"/>
          </a:xfrm>
          <a:custGeom>
            <a:avLst/>
            <a:gdLst/>
            <a:ahLst/>
            <a:cxnLst/>
            <a:rect l="l" t="t" r="r" b="b"/>
            <a:pathLst>
              <a:path w="81914" h="21590">
                <a:moveTo>
                  <a:pt x="0" y="21118"/>
                </a:moveTo>
                <a:lnTo>
                  <a:pt x="8160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279936" y="12224724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5" h="6984">
                <a:moveTo>
                  <a:pt x="0" y="680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346154" y="12210764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5" h="7620">
                <a:moveTo>
                  <a:pt x="0" y="7158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412372" y="12186425"/>
            <a:ext cx="83185" cy="17780"/>
          </a:xfrm>
          <a:custGeom>
            <a:avLst/>
            <a:gdLst/>
            <a:ahLst/>
            <a:cxnLst/>
            <a:rect l="l" t="t" r="r" b="b"/>
            <a:pathLst>
              <a:path w="83185" h="17779">
                <a:moveTo>
                  <a:pt x="0" y="17538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528344" y="1217246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158"/>
                </a:moveTo>
                <a:lnTo>
                  <a:pt x="16823" y="3579"/>
                </a:ln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594204" y="12157432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5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60422" y="12119133"/>
            <a:ext cx="136525" cy="31115"/>
          </a:xfrm>
          <a:custGeom>
            <a:avLst/>
            <a:gdLst/>
            <a:ahLst/>
            <a:cxnLst/>
            <a:rect l="l" t="t" r="r" b="b"/>
            <a:pathLst>
              <a:path w="136525" h="31115">
                <a:moveTo>
                  <a:pt x="0" y="30782"/>
                </a:moveTo>
                <a:lnTo>
                  <a:pt x="13601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1328868" y="12475911"/>
            <a:ext cx="487045" cy="265430"/>
          </a:xfrm>
          <a:custGeom>
            <a:avLst/>
            <a:gdLst/>
            <a:ahLst/>
            <a:cxnLst/>
            <a:rect l="l" t="t" r="r" b="b"/>
            <a:pathLst>
              <a:path w="487044" h="265429">
                <a:moveTo>
                  <a:pt x="0" y="0"/>
                </a:moveTo>
                <a:lnTo>
                  <a:pt x="35779" y="37361"/>
                </a:lnTo>
                <a:lnTo>
                  <a:pt x="73637" y="72285"/>
                </a:lnTo>
                <a:lnTo>
                  <a:pt x="113445" y="104701"/>
                </a:lnTo>
                <a:lnTo>
                  <a:pt x="155075" y="134540"/>
                </a:lnTo>
                <a:lnTo>
                  <a:pt x="198399" y="161731"/>
                </a:lnTo>
                <a:lnTo>
                  <a:pt x="243287" y="186206"/>
                </a:lnTo>
                <a:lnTo>
                  <a:pt x="289612" y="207892"/>
                </a:lnTo>
                <a:lnTo>
                  <a:pt x="337244" y="226721"/>
                </a:lnTo>
                <a:lnTo>
                  <a:pt x="386057" y="242623"/>
                </a:lnTo>
                <a:lnTo>
                  <a:pt x="435921" y="255527"/>
                </a:lnTo>
                <a:lnTo>
                  <a:pt x="486707" y="26536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9529940" y="2815647"/>
            <a:ext cx="41275" cy="142875"/>
          </a:xfrm>
          <a:custGeom>
            <a:avLst/>
            <a:gdLst/>
            <a:ahLst/>
            <a:cxnLst/>
            <a:rect l="l" t="t" r="r" b="b"/>
            <a:pathLst>
              <a:path w="41275" h="142875">
                <a:moveTo>
                  <a:pt x="0" y="142458"/>
                </a:moveTo>
                <a:lnTo>
                  <a:pt x="4116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9563944" y="274907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6800" y="32930"/>
                </a:moveTo>
                <a:lnTo>
                  <a:pt x="6442" y="29708"/>
                </a:lnTo>
                <a:lnTo>
                  <a:pt x="3579" y="1395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9462289" y="2617351"/>
            <a:ext cx="89535" cy="100330"/>
          </a:xfrm>
          <a:custGeom>
            <a:avLst/>
            <a:gdLst/>
            <a:ahLst/>
            <a:cxnLst/>
            <a:rect l="l" t="t" r="r" b="b"/>
            <a:pathLst>
              <a:path w="89534" h="100330">
                <a:moveTo>
                  <a:pt x="89126" y="100222"/>
                </a:moveTo>
                <a:lnTo>
                  <a:pt x="63712" y="61565"/>
                </a:lnTo>
                <a:lnTo>
                  <a:pt x="41878" y="39015"/>
                </a:lnTo>
                <a:lnTo>
                  <a:pt x="26845" y="23623"/>
                </a:lnTo>
                <a:lnTo>
                  <a:pt x="11096" y="8948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9405377" y="2580841"/>
            <a:ext cx="29845" cy="17145"/>
          </a:xfrm>
          <a:custGeom>
            <a:avLst/>
            <a:gdLst/>
            <a:ahLst/>
            <a:cxnLst/>
            <a:rect l="l" t="t" r="r" b="b"/>
            <a:pathLst>
              <a:path w="29845" h="17144">
                <a:moveTo>
                  <a:pt x="29350" y="16823"/>
                </a:moveTo>
                <a:lnTo>
                  <a:pt x="15391" y="8232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9245738" y="2526435"/>
            <a:ext cx="128905" cy="40640"/>
          </a:xfrm>
          <a:custGeom>
            <a:avLst/>
            <a:gdLst/>
            <a:ahLst/>
            <a:cxnLst/>
            <a:rect l="l" t="t" r="r" b="b"/>
            <a:pathLst>
              <a:path w="128904" h="40639">
                <a:moveTo>
                  <a:pt x="128857" y="40088"/>
                </a:moveTo>
                <a:lnTo>
                  <a:pt x="117045" y="35435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9180952" y="250674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9006278" y="2455921"/>
            <a:ext cx="142240" cy="41275"/>
          </a:xfrm>
          <a:custGeom>
            <a:avLst/>
            <a:gdLst/>
            <a:ahLst/>
            <a:cxnLst/>
            <a:rect l="l" t="t" r="r" b="b"/>
            <a:pathLst>
              <a:path w="142240" h="41275">
                <a:moveTo>
                  <a:pt x="142100" y="40804"/>
                </a:moveTo>
                <a:lnTo>
                  <a:pt x="122056" y="34719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8450045" y="2455921"/>
            <a:ext cx="556260" cy="1963420"/>
          </a:xfrm>
          <a:custGeom>
            <a:avLst/>
            <a:gdLst/>
            <a:ahLst/>
            <a:cxnLst/>
            <a:rect l="l" t="t" r="r" b="b"/>
            <a:pathLst>
              <a:path w="556259" h="1963420">
                <a:moveTo>
                  <a:pt x="0" y="1963281"/>
                </a:moveTo>
                <a:lnTo>
                  <a:pt x="55623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9536383" y="2810994"/>
            <a:ext cx="43180" cy="149225"/>
          </a:xfrm>
          <a:custGeom>
            <a:avLst/>
            <a:gdLst/>
            <a:ahLst/>
            <a:cxnLst/>
            <a:rect l="l" t="t" r="r" b="b"/>
            <a:pathLst>
              <a:path w="43179" h="149225">
                <a:moveTo>
                  <a:pt x="0" y="148901"/>
                </a:moveTo>
                <a:lnTo>
                  <a:pt x="4295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9508843" y="2651145"/>
            <a:ext cx="70485" cy="160020"/>
          </a:xfrm>
          <a:custGeom>
            <a:avLst/>
            <a:gdLst/>
            <a:ahLst/>
            <a:cxnLst/>
            <a:rect l="l" t="t" r="r" b="b"/>
            <a:pathLst>
              <a:path w="70484" h="160019">
                <a:moveTo>
                  <a:pt x="70464" y="159792"/>
                </a:moveTo>
                <a:lnTo>
                  <a:pt x="66293" y="114774"/>
                </a:lnTo>
                <a:lnTo>
                  <a:pt x="52735" y="72177"/>
                </a:lnTo>
                <a:lnTo>
                  <a:pt x="30426" y="33440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9364593" y="2555179"/>
            <a:ext cx="144780" cy="96520"/>
          </a:xfrm>
          <a:custGeom>
            <a:avLst/>
            <a:gdLst/>
            <a:ahLst/>
            <a:cxnLst/>
            <a:rect l="l" t="t" r="r" b="b"/>
            <a:pathLst>
              <a:path w="144779" h="96519">
                <a:moveTo>
                  <a:pt x="144168" y="95970"/>
                </a:moveTo>
                <a:lnTo>
                  <a:pt x="112644" y="65613"/>
                </a:lnTo>
                <a:lnTo>
                  <a:pt x="77848" y="39326"/>
                </a:lnTo>
                <a:lnTo>
                  <a:pt x="40170" y="17368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5286961" y="1376743"/>
            <a:ext cx="4077970" cy="1179195"/>
          </a:xfrm>
          <a:custGeom>
            <a:avLst/>
            <a:gdLst/>
            <a:ahLst/>
            <a:cxnLst/>
            <a:rect l="l" t="t" r="r" b="b"/>
            <a:pathLst>
              <a:path w="4077970" h="1179195">
                <a:moveTo>
                  <a:pt x="4077970" y="1178684"/>
                </a:moveTo>
                <a:lnTo>
                  <a:pt x="3843164" y="1107455"/>
                </a:lnTo>
                <a:lnTo>
                  <a:pt x="3721107" y="1072735"/>
                </a:lnTo>
                <a:lnTo>
                  <a:pt x="3596187" y="1039089"/>
                </a:lnTo>
                <a:lnTo>
                  <a:pt x="2795126" y="807862"/>
                </a:lnTo>
                <a:lnTo>
                  <a:pt x="1997285" y="571266"/>
                </a:lnTo>
                <a:lnTo>
                  <a:pt x="1253851" y="362589"/>
                </a:lnTo>
                <a:lnTo>
                  <a:pt x="478561" y="136015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5129296" y="1348750"/>
            <a:ext cx="158115" cy="27940"/>
          </a:xfrm>
          <a:custGeom>
            <a:avLst/>
            <a:gdLst/>
            <a:ahLst/>
            <a:cxnLst/>
            <a:rect l="l" t="t" r="r" b="b"/>
            <a:pathLst>
              <a:path w="158114" h="27940">
                <a:moveTo>
                  <a:pt x="157762" y="27904"/>
                </a:moveTo>
                <a:lnTo>
                  <a:pt x="119005" y="17374"/>
                </a:lnTo>
                <a:lnTo>
                  <a:pt x="79721" y="9200"/>
                </a:lnTo>
                <a:lnTo>
                  <a:pt x="40017" y="3403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4940292" y="1348754"/>
            <a:ext cx="189230" cy="84455"/>
          </a:xfrm>
          <a:custGeom>
            <a:avLst/>
            <a:gdLst/>
            <a:ahLst/>
            <a:cxnLst/>
            <a:rect l="l" t="t" r="r" b="b"/>
            <a:pathLst>
              <a:path w="189229" h="84455">
                <a:moveTo>
                  <a:pt x="188791" y="0"/>
                </a:moveTo>
                <a:lnTo>
                  <a:pt x="136855" y="9145"/>
                </a:lnTo>
                <a:lnTo>
                  <a:pt x="87433" y="26522"/>
                </a:lnTo>
                <a:lnTo>
                  <a:pt x="41492" y="51701"/>
                </a:lnTo>
                <a:lnTo>
                  <a:pt x="0" y="8424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3594994" y="1433297"/>
            <a:ext cx="1345565" cy="1741805"/>
          </a:xfrm>
          <a:custGeom>
            <a:avLst/>
            <a:gdLst/>
            <a:ahLst/>
            <a:cxnLst/>
            <a:rect l="l" t="t" r="r" b="b"/>
            <a:pathLst>
              <a:path w="1345564" h="1741805">
                <a:moveTo>
                  <a:pt x="1345483" y="0"/>
                </a:moveTo>
                <a:lnTo>
                  <a:pt x="963922" y="320353"/>
                </a:lnTo>
                <a:lnTo>
                  <a:pt x="0" y="1122488"/>
                </a:lnTo>
                <a:lnTo>
                  <a:pt x="303530" y="1513355"/>
                </a:lnTo>
                <a:lnTo>
                  <a:pt x="438472" y="1673711"/>
                </a:lnTo>
                <a:lnTo>
                  <a:pt x="486435" y="174171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8443602" y="4333656"/>
            <a:ext cx="24130" cy="83820"/>
          </a:xfrm>
          <a:custGeom>
            <a:avLst/>
            <a:gdLst/>
            <a:ahLst/>
            <a:cxnLst/>
            <a:rect l="l" t="t" r="r" b="b"/>
            <a:pathLst>
              <a:path w="24129" h="83820">
                <a:moveTo>
                  <a:pt x="0" y="83757"/>
                </a:moveTo>
                <a:lnTo>
                  <a:pt x="2362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8476532" y="426851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8494787" y="4106009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5" h="130175">
                <a:moveTo>
                  <a:pt x="0" y="129930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8540961" y="404086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8559574" y="3878003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10">
                <a:moveTo>
                  <a:pt x="0" y="130288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8605748" y="381285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8624003" y="3650355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5" h="130175">
                <a:moveTo>
                  <a:pt x="0" y="129930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8670176" y="358521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8688431" y="3422350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10">
                <a:moveTo>
                  <a:pt x="0" y="130288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8734604" y="33575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8753217" y="3194702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10">
                <a:moveTo>
                  <a:pt x="0" y="130288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8799033" y="312955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8817646" y="2967055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5" h="130175">
                <a:moveTo>
                  <a:pt x="0" y="129930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8863820" y="290191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8882074" y="2739049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10">
                <a:moveTo>
                  <a:pt x="0" y="130288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8928248" y="267390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8946503" y="2511401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10">
                <a:moveTo>
                  <a:pt x="0" y="130288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8991961" y="2451984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4" h="27305">
                <a:moveTo>
                  <a:pt x="715" y="26845"/>
                </a:moveTo>
                <a:lnTo>
                  <a:pt x="7874" y="214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8828742" y="2407242"/>
            <a:ext cx="130810" cy="36195"/>
          </a:xfrm>
          <a:custGeom>
            <a:avLst/>
            <a:gdLst/>
            <a:ahLst/>
            <a:cxnLst/>
            <a:rect l="l" t="t" r="r" b="b"/>
            <a:pathLst>
              <a:path w="130809" h="36194">
                <a:moveTo>
                  <a:pt x="130288" y="36151"/>
                </a:moveTo>
                <a:lnTo>
                  <a:pt x="52616" y="1539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8763598" y="238862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8601452" y="234174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8536308" y="232276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8373805" y="2275879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8309018" y="225726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8146515" y="2210377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8081371" y="219140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919225" y="2143443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573" y="3829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854439" y="212411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692294" y="2076151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573" y="3829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627507" y="205682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465362" y="2008858"/>
            <a:ext cx="130175" cy="38735"/>
          </a:xfrm>
          <a:custGeom>
            <a:avLst/>
            <a:gdLst/>
            <a:ahLst/>
            <a:cxnLst/>
            <a:rect l="l" t="t" r="r" b="b"/>
            <a:pathLst>
              <a:path w="130175" h="38735">
                <a:moveTo>
                  <a:pt x="129573" y="3829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400576" y="198953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38072" y="194192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44384" y="12527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172928" y="192367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010424" y="1878212"/>
            <a:ext cx="130175" cy="36830"/>
          </a:xfrm>
          <a:custGeom>
            <a:avLst/>
            <a:gdLst/>
            <a:ahLst/>
            <a:cxnLst/>
            <a:rect l="l" t="t" r="r" b="b"/>
            <a:pathLst>
              <a:path w="130175" h="36830">
                <a:moveTo>
                  <a:pt x="129930" y="3650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6945280" y="185995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6782419" y="1814141"/>
            <a:ext cx="130810" cy="36830"/>
          </a:xfrm>
          <a:custGeom>
            <a:avLst/>
            <a:gdLst/>
            <a:ahLst/>
            <a:cxnLst/>
            <a:rect l="l" t="t" r="r" b="b"/>
            <a:pathLst>
              <a:path w="130809" h="36830">
                <a:moveTo>
                  <a:pt x="130288" y="3650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6717275" y="179588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6554413" y="1750070"/>
            <a:ext cx="130810" cy="36830"/>
          </a:xfrm>
          <a:custGeom>
            <a:avLst/>
            <a:gdLst/>
            <a:ahLst/>
            <a:cxnLst/>
            <a:rect l="l" t="t" r="r" b="b"/>
            <a:pathLst>
              <a:path w="130809" h="36830">
                <a:moveTo>
                  <a:pt x="130288" y="3650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6489269" y="173145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6327124" y="1683852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6261979" y="166488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6099834" y="161763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6035048" y="159866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5872545" y="155105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5807758" y="153208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5645255" y="1485555"/>
            <a:ext cx="130175" cy="37465"/>
          </a:xfrm>
          <a:custGeom>
            <a:avLst/>
            <a:gdLst/>
            <a:ahLst/>
            <a:cxnLst/>
            <a:rect l="l" t="t" r="r" b="b"/>
            <a:pathLst>
              <a:path w="130175" h="37465">
                <a:moveTo>
                  <a:pt x="129930" y="37225"/>
                </a:moveTo>
                <a:lnTo>
                  <a:pt x="118119" y="33646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5580110" y="146694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5417249" y="1420769"/>
            <a:ext cx="130810" cy="37465"/>
          </a:xfrm>
          <a:custGeom>
            <a:avLst/>
            <a:gdLst/>
            <a:ahLst/>
            <a:cxnLst/>
            <a:rect l="l" t="t" r="r" b="b"/>
            <a:pathLst>
              <a:path w="130810" h="37465">
                <a:moveTo>
                  <a:pt x="130288" y="37225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5352463" y="140251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8948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5188170" y="1361709"/>
            <a:ext cx="132080" cy="31750"/>
          </a:xfrm>
          <a:custGeom>
            <a:avLst/>
            <a:gdLst/>
            <a:ahLst/>
            <a:cxnLst/>
            <a:rect l="l" t="t" r="r" b="b"/>
            <a:pathLst>
              <a:path w="132079" h="31750">
                <a:moveTo>
                  <a:pt x="131720" y="31498"/>
                </a:moveTo>
                <a:lnTo>
                  <a:pt x="97000" y="21476"/>
                </a:lnTo>
                <a:lnTo>
                  <a:pt x="71587" y="14317"/>
                </a:lnTo>
                <a:lnTo>
                  <a:pt x="45815" y="8232"/>
                </a:lnTo>
                <a:lnTo>
                  <a:pt x="20044" y="3221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5121236" y="1355624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4" h="2540">
                <a:moveTo>
                  <a:pt x="33646" y="2147"/>
                </a:moveTo>
                <a:lnTo>
                  <a:pt x="8232" y="0"/>
                </a:lnTo>
                <a:lnTo>
                  <a:pt x="0" y="10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4966607" y="1362425"/>
            <a:ext cx="121285" cy="57785"/>
          </a:xfrm>
          <a:custGeom>
            <a:avLst/>
            <a:gdLst/>
            <a:ahLst/>
            <a:cxnLst/>
            <a:rect l="l" t="t" r="r" b="b"/>
            <a:pathLst>
              <a:path w="121285" h="57784">
                <a:moveTo>
                  <a:pt x="120982" y="0"/>
                </a:moveTo>
                <a:lnTo>
                  <a:pt x="82683" y="11453"/>
                </a:lnTo>
                <a:lnTo>
                  <a:pt x="45457" y="28276"/>
                </a:lnTo>
                <a:lnTo>
                  <a:pt x="10380" y="49753"/>
                </a:lnTo>
                <a:lnTo>
                  <a:pt x="0" y="5762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4914706" y="1441887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25771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4785133" y="1485555"/>
            <a:ext cx="104139" cy="86995"/>
          </a:xfrm>
          <a:custGeom>
            <a:avLst/>
            <a:gdLst/>
            <a:ahLst/>
            <a:cxnLst/>
            <a:rect l="l" t="t" r="r" b="b"/>
            <a:pathLst>
              <a:path w="104139" h="86994">
                <a:moveTo>
                  <a:pt x="103801" y="0"/>
                </a:moveTo>
                <a:lnTo>
                  <a:pt x="0" y="8697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4733590" y="1594010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25771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4604018" y="1637678"/>
            <a:ext cx="103505" cy="86995"/>
          </a:xfrm>
          <a:custGeom>
            <a:avLst/>
            <a:gdLst/>
            <a:ahLst/>
            <a:cxnLst/>
            <a:rect l="l" t="t" r="r" b="b"/>
            <a:pathLst>
              <a:path w="103504" h="86994">
                <a:moveTo>
                  <a:pt x="103443" y="0"/>
                </a:moveTo>
                <a:lnTo>
                  <a:pt x="0" y="8697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4552117" y="1746491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5" h="21589">
                <a:moveTo>
                  <a:pt x="25771" y="0"/>
                </a:moveTo>
                <a:lnTo>
                  <a:pt x="11096" y="12169"/>
                </a:lnTo>
                <a:lnTo>
                  <a:pt x="0" y="214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4422186" y="1789801"/>
            <a:ext cx="104139" cy="86360"/>
          </a:xfrm>
          <a:custGeom>
            <a:avLst/>
            <a:gdLst/>
            <a:ahLst/>
            <a:cxnLst/>
            <a:rect l="l" t="t" r="r" b="b"/>
            <a:pathLst>
              <a:path w="104139" h="86360">
                <a:moveTo>
                  <a:pt x="103801" y="0"/>
                </a:moveTo>
                <a:lnTo>
                  <a:pt x="0" y="8626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4369927" y="1897898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26129" y="0"/>
                </a:moveTo>
                <a:lnTo>
                  <a:pt x="0" y="214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4239996" y="1941209"/>
            <a:ext cx="104775" cy="86995"/>
          </a:xfrm>
          <a:custGeom>
            <a:avLst/>
            <a:gdLst/>
            <a:ahLst/>
            <a:cxnLst/>
            <a:rect l="l" t="t" r="r" b="b"/>
            <a:pathLst>
              <a:path w="104775" h="86994">
                <a:moveTo>
                  <a:pt x="104159" y="0"/>
                </a:moveTo>
                <a:lnTo>
                  <a:pt x="0" y="866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4188095" y="2049305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26129" y="0"/>
                </a:moveTo>
                <a:lnTo>
                  <a:pt x="0" y="214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4058164" y="2092616"/>
            <a:ext cx="104139" cy="86995"/>
          </a:xfrm>
          <a:custGeom>
            <a:avLst/>
            <a:gdLst/>
            <a:ahLst/>
            <a:cxnLst/>
            <a:rect l="l" t="t" r="r" b="b"/>
            <a:pathLst>
              <a:path w="104139" h="86994">
                <a:moveTo>
                  <a:pt x="103801" y="0"/>
                </a:moveTo>
                <a:lnTo>
                  <a:pt x="0" y="866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4006263" y="2200712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5" h="21589">
                <a:moveTo>
                  <a:pt x="25771" y="0"/>
                </a:moveTo>
                <a:lnTo>
                  <a:pt x="0" y="214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3875975" y="2244023"/>
            <a:ext cx="104775" cy="86995"/>
          </a:xfrm>
          <a:custGeom>
            <a:avLst/>
            <a:gdLst/>
            <a:ahLst/>
            <a:cxnLst/>
            <a:rect l="l" t="t" r="r" b="b"/>
            <a:pathLst>
              <a:path w="104775" h="86994">
                <a:moveTo>
                  <a:pt x="104159" y="0"/>
                </a:moveTo>
                <a:lnTo>
                  <a:pt x="0" y="866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3824074" y="2352120"/>
            <a:ext cx="26670" cy="22225"/>
          </a:xfrm>
          <a:custGeom>
            <a:avLst/>
            <a:gdLst/>
            <a:ahLst/>
            <a:cxnLst/>
            <a:rect l="l" t="t" r="r" b="b"/>
            <a:pathLst>
              <a:path w="26670" h="22225">
                <a:moveTo>
                  <a:pt x="26129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3694143" y="2395430"/>
            <a:ext cx="104775" cy="86995"/>
          </a:xfrm>
          <a:custGeom>
            <a:avLst/>
            <a:gdLst/>
            <a:ahLst/>
            <a:cxnLst/>
            <a:rect l="l" t="t" r="r" b="b"/>
            <a:pathLst>
              <a:path w="104775" h="86994">
                <a:moveTo>
                  <a:pt x="104159" y="0"/>
                </a:moveTo>
                <a:lnTo>
                  <a:pt x="0" y="866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642242" y="2503527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25771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604301" y="2546837"/>
            <a:ext cx="73660" cy="104775"/>
          </a:xfrm>
          <a:custGeom>
            <a:avLst/>
            <a:gdLst/>
            <a:ahLst/>
            <a:cxnLst/>
            <a:rect l="l" t="t" r="r" b="b"/>
            <a:pathLst>
              <a:path w="73660" h="104775">
                <a:moveTo>
                  <a:pt x="11811" y="0"/>
                </a:moveTo>
                <a:lnTo>
                  <a:pt x="0" y="10022"/>
                </a:lnTo>
                <a:lnTo>
                  <a:pt x="73376" y="10451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698438" y="2678200"/>
            <a:ext cx="20955" cy="26670"/>
          </a:xfrm>
          <a:custGeom>
            <a:avLst/>
            <a:gdLst/>
            <a:ahLst/>
            <a:cxnLst/>
            <a:rect l="l" t="t" r="r" b="b"/>
            <a:pathLst>
              <a:path w="20954" h="26669">
                <a:moveTo>
                  <a:pt x="0" y="0"/>
                </a:moveTo>
                <a:lnTo>
                  <a:pt x="20760" y="264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3739959" y="2731532"/>
            <a:ext cx="83185" cy="106680"/>
          </a:xfrm>
          <a:custGeom>
            <a:avLst/>
            <a:gdLst/>
            <a:ahLst/>
            <a:cxnLst/>
            <a:rect l="l" t="t" r="r" b="b"/>
            <a:pathLst>
              <a:path w="83185" h="106680">
                <a:moveTo>
                  <a:pt x="0" y="0"/>
                </a:moveTo>
                <a:lnTo>
                  <a:pt x="83041" y="10666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3843760" y="2865043"/>
            <a:ext cx="20955" cy="26670"/>
          </a:xfrm>
          <a:custGeom>
            <a:avLst/>
            <a:gdLst/>
            <a:ahLst/>
            <a:cxnLst/>
            <a:rect l="l" t="t" r="r" b="b"/>
            <a:pathLst>
              <a:path w="20954" h="26669">
                <a:moveTo>
                  <a:pt x="0" y="0"/>
                </a:moveTo>
                <a:lnTo>
                  <a:pt x="20760" y="2648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3885281" y="2918375"/>
            <a:ext cx="86360" cy="104775"/>
          </a:xfrm>
          <a:custGeom>
            <a:avLst/>
            <a:gdLst/>
            <a:ahLst/>
            <a:cxnLst/>
            <a:rect l="l" t="t" r="r" b="b"/>
            <a:pathLst>
              <a:path w="86360" h="104775">
                <a:moveTo>
                  <a:pt x="0" y="0"/>
                </a:moveTo>
                <a:lnTo>
                  <a:pt x="18612" y="23981"/>
                </a:lnTo>
                <a:lnTo>
                  <a:pt x="86262" y="10451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3993020" y="3048664"/>
            <a:ext cx="22225" cy="26034"/>
          </a:xfrm>
          <a:custGeom>
            <a:avLst/>
            <a:gdLst/>
            <a:ahLst/>
            <a:cxnLst/>
            <a:rect l="l" t="t" r="r" b="b"/>
            <a:pathLst>
              <a:path w="22225" h="26035">
                <a:moveTo>
                  <a:pt x="0" y="0"/>
                </a:moveTo>
                <a:lnTo>
                  <a:pt x="21834" y="2577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4036688" y="3100565"/>
            <a:ext cx="50800" cy="71120"/>
          </a:xfrm>
          <a:custGeom>
            <a:avLst/>
            <a:gdLst/>
            <a:ahLst/>
            <a:cxnLst/>
            <a:rect l="l" t="t" r="r" b="b"/>
            <a:pathLst>
              <a:path w="50800" h="71119">
                <a:moveTo>
                  <a:pt x="0" y="0"/>
                </a:moveTo>
                <a:lnTo>
                  <a:pt x="2147" y="2505"/>
                </a:lnTo>
                <a:lnTo>
                  <a:pt x="50469" y="7051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9042788" y="2492431"/>
            <a:ext cx="90805" cy="325755"/>
          </a:xfrm>
          <a:custGeom>
            <a:avLst/>
            <a:gdLst/>
            <a:ahLst/>
            <a:cxnLst/>
            <a:rect l="l" t="t" r="r" b="b"/>
            <a:pathLst>
              <a:path w="90804" h="325755">
                <a:moveTo>
                  <a:pt x="90557" y="0"/>
                </a:moveTo>
                <a:lnTo>
                  <a:pt x="0" y="32536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9108290" y="2494221"/>
            <a:ext cx="31750" cy="114300"/>
          </a:xfrm>
          <a:custGeom>
            <a:avLst/>
            <a:gdLst/>
            <a:ahLst/>
            <a:cxnLst/>
            <a:rect l="l" t="t" r="r" b="b"/>
            <a:pathLst>
              <a:path w="31750" h="114300">
                <a:moveTo>
                  <a:pt x="31498" y="0"/>
                </a:moveTo>
                <a:lnTo>
                  <a:pt x="0" y="11382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9090035" y="264061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8948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9049231" y="2705761"/>
            <a:ext cx="32384" cy="114300"/>
          </a:xfrm>
          <a:custGeom>
            <a:avLst/>
            <a:gdLst/>
            <a:ahLst/>
            <a:cxnLst/>
            <a:rect l="l" t="t" r="r" b="b"/>
            <a:pathLst>
              <a:path w="32384" h="114300">
                <a:moveTo>
                  <a:pt x="31856" y="0"/>
                </a:moveTo>
                <a:lnTo>
                  <a:pt x="0" y="11382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4293687" y="9500827"/>
            <a:ext cx="283845" cy="1826260"/>
          </a:xfrm>
          <a:custGeom>
            <a:avLst/>
            <a:gdLst/>
            <a:ahLst/>
            <a:cxnLst/>
            <a:rect l="l" t="t" r="r" b="b"/>
            <a:pathLst>
              <a:path w="283845" h="1826259">
                <a:moveTo>
                  <a:pt x="283843" y="0"/>
                </a:moveTo>
                <a:lnTo>
                  <a:pt x="79103" y="712651"/>
                </a:lnTo>
                <a:lnTo>
                  <a:pt x="0" y="981103"/>
                </a:lnTo>
                <a:lnTo>
                  <a:pt x="47963" y="1250988"/>
                </a:lnTo>
                <a:lnTo>
                  <a:pt x="95926" y="1438188"/>
                </a:lnTo>
                <a:lnTo>
                  <a:pt x="185769" y="182583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4479314" y="11326459"/>
            <a:ext cx="401955" cy="231775"/>
          </a:xfrm>
          <a:custGeom>
            <a:avLst/>
            <a:gdLst/>
            <a:ahLst/>
            <a:cxnLst/>
            <a:rect l="l" t="t" r="r" b="b"/>
            <a:pathLst>
              <a:path w="401954" h="231775">
                <a:moveTo>
                  <a:pt x="0" y="0"/>
                </a:moveTo>
                <a:lnTo>
                  <a:pt x="17142" y="48418"/>
                </a:lnTo>
                <a:lnTo>
                  <a:pt x="41751" y="92919"/>
                </a:lnTo>
                <a:lnTo>
                  <a:pt x="73181" y="132690"/>
                </a:lnTo>
                <a:lnTo>
                  <a:pt x="110791" y="166916"/>
                </a:lnTo>
                <a:lnTo>
                  <a:pt x="153936" y="194785"/>
                </a:lnTo>
                <a:lnTo>
                  <a:pt x="201085" y="215163"/>
                </a:lnTo>
                <a:lnTo>
                  <a:pt x="250441" y="227405"/>
                </a:lnTo>
                <a:lnTo>
                  <a:pt x="300972" y="231428"/>
                </a:lnTo>
                <a:lnTo>
                  <a:pt x="351644" y="227151"/>
                </a:lnTo>
                <a:lnTo>
                  <a:pt x="401423" y="21449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4881060" y="11222144"/>
            <a:ext cx="1383665" cy="319405"/>
          </a:xfrm>
          <a:custGeom>
            <a:avLst/>
            <a:gdLst/>
            <a:ahLst/>
            <a:cxnLst/>
            <a:rect l="l" t="t" r="r" b="b"/>
            <a:pathLst>
              <a:path w="1383664" h="319404">
                <a:moveTo>
                  <a:pt x="0" y="318921"/>
                </a:moveTo>
                <a:lnTo>
                  <a:pt x="176462" y="283127"/>
                </a:lnTo>
                <a:lnTo>
                  <a:pt x="781375" y="141384"/>
                </a:lnTo>
                <a:lnTo>
                  <a:pt x="1273538" y="31498"/>
                </a:lnTo>
                <a:lnTo>
                  <a:pt x="138306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6263977" y="10956906"/>
            <a:ext cx="495934" cy="265430"/>
          </a:xfrm>
          <a:custGeom>
            <a:avLst/>
            <a:gdLst/>
            <a:ahLst/>
            <a:cxnLst/>
            <a:rect l="l" t="t" r="r" b="b"/>
            <a:pathLst>
              <a:path w="495934" h="265429">
                <a:moveTo>
                  <a:pt x="0" y="264947"/>
                </a:moveTo>
                <a:lnTo>
                  <a:pt x="49769" y="250748"/>
                </a:lnTo>
                <a:lnTo>
                  <a:pt x="98786" y="234473"/>
                </a:lnTo>
                <a:lnTo>
                  <a:pt x="146990" y="216154"/>
                </a:lnTo>
                <a:lnTo>
                  <a:pt x="194318" y="195824"/>
                </a:lnTo>
                <a:lnTo>
                  <a:pt x="240709" y="173518"/>
                </a:lnTo>
                <a:lnTo>
                  <a:pt x="286101" y="149266"/>
                </a:lnTo>
                <a:lnTo>
                  <a:pt x="330432" y="123103"/>
                </a:lnTo>
                <a:lnTo>
                  <a:pt x="373641" y="95062"/>
                </a:lnTo>
                <a:lnTo>
                  <a:pt x="415664" y="65176"/>
                </a:lnTo>
                <a:lnTo>
                  <a:pt x="456442" y="33477"/>
                </a:lnTo>
                <a:lnTo>
                  <a:pt x="49591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6760057" y="10592173"/>
            <a:ext cx="298450" cy="365125"/>
          </a:xfrm>
          <a:custGeom>
            <a:avLst/>
            <a:gdLst/>
            <a:ahLst/>
            <a:cxnLst/>
            <a:rect l="l" t="t" r="r" b="b"/>
            <a:pathLst>
              <a:path w="298450" h="365125">
                <a:moveTo>
                  <a:pt x="0" y="365074"/>
                </a:moveTo>
                <a:lnTo>
                  <a:pt x="40463" y="331001"/>
                </a:lnTo>
                <a:lnTo>
                  <a:pt x="79224" y="295151"/>
                </a:lnTo>
                <a:lnTo>
                  <a:pt x="116229" y="257591"/>
                </a:lnTo>
                <a:lnTo>
                  <a:pt x="151423" y="218385"/>
                </a:lnTo>
                <a:lnTo>
                  <a:pt x="184754" y="177601"/>
                </a:lnTo>
                <a:lnTo>
                  <a:pt x="216166" y="135304"/>
                </a:lnTo>
                <a:lnTo>
                  <a:pt x="245605" y="91561"/>
                </a:lnTo>
                <a:lnTo>
                  <a:pt x="273018" y="46437"/>
                </a:lnTo>
                <a:lnTo>
                  <a:pt x="29835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058307" y="10084839"/>
            <a:ext cx="190500" cy="507365"/>
          </a:xfrm>
          <a:custGeom>
            <a:avLst/>
            <a:gdLst/>
            <a:ahLst/>
            <a:cxnLst/>
            <a:rect l="l" t="t" r="r" b="b"/>
            <a:pathLst>
              <a:path w="190500" h="507365">
                <a:moveTo>
                  <a:pt x="0" y="507332"/>
                </a:moveTo>
                <a:lnTo>
                  <a:pt x="21303" y="462800"/>
                </a:lnTo>
                <a:lnTo>
                  <a:pt x="41819" y="417918"/>
                </a:lnTo>
                <a:lnTo>
                  <a:pt x="61545" y="372698"/>
                </a:lnTo>
                <a:lnTo>
                  <a:pt x="80476" y="327149"/>
                </a:lnTo>
                <a:lnTo>
                  <a:pt x="98608" y="281282"/>
                </a:lnTo>
                <a:lnTo>
                  <a:pt x="115938" y="235109"/>
                </a:lnTo>
                <a:lnTo>
                  <a:pt x="132461" y="188638"/>
                </a:lnTo>
                <a:lnTo>
                  <a:pt x="148174" y="141881"/>
                </a:lnTo>
                <a:lnTo>
                  <a:pt x="163072" y="94849"/>
                </a:lnTo>
                <a:lnTo>
                  <a:pt x="177152" y="47552"/>
                </a:lnTo>
                <a:lnTo>
                  <a:pt x="19040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168" y="4664390"/>
            <a:ext cx="1550035" cy="5420995"/>
          </a:xfrm>
          <a:custGeom>
            <a:avLst/>
            <a:gdLst/>
            <a:ahLst/>
            <a:cxnLst/>
            <a:rect l="l" t="t" r="r" b="b"/>
            <a:pathLst>
              <a:path w="1550034" h="5420995">
                <a:moveTo>
                  <a:pt x="0" y="5420590"/>
                </a:moveTo>
                <a:lnTo>
                  <a:pt x="86620" y="5115270"/>
                </a:lnTo>
                <a:lnTo>
                  <a:pt x="219057" y="4648163"/>
                </a:lnTo>
                <a:lnTo>
                  <a:pt x="334670" y="4245126"/>
                </a:lnTo>
                <a:lnTo>
                  <a:pt x="600259" y="3323440"/>
                </a:lnTo>
                <a:lnTo>
                  <a:pt x="847951" y="2484079"/>
                </a:lnTo>
                <a:lnTo>
                  <a:pt x="154950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067679" y="3366870"/>
            <a:ext cx="2900045" cy="6805930"/>
          </a:xfrm>
          <a:custGeom>
            <a:avLst/>
            <a:gdLst/>
            <a:ahLst/>
            <a:cxnLst/>
            <a:rect l="l" t="t" r="r" b="b"/>
            <a:pathLst>
              <a:path w="2900045" h="6805930">
                <a:moveTo>
                  <a:pt x="2053123" y="0"/>
                </a:moveTo>
                <a:lnTo>
                  <a:pt x="1781807" y="944236"/>
                </a:lnTo>
                <a:lnTo>
                  <a:pt x="1431388" y="2138312"/>
                </a:lnTo>
                <a:lnTo>
                  <a:pt x="1140385" y="3150914"/>
                </a:lnTo>
                <a:lnTo>
                  <a:pt x="907726" y="3950187"/>
                </a:lnTo>
                <a:lnTo>
                  <a:pt x="791039" y="4362530"/>
                </a:lnTo>
                <a:lnTo>
                  <a:pt x="546926" y="4294880"/>
                </a:lnTo>
                <a:lnTo>
                  <a:pt x="386929" y="4855050"/>
                </a:lnTo>
                <a:lnTo>
                  <a:pt x="136015" y="5715172"/>
                </a:lnTo>
                <a:lnTo>
                  <a:pt x="0" y="6182637"/>
                </a:lnTo>
                <a:lnTo>
                  <a:pt x="634621" y="6362679"/>
                </a:lnTo>
                <a:lnTo>
                  <a:pt x="1069514" y="6492968"/>
                </a:lnTo>
                <a:lnTo>
                  <a:pt x="1734560" y="6685895"/>
                </a:lnTo>
                <a:lnTo>
                  <a:pt x="2142965" y="6805446"/>
                </a:lnTo>
                <a:lnTo>
                  <a:pt x="2236387" y="6492968"/>
                </a:lnTo>
                <a:lnTo>
                  <a:pt x="2486584" y="5617455"/>
                </a:lnTo>
                <a:lnTo>
                  <a:pt x="2645866" y="5055853"/>
                </a:lnTo>
                <a:lnTo>
                  <a:pt x="2899643" y="513352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456917" y="2954348"/>
            <a:ext cx="15023716" cy="979743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9082877" y="6913662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93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9066770" y="6909010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4" h="130175">
                <a:moveTo>
                  <a:pt x="38299" y="0"/>
                </a:moveTo>
                <a:lnTo>
                  <a:pt x="0" y="12957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9065441" y="7038527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315" y="0"/>
                </a:moveTo>
                <a:lnTo>
                  <a:pt x="0" y="4455"/>
                </a:lnTo>
                <a:lnTo>
                  <a:pt x="2545" y="9133"/>
                </a:lnTo>
                <a:lnTo>
                  <a:pt x="7001" y="10448"/>
                </a:lnTo>
                <a:lnTo>
                  <a:pt x="11456" y="11764"/>
                </a:lnTo>
                <a:lnTo>
                  <a:pt x="16134" y="9218"/>
                </a:lnTo>
                <a:lnTo>
                  <a:pt x="17449" y="476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9105055" y="6901953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6134" y="11764"/>
                </a:moveTo>
                <a:lnTo>
                  <a:pt x="17449" y="7308"/>
                </a:lnTo>
                <a:lnTo>
                  <a:pt x="14904" y="2630"/>
                </a:lnTo>
                <a:lnTo>
                  <a:pt x="10448" y="1315"/>
                </a:lnTo>
                <a:lnTo>
                  <a:pt x="5993" y="0"/>
                </a:lnTo>
                <a:lnTo>
                  <a:pt x="1315" y="2545"/>
                </a:lnTo>
                <a:lnTo>
                  <a:pt x="0" y="7001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9085740" y="697379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465" y="5011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9140862" y="6713576"/>
            <a:ext cx="41275" cy="128905"/>
          </a:xfrm>
          <a:custGeom>
            <a:avLst/>
            <a:gdLst/>
            <a:ahLst/>
            <a:cxnLst/>
            <a:rect l="l" t="t" r="r" b="b"/>
            <a:pathLst>
              <a:path w="41275" h="128904">
                <a:moveTo>
                  <a:pt x="40804" y="0"/>
                </a:moveTo>
                <a:lnTo>
                  <a:pt x="0" y="128857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9124756" y="6708207"/>
            <a:ext cx="40640" cy="129539"/>
          </a:xfrm>
          <a:custGeom>
            <a:avLst/>
            <a:gdLst/>
            <a:ahLst/>
            <a:cxnLst/>
            <a:rect l="l" t="t" r="r" b="b"/>
            <a:pathLst>
              <a:path w="40640" h="129540">
                <a:moveTo>
                  <a:pt x="40446" y="0"/>
                </a:moveTo>
                <a:lnTo>
                  <a:pt x="0" y="129215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9123030" y="6837212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400" y="0"/>
                </a:moveTo>
                <a:lnTo>
                  <a:pt x="0" y="4429"/>
                </a:lnTo>
                <a:lnTo>
                  <a:pt x="2455" y="9155"/>
                </a:lnTo>
                <a:lnTo>
                  <a:pt x="6884" y="10556"/>
                </a:lnTo>
                <a:lnTo>
                  <a:pt x="11313" y="11957"/>
                </a:lnTo>
                <a:lnTo>
                  <a:pt x="16039" y="9502"/>
                </a:lnTo>
                <a:lnTo>
                  <a:pt x="17440" y="507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9165236" y="6701470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6039" y="11957"/>
                </a:moveTo>
                <a:lnTo>
                  <a:pt x="17440" y="7528"/>
                </a:lnTo>
                <a:lnTo>
                  <a:pt x="14985" y="2801"/>
                </a:lnTo>
                <a:lnTo>
                  <a:pt x="10556" y="1400"/>
                </a:lnTo>
                <a:lnTo>
                  <a:pt x="6127" y="0"/>
                </a:lnTo>
                <a:lnTo>
                  <a:pt x="1400" y="2455"/>
                </a:lnTo>
                <a:lnTo>
                  <a:pt x="0" y="688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9144800" y="677299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465" y="5011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9203501" y="6500246"/>
            <a:ext cx="41275" cy="129539"/>
          </a:xfrm>
          <a:custGeom>
            <a:avLst/>
            <a:gdLst/>
            <a:ahLst/>
            <a:cxnLst/>
            <a:rect l="l" t="t" r="r" b="b"/>
            <a:pathLst>
              <a:path w="41275" h="129540">
                <a:moveTo>
                  <a:pt x="40804" y="0"/>
                </a:moveTo>
                <a:lnTo>
                  <a:pt x="0" y="129215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9187395" y="6495234"/>
            <a:ext cx="41275" cy="128905"/>
          </a:xfrm>
          <a:custGeom>
            <a:avLst/>
            <a:gdLst/>
            <a:ahLst/>
            <a:cxnLst/>
            <a:rect l="l" t="t" r="r" b="b"/>
            <a:pathLst>
              <a:path w="41275" h="128904">
                <a:moveTo>
                  <a:pt x="40804" y="0"/>
                </a:moveTo>
                <a:lnTo>
                  <a:pt x="0" y="128857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9185665" y="6623866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409" y="0"/>
                </a:moveTo>
                <a:lnTo>
                  <a:pt x="0" y="4426"/>
                </a:lnTo>
                <a:lnTo>
                  <a:pt x="2445" y="9157"/>
                </a:lnTo>
                <a:lnTo>
                  <a:pt x="6871" y="10567"/>
                </a:lnTo>
                <a:lnTo>
                  <a:pt x="11298" y="11977"/>
                </a:lnTo>
                <a:lnTo>
                  <a:pt x="16029" y="9531"/>
                </a:lnTo>
                <a:lnTo>
                  <a:pt x="17439" y="5105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9228238" y="6488136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6029" y="11977"/>
                </a:moveTo>
                <a:lnTo>
                  <a:pt x="17439" y="7550"/>
                </a:lnTo>
                <a:lnTo>
                  <a:pt x="14993" y="2819"/>
                </a:lnTo>
                <a:lnTo>
                  <a:pt x="10567" y="1409"/>
                </a:lnTo>
                <a:lnTo>
                  <a:pt x="6140" y="0"/>
                </a:lnTo>
                <a:lnTo>
                  <a:pt x="1409" y="2445"/>
                </a:lnTo>
                <a:lnTo>
                  <a:pt x="0" y="6871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9207796" y="6559663"/>
            <a:ext cx="16510" cy="5715"/>
          </a:xfrm>
          <a:custGeom>
            <a:avLst/>
            <a:gdLst/>
            <a:ahLst/>
            <a:cxnLst/>
            <a:rect l="l" t="t" r="r" b="b"/>
            <a:pathLst>
              <a:path w="16509" h="5715">
                <a:moveTo>
                  <a:pt x="16107" y="5369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9266140" y="6285484"/>
            <a:ext cx="36830" cy="130810"/>
          </a:xfrm>
          <a:custGeom>
            <a:avLst/>
            <a:gdLst/>
            <a:ahLst/>
            <a:cxnLst/>
            <a:rect l="l" t="t" r="r" b="b"/>
            <a:pathLst>
              <a:path w="36829" h="130810">
                <a:moveTo>
                  <a:pt x="36509" y="0"/>
                </a:moveTo>
                <a:lnTo>
                  <a:pt x="0" y="13064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9250033" y="6281189"/>
            <a:ext cx="36195" cy="130810"/>
          </a:xfrm>
          <a:custGeom>
            <a:avLst/>
            <a:gdLst/>
            <a:ahLst/>
            <a:cxnLst/>
            <a:rect l="l" t="t" r="r" b="b"/>
            <a:pathLst>
              <a:path w="36195" h="130810">
                <a:moveTo>
                  <a:pt x="36151" y="0"/>
                </a:moveTo>
                <a:lnTo>
                  <a:pt x="0" y="13028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9248739" y="6411195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243" y="0"/>
                </a:moveTo>
                <a:lnTo>
                  <a:pt x="0" y="4476"/>
                </a:lnTo>
                <a:lnTo>
                  <a:pt x="2620" y="9112"/>
                </a:lnTo>
                <a:lnTo>
                  <a:pt x="7096" y="10355"/>
                </a:lnTo>
                <a:lnTo>
                  <a:pt x="11572" y="11599"/>
                </a:lnTo>
                <a:lnTo>
                  <a:pt x="16209" y="8978"/>
                </a:lnTo>
                <a:lnTo>
                  <a:pt x="17452" y="450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9286133" y="6273809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6209" y="11599"/>
                </a:moveTo>
                <a:lnTo>
                  <a:pt x="17452" y="7123"/>
                </a:lnTo>
                <a:lnTo>
                  <a:pt x="14831" y="2486"/>
                </a:lnTo>
                <a:lnTo>
                  <a:pt x="10355" y="1243"/>
                </a:lnTo>
                <a:lnTo>
                  <a:pt x="5879" y="0"/>
                </a:lnTo>
                <a:lnTo>
                  <a:pt x="1243" y="2620"/>
                </a:lnTo>
                <a:lnTo>
                  <a:pt x="0" y="709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9267930" y="634633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465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9358488" y="5976585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10">
                <a:moveTo>
                  <a:pt x="37225" y="0"/>
                </a:moveTo>
                <a:lnTo>
                  <a:pt x="0" y="13028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9342381" y="5971931"/>
            <a:ext cx="37465" cy="130810"/>
          </a:xfrm>
          <a:custGeom>
            <a:avLst/>
            <a:gdLst/>
            <a:ahLst/>
            <a:cxnLst/>
            <a:rect l="l" t="t" r="r" b="b"/>
            <a:pathLst>
              <a:path w="37465" h="130810">
                <a:moveTo>
                  <a:pt x="37225" y="0"/>
                </a:moveTo>
                <a:lnTo>
                  <a:pt x="0" y="13028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9341071" y="6101880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275" y="0"/>
                </a:moveTo>
                <a:lnTo>
                  <a:pt x="0" y="4467"/>
                </a:lnTo>
                <a:lnTo>
                  <a:pt x="2587" y="9122"/>
                </a:lnTo>
                <a:lnTo>
                  <a:pt x="7054" y="10397"/>
                </a:lnTo>
                <a:lnTo>
                  <a:pt x="11522" y="11672"/>
                </a:lnTo>
                <a:lnTo>
                  <a:pt x="16177" y="9084"/>
                </a:lnTo>
                <a:lnTo>
                  <a:pt x="17452" y="4617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9379213" y="5964894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6177" y="11672"/>
                </a:moveTo>
                <a:lnTo>
                  <a:pt x="17452" y="7205"/>
                </a:lnTo>
                <a:lnTo>
                  <a:pt x="14864" y="2550"/>
                </a:lnTo>
                <a:lnTo>
                  <a:pt x="10397" y="1275"/>
                </a:lnTo>
                <a:lnTo>
                  <a:pt x="5930" y="0"/>
                </a:lnTo>
                <a:lnTo>
                  <a:pt x="1275" y="2587"/>
                </a:lnTo>
                <a:lnTo>
                  <a:pt x="0" y="705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9360993" y="603707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107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9417190" y="5770771"/>
            <a:ext cx="34925" cy="130810"/>
          </a:xfrm>
          <a:custGeom>
            <a:avLst/>
            <a:gdLst/>
            <a:ahLst/>
            <a:cxnLst/>
            <a:rect l="l" t="t" r="r" b="b"/>
            <a:pathLst>
              <a:path w="34925" h="130810">
                <a:moveTo>
                  <a:pt x="34719" y="0"/>
                </a:moveTo>
                <a:lnTo>
                  <a:pt x="0" y="13064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9401082" y="5766118"/>
            <a:ext cx="34925" cy="131445"/>
          </a:xfrm>
          <a:custGeom>
            <a:avLst/>
            <a:gdLst/>
            <a:ahLst/>
            <a:cxnLst/>
            <a:rect l="l" t="t" r="r" b="b"/>
            <a:pathLst>
              <a:path w="34925" h="131445">
                <a:moveTo>
                  <a:pt x="34361" y="0"/>
                </a:moveTo>
                <a:lnTo>
                  <a:pt x="0" y="13100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9399816" y="5896940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188" y="0"/>
                </a:moveTo>
                <a:lnTo>
                  <a:pt x="0" y="4490"/>
                </a:lnTo>
                <a:lnTo>
                  <a:pt x="2677" y="9094"/>
                </a:lnTo>
                <a:lnTo>
                  <a:pt x="7168" y="10283"/>
                </a:lnTo>
                <a:lnTo>
                  <a:pt x="11659" y="11471"/>
                </a:lnTo>
                <a:lnTo>
                  <a:pt x="16263" y="8794"/>
                </a:lnTo>
                <a:lnTo>
                  <a:pt x="17451" y="430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9435366" y="5758767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6263" y="11471"/>
                </a:moveTo>
                <a:lnTo>
                  <a:pt x="17451" y="6980"/>
                </a:lnTo>
                <a:lnTo>
                  <a:pt x="14774" y="2376"/>
                </a:lnTo>
                <a:lnTo>
                  <a:pt x="10283" y="1188"/>
                </a:lnTo>
                <a:lnTo>
                  <a:pt x="5792" y="0"/>
                </a:lnTo>
                <a:lnTo>
                  <a:pt x="1188" y="2677"/>
                </a:lnTo>
                <a:lnTo>
                  <a:pt x="0" y="716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9418263" y="5831620"/>
            <a:ext cx="16510" cy="4445"/>
          </a:xfrm>
          <a:custGeom>
            <a:avLst/>
            <a:gdLst/>
            <a:ahLst/>
            <a:cxnLst/>
            <a:rect l="l" t="t" r="r" b="b"/>
            <a:pathLst>
              <a:path w="16509" h="4445">
                <a:moveTo>
                  <a:pt x="16465" y="4295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9474817" y="5564600"/>
            <a:ext cx="36195" cy="130810"/>
          </a:xfrm>
          <a:custGeom>
            <a:avLst/>
            <a:gdLst/>
            <a:ahLst/>
            <a:cxnLst/>
            <a:rect l="l" t="t" r="r" b="b"/>
            <a:pathLst>
              <a:path w="36195" h="130810">
                <a:moveTo>
                  <a:pt x="36151" y="0"/>
                </a:moveTo>
                <a:lnTo>
                  <a:pt x="0" y="13028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9458711" y="5559947"/>
            <a:ext cx="36195" cy="130810"/>
          </a:xfrm>
          <a:custGeom>
            <a:avLst/>
            <a:gdLst/>
            <a:ahLst/>
            <a:cxnLst/>
            <a:rect l="l" t="t" r="r" b="b"/>
            <a:pathLst>
              <a:path w="36195" h="130810">
                <a:moveTo>
                  <a:pt x="35793" y="0"/>
                </a:moveTo>
                <a:lnTo>
                  <a:pt x="0" y="13064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9457062" y="5690326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234" y="0"/>
                </a:moveTo>
                <a:lnTo>
                  <a:pt x="0" y="4478"/>
                </a:lnTo>
                <a:lnTo>
                  <a:pt x="2629" y="9109"/>
                </a:lnTo>
                <a:lnTo>
                  <a:pt x="7107" y="10344"/>
                </a:lnTo>
                <a:lnTo>
                  <a:pt x="11586" y="11579"/>
                </a:lnTo>
                <a:lnTo>
                  <a:pt x="16217" y="8949"/>
                </a:lnTo>
                <a:lnTo>
                  <a:pt x="17452" y="4471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9494449" y="5552571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6217" y="11579"/>
                </a:moveTo>
                <a:lnTo>
                  <a:pt x="17452" y="7100"/>
                </a:lnTo>
                <a:lnTo>
                  <a:pt x="14823" y="2469"/>
                </a:lnTo>
                <a:lnTo>
                  <a:pt x="10344" y="1234"/>
                </a:lnTo>
                <a:lnTo>
                  <a:pt x="5866" y="0"/>
                </a:lnTo>
                <a:lnTo>
                  <a:pt x="1234" y="2629"/>
                </a:lnTo>
                <a:lnTo>
                  <a:pt x="0" y="7107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9476607" y="562509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107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9539604" y="5365945"/>
            <a:ext cx="33020" cy="131445"/>
          </a:xfrm>
          <a:custGeom>
            <a:avLst/>
            <a:gdLst/>
            <a:ahLst/>
            <a:cxnLst/>
            <a:rect l="l" t="t" r="r" b="b"/>
            <a:pathLst>
              <a:path w="33020" h="131445">
                <a:moveTo>
                  <a:pt x="32930" y="0"/>
                </a:moveTo>
                <a:lnTo>
                  <a:pt x="0" y="13136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9523139" y="5361650"/>
            <a:ext cx="33020" cy="131445"/>
          </a:xfrm>
          <a:custGeom>
            <a:avLst/>
            <a:gdLst/>
            <a:ahLst/>
            <a:cxnLst/>
            <a:rect l="l" t="t" r="r" b="b"/>
            <a:pathLst>
              <a:path w="33020" h="131445">
                <a:moveTo>
                  <a:pt x="32930" y="0"/>
                </a:moveTo>
                <a:lnTo>
                  <a:pt x="0" y="13136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9521904" y="5492937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128" y="0"/>
                </a:moveTo>
                <a:lnTo>
                  <a:pt x="0" y="4506"/>
                </a:lnTo>
                <a:lnTo>
                  <a:pt x="2738" y="9074"/>
                </a:lnTo>
                <a:lnTo>
                  <a:pt x="7244" y="10203"/>
                </a:lnTo>
                <a:lnTo>
                  <a:pt x="11750" y="11332"/>
                </a:lnTo>
                <a:lnTo>
                  <a:pt x="16318" y="8593"/>
                </a:lnTo>
                <a:lnTo>
                  <a:pt x="17447" y="4087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9555963" y="535433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6318" y="11332"/>
                </a:moveTo>
                <a:lnTo>
                  <a:pt x="17447" y="6825"/>
                </a:lnTo>
                <a:lnTo>
                  <a:pt x="14709" y="2257"/>
                </a:lnTo>
                <a:lnTo>
                  <a:pt x="10203" y="1128"/>
                </a:lnTo>
                <a:lnTo>
                  <a:pt x="5696" y="0"/>
                </a:lnTo>
                <a:lnTo>
                  <a:pt x="1128" y="2738"/>
                </a:lnTo>
                <a:lnTo>
                  <a:pt x="0" y="724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9539604" y="5427510"/>
            <a:ext cx="16510" cy="4445"/>
          </a:xfrm>
          <a:custGeom>
            <a:avLst/>
            <a:gdLst/>
            <a:ahLst/>
            <a:cxnLst/>
            <a:rect l="l" t="t" r="r" b="b"/>
            <a:pathLst>
              <a:path w="16509" h="4445">
                <a:moveTo>
                  <a:pt x="16465" y="3937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9096836" y="71033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5244754" y="4433520"/>
            <a:ext cx="81280" cy="81280"/>
          </a:xfrm>
          <a:custGeom>
            <a:avLst/>
            <a:gdLst/>
            <a:ahLst/>
            <a:cxnLst/>
            <a:rect l="l" t="t" r="r" b="b"/>
            <a:pathLst>
              <a:path w="81280" h="81279">
                <a:moveTo>
                  <a:pt x="0" y="65860"/>
                </a:moveTo>
                <a:lnTo>
                  <a:pt x="65860" y="81251"/>
                </a:lnTo>
                <a:lnTo>
                  <a:pt x="81251" y="15391"/>
                </a:lnTo>
                <a:lnTo>
                  <a:pt x="15391" y="0"/>
                </a:lnTo>
                <a:lnTo>
                  <a:pt x="0" y="6586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5252028" y="4440437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66280" y="41084"/>
                </a:moveTo>
                <a:lnTo>
                  <a:pt x="41084" y="422"/>
                </a:lnTo>
                <a:lnTo>
                  <a:pt x="27659" y="0"/>
                </a:lnTo>
                <a:lnTo>
                  <a:pt x="15535" y="4598"/>
                </a:lnTo>
                <a:lnTo>
                  <a:pt x="6020" y="13408"/>
                </a:lnTo>
                <a:lnTo>
                  <a:pt x="422" y="25618"/>
                </a:lnTo>
                <a:lnTo>
                  <a:pt x="0" y="39043"/>
                </a:lnTo>
                <a:lnTo>
                  <a:pt x="4598" y="51167"/>
                </a:lnTo>
                <a:lnTo>
                  <a:pt x="13408" y="60682"/>
                </a:lnTo>
                <a:lnTo>
                  <a:pt x="25618" y="66280"/>
                </a:lnTo>
                <a:lnTo>
                  <a:pt x="39043" y="66702"/>
                </a:lnTo>
                <a:lnTo>
                  <a:pt x="51167" y="62104"/>
                </a:lnTo>
                <a:lnTo>
                  <a:pt x="60682" y="53294"/>
                </a:lnTo>
                <a:lnTo>
                  <a:pt x="66280" y="4108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 txBox="1"/>
          <p:nvPr/>
        </p:nvSpPr>
        <p:spPr>
          <a:xfrm rot="780000">
            <a:off x="15251183" y="4446029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14471969" y="7028560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4115" y="18970"/>
                </a:moveTo>
                <a:lnTo>
                  <a:pt x="18970" y="0"/>
                </a:lnTo>
                <a:lnTo>
                  <a:pt x="0" y="64786"/>
                </a:lnTo>
                <a:lnTo>
                  <a:pt x="64786" y="84115"/>
                </a:lnTo>
                <a:lnTo>
                  <a:pt x="84115" y="1897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4480052" y="7036644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09">
                <a:moveTo>
                  <a:pt x="1165" y="24070"/>
                </a:moveTo>
                <a:lnTo>
                  <a:pt x="24070" y="66066"/>
                </a:lnTo>
                <a:lnTo>
                  <a:pt x="37451" y="67231"/>
                </a:lnTo>
                <a:lnTo>
                  <a:pt x="49811" y="63311"/>
                </a:lnTo>
                <a:lnTo>
                  <a:pt x="59800" y="55042"/>
                </a:lnTo>
                <a:lnTo>
                  <a:pt x="66066" y="43161"/>
                </a:lnTo>
                <a:lnTo>
                  <a:pt x="67231" y="29779"/>
                </a:lnTo>
                <a:lnTo>
                  <a:pt x="63311" y="17419"/>
                </a:lnTo>
                <a:lnTo>
                  <a:pt x="55042" y="7431"/>
                </a:lnTo>
                <a:lnTo>
                  <a:pt x="43161" y="1165"/>
                </a:lnTo>
                <a:lnTo>
                  <a:pt x="29779" y="0"/>
                </a:lnTo>
                <a:lnTo>
                  <a:pt x="17419" y="3920"/>
                </a:lnTo>
                <a:lnTo>
                  <a:pt x="7431" y="12189"/>
                </a:lnTo>
                <a:lnTo>
                  <a:pt x="1165" y="2407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 txBox="1"/>
          <p:nvPr/>
        </p:nvSpPr>
        <p:spPr>
          <a:xfrm rot="11820000">
            <a:off x="14481519" y="7035811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55" name="object 2055"/>
          <p:cNvSpPr txBox="1"/>
          <p:nvPr/>
        </p:nvSpPr>
        <p:spPr>
          <a:xfrm rot="3360000">
            <a:off x="13382515" y="9870094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10240085" y="10580722"/>
            <a:ext cx="80645" cy="80645"/>
          </a:xfrm>
          <a:custGeom>
            <a:avLst/>
            <a:gdLst/>
            <a:ahLst/>
            <a:cxnLst/>
            <a:rect l="l" t="t" r="r" b="b"/>
            <a:pathLst>
              <a:path w="80645" h="80645">
                <a:moveTo>
                  <a:pt x="0" y="13959"/>
                </a:moveTo>
                <a:lnTo>
                  <a:pt x="13959" y="80177"/>
                </a:lnTo>
                <a:lnTo>
                  <a:pt x="80177" y="66218"/>
                </a:lnTo>
                <a:lnTo>
                  <a:pt x="66218" y="0"/>
                </a:lnTo>
                <a:lnTo>
                  <a:pt x="0" y="13959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0246783" y="10587420"/>
            <a:ext cx="66675" cy="66675"/>
          </a:xfrm>
          <a:custGeom>
            <a:avLst/>
            <a:gdLst/>
            <a:ahLst/>
            <a:cxnLst/>
            <a:rect l="l" t="t" r="r" b="b"/>
            <a:pathLst>
              <a:path w="66675" h="66675">
                <a:moveTo>
                  <a:pt x="40185" y="66310"/>
                </a:moveTo>
                <a:lnTo>
                  <a:pt x="52520" y="60994"/>
                </a:lnTo>
                <a:lnTo>
                  <a:pt x="61547" y="51684"/>
                </a:lnTo>
                <a:lnTo>
                  <a:pt x="66423" y="39669"/>
                </a:lnTo>
                <a:lnTo>
                  <a:pt x="66310" y="26238"/>
                </a:lnTo>
                <a:lnTo>
                  <a:pt x="60994" y="13902"/>
                </a:lnTo>
                <a:lnTo>
                  <a:pt x="51684" y="4876"/>
                </a:lnTo>
                <a:lnTo>
                  <a:pt x="39669" y="0"/>
                </a:lnTo>
                <a:lnTo>
                  <a:pt x="26238" y="113"/>
                </a:lnTo>
                <a:lnTo>
                  <a:pt x="13902" y="5428"/>
                </a:lnTo>
                <a:lnTo>
                  <a:pt x="4876" y="14738"/>
                </a:lnTo>
                <a:lnTo>
                  <a:pt x="0" y="26754"/>
                </a:lnTo>
                <a:lnTo>
                  <a:pt x="113" y="40185"/>
                </a:lnTo>
                <a:lnTo>
                  <a:pt x="5428" y="52520"/>
                </a:lnTo>
                <a:lnTo>
                  <a:pt x="14738" y="61547"/>
                </a:lnTo>
                <a:lnTo>
                  <a:pt x="26754" y="66423"/>
                </a:lnTo>
                <a:lnTo>
                  <a:pt x="40185" y="6631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 txBox="1"/>
          <p:nvPr/>
        </p:nvSpPr>
        <p:spPr>
          <a:xfrm rot="4680000">
            <a:off x="10243013" y="10589918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4234627" y="12068305"/>
            <a:ext cx="81280" cy="81280"/>
          </a:xfrm>
          <a:custGeom>
            <a:avLst/>
            <a:gdLst/>
            <a:ahLst/>
            <a:cxnLst/>
            <a:rect l="l" t="t" r="r" b="b"/>
            <a:pathLst>
              <a:path w="81279" h="81279">
                <a:moveTo>
                  <a:pt x="0" y="15391"/>
                </a:moveTo>
                <a:lnTo>
                  <a:pt x="15391" y="81251"/>
                </a:lnTo>
                <a:lnTo>
                  <a:pt x="81251" y="65860"/>
                </a:lnTo>
                <a:lnTo>
                  <a:pt x="65860" y="0"/>
                </a:lnTo>
                <a:lnTo>
                  <a:pt x="0" y="15391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4241551" y="12075231"/>
            <a:ext cx="66675" cy="66675"/>
          </a:xfrm>
          <a:custGeom>
            <a:avLst/>
            <a:gdLst/>
            <a:ahLst/>
            <a:cxnLst/>
            <a:rect l="l" t="t" r="r" b="b"/>
            <a:pathLst>
              <a:path w="66675" h="66675">
                <a:moveTo>
                  <a:pt x="41029" y="66283"/>
                </a:moveTo>
                <a:lnTo>
                  <a:pt x="53247" y="60703"/>
                </a:lnTo>
                <a:lnTo>
                  <a:pt x="62070" y="51200"/>
                </a:lnTo>
                <a:lnTo>
                  <a:pt x="66686" y="39083"/>
                </a:lnTo>
                <a:lnTo>
                  <a:pt x="66283" y="25657"/>
                </a:lnTo>
                <a:lnTo>
                  <a:pt x="60703" y="13439"/>
                </a:lnTo>
                <a:lnTo>
                  <a:pt x="51200" y="4616"/>
                </a:lnTo>
                <a:lnTo>
                  <a:pt x="39083" y="0"/>
                </a:lnTo>
                <a:lnTo>
                  <a:pt x="25657" y="403"/>
                </a:lnTo>
                <a:lnTo>
                  <a:pt x="13439" y="5983"/>
                </a:lnTo>
                <a:lnTo>
                  <a:pt x="4616" y="15485"/>
                </a:lnTo>
                <a:lnTo>
                  <a:pt x="0" y="27603"/>
                </a:lnTo>
                <a:lnTo>
                  <a:pt x="403" y="41029"/>
                </a:lnTo>
                <a:lnTo>
                  <a:pt x="5983" y="53247"/>
                </a:lnTo>
                <a:lnTo>
                  <a:pt x="15485" y="62070"/>
                </a:lnTo>
                <a:lnTo>
                  <a:pt x="27603" y="66686"/>
                </a:lnTo>
                <a:lnTo>
                  <a:pt x="41029" y="6628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 txBox="1"/>
          <p:nvPr/>
        </p:nvSpPr>
        <p:spPr>
          <a:xfrm rot="4620000">
            <a:off x="4238045" y="12078073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62" name="object 2062"/>
          <p:cNvSpPr txBox="1"/>
          <p:nvPr/>
        </p:nvSpPr>
        <p:spPr>
          <a:xfrm rot="20760000">
            <a:off x="3973580" y="10923519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1679318" y="10226364"/>
            <a:ext cx="83820" cy="83820"/>
          </a:xfrm>
          <a:custGeom>
            <a:avLst/>
            <a:gdLst/>
            <a:ahLst/>
            <a:cxnLst/>
            <a:rect l="l" t="t" r="r" b="b"/>
            <a:pathLst>
              <a:path w="83819" h="83820">
                <a:moveTo>
                  <a:pt x="83757" y="18970"/>
                </a:moveTo>
                <a:lnTo>
                  <a:pt x="18970" y="0"/>
                </a:lnTo>
                <a:lnTo>
                  <a:pt x="0" y="65144"/>
                </a:lnTo>
                <a:lnTo>
                  <a:pt x="64786" y="83757"/>
                </a:lnTo>
                <a:lnTo>
                  <a:pt x="83757" y="1897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687418" y="10234465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1111" y="24184"/>
                </a:moveTo>
                <a:lnTo>
                  <a:pt x="24184" y="66088"/>
                </a:lnTo>
                <a:lnTo>
                  <a:pt x="37570" y="67199"/>
                </a:lnTo>
                <a:lnTo>
                  <a:pt x="49915" y="63229"/>
                </a:lnTo>
                <a:lnTo>
                  <a:pt x="59870" y="54920"/>
                </a:lnTo>
                <a:lnTo>
                  <a:pt x="66088" y="43014"/>
                </a:lnTo>
                <a:lnTo>
                  <a:pt x="67199" y="29628"/>
                </a:lnTo>
                <a:lnTo>
                  <a:pt x="63229" y="17284"/>
                </a:lnTo>
                <a:lnTo>
                  <a:pt x="54920" y="7329"/>
                </a:lnTo>
                <a:lnTo>
                  <a:pt x="43014" y="1111"/>
                </a:lnTo>
                <a:lnTo>
                  <a:pt x="29628" y="0"/>
                </a:lnTo>
                <a:lnTo>
                  <a:pt x="17284" y="3969"/>
                </a:lnTo>
                <a:lnTo>
                  <a:pt x="7329" y="12278"/>
                </a:lnTo>
                <a:lnTo>
                  <a:pt x="1111" y="2418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 txBox="1"/>
          <p:nvPr/>
        </p:nvSpPr>
        <p:spPr>
          <a:xfrm rot="11820000">
            <a:off x="1688868" y="10233258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66" name="object 2066"/>
          <p:cNvSpPr txBox="1"/>
          <p:nvPr/>
        </p:nvSpPr>
        <p:spPr>
          <a:xfrm rot="960000">
            <a:off x="2269589" y="8243604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67" name="object 2067"/>
          <p:cNvSpPr txBox="1"/>
          <p:nvPr/>
        </p:nvSpPr>
        <p:spPr>
          <a:xfrm rot="840000">
            <a:off x="3104958" y="6220251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68" name="object 2068"/>
          <p:cNvSpPr txBox="1"/>
          <p:nvPr/>
        </p:nvSpPr>
        <p:spPr>
          <a:xfrm rot="960000">
            <a:off x="3914665" y="3483049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69" name="object 2069"/>
          <p:cNvSpPr txBox="1"/>
          <p:nvPr/>
        </p:nvSpPr>
        <p:spPr>
          <a:xfrm rot="1020000">
            <a:off x="8060277" y="8447573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70" name="object 2070"/>
          <p:cNvSpPr txBox="1"/>
          <p:nvPr/>
        </p:nvSpPr>
        <p:spPr>
          <a:xfrm rot="960000">
            <a:off x="8882465" y="5689370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9740048" y="2759809"/>
            <a:ext cx="83185" cy="83185"/>
          </a:xfrm>
          <a:custGeom>
            <a:avLst/>
            <a:gdLst/>
            <a:ahLst/>
            <a:cxnLst/>
            <a:rect l="l" t="t" r="r" b="b"/>
            <a:pathLst>
              <a:path w="83184" h="83185">
                <a:moveTo>
                  <a:pt x="0" y="65144"/>
                </a:moveTo>
                <a:lnTo>
                  <a:pt x="65144" y="83041"/>
                </a:lnTo>
                <a:lnTo>
                  <a:pt x="83041" y="17896"/>
                </a:lnTo>
                <a:lnTo>
                  <a:pt x="17896" y="0"/>
                </a:lnTo>
                <a:lnTo>
                  <a:pt x="0" y="6514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9747836" y="2767596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66143" y="42616"/>
                </a:moveTo>
                <a:lnTo>
                  <a:pt x="42616" y="966"/>
                </a:lnTo>
                <a:lnTo>
                  <a:pt x="29219" y="0"/>
                </a:lnTo>
                <a:lnTo>
                  <a:pt x="16919" y="4103"/>
                </a:lnTo>
                <a:lnTo>
                  <a:pt x="7054" y="12519"/>
                </a:lnTo>
                <a:lnTo>
                  <a:pt x="966" y="24492"/>
                </a:lnTo>
                <a:lnTo>
                  <a:pt x="0" y="37889"/>
                </a:lnTo>
                <a:lnTo>
                  <a:pt x="4103" y="50190"/>
                </a:lnTo>
                <a:lnTo>
                  <a:pt x="12519" y="60054"/>
                </a:lnTo>
                <a:lnTo>
                  <a:pt x="24492" y="66143"/>
                </a:lnTo>
                <a:lnTo>
                  <a:pt x="37889" y="67109"/>
                </a:lnTo>
                <a:lnTo>
                  <a:pt x="50190" y="63006"/>
                </a:lnTo>
                <a:lnTo>
                  <a:pt x="60054" y="54589"/>
                </a:lnTo>
                <a:lnTo>
                  <a:pt x="66143" y="4261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 txBox="1"/>
          <p:nvPr/>
        </p:nvSpPr>
        <p:spPr>
          <a:xfrm rot="960000">
            <a:off x="9747241" y="2773619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9397861" y="2352120"/>
            <a:ext cx="86995" cy="86995"/>
          </a:xfrm>
          <a:custGeom>
            <a:avLst/>
            <a:gdLst/>
            <a:ahLst/>
            <a:cxnLst/>
            <a:rect l="l" t="t" r="r" b="b"/>
            <a:pathLst>
              <a:path w="86995" h="86994">
                <a:moveTo>
                  <a:pt x="63354" y="86978"/>
                </a:moveTo>
                <a:lnTo>
                  <a:pt x="86978" y="23623"/>
                </a:lnTo>
                <a:lnTo>
                  <a:pt x="23265" y="0"/>
                </a:lnTo>
                <a:lnTo>
                  <a:pt x="0" y="63712"/>
                </a:lnTo>
                <a:lnTo>
                  <a:pt x="63354" y="8697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9407196" y="2361812"/>
            <a:ext cx="67945" cy="67945"/>
          </a:xfrm>
          <a:custGeom>
            <a:avLst/>
            <a:gdLst/>
            <a:ahLst/>
            <a:cxnLst/>
            <a:rect l="l" t="t" r="r" b="b"/>
            <a:pathLst>
              <a:path w="67945" h="67944">
                <a:moveTo>
                  <a:pt x="45481" y="2053"/>
                </a:moveTo>
                <a:lnTo>
                  <a:pt x="2053" y="22111"/>
                </a:lnTo>
                <a:lnTo>
                  <a:pt x="0" y="35385"/>
                </a:lnTo>
                <a:lnTo>
                  <a:pt x="3088" y="47979"/>
                </a:lnTo>
                <a:lnTo>
                  <a:pt x="10674" y="58496"/>
                </a:lnTo>
                <a:lnTo>
                  <a:pt x="22111" y="65539"/>
                </a:lnTo>
                <a:lnTo>
                  <a:pt x="35385" y="67593"/>
                </a:lnTo>
                <a:lnTo>
                  <a:pt x="47979" y="64504"/>
                </a:lnTo>
                <a:lnTo>
                  <a:pt x="58496" y="56918"/>
                </a:lnTo>
                <a:lnTo>
                  <a:pt x="65539" y="45481"/>
                </a:lnTo>
                <a:lnTo>
                  <a:pt x="67593" y="32207"/>
                </a:lnTo>
                <a:lnTo>
                  <a:pt x="64504" y="19613"/>
                </a:lnTo>
                <a:lnTo>
                  <a:pt x="56918" y="9096"/>
                </a:lnTo>
                <a:lnTo>
                  <a:pt x="45481" y="2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 txBox="1"/>
          <p:nvPr/>
        </p:nvSpPr>
        <p:spPr>
          <a:xfrm rot="17400000">
            <a:off x="9411235" y="2365309"/>
            <a:ext cx="6725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5232554" y="1168782"/>
            <a:ext cx="81280" cy="81280"/>
          </a:xfrm>
          <a:custGeom>
            <a:avLst/>
            <a:gdLst/>
            <a:ahLst/>
            <a:cxnLst/>
            <a:rect l="l" t="t" r="r" b="b"/>
            <a:pathLst>
              <a:path w="81279" h="81280">
                <a:moveTo>
                  <a:pt x="65860" y="80893"/>
                </a:moveTo>
                <a:lnTo>
                  <a:pt x="80893" y="14675"/>
                </a:lnTo>
                <a:lnTo>
                  <a:pt x="14675" y="0"/>
                </a:lnTo>
                <a:lnTo>
                  <a:pt x="0" y="65860"/>
                </a:lnTo>
                <a:lnTo>
                  <a:pt x="65860" y="8089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5239522" y="1175749"/>
            <a:ext cx="66675" cy="66675"/>
          </a:xfrm>
          <a:custGeom>
            <a:avLst/>
            <a:gdLst/>
            <a:ahLst/>
            <a:cxnLst/>
            <a:rect l="l" t="t" r="r" b="b"/>
            <a:pathLst>
              <a:path w="66675" h="66675">
                <a:moveTo>
                  <a:pt x="40742" y="304"/>
                </a:moveTo>
                <a:lnTo>
                  <a:pt x="304" y="25857"/>
                </a:lnTo>
                <a:lnTo>
                  <a:pt x="0" y="39285"/>
                </a:lnTo>
                <a:lnTo>
                  <a:pt x="4705" y="51368"/>
                </a:lnTo>
                <a:lnTo>
                  <a:pt x="13598" y="60805"/>
                </a:lnTo>
                <a:lnTo>
                  <a:pt x="25857" y="66296"/>
                </a:lnTo>
                <a:lnTo>
                  <a:pt x="39285" y="66600"/>
                </a:lnTo>
                <a:lnTo>
                  <a:pt x="51368" y="61894"/>
                </a:lnTo>
                <a:lnTo>
                  <a:pt x="60805" y="53001"/>
                </a:lnTo>
                <a:lnTo>
                  <a:pt x="66296" y="40742"/>
                </a:lnTo>
                <a:lnTo>
                  <a:pt x="66600" y="27314"/>
                </a:lnTo>
                <a:lnTo>
                  <a:pt x="61894" y="15231"/>
                </a:lnTo>
                <a:lnTo>
                  <a:pt x="53001" y="5794"/>
                </a:lnTo>
                <a:lnTo>
                  <a:pt x="40742" y="30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 txBox="1"/>
          <p:nvPr/>
        </p:nvSpPr>
        <p:spPr>
          <a:xfrm rot="16920000">
            <a:off x="5242727" y="1178809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4463706" y="1523139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0" y="43310"/>
                </a:moveTo>
                <a:lnTo>
                  <a:pt x="43310" y="95211"/>
                </a:lnTo>
                <a:lnTo>
                  <a:pt x="95211" y="51542"/>
                </a:lnTo>
                <a:lnTo>
                  <a:pt x="51542" y="0"/>
                </a:lnTo>
                <a:lnTo>
                  <a:pt x="0" y="4331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4477436" y="1536868"/>
            <a:ext cx="67945" cy="67945"/>
          </a:xfrm>
          <a:custGeom>
            <a:avLst/>
            <a:gdLst/>
            <a:ahLst/>
            <a:cxnLst/>
            <a:rect l="l" t="t" r="r" b="b"/>
            <a:pathLst>
              <a:path w="67945" h="67944">
                <a:moveTo>
                  <a:pt x="55447" y="59602"/>
                </a:moveTo>
                <a:lnTo>
                  <a:pt x="63821" y="49100"/>
                </a:lnTo>
                <a:lnTo>
                  <a:pt x="67394" y="36635"/>
                </a:lnTo>
                <a:lnTo>
                  <a:pt x="66032" y="23739"/>
                </a:lnTo>
                <a:lnTo>
                  <a:pt x="59602" y="11947"/>
                </a:lnTo>
                <a:lnTo>
                  <a:pt x="49100" y="3572"/>
                </a:lnTo>
                <a:lnTo>
                  <a:pt x="36635" y="0"/>
                </a:lnTo>
                <a:lnTo>
                  <a:pt x="23739" y="1361"/>
                </a:lnTo>
                <a:lnTo>
                  <a:pt x="11947" y="7792"/>
                </a:lnTo>
                <a:lnTo>
                  <a:pt x="3572" y="18294"/>
                </a:lnTo>
                <a:lnTo>
                  <a:pt x="0" y="30759"/>
                </a:lnTo>
                <a:lnTo>
                  <a:pt x="1361" y="43654"/>
                </a:lnTo>
                <a:lnTo>
                  <a:pt x="7792" y="55447"/>
                </a:lnTo>
                <a:lnTo>
                  <a:pt x="18294" y="63821"/>
                </a:lnTo>
                <a:lnTo>
                  <a:pt x="30759" y="67394"/>
                </a:lnTo>
                <a:lnTo>
                  <a:pt x="43654" y="66032"/>
                </a:lnTo>
                <a:lnTo>
                  <a:pt x="55447" y="5960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 txBox="1"/>
          <p:nvPr/>
        </p:nvSpPr>
        <p:spPr>
          <a:xfrm rot="2940000">
            <a:off x="4474995" y="1540961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759780" y="12609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59994" y="12609545"/>
            <a:ext cx="41910" cy="66675"/>
          </a:xfrm>
          <a:custGeom>
            <a:avLst/>
            <a:gdLst/>
            <a:ahLst/>
            <a:cxnLst/>
            <a:rect l="l" t="t" r="r" b="b"/>
            <a:pathLst>
              <a:path w="41909" h="66675">
                <a:moveTo>
                  <a:pt x="16393" y="66245"/>
                </a:moveTo>
                <a:lnTo>
                  <a:pt x="28523" y="60475"/>
                </a:lnTo>
                <a:lnTo>
                  <a:pt x="37197" y="50837"/>
                </a:lnTo>
                <a:lnTo>
                  <a:pt x="41625" y="38649"/>
                </a:lnTo>
                <a:lnTo>
                  <a:pt x="41013" y="25231"/>
                </a:lnTo>
                <a:lnTo>
                  <a:pt x="35244" y="13101"/>
                </a:lnTo>
                <a:lnTo>
                  <a:pt x="25605" y="4427"/>
                </a:lnTo>
                <a:lnTo>
                  <a:pt x="13417" y="0"/>
                </a:lnTo>
                <a:lnTo>
                  <a:pt x="0" y="61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76961" y="126760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76729" y="12674979"/>
            <a:ext cx="42545" cy="66675"/>
          </a:xfrm>
          <a:custGeom>
            <a:avLst/>
            <a:gdLst/>
            <a:ahLst/>
            <a:cxnLst/>
            <a:rect l="l" t="t" r="r" b="b"/>
            <a:pathLst>
              <a:path w="42544" h="66675">
                <a:moveTo>
                  <a:pt x="17285" y="66198"/>
                </a:moveTo>
                <a:lnTo>
                  <a:pt x="29335" y="60264"/>
                </a:lnTo>
                <a:lnTo>
                  <a:pt x="37877" y="50509"/>
                </a:lnTo>
                <a:lnTo>
                  <a:pt x="42139" y="38262"/>
                </a:lnTo>
                <a:lnTo>
                  <a:pt x="41344" y="24853"/>
                </a:lnTo>
                <a:lnTo>
                  <a:pt x="35410" y="12803"/>
                </a:lnTo>
                <a:lnTo>
                  <a:pt x="25655" y="4261"/>
                </a:lnTo>
                <a:lnTo>
                  <a:pt x="13408" y="0"/>
                </a:lnTo>
                <a:lnTo>
                  <a:pt x="0" y="79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94857" y="127412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94888" y="12739616"/>
            <a:ext cx="43815" cy="66040"/>
          </a:xfrm>
          <a:custGeom>
            <a:avLst/>
            <a:gdLst/>
            <a:ahLst/>
            <a:cxnLst/>
            <a:rect l="l" t="t" r="r" b="b"/>
            <a:pathLst>
              <a:path w="43815" h="66040">
                <a:moveTo>
                  <a:pt x="19625" y="66016"/>
                </a:moveTo>
                <a:lnTo>
                  <a:pt x="31454" y="59653"/>
                </a:lnTo>
                <a:lnTo>
                  <a:pt x="39640" y="49597"/>
                </a:lnTo>
                <a:lnTo>
                  <a:pt x="43458" y="37204"/>
                </a:lnTo>
                <a:lnTo>
                  <a:pt x="42183" y="23833"/>
                </a:lnTo>
                <a:lnTo>
                  <a:pt x="35819" y="12004"/>
                </a:lnTo>
                <a:lnTo>
                  <a:pt x="25763" y="3818"/>
                </a:lnTo>
                <a:lnTo>
                  <a:pt x="13371" y="0"/>
                </a:lnTo>
                <a:lnTo>
                  <a:pt x="0" y="127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816691" y="128052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816512" y="12802799"/>
            <a:ext cx="46355" cy="65405"/>
          </a:xfrm>
          <a:custGeom>
            <a:avLst/>
            <a:gdLst/>
            <a:ahLst/>
            <a:cxnLst/>
            <a:rect l="l" t="t" r="r" b="b"/>
            <a:pathLst>
              <a:path w="46355" h="65404">
                <a:moveTo>
                  <a:pt x="24341" y="65376"/>
                </a:moveTo>
                <a:lnTo>
                  <a:pt x="35669" y="58159"/>
                </a:lnTo>
                <a:lnTo>
                  <a:pt x="43092" y="47527"/>
                </a:lnTo>
                <a:lnTo>
                  <a:pt x="45987" y="34887"/>
                </a:lnTo>
                <a:lnTo>
                  <a:pt x="43730" y="21646"/>
                </a:lnTo>
                <a:lnTo>
                  <a:pt x="36512" y="10318"/>
                </a:lnTo>
                <a:lnTo>
                  <a:pt x="25880" y="2894"/>
                </a:lnTo>
                <a:lnTo>
                  <a:pt x="13240" y="0"/>
                </a:lnTo>
                <a:lnTo>
                  <a:pt x="0" y="225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843537" y="12867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843249" y="12863372"/>
            <a:ext cx="49530" cy="64135"/>
          </a:xfrm>
          <a:custGeom>
            <a:avLst/>
            <a:gdLst/>
            <a:ahLst/>
            <a:cxnLst/>
            <a:rect l="l" t="t" r="r" b="b"/>
            <a:pathLst>
              <a:path w="49530" h="64134">
                <a:moveTo>
                  <a:pt x="30999" y="63800"/>
                </a:moveTo>
                <a:lnTo>
                  <a:pt x="41484" y="55404"/>
                </a:lnTo>
                <a:lnTo>
                  <a:pt x="47719" y="44034"/>
                </a:lnTo>
                <a:lnTo>
                  <a:pt x="49235" y="31155"/>
                </a:lnTo>
                <a:lnTo>
                  <a:pt x="45564" y="18235"/>
                </a:lnTo>
                <a:lnTo>
                  <a:pt x="37168" y="7750"/>
                </a:lnTo>
                <a:lnTo>
                  <a:pt x="25798" y="1516"/>
                </a:lnTo>
                <a:lnTo>
                  <a:pt x="12920" y="0"/>
                </a:lnTo>
                <a:lnTo>
                  <a:pt x="0" y="36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877183" y="129259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877146" y="12921005"/>
            <a:ext cx="52069" cy="62230"/>
          </a:xfrm>
          <a:custGeom>
            <a:avLst/>
            <a:gdLst/>
            <a:ahLst/>
            <a:cxnLst/>
            <a:rect l="l" t="t" r="r" b="b"/>
            <a:pathLst>
              <a:path w="52069" h="62229">
                <a:moveTo>
                  <a:pt x="36225" y="61939"/>
                </a:moveTo>
                <a:lnTo>
                  <a:pt x="45921" y="52643"/>
                </a:lnTo>
                <a:lnTo>
                  <a:pt x="51120" y="40764"/>
                </a:lnTo>
                <a:lnTo>
                  <a:pt x="51484" y="27802"/>
                </a:lnTo>
                <a:lnTo>
                  <a:pt x="46679" y="15259"/>
                </a:lnTo>
                <a:lnTo>
                  <a:pt x="37384" y="5563"/>
                </a:lnTo>
                <a:lnTo>
                  <a:pt x="25504" y="364"/>
                </a:lnTo>
                <a:lnTo>
                  <a:pt x="12542" y="0"/>
                </a:lnTo>
                <a:lnTo>
                  <a:pt x="0" y="480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917630" y="129799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917549" y="12972269"/>
            <a:ext cx="55244" cy="60325"/>
          </a:xfrm>
          <a:custGeom>
            <a:avLst/>
            <a:gdLst/>
            <a:ahLst/>
            <a:cxnLst/>
            <a:rect l="l" t="t" r="r" b="b"/>
            <a:pathLst>
              <a:path w="55244" h="60325">
                <a:moveTo>
                  <a:pt x="42756" y="59864"/>
                </a:moveTo>
                <a:lnTo>
                  <a:pt x="51279" y="49483"/>
                </a:lnTo>
                <a:lnTo>
                  <a:pt x="55029" y="37070"/>
                </a:lnTo>
                <a:lnTo>
                  <a:pt x="53852" y="24156"/>
                </a:lnTo>
                <a:lnTo>
                  <a:pt x="47590" y="12273"/>
                </a:lnTo>
                <a:lnTo>
                  <a:pt x="37209" y="3750"/>
                </a:lnTo>
                <a:lnTo>
                  <a:pt x="24796" y="0"/>
                </a:lnTo>
                <a:lnTo>
                  <a:pt x="11883" y="1177"/>
                </a:lnTo>
                <a:lnTo>
                  <a:pt x="0" y="743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963087" y="130300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962875" y="13020419"/>
            <a:ext cx="57785" cy="58419"/>
          </a:xfrm>
          <a:custGeom>
            <a:avLst/>
            <a:gdLst/>
            <a:ahLst/>
            <a:cxnLst/>
            <a:rect l="l" t="t" r="r" b="b"/>
            <a:pathLst>
              <a:path w="57784" h="58419">
                <a:moveTo>
                  <a:pt x="47314" y="57998"/>
                </a:moveTo>
                <a:lnTo>
                  <a:pt x="54865" y="46890"/>
                </a:lnTo>
                <a:lnTo>
                  <a:pt x="57480" y="34189"/>
                </a:lnTo>
                <a:lnTo>
                  <a:pt x="55141" y="21435"/>
                </a:lnTo>
                <a:lnTo>
                  <a:pt x="47832" y="10165"/>
                </a:lnTo>
                <a:lnTo>
                  <a:pt x="36724" y="2614"/>
                </a:lnTo>
                <a:lnTo>
                  <a:pt x="24023" y="0"/>
                </a:lnTo>
                <a:lnTo>
                  <a:pt x="11269" y="2338"/>
                </a:lnTo>
                <a:lnTo>
                  <a:pt x="0" y="964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012125" y="130769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011852" y="13065565"/>
            <a:ext cx="59055" cy="56515"/>
          </a:xfrm>
          <a:custGeom>
            <a:avLst/>
            <a:gdLst/>
            <a:ahLst/>
            <a:cxnLst/>
            <a:rect l="l" t="t" r="r" b="b"/>
            <a:pathLst>
              <a:path w="59055" h="56515">
                <a:moveTo>
                  <a:pt x="50299" y="56396"/>
                </a:moveTo>
                <a:lnTo>
                  <a:pt x="57127" y="44829"/>
                </a:lnTo>
                <a:lnTo>
                  <a:pt x="58927" y="31988"/>
                </a:lnTo>
                <a:lnTo>
                  <a:pt x="55780" y="19408"/>
                </a:lnTo>
                <a:lnTo>
                  <a:pt x="47768" y="8627"/>
                </a:lnTo>
                <a:lnTo>
                  <a:pt x="36201" y="1799"/>
                </a:lnTo>
                <a:lnTo>
                  <a:pt x="23360" y="0"/>
                </a:lnTo>
                <a:lnTo>
                  <a:pt x="10780" y="3146"/>
                </a:lnTo>
                <a:lnTo>
                  <a:pt x="0" y="11158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063310" y="131209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063002" y="13108954"/>
            <a:ext cx="59690" cy="55880"/>
          </a:xfrm>
          <a:custGeom>
            <a:avLst/>
            <a:gdLst/>
            <a:ahLst/>
            <a:cxnLst/>
            <a:rect l="l" t="t" r="r" b="b"/>
            <a:pathLst>
              <a:path w="59690" h="55880">
                <a:moveTo>
                  <a:pt x="51800" y="55452"/>
                </a:moveTo>
                <a:lnTo>
                  <a:pt x="58233" y="43661"/>
                </a:lnTo>
                <a:lnTo>
                  <a:pt x="59598" y="30766"/>
                </a:lnTo>
                <a:lnTo>
                  <a:pt x="56027" y="18300"/>
                </a:lnTo>
                <a:lnTo>
                  <a:pt x="47655" y="7797"/>
                </a:lnTo>
                <a:lnTo>
                  <a:pt x="35864" y="1364"/>
                </a:lnTo>
                <a:lnTo>
                  <a:pt x="22969" y="0"/>
                </a:lnTo>
                <a:lnTo>
                  <a:pt x="10503" y="3570"/>
                </a:lnTo>
                <a:lnTo>
                  <a:pt x="0" y="1194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115568" y="13163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115224" y="13151608"/>
            <a:ext cx="60325" cy="55244"/>
          </a:xfrm>
          <a:custGeom>
            <a:avLst/>
            <a:gdLst/>
            <a:ahLst/>
            <a:cxnLst/>
            <a:rect l="l" t="t" r="r" b="b"/>
            <a:pathLst>
              <a:path w="60325" h="55244">
                <a:moveTo>
                  <a:pt x="52589" y="54915"/>
                </a:moveTo>
                <a:lnTo>
                  <a:pt x="58804" y="43008"/>
                </a:lnTo>
                <a:lnTo>
                  <a:pt x="59932" y="30090"/>
                </a:lnTo>
                <a:lnTo>
                  <a:pt x="56134" y="17692"/>
                </a:lnTo>
                <a:lnTo>
                  <a:pt x="47571" y="7343"/>
                </a:lnTo>
                <a:lnTo>
                  <a:pt x="35664" y="1128"/>
                </a:lnTo>
                <a:lnTo>
                  <a:pt x="22746" y="0"/>
                </a:lnTo>
                <a:lnTo>
                  <a:pt x="10348" y="3798"/>
                </a:lnTo>
                <a:lnTo>
                  <a:pt x="0" y="1236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1169259" y="13205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1169093" y="13191883"/>
            <a:ext cx="60960" cy="53975"/>
          </a:xfrm>
          <a:custGeom>
            <a:avLst/>
            <a:gdLst/>
            <a:ahLst/>
            <a:cxnLst/>
            <a:rect l="l" t="t" r="r" b="b"/>
            <a:pathLst>
              <a:path w="60959" h="53975">
                <a:moveTo>
                  <a:pt x="54379" y="53574"/>
                </a:moveTo>
                <a:lnTo>
                  <a:pt x="60074" y="41409"/>
                </a:lnTo>
                <a:lnTo>
                  <a:pt x="60643" y="28455"/>
                </a:lnTo>
                <a:lnTo>
                  <a:pt x="56313" y="16232"/>
                </a:lnTo>
                <a:lnTo>
                  <a:pt x="47310" y="6263"/>
                </a:lnTo>
                <a:lnTo>
                  <a:pt x="35145" y="568"/>
                </a:lnTo>
                <a:lnTo>
                  <a:pt x="22191" y="0"/>
                </a:lnTo>
                <a:lnTo>
                  <a:pt x="9968" y="4330"/>
                </a:lnTo>
                <a:lnTo>
                  <a:pt x="0" y="1333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1224381" y="132441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1224243" y="13229294"/>
            <a:ext cx="61594" cy="52069"/>
          </a:xfrm>
          <a:custGeom>
            <a:avLst/>
            <a:gdLst/>
            <a:ahLst/>
            <a:cxnLst/>
            <a:rect l="l" t="t" r="r" b="b"/>
            <a:pathLst>
              <a:path w="61594" h="52069">
                <a:moveTo>
                  <a:pt x="56471" y="51891"/>
                </a:moveTo>
                <a:lnTo>
                  <a:pt x="61502" y="39436"/>
                </a:lnTo>
                <a:lnTo>
                  <a:pt x="61371" y="26470"/>
                </a:lnTo>
                <a:lnTo>
                  <a:pt x="56387" y="14499"/>
                </a:lnTo>
                <a:lnTo>
                  <a:pt x="46860" y="5030"/>
                </a:lnTo>
                <a:lnTo>
                  <a:pt x="34406" y="0"/>
                </a:lnTo>
                <a:lnTo>
                  <a:pt x="21439" y="131"/>
                </a:lnTo>
                <a:lnTo>
                  <a:pt x="9468" y="5114"/>
                </a:lnTo>
                <a:lnTo>
                  <a:pt x="0" y="1464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282009" y="132799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1281720" y="13262593"/>
            <a:ext cx="63500" cy="50800"/>
          </a:xfrm>
          <a:custGeom>
            <a:avLst/>
            <a:gdLst/>
            <a:ahLst/>
            <a:cxnLst/>
            <a:rect l="l" t="t" r="r" b="b"/>
            <a:pathLst>
              <a:path w="63500" h="50800">
                <a:moveTo>
                  <a:pt x="58921" y="50232"/>
                </a:moveTo>
                <a:lnTo>
                  <a:pt x="63075" y="37459"/>
                </a:lnTo>
                <a:lnTo>
                  <a:pt x="62043" y="24533"/>
                </a:lnTo>
                <a:lnTo>
                  <a:pt x="56241" y="12937"/>
                </a:lnTo>
                <a:lnTo>
                  <a:pt x="46079" y="4153"/>
                </a:lnTo>
                <a:lnTo>
                  <a:pt x="33305" y="0"/>
                </a:lnTo>
                <a:lnTo>
                  <a:pt x="20379" y="1031"/>
                </a:lnTo>
                <a:lnTo>
                  <a:pt x="8783" y="6834"/>
                </a:lnTo>
                <a:lnTo>
                  <a:pt x="0" y="169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1341784" y="133114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341705" y="13292500"/>
            <a:ext cx="64135" cy="48895"/>
          </a:xfrm>
          <a:custGeom>
            <a:avLst/>
            <a:gdLst/>
            <a:ahLst/>
            <a:cxnLst/>
            <a:rect l="l" t="t" r="r" b="b"/>
            <a:pathLst>
              <a:path w="64134" h="48894">
                <a:moveTo>
                  <a:pt x="60649" y="48758"/>
                </a:moveTo>
                <a:lnTo>
                  <a:pt x="64099" y="35777"/>
                </a:lnTo>
                <a:lnTo>
                  <a:pt x="62363" y="22927"/>
                </a:lnTo>
                <a:lnTo>
                  <a:pt x="55935" y="11665"/>
                </a:lnTo>
                <a:lnTo>
                  <a:pt x="45309" y="3449"/>
                </a:lnTo>
                <a:lnTo>
                  <a:pt x="32327" y="0"/>
                </a:lnTo>
                <a:lnTo>
                  <a:pt x="19477" y="1735"/>
                </a:lnTo>
                <a:lnTo>
                  <a:pt x="8215" y="8163"/>
                </a:lnTo>
                <a:lnTo>
                  <a:pt x="0" y="1878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404065" y="133379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403829" y="13316081"/>
            <a:ext cx="65405" cy="46355"/>
          </a:xfrm>
          <a:custGeom>
            <a:avLst/>
            <a:gdLst/>
            <a:ahLst/>
            <a:cxnLst/>
            <a:rect l="l" t="t" r="r" b="b"/>
            <a:pathLst>
              <a:path w="65405" h="46355">
                <a:moveTo>
                  <a:pt x="63112" y="45996"/>
                </a:moveTo>
                <a:lnTo>
                  <a:pt x="43735" y="2260"/>
                </a:lnTo>
                <a:lnTo>
                  <a:pt x="30495" y="0"/>
                </a:lnTo>
                <a:lnTo>
                  <a:pt x="17854" y="2891"/>
                </a:lnTo>
                <a:lnTo>
                  <a:pt x="7220" y="10311"/>
                </a:lnTo>
                <a:lnTo>
                  <a:pt x="0" y="2163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468136" y="133590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467984" y="13334576"/>
            <a:ext cx="66675" cy="43180"/>
          </a:xfrm>
          <a:custGeom>
            <a:avLst/>
            <a:gdLst/>
            <a:ahLst/>
            <a:cxnLst/>
            <a:rect l="l" t="t" r="r" b="b"/>
            <a:pathLst>
              <a:path w="66675" h="43180">
                <a:moveTo>
                  <a:pt x="65089" y="42793"/>
                </a:moveTo>
                <a:lnTo>
                  <a:pt x="41763" y="1030"/>
                </a:lnTo>
                <a:lnTo>
                  <a:pt x="28370" y="0"/>
                </a:lnTo>
                <a:lnTo>
                  <a:pt x="16050" y="4044"/>
                </a:lnTo>
                <a:lnTo>
                  <a:pt x="6145" y="12413"/>
                </a:lnTo>
                <a:lnTo>
                  <a:pt x="0" y="2435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533996" y="13374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533833" y="13347408"/>
            <a:ext cx="66675" cy="39370"/>
          </a:xfrm>
          <a:custGeom>
            <a:avLst/>
            <a:gdLst/>
            <a:ahLst/>
            <a:cxnLst/>
            <a:rect l="l" t="t" r="r" b="b"/>
            <a:pathLst>
              <a:path w="66675" h="39369">
                <a:moveTo>
                  <a:pt x="66544" y="39361"/>
                </a:moveTo>
                <a:lnTo>
                  <a:pt x="66300" y="25931"/>
                </a:lnTo>
                <a:lnTo>
                  <a:pt x="61105" y="14050"/>
                </a:lnTo>
                <a:lnTo>
                  <a:pt x="51834" y="4984"/>
                </a:lnTo>
                <a:lnTo>
                  <a:pt x="39361" y="0"/>
                </a:lnTo>
                <a:lnTo>
                  <a:pt x="25931" y="244"/>
                </a:lnTo>
                <a:lnTo>
                  <a:pt x="14050" y="5439"/>
                </a:lnTo>
                <a:lnTo>
                  <a:pt x="4984" y="14710"/>
                </a:lnTo>
                <a:lnTo>
                  <a:pt x="0" y="2718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600930" y="133844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600684" y="13353051"/>
            <a:ext cx="67945" cy="36830"/>
          </a:xfrm>
          <a:custGeom>
            <a:avLst/>
            <a:gdLst/>
            <a:ahLst/>
            <a:cxnLst/>
            <a:rect l="l" t="t" r="r" b="b"/>
            <a:pathLst>
              <a:path w="67944" h="36830">
                <a:moveTo>
                  <a:pt x="67426" y="36457"/>
                </a:moveTo>
                <a:lnTo>
                  <a:pt x="65845" y="23118"/>
                </a:lnTo>
                <a:lnTo>
                  <a:pt x="59492" y="11814"/>
                </a:lnTo>
                <a:lnTo>
                  <a:pt x="49364" y="3717"/>
                </a:lnTo>
                <a:lnTo>
                  <a:pt x="36457" y="0"/>
                </a:lnTo>
                <a:lnTo>
                  <a:pt x="23118" y="1581"/>
                </a:lnTo>
                <a:lnTo>
                  <a:pt x="11814" y="7934"/>
                </a:lnTo>
                <a:lnTo>
                  <a:pt x="3717" y="18062"/>
                </a:lnTo>
                <a:lnTo>
                  <a:pt x="0" y="3096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668580" y="13387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668224" y="13354015"/>
            <a:ext cx="67945" cy="34290"/>
          </a:xfrm>
          <a:custGeom>
            <a:avLst/>
            <a:gdLst/>
            <a:ahLst/>
            <a:cxnLst/>
            <a:rect l="l" t="t" r="r" b="b"/>
            <a:pathLst>
              <a:path w="67944" h="34290">
                <a:moveTo>
                  <a:pt x="67645" y="34199"/>
                </a:moveTo>
                <a:lnTo>
                  <a:pt x="65134" y="21004"/>
                </a:lnTo>
                <a:lnTo>
                  <a:pt x="58005" y="10172"/>
                </a:lnTo>
                <a:lnTo>
                  <a:pt x="47334" y="2804"/>
                </a:lnTo>
                <a:lnTo>
                  <a:pt x="34199" y="0"/>
                </a:lnTo>
                <a:lnTo>
                  <a:pt x="21004" y="2511"/>
                </a:lnTo>
                <a:lnTo>
                  <a:pt x="10172" y="9640"/>
                </a:lnTo>
                <a:lnTo>
                  <a:pt x="2804" y="20310"/>
                </a:lnTo>
                <a:lnTo>
                  <a:pt x="0" y="3344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735872" y="13384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735625" y="13348039"/>
            <a:ext cx="67945" cy="36830"/>
          </a:xfrm>
          <a:custGeom>
            <a:avLst/>
            <a:gdLst/>
            <a:ahLst/>
            <a:cxnLst/>
            <a:rect l="l" t="t" r="r" b="b"/>
            <a:pathLst>
              <a:path w="67944" h="36830">
                <a:moveTo>
                  <a:pt x="67429" y="30984"/>
                </a:moveTo>
                <a:lnTo>
                  <a:pt x="63717" y="18075"/>
                </a:lnTo>
                <a:lnTo>
                  <a:pt x="55623" y="7943"/>
                </a:lnTo>
                <a:lnTo>
                  <a:pt x="44321" y="1586"/>
                </a:lnTo>
                <a:lnTo>
                  <a:pt x="30984" y="0"/>
                </a:lnTo>
                <a:lnTo>
                  <a:pt x="18075" y="3712"/>
                </a:lnTo>
                <a:lnTo>
                  <a:pt x="7943" y="11805"/>
                </a:lnTo>
                <a:lnTo>
                  <a:pt x="1586" y="23107"/>
                </a:lnTo>
                <a:lnTo>
                  <a:pt x="0" y="3644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803164" y="133769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802803" y="13338261"/>
            <a:ext cx="67310" cy="38735"/>
          </a:xfrm>
          <a:custGeom>
            <a:avLst/>
            <a:gdLst/>
            <a:ahLst/>
            <a:cxnLst/>
            <a:rect l="l" t="t" r="r" b="b"/>
            <a:pathLst>
              <a:path w="67310" h="38734">
                <a:moveTo>
                  <a:pt x="66940" y="28584"/>
                </a:moveTo>
                <a:lnTo>
                  <a:pt x="62408" y="15940"/>
                </a:lnTo>
                <a:lnTo>
                  <a:pt x="53682" y="6348"/>
                </a:lnTo>
                <a:lnTo>
                  <a:pt x="41996" y="728"/>
                </a:lnTo>
                <a:lnTo>
                  <a:pt x="28584" y="0"/>
                </a:lnTo>
                <a:lnTo>
                  <a:pt x="15940" y="4532"/>
                </a:lnTo>
                <a:lnTo>
                  <a:pt x="6348" y="13258"/>
                </a:lnTo>
                <a:lnTo>
                  <a:pt x="728" y="24944"/>
                </a:lnTo>
                <a:lnTo>
                  <a:pt x="0" y="3835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869741" y="133658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869551" y="13326264"/>
            <a:ext cx="66675" cy="39370"/>
          </a:xfrm>
          <a:custGeom>
            <a:avLst/>
            <a:gdLst/>
            <a:ahLst/>
            <a:cxnLst/>
            <a:rect l="l" t="t" r="r" b="b"/>
            <a:pathLst>
              <a:path w="66675" h="39369">
                <a:moveTo>
                  <a:pt x="66596" y="27352"/>
                </a:moveTo>
                <a:lnTo>
                  <a:pt x="61665" y="14858"/>
                </a:lnTo>
                <a:lnTo>
                  <a:pt x="52639" y="5548"/>
                </a:lnTo>
                <a:lnTo>
                  <a:pt x="40781" y="302"/>
                </a:lnTo>
                <a:lnTo>
                  <a:pt x="27352" y="0"/>
                </a:lnTo>
                <a:lnTo>
                  <a:pt x="14858" y="4931"/>
                </a:lnTo>
                <a:lnTo>
                  <a:pt x="5548" y="13957"/>
                </a:lnTo>
                <a:lnTo>
                  <a:pt x="302" y="25815"/>
                </a:lnTo>
                <a:lnTo>
                  <a:pt x="0" y="39244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937748" y="133532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3631891" y="4482200"/>
            <a:ext cx="1395095" cy="4809490"/>
          </a:xfrm>
          <a:custGeom>
            <a:avLst/>
            <a:gdLst/>
            <a:ahLst/>
            <a:cxnLst/>
            <a:rect l="l" t="t" r="r" b="b"/>
            <a:pathLst>
              <a:path w="1395094" h="4809490">
                <a:moveTo>
                  <a:pt x="0" y="4808876"/>
                </a:moveTo>
                <a:lnTo>
                  <a:pt x="105949" y="4459172"/>
                </a:lnTo>
                <a:lnTo>
                  <a:pt x="283843" y="3827414"/>
                </a:lnTo>
                <a:lnTo>
                  <a:pt x="527598" y="2981611"/>
                </a:lnTo>
                <a:lnTo>
                  <a:pt x="758109" y="2198445"/>
                </a:lnTo>
                <a:lnTo>
                  <a:pt x="998642" y="1373402"/>
                </a:lnTo>
                <a:lnTo>
                  <a:pt x="1193718" y="701913"/>
                </a:lnTo>
                <a:lnTo>
                  <a:pt x="139487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5026594" y="4054221"/>
            <a:ext cx="57785" cy="427990"/>
          </a:xfrm>
          <a:custGeom>
            <a:avLst/>
            <a:gdLst/>
            <a:ahLst/>
            <a:cxnLst/>
            <a:rect l="l" t="t" r="r" b="b"/>
            <a:pathLst>
              <a:path w="57784" h="427989">
                <a:moveTo>
                  <a:pt x="0" y="427868"/>
                </a:moveTo>
                <a:lnTo>
                  <a:pt x="12691" y="381363"/>
                </a:lnTo>
                <a:lnTo>
                  <a:pt x="23811" y="334507"/>
                </a:lnTo>
                <a:lnTo>
                  <a:pt x="33356" y="287338"/>
                </a:lnTo>
                <a:lnTo>
                  <a:pt x="41320" y="239896"/>
                </a:lnTo>
                <a:lnTo>
                  <a:pt x="47697" y="192223"/>
                </a:lnTo>
                <a:lnTo>
                  <a:pt x="52482" y="144356"/>
                </a:lnTo>
                <a:lnTo>
                  <a:pt x="55670" y="96337"/>
                </a:lnTo>
                <a:lnTo>
                  <a:pt x="57256" y="48205"/>
                </a:lnTo>
                <a:lnTo>
                  <a:pt x="5723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5012220" y="3683023"/>
            <a:ext cx="71755" cy="371475"/>
          </a:xfrm>
          <a:custGeom>
            <a:avLst/>
            <a:gdLst/>
            <a:ahLst/>
            <a:cxnLst/>
            <a:rect l="l" t="t" r="r" b="b"/>
            <a:pathLst>
              <a:path w="71755" h="371475">
                <a:moveTo>
                  <a:pt x="71284" y="371283"/>
                </a:moveTo>
                <a:lnTo>
                  <a:pt x="67543" y="317173"/>
                </a:lnTo>
                <a:lnTo>
                  <a:pt x="61634" y="263312"/>
                </a:lnTo>
                <a:lnTo>
                  <a:pt x="53569" y="209764"/>
                </a:lnTo>
                <a:lnTo>
                  <a:pt x="43360" y="156595"/>
                </a:lnTo>
                <a:lnTo>
                  <a:pt x="31021" y="103867"/>
                </a:lnTo>
                <a:lnTo>
                  <a:pt x="16563" y="51648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14880606" y="3397432"/>
            <a:ext cx="132080" cy="285750"/>
          </a:xfrm>
          <a:custGeom>
            <a:avLst/>
            <a:gdLst/>
            <a:ahLst/>
            <a:cxnLst/>
            <a:rect l="l" t="t" r="r" b="b"/>
            <a:pathLst>
              <a:path w="132080" h="285750">
                <a:moveTo>
                  <a:pt x="131769" y="285368"/>
                </a:moveTo>
                <a:lnTo>
                  <a:pt x="113441" y="236195"/>
                </a:lnTo>
                <a:lnTo>
                  <a:pt x="93640" y="187623"/>
                </a:lnTo>
                <a:lnTo>
                  <a:pt x="72380" y="139684"/>
                </a:lnTo>
                <a:lnTo>
                  <a:pt x="49676" y="92412"/>
                </a:lnTo>
                <a:lnTo>
                  <a:pt x="25544" y="45840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764597" y="9482931"/>
            <a:ext cx="622300" cy="753110"/>
          </a:xfrm>
          <a:custGeom>
            <a:avLst/>
            <a:gdLst/>
            <a:ahLst/>
            <a:cxnLst/>
            <a:rect l="l" t="t" r="r" b="b"/>
            <a:pathLst>
              <a:path w="622300" h="753109">
                <a:moveTo>
                  <a:pt x="621735" y="115613"/>
                </a:moveTo>
                <a:lnTo>
                  <a:pt x="227647" y="0"/>
                </a:lnTo>
                <a:lnTo>
                  <a:pt x="58343" y="566255"/>
                </a:lnTo>
                <a:lnTo>
                  <a:pt x="0" y="75274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753009" y="10235539"/>
            <a:ext cx="12065" cy="236220"/>
          </a:xfrm>
          <a:custGeom>
            <a:avLst/>
            <a:gdLst/>
            <a:ahLst/>
            <a:cxnLst/>
            <a:rect l="l" t="t" r="r" b="b"/>
            <a:pathLst>
              <a:path w="12065" h="236220">
                <a:moveTo>
                  <a:pt x="11535" y="0"/>
                </a:moveTo>
                <a:lnTo>
                  <a:pt x="4306" y="46881"/>
                </a:lnTo>
                <a:lnTo>
                  <a:pt x="460" y="94069"/>
                </a:lnTo>
                <a:lnTo>
                  <a:pt x="0" y="141382"/>
                </a:lnTo>
                <a:lnTo>
                  <a:pt x="2926" y="188636"/>
                </a:lnTo>
                <a:lnTo>
                  <a:pt x="9242" y="23565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762175" y="10471081"/>
            <a:ext cx="289560" cy="360045"/>
          </a:xfrm>
          <a:custGeom>
            <a:avLst/>
            <a:gdLst/>
            <a:ahLst/>
            <a:cxnLst/>
            <a:rect l="l" t="t" r="r" b="b"/>
            <a:pathLst>
              <a:path w="289559" h="360045">
                <a:moveTo>
                  <a:pt x="0" y="0"/>
                </a:moveTo>
                <a:lnTo>
                  <a:pt x="12525" y="46781"/>
                </a:lnTo>
                <a:lnTo>
                  <a:pt x="29204" y="91797"/>
                </a:lnTo>
                <a:lnTo>
                  <a:pt x="49846" y="134808"/>
                </a:lnTo>
                <a:lnTo>
                  <a:pt x="74258" y="175575"/>
                </a:lnTo>
                <a:lnTo>
                  <a:pt x="102248" y="213860"/>
                </a:lnTo>
                <a:lnTo>
                  <a:pt x="133623" y="249422"/>
                </a:lnTo>
                <a:lnTo>
                  <a:pt x="168192" y="282024"/>
                </a:lnTo>
                <a:lnTo>
                  <a:pt x="205763" y="311427"/>
                </a:lnTo>
                <a:lnTo>
                  <a:pt x="246143" y="337390"/>
                </a:lnTo>
                <a:lnTo>
                  <a:pt x="289139" y="35967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8051064" y="10831051"/>
            <a:ext cx="574675" cy="53975"/>
          </a:xfrm>
          <a:custGeom>
            <a:avLst/>
            <a:gdLst/>
            <a:ahLst/>
            <a:cxnLst/>
            <a:rect l="l" t="t" r="r" b="b"/>
            <a:pathLst>
              <a:path w="574675" h="53975">
                <a:moveTo>
                  <a:pt x="0" y="0"/>
                </a:moveTo>
                <a:lnTo>
                  <a:pt x="46557" y="15044"/>
                </a:lnTo>
                <a:lnTo>
                  <a:pt x="93668" y="27637"/>
                </a:lnTo>
                <a:lnTo>
                  <a:pt x="141239" y="37776"/>
                </a:lnTo>
                <a:lnTo>
                  <a:pt x="189173" y="45459"/>
                </a:lnTo>
                <a:lnTo>
                  <a:pt x="237375" y="50683"/>
                </a:lnTo>
                <a:lnTo>
                  <a:pt x="285750" y="53443"/>
                </a:lnTo>
                <a:lnTo>
                  <a:pt x="334203" y="53738"/>
                </a:lnTo>
                <a:lnTo>
                  <a:pt x="382639" y="51564"/>
                </a:lnTo>
                <a:lnTo>
                  <a:pt x="430962" y="46918"/>
                </a:lnTo>
                <a:lnTo>
                  <a:pt x="479077" y="39798"/>
                </a:lnTo>
                <a:lnTo>
                  <a:pt x="526889" y="30199"/>
                </a:lnTo>
                <a:lnTo>
                  <a:pt x="574302" y="1812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8625792" y="10298310"/>
            <a:ext cx="2405380" cy="551180"/>
          </a:xfrm>
          <a:custGeom>
            <a:avLst/>
            <a:gdLst/>
            <a:ahLst/>
            <a:cxnLst/>
            <a:rect l="l" t="t" r="r" b="b"/>
            <a:pathLst>
              <a:path w="2405379" h="551179">
                <a:moveTo>
                  <a:pt x="0" y="550864"/>
                </a:moveTo>
                <a:lnTo>
                  <a:pt x="449568" y="447062"/>
                </a:lnTo>
                <a:lnTo>
                  <a:pt x="1317564" y="249123"/>
                </a:lnTo>
                <a:lnTo>
                  <a:pt x="2026278" y="87694"/>
                </a:lnTo>
                <a:lnTo>
                  <a:pt x="240497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14341501" y="2953811"/>
            <a:ext cx="736812" cy="327744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37409" y="9999612"/>
            <a:ext cx="1174568" cy="173563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342947" y="1779779"/>
            <a:ext cx="83185" cy="83185"/>
          </a:xfrm>
          <a:custGeom>
            <a:avLst/>
            <a:gdLst/>
            <a:ahLst/>
            <a:cxnLst/>
            <a:rect l="l" t="t" r="r" b="b"/>
            <a:pathLst>
              <a:path w="83184" h="83185">
                <a:moveTo>
                  <a:pt x="0" y="65144"/>
                </a:moveTo>
                <a:lnTo>
                  <a:pt x="65144" y="83041"/>
                </a:lnTo>
                <a:lnTo>
                  <a:pt x="83041" y="17538"/>
                </a:lnTo>
                <a:lnTo>
                  <a:pt x="17896" y="0"/>
                </a:lnTo>
                <a:lnTo>
                  <a:pt x="0" y="65144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350754" y="1787585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66163" y="42453"/>
                </a:moveTo>
                <a:lnTo>
                  <a:pt x="42453" y="907"/>
                </a:lnTo>
                <a:lnTo>
                  <a:pt x="29052" y="0"/>
                </a:lnTo>
                <a:lnTo>
                  <a:pt x="16770" y="4157"/>
                </a:lnTo>
                <a:lnTo>
                  <a:pt x="6942" y="12617"/>
                </a:lnTo>
                <a:lnTo>
                  <a:pt x="907" y="24617"/>
                </a:lnTo>
                <a:lnTo>
                  <a:pt x="0" y="38018"/>
                </a:lnTo>
                <a:lnTo>
                  <a:pt x="4157" y="50301"/>
                </a:lnTo>
                <a:lnTo>
                  <a:pt x="12617" y="60128"/>
                </a:lnTo>
                <a:lnTo>
                  <a:pt x="24617" y="66163"/>
                </a:lnTo>
                <a:lnTo>
                  <a:pt x="38018" y="67071"/>
                </a:lnTo>
                <a:lnTo>
                  <a:pt x="50301" y="62913"/>
                </a:lnTo>
                <a:lnTo>
                  <a:pt x="60128" y="54453"/>
                </a:lnTo>
                <a:lnTo>
                  <a:pt x="66163" y="424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 txBox="1"/>
          <p:nvPr/>
        </p:nvSpPr>
        <p:spPr>
          <a:xfrm rot="840000">
            <a:off x="7349726" y="1792935"/>
            <a:ext cx="6750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7412029" y="1710339"/>
            <a:ext cx="115570" cy="91440"/>
          </a:xfrm>
          <a:custGeom>
            <a:avLst/>
            <a:gdLst/>
            <a:ahLst/>
            <a:cxnLst/>
            <a:rect l="l" t="t" r="r" b="b"/>
            <a:pathLst>
              <a:path w="115570" h="91439">
                <a:moveTo>
                  <a:pt x="115255" y="34361"/>
                </a:moveTo>
                <a:lnTo>
                  <a:pt x="0" y="91273"/>
                </a:lnTo>
                <a:lnTo>
                  <a:pt x="90557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398755" y="1618319"/>
            <a:ext cx="103505" cy="103505"/>
          </a:xfrm>
          <a:custGeom>
            <a:avLst/>
            <a:gdLst/>
            <a:ahLst/>
            <a:cxnLst/>
            <a:rect l="l" t="t" r="r" b="b"/>
            <a:pathLst>
              <a:path w="103504" h="103505">
                <a:moveTo>
                  <a:pt x="103504" y="60201"/>
                </a:moveTo>
                <a:lnTo>
                  <a:pt x="102726" y="39393"/>
                </a:lnTo>
                <a:lnTo>
                  <a:pt x="94321" y="21132"/>
                </a:lnTo>
                <a:lnTo>
                  <a:pt x="79681" y="7355"/>
                </a:lnTo>
                <a:lnTo>
                  <a:pt x="60201" y="0"/>
                </a:lnTo>
                <a:lnTo>
                  <a:pt x="39393" y="778"/>
                </a:lnTo>
                <a:lnTo>
                  <a:pt x="21132" y="9183"/>
                </a:lnTo>
                <a:lnTo>
                  <a:pt x="7355" y="23822"/>
                </a:lnTo>
                <a:lnTo>
                  <a:pt x="0" y="43303"/>
                </a:lnTo>
                <a:lnTo>
                  <a:pt x="778" y="64111"/>
                </a:lnTo>
                <a:lnTo>
                  <a:pt x="9183" y="82372"/>
                </a:lnTo>
                <a:lnTo>
                  <a:pt x="23822" y="96148"/>
                </a:lnTo>
                <a:lnTo>
                  <a:pt x="43303" y="103504"/>
                </a:lnTo>
                <a:lnTo>
                  <a:pt x="64111" y="102726"/>
                </a:lnTo>
                <a:lnTo>
                  <a:pt x="82372" y="94321"/>
                </a:lnTo>
                <a:lnTo>
                  <a:pt x="96148" y="79681"/>
                </a:lnTo>
                <a:lnTo>
                  <a:pt x="103504" y="60201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 txBox="1"/>
          <p:nvPr/>
        </p:nvSpPr>
        <p:spPr>
          <a:xfrm rot="19500000">
            <a:off x="7475683" y="1695205"/>
            <a:ext cx="11220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7990633" y="2832292"/>
            <a:ext cx="2115046" cy="6776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678319" y="1605106"/>
            <a:ext cx="667385" cy="756920"/>
          </a:xfrm>
          <a:custGeom>
            <a:avLst/>
            <a:gdLst/>
            <a:ahLst/>
            <a:cxnLst/>
            <a:rect l="l" t="t" r="r" b="b"/>
            <a:pathLst>
              <a:path w="667385" h="756919">
                <a:moveTo>
                  <a:pt x="542631" y="756319"/>
                </a:moveTo>
                <a:lnTo>
                  <a:pt x="667193" y="650728"/>
                </a:lnTo>
                <a:lnTo>
                  <a:pt x="128141" y="0"/>
                </a:lnTo>
                <a:lnTo>
                  <a:pt x="0" y="101296"/>
                </a:lnTo>
                <a:lnTo>
                  <a:pt x="542631" y="75631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 txBox="1"/>
          <p:nvPr/>
        </p:nvSpPr>
        <p:spPr>
          <a:xfrm rot="900000">
            <a:off x="13588076" y="3109376"/>
            <a:ext cx="30305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waterpeil-5.47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14324499" y="2808131"/>
            <a:ext cx="24130" cy="64135"/>
          </a:xfrm>
          <a:custGeom>
            <a:avLst/>
            <a:gdLst/>
            <a:ahLst/>
            <a:cxnLst/>
            <a:rect l="l" t="t" r="r" b="b"/>
            <a:pathLst>
              <a:path w="24130" h="64135">
                <a:moveTo>
                  <a:pt x="0" y="0"/>
                </a:moveTo>
                <a:lnTo>
                  <a:pt x="23981" y="640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14342753" y="2869696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5" h="5080">
                <a:moveTo>
                  <a:pt x="0" y="4653"/>
                </a:moveTo>
                <a:lnTo>
                  <a:pt x="1181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14340606" y="2867906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073" y="8590"/>
                </a:moveTo>
                <a:lnTo>
                  <a:pt x="15749" y="2863"/>
                </a:lnTo>
                <a:lnTo>
                  <a:pt x="14675" y="0"/>
                </a:lnTo>
                <a:lnTo>
                  <a:pt x="0" y="5369"/>
                </a:lnTo>
                <a:lnTo>
                  <a:pt x="1073" y="859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14338459" y="2865758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19" h="12700">
                <a:moveTo>
                  <a:pt x="2147" y="12527"/>
                </a:moveTo>
                <a:lnTo>
                  <a:pt x="20044" y="6084"/>
                </a:lnTo>
                <a:lnTo>
                  <a:pt x="17896" y="0"/>
                </a:lnTo>
                <a:lnTo>
                  <a:pt x="0" y="6800"/>
                </a:lnTo>
                <a:lnTo>
                  <a:pt x="2147" y="1252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14336310" y="2863611"/>
            <a:ext cx="24765" cy="17145"/>
          </a:xfrm>
          <a:custGeom>
            <a:avLst/>
            <a:gdLst/>
            <a:ahLst/>
            <a:cxnLst/>
            <a:rect l="l" t="t" r="r" b="b"/>
            <a:pathLst>
              <a:path w="24765" h="17144">
                <a:moveTo>
                  <a:pt x="3579" y="16823"/>
                </a:moveTo>
                <a:lnTo>
                  <a:pt x="24339" y="8948"/>
                </a:lnTo>
                <a:lnTo>
                  <a:pt x="20760" y="0"/>
                </a:lnTo>
                <a:lnTo>
                  <a:pt x="0" y="7874"/>
                </a:lnTo>
                <a:lnTo>
                  <a:pt x="3579" y="1682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14334521" y="2861821"/>
            <a:ext cx="28575" cy="20955"/>
          </a:xfrm>
          <a:custGeom>
            <a:avLst/>
            <a:gdLst/>
            <a:ahLst/>
            <a:cxnLst/>
            <a:rect l="l" t="t" r="r" b="b"/>
            <a:pathLst>
              <a:path w="28575" h="20955">
                <a:moveTo>
                  <a:pt x="4295" y="20760"/>
                </a:moveTo>
                <a:lnTo>
                  <a:pt x="27919" y="11811"/>
                </a:lnTo>
                <a:lnTo>
                  <a:pt x="28276" y="11811"/>
                </a:lnTo>
                <a:lnTo>
                  <a:pt x="23623" y="0"/>
                </a:lnTo>
                <a:lnTo>
                  <a:pt x="0" y="8590"/>
                </a:lnTo>
                <a:lnTo>
                  <a:pt x="0" y="8948"/>
                </a:lnTo>
                <a:lnTo>
                  <a:pt x="4295" y="2076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14348480" y="2872201"/>
            <a:ext cx="24765" cy="64135"/>
          </a:xfrm>
          <a:custGeom>
            <a:avLst/>
            <a:gdLst/>
            <a:ahLst/>
            <a:cxnLst/>
            <a:rect l="l" t="t" r="r" b="b"/>
            <a:pathLst>
              <a:path w="24765" h="64135">
                <a:moveTo>
                  <a:pt x="0" y="0"/>
                </a:moveTo>
                <a:lnTo>
                  <a:pt x="24339" y="6407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14376400" y="2968128"/>
            <a:ext cx="24130" cy="46355"/>
          </a:xfrm>
          <a:custGeom>
            <a:avLst/>
            <a:gdLst/>
            <a:ahLst/>
            <a:cxnLst/>
            <a:rect l="l" t="t" r="r" b="b"/>
            <a:pathLst>
              <a:path w="24130" h="46355">
                <a:moveTo>
                  <a:pt x="8232" y="0"/>
                </a:moveTo>
                <a:lnTo>
                  <a:pt x="23981" y="41162"/>
                </a:lnTo>
                <a:lnTo>
                  <a:pt x="0" y="461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14375327" y="3008217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0"/>
                </a:moveTo>
                <a:lnTo>
                  <a:pt x="2505" y="1252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14373178" y="3006428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10">
                <a:moveTo>
                  <a:pt x="0" y="715"/>
                </a:moveTo>
                <a:lnTo>
                  <a:pt x="3579" y="16107"/>
                </a:lnTo>
                <a:lnTo>
                  <a:pt x="6442" y="15391"/>
                </a:lnTo>
                <a:lnTo>
                  <a:pt x="3221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14371389" y="3004638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4" h="19685">
                <a:moveTo>
                  <a:pt x="0" y="1073"/>
                </a:moveTo>
                <a:lnTo>
                  <a:pt x="3937" y="19686"/>
                </a:lnTo>
                <a:lnTo>
                  <a:pt x="10380" y="18612"/>
                </a:lnTo>
                <a:lnTo>
                  <a:pt x="6442" y="0"/>
                </a:lnTo>
                <a:lnTo>
                  <a:pt x="0" y="10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14369598" y="3002490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30">
                <a:moveTo>
                  <a:pt x="0" y="2147"/>
                </a:moveTo>
                <a:lnTo>
                  <a:pt x="4653" y="23623"/>
                </a:lnTo>
                <a:lnTo>
                  <a:pt x="13959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4367809" y="3000701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2505"/>
                </a:moveTo>
                <a:lnTo>
                  <a:pt x="5011" y="27203"/>
                </a:lnTo>
                <a:lnTo>
                  <a:pt x="5011" y="27561"/>
                </a:lnTo>
                <a:lnTo>
                  <a:pt x="17538" y="24697"/>
                </a:lnTo>
                <a:lnTo>
                  <a:pt x="12527" y="357"/>
                </a:lnTo>
                <a:lnTo>
                  <a:pt x="12169" y="0"/>
                </a:lnTo>
                <a:lnTo>
                  <a:pt x="0" y="250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4309466" y="3014302"/>
            <a:ext cx="67310" cy="14604"/>
          </a:xfrm>
          <a:custGeom>
            <a:avLst/>
            <a:gdLst/>
            <a:ahLst/>
            <a:cxnLst/>
            <a:rect l="l" t="t" r="r" b="b"/>
            <a:pathLst>
              <a:path w="67309" h="14605">
                <a:moveTo>
                  <a:pt x="66934" y="0"/>
                </a:moveTo>
                <a:lnTo>
                  <a:pt x="0" y="1431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14209244" y="3035778"/>
            <a:ext cx="67310" cy="13970"/>
          </a:xfrm>
          <a:custGeom>
            <a:avLst/>
            <a:gdLst/>
            <a:ahLst/>
            <a:cxnLst/>
            <a:rect l="l" t="t" r="r" b="b"/>
            <a:pathLst>
              <a:path w="67309" h="13969">
                <a:moveTo>
                  <a:pt x="66934" y="0"/>
                </a:moveTo>
                <a:lnTo>
                  <a:pt x="0" y="13959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14207811" y="3043653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0"/>
                </a:moveTo>
                <a:lnTo>
                  <a:pt x="2505" y="1252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14206022" y="3041863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10">
                <a:moveTo>
                  <a:pt x="0" y="715"/>
                </a:moveTo>
                <a:lnTo>
                  <a:pt x="3221" y="16107"/>
                </a:lnTo>
                <a:lnTo>
                  <a:pt x="6442" y="15391"/>
                </a:lnTo>
                <a:lnTo>
                  <a:pt x="2863" y="0"/>
                </a:lnTo>
                <a:lnTo>
                  <a:pt x="0" y="71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14204232" y="3039716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59" h="20319">
                <a:moveTo>
                  <a:pt x="0" y="1431"/>
                </a:moveTo>
                <a:lnTo>
                  <a:pt x="3937" y="20044"/>
                </a:lnTo>
                <a:lnTo>
                  <a:pt x="10022" y="18612"/>
                </a:lnTo>
                <a:lnTo>
                  <a:pt x="6084" y="0"/>
                </a:lnTo>
                <a:lnTo>
                  <a:pt x="0" y="143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14202085" y="3037926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30">
                <a:moveTo>
                  <a:pt x="0" y="2147"/>
                </a:moveTo>
                <a:lnTo>
                  <a:pt x="4653" y="23623"/>
                </a:lnTo>
                <a:lnTo>
                  <a:pt x="13959" y="21834"/>
                </a:lnTo>
                <a:lnTo>
                  <a:pt x="9306" y="0"/>
                </a:lnTo>
                <a:lnTo>
                  <a:pt x="0" y="2147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14200296" y="3036136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2505"/>
                </a:moveTo>
                <a:lnTo>
                  <a:pt x="5369" y="27203"/>
                </a:lnTo>
                <a:lnTo>
                  <a:pt x="5369" y="27561"/>
                </a:lnTo>
                <a:lnTo>
                  <a:pt x="17538" y="24697"/>
                </a:lnTo>
                <a:lnTo>
                  <a:pt x="12527" y="357"/>
                </a:lnTo>
                <a:lnTo>
                  <a:pt x="12527" y="0"/>
                </a:lnTo>
                <a:lnTo>
                  <a:pt x="0" y="250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14173449" y="3009291"/>
            <a:ext cx="36195" cy="45085"/>
          </a:xfrm>
          <a:custGeom>
            <a:avLst/>
            <a:gdLst/>
            <a:ahLst/>
            <a:cxnLst/>
            <a:rect l="l" t="t" r="r" b="b"/>
            <a:pathLst>
              <a:path w="36194" h="45085">
                <a:moveTo>
                  <a:pt x="35793" y="40446"/>
                </a:moveTo>
                <a:lnTo>
                  <a:pt x="15033" y="44742"/>
                </a:ln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4140877" y="2911932"/>
            <a:ext cx="22225" cy="65405"/>
          </a:xfrm>
          <a:custGeom>
            <a:avLst/>
            <a:gdLst/>
            <a:ahLst/>
            <a:cxnLst/>
            <a:rect l="l" t="t" r="r" b="b"/>
            <a:pathLst>
              <a:path w="22225" h="65405">
                <a:moveTo>
                  <a:pt x="21834" y="64786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4134793" y="2909785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169" y="0"/>
                </a:moveTo>
                <a:lnTo>
                  <a:pt x="0" y="429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4132645" y="2907995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09" h="8255">
                <a:moveTo>
                  <a:pt x="15033" y="0"/>
                </a:moveTo>
                <a:lnTo>
                  <a:pt x="0" y="5011"/>
                </a:lnTo>
                <a:lnTo>
                  <a:pt x="1073" y="7874"/>
                </a:lnTo>
                <a:lnTo>
                  <a:pt x="16107" y="2863"/>
                </a:lnTo>
                <a:lnTo>
                  <a:pt x="15033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4130855" y="2905847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19" h="12700">
                <a:moveTo>
                  <a:pt x="17896" y="0"/>
                </a:moveTo>
                <a:lnTo>
                  <a:pt x="0" y="6084"/>
                </a:lnTo>
                <a:lnTo>
                  <a:pt x="1789" y="12169"/>
                </a:lnTo>
                <a:lnTo>
                  <a:pt x="20044" y="6084"/>
                </a:lnTo>
                <a:lnTo>
                  <a:pt x="17896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4128708" y="2903700"/>
            <a:ext cx="24130" cy="16510"/>
          </a:xfrm>
          <a:custGeom>
            <a:avLst/>
            <a:gdLst/>
            <a:ahLst/>
            <a:cxnLst/>
            <a:rect l="l" t="t" r="r" b="b"/>
            <a:pathLst>
              <a:path w="24130" h="16510">
                <a:moveTo>
                  <a:pt x="21118" y="0"/>
                </a:moveTo>
                <a:lnTo>
                  <a:pt x="0" y="7158"/>
                </a:lnTo>
                <a:lnTo>
                  <a:pt x="3221" y="16107"/>
                </a:lnTo>
                <a:lnTo>
                  <a:pt x="23981" y="9306"/>
                </a:lnTo>
                <a:lnTo>
                  <a:pt x="2111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4126919" y="2901910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19">
                <a:moveTo>
                  <a:pt x="23981" y="0"/>
                </a:moveTo>
                <a:lnTo>
                  <a:pt x="0" y="7874"/>
                </a:lnTo>
                <a:lnTo>
                  <a:pt x="3937" y="20044"/>
                </a:lnTo>
                <a:lnTo>
                  <a:pt x="27919" y="12169"/>
                </a:lnTo>
                <a:lnTo>
                  <a:pt x="27919" y="11811"/>
                </a:lnTo>
                <a:lnTo>
                  <a:pt x="2398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4120117" y="2849293"/>
            <a:ext cx="20955" cy="62865"/>
          </a:xfrm>
          <a:custGeom>
            <a:avLst/>
            <a:gdLst/>
            <a:ahLst/>
            <a:cxnLst/>
            <a:rect l="l" t="t" r="r" b="b"/>
            <a:pathLst>
              <a:path w="20955" h="62864">
                <a:moveTo>
                  <a:pt x="20760" y="62638"/>
                </a:moveTo>
                <a:lnTo>
                  <a:pt x="0" y="715"/>
                </a:lnTo>
                <a:lnTo>
                  <a:pt x="3221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4156627" y="2828891"/>
            <a:ext cx="67310" cy="13970"/>
          </a:xfrm>
          <a:custGeom>
            <a:avLst/>
            <a:gdLst/>
            <a:ahLst/>
            <a:cxnLst/>
            <a:rect l="l" t="t" r="r" b="b"/>
            <a:pathLst>
              <a:path w="67309" h="13969">
                <a:moveTo>
                  <a:pt x="0" y="13601"/>
                </a:moveTo>
                <a:lnTo>
                  <a:pt x="67292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4222486" y="2822448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2505" y="12527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4220697" y="2820659"/>
            <a:ext cx="6350" cy="16510"/>
          </a:xfrm>
          <a:custGeom>
            <a:avLst/>
            <a:gdLst/>
            <a:ahLst/>
            <a:cxnLst/>
            <a:rect l="l" t="t" r="r" b="b"/>
            <a:pathLst>
              <a:path w="6350" h="16510">
                <a:moveTo>
                  <a:pt x="6084" y="15391"/>
                </a:moveTo>
                <a:lnTo>
                  <a:pt x="3221" y="0"/>
                </a:lnTo>
                <a:lnTo>
                  <a:pt x="0" y="715"/>
                </a:lnTo>
                <a:lnTo>
                  <a:pt x="3221" y="16107"/>
                </a:lnTo>
                <a:lnTo>
                  <a:pt x="6084" y="15391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4218908" y="2818869"/>
            <a:ext cx="10160" cy="19685"/>
          </a:xfrm>
          <a:custGeom>
            <a:avLst/>
            <a:gdLst/>
            <a:ahLst/>
            <a:cxnLst/>
            <a:rect l="l" t="t" r="r" b="b"/>
            <a:pathLst>
              <a:path w="10159" h="19685">
                <a:moveTo>
                  <a:pt x="10022" y="18612"/>
                </a:moveTo>
                <a:lnTo>
                  <a:pt x="6084" y="0"/>
                </a:lnTo>
                <a:lnTo>
                  <a:pt x="0" y="1073"/>
                </a:lnTo>
                <a:lnTo>
                  <a:pt x="3579" y="19686"/>
                </a:lnTo>
                <a:lnTo>
                  <a:pt x="10022" y="18612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4216760" y="2817079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30">
                <a:moveTo>
                  <a:pt x="13959" y="21476"/>
                </a:moveTo>
                <a:lnTo>
                  <a:pt x="9306" y="0"/>
                </a:lnTo>
                <a:lnTo>
                  <a:pt x="0" y="1789"/>
                </a:lnTo>
                <a:lnTo>
                  <a:pt x="4653" y="23623"/>
                </a:lnTo>
                <a:lnTo>
                  <a:pt x="13959" y="21476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4214971" y="2814932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538" y="25055"/>
                </a:moveTo>
                <a:lnTo>
                  <a:pt x="12527" y="357"/>
                </a:lnTo>
                <a:lnTo>
                  <a:pt x="12527" y="0"/>
                </a:lnTo>
                <a:lnTo>
                  <a:pt x="0" y="2505"/>
                </a:lnTo>
                <a:lnTo>
                  <a:pt x="5011" y="27203"/>
                </a:lnTo>
                <a:lnTo>
                  <a:pt x="5011" y="27561"/>
                </a:lnTo>
                <a:lnTo>
                  <a:pt x="17538" y="25055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4223919" y="2814932"/>
            <a:ext cx="67310" cy="13970"/>
          </a:xfrm>
          <a:custGeom>
            <a:avLst/>
            <a:gdLst/>
            <a:ahLst/>
            <a:cxnLst/>
            <a:rect l="l" t="t" r="r" b="b"/>
            <a:pathLst>
              <a:path w="67309" h="13969">
                <a:moveTo>
                  <a:pt x="0" y="13959"/>
                </a:moveTo>
                <a:lnTo>
                  <a:pt x="66934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4324499" y="28081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032885" y="12445929"/>
            <a:ext cx="13970" cy="46990"/>
          </a:xfrm>
          <a:custGeom>
            <a:avLst/>
            <a:gdLst/>
            <a:ahLst/>
            <a:cxnLst/>
            <a:rect l="l" t="t" r="r" b="b"/>
            <a:pathLst>
              <a:path w="13969" h="46990">
                <a:moveTo>
                  <a:pt x="13959" y="4653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009261" y="12366825"/>
            <a:ext cx="13970" cy="46990"/>
          </a:xfrm>
          <a:custGeom>
            <a:avLst/>
            <a:gdLst/>
            <a:ahLst/>
            <a:cxnLst/>
            <a:rect l="l" t="t" r="r" b="b"/>
            <a:pathLst>
              <a:path w="13969" h="46990">
                <a:moveTo>
                  <a:pt x="13959" y="4653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037359" y="12419620"/>
            <a:ext cx="880881" cy="7334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516532" y="7165292"/>
            <a:ext cx="160655" cy="48895"/>
          </a:xfrm>
          <a:custGeom>
            <a:avLst/>
            <a:gdLst/>
            <a:ahLst/>
            <a:cxnLst/>
            <a:rect l="l" t="t" r="r" b="b"/>
            <a:pathLst>
              <a:path w="160655" h="48895">
                <a:moveTo>
                  <a:pt x="0" y="3937"/>
                </a:moveTo>
                <a:lnTo>
                  <a:pt x="160355" y="48679"/>
                </a:lnTo>
                <a:lnTo>
                  <a:pt x="1073" y="0"/>
                </a:lnTo>
                <a:lnTo>
                  <a:pt x="0" y="3937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517606" y="7165292"/>
            <a:ext cx="160655" cy="48895"/>
          </a:xfrm>
          <a:custGeom>
            <a:avLst/>
            <a:gdLst/>
            <a:ahLst/>
            <a:cxnLst/>
            <a:rect l="l" t="t" r="r" b="b"/>
            <a:pathLst>
              <a:path w="160655" h="48895">
                <a:moveTo>
                  <a:pt x="159281" y="48679"/>
                </a:moveTo>
                <a:lnTo>
                  <a:pt x="0" y="0"/>
                </a:lnTo>
                <a:lnTo>
                  <a:pt x="160355" y="44742"/>
                </a:lnTo>
                <a:lnTo>
                  <a:pt x="159281" y="48679"/>
                </a:lnTo>
                <a:close/>
              </a:path>
            </a:pathLst>
          </a:custGeom>
          <a:ln w="317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525838" y="7120192"/>
            <a:ext cx="165100" cy="60960"/>
          </a:xfrm>
          <a:custGeom>
            <a:avLst/>
            <a:gdLst/>
            <a:ahLst/>
            <a:cxnLst/>
            <a:rect l="l" t="t" r="r" b="b"/>
            <a:pathLst>
              <a:path w="165100" h="60959">
                <a:moveTo>
                  <a:pt x="160355" y="60849"/>
                </a:moveTo>
                <a:lnTo>
                  <a:pt x="164650" y="44742"/>
                </a:lnTo>
                <a:lnTo>
                  <a:pt x="4295" y="0"/>
                </a:lnTo>
                <a:lnTo>
                  <a:pt x="0" y="15749"/>
                </a:lnTo>
                <a:lnTo>
                  <a:pt x="160355" y="60849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519395" y="7142742"/>
            <a:ext cx="165100" cy="60960"/>
          </a:xfrm>
          <a:custGeom>
            <a:avLst/>
            <a:gdLst/>
            <a:ahLst/>
            <a:cxnLst/>
            <a:rect l="l" t="t" r="r" b="b"/>
            <a:pathLst>
              <a:path w="165100" h="60959">
                <a:moveTo>
                  <a:pt x="0" y="15749"/>
                </a:moveTo>
                <a:lnTo>
                  <a:pt x="4653" y="0"/>
                </a:lnTo>
                <a:lnTo>
                  <a:pt x="165008" y="44742"/>
                </a:lnTo>
                <a:lnTo>
                  <a:pt x="160355" y="60849"/>
                </a:lnTo>
                <a:lnTo>
                  <a:pt x="0" y="15749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656127" y="7173166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660064" y="7174240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2147" y="0"/>
                </a:moveTo>
                <a:lnTo>
                  <a:pt x="0" y="644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551968" y="7143815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80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2548030" y="7142742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2516532" y="7165292"/>
            <a:ext cx="161925" cy="48895"/>
          </a:xfrm>
          <a:custGeom>
            <a:avLst/>
            <a:gdLst/>
            <a:ahLst/>
            <a:cxnLst/>
            <a:rect l="l" t="t" r="r" b="b"/>
            <a:pathLst>
              <a:path w="161925" h="48895">
                <a:moveTo>
                  <a:pt x="161429" y="44742"/>
                </a:moveTo>
                <a:lnTo>
                  <a:pt x="160355" y="48679"/>
                </a:lnTo>
                <a:lnTo>
                  <a:pt x="0" y="3937"/>
                </a:lnTo>
                <a:lnTo>
                  <a:pt x="1073" y="0"/>
                </a:lnTo>
                <a:lnTo>
                  <a:pt x="161429" y="4474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2650042" y="7195716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0" y="6442"/>
                </a:moveTo>
                <a:lnTo>
                  <a:pt x="1789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2653980" y="7196790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0" y="6442"/>
                </a:moveTo>
                <a:lnTo>
                  <a:pt x="1789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545525" y="716636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0" y="6800"/>
                </a:moveTo>
                <a:lnTo>
                  <a:pt x="2147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541587" y="7165292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0" y="6800"/>
                </a:moveTo>
                <a:lnTo>
                  <a:pt x="1789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060088" y="1234141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067963" y="1234928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025010" y="1219680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031095" y="1221273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20044" y="0"/>
                </a:lnTo>
              </a:path>
            </a:pathLst>
          </a:custGeom>
          <a:ln w="20402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3635471" y="912750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3643347" y="913537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3356997" y="96107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3364871" y="961858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2993333" y="97961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3001207" y="98040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1028619" y="10283276"/>
            <a:ext cx="29845" cy="6985"/>
          </a:xfrm>
          <a:custGeom>
            <a:avLst/>
            <a:gdLst/>
            <a:ahLst/>
            <a:cxnLst/>
            <a:rect l="l" t="t" r="r" b="b"/>
            <a:pathLst>
              <a:path w="29845" h="6984">
                <a:moveTo>
                  <a:pt x="0" y="6800"/>
                </a:moveTo>
                <a:lnTo>
                  <a:pt x="29708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1091259" y="1026788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1157119" y="10252494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1222980" y="1023746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1288840" y="1022206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1354700" y="10206678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1420561" y="1019164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1486421" y="10176970"/>
            <a:ext cx="29845" cy="6985"/>
          </a:xfrm>
          <a:custGeom>
            <a:avLst/>
            <a:gdLst/>
            <a:ahLst/>
            <a:cxnLst/>
            <a:rect l="l" t="t" r="r" b="b"/>
            <a:pathLst>
              <a:path w="29845" h="6984">
                <a:moveTo>
                  <a:pt x="0" y="6800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896676" y="107113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904550" y="1071924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728893" y="10651772"/>
            <a:ext cx="2204530" cy="16576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6754500" y="10401396"/>
            <a:ext cx="34925" cy="130810"/>
          </a:xfrm>
          <a:custGeom>
            <a:avLst/>
            <a:gdLst/>
            <a:ahLst/>
            <a:cxnLst/>
            <a:rect l="l" t="t" r="r" b="b"/>
            <a:pathLst>
              <a:path w="34925" h="130809">
                <a:moveTo>
                  <a:pt x="34719" y="0"/>
                </a:moveTo>
                <a:lnTo>
                  <a:pt x="0" y="13064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6738035" y="10397101"/>
            <a:ext cx="34925" cy="130810"/>
          </a:xfrm>
          <a:custGeom>
            <a:avLst/>
            <a:gdLst/>
            <a:ahLst/>
            <a:cxnLst/>
            <a:rect l="l" t="t" r="r" b="b"/>
            <a:pathLst>
              <a:path w="34925" h="130809">
                <a:moveTo>
                  <a:pt x="34719" y="0"/>
                </a:moveTo>
                <a:lnTo>
                  <a:pt x="0" y="130646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6736764" y="10527550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196" y="0"/>
                </a:moveTo>
                <a:lnTo>
                  <a:pt x="0" y="4488"/>
                </a:lnTo>
                <a:lnTo>
                  <a:pt x="2669" y="9097"/>
                </a:lnTo>
                <a:lnTo>
                  <a:pt x="7158" y="10293"/>
                </a:lnTo>
                <a:lnTo>
                  <a:pt x="11647" y="11489"/>
                </a:lnTo>
                <a:lnTo>
                  <a:pt x="16255" y="8820"/>
                </a:lnTo>
                <a:lnTo>
                  <a:pt x="17451" y="4331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6772681" y="10389745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6255" y="11489"/>
                </a:moveTo>
                <a:lnTo>
                  <a:pt x="17451" y="7000"/>
                </a:lnTo>
                <a:lnTo>
                  <a:pt x="14782" y="2392"/>
                </a:lnTo>
                <a:lnTo>
                  <a:pt x="10293" y="1196"/>
                </a:lnTo>
                <a:lnTo>
                  <a:pt x="5804" y="0"/>
                </a:lnTo>
                <a:lnTo>
                  <a:pt x="1196" y="2669"/>
                </a:lnTo>
                <a:lnTo>
                  <a:pt x="0" y="715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6755574" y="10462245"/>
            <a:ext cx="16510" cy="4445"/>
          </a:xfrm>
          <a:custGeom>
            <a:avLst/>
            <a:gdLst/>
            <a:ahLst/>
            <a:cxnLst/>
            <a:rect l="l" t="t" r="r" b="b"/>
            <a:pathLst>
              <a:path w="16509" h="4445">
                <a:moveTo>
                  <a:pt x="16107" y="4295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6808190" y="10214553"/>
            <a:ext cx="37465" cy="130175"/>
          </a:xfrm>
          <a:custGeom>
            <a:avLst/>
            <a:gdLst/>
            <a:ahLst/>
            <a:cxnLst/>
            <a:rect l="l" t="t" r="r" b="b"/>
            <a:pathLst>
              <a:path w="37465" h="130175">
                <a:moveTo>
                  <a:pt x="37225" y="0"/>
                </a:moveTo>
                <a:lnTo>
                  <a:pt x="0" y="12993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6791725" y="10209900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6790411" y="10339832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284" y="0"/>
                </a:moveTo>
                <a:lnTo>
                  <a:pt x="0" y="4464"/>
                </a:lnTo>
                <a:lnTo>
                  <a:pt x="2578" y="9124"/>
                </a:lnTo>
                <a:lnTo>
                  <a:pt x="7042" y="10408"/>
                </a:lnTo>
                <a:lnTo>
                  <a:pt x="11507" y="11692"/>
                </a:lnTo>
                <a:lnTo>
                  <a:pt x="16167" y="9114"/>
                </a:lnTo>
                <a:lnTo>
                  <a:pt x="17451" y="4649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6829279" y="10202501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6167" y="11692"/>
                </a:moveTo>
                <a:lnTo>
                  <a:pt x="17451" y="7228"/>
                </a:lnTo>
                <a:lnTo>
                  <a:pt x="14873" y="2568"/>
                </a:lnTo>
                <a:lnTo>
                  <a:pt x="10408" y="1284"/>
                </a:lnTo>
                <a:lnTo>
                  <a:pt x="5944" y="0"/>
                </a:lnTo>
                <a:lnTo>
                  <a:pt x="1284" y="2578"/>
                </a:lnTo>
                <a:lnTo>
                  <a:pt x="0" y="704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6810696" y="1027504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107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6862239" y="10024130"/>
            <a:ext cx="36830" cy="130810"/>
          </a:xfrm>
          <a:custGeom>
            <a:avLst/>
            <a:gdLst/>
            <a:ahLst/>
            <a:cxnLst/>
            <a:rect l="l" t="t" r="r" b="b"/>
            <a:pathLst>
              <a:path w="36829" h="130809">
                <a:moveTo>
                  <a:pt x="36509" y="0"/>
                </a:moveTo>
                <a:lnTo>
                  <a:pt x="0" y="13028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6846132" y="10019477"/>
            <a:ext cx="36195" cy="130810"/>
          </a:xfrm>
          <a:custGeom>
            <a:avLst/>
            <a:gdLst/>
            <a:ahLst/>
            <a:cxnLst/>
            <a:rect l="l" t="t" r="r" b="b"/>
            <a:pathLst>
              <a:path w="36195" h="130809">
                <a:moveTo>
                  <a:pt x="36151" y="0"/>
                </a:moveTo>
                <a:lnTo>
                  <a:pt x="0" y="13028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6844836" y="10149478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246" y="0"/>
                </a:moveTo>
                <a:lnTo>
                  <a:pt x="0" y="4475"/>
                </a:lnTo>
                <a:lnTo>
                  <a:pt x="2617" y="9113"/>
                </a:lnTo>
                <a:lnTo>
                  <a:pt x="7092" y="10359"/>
                </a:lnTo>
                <a:lnTo>
                  <a:pt x="11568" y="11606"/>
                </a:lnTo>
                <a:lnTo>
                  <a:pt x="16206" y="8988"/>
                </a:lnTo>
                <a:lnTo>
                  <a:pt x="17452" y="451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6882234" y="10012097"/>
            <a:ext cx="17780" cy="12065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6206" y="11606"/>
                </a:moveTo>
                <a:lnTo>
                  <a:pt x="17452" y="7130"/>
                </a:lnTo>
                <a:lnTo>
                  <a:pt x="14835" y="2492"/>
                </a:lnTo>
                <a:lnTo>
                  <a:pt x="10359" y="1246"/>
                </a:lnTo>
                <a:lnTo>
                  <a:pt x="5884" y="0"/>
                </a:lnTo>
                <a:lnTo>
                  <a:pt x="1246" y="2617"/>
                </a:lnTo>
                <a:lnTo>
                  <a:pt x="0" y="7092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6864387" y="1008462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107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126038" y="10048470"/>
            <a:ext cx="123189" cy="36830"/>
          </a:xfrm>
          <a:custGeom>
            <a:avLst/>
            <a:gdLst/>
            <a:ahLst/>
            <a:cxnLst/>
            <a:rect l="l" t="t" r="r" b="b"/>
            <a:pathLst>
              <a:path w="123190" h="36829">
                <a:moveTo>
                  <a:pt x="123130" y="3650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060893" y="1002950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6996107" y="1001017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6840763" y="9964355"/>
            <a:ext cx="123189" cy="36195"/>
          </a:xfrm>
          <a:custGeom>
            <a:avLst/>
            <a:gdLst/>
            <a:ahLst/>
            <a:cxnLst/>
            <a:rect l="l" t="t" r="r" b="b"/>
            <a:pathLst>
              <a:path w="123190" h="36195">
                <a:moveTo>
                  <a:pt x="122772" y="36151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6836826" y="9976525"/>
            <a:ext cx="404495" cy="119380"/>
          </a:xfrm>
          <a:custGeom>
            <a:avLst/>
            <a:gdLst/>
            <a:ahLst/>
            <a:cxnLst/>
            <a:rect l="l" t="t" r="r" b="b"/>
            <a:pathLst>
              <a:path w="404495" h="119379">
                <a:moveTo>
                  <a:pt x="404110" y="11919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6918077" y="10639424"/>
            <a:ext cx="92710" cy="27940"/>
          </a:xfrm>
          <a:custGeom>
            <a:avLst/>
            <a:gdLst/>
            <a:ahLst/>
            <a:cxnLst/>
            <a:rect l="l" t="t" r="r" b="b"/>
            <a:pathLst>
              <a:path w="92709" h="27940">
                <a:moveTo>
                  <a:pt x="92347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6853290" y="1061973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6788504" y="1060005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6663942" y="10562467"/>
            <a:ext cx="92710" cy="27940"/>
          </a:xfrm>
          <a:custGeom>
            <a:avLst/>
            <a:gdLst/>
            <a:ahLst/>
            <a:cxnLst/>
            <a:rect l="l" t="t" r="r" b="b"/>
            <a:pathLst>
              <a:path w="92709" h="27940">
                <a:moveTo>
                  <a:pt x="92347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6667521" y="10550297"/>
            <a:ext cx="349885" cy="106045"/>
          </a:xfrm>
          <a:custGeom>
            <a:avLst/>
            <a:gdLst/>
            <a:ahLst/>
            <a:cxnLst/>
            <a:rect l="l" t="t" r="r" b="b"/>
            <a:pathLst>
              <a:path w="349884" h="106045">
                <a:moveTo>
                  <a:pt x="349703" y="105949"/>
                </a:moveTo>
                <a:lnTo>
                  <a:pt x="0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4116866" y="1047298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34003" y="17001"/>
                </a:moveTo>
                <a:lnTo>
                  <a:pt x="34003" y="7612"/>
                </a:lnTo>
                <a:lnTo>
                  <a:pt x="26391" y="0"/>
                </a:lnTo>
                <a:lnTo>
                  <a:pt x="17001" y="0"/>
                </a:lnTo>
                <a:lnTo>
                  <a:pt x="7612" y="0"/>
                </a:lnTo>
                <a:lnTo>
                  <a:pt x="0" y="7612"/>
                </a:lnTo>
                <a:lnTo>
                  <a:pt x="0" y="17001"/>
                </a:lnTo>
                <a:lnTo>
                  <a:pt x="0" y="26391"/>
                </a:lnTo>
                <a:lnTo>
                  <a:pt x="7612" y="34003"/>
                </a:lnTo>
                <a:lnTo>
                  <a:pt x="17001" y="34003"/>
                </a:lnTo>
                <a:lnTo>
                  <a:pt x="26391" y="34003"/>
                </a:lnTo>
                <a:lnTo>
                  <a:pt x="34003" y="26391"/>
                </a:lnTo>
                <a:lnTo>
                  <a:pt x="34003" y="17001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 txBox="1"/>
          <p:nvPr/>
        </p:nvSpPr>
        <p:spPr>
          <a:xfrm>
            <a:off x="4112398" y="10473712"/>
            <a:ext cx="4445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-45" dirty="0">
                <a:solidFill>
                  <a:srgbClr val="ACACAC"/>
                </a:solidFill>
                <a:latin typeface="Arial"/>
                <a:cs typeface="Arial"/>
              </a:rPr>
              <a:t>W</a:t>
            </a:r>
            <a:endParaRPr sz="200">
              <a:latin typeface="Arial"/>
              <a:cs typeface="Arial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1123085" y="12309197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5" h="33020">
                <a:moveTo>
                  <a:pt x="33288" y="23265"/>
                </a:moveTo>
                <a:lnTo>
                  <a:pt x="5011" y="21118"/>
                </a:lnTo>
                <a:lnTo>
                  <a:pt x="23623" y="0"/>
                </a:lnTo>
                <a:lnTo>
                  <a:pt x="33288" y="23265"/>
                </a:lnTo>
                <a:lnTo>
                  <a:pt x="9664" y="32930"/>
                </a:lnTo>
                <a:lnTo>
                  <a:pt x="0" y="9664"/>
                </a:lnTo>
                <a:lnTo>
                  <a:pt x="23623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104114" y="12263739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20">
                <a:moveTo>
                  <a:pt x="32572" y="23981"/>
                </a:moveTo>
                <a:lnTo>
                  <a:pt x="4295" y="20402"/>
                </a:lnTo>
                <a:lnTo>
                  <a:pt x="23981" y="0"/>
                </a:lnTo>
                <a:lnTo>
                  <a:pt x="32572" y="23981"/>
                </a:lnTo>
                <a:lnTo>
                  <a:pt x="8590" y="32572"/>
                </a:lnTo>
                <a:lnTo>
                  <a:pt x="0" y="8590"/>
                </a:lnTo>
                <a:lnTo>
                  <a:pt x="23981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087649" y="12217923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498" y="24339"/>
                </a:moveTo>
                <a:lnTo>
                  <a:pt x="3579" y="18970"/>
                </a:lnTo>
                <a:lnTo>
                  <a:pt x="24339" y="0"/>
                </a:lnTo>
                <a:lnTo>
                  <a:pt x="31498" y="24339"/>
                </a:lnTo>
                <a:lnTo>
                  <a:pt x="7158" y="31140"/>
                </a:lnTo>
                <a:lnTo>
                  <a:pt x="0" y="6800"/>
                </a:lnTo>
                <a:lnTo>
                  <a:pt x="24339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2321128" y="3552281"/>
            <a:ext cx="83820" cy="83820"/>
          </a:xfrm>
          <a:custGeom>
            <a:avLst/>
            <a:gdLst/>
            <a:ahLst/>
            <a:cxnLst/>
            <a:rect l="l" t="t" r="r" b="b"/>
            <a:pathLst>
              <a:path w="83820" h="83820">
                <a:moveTo>
                  <a:pt x="18970" y="0"/>
                </a:moveTo>
                <a:lnTo>
                  <a:pt x="0" y="64786"/>
                </a:lnTo>
                <a:lnTo>
                  <a:pt x="65144" y="83757"/>
                </a:lnTo>
                <a:lnTo>
                  <a:pt x="83757" y="18612"/>
                </a:lnTo>
                <a:lnTo>
                  <a:pt x="18970" y="0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2329226" y="356037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24171" y="66085"/>
                </a:moveTo>
                <a:lnTo>
                  <a:pt x="66085" y="43032"/>
                </a:lnTo>
                <a:lnTo>
                  <a:pt x="67203" y="29646"/>
                </a:lnTo>
                <a:lnTo>
                  <a:pt x="63239" y="17300"/>
                </a:lnTo>
                <a:lnTo>
                  <a:pt x="54935" y="7341"/>
                </a:lnTo>
                <a:lnTo>
                  <a:pt x="43032" y="1118"/>
                </a:lnTo>
                <a:lnTo>
                  <a:pt x="29646" y="0"/>
                </a:lnTo>
                <a:lnTo>
                  <a:pt x="17300" y="3963"/>
                </a:lnTo>
                <a:lnTo>
                  <a:pt x="7341" y="12268"/>
                </a:lnTo>
                <a:lnTo>
                  <a:pt x="1118" y="24171"/>
                </a:lnTo>
                <a:lnTo>
                  <a:pt x="0" y="37556"/>
                </a:lnTo>
                <a:lnTo>
                  <a:pt x="3963" y="49903"/>
                </a:lnTo>
                <a:lnTo>
                  <a:pt x="12268" y="59862"/>
                </a:lnTo>
                <a:lnTo>
                  <a:pt x="24171" y="66085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 txBox="1"/>
          <p:nvPr/>
        </p:nvSpPr>
        <p:spPr>
          <a:xfrm rot="6360000">
            <a:off x="12326088" y="3561409"/>
            <a:ext cx="673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256" name="object 2256"/>
          <p:cNvSpPr txBox="1"/>
          <p:nvPr/>
        </p:nvSpPr>
        <p:spPr>
          <a:xfrm rot="17160000">
            <a:off x="15372308" y="6329357"/>
            <a:ext cx="37467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5" dirty="0">
                <a:latin typeface="Arial"/>
                <a:cs typeface="Arial"/>
              </a:rPr>
              <a:t> </a:t>
            </a:r>
            <a:r>
              <a:rPr sz="350" i="1" spc="-20" dirty="0">
                <a:latin typeface="Arial"/>
                <a:cs typeface="Arial"/>
              </a:rPr>
              <a:t>-4.15</a:t>
            </a:r>
            <a:endParaRPr sz="350">
              <a:latin typeface="Arial"/>
              <a:cs typeface="Arial"/>
            </a:endParaRPr>
          </a:p>
        </p:txBody>
      </p:sp>
      <p:sp>
        <p:nvSpPr>
          <p:cNvPr id="2257" name="object 2257"/>
          <p:cNvSpPr txBox="1"/>
          <p:nvPr/>
        </p:nvSpPr>
        <p:spPr>
          <a:xfrm rot="20880000">
            <a:off x="4659540" y="12623841"/>
            <a:ext cx="368384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0" dirty="0">
                <a:latin typeface="Arial"/>
                <a:cs typeface="Arial"/>
              </a:rPr>
              <a:t> </a:t>
            </a:r>
            <a:r>
              <a:rPr sz="350" i="1" spc="-30" dirty="0">
                <a:latin typeface="Arial"/>
                <a:cs typeface="Arial"/>
              </a:rPr>
              <a:t>-4.11</a:t>
            </a:r>
            <a:endParaRPr sz="350">
              <a:latin typeface="Arial"/>
              <a:cs typeface="Arial"/>
            </a:endParaRPr>
          </a:p>
        </p:txBody>
      </p:sp>
      <p:sp>
        <p:nvSpPr>
          <p:cNvPr id="2258" name="object 2258"/>
          <p:cNvSpPr txBox="1"/>
          <p:nvPr/>
        </p:nvSpPr>
        <p:spPr>
          <a:xfrm rot="17160000">
            <a:off x="2748432" y="8217476"/>
            <a:ext cx="377827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5" dirty="0">
                <a:latin typeface="Arial"/>
                <a:cs typeface="Arial"/>
              </a:rPr>
              <a:t> </a:t>
            </a:r>
            <a:r>
              <a:rPr sz="350" i="1" spc="-15" dirty="0"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2259" name="object 2259"/>
          <p:cNvSpPr txBox="1"/>
          <p:nvPr/>
        </p:nvSpPr>
        <p:spPr>
          <a:xfrm rot="17160000">
            <a:off x="7662265" y="6459003"/>
            <a:ext cx="38097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5" dirty="0">
                <a:latin typeface="Arial"/>
                <a:cs typeface="Arial"/>
              </a:rPr>
              <a:t> </a:t>
            </a:r>
            <a:r>
              <a:rPr sz="350" i="1" spc="-10" dirty="0"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2260" name="object 2260"/>
          <p:cNvSpPr txBox="1"/>
          <p:nvPr/>
        </p:nvSpPr>
        <p:spPr>
          <a:xfrm rot="17160000">
            <a:off x="9491625" y="5841200"/>
            <a:ext cx="38097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5" dirty="0">
                <a:latin typeface="Arial"/>
                <a:cs typeface="Arial"/>
              </a:rPr>
              <a:t> </a:t>
            </a:r>
            <a:r>
              <a:rPr sz="350" i="1" spc="-10" dirty="0"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2261" name="object 2261"/>
          <p:cNvSpPr txBox="1"/>
          <p:nvPr/>
        </p:nvSpPr>
        <p:spPr>
          <a:xfrm rot="19200000">
            <a:off x="4837575" y="1793459"/>
            <a:ext cx="380345" cy="47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5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0" dirty="0">
                <a:latin typeface="Arial"/>
                <a:cs typeface="Arial"/>
              </a:rPr>
              <a:t> </a:t>
            </a:r>
            <a:r>
              <a:rPr sz="350" i="1" spc="-10" dirty="0">
                <a:latin typeface="Arial"/>
                <a:cs typeface="Arial"/>
              </a:rPr>
              <a:t>-4.39</a:t>
            </a:r>
            <a:endParaRPr sz="350">
              <a:latin typeface="Arial"/>
              <a:cs typeface="Arial"/>
            </a:endParaRPr>
          </a:p>
        </p:txBody>
      </p:sp>
      <p:sp>
        <p:nvSpPr>
          <p:cNvPr id="2262" name="object 2262"/>
          <p:cNvSpPr txBox="1"/>
          <p:nvPr/>
        </p:nvSpPr>
        <p:spPr>
          <a:xfrm rot="20880000">
            <a:off x="4938974" y="11075923"/>
            <a:ext cx="383494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350" i="1" spc="-15" dirty="0">
                <a:latin typeface="Arial"/>
                <a:cs typeface="Arial"/>
              </a:rPr>
              <a:t>dorpelhoogte:</a:t>
            </a:r>
            <a:r>
              <a:rPr sz="350" i="1" spc="-50" dirty="0">
                <a:latin typeface="Arial"/>
                <a:cs typeface="Arial"/>
              </a:rPr>
              <a:t> </a:t>
            </a:r>
            <a:r>
              <a:rPr sz="350" i="1" spc="-5" dirty="0"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2263" name="object 2263"/>
          <p:cNvSpPr txBox="1"/>
          <p:nvPr/>
        </p:nvSpPr>
        <p:spPr>
          <a:xfrm>
            <a:off x="2471976" y="2245031"/>
            <a:ext cx="10795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15" dirty="0">
                <a:latin typeface="Arial"/>
                <a:cs typeface="Arial"/>
              </a:rPr>
              <a:t>brug</a:t>
            </a:r>
            <a:endParaRPr sz="350">
              <a:latin typeface="Arial"/>
              <a:cs typeface="Arial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3058090" y="2119103"/>
            <a:ext cx="30480" cy="15875"/>
          </a:xfrm>
          <a:custGeom>
            <a:avLst/>
            <a:gdLst/>
            <a:ahLst/>
            <a:cxnLst/>
            <a:rect l="l" t="t" r="r" b="b"/>
            <a:pathLst>
              <a:path w="30480" h="15875">
                <a:moveTo>
                  <a:pt x="0" y="6084"/>
                </a:moveTo>
                <a:lnTo>
                  <a:pt x="30424" y="0"/>
                </a:lnTo>
                <a:lnTo>
                  <a:pt x="3579" y="15749"/>
                </a:lnTo>
                <a:lnTo>
                  <a:pt x="0" y="608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2487897" y="2129841"/>
            <a:ext cx="572135" cy="168910"/>
          </a:xfrm>
          <a:custGeom>
            <a:avLst/>
            <a:gdLst/>
            <a:ahLst/>
            <a:cxnLst/>
            <a:rect l="l" t="t" r="r" b="b"/>
            <a:pathLst>
              <a:path w="572135" h="168910">
                <a:moveTo>
                  <a:pt x="571982" y="0"/>
                </a:moveTo>
                <a:lnTo>
                  <a:pt x="121698" y="168588"/>
                </a:lnTo>
                <a:lnTo>
                  <a:pt x="91273" y="168588"/>
                </a:lnTo>
                <a:lnTo>
                  <a:pt x="0" y="16858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 txBox="1"/>
          <p:nvPr/>
        </p:nvSpPr>
        <p:spPr>
          <a:xfrm>
            <a:off x="1372395" y="10984766"/>
            <a:ext cx="5981065" cy="191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5" dirty="0">
                <a:latin typeface="Arial"/>
                <a:cs typeface="Arial"/>
              </a:rPr>
              <a:t>bedrijfsvloerplaat</a:t>
            </a:r>
            <a:endParaRPr sz="3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3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500" spc="-40" dirty="0">
                <a:solidFill>
                  <a:srgbClr val="ACACAC"/>
                </a:solidFill>
                <a:latin typeface="Arial"/>
                <a:cs typeface="Arial"/>
              </a:rPr>
              <a:t>I</a:t>
            </a:r>
            <a:endParaRPr sz="500">
              <a:latin typeface="Arial"/>
              <a:cs typeface="Arial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556829" y="122200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564704" y="1222794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764791" y="121395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772665" y="1214741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675023" y="988525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682898" y="989312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717618" y="97535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725492" y="976140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769876" y="960105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777751" y="960892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4262934" y="64569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4270809" y="646481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4262934" y="64569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4270809" y="646481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4305528" y="63094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4313403" y="631734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4495592" y="277341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4503468" y="278128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4428300" y="260732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4436176" y="261520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4890396" y="25085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4898272" y="251641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4534250" y="393097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498"/>
                </a:moveTo>
                <a:lnTo>
                  <a:pt x="31498" y="31498"/>
                </a:lnTo>
                <a:lnTo>
                  <a:pt x="31498" y="0"/>
                </a:lnTo>
                <a:lnTo>
                  <a:pt x="0" y="0"/>
                </a:lnTo>
                <a:lnTo>
                  <a:pt x="0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4534250" y="393097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0"/>
                </a:moveTo>
                <a:lnTo>
                  <a:pt x="31498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4534250" y="393097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498" y="0"/>
                </a:moveTo>
                <a:lnTo>
                  <a:pt x="0" y="31498"/>
                </a:lnTo>
                <a:lnTo>
                  <a:pt x="31498" y="31498"/>
                </a:lnTo>
                <a:lnTo>
                  <a:pt x="31498" y="0"/>
                </a:lnTo>
                <a:lnTo>
                  <a:pt x="0" y="0"/>
                </a:lnTo>
                <a:lnTo>
                  <a:pt x="0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4534250" y="393097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0"/>
                </a:moveTo>
                <a:lnTo>
                  <a:pt x="31498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4534250" y="393097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498" y="0"/>
                </a:moveTo>
                <a:lnTo>
                  <a:pt x="0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4577203" y="379710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498"/>
                </a:moveTo>
                <a:lnTo>
                  <a:pt x="31498" y="31498"/>
                </a:lnTo>
                <a:lnTo>
                  <a:pt x="31498" y="0"/>
                </a:lnTo>
                <a:lnTo>
                  <a:pt x="0" y="0"/>
                </a:lnTo>
                <a:lnTo>
                  <a:pt x="0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4577203" y="379710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0"/>
                </a:moveTo>
                <a:lnTo>
                  <a:pt x="31498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4577203" y="379710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498" y="0"/>
                </a:moveTo>
                <a:lnTo>
                  <a:pt x="0" y="31498"/>
                </a:lnTo>
                <a:lnTo>
                  <a:pt x="31498" y="31498"/>
                </a:lnTo>
                <a:lnTo>
                  <a:pt x="31498" y="0"/>
                </a:lnTo>
                <a:lnTo>
                  <a:pt x="0" y="0"/>
                </a:lnTo>
                <a:lnTo>
                  <a:pt x="0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4577203" y="379710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0"/>
                </a:moveTo>
                <a:lnTo>
                  <a:pt x="31498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4577203" y="379710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498" y="0"/>
                </a:moveTo>
                <a:lnTo>
                  <a:pt x="0" y="3149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9799824" y="29745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9807699" y="298244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9656291" y="29359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9664165" y="29437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3903208" y="6079670"/>
            <a:ext cx="83185" cy="116839"/>
          </a:xfrm>
          <a:custGeom>
            <a:avLst/>
            <a:gdLst/>
            <a:ahLst/>
            <a:cxnLst/>
            <a:rect l="l" t="t" r="r" b="b"/>
            <a:pathLst>
              <a:path w="83184" h="116839">
                <a:moveTo>
                  <a:pt x="57627" y="116687"/>
                </a:moveTo>
                <a:lnTo>
                  <a:pt x="83041" y="14317"/>
                </a:lnTo>
                <a:lnTo>
                  <a:pt x="25771" y="0"/>
                </a:lnTo>
                <a:lnTo>
                  <a:pt x="0" y="102369"/>
                </a:lnTo>
                <a:lnTo>
                  <a:pt x="57627" y="11668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3927548" y="6125486"/>
            <a:ext cx="38100" cy="33655"/>
          </a:xfrm>
          <a:custGeom>
            <a:avLst/>
            <a:gdLst/>
            <a:ahLst/>
            <a:cxnLst/>
            <a:rect l="l" t="t" r="r" b="b"/>
            <a:pathLst>
              <a:path w="38100" h="33654">
                <a:moveTo>
                  <a:pt x="37583" y="0"/>
                </a:moveTo>
                <a:lnTo>
                  <a:pt x="0" y="8232"/>
                </a:lnTo>
                <a:lnTo>
                  <a:pt x="29350" y="3328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0126262" y="10314417"/>
            <a:ext cx="116839" cy="81280"/>
          </a:xfrm>
          <a:custGeom>
            <a:avLst/>
            <a:gdLst/>
            <a:ahLst/>
            <a:cxnLst/>
            <a:rect l="l" t="t" r="r" b="b"/>
            <a:pathLst>
              <a:path w="116840" h="81279">
                <a:moveTo>
                  <a:pt x="13243" y="81251"/>
                </a:moveTo>
                <a:lnTo>
                  <a:pt x="116329" y="57627"/>
                </a:lnTo>
                <a:lnTo>
                  <a:pt x="103085" y="0"/>
                </a:lnTo>
                <a:lnTo>
                  <a:pt x="0" y="23623"/>
                </a:lnTo>
                <a:lnTo>
                  <a:pt x="13243" y="8125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0171362" y="10337683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3646" y="30066"/>
                </a:moveTo>
                <a:lnTo>
                  <a:pt x="8948" y="0"/>
                </a:lnTo>
                <a:lnTo>
                  <a:pt x="0" y="3758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 txBox="1"/>
          <p:nvPr/>
        </p:nvSpPr>
        <p:spPr>
          <a:xfrm rot="17220000">
            <a:off x="4138929" y="1014370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308" name="object 2308"/>
          <p:cNvSpPr txBox="1"/>
          <p:nvPr/>
        </p:nvSpPr>
        <p:spPr>
          <a:xfrm rot="17220000">
            <a:off x="4232792" y="983117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09" name="object 2309"/>
          <p:cNvSpPr txBox="1"/>
          <p:nvPr/>
        </p:nvSpPr>
        <p:spPr>
          <a:xfrm rot="17160000">
            <a:off x="4481994" y="8956219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10" name="object 2310"/>
          <p:cNvSpPr txBox="1"/>
          <p:nvPr/>
        </p:nvSpPr>
        <p:spPr>
          <a:xfrm rot="17340000">
            <a:off x="4641899" y="839388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11" name="object 2311"/>
          <p:cNvSpPr txBox="1"/>
          <p:nvPr/>
        </p:nvSpPr>
        <p:spPr>
          <a:xfrm rot="1140000">
            <a:off x="4915702" y="885736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12" name="object 2312"/>
          <p:cNvSpPr txBox="1"/>
          <p:nvPr/>
        </p:nvSpPr>
        <p:spPr>
          <a:xfrm rot="1200000">
            <a:off x="5161618" y="892888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13" name="object 2313"/>
          <p:cNvSpPr txBox="1"/>
          <p:nvPr/>
        </p:nvSpPr>
        <p:spPr>
          <a:xfrm rot="1140000">
            <a:off x="5049110" y="9359304"/>
            <a:ext cx="226944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10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295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295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4.7</a:t>
            </a:r>
            <a:r>
              <a:rPr sz="350" i="1" spc="-470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-4.7</a:t>
            </a:r>
            <a:r>
              <a:rPr sz="525" i="1" spc="-1327" baseline="7936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314" name="object 2314"/>
          <p:cNvSpPr txBox="1"/>
          <p:nvPr/>
        </p:nvSpPr>
        <p:spPr>
          <a:xfrm rot="17340000">
            <a:off x="4578734" y="922350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15" name="object 2315"/>
          <p:cNvSpPr txBox="1"/>
          <p:nvPr/>
        </p:nvSpPr>
        <p:spPr>
          <a:xfrm rot="17160000">
            <a:off x="4326449" y="979603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16" name="object 2316"/>
          <p:cNvSpPr txBox="1"/>
          <p:nvPr/>
        </p:nvSpPr>
        <p:spPr>
          <a:xfrm rot="17340000">
            <a:off x="4448972" y="936675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17" name="object 2317"/>
          <p:cNvSpPr txBox="1"/>
          <p:nvPr/>
        </p:nvSpPr>
        <p:spPr>
          <a:xfrm rot="17340000">
            <a:off x="4503753" y="9473497"/>
            <a:ext cx="122569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28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8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28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28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18" name="object 2318"/>
          <p:cNvSpPr txBox="1"/>
          <p:nvPr/>
        </p:nvSpPr>
        <p:spPr>
          <a:xfrm rot="1080000">
            <a:off x="4575754" y="903935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19" name="object 2319"/>
          <p:cNvSpPr txBox="1"/>
          <p:nvPr/>
        </p:nvSpPr>
        <p:spPr>
          <a:xfrm rot="1140000">
            <a:off x="4768978" y="9103806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20" name="object 2320"/>
          <p:cNvSpPr txBox="1"/>
          <p:nvPr/>
        </p:nvSpPr>
        <p:spPr>
          <a:xfrm rot="1140000">
            <a:off x="5213505" y="917879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21" name="object 2321"/>
          <p:cNvSpPr txBox="1"/>
          <p:nvPr/>
        </p:nvSpPr>
        <p:spPr>
          <a:xfrm rot="1140000">
            <a:off x="4991408" y="9192036"/>
            <a:ext cx="269271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  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 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22" name="object 2322"/>
          <p:cNvSpPr txBox="1"/>
          <p:nvPr/>
        </p:nvSpPr>
        <p:spPr>
          <a:xfrm rot="1140000">
            <a:off x="5220944" y="8944993"/>
            <a:ext cx="176454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10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300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525" i="1" spc="-300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15" baseline="15873" dirty="0">
                <a:solidFill>
                  <a:srgbClr val="ACACAC"/>
                </a:solidFill>
                <a:latin typeface="Arial"/>
                <a:cs typeface="Arial"/>
              </a:rPr>
              <a:t>-4.7</a:t>
            </a:r>
            <a:r>
              <a:rPr sz="525" i="1" spc="-1125" baseline="15873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300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525" i="1" spc="-37" baseline="15873" dirty="0">
                <a:solidFill>
                  <a:srgbClr val="ACACAC"/>
                </a:solidFill>
                <a:latin typeface="Arial"/>
                <a:cs typeface="Arial"/>
              </a:rPr>
              <a:t>4.76</a:t>
            </a:r>
            <a:endParaRPr sz="525" baseline="15873">
              <a:latin typeface="Arial"/>
              <a:cs typeface="Arial"/>
            </a:endParaRPr>
          </a:p>
        </p:txBody>
      </p:sp>
      <p:sp>
        <p:nvSpPr>
          <p:cNvPr id="2323" name="object 2323"/>
          <p:cNvSpPr txBox="1"/>
          <p:nvPr/>
        </p:nvSpPr>
        <p:spPr>
          <a:xfrm rot="1140000">
            <a:off x="5197039" y="900877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24" name="object 2324"/>
          <p:cNvSpPr txBox="1"/>
          <p:nvPr/>
        </p:nvSpPr>
        <p:spPr>
          <a:xfrm rot="1200000">
            <a:off x="4963289" y="894516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25" name="object 2325"/>
          <p:cNvSpPr txBox="1"/>
          <p:nvPr/>
        </p:nvSpPr>
        <p:spPr>
          <a:xfrm rot="17460000">
            <a:off x="4783888" y="890168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-4.82</a:t>
            </a:r>
            <a:endParaRPr sz="350">
              <a:latin typeface="Arial"/>
              <a:cs typeface="Arial"/>
            </a:endParaRPr>
          </a:p>
        </p:txBody>
      </p:sp>
      <p:sp>
        <p:nvSpPr>
          <p:cNvPr id="2326" name="object 2326"/>
          <p:cNvSpPr txBox="1"/>
          <p:nvPr/>
        </p:nvSpPr>
        <p:spPr>
          <a:xfrm rot="17340000">
            <a:off x="4884916" y="8639575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327" name="object 2327"/>
          <p:cNvSpPr txBox="1"/>
          <p:nvPr/>
        </p:nvSpPr>
        <p:spPr>
          <a:xfrm rot="17340000">
            <a:off x="4895866" y="847148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-4.78</a:t>
            </a:r>
            <a:endParaRPr sz="350">
              <a:latin typeface="Arial"/>
              <a:cs typeface="Arial"/>
            </a:endParaRPr>
          </a:p>
        </p:txBody>
      </p:sp>
      <p:sp>
        <p:nvSpPr>
          <p:cNvPr id="2328" name="object 2328"/>
          <p:cNvSpPr txBox="1"/>
          <p:nvPr/>
        </p:nvSpPr>
        <p:spPr>
          <a:xfrm rot="17340000">
            <a:off x="4956082" y="8482466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329" name="object 2329"/>
          <p:cNvSpPr txBox="1"/>
          <p:nvPr/>
        </p:nvSpPr>
        <p:spPr>
          <a:xfrm rot="17340000">
            <a:off x="5005477" y="8497857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330" name="object 2330"/>
          <p:cNvSpPr txBox="1"/>
          <p:nvPr/>
        </p:nvSpPr>
        <p:spPr>
          <a:xfrm rot="17340000">
            <a:off x="4731384" y="850519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31" name="object 2331"/>
          <p:cNvSpPr txBox="1"/>
          <p:nvPr/>
        </p:nvSpPr>
        <p:spPr>
          <a:xfrm rot="17340000">
            <a:off x="4694941" y="866911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32" name="object 2332"/>
          <p:cNvSpPr txBox="1"/>
          <p:nvPr/>
        </p:nvSpPr>
        <p:spPr>
          <a:xfrm rot="1200000">
            <a:off x="4860500" y="905695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33" name="object 2333"/>
          <p:cNvSpPr txBox="1"/>
          <p:nvPr/>
        </p:nvSpPr>
        <p:spPr>
          <a:xfrm rot="1200000">
            <a:off x="4085121" y="10240298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334" name="object 2334"/>
          <p:cNvSpPr txBox="1"/>
          <p:nvPr/>
        </p:nvSpPr>
        <p:spPr>
          <a:xfrm rot="960000">
            <a:off x="3963136" y="1064240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335" name="object 2335"/>
          <p:cNvSpPr txBox="1"/>
          <p:nvPr/>
        </p:nvSpPr>
        <p:spPr>
          <a:xfrm rot="4740000">
            <a:off x="4262912" y="1072948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336" name="object 2336"/>
          <p:cNvSpPr txBox="1"/>
          <p:nvPr/>
        </p:nvSpPr>
        <p:spPr>
          <a:xfrm rot="15660000">
            <a:off x="4223192" y="10456009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337" name="object 2337"/>
          <p:cNvSpPr txBox="1"/>
          <p:nvPr/>
        </p:nvSpPr>
        <p:spPr>
          <a:xfrm rot="17160000">
            <a:off x="4165658" y="10197876"/>
            <a:ext cx="19790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0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r>
              <a:rPr sz="350" i="1" spc="-10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250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r>
              <a:rPr sz="525" i="1" spc="-15" baseline="-15873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525" baseline="-15873">
              <a:latin typeface="Arial"/>
              <a:cs typeface="Arial"/>
            </a:endParaRPr>
          </a:p>
        </p:txBody>
      </p:sp>
      <p:sp>
        <p:nvSpPr>
          <p:cNvPr id="2338" name="object 2338"/>
          <p:cNvSpPr txBox="1"/>
          <p:nvPr/>
        </p:nvSpPr>
        <p:spPr>
          <a:xfrm rot="17160000">
            <a:off x="4300979" y="1018513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39" name="object 2339"/>
          <p:cNvSpPr txBox="1"/>
          <p:nvPr/>
        </p:nvSpPr>
        <p:spPr>
          <a:xfrm rot="16920000">
            <a:off x="4151862" y="1047262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0" name="object 2340"/>
          <p:cNvSpPr txBox="1"/>
          <p:nvPr/>
        </p:nvSpPr>
        <p:spPr>
          <a:xfrm rot="4260000">
            <a:off x="4085806" y="10660550"/>
            <a:ext cx="194830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7" baseline="7936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525" i="1" spc="-150" baseline="7936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09" baseline="7936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21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427" baseline="7936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r>
              <a:rPr sz="350" i="1" spc="-735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1" name="object 2341"/>
          <p:cNvSpPr txBox="1"/>
          <p:nvPr/>
        </p:nvSpPr>
        <p:spPr>
          <a:xfrm rot="1140000">
            <a:off x="4047020" y="10273542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2" name="object 2342"/>
          <p:cNvSpPr txBox="1"/>
          <p:nvPr/>
        </p:nvSpPr>
        <p:spPr>
          <a:xfrm rot="1140000">
            <a:off x="3929587" y="1068642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3" name="object 2343"/>
          <p:cNvSpPr txBox="1"/>
          <p:nvPr/>
        </p:nvSpPr>
        <p:spPr>
          <a:xfrm rot="4260000">
            <a:off x="4265387" y="1093252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4" name="object 2344"/>
          <p:cNvSpPr txBox="1"/>
          <p:nvPr/>
        </p:nvSpPr>
        <p:spPr>
          <a:xfrm rot="4260000">
            <a:off x="4195948" y="1095364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r>
              <a:rPr sz="350" i="1" spc="-880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5" name="object 2345"/>
          <p:cNvSpPr txBox="1"/>
          <p:nvPr/>
        </p:nvSpPr>
        <p:spPr>
          <a:xfrm rot="16740000">
            <a:off x="4346993" y="1092132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6" name="object 2346"/>
          <p:cNvSpPr txBox="1"/>
          <p:nvPr/>
        </p:nvSpPr>
        <p:spPr>
          <a:xfrm rot="3660000">
            <a:off x="4281842" y="1133459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7" name="object 2347"/>
          <p:cNvSpPr txBox="1"/>
          <p:nvPr/>
        </p:nvSpPr>
        <p:spPr>
          <a:xfrm rot="2400000">
            <a:off x="4349897" y="1152301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8" name="object 2348"/>
          <p:cNvSpPr txBox="1"/>
          <p:nvPr/>
        </p:nvSpPr>
        <p:spPr>
          <a:xfrm rot="1680000">
            <a:off x="4519403" y="1162041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9" name="object 2349"/>
          <p:cNvSpPr txBox="1"/>
          <p:nvPr/>
        </p:nvSpPr>
        <p:spPr>
          <a:xfrm rot="21360000">
            <a:off x="4695523" y="1167480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50" name="object 2350"/>
          <p:cNvSpPr txBox="1"/>
          <p:nvPr/>
        </p:nvSpPr>
        <p:spPr>
          <a:xfrm rot="20640000">
            <a:off x="4826784" y="11664189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351" name="object 2351"/>
          <p:cNvSpPr txBox="1"/>
          <p:nvPr/>
        </p:nvSpPr>
        <p:spPr>
          <a:xfrm rot="20640000">
            <a:off x="4845927" y="1171575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52" name="object 2352"/>
          <p:cNvSpPr txBox="1"/>
          <p:nvPr/>
        </p:nvSpPr>
        <p:spPr>
          <a:xfrm rot="20940000">
            <a:off x="4820541" y="1150495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353" name="object 2353"/>
          <p:cNvSpPr txBox="1"/>
          <p:nvPr/>
        </p:nvSpPr>
        <p:spPr>
          <a:xfrm rot="20640000">
            <a:off x="4995902" y="1146949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54" name="object 2354"/>
          <p:cNvSpPr txBox="1"/>
          <p:nvPr/>
        </p:nvSpPr>
        <p:spPr>
          <a:xfrm rot="20640000">
            <a:off x="5009504" y="1154394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55" name="object 2355"/>
          <p:cNvSpPr txBox="1"/>
          <p:nvPr/>
        </p:nvSpPr>
        <p:spPr>
          <a:xfrm rot="20640000">
            <a:off x="5023811" y="1161787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56" name="object 2356"/>
          <p:cNvSpPr txBox="1"/>
          <p:nvPr/>
        </p:nvSpPr>
        <p:spPr>
          <a:xfrm rot="20640000">
            <a:off x="5032759" y="1165939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357" name="object 2357"/>
          <p:cNvSpPr txBox="1"/>
          <p:nvPr/>
        </p:nvSpPr>
        <p:spPr>
          <a:xfrm rot="20640000">
            <a:off x="5069269" y="1181330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58" name="object 2358"/>
          <p:cNvSpPr txBox="1"/>
          <p:nvPr/>
        </p:nvSpPr>
        <p:spPr>
          <a:xfrm rot="20640000">
            <a:off x="4958601" y="12017363"/>
            <a:ext cx="26427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 </a:t>
            </a:r>
            <a:r>
              <a:rPr sz="350" i="1" spc="6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-23809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525" baseline="-23809">
              <a:latin typeface="Arial"/>
              <a:cs typeface="Arial"/>
            </a:endParaRPr>
          </a:p>
        </p:txBody>
      </p:sp>
      <p:sp>
        <p:nvSpPr>
          <p:cNvPr id="2359" name="object 2359"/>
          <p:cNvSpPr txBox="1"/>
          <p:nvPr/>
        </p:nvSpPr>
        <p:spPr>
          <a:xfrm rot="20640000">
            <a:off x="5114567" y="12039713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0" name="object 2360"/>
          <p:cNvSpPr txBox="1"/>
          <p:nvPr/>
        </p:nvSpPr>
        <p:spPr>
          <a:xfrm rot="4260000">
            <a:off x="4431616" y="1130158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1" name="object 2361"/>
          <p:cNvSpPr txBox="1"/>
          <p:nvPr/>
        </p:nvSpPr>
        <p:spPr>
          <a:xfrm rot="4260000">
            <a:off x="4345871" y="1131230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2" name="object 2362"/>
          <p:cNvSpPr txBox="1"/>
          <p:nvPr/>
        </p:nvSpPr>
        <p:spPr>
          <a:xfrm rot="2340000">
            <a:off x="4488291" y="11459771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3" name="object 2363"/>
          <p:cNvSpPr txBox="1"/>
          <p:nvPr/>
        </p:nvSpPr>
        <p:spPr>
          <a:xfrm rot="2340000">
            <a:off x="4436276" y="1150995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4" name="object 2364"/>
          <p:cNvSpPr txBox="1"/>
          <p:nvPr/>
        </p:nvSpPr>
        <p:spPr>
          <a:xfrm rot="2340000">
            <a:off x="4412766" y="11601156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5" name="object 2365"/>
          <p:cNvSpPr txBox="1"/>
          <p:nvPr/>
        </p:nvSpPr>
        <p:spPr>
          <a:xfrm rot="20640000">
            <a:off x="4497651" y="1192402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6" name="object 2366"/>
          <p:cNvSpPr txBox="1"/>
          <p:nvPr/>
        </p:nvSpPr>
        <p:spPr>
          <a:xfrm rot="20640000">
            <a:off x="4538807" y="1213580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7" name="object 2367"/>
          <p:cNvSpPr txBox="1"/>
          <p:nvPr/>
        </p:nvSpPr>
        <p:spPr>
          <a:xfrm rot="20640000">
            <a:off x="4546334" y="1217355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8" name="object 2368"/>
          <p:cNvSpPr txBox="1"/>
          <p:nvPr/>
        </p:nvSpPr>
        <p:spPr>
          <a:xfrm rot="20640000">
            <a:off x="3676548" y="1231959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69" name="object 2369"/>
          <p:cNvSpPr txBox="1"/>
          <p:nvPr/>
        </p:nvSpPr>
        <p:spPr>
          <a:xfrm rot="20640000">
            <a:off x="3700162" y="1237097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0" name="object 2370"/>
          <p:cNvSpPr txBox="1"/>
          <p:nvPr/>
        </p:nvSpPr>
        <p:spPr>
          <a:xfrm rot="20640000">
            <a:off x="3661505" y="1209893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1" name="object 2371"/>
          <p:cNvSpPr txBox="1"/>
          <p:nvPr/>
        </p:nvSpPr>
        <p:spPr>
          <a:xfrm rot="20640000">
            <a:off x="3589316" y="11898117"/>
            <a:ext cx="207765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44" baseline="7936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2" name="object 2372"/>
          <p:cNvSpPr txBox="1"/>
          <p:nvPr/>
        </p:nvSpPr>
        <p:spPr>
          <a:xfrm rot="20640000">
            <a:off x="3583117" y="1196328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3" name="object 2373"/>
          <p:cNvSpPr txBox="1"/>
          <p:nvPr/>
        </p:nvSpPr>
        <p:spPr>
          <a:xfrm rot="16920000">
            <a:off x="3822918" y="1179269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4" name="object 2374"/>
          <p:cNvSpPr txBox="1"/>
          <p:nvPr/>
        </p:nvSpPr>
        <p:spPr>
          <a:xfrm rot="4620000">
            <a:off x="3851670" y="11617130"/>
            <a:ext cx="12140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5" name="object 2375"/>
          <p:cNvSpPr txBox="1"/>
          <p:nvPr/>
        </p:nvSpPr>
        <p:spPr>
          <a:xfrm rot="3660000">
            <a:off x="3780113" y="1128987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6" name="object 2376"/>
          <p:cNvSpPr txBox="1"/>
          <p:nvPr/>
        </p:nvSpPr>
        <p:spPr>
          <a:xfrm rot="2100000">
            <a:off x="3692898" y="11125716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7" name="object 2377"/>
          <p:cNvSpPr txBox="1"/>
          <p:nvPr/>
        </p:nvSpPr>
        <p:spPr>
          <a:xfrm rot="1080000">
            <a:off x="3542169" y="1101595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8" name="object 2378"/>
          <p:cNvSpPr txBox="1"/>
          <p:nvPr/>
        </p:nvSpPr>
        <p:spPr>
          <a:xfrm rot="1140000">
            <a:off x="3510801" y="1097384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379" name="object 2379"/>
          <p:cNvSpPr txBox="1"/>
          <p:nvPr/>
        </p:nvSpPr>
        <p:spPr>
          <a:xfrm rot="4680000">
            <a:off x="3402809" y="1139127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0" name="object 2380"/>
          <p:cNvSpPr txBox="1"/>
          <p:nvPr/>
        </p:nvSpPr>
        <p:spPr>
          <a:xfrm rot="19860000">
            <a:off x="3465311" y="1178665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1" name="object 2381"/>
          <p:cNvSpPr txBox="1"/>
          <p:nvPr/>
        </p:nvSpPr>
        <p:spPr>
          <a:xfrm rot="15780000">
            <a:off x="3620448" y="1170605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2" name="object 2382"/>
          <p:cNvSpPr txBox="1"/>
          <p:nvPr/>
        </p:nvSpPr>
        <p:spPr>
          <a:xfrm rot="20340000">
            <a:off x="3583866" y="1131691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3" name="object 2383"/>
          <p:cNvSpPr txBox="1"/>
          <p:nvPr/>
        </p:nvSpPr>
        <p:spPr>
          <a:xfrm rot="17160000">
            <a:off x="3366070" y="11373125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4" name="object 2384"/>
          <p:cNvSpPr txBox="1"/>
          <p:nvPr/>
        </p:nvSpPr>
        <p:spPr>
          <a:xfrm rot="1200000">
            <a:off x="3493960" y="1095998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5" name="object 2385"/>
          <p:cNvSpPr txBox="1"/>
          <p:nvPr/>
        </p:nvSpPr>
        <p:spPr>
          <a:xfrm rot="1200000">
            <a:off x="3600475" y="10549554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6" name="object 2386"/>
          <p:cNvSpPr txBox="1"/>
          <p:nvPr/>
        </p:nvSpPr>
        <p:spPr>
          <a:xfrm rot="1200000">
            <a:off x="3697657" y="1016662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7" name="object 2387"/>
          <p:cNvSpPr txBox="1"/>
          <p:nvPr/>
        </p:nvSpPr>
        <p:spPr>
          <a:xfrm rot="1140000">
            <a:off x="3730932" y="1007255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8" name="object 2388"/>
          <p:cNvSpPr txBox="1"/>
          <p:nvPr/>
        </p:nvSpPr>
        <p:spPr>
          <a:xfrm rot="1140000">
            <a:off x="3720114" y="10129466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9" name="object 2389"/>
          <p:cNvSpPr txBox="1"/>
          <p:nvPr/>
        </p:nvSpPr>
        <p:spPr>
          <a:xfrm rot="1200000">
            <a:off x="3748095" y="1001861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0" name="object 2390"/>
          <p:cNvSpPr txBox="1"/>
          <p:nvPr/>
        </p:nvSpPr>
        <p:spPr>
          <a:xfrm rot="1140000">
            <a:off x="3082709" y="982594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1" name="object 2391"/>
          <p:cNvSpPr txBox="1"/>
          <p:nvPr/>
        </p:nvSpPr>
        <p:spPr>
          <a:xfrm rot="1200000">
            <a:off x="3067658" y="987937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2" name="object 2392"/>
          <p:cNvSpPr txBox="1"/>
          <p:nvPr/>
        </p:nvSpPr>
        <p:spPr>
          <a:xfrm rot="1140000">
            <a:off x="3049420" y="993332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3" name="object 2393"/>
          <p:cNvSpPr txBox="1"/>
          <p:nvPr/>
        </p:nvSpPr>
        <p:spPr>
          <a:xfrm rot="1140000">
            <a:off x="3031882" y="996839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4" name="object 2394"/>
          <p:cNvSpPr txBox="1"/>
          <p:nvPr/>
        </p:nvSpPr>
        <p:spPr>
          <a:xfrm rot="1140000">
            <a:off x="2936343" y="10350498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5" name="object 2395"/>
          <p:cNvSpPr txBox="1"/>
          <p:nvPr/>
        </p:nvSpPr>
        <p:spPr>
          <a:xfrm rot="1140000">
            <a:off x="2877611" y="1038217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6" name="object 2396"/>
          <p:cNvSpPr txBox="1"/>
          <p:nvPr/>
        </p:nvSpPr>
        <p:spPr>
          <a:xfrm rot="960000">
            <a:off x="2884958" y="10574004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7" name="object 2397"/>
          <p:cNvSpPr txBox="1"/>
          <p:nvPr/>
        </p:nvSpPr>
        <p:spPr>
          <a:xfrm rot="960000">
            <a:off x="2808973" y="1075189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8" name="object 2398"/>
          <p:cNvSpPr txBox="1"/>
          <p:nvPr/>
        </p:nvSpPr>
        <p:spPr>
          <a:xfrm rot="1200000">
            <a:off x="2701131" y="1117153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399" name="object 2399"/>
          <p:cNvSpPr txBox="1"/>
          <p:nvPr/>
        </p:nvSpPr>
        <p:spPr>
          <a:xfrm rot="1200000">
            <a:off x="2673508" y="1120099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0" name="object 2400"/>
          <p:cNvSpPr txBox="1"/>
          <p:nvPr/>
        </p:nvSpPr>
        <p:spPr>
          <a:xfrm rot="17160000">
            <a:off x="2204187" y="1104883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1" name="object 2401"/>
          <p:cNvSpPr txBox="1"/>
          <p:nvPr/>
        </p:nvSpPr>
        <p:spPr>
          <a:xfrm rot="17160000">
            <a:off x="2242844" y="1105456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2" name="object 2402"/>
          <p:cNvSpPr txBox="1"/>
          <p:nvPr/>
        </p:nvSpPr>
        <p:spPr>
          <a:xfrm rot="1020000">
            <a:off x="2317988" y="1066123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3" name="object 2403"/>
          <p:cNvSpPr txBox="1"/>
          <p:nvPr/>
        </p:nvSpPr>
        <p:spPr>
          <a:xfrm rot="1200000">
            <a:off x="2316707" y="1060312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4" name="object 2404"/>
          <p:cNvSpPr txBox="1"/>
          <p:nvPr/>
        </p:nvSpPr>
        <p:spPr>
          <a:xfrm rot="1200000">
            <a:off x="2494602" y="1023588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5" name="object 2405"/>
          <p:cNvSpPr txBox="1"/>
          <p:nvPr/>
        </p:nvSpPr>
        <p:spPr>
          <a:xfrm rot="1140000">
            <a:off x="2595915" y="984920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6" name="object 2406"/>
          <p:cNvSpPr txBox="1"/>
          <p:nvPr/>
        </p:nvSpPr>
        <p:spPr>
          <a:xfrm rot="1200000">
            <a:off x="2611320" y="9806901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7" name="object 2407"/>
          <p:cNvSpPr txBox="1"/>
          <p:nvPr/>
        </p:nvSpPr>
        <p:spPr>
          <a:xfrm rot="1140000">
            <a:off x="2636282" y="9757212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8" name="object 2408"/>
          <p:cNvSpPr txBox="1"/>
          <p:nvPr/>
        </p:nvSpPr>
        <p:spPr>
          <a:xfrm rot="1200000">
            <a:off x="2648156" y="969540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09" name="object 2409"/>
          <p:cNvSpPr txBox="1"/>
          <p:nvPr/>
        </p:nvSpPr>
        <p:spPr>
          <a:xfrm rot="1140000">
            <a:off x="2013194" y="951560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0" name="object 2410"/>
          <p:cNvSpPr txBox="1"/>
          <p:nvPr/>
        </p:nvSpPr>
        <p:spPr>
          <a:xfrm rot="17280000">
            <a:off x="1760803" y="943675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1" name="object 2411"/>
          <p:cNvSpPr txBox="1"/>
          <p:nvPr/>
        </p:nvSpPr>
        <p:spPr>
          <a:xfrm rot="1140000">
            <a:off x="1984122" y="9627639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2" name="object 2412"/>
          <p:cNvSpPr txBox="1"/>
          <p:nvPr/>
        </p:nvSpPr>
        <p:spPr>
          <a:xfrm rot="1140000">
            <a:off x="1972032" y="967166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3" name="object 2413"/>
          <p:cNvSpPr txBox="1"/>
          <p:nvPr/>
        </p:nvSpPr>
        <p:spPr>
          <a:xfrm rot="17280000">
            <a:off x="1876002" y="949583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4" name="object 2414"/>
          <p:cNvSpPr txBox="1"/>
          <p:nvPr/>
        </p:nvSpPr>
        <p:spPr>
          <a:xfrm rot="17340000">
            <a:off x="1792380" y="9818401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5" name="object 2415"/>
          <p:cNvSpPr txBox="1"/>
          <p:nvPr/>
        </p:nvSpPr>
        <p:spPr>
          <a:xfrm rot="17340000">
            <a:off x="1737061" y="1001361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6" name="object 2416"/>
          <p:cNvSpPr txBox="1"/>
          <p:nvPr/>
        </p:nvSpPr>
        <p:spPr>
          <a:xfrm rot="1200000">
            <a:off x="1858520" y="10034347"/>
            <a:ext cx="131948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.6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.7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7" name="object 2417"/>
          <p:cNvSpPr txBox="1"/>
          <p:nvPr/>
        </p:nvSpPr>
        <p:spPr>
          <a:xfrm rot="1140000">
            <a:off x="2078339" y="1015237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8" name="object 2418"/>
          <p:cNvSpPr txBox="1"/>
          <p:nvPr/>
        </p:nvSpPr>
        <p:spPr>
          <a:xfrm rot="1200000">
            <a:off x="2115547" y="1011848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19" name="object 2419"/>
          <p:cNvSpPr txBox="1"/>
          <p:nvPr/>
        </p:nvSpPr>
        <p:spPr>
          <a:xfrm rot="1080000">
            <a:off x="1559296" y="1006472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0" name="object 2420"/>
          <p:cNvSpPr txBox="1"/>
          <p:nvPr/>
        </p:nvSpPr>
        <p:spPr>
          <a:xfrm rot="1080000">
            <a:off x="1541494" y="1010499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1" name="object 2421"/>
          <p:cNvSpPr txBox="1"/>
          <p:nvPr/>
        </p:nvSpPr>
        <p:spPr>
          <a:xfrm rot="840000">
            <a:off x="1155999" y="9956530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2" name="object 2422"/>
          <p:cNvSpPr txBox="1"/>
          <p:nvPr/>
        </p:nvSpPr>
        <p:spPr>
          <a:xfrm rot="840000">
            <a:off x="1153763" y="999159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3" name="object 2423"/>
          <p:cNvSpPr txBox="1"/>
          <p:nvPr/>
        </p:nvSpPr>
        <p:spPr>
          <a:xfrm rot="17040000">
            <a:off x="1889990" y="10308169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4" name="object 2424"/>
          <p:cNvSpPr txBox="1"/>
          <p:nvPr/>
        </p:nvSpPr>
        <p:spPr>
          <a:xfrm rot="17340000">
            <a:off x="1424766" y="1123124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5" name="object 2425"/>
          <p:cNvSpPr txBox="1"/>
          <p:nvPr/>
        </p:nvSpPr>
        <p:spPr>
          <a:xfrm rot="17340000">
            <a:off x="1220451" y="1117609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6" name="object 2426"/>
          <p:cNvSpPr txBox="1"/>
          <p:nvPr/>
        </p:nvSpPr>
        <p:spPr>
          <a:xfrm rot="17340000">
            <a:off x="1264242" y="1118178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7" name="object 2427"/>
          <p:cNvSpPr txBox="1"/>
          <p:nvPr/>
        </p:nvSpPr>
        <p:spPr>
          <a:xfrm rot="17340000">
            <a:off x="815258" y="1107547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8" name="object 2428"/>
          <p:cNvSpPr txBox="1"/>
          <p:nvPr/>
        </p:nvSpPr>
        <p:spPr>
          <a:xfrm rot="17340000">
            <a:off x="855289" y="1108914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9" name="object 2429"/>
          <p:cNvSpPr txBox="1"/>
          <p:nvPr/>
        </p:nvSpPr>
        <p:spPr>
          <a:xfrm rot="17220000">
            <a:off x="1504494" y="1177036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0" name="object 2430"/>
          <p:cNvSpPr txBox="1"/>
          <p:nvPr/>
        </p:nvSpPr>
        <p:spPr>
          <a:xfrm rot="17340000">
            <a:off x="1626399" y="11351955"/>
            <a:ext cx="121987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4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6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28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9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28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285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1" name="object 2431"/>
          <p:cNvSpPr txBox="1"/>
          <p:nvPr/>
        </p:nvSpPr>
        <p:spPr>
          <a:xfrm rot="15960000">
            <a:off x="1790786" y="1140017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2" name="object 2432"/>
          <p:cNvSpPr txBox="1"/>
          <p:nvPr/>
        </p:nvSpPr>
        <p:spPr>
          <a:xfrm rot="18000000">
            <a:off x="1756118" y="1091363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3" name="object 2433"/>
          <p:cNvSpPr txBox="1"/>
          <p:nvPr/>
        </p:nvSpPr>
        <p:spPr>
          <a:xfrm rot="19800000">
            <a:off x="1858417" y="1073536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4" name="object 2434"/>
          <p:cNvSpPr txBox="1"/>
          <p:nvPr/>
        </p:nvSpPr>
        <p:spPr>
          <a:xfrm rot="21300000">
            <a:off x="2051488" y="1062171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5" name="object 2435"/>
          <p:cNvSpPr txBox="1"/>
          <p:nvPr/>
        </p:nvSpPr>
        <p:spPr>
          <a:xfrm rot="540000">
            <a:off x="2218694" y="1060812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6" name="object 2436"/>
          <p:cNvSpPr txBox="1"/>
          <p:nvPr/>
        </p:nvSpPr>
        <p:spPr>
          <a:xfrm rot="4080000">
            <a:off x="3861554" y="1088696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7" name="object 2437"/>
          <p:cNvSpPr txBox="1"/>
          <p:nvPr/>
        </p:nvSpPr>
        <p:spPr>
          <a:xfrm rot="18780000">
            <a:off x="4046838" y="1137982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8" name="object 2438"/>
          <p:cNvSpPr txBox="1"/>
          <p:nvPr/>
        </p:nvSpPr>
        <p:spPr>
          <a:xfrm rot="20640000">
            <a:off x="2985437" y="12491578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439" name="object 2439"/>
          <p:cNvSpPr txBox="1"/>
          <p:nvPr/>
        </p:nvSpPr>
        <p:spPr>
          <a:xfrm rot="20640000">
            <a:off x="2984299" y="1253077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0" name="object 2440"/>
          <p:cNvSpPr txBox="1"/>
          <p:nvPr/>
        </p:nvSpPr>
        <p:spPr>
          <a:xfrm rot="20640000">
            <a:off x="2948147" y="1225802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1" name="object 2441"/>
          <p:cNvSpPr txBox="1"/>
          <p:nvPr/>
        </p:nvSpPr>
        <p:spPr>
          <a:xfrm rot="20640000">
            <a:off x="2872255" y="1190815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2" name="object 2442"/>
          <p:cNvSpPr txBox="1"/>
          <p:nvPr/>
        </p:nvSpPr>
        <p:spPr>
          <a:xfrm rot="20640000">
            <a:off x="2886646" y="1198652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3" name="object 2443"/>
          <p:cNvSpPr txBox="1"/>
          <p:nvPr/>
        </p:nvSpPr>
        <p:spPr>
          <a:xfrm rot="20640000">
            <a:off x="2904827" y="1205670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4" name="object 2444"/>
          <p:cNvSpPr txBox="1"/>
          <p:nvPr/>
        </p:nvSpPr>
        <p:spPr>
          <a:xfrm rot="20640000">
            <a:off x="2915207" y="1209965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5" name="object 2445"/>
          <p:cNvSpPr txBox="1"/>
          <p:nvPr/>
        </p:nvSpPr>
        <p:spPr>
          <a:xfrm rot="20640000">
            <a:off x="2400926" y="11799328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6" name="object 2446"/>
          <p:cNvSpPr txBox="1"/>
          <p:nvPr/>
        </p:nvSpPr>
        <p:spPr>
          <a:xfrm rot="20640000">
            <a:off x="2128895" y="11860177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7" name="object 2447"/>
          <p:cNvSpPr txBox="1"/>
          <p:nvPr/>
        </p:nvSpPr>
        <p:spPr>
          <a:xfrm rot="20640000">
            <a:off x="1862590" y="1193391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8" name="object 2448"/>
          <p:cNvSpPr txBox="1"/>
          <p:nvPr/>
        </p:nvSpPr>
        <p:spPr>
          <a:xfrm rot="20640000">
            <a:off x="2200047" y="1211110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49" name="object 2449"/>
          <p:cNvSpPr txBox="1"/>
          <p:nvPr/>
        </p:nvSpPr>
        <p:spPr>
          <a:xfrm rot="20640000">
            <a:off x="2742522" y="12089467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50" name="object 2450"/>
          <p:cNvSpPr txBox="1"/>
          <p:nvPr/>
        </p:nvSpPr>
        <p:spPr>
          <a:xfrm rot="20640000">
            <a:off x="2741976" y="1213954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451" name="object 2451"/>
          <p:cNvSpPr txBox="1"/>
          <p:nvPr/>
        </p:nvSpPr>
        <p:spPr>
          <a:xfrm rot="20640000">
            <a:off x="2447816" y="11997983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52" name="object 2452"/>
          <p:cNvSpPr txBox="1"/>
          <p:nvPr/>
        </p:nvSpPr>
        <p:spPr>
          <a:xfrm rot="20640000">
            <a:off x="2463207" y="1207637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53" name="object 2453"/>
          <p:cNvSpPr txBox="1"/>
          <p:nvPr/>
        </p:nvSpPr>
        <p:spPr>
          <a:xfrm rot="20640000">
            <a:off x="2486041" y="1214869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454" name="object 2454"/>
          <p:cNvSpPr txBox="1"/>
          <p:nvPr/>
        </p:nvSpPr>
        <p:spPr>
          <a:xfrm rot="20640000">
            <a:off x="2494642" y="1219681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455" name="object 2455"/>
          <p:cNvSpPr txBox="1"/>
          <p:nvPr/>
        </p:nvSpPr>
        <p:spPr>
          <a:xfrm rot="20640000">
            <a:off x="2203629" y="1220667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56" name="object 2456"/>
          <p:cNvSpPr txBox="1"/>
          <p:nvPr/>
        </p:nvSpPr>
        <p:spPr>
          <a:xfrm rot="20640000">
            <a:off x="2259478" y="1244093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57" name="object 2457"/>
          <p:cNvSpPr txBox="1"/>
          <p:nvPr/>
        </p:nvSpPr>
        <p:spPr>
          <a:xfrm rot="20640000">
            <a:off x="2312158" y="1267663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458" name="object 2458"/>
          <p:cNvSpPr txBox="1"/>
          <p:nvPr/>
        </p:nvSpPr>
        <p:spPr>
          <a:xfrm rot="20640000">
            <a:off x="2005326" y="12283779"/>
            <a:ext cx="336941" cy="4635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365"/>
              </a:lnSpc>
              <a:spcBef>
                <a:spcPts val="15"/>
              </a:spcBef>
            </a:pPr>
            <a:r>
              <a:rPr sz="525" i="1" spc="-44" baseline="23809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459" name="object 2459"/>
          <p:cNvSpPr txBox="1"/>
          <p:nvPr/>
        </p:nvSpPr>
        <p:spPr>
          <a:xfrm rot="900000">
            <a:off x="1808003" y="1225648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0" name="object 2460"/>
          <p:cNvSpPr txBox="1"/>
          <p:nvPr/>
        </p:nvSpPr>
        <p:spPr>
          <a:xfrm rot="20640000">
            <a:off x="1789855" y="1220059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1" name="object 2461"/>
          <p:cNvSpPr txBox="1"/>
          <p:nvPr/>
        </p:nvSpPr>
        <p:spPr>
          <a:xfrm rot="1620000">
            <a:off x="1785789" y="1229231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2" name="object 2462"/>
          <p:cNvSpPr txBox="1"/>
          <p:nvPr/>
        </p:nvSpPr>
        <p:spPr>
          <a:xfrm>
            <a:off x="1523377" y="11928868"/>
            <a:ext cx="73660" cy="13589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3" name="object 2463"/>
          <p:cNvSpPr txBox="1"/>
          <p:nvPr/>
        </p:nvSpPr>
        <p:spPr>
          <a:xfrm rot="16380000">
            <a:off x="1532909" y="1178584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4" name="object 2464"/>
          <p:cNvSpPr txBox="1"/>
          <p:nvPr/>
        </p:nvSpPr>
        <p:spPr>
          <a:xfrm rot="3540000">
            <a:off x="1518009" y="1197902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5" name="object 2465"/>
          <p:cNvSpPr txBox="1"/>
          <p:nvPr/>
        </p:nvSpPr>
        <p:spPr>
          <a:xfrm rot="2220000">
            <a:off x="1657245" y="1219232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6" name="object 2466"/>
          <p:cNvSpPr txBox="1"/>
          <p:nvPr/>
        </p:nvSpPr>
        <p:spPr>
          <a:xfrm rot="2220000">
            <a:off x="1623501" y="1221891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7" name="object 2467"/>
          <p:cNvSpPr txBox="1"/>
          <p:nvPr/>
        </p:nvSpPr>
        <p:spPr>
          <a:xfrm rot="20940000">
            <a:off x="1784166" y="1214312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8" name="object 2468"/>
          <p:cNvSpPr txBox="1"/>
          <p:nvPr/>
        </p:nvSpPr>
        <p:spPr>
          <a:xfrm rot="20640000">
            <a:off x="1907258" y="1211790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9" name="object 2469"/>
          <p:cNvSpPr txBox="1"/>
          <p:nvPr/>
        </p:nvSpPr>
        <p:spPr>
          <a:xfrm rot="20640000">
            <a:off x="1953627" y="12179617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0" name="object 2470"/>
          <p:cNvSpPr txBox="1"/>
          <p:nvPr/>
        </p:nvSpPr>
        <p:spPr>
          <a:xfrm rot="20640000">
            <a:off x="1991741" y="1225659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1" name="object 2471"/>
          <p:cNvSpPr txBox="1"/>
          <p:nvPr/>
        </p:nvSpPr>
        <p:spPr>
          <a:xfrm rot="360000">
            <a:off x="1758388" y="1270628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2" name="object 2472"/>
          <p:cNvSpPr txBox="1"/>
          <p:nvPr/>
        </p:nvSpPr>
        <p:spPr>
          <a:xfrm rot="840000">
            <a:off x="1820683" y="12743617"/>
            <a:ext cx="121406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3" name="object 2473"/>
          <p:cNvSpPr txBox="1"/>
          <p:nvPr/>
        </p:nvSpPr>
        <p:spPr>
          <a:xfrm rot="16440000">
            <a:off x="1731810" y="1270267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4" name="object 2474"/>
          <p:cNvSpPr txBox="1"/>
          <p:nvPr/>
        </p:nvSpPr>
        <p:spPr>
          <a:xfrm rot="1560000">
            <a:off x="1747376" y="1248875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5" name="object 2475"/>
          <p:cNvSpPr txBox="1"/>
          <p:nvPr/>
        </p:nvSpPr>
        <p:spPr>
          <a:xfrm rot="3180000">
            <a:off x="1461963" y="1234243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6" name="object 2476"/>
          <p:cNvSpPr txBox="1"/>
          <p:nvPr/>
        </p:nvSpPr>
        <p:spPr>
          <a:xfrm rot="960000">
            <a:off x="1075662" y="1171263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7" name="object 2477"/>
          <p:cNvSpPr txBox="1"/>
          <p:nvPr/>
        </p:nvSpPr>
        <p:spPr>
          <a:xfrm rot="960000">
            <a:off x="680158" y="11565163"/>
            <a:ext cx="133129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.4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.5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478" name="object 2478"/>
          <p:cNvSpPr txBox="1"/>
          <p:nvPr/>
        </p:nvSpPr>
        <p:spPr>
          <a:xfrm rot="16740000">
            <a:off x="1086516" y="1170693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79" name="object 2479"/>
          <p:cNvSpPr txBox="1"/>
          <p:nvPr/>
        </p:nvSpPr>
        <p:spPr>
          <a:xfrm rot="16680000">
            <a:off x="1043477" y="1178642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0" name="object 2480"/>
          <p:cNvSpPr txBox="1"/>
          <p:nvPr/>
        </p:nvSpPr>
        <p:spPr>
          <a:xfrm rot="18360000">
            <a:off x="984250" y="1195686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1" name="object 2481"/>
          <p:cNvSpPr txBox="1"/>
          <p:nvPr/>
        </p:nvSpPr>
        <p:spPr>
          <a:xfrm rot="20040000">
            <a:off x="837721" y="1207240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2" name="object 2482"/>
          <p:cNvSpPr txBox="1"/>
          <p:nvPr/>
        </p:nvSpPr>
        <p:spPr>
          <a:xfrm rot="20220000">
            <a:off x="523091" y="1219643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3" name="object 2483"/>
          <p:cNvSpPr txBox="1"/>
          <p:nvPr/>
        </p:nvSpPr>
        <p:spPr>
          <a:xfrm rot="20220000">
            <a:off x="533500" y="1223953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4" name="object 2484"/>
          <p:cNvSpPr txBox="1"/>
          <p:nvPr/>
        </p:nvSpPr>
        <p:spPr>
          <a:xfrm rot="20640000">
            <a:off x="579862" y="12354214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5" name="object 2485"/>
          <p:cNvSpPr txBox="1"/>
          <p:nvPr/>
        </p:nvSpPr>
        <p:spPr>
          <a:xfrm rot="20640000">
            <a:off x="629819" y="12484653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6" name="object 2486"/>
          <p:cNvSpPr txBox="1"/>
          <p:nvPr/>
        </p:nvSpPr>
        <p:spPr>
          <a:xfrm rot="20340000">
            <a:off x="619045" y="1245172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7" name="object 2487"/>
          <p:cNvSpPr txBox="1"/>
          <p:nvPr/>
        </p:nvSpPr>
        <p:spPr>
          <a:xfrm rot="20340000">
            <a:off x="640886" y="1251044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8" name="object 2488"/>
          <p:cNvSpPr txBox="1"/>
          <p:nvPr/>
        </p:nvSpPr>
        <p:spPr>
          <a:xfrm rot="20340000">
            <a:off x="666985" y="1257756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89" name="object 2489"/>
          <p:cNvSpPr txBox="1"/>
          <p:nvPr/>
        </p:nvSpPr>
        <p:spPr>
          <a:xfrm rot="20340000">
            <a:off x="703525" y="12603154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0" name="object 2490"/>
          <p:cNvSpPr txBox="1"/>
          <p:nvPr/>
        </p:nvSpPr>
        <p:spPr>
          <a:xfrm rot="2760000">
            <a:off x="812705" y="1287310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1" name="object 2491"/>
          <p:cNvSpPr txBox="1"/>
          <p:nvPr/>
        </p:nvSpPr>
        <p:spPr>
          <a:xfrm rot="1980000">
            <a:off x="1034668" y="13105638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-4.31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2" name="object 2492"/>
          <p:cNvSpPr txBox="1"/>
          <p:nvPr/>
        </p:nvSpPr>
        <p:spPr>
          <a:xfrm rot="780000">
            <a:off x="1300795" y="1328338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-4.32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3" name="object 2493"/>
          <p:cNvSpPr txBox="1"/>
          <p:nvPr/>
        </p:nvSpPr>
        <p:spPr>
          <a:xfrm rot="21240000">
            <a:off x="1595922" y="1335131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-4.29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4" name="object 2494"/>
          <p:cNvSpPr txBox="1"/>
          <p:nvPr/>
        </p:nvSpPr>
        <p:spPr>
          <a:xfrm rot="18900000">
            <a:off x="1867142" y="1332082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5" name="object 2495"/>
          <p:cNvSpPr txBox="1"/>
          <p:nvPr/>
        </p:nvSpPr>
        <p:spPr>
          <a:xfrm rot="4560000">
            <a:off x="1861271" y="13330063"/>
            <a:ext cx="12665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6" name="object 2496"/>
          <p:cNvSpPr txBox="1"/>
          <p:nvPr/>
        </p:nvSpPr>
        <p:spPr>
          <a:xfrm rot="20100000">
            <a:off x="1793005" y="1295680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7" name="object 2497"/>
          <p:cNvSpPr txBox="1"/>
          <p:nvPr/>
        </p:nvSpPr>
        <p:spPr>
          <a:xfrm rot="17820000">
            <a:off x="1885459" y="1291525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498" name="object 2498"/>
          <p:cNvSpPr txBox="1"/>
          <p:nvPr/>
        </p:nvSpPr>
        <p:spPr>
          <a:xfrm rot="20640000">
            <a:off x="1994015" y="12677193"/>
            <a:ext cx="42761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25"/>
              </a:lnSpc>
            </a:pP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-4.66      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-23809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525" baseline="-23809">
              <a:latin typeface="Arial"/>
              <a:cs typeface="Arial"/>
            </a:endParaRPr>
          </a:p>
        </p:txBody>
      </p:sp>
      <p:sp>
        <p:nvSpPr>
          <p:cNvPr id="2499" name="object 2499"/>
          <p:cNvSpPr txBox="1"/>
          <p:nvPr/>
        </p:nvSpPr>
        <p:spPr>
          <a:xfrm rot="18240000">
            <a:off x="1931511" y="1275621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0" name="object 2500"/>
          <p:cNvSpPr txBox="1"/>
          <p:nvPr/>
        </p:nvSpPr>
        <p:spPr>
          <a:xfrm rot="3540000">
            <a:off x="1641415" y="13117857"/>
            <a:ext cx="13549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2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9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</a:t>
            </a:r>
            <a:r>
              <a:rPr sz="350" i="1" spc="-84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20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21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270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3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235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r>
              <a:rPr sz="350" i="1" spc="-200" dirty="0">
                <a:solidFill>
                  <a:srgbClr val="ACACAC"/>
                </a:solidFill>
                <a:latin typeface="Arial"/>
                <a:cs typeface="Arial"/>
              </a:rPr>
              <a:t>3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1" name="object 2501"/>
          <p:cNvSpPr txBox="1"/>
          <p:nvPr/>
        </p:nvSpPr>
        <p:spPr>
          <a:xfrm rot="3300000">
            <a:off x="1278629" y="1240156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2" name="object 2502"/>
          <p:cNvSpPr txBox="1"/>
          <p:nvPr/>
        </p:nvSpPr>
        <p:spPr>
          <a:xfrm rot="3300000">
            <a:off x="1252913" y="12458718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3" name="object 2503"/>
          <p:cNvSpPr txBox="1"/>
          <p:nvPr/>
        </p:nvSpPr>
        <p:spPr>
          <a:xfrm rot="60000">
            <a:off x="965555" y="12734539"/>
            <a:ext cx="123735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4" name="object 2504"/>
          <p:cNvSpPr txBox="1"/>
          <p:nvPr/>
        </p:nvSpPr>
        <p:spPr>
          <a:xfrm rot="18780000">
            <a:off x="981920" y="12734974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5" name="object 2505"/>
          <p:cNvSpPr txBox="1"/>
          <p:nvPr/>
        </p:nvSpPr>
        <p:spPr>
          <a:xfrm rot="2820000">
            <a:off x="1158974" y="1254941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6" name="object 2506"/>
          <p:cNvSpPr txBox="1"/>
          <p:nvPr/>
        </p:nvSpPr>
        <p:spPr>
          <a:xfrm rot="180000">
            <a:off x="1031901" y="12483945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7" name="object 2507"/>
          <p:cNvSpPr txBox="1"/>
          <p:nvPr/>
        </p:nvSpPr>
        <p:spPr>
          <a:xfrm rot="1500000">
            <a:off x="1115234" y="1244575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8" name="object 2508"/>
          <p:cNvSpPr txBox="1"/>
          <p:nvPr/>
        </p:nvSpPr>
        <p:spPr>
          <a:xfrm rot="1380000">
            <a:off x="1137659" y="1237717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09" name="object 2509"/>
          <p:cNvSpPr txBox="1"/>
          <p:nvPr/>
        </p:nvSpPr>
        <p:spPr>
          <a:xfrm rot="480000">
            <a:off x="1095140" y="12329720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0" name="object 2510"/>
          <p:cNvSpPr txBox="1"/>
          <p:nvPr/>
        </p:nvSpPr>
        <p:spPr>
          <a:xfrm rot="20640000">
            <a:off x="971612" y="1235665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1" name="object 2511"/>
          <p:cNvSpPr txBox="1"/>
          <p:nvPr/>
        </p:nvSpPr>
        <p:spPr>
          <a:xfrm rot="20640000">
            <a:off x="919748" y="12451722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2" name="object 2512"/>
          <p:cNvSpPr txBox="1"/>
          <p:nvPr/>
        </p:nvSpPr>
        <p:spPr>
          <a:xfrm rot="20640000">
            <a:off x="928693" y="12509304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3" name="object 2513"/>
          <p:cNvSpPr txBox="1"/>
          <p:nvPr/>
        </p:nvSpPr>
        <p:spPr>
          <a:xfrm rot="20340000">
            <a:off x="902180" y="1234508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4" name="object 2514"/>
          <p:cNvSpPr txBox="1"/>
          <p:nvPr/>
        </p:nvSpPr>
        <p:spPr>
          <a:xfrm rot="20160000">
            <a:off x="1115499" y="1216630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5" name="object 2515"/>
          <p:cNvSpPr txBox="1"/>
          <p:nvPr/>
        </p:nvSpPr>
        <p:spPr>
          <a:xfrm rot="15840000">
            <a:off x="1308729" y="12084382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6" name="object 2516"/>
          <p:cNvSpPr txBox="1"/>
          <p:nvPr/>
        </p:nvSpPr>
        <p:spPr>
          <a:xfrm rot="17340000">
            <a:off x="1832098" y="1123267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7" name="object 2517"/>
          <p:cNvSpPr txBox="1"/>
          <p:nvPr/>
        </p:nvSpPr>
        <p:spPr>
          <a:xfrm rot="17340000">
            <a:off x="1582443" y="11250281"/>
            <a:ext cx="237497" cy="4572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>
              <a:lnSpc>
                <a:spcPts val="360"/>
              </a:lnSpc>
              <a:spcBef>
                <a:spcPts val="25"/>
              </a:spcBef>
            </a:pPr>
            <a:r>
              <a:rPr sz="525" i="1" spc="-120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84" baseline="23809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32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367" baseline="23809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95" baseline="7936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345" baseline="7936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195" baseline="23809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405" baseline="23809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232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57" baseline="23809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6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17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22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32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29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225" baseline="7936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375" baseline="7936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270" baseline="7936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26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44" baseline="7936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518" name="object 2518"/>
          <p:cNvSpPr txBox="1"/>
          <p:nvPr/>
        </p:nvSpPr>
        <p:spPr>
          <a:xfrm>
            <a:off x="653960" y="11732138"/>
            <a:ext cx="13843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19" name="object 2519"/>
          <p:cNvSpPr txBox="1"/>
          <p:nvPr/>
        </p:nvSpPr>
        <p:spPr>
          <a:xfrm rot="20880000">
            <a:off x="682191" y="11946610"/>
            <a:ext cx="12548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0" name="object 2520"/>
          <p:cNvSpPr txBox="1"/>
          <p:nvPr/>
        </p:nvSpPr>
        <p:spPr>
          <a:xfrm rot="4260000">
            <a:off x="561818" y="1195487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1" name="object 2521"/>
          <p:cNvSpPr txBox="1"/>
          <p:nvPr/>
        </p:nvSpPr>
        <p:spPr>
          <a:xfrm>
            <a:off x="456737" y="11582878"/>
            <a:ext cx="13589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2" name="object 2522"/>
          <p:cNvSpPr txBox="1"/>
          <p:nvPr/>
        </p:nvSpPr>
        <p:spPr>
          <a:xfrm rot="17340000">
            <a:off x="581278" y="1090696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-4.34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3" name="object 2523"/>
          <p:cNvSpPr txBox="1"/>
          <p:nvPr/>
        </p:nvSpPr>
        <p:spPr>
          <a:xfrm rot="17340000">
            <a:off x="796946" y="1022329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4" name="object 2524"/>
          <p:cNvSpPr txBox="1"/>
          <p:nvPr/>
        </p:nvSpPr>
        <p:spPr>
          <a:xfrm rot="120000">
            <a:off x="1034023" y="976050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5" name="object 2525"/>
          <p:cNvSpPr txBox="1"/>
          <p:nvPr/>
        </p:nvSpPr>
        <p:spPr>
          <a:xfrm rot="840000">
            <a:off x="1371746" y="977611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6" name="object 2526"/>
          <p:cNvSpPr txBox="1"/>
          <p:nvPr/>
        </p:nvSpPr>
        <p:spPr>
          <a:xfrm rot="17340000">
            <a:off x="1609451" y="9849427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7" name="object 2527"/>
          <p:cNvSpPr txBox="1"/>
          <p:nvPr/>
        </p:nvSpPr>
        <p:spPr>
          <a:xfrm rot="17340000">
            <a:off x="1664400" y="987330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8" name="object 2528"/>
          <p:cNvSpPr txBox="1"/>
          <p:nvPr/>
        </p:nvSpPr>
        <p:spPr>
          <a:xfrm rot="17220000">
            <a:off x="1905904" y="8966957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29" name="object 2529"/>
          <p:cNvSpPr txBox="1"/>
          <p:nvPr/>
        </p:nvSpPr>
        <p:spPr>
          <a:xfrm rot="17280000">
            <a:off x="2010540" y="8994221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0" name="object 2530"/>
          <p:cNvSpPr txBox="1"/>
          <p:nvPr/>
        </p:nvSpPr>
        <p:spPr>
          <a:xfrm rot="17220000">
            <a:off x="2131811" y="905335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1" name="object 2531"/>
          <p:cNvSpPr txBox="1"/>
          <p:nvPr/>
        </p:nvSpPr>
        <p:spPr>
          <a:xfrm rot="17280000">
            <a:off x="2045362" y="852902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2" name="object 2532"/>
          <p:cNvSpPr txBox="1"/>
          <p:nvPr/>
        </p:nvSpPr>
        <p:spPr>
          <a:xfrm rot="17220000">
            <a:off x="2038803" y="851499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3" name="object 2533"/>
          <p:cNvSpPr txBox="1"/>
          <p:nvPr/>
        </p:nvSpPr>
        <p:spPr>
          <a:xfrm rot="17220000">
            <a:off x="2382724" y="819323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4" name="object 2534"/>
          <p:cNvSpPr txBox="1"/>
          <p:nvPr/>
        </p:nvSpPr>
        <p:spPr>
          <a:xfrm rot="17220000">
            <a:off x="2260008" y="815777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5" name="object 2535"/>
          <p:cNvSpPr txBox="1"/>
          <p:nvPr/>
        </p:nvSpPr>
        <p:spPr>
          <a:xfrm rot="17280000">
            <a:off x="2150493" y="8122646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6" name="object 2536"/>
          <p:cNvSpPr txBox="1"/>
          <p:nvPr/>
        </p:nvSpPr>
        <p:spPr>
          <a:xfrm rot="17280000">
            <a:off x="2541092" y="7634595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7" name="object 2537"/>
          <p:cNvSpPr txBox="1"/>
          <p:nvPr/>
        </p:nvSpPr>
        <p:spPr>
          <a:xfrm rot="17280000">
            <a:off x="2787309" y="770042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8" name="object 2538"/>
          <p:cNvSpPr txBox="1"/>
          <p:nvPr/>
        </p:nvSpPr>
        <p:spPr>
          <a:xfrm rot="17280000">
            <a:off x="2312280" y="7555317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39" name="object 2539"/>
          <p:cNvSpPr txBox="1"/>
          <p:nvPr/>
        </p:nvSpPr>
        <p:spPr>
          <a:xfrm rot="17280000">
            <a:off x="2426508" y="760664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0" name="object 2540"/>
          <p:cNvSpPr txBox="1"/>
          <p:nvPr/>
        </p:nvSpPr>
        <p:spPr>
          <a:xfrm rot="17220000">
            <a:off x="2422455" y="715306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1" name="object 2541"/>
          <p:cNvSpPr txBox="1"/>
          <p:nvPr/>
        </p:nvSpPr>
        <p:spPr>
          <a:xfrm rot="17220000">
            <a:off x="2671391" y="722714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2" name="object 2542"/>
          <p:cNvSpPr txBox="1"/>
          <p:nvPr/>
        </p:nvSpPr>
        <p:spPr>
          <a:xfrm rot="17220000">
            <a:off x="2786835" y="725257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3" name="object 2543"/>
          <p:cNvSpPr txBox="1"/>
          <p:nvPr/>
        </p:nvSpPr>
        <p:spPr>
          <a:xfrm rot="17280000">
            <a:off x="2904052" y="728806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4" name="object 2544"/>
          <p:cNvSpPr txBox="1"/>
          <p:nvPr/>
        </p:nvSpPr>
        <p:spPr>
          <a:xfrm rot="17280000">
            <a:off x="2495386" y="7264972"/>
            <a:ext cx="467384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                    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5" name="object 2545"/>
          <p:cNvSpPr txBox="1"/>
          <p:nvPr/>
        </p:nvSpPr>
        <p:spPr>
          <a:xfrm rot="17220000">
            <a:off x="2904294" y="642607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6" name="object 2546"/>
          <p:cNvSpPr txBox="1"/>
          <p:nvPr/>
        </p:nvSpPr>
        <p:spPr>
          <a:xfrm rot="17280000">
            <a:off x="3017773" y="6455020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7" name="object 2547"/>
          <p:cNvSpPr txBox="1"/>
          <p:nvPr/>
        </p:nvSpPr>
        <p:spPr>
          <a:xfrm rot="17220000">
            <a:off x="3136237" y="648943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8" name="object 2548"/>
          <p:cNvSpPr txBox="1"/>
          <p:nvPr/>
        </p:nvSpPr>
        <p:spPr>
          <a:xfrm rot="17280000">
            <a:off x="3140592" y="564443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49" name="object 2549"/>
          <p:cNvSpPr txBox="1"/>
          <p:nvPr/>
        </p:nvSpPr>
        <p:spPr>
          <a:xfrm rot="17220000">
            <a:off x="3193507" y="542206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0" name="object 2550"/>
          <p:cNvSpPr txBox="1"/>
          <p:nvPr/>
        </p:nvSpPr>
        <p:spPr>
          <a:xfrm rot="17280000">
            <a:off x="3312815" y="544969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1" name="object 2551"/>
          <p:cNvSpPr txBox="1"/>
          <p:nvPr/>
        </p:nvSpPr>
        <p:spPr>
          <a:xfrm rot="17220000">
            <a:off x="3425206" y="5478263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2" name="object 2552"/>
          <p:cNvSpPr txBox="1"/>
          <p:nvPr/>
        </p:nvSpPr>
        <p:spPr>
          <a:xfrm rot="17220000">
            <a:off x="3515650" y="472731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3" name="object 2553"/>
          <p:cNvSpPr txBox="1"/>
          <p:nvPr/>
        </p:nvSpPr>
        <p:spPr>
          <a:xfrm rot="17280000">
            <a:off x="3600942" y="4477595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4" name="object 2554"/>
          <p:cNvSpPr txBox="1"/>
          <p:nvPr/>
        </p:nvSpPr>
        <p:spPr>
          <a:xfrm rot="17280000">
            <a:off x="3775973" y="4283593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5" name="object 2555"/>
          <p:cNvSpPr txBox="1"/>
          <p:nvPr/>
        </p:nvSpPr>
        <p:spPr>
          <a:xfrm rot="17220000">
            <a:off x="3546546" y="419076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6" name="object 2556"/>
          <p:cNvSpPr txBox="1"/>
          <p:nvPr/>
        </p:nvSpPr>
        <p:spPr>
          <a:xfrm rot="17280000">
            <a:off x="3663939" y="4224892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7" name="object 2557"/>
          <p:cNvSpPr txBox="1"/>
          <p:nvPr/>
        </p:nvSpPr>
        <p:spPr>
          <a:xfrm rot="17280000">
            <a:off x="3583058" y="412569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8" name="object 2558"/>
          <p:cNvSpPr txBox="1"/>
          <p:nvPr/>
        </p:nvSpPr>
        <p:spPr>
          <a:xfrm rot="17220000">
            <a:off x="3313036" y="4567657"/>
            <a:ext cx="369013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 </a:t>
            </a:r>
            <a:r>
              <a:rPr sz="350" i="1" spc="4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r>
              <a:rPr sz="525" i="1" spc="-89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59" name="object 2559"/>
          <p:cNvSpPr txBox="1"/>
          <p:nvPr/>
        </p:nvSpPr>
        <p:spPr>
          <a:xfrm rot="17280000">
            <a:off x="2947509" y="4461149"/>
            <a:ext cx="372790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 </a:t>
            </a:r>
            <a:r>
              <a:rPr sz="350" i="1" spc="1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7" baseline="7936" dirty="0">
                <a:solidFill>
                  <a:srgbClr val="ACACAC"/>
                </a:solidFill>
                <a:latin typeface="Arial"/>
                <a:cs typeface="Arial"/>
              </a:rPr>
              <a:t>-4.54 </a:t>
            </a:r>
            <a:r>
              <a:rPr sz="525" i="1" spc="-15" baseline="15873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525" baseline="15873">
              <a:latin typeface="Arial"/>
              <a:cs typeface="Arial"/>
            </a:endParaRPr>
          </a:p>
        </p:txBody>
      </p:sp>
      <p:sp>
        <p:nvSpPr>
          <p:cNvPr id="2560" name="object 2560"/>
          <p:cNvSpPr txBox="1"/>
          <p:nvPr/>
        </p:nvSpPr>
        <p:spPr>
          <a:xfrm rot="960000">
            <a:off x="3029637" y="467524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1" name="object 2561"/>
          <p:cNvSpPr txBox="1"/>
          <p:nvPr/>
        </p:nvSpPr>
        <p:spPr>
          <a:xfrm rot="17280000">
            <a:off x="2843548" y="5366709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2" name="object 2562"/>
          <p:cNvSpPr txBox="1"/>
          <p:nvPr/>
        </p:nvSpPr>
        <p:spPr>
          <a:xfrm rot="17220000">
            <a:off x="2631660" y="610751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3" name="object 2563"/>
          <p:cNvSpPr txBox="1"/>
          <p:nvPr/>
        </p:nvSpPr>
        <p:spPr>
          <a:xfrm rot="17220000">
            <a:off x="2450072" y="660969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4" name="object 2564"/>
          <p:cNvSpPr txBox="1"/>
          <p:nvPr/>
        </p:nvSpPr>
        <p:spPr>
          <a:xfrm rot="17280000">
            <a:off x="2334830" y="6999083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5" name="object 2565"/>
          <p:cNvSpPr txBox="1"/>
          <p:nvPr/>
        </p:nvSpPr>
        <p:spPr>
          <a:xfrm rot="17220000">
            <a:off x="2173501" y="747375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6" name="object 2566"/>
          <p:cNvSpPr txBox="1"/>
          <p:nvPr/>
        </p:nvSpPr>
        <p:spPr>
          <a:xfrm rot="17280000">
            <a:off x="1901471" y="813422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7" name="object 2567"/>
          <p:cNvSpPr txBox="1"/>
          <p:nvPr/>
        </p:nvSpPr>
        <p:spPr>
          <a:xfrm rot="17280000">
            <a:off x="1657347" y="8796815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8" name="object 2568"/>
          <p:cNvSpPr txBox="1"/>
          <p:nvPr/>
        </p:nvSpPr>
        <p:spPr>
          <a:xfrm rot="17280000">
            <a:off x="1480358" y="9419552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69" name="object 2569"/>
          <p:cNvSpPr txBox="1"/>
          <p:nvPr/>
        </p:nvSpPr>
        <p:spPr>
          <a:xfrm rot="17280000">
            <a:off x="1397240" y="9621145"/>
            <a:ext cx="125487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0" name="object 2570"/>
          <p:cNvSpPr txBox="1"/>
          <p:nvPr/>
        </p:nvSpPr>
        <p:spPr>
          <a:xfrm rot="17280000">
            <a:off x="3979281" y="3577027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1" name="object 2571"/>
          <p:cNvSpPr txBox="1"/>
          <p:nvPr/>
        </p:nvSpPr>
        <p:spPr>
          <a:xfrm rot="1320000">
            <a:off x="3868019" y="357027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2" name="object 2572"/>
          <p:cNvSpPr txBox="1"/>
          <p:nvPr/>
        </p:nvSpPr>
        <p:spPr>
          <a:xfrm rot="17280000">
            <a:off x="3747350" y="350037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3" name="object 2573"/>
          <p:cNvSpPr txBox="1"/>
          <p:nvPr/>
        </p:nvSpPr>
        <p:spPr>
          <a:xfrm rot="3180000">
            <a:off x="3868369" y="316887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4" name="object 2574"/>
          <p:cNvSpPr txBox="1"/>
          <p:nvPr/>
        </p:nvSpPr>
        <p:spPr>
          <a:xfrm rot="3180000">
            <a:off x="3968619" y="3108014"/>
            <a:ext cx="202831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322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28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r>
              <a:rPr sz="525" i="1" spc="-1230" baseline="7936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r>
              <a:rPr sz="350" i="1" spc="-880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r>
              <a:rPr sz="350" i="1" spc="-79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37" baseline="7936" dirty="0">
                <a:solidFill>
                  <a:srgbClr val="ACACAC"/>
                </a:solidFill>
                <a:latin typeface="Arial"/>
                <a:cs typeface="Arial"/>
              </a:rPr>
              <a:t>4.67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575" name="object 2575"/>
          <p:cNvSpPr txBox="1"/>
          <p:nvPr/>
        </p:nvSpPr>
        <p:spPr>
          <a:xfrm rot="19380000">
            <a:off x="3370840" y="258009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-4.37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6" name="object 2576"/>
          <p:cNvSpPr txBox="1"/>
          <p:nvPr/>
        </p:nvSpPr>
        <p:spPr>
          <a:xfrm rot="19320000">
            <a:off x="2968980" y="278522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7" name="object 2577"/>
          <p:cNvSpPr txBox="1"/>
          <p:nvPr/>
        </p:nvSpPr>
        <p:spPr>
          <a:xfrm rot="19320000">
            <a:off x="3032572" y="2857074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8" name="object 2578"/>
          <p:cNvSpPr txBox="1"/>
          <p:nvPr/>
        </p:nvSpPr>
        <p:spPr>
          <a:xfrm rot="19380000">
            <a:off x="2924919" y="270258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579" name="object 2579"/>
          <p:cNvSpPr txBox="1"/>
          <p:nvPr/>
        </p:nvSpPr>
        <p:spPr>
          <a:xfrm rot="19320000">
            <a:off x="3253706" y="244358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0" name="object 2580"/>
          <p:cNvSpPr txBox="1"/>
          <p:nvPr/>
        </p:nvSpPr>
        <p:spPr>
          <a:xfrm rot="19380000">
            <a:off x="3369050" y="233096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1" name="object 2581"/>
          <p:cNvSpPr txBox="1"/>
          <p:nvPr/>
        </p:nvSpPr>
        <p:spPr>
          <a:xfrm rot="3000000">
            <a:off x="3239807" y="2283070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2" name="object 2582"/>
          <p:cNvSpPr txBox="1"/>
          <p:nvPr/>
        </p:nvSpPr>
        <p:spPr>
          <a:xfrm rot="19380000">
            <a:off x="3371254" y="2454599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-4.31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3" name="object 2583"/>
          <p:cNvSpPr txBox="1"/>
          <p:nvPr/>
        </p:nvSpPr>
        <p:spPr>
          <a:xfrm rot="19320000">
            <a:off x="3463374" y="2546601"/>
            <a:ext cx="189917" cy="48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"/>
              </a:lnSpc>
            </a:pP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-4.3</a:t>
            </a:r>
            <a:r>
              <a:rPr sz="525" i="1" spc="-104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104" baseline="7936" dirty="0">
                <a:solidFill>
                  <a:srgbClr val="ACACAC"/>
                </a:solidFill>
                <a:latin typeface="Arial"/>
                <a:cs typeface="Arial"/>
              </a:rPr>
              <a:t>4.42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584" name="object 2584"/>
          <p:cNvSpPr txBox="1"/>
          <p:nvPr/>
        </p:nvSpPr>
        <p:spPr>
          <a:xfrm rot="3180000">
            <a:off x="3334916" y="2779265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-4.46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5" name="object 2585"/>
          <p:cNvSpPr txBox="1"/>
          <p:nvPr/>
        </p:nvSpPr>
        <p:spPr>
          <a:xfrm rot="3180000">
            <a:off x="3609939" y="314525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6" name="object 2586"/>
          <p:cNvSpPr txBox="1"/>
          <p:nvPr/>
        </p:nvSpPr>
        <p:spPr>
          <a:xfrm rot="3180000">
            <a:off x="3849399" y="291760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7" name="object 2587"/>
          <p:cNvSpPr txBox="1"/>
          <p:nvPr/>
        </p:nvSpPr>
        <p:spPr>
          <a:xfrm rot="3180000">
            <a:off x="3822452" y="299891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8" name="object 2588"/>
          <p:cNvSpPr txBox="1"/>
          <p:nvPr/>
        </p:nvSpPr>
        <p:spPr>
          <a:xfrm rot="17220000">
            <a:off x="3517439" y="354826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89" name="object 2589"/>
          <p:cNvSpPr txBox="1"/>
          <p:nvPr/>
        </p:nvSpPr>
        <p:spPr>
          <a:xfrm rot="17220000">
            <a:off x="3320575" y="393376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0" name="object 2590"/>
          <p:cNvSpPr txBox="1"/>
          <p:nvPr/>
        </p:nvSpPr>
        <p:spPr>
          <a:xfrm rot="1140000">
            <a:off x="4231004" y="3376421"/>
            <a:ext cx="2306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525" i="1" spc="-7" baseline="-23809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1" name="object 2591"/>
          <p:cNvSpPr txBox="1"/>
          <p:nvPr/>
        </p:nvSpPr>
        <p:spPr>
          <a:xfrm rot="1200000">
            <a:off x="4362314" y="330229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2" name="object 2592"/>
          <p:cNvSpPr txBox="1"/>
          <p:nvPr/>
        </p:nvSpPr>
        <p:spPr>
          <a:xfrm rot="1200000">
            <a:off x="4226894" y="3376129"/>
            <a:ext cx="23190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00"/>
              </a:lnSpc>
            </a:pPr>
            <a:r>
              <a:rPr sz="525" i="1" spc="-15" baseline="-15873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r>
              <a:rPr sz="525" i="1" spc="-75" baseline="-15873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3" name="object 2593"/>
          <p:cNvSpPr txBox="1"/>
          <p:nvPr/>
        </p:nvSpPr>
        <p:spPr>
          <a:xfrm rot="1140000">
            <a:off x="4373490" y="3230477"/>
            <a:ext cx="12198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30" dirty="0">
                <a:solidFill>
                  <a:srgbClr val="ACACAC"/>
                </a:solidFill>
                <a:latin typeface="Arial"/>
                <a:cs typeface="Arial"/>
              </a:rPr>
              <a:t>--44..6678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4" name="object 2594"/>
          <p:cNvSpPr txBox="1"/>
          <p:nvPr/>
        </p:nvSpPr>
        <p:spPr>
          <a:xfrm rot="1140000">
            <a:off x="4550918" y="3283398"/>
            <a:ext cx="12315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</a:t>
            </a:r>
            <a:r>
              <a:rPr sz="350" i="1" spc="-885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</a:t>
            </a:r>
            <a:r>
              <a:rPr sz="350" i="1" spc="-869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5" name="object 2595"/>
          <p:cNvSpPr txBox="1"/>
          <p:nvPr/>
        </p:nvSpPr>
        <p:spPr>
          <a:xfrm rot="1140000">
            <a:off x="4559913" y="337019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6" name="object 2596"/>
          <p:cNvSpPr txBox="1"/>
          <p:nvPr/>
        </p:nvSpPr>
        <p:spPr>
          <a:xfrm rot="1140000">
            <a:off x="5157945" y="3453235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7" name="object 2597"/>
          <p:cNvSpPr txBox="1"/>
          <p:nvPr/>
        </p:nvSpPr>
        <p:spPr>
          <a:xfrm rot="1200000">
            <a:off x="5131816" y="350571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8" name="object 2598"/>
          <p:cNvSpPr txBox="1"/>
          <p:nvPr/>
        </p:nvSpPr>
        <p:spPr>
          <a:xfrm rot="1140000">
            <a:off x="5048482" y="3589904"/>
            <a:ext cx="12959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10" dirty="0">
                <a:solidFill>
                  <a:srgbClr val="ACACAC"/>
                </a:solidFill>
                <a:latin typeface="Arial"/>
                <a:cs typeface="Arial"/>
              </a:rPr>
              <a:t>---4.7044..7740</a:t>
            </a:r>
            <a:endParaRPr sz="350">
              <a:latin typeface="Arial"/>
              <a:cs typeface="Arial"/>
            </a:endParaRPr>
          </a:p>
        </p:txBody>
      </p:sp>
      <p:sp>
        <p:nvSpPr>
          <p:cNvPr id="2599" name="object 2599"/>
          <p:cNvSpPr txBox="1"/>
          <p:nvPr/>
        </p:nvSpPr>
        <p:spPr>
          <a:xfrm rot="1200000">
            <a:off x="5465148" y="3630707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0" name="object 2600"/>
          <p:cNvSpPr txBox="1"/>
          <p:nvPr/>
        </p:nvSpPr>
        <p:spPr>
          <a:xfrm rot="1140000">
            <a:off x="6027095" y="370558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1" name="object 2601"/>
          <p:cNvSpPr txBox="1"/>
          <p:nvPr/>
        </p:nvSpPr>
        <p:spPr>
          <a:xfrm rot="1140000">
            <a:off x="6000249" y="378361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2" name="object 2602"/>
          <p:cNvSpPr txBox="1"/>
          <p:nvPr/>
        </p:nvSpPr>
        <p:spPr>
          <a:xfrm rot="1140000">
            <a:off x="5989869" y="386594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3" name="object 2603"/>
          <p:cNvSpPr txBox="1"/>
          <p:nvPr/>
        </p:nvSpPr>
        <p:spPr>
          <a:xfrm rot="1140000">
            <a:off x="7032211" y="4088399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4" name="object 2604"/>
          <p:cNvSpPr txBox="1"/>
          <p:nvPr/>
        </p:nvSpPr>
        <p:spPr>
          <a:xfrm rot="1140000">
            <a:off x="6919430" y="412222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</a:t>
            </a:r>
            <a:r>
              <a:rPr sz="350" i="1" spc="-88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5" name="object 2605"/>
          <p:cNvSpPr txBox="1"/>
          <p:nvPr/>
        </p:nvSpPr>
        <p:spPr>
          <a:xfrm rot="1140000">
            <a:off x="6933390" y="396759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6" name="object 2606"/>
          <p:cNvSpPr txBox="1"/>
          <p:nvPr/>
        </p:nvSpPr>
        <p:spPr>
          <a:xfrm rot="1200000">
            <a:off x="6941247" y="405181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7" name="object 2607"/>
          <p:cNvSpPr txBox="1"/>
          <p:nvPr/>
        </p:nvSpPr>
        <p:spPr>
          <a:xfrm rot="1140000">
            <a:off x="7812124" y="431407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8" name="object 2608"/>
          <p:cNvSpPr txBox="1"/>
          <p:nvPr/>
        </p:nvSpPr>
        <p:spPr>
          <a:xfrm rot="1140000">
            <a:off x="8074133" y="438816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09" name="object 2609"/>
          <p:cNvSpPr txBox="1"/>
          <p:nvPr/>
        </p:nvSpPr>
        <p:spPr>
          <a:xfrm rot="1140000">
            <a:off x="8357619" y="447013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0" name="object 2610"/>
          <p:cNvSpPr txBox="1"/>
          <p:nvPr/>
        </p:nvSpPr>
        <p:spPr>
          <a:xfrm rot="1200000">
            <a:off x="8326398" y="453836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1" name="object 2611"/>
          <p:cNvSpPr txBox="1"/>
          <p:nvPr/>
        </p:nvSpPr>
        <p:spPr>
          <a:xfrm rot="19320000">
            <a:off x="3790802" y="1978437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2" name="object 2612"/>
          <p:cNvSpPr txBox="1"/>
          <p:nvPr/>
        </p:nvSpPr>
        <p:spPr>
          <a:xfrm rot="19320000">
            <a:off x="3878664" y="205271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3" name="object 2613"/>
          <p:cNvSpPr txBox="1"/>
          <p:nvPr/>
        </p:nvSpPr>
        <p:spPr>
          <a:xfrm rot="19320000">
            <a:off x="4492166" y="171911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4" name="object 2614"/>
          <p:cNvSpPr txBox="1"/>
          <p:nvPr/>
        </p:nvSpPr>
        <p:spPr>
          <a:xfrm rot="19320000">
            <a:off x="4399173" y="1629352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5" name="object 2615"/>
          <p:cNvSpPr txBox="1"/>
          <p:nvPr/>
        </p:nvSpPr>
        <p:spPr>
          <a:xfrm rot="19380000">
            <a:off x="4315095" y="1542860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6" name="object 2616"/>
          <p:cNvSpPr txBox="1"/>
          <p:nvPr/>
        </p:nvSpPr>
        <p:spPr>
          <a:xfrm rot="19320000">
            <a:off x="4873727" y="139876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7" name="object 2617"/>
          <p:cNvSpPr txBox="1"/>
          <p:nvPr/>
        </p:nvSpPr>
        <p:spPr>
          <a:xfrm rot="360000">
            <a:off x="5072125" y="131405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8" name="object 2618"/>
          <p:cNvSpPr txBox="1"/>
          <p:nvPr/>
        </p:nvSpPr>
        <p:spPr>
          <a:xfrm rot="1140000">
            <a:off x="5232833" y="134284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19" name="object 2619"/>
          <p:cNvSpPr txBox="1"/>
          <p:nvPr/>
        </p:nvSpPr>
        <p:spPr>
          <a:xfrm rot="1200000">
            <a:off x="5268905" y="122172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0" name="object 2620"/>
          <p:cNvSpPr txBox="1"/>
          <p:nvPr/>
        </p:nvSpPr>
        <p:spPr>
          <a:xfrm rot="1140000">
            <a:off x="5315517" y="110660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1" name="object 2621"/>
          <p:cNvSpPr txBox="1"/>
          <p:nvPr/>
        </p:nvSpPr>
        <p:spPr>
          <a:xfrm rot="360000">
            <a:off x="5067114" y="106779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2" name="object 2622"/>
          <p:cNvSpPr txBox="1"/>
          <p:nvPr/>
        </p:nvSpPr>
        <p:spPr>
          <a:xfrm rot="19380000">
            <a:off x="4880684" y="1106541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3" name="object 2623"/>
          <p:cNvSpPr txBox="1"/>
          <p:nvPr/>
        </p:nvSpPr>
        <p:spPr>
          <a:xfrm rot="19320000">
            <a:off x="4659751" y="1249223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4" name="object 2624"/>
          <p:cNvSpPr txBox="1"/>
          <p:nvPr/>
        </p:nvSpPr>
        <p:spPr>
          <a:xfrm rot="19380000">
            <a:off x="4798648" y="131227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5" name="object 2625"/>
          <p:cNvSpPr txBox="1"/>
          <p:nvPr/>
        </p:nvSpPr>
        <p:spPr>
          <a:xfrm rot="360000">
            <a:off x="5018373" y="120651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6" name="object 2626"/>
          <p:cNvSpPr txBox="1"/>
          <p:nvPr/>
        </p:nvSpPr>
        <p:spPr>
          <a:xfrm rot="1140000">
            <a:off x="5791930" y="124369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7" name="object 2627"/>
          <p:cNvSpPr txBox="1"/>
          <p:nvPr/>
        </p:nvSpPr>
        <p:spPr>
          <a:xfrm rot="1140000">
            <a:off x="5740745" y="136682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8" name="object 2628"/>
          <p:cNvSpPr txBox="1"/>
          <p:nvPr/>
        </p:nvSpPr>
        <p:spPr>
          <a:xfrm rot="1140000">
            <a:off x="5711036" y="147886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29" name="object 2629"/>
          <p:cNvSpPr txBox="1"/>
          <p:nvPr/>
        </p:nvSpPr>
        <p:spPr>
          <a:xfrm rot="1140000">
            <a:off x="6486327" y="170543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0" name="object 2630"/>
          <p:cNvSpPr txBox="1"/>
          <p:nvPr/>
        </p:nvSpPr>
        <p:spPr>
          <a:xfrm rot="1200000">
            <a:off x="6518197" y="1576867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1" name="object 2631"/>
          <p:cNvSpPr txBox="1"/>
          <p:nvPr/>
        </p:nvSpPr>
        <p:spPr>
          <a:xfrm rot="1140000">
            <a:off x="6559704" y="147027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2" name="object 2632"/>
          <p:cNvSpPr txBox="1"/>
          <p:nvPr/>
        </p:nvSpPr>
        <p:spPr>
          <a:xfrm rot="1140000">
            <a:off x="7285241" y="167930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3" name="object 2633"/>
          <p:cNvSpPr txBox="1"/>
          <p:nvPr/>
        </p:nvSpPr>
        <p:spPr>
          <a:xfrm rot="1140000">
            <a:off x="7270129" y="1792052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4" name="object 2634"/>
          <p:cNvSpPr txBox="1"/>
          <p:nvPr/>
        </p:nvSpPr>
        <p:spPr>
          <a:xfrm rot="1200000">
            <a:off x="7230000" y="191404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5" name="object 2635"/>
          <p:cNvSpPr txBox="1"/>
          <p:nvPr/>
        </p:nvSpPr>
        <p:spPr>
          <a:xfrm rot="1140000">
            <a:off x="8089197" y="1911429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6" name="object 2636"/>
          <p:cNvSpPr txBox="1"/>
          <p:nvPr/>
        </p:nvSpPr>
        <p:spPr>
          <a:xfrm rot="1140000">
            <a:off x="8065821" y="2021847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7" name="object 2637"/>
          <p:cNvSpPr txBox="1"/>
          <p:nvPr/>
        </p:nvSpPr>
        <p:spPr>
          <a:xfrm rot="1140000">
            <a:off x="8027601" y="215070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8" name="object 2638"/>
          <p:cNvSpPr txBox="1"/>
          <p:nvPr/>
        </p:nvSpPr>
        <p:spPr>
          <a:xfrm rot="1200000">
            <a:off x="8829003" y="238168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39" name="object 2639"/>
          <p:cNvSpPr txBox="1"/>
          <p:nvPr/>
        </p:nvSpPr>
        <p:spPr>
          <a:xfrm rot="1140000">
            <a:off x="8857299" y="226560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0" name="object 2640"/>
          <p:cNvSpPr txBox="1"/>
          <p:nvPr/>
        </p:nvSpPr>
        <p:spPr>
          <a:xfrm rot="1200000">
            <a:off x="8907750" y="214795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1" name="object 2641"/>
          <p:cNvSpPr txBox="1"/>
          <p:nvPr/>
        </p:nvSpPr>
        <p:spPr>
          <a:xfrm rot="900000">
            <a:off x="8952783" y="241507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2" name="object 2642"/>
          <p:cNvSpPr txBox="1"/>
          <p:nvPr/>
        </p:nvSpPr>
        <p:spPr>
          <a:xfrm rot="1140000">
            <a:off x="9075639" y="245030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3" name="object 2643"/>
          <p:cNvSpPr txBox="1"/>
          <p:nvPr/>
        </p:nvSpPr>
        <p:spPr>
          <a:xfrm rot="17280000">
            <a:off x="8975013" y="251461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4" name="object 2644"/>
          <p:cNvSpPr txBox="1"/>
          <p:nvPr/>
        </p:nvSpPr>
        <p:spPr>
          <a:xfrm rot="1140000">
            <a:off x="9310446" y="252153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5" name="object 2645"/>
          <p:cNvSpPr txBox="1"/>
          <p:nvPr/>
        </p:nvSpPr>
        <p:spPr>
          <a:xfrm rot="1140000">
            <a:off x="9346986" y="2419699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6" name="object 2646"/>
          <p:cNvSpPr txBox="1"/>
          <p:nvPr/>
        </p:nvSpPr>
        <p:spPr>
          <a:xfrm rot="3240000">
            <a:off x="9457501" y="2621439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7" name="object 2647"/>
          <p:cNvSpPr txBox="1"/>
          <p:nvPr/>
        </p:nvSpPr>
        <p:spPr>
          <a:xfrm rot="17220000">
            <a:off x="9534666" y="2794128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8" name="object 2648"/>
          <p:cNvSpPr txBox="1"/>
          <p:nvPr/>
        </p:nvSpPr>
        <p:spPr>
          <a:xfrm rot="17280000">
            <a:off x="9492589" y="294450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49" name="object 2649"/>
          <p:cNvSpPr txBox="1"/>
          <p:nvPr/>
        </p:nvSpPr>
        <p:spPr>
          <a:xfrm rot="17280000">
            <a:off x="9591021" y="296740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0" name="object 2650"/>
          <p:cNvSpPr txBox="1"/>
          <p:nvPr/>
        </p:nvSpPr>
        <p:spPr>
          <a:xfrm rot="17220000">
            <a:off x="9723287" y="300601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1" name="object 2651"/>
          <p:cNvSpPr txBox="1"/>
          <p:nvPr/>
        </p:nvSpPr>
        <p:spPr>
          <a:xfrm rot="900000">
            <a:off x="9829333" y="2915479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2" name="object 2652"/>
          <p:cNvSpPr txBox="1"/>
          <p:nvPr/>
        </p:nvSpPr>
        <p:spPr>
          <a:xfrm rot="1140000">
            <a:off x="10274727" y="305557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3" name="object 2653"/>
          <p:cNvSpPr txBox="1"/>
          <p:nvPr/>
        </p:nvSpPr>
        <p:spPr>
          <a:xfrm rot="1140000">
            <a:off x="10316278" y="2920453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4" name="object 2654"/>
          <p:cNvSpPr txBox="1"/>
          <p:nvPr/>
        </p:nvSpPr>
        <p:spPr>
          <a:xfrm rot="1140000">
            <a:off x="10352757" y="282291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5" name="object 2655"/>
          <p:cNvSpPr txBox="1"/>
          <p:nvPr/>
        </p:nvSpPr>
        <p:spPr>
          <a:xfrm rot="1200000">
            <a:off x="10071401" y="274534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6" name="object 2656"/>
          <p:cNvSpPr txBox="1"/>
          <p:nvPr/>
        </p:nvSpPr>
        <p:spPr>
          <a:xfrm rot="1140000">
            <a:off x="10039563" y="286550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7" name="object 2657"/>
          <p:cNvSpPr txBox="1"/>
          <p:nvPr/>
        </p:nvSpPr>
        <p:spPr>
          <a:xfrm rot="1440000">
            <a:off x="9974940" y="274509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8" name="object 2658"/>
          <p:cNvSpPr txBox="1"/>
          <p:nvPr/>
        </p:nvSpPr>
        <p:spPr>
          <a:xfrm rot="2520000">
            <a:off x="9804401" y="264780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59" name="object 2659"/>
          <p:cNvSpPr txBox="1"/>
          <p:nvPr/>
        </p:nvSpPr>
        <p:spPr>
          <a:xfrm rot="2760000">
            <a:off x="9714585" y="256811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0" name="object 2660"/>
          <p:cNvSpPr txBox="1"/>
          <p:nvPr/>
        </p:nvSpPr>
        <p:spPr>
          <a:xfrm rot="1620000">
            <a:off x="9597209" y="2441252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1" name="object 2661"/>
          <p:cNvSpPr txBox="1"/>
          <p:nvPr/>
        </p:nvSpPr>
        <p:spPr>
          <a:xfrm rot="1140000">
            <a:off x="9321980" y="2273672"/>
            <a:ext cx="157634" cy="47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5"/>
              </a:lnSpc>
            </a:pPr>
            <a:r>
              <a:rPr sz="525" i="1" spc="-142" baseline="7936" dirty="0">
                <a:solidFill>
                  <a:srgbClr val="ACACAC"/>
                </a:solidFill>
                <a:latin typeface="Arial"/>
                <a:cs typeface="Arial"/>
              </a:rPr>
              <a:t>-4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--4.71</a:t>
            </a:r>
            <a:r>
              <a:rPr sz="525" i="1" spc="-142" baseline="7936" dirty="0">
                <a:solidFill>
                  <a:srgbClr val="ACACAC"/>
                </a:solidFill>
                <a:latin typeface="Arial"/>
                <a:cs typeface="Arial"/>
              </a:rPr>
              <a:t>.7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42" baseline="7936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350" i="1" spc="-95" dirty="0">
                <a:solidFill>
                  <a:srgbClr val="ACACAC"/>
                </a:solidFill>
                <a:latin typeface="Arial"/>
                <a:cs typeface="Arial"/>
              </a:rPr>
              <a:t>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2" name="object 2662"/>
          <p:cNvSpPr txBox="1"/>
          <p:nvPr/>
        </p:nvSpPr>
        <p:spPr>
          <a:xfrm rot="2460000">
            <a:off x="9472891" y="2564737"/>
            <a:ext cx="28239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   </a:t>
            </a:r>
            <a:r>
              <a:rPr sz="350" i="1" spc="2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3" name="object 2663"/>
          <p:cNvSpPr txBox="1"/>
          <p:nvPr/>
        </p:nvSpPr>
        <p:spPr>
          <a:xfrm rot="1140000">
            <a:off x="9801208" y="3014948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4" name="object 2664"/>
          <p:cNvSpPr txBox="1"/>
          <p:nvPr/>
        </p:nvSpPr>
        <p:spPr>
          <a:xfrm rot="17280000">
            <a:off x="9667508" y="3431765"/>
            <a:ext cx="124318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.7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.66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5" name="object 2665"/>
          <p:cNvSpPr txBox="1"/>
          <p:nvPr/>
        </p:nvSpPr>
        <p:spPr>
          <a:xfrm rot="17280000">
            <a:off x="10106348" y="3553587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6" name="object 2666"/>
          <p:cNvSpPr txBox="1"/>
          <p:nvPr/>
        </p:nvSpPr>
        <p:spPr>
          <a:xfrm rot="17280000">
            <a:off x="10160396" y="3391084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7" name="object 2667"/>
          <p:cNvSpPr txBox="1"/>
          <p:nvPr/>
        </p:nvSpPr>
        <p:spPr>
          <a:xfrm rot="17280000">
            <a:off x="10223034" y="3415065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8" name="object 2668"/>
          <p:cNvSpPr txBox="1"/>
          <p:nvPr/>
        </p:nvSpPr>
        <p:spPr>
          <a:xfrm rot="17280000">
            <a:off x="10111461" y="377061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69" name="object 2669"/>
          <p:cNvSpPr txBox="1"/>
          <p:nvPr/>
        </p:nvSpPr>
        <p:spPr>
          <a:xfrm rot="17220000">
            <a:off x="9613098" y="361591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0" name="object 2670"/>
          <p:cNvSpPr txBox="1"/>
          <p:nvPr/>
        </p:nvSpPr>
        <p:spPr>
          <a:xfrm rot="17280000">
            <a:off x="9625730" y="3606020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1" name="object 2671"/>
          <p:cNvSpPr txBox="1"/>
          <p:nvPr/>
        </p:nvSpPr>
        <p:spPr>
          <a:xfrm rot="17280000">
            <a:off x="9417422" y="355478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2" name="object 2672"/>
          <p:cNvSpPr txBox="1"/>
          <p:nvPr/>
        </p:nvSpPr>
        <p:spPr>
          <a:xfrm rot="17280000">
            <a:off x="9247116" y="3514753"/>
            <a:ext cx="135494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120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8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40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23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87" baseline="15873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352" baseline="15873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26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240" baseline="15873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3" name="object 2673"/>
          <p:cNvSpPr txBox="1"/>
          <p:nvPr/>
        </p:nvSpPr>
        <p:spPr>
          <a:xfrm rot="17220000">
            <a:off x="8830290" y="327444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4" name="object 2674"/>
          <p:cNvSpPr txBox="1"/>
          <p:nvPr/>
        </p:nvSpPr>
        <p:spPr>
          <a:xfrm rot="17220000">
            <a:off x="8707820" y="324404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5" name="object 2675"/>
          <p:cNvSpPr txBox="1"/>
          <p:nvPr/>
        </p:nvSpPr>
        <p:spPr>
          <a:xfrm rot="17280000">
            <a:off x="8770170" y="3136948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6" name="object 2676"/>
          <p:cNvSpPr txBox="1"/>
          <p:nvPr/>
        </p:nvSpPr>
        <p:spPr>
          <a:xfrm rot="17280000">
            <a:off x="8765609" y="3252378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7" name="object 2677"/>
          <p:cNvSpPr txBox="1"/>
          <p:nvPr/>
        </p:nvSpPr>
        <p:spPr>
          <a:xfrm rot="17280000">
            <a:off x="8868348" y="329277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8" name="object 2678"/>
          <p:cNvSpPr txBox="1"/>
          <p:nvPr/>
        </p:nvSpPr>
        <p:spPr>
          <a:xfrm rot="17280000">
            <a:off x="8966422" y="278736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79" name="object 2679"/>
          <p:cNvSpPr txBox="1"/>
          <p:nvPr/>
        </p:nvSpPr>
        <p:spPr>
          <a:xfrm rot="17220000">
            <a:off x="9034672" y="256788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0" name="object 2680"/>
          <p:cNvSpPr txBox="1"/>
          <p:nvPr/>
        </p:nvSpPr>
        <p:spPr>
          <a:xfrm rot="17220000">
            <a:off x="8890424" y="261405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1" name="object 2681"/>
          <p:cNvSpPr txBox="1"/>
          <p:nvPr/>
        </p:nvSpPr>
        <p:spPr>
          <a:xfrm rot="1140000">
            <a:off x="10672315" y="2914540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2" name="object 2682"/>
          <p:cNvSpPr txBox="1"/>
          <p:nvPr/>
        </p:nvSpPr>
        <p:spPr>
          <a:xfrm rot="1200000">
            <a:off x="10639805" y="303241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3" name="object 2683"/>
          <p:cNvSpPr txBox="1"/>
          <p:nvPr/>
        </p:nvSpPr>
        <p:spPr>
          <a:xfrm rot="1140000">
            <a:off x="10615403" y="3152210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4" name="object 2684"/>
          <p:cNvSpPr txBox="1"/>
          <p:nvPr/>
        </p:nvSpPr>
        <p:spPr>
          <a:xfrm rot="1200000">
            <a:off x="11290175" y="334668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5" name="object 2685"/>
          <p:cNvSpPr txBox="1"/>
          <p:nvPr/>
        </p:nvSpPr>
        <p:spPr>
          <a:xfrm rot="1200000">
            <a:off x="11331187" y="3229753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6" name="object 2686"/>
          <p:cNvSpPr txBox="1"/>
          <p:nvPr/>
        </p:nvSpPr>
        <p:spPr>
          <a:xfrm rot="1200000">
            <a:off x="11368820" y="311742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7" name="object 2687"/>
          <p:cNvSpPr txBox="1"/>
          <p:nvPr/>
        </p:nvSpPr>
        <p:spPr>
          <a:xfrm rot="1200000">
            <a:off x="12193996" y="3357244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8" name="object 2688"/>
          <p:cNvSpPr txBox="1"/>
          <p:nvPr/>
        </p:nvSpPr>
        <p:spPr>
          <a:xfrm rot="1140000">
            <a:off x="12163915" y="348509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89" name="object 2689"/>
          <p:cNvSpPr txBox="1"/>
          <p:nvPr/>
        </p:nvSpPr>
        <p:spPr>
          <a:xfrm rot="1140000">
            <a:off x="12149598" y="360035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0" name="object 2690"/>
          <p:cNvSpPr txBox="1"/>
          <p:nvPr/>
        </p:nvSpPr>
        <p:spPr>
          <a:xfrm rot="1140000">
            <a:off x="13216607" y="365976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1" name="object 2691"/>
          <p:cNvSpPr txBox="1"/>
          <p:nvPr/>
        </p:nvSpPr>
        <p:spPr>
          <a:xfrm rot="1200000">
            <a:off x="13197556" y="379278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2" name="object 2692"/>
          <p:cNvSpPr txBox="1"/>
          <p:nvPr/>
        </p:nvSpPr>
        <p:spPr>
          <a:xfrm rot="1140000">
            <a:off x="13180456" y="389851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3" name="object 2693"/>
          <p:cNvSpPr txBox="1"/>
          <p:nvPr/>
        </p:nvSpPr>
        <p:spPr>
          <a:xfrm rot="1140000">
            <a:off x="14064558" y="415586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4" name="object 2694"/>
          <p:cNvSpPr txBox="1"/>
          <p:nvPr/>
        </p:nvSpPr>
        <p:spPr>
          <a:xfrm rot="1140000">
            <a:off x="14024827" y="403023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5" name="object 2695"/>
          <p:cNvSpPr txBox="1"/>
          <p:nvPr/>
        </p:nvSpPr>
        <p:spPr>
          <a:xfrm rot="1140000">
            <a:off x="14142589" y="369699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6" name="object 2696"/>
          <p:cNvSpPr txBox="1"/>
          <p:nvPr/>
        </p:nvSpPr>
        <p:spPr>
          <a:xfrm rot="1140000">
            <a:off x="14484060" y="396687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7" name="object 2697"/>
          <p:cNvSpPr txBox="1"/>
          <p:nvPr/>
        </p:nvSpPr>
        <p:spPr>
          <a:xfrm rot="1260000">
            <a:off x="14621706" y="375678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8" name="object 2698"/>
          <p:cNvSpPr txBox="1"/>
          <p:nvPr/>
        </p:nvSpPr>
        <p:spPr>
          <a:xfrm rot="1200000">
            <a:off x="14204137" y="387606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699" name="object 2699"/>
          <p:cNvSpPr txBox="1"/>
          <p:nvPr/>
        </p:nvSpPr>
        <p:spPr>
          <a:xfrm rot="1200000">
            <a:off x="14151878" y="390470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0" name="object 2700"/>
          <p:cNvSpPr txBox="1"/>
          <p:nvPr/>
        </p:nvSpPr>
        <p:spPr>
          <a:xfrm rot="17220000">
            <a:off x="9885384" y="4358524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1" name="object 2701"/>
          <p:cNvSpPr txBox="1"/>
          <p:nvPr/>
        </p:nvSpPr>
        <p:spPr>
          <a:xfrm rot="17220000">
            <a:off x="9920819" y="4366757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2" name="object 2702"/>
          <p:cNvSpPr txBox="1"/>
          <p:nvPr/>
        </p:nvSpPr>
        <p:spPr>
          <a:xfrm rot="17280000">
            <a:off x="9869854" y="435906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3" name="object 2703"/>
          <p:cNvSpPr txBox="1"/>
          <p:nvPr/>
        </p:nvSpPr>
        <p:spPr>
          <a:xfrm rot="17280000">
            <a:off x="9953151" y="4383283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4" name="object 2704"/>
          <p:cNvSpPr txBox="1"/>
          <p:nvPr/>
        </p:nvSpPr>
        <p:spPr>
          <a:xfrm rot="17280000">
            <a:off x="9283016" y="4781768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5" name="object 2705"/>
          <p:cNvSpPr txBox="1"/>
          <p:nvPr/>
        </p:nvSpPr>
        <p:spPr>
          <a:xfrm rot="17220000">
            <a:off x="9270900" y="4772888"/>
            <a:ext cx="133719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.7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.7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endParaRPr sz="525" baseline="15873">
              <a:latin typeface="Arial"/>
              <a:cs typeface="Arial"/>
            </a:endParaRPr>
          </a:p>
        </p:txBody>
      </p:sp>
      <p:sp>
        <p:nvSpPr>
          <p:cNvPr id="2706" name="object 2706"/>
          <p:cNvSpPr txBox="1"/>
          <p:nvPr/>
        </p:nvSpPr>
        <p:spPr>
          <a:xfrm rot="17280000">
            <a:off x="9079530" y="469087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7" name="object 2707"/>
          <p:cNvSpPr txBox="1"/>
          <p:nvPr/>
        </p:nvSpPr>
        <p:spPr>
          <a:xfrm rot="17280000">
            <a:off x="8923095" y="4597588"/>
            <a:ext cx="124318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300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6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419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77" baseline="15873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419" baseline="15873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412" baseline="15873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8" name="object 2708"/>
          <p:cNvSpPr txBox="1"/>
          <p:nvPr/>
        </p:nvSpPr>
        <p:spPr>
          <a:xfrm rot="17280000">
            <a:off x="8489651" y="446895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09" name="object 2709"/>
          <p:cNvSpPr txBox="1"/>
          <p:nvPr/>
        </p:nvSpPr>
        <p:spPr>
          <a:xfrm rot="17280000">
            <a:off x="8501462" y="452980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0" name="object 2710"/>
          <p:cNvSpPr txBox="1"/>
          <p:nvPr/>
        </p:nvSpPr>
        <p:spPr>
          <a:xfrm rot="1200000">
            <a:off x="8395185" y="438612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1" name="object 2711"/>
          <p:cNvSpPr txBox="1"/>
          <p:nvPr/>
        </p:nvSpPr>
        <p:spPr>
          <a:xfrm rot="17220000">
            <a:off x="8577230" y="415676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2" name="object 2712"/>
          <p:cNvSpPr txBox="1"/>
          <p:nvPr/>
        </p:nvSpPr>
        <p:spPr>
          <a:xfrm rot="17280000">
            <a:off x="8460301" y="410206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3" name="object 2713"/>
          <p:cNvSpPr txBox="1"/>
          <p:nvPr/>
        </p:nvSpPr>
        <p:spPr>
          <a:xfrm rot="17280000">
            <a:off x="8995045" y="4451466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4" name="object 2714"/>
          <p:cNvSpPr txBox="1"/>
          <p:nvPr/>
        </p:nvSpPr>
        <p:spPr>
          <a:xfrm rot="17220000">
            <a:off x="9354668" y="456158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5" name="object 2715"/>
          <p:cNvSpPr txBox="1"/>
          <p:nvPr/>
        </p:nvSpPr>
        <p:spPr>
          <a:xfrm rot="17280000">
            <a:off x="9208017" y="4312228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6" name="object 2716"/>
          <p:cNvSpPr txBox="1"/>
          <p:nvPr/>
        </p:nvSpPr>
        <p:spPr>
          <a:xfrm rot="17280000">
            <a:off x="9392356" y="4372720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7" name="object 2717"/>
          <p:cNvSpPr txBox="1"/>
          <p:nvPr/>
        </p:nvSpPr>
        <p:spPr>
          <a:xfrm rot="17280000">
            <a:off x="9038009" y="426063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8" name="object 2718"/>
          <p:cNvSpPr txBox="1"/>
          <p:nvPr/>
        </p:nvSpPr>
        <p:spPr>
          <a:xfrm rot="17220000">
            <a:off x="8974295" y="443237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19" name="object 2719"/>
          <p:cNvSpPr txBox="1"/>
          <p:nvPr/>
        </p:nvSpPr>
        <p:spPr>
          <a:xfrm rot="17220000">
            <a:off x="9196102" y="518833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0" name="object 2720"/>
          <p:cNvSpPr txBox="1"/>
          <p:nvPr/>
        </p:nvSpPr>
        <p:spPr>
          <a:xfrm rot="17280000">
            <a:off x="9157549" y="5179867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1" name="object 2721"/>
          <p:cNvSpPr txBox="1"/>
          <p:nvPr/>
        </p:nvSpPr>
        <p:spPr>
          <a:xfrm rot="17280000">
            <a:off x="9561568" y="5298169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2" name="object 2722"/>
          <p:cNvSpPr txBox="1"/>
          <p:nvPr/>
        </p:nvSpPr>
        <p:spPr>
          <a:xfrm rot="17280000">
            <a:off x="9496066" y="5516153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3" name="object 2723"/>
          <p:cNvSpPr txBox="1"/>
          <p:nvPr/>
        </p:nvSpPr>
        <p:spPr>
          <a:xfrm rot="17220000">
            <a:off x="9491400" y="552157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4" name="object 2724"/>
          <p:cNvSpPr txBox="1"/>
          <p:nvPr/>
        </p:nvSpPr>
        <p:spPr>
          <a:xfrm rot="17220000">
            <a:off x="9742671" y="516649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5" name="object 2725"/>
          <p:cNvSpPr txBox="1"/>
          <p:nvPr/>
        </p:nvSpPr>
        <p:spPr>
          <a:xfrm rot="17280000">
            <a:off x="9684029" y="522171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6" name="object 2726"/>
          <p:cNvSpPr txBox="1"/>
          <p:nvPr/>
        </p:nvSpPr>
        <p:spPr>
          <a:xfrm rot="17280000">
            <a:off x="9774285" y="517480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7" name="object 2727"/>
          <p:cNvSpPr txBox="1"/>
          <p:nvPr/>
        </p:nvSpPr>
        <p:spPr>
          <a:xfrm rot="17280000">
            <a:off x="9721669" y="490670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8" name="object 2728"/>
          <p:cNvSpPr txBox="1"/>
          <p:nvPr/>
        </p:nvSpPr>
        <p:spPr>
          <a:xfrm rot="17220000">
            <a:off x="9516813" y="502976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29" name="object 2729"/>
          <p:cNvSpPr txBox="1"/>
          <p:nvPr/>
        </p:nvSpPr>
        <p:spPr>
          <a:xfrm rot="17280000">
            <a:off x="9092404" y="5405009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0" name="object 2730"/>
          <p:cNvSpPr txBox="1"/>
          <p:nvPr/>
        </p:nvSpPr>
        <p:spPr>
          <a:xfrm rot="17280000">
            <a:off x="8914164" y="535019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1" name="object 2731"/>
          <p:cNvSpPr txBox="1"/>
          <p:nvPr/>
        </p:nvSpPr>
        <p:spPr>
          <a:xfrm rot="17280000">
            <a:off x="8758047" y="530117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2" name="object 2732"/>
          <p:cNvSpPr txBox="1"/>
          <p:nvPr/>
        </p:nvSpPr>
        <p:spPr>
          <a:xfrm rot="17220000">
            <a:off x="8721780" y="528786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3" name="object 2733"/>
          <p:cNvSpPr txBox="1"/>
          <p:nvPr/>
        </p:nvSpPr>
        <p:spPr>
          <a:xfrm rot="17280000">
            <a:off x="8659313" y="526321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4" name="object 2734"/>
          <p:cNvSpPr txBox="1"/>
          <p:nvPr/>
        </p:nvSpPr>
        <p:spPr>
          <a:xfrm rot="17220000">
            <a:off x="8730427" y="546752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5" name="object 2735"/>
          <p:cNvSpPr txBox="1"/>
          <p:nvPr/>
        </p:nvSpPr>
        <p:spPr>
          <a:xfrm rot="17280000">
            <a:off x="9093478" y="5566080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6" name="object 2736"/>
          <p:cNvSpPr txBox="1"/>
          <p:nvPr/>
        </p:nvSpPr>
        <p:spPr>
          <a:xfrm rot="17280000">
            <a:off x="8477839" y="593756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7" name="object 2737"/>
          <p:cNvSpPr txBox="1"/>
          <p:nvPr/>
        </p:nvSpPr>
        <p:spPr>
          <a:xfrm rot="17280000">
            <a:off x="8524370" y="594973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8" name="object 2738"/>
          <p:cNvSpPr txBox="1"/>
          <p:nvPr/>
        </p:nvSpPr>
        <p:spPr>
          <a:xfrm rot="17220000">
            <a:off x="8538215" y="594930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39" name="object 2739"/>
          <p:cNvSpPr txBox="1"/>
          <p:nvPr/>
        </p:nvSpPr>
        <p:spPr>
          <a:xfrm rot="17280000">
            <a:off x="8736929" y="602134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0" name="object 2740"/>
          <p:cNvSpPr txBox="1"/>
          <p:nvPr/>
        </p:nvSpPr>
        <p:spPr>
          <a:xfrm rot="17220000">
            <a:off x="8894362" y="606742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1" name="object 2741"/>
          <p:cNvSpPr txBox="1"/>
          <p:nvPr/>
        </p:nvSpPr>
        <p:spPr>
          <a:xfrm rot="17220000">
            <a:off x="9311358" y="613650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2" name="object 2742"/>
          <p:cNvSpPr txBox="1"/>
          <p:nvPr/>
        </p:nvSpPr>
        <p:spPr>
          <a:xfrm rot="17280000">
            <a:off x="9320422" y="613944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3" name="object 2743"/>
          <p:cNvSpPr txBox="1"/>
          <p:nvPr/>
        </p:nvSpPr>
        <p:spPr>
          <a:xfrm rot="17280000">
            <a:off x="8813885" y="653748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4" name="object 2744"/>
          <p:cNvSpPr txBox="1"/>
          <p:nvPr/>
        </p:nvSpPr>
        <p:spPr>
          <a:xfrm rot="17280000">
            <a:off x="8419439" y="641400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5" name="object 2745"/>
          <p:cNvSpPr txBox="1"/>
          <p:nvPr/>
        </p:nvSpPr>
        <p:spPr>
          <a:xfrm rot="17280000">
            <a:off x="8130283" y="674900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6" name="object 2746"/>
          <p:cNvSpPr txBox="1"/>
          <p:nvPr/>
        </p:nvSpPr>
        <p:spPr>
          <a:xfrm rot="17220000">
            <a:off x="8196997" y="6763858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7" name="object 2747"/>
          <p:cNvSpPr txBox="1"/>
          <p:nvPr/>
        </p:nvSpPr>
        <p:spPr>
          <a:xfrm rot="17280000">
            <a:off x="8275963" y="679231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8" name="object 2748"/>
          <p:cNvSpPr txBox="1"/>
          <p:nvPr/>
        </p:nvSpPr>
        <p:spPr>
          <a:xfrm rot="17220000">
            <a:off x="8318084" y="680871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49" name="object 2749"/>
          <p:cNvSpPr txBox="1"/>
          <p:nvPr/>
        </p:nvSpPr>
        <p:spPr>
          <a:xfrm rot="17220000">
            <a:off x="8463764" y="685059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0" name="object 2750"/>
          <p:cNvSpPr txBox="1"/>
          <p:nvPr/>
        </p:nvSpPr>
        <p:spPr>
          <a:xfrm rot="17220000">
            <a:off x="8649429" y="6910253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1" name="object 2751"/>
          <p:cNvSpPr txBox="1"/>
          <p:nvPr/>
        </p:nvSpPr>
        <p:spPr>
          <a:xfrm rot="1140000">
            <a:off x="9047362" y="702866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2" name="object 2752"/>
          <p:cNvSpPr txBox="1"/>
          <p:nvPr/>
        </p:nvSpPr>
        <p:spPr>
          <a:xfrm rot="1140000">
            <a:off x="9047998" y="7070541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3" name="object 2753"/>
          <p:cNvSpPr txBox="1"/>
          <p:nvPr/>
        </p:nvSpPr>
        <p:spPr>
          <a:xfrm rot="1200000">
            <a:off x="9004689" y="714306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4" name="object 2754"/>
          <p:cNvSpPr txBox="1"/>
          <p:nvPr/>
        </p:nvSpPr>
        <p:spPr>
          <a:xfrm rot="17280000">
            <a:off x="8672858" y="697954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5" name="object 2755"/>
          <p:cNvSpPr txBox="1"/>
          <p:nvPr/>
        </p:nvSpPr>
        <p:spPr>
          <a:xfrm rot="1200000">
            <a:off x="8949986" y="741785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6" name="object 2756"/>
          <p:cNvSpPr txBox="1"/>
          <p:nvPr/>
        </p:nvSpPr>
        <p:spPr>
          <a:xfrm rot="1140000">
            <a:off x="8963766" y="7379872"/>
            <a:ext cx="12431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---4.6144..5691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7" name="object 2757"/>
          <p:cNvSpPr txBox="1"/>
          <p:nvPr/>
        </p:nvSpPr>
        <p:spPr>
          <a:xfrm rot="1200000">
            <a:off x="8815609" y="7170634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8" name="object 2758"/>
          <p:cNvSpPr txBox="1"/>
          <p:nvPr/>
        </p:nvSpPr>
        <p:spPr>
          <a:xfrm rot="17220000">
            <a:off x="8542454" y="728120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759" name="object 2759"/>
          <p:cNvSpPr txBox="1"/>
          <p:nvPr/>
        </p:nvSpPr>
        <p:spPr>
          <a:xfrm rot="17220000">
            <a:off x="8357815" y="722033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0" name="object 2760"/>
          <p:cNvSpPr txBox="1"/>
          <p:nvPr/>
        </p:nvSpPr>
        <p:spPr>
          <a:xfrm rot="17280000">
            <a:off x="8025765" y="711947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1" name="object 2761"/>
          <p:cNvSpPr txBox="1"/>
          <p:nvPr/>
        </p:nvSpPr>
        <p:spPr>
          <a:xfrm rot="17280000">
            <a:off x="8104409" y="7141900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2" name="object 2762"/>
          <p:cNvSpPr txBox="1"/>
          <p:nvPr/>
        </p:nvSpPr>
        <p:spPr>
          <a:xfrm rot="17280000">
            <a:off x="8169600" y="716996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3" name="object 2763"/>
          <p:cNvSpPr txBox="1"/>
          <p:nvPr/>
        </p:nvSpPr>
        <p:spPr>
          <a:xfrm rot="17280000">
            <a:off x="8207183" y="718535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4" name="object 2764"/>
          <p:cNvSpPr txBox="1"/>
          <p:nvPr/>
        </p:nvSpPr>
        <p:spPr>
          <a:xfrm rot="1200000">
            <a:off x="9264530" y="7128317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5" name="object 2765"/>
          <p:cNvSpPr txBox="1"/>
          <p:nvPr/>
        </p:nvSpPr>
        <p:spPr>
          <a:xfrm rot="1200000">
            <a:off x="9227745" y="721561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6" name="object 2766"/>
          <p:cNvSpPr txBox="1"/>
          <p:nvPr/>
        </p:nvSpPr>
        <p:spPr>
          <a:xfrm rot="1140000">
            <a:off x="9204855" y="7281369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7" name="object 2767"/>
          <p:cNvSpPr txBox="1"/>
          <p:nvPr/>
        </p:nvSpPr>
        <p:spPr>
          <a:xfrm rot="1140000">
            <a:off x="9485476" y="728351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8" name="object 2768"/>
          <p:cNvSpPr txBox="1"/>
          <p:nvPr/>
        </p:nvSpPr>
        <p:spPr>
          <a:xfrm rot="1140000">
            <a:off x="10068555" y="736799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69" name="object 2769"/>
          <p:cNvSpPr txBox="1"/>
          <p:nvPr/>
        </p:nvSpPr>
        <p:spPr>
          <a:xfrm rot="1140000">
            <a:off x="10047716" y="7447448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0" name="object 2770"/>
          <p:cNvSpPr txBox="1"/>
          <p:nvPr/>
        </p:nvSpPr>
        <p:spPr>
          <a:xfrm rot="1140000">
            <a:off x="10034193" y="752190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1" name="object 2771"/>
          <p:cNvSpPr txBox="1"/>
          <p:nvPr/>
        </p:nvSpPr>
        <p:spPr>
          <a:xfrm rot="1200000">
            <a:off x="10425042" y="755637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2" name="object 2772"/>
          <p:cNvSpPr txBox="1"/>
          <p:nvPr/>
        </p:nvSpPr>
        <p:spPr>
          <a:xfrm rot="1140000">
            <a:off x="10570740" y="759277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3" name="object 2773"/>
          <p:cNvSpPr txBox="1"/>
          <p:nvPr/>
        </p:nvSpPr>
        <p:spPr>
          <a:xfrm rot="1140000">
            <a:off x="10554991" y="767366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4" name="object 2774"/>
          <p:cNvSpPr txBox="1"/>
          <p:nvPr/>
        </p:nvSpPr>
        <p:spPr>
          <a:xfrm rot="1200000">
            <a:off x="10604011" y="751413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5" name="object 2775"/>
          <p:cNvSpPr txBox="1"/>
          <p:nvPr/>
        </p:nvSpPr>
        <p:spPr>
          <a:xfrm rot="1140000">
            <a:off x="10910779" y="761067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6" name="object 2776"/>
          <p:cNvSpPr txBox="1"/>
          <p:nvPr/>
        </p:nvSpPr>
        <p:spPr>
          <a:xfrm rot="1140000">
            <a:off x="10890019" y="769120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7" name="object 2777"/>
          <p:cNvSpPr txBox="1"/>
          <p:nvPr/>
        </p:nvSpPr>
        <p:spPr>
          <a:xfrm rot="1140000">
            <a:off x="10866753" y="7763510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8" name="object 2778"/>
          <p:cNvSpPr txBox="1"/>
          <p:nvPr/>
        </p:nvSpPr>
        <p:spPr>
          <a:xfrm rot="17280000">
            <a:off x="8167866" y="738470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79" name="object 2779"/>
          <p:cNvSpPr txBox="1"/>
          <p:nvPr/>
        </p:nvSpPr>
        <p:spPr>
          <a:xfrm rot="17280000">
            <a:off x="7778073" y="795919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0" name="object 2780"/>
          <p:cNvSpPr txBox="1"/>
          <p:nvPr/>
        </p:nvSpPr>
        <p:spPr>
          <a:xfrm rot="17280000">
            <a:off x="7856103" y="798317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1" name="object 2781"/>
          <p:cNvSpPr txBox="1"/>
          <p:nvPr/>
        </p:nvSpPr>
        <p:spPr>
          <a:xfrm rot="17280000">
            <a:off x="7927332" y="801395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2" name="object 2782"/>
          <p:cNvSpPr txBox="1"/>
          <p:nvPr/>
        </p:nvSpPr>
        <p:spPr>
          <a:xfrm rot="17280000">
            <a:off x="7962053" y="802863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3" name="object 2783"/>
          <p:cNvSpPr txBox="1"/>
          <p:nvPr/>
        </p:nvSpPr>
        <p:spPr>
          <a:xfrm rot="17280000">
            <a:off x="8124556" y="807015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4" name="object 2784"/>
          <p:cNvSpPr txBox="1"/>
          <p:nvPr/>
        </p:nvSpPr>
        <p:spPr>
          <a:xfrm rot="17280000">
            <a:off x="8302052" y="8120471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5" name="object 2785"/>
          <p:cNvSpPr txBox="1"/>
          <p:nvPr/>
        </p:nvSpPr>
        <p:spPr>
          <a:xfrm rot="17280000">
            <a:off x="8695464" y="826379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6" name="object 2786"/>
          <p:cNvSpPr txBox="1"/>
          <p:nvPr/>
        </p:nvSpPr>
        <p:spPr>
          <a:xfrm rot="17280000">
            <a:off x="8227272" y="8534089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7" name="object 2787"/>
          <p:cNvSpPr txBox="1"/>
          <p:nvPr/>
        </p:nvSpPr>
        <p:spPr>
          <a:xfrm rot="17280000">
            <a:off x="7862188" y="842737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8" name="object 2788"/>
          <p:cNvSpPr txBox="1"/>
          <p:nvPr/>
        </p:nvSpPr>
        <p:spPr>
          <a:xfrm rot="17280000">
            <a:off x="7512484" y="888051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9" name="object 2789"/>
          <p:cNvSpPr txBox="1"/>
          <p:nvPr/>
        </p:nvSpPr>
        <p:spPr>
          <a:xfrm rot="17280000">
            <a:off x="7591175" y="889199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0" name="object 2790"/>
          <p:cNvSpPr txBox="1"/>
          <p:nvPr/>
        </p:nvSpPr>
        <p:spPr>
          <a:xfrm rot="17220000">
            <a:off x="7659122" y="892912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1" name="object 2791"/>
          <p:cNvSpPr txBox="1"/>
          <p:nvPr/>
        </p:nvSpPr>
        <p:spPr>
          <a:xfrm rot="17280000">
            <a:off x="7698556" y="894318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2" name="object 2792"/>
          <p:cNvSpPr txBox="1"/>
          <p:nvPr/>
        </p:nvSpPr>
        <p:spPr>
          <a:xfrm rot="17220000">
            <a:off x="7863147" y="899355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3" name="object 2793"/>
          <p:cNvSpPr txBox="1"/>
          <p:nvPr/>
        </p:nvSpPr>
        <p:spPr>
          <a:xfrm rot="1020000">
            <a:off x="8450872" y="9156472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4" name="object 2794"/>
          <p:cNvSpPr txBox="1"/>
          <p:nvPr/>
        </p:nvSpPr>
        <p:spPr>
          <a:xfrm rot="1020000">
            <a:off x="8434049" y="919369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5" name="object 2795"/>
          <p:cNvSpPr txBox="1"/>
          <p:nvPr/>
        </p:nvSpPr>
        <p:spPr>
          <a:xfrm rot="17280000">
            <a:off x="8375771" y="903051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6" name="object 2796"/>
          <p:cNvSpPr txBox="1"/>
          <p:nvPr/>
        </p:nvSpPr>
        <p:spPr>
          <a:xfrm rot="960000">
            <a:off x="8523467" y="8924823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7" name="object 2797"/>
          <p:cNvSpPr txBox="1"/>
          <p:nvPr/>
        </p:nvSpPr>
        <p:spPr>
          <a:xfrm rot="960000">
            <a:off x="8500559" y="8961332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798" name="object 2798"/>
          <p:cNvSpPr txBox="1"/>
          <p:nvPr/>
        </p:nvSpPr>
        <p:spPr>
          <a:xfrm rot="17280000">
            <a:off x="7951036" y="8939682"/>
            <a:ext cx="357687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135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0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7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7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250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90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204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r>
              <a:rPr sz="525" i="1" spc="-434" baseline="15873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r>
              <a:rPr sz="350" i="1" spc="-3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r>
              <a:rPr sz="525" i="1" spc="44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30" baseline="15873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525" baseline="15873">
              <a:latin typeface="Arial"/>
              <a:cs typeface="Arial"/>
            </a:endParaRPr>
          </a:p>
        </p:txBody>
      </p:sp>
      <p:sp>
        <p:nvSpPr>
          <p:cNvPr id="2799" name="object 2799"/>
          <p:cNvSpPr txBox="1"/>
          <p:nvPr/>
        </p:nvSpPr>
        <p:spPr>
          <a:xfrm rot="17280000">
            <a:off x="7962712" y="944966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0" name="object 2800"/>
          <p:cNvSpPr txBox="1"/>
          <p:nvPr/>
        </p:nvSpPr>
        <p:spPr>
          <a:xfrm rot="17280000">
            <a:off x="7916755" y="9463136"/>
            <a:ext cx="126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10"/>
              </a:lnSpc>
            </a:pPr>
            <a:r>
              <a:rPr sz="525" i="1" spc="-209" baseline="-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09" baseline="-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09" baseline="-15873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09" baseline="-15873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209" baseline="-15873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1" name="object 2801"/>
          <p:cNvSpPr txBox="1"/>
          <p:nvPr/>
        </p:nvSpPr>
        <p:spPr>
          <a:xfrm rot="17280000">
            <a:off x="8312472" y="9577780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2" name="object 2802"/>
          <p:cNvSpPr txBox="1"/>
          <p:nvPr/>
        </p:nvSpPr>
        <p:spPr>
          <a:xfrm rot="17280000">
            <a:off x="7718656" y="938055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3" name="object 2803"/>
          <p:cNvSpPr txBox="1"/>
          <p:nvPr/>
        </p:nvSpPr>
        <p:spPr>
          <a:xfrm rot="17280000">
            <a:off x="7597661" y="9340521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4" name="object 2804"/>
          <p:cNvSpPr txBox="1"/>
          <p:nvPr/>
        </p:nvSpPr>
        <p:spPr>
          <a:xfrm rot="17280000">
            <a:off x="7483849" y="929930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5" name="object 2805"/>
          <p:cNvSpPr txBox="1"/>
          <p:nvPr/>
        </p:nvSpPr>
        <p:spPr>
          <a:xfrm rot="17280000">
            <a:off x="7396457" y="928357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6" name="object 2806"/>
          <p:cNvSpPr txBox="1"/>
          <p:nvPr/>
        </p:nvSpPr>
        <p:spPr>
          <a:xfrm rot="19080000">
            <a:off x="14045466" y="3599723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7" name="object 2807"/>
          <p:cNvSpPr txBox="1"/>
          <p:nvPr/>
        </p:nvSpPr>
        <p:spPr>
          <a:xfrm rot="3480000">
            <a:off x="14597279" y="314057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8" name="object 2808"/>
          <p:cNvSpPr txBox="1"/>
          <p:nvPr/>
        </p:nvSpPr>
        <p:spPr>
          <a:xfrm rot="3480000">
            <a:off x="14530701" y="3176008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09" name="object 2809"/>
          <p:cNvSpPr txBox="1"/>
          <p:nvPr/>
        </p:nvSpPr>
        <p:spPr>
          <a:xfrm rot="3540000">
            <a:off x="14714136" y="3501229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0" name="object 2810"/>
          <p:cNvSpPr txBox="1"/>
          <p:nvPr/>
        </p:nvSpPr>
        <p:spPr>
          <a:xfrm rot="3540000">
            <a:off x="14897041" y="378578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1" name="object 2811"/>
          <p:cNvSpPr txBox="1"/>
          <p:nvPr/>
        </p:nvSpPr>
        <p:spPr>
          <a:xfrm rot="1260000">
            <a:off x="14905803" y="3940121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2" name="object 2812"/>
          <p:cNvSpPr txBox="1"/>
          <p:nvPr/>
        </p:nvSpPr>
        <p:spPr>
          <a:xfrm rot="1260000">
            <a:off x="14684345" y="388707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3" name="object 2813"/>
          <p:cNvSpPr txBox="1"/>
          <p:nvPr/>
        </p:nvSpPr>
        <p:spPr>
          <a:xfrm rot="1260000">
            <a:off x="14712878" y="394416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-4.56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4" name="object 2814"/>
          <p:cNvSpPr txBox="1"/>
          <p:nvPr/>
        </p:nvSpPr>
        <p:spPr>
          <a:xfrm rot="3480000">
            <a:off x="14842464" y="336750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5" name="object 2815"/>
          <p:cNvSpPr txBox="1"/>
          <p:nvPr/>
        </p:nvSpPr>
        <p:spPr>
          <a:xfrm rot="3480000">
            <a:off x="14792353" y="338790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6" name="object 2816"/>
          <p:cNvSpPr txBox="1"/>
          <p:nvPr/>
        </p:nvSpPr>
        <p:spPr>
          <a:xfrm rot="3480000">
            <a:off x="14988530" y="3282260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7" name="object 2817"/>
          <p:cNvSpPr txBox="1"/>
          <p:nvPr/>
        </p:nvSpPr>
        <p:spPr>
          <a:xfrm rot="3480000">
            <a:off x="15171050" y="3180661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8" name="object 2818"/>
          <p:cNvSpPr txBox="1"/>
          <p:nvPr/>
        </p:nvSpPr>
        <p:spPr>
          <a:xfrm rot="3480000">
            <a:off x="15123471" y="3205662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19" name="object 2819"/>
          <p:cNvSpPr txBox="1"/>
          <p:nvPr/>
        </p:nvSpPr>
        <p:spPr>
          <a:xfrm rot="4200000">
            <a:off x="15258809" y="335771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0" name="object 2820"/>
          <p:cNvSpPr txBox="1"/>
          <p:nvPr/>
        </p:nvSpPr>
        <p:spPr>
          <a:xfrm rot="4560000">
            <a:off x="15350212" y="3603358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1" name="object 2821"/>
          <p:cNvSpPr txBox="1"/>
          <p:nvPr/>
        </p:nvSpPr>
        <p:spPr>
          <a:xfrm rot="16020000">
            <a:off x="15406165" y="3833781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2" name="object 2822"/>
          <p:cNvSpPr txBox="1"/>
          <p:nvPr/>
        </p:nvSpPr>
        <p:spPr>
          <a:xfrm rot="16500000">
            <a:off x="15423148" y="409446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3" name="object 2823"/>
          <p:cNvSpPr txBox="1"/>
          <p:nvPr/>
        </p:nvSpPr>
        <p:spPr>
          <a:xfrm rot="16920000">
            <a:off x="15403568" y="432825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4" name="object 2824"/>
          <p:cNvSpPr txBox="1"/>
          <p:nvPr/>
        </p:nvSpPr>
        <p:spPr>
          <a:xfrm rot="17100000">
            <a:off x="15295545" y="458854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5" name="object 2825"/>
          <p:cNvSpPr txBox="1"/>
          <p:nvPr/>
        </p:nvSpPr>
        <p:spPr>
          <a:xfrm rot="17100000">
            <a:off x="15356614" y="4555002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6" name="object 2826"/>
          <p:cNvSpPr txBox="1"/>
          <p:nvPr/>
        </p:nvSpPr>
        <p:spPr>
          <a:xfrm rot="17100000">
            <a:off x="14986815" y="4503839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7" name="object 2827"/>
          <p:cNvSpPr txBox="1"/>
          <p:nvPr/>
        </p:nvSpPr>
        <p:spPr>
          <a:xfrm rot="16920000">
            <a:off x="14942477" y="4451277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8" name="object 2828"/>
          <p:cNvSpPr txBox="1"/>
          <p:nvPr/>
        </p:nvSpPr>
        <p:spPr>
          <a:xfrm rot="16380000">
            <a:off x="14993309" y="4204823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9" name="object 2829"/>
          <p:cNvSpPr txBox="1"/>
          <p:nvPr/>
        </p:nvSpPr>
        <p:spPr>
          <a:xfrm rot="15840000">
            <a:off x="14998472" y="403101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0" name="object 2830"/>
          <p:cNvSpPr txBox="1"/>
          <p:nvPr/>
        </p:nvSpPr>
        <p:spPr>
          <a:xfrm rot="4500000">
            <a:off x="14970244" y="384549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1" name="object 2831"/>
          <p:cNvSpPr txBox="1"/>
          <p:nvPr/>
        </p:nvSpPr>
        <p:spPr>
          <a:xfrm rot="4560000">
            <a:off x="14921939" y="366583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2" name="object 2832"/>
          <p:cNvSpPr txBox="1"/>
          <p:nvPr/>
        </p:nvSpPr>
        <p:spPr>
          <a:xfrm rot="3540000">
            <a:off x="14837266" y="3470446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3" name="object 2833"/>
          <p:cNvSpPr txBox="1"/>
          <p:nvPr/>
        </p:nvSpPr>
        <p:spPr>
          <a:xfrm rot="3540000">
            <a:off x="15117888" y="3518767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4" name="object 2834"/>
          <p:cNvSpPr txBox="1"/>
          <p:nvPr/>
        </p:nvSpPr>
        <p:spPr>
          <a:xfrm rot="16380000">
            <a:off x="15225054" y="395741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5" name="object 2835"/>
          <p:cNvSpPr txBox="1"/>
          <p:nvPr/>
        </p:nvSpPr>
        <p:spPr>
          <a:xfrm rot="960000">
            <a:off x="14855683" y="409212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6" name="object 2836"/>
          <p:cNvSpPr txBox="1"/>
          <p:nvPr/>
        </p:nvSpPr>
        <p:spPr>
          <a:xfrm rot="960000">
            <a:off x="14847093" y="412254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7" name="object 2837"/>
          <p:cNvSpPr txBox="1"/>
          <p:nvPr/>
        </p:nvSpPr>
        <p:spPr>
          <a:xfrm rot="1200000">
            <a:off x="14482253" y="401459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8" name="object 2838"/>
          <p:cNvSpPr txBox="1"/>
          <p:nvPr/>
        </p:nvSpPr>
        <p:spPr>
          <a:xfrm rot="17100000">
            <a:off x="14627636" y="429289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39" name="object 2839"/>
          <p:cNvSpPr txBox="1"/>
          <p:nvPr/>
        </p:nvSpPr>
        <p:spPr>
          <a:xfrm rot="17100000">
            <a:off x="14402546" y="423022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0" name="object 2840"/>
          <p:cNvSpPr txBox="1"/>
          <p:nvPr/>
        </p:nvSpPr>
        <p:spPr>
          <a:xfrm rot="17100000">
            <a:off x="14806954" y="433978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1" name="object 2841"/>
          <p:cNvSpPr txBox="1"/>
          <p:nvPr/>
        </p:nvSpPr>
        <p:spPr>
          <a:xfrm rot="17100000">
            <a:off x="14888214" y="436590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2" name="object 2842"/>
          <p:cNvSpPr txBox="1"/>
          <p:nvPr/>
        </p:nvSpPr>
        <p:spPr>
          <a:xfrm rot="17280000">
            <a:off x="14661192" y="514330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3" name="object 2843"/>
          <p:cNvSpPr txBox="1"/>
          <p:nvPr/>
        </p:nvSpPr>
        <p:spPr>
          <a:xfrm rot="17280000">
            <a:off x="14740283" y="5153021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4" name="object 2844"/>
          <p:cNvSpPr txBox="1"/>
          <p:nvPr/>
        </p:nvSpPr>
        <p:spPr>
          <a:xfrm rot="17280000">
            <a:off x="14777152" y="5165549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5" name="object 2845"/>
          <p:cNvSpPr txBox="1"/>
          <p:nvPr/>
        </p:nvSpPr>
        <p:spPr>
          <a:xfrm rot="17280000">
            <a:off x="14941043" y="521419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6" name="object 2846"/>
          <p:cNvSpPr txBox="1"/>
          <p:nvPr/>
        </p:nvSpPr>
        <p:spPr>
          <a:xfrm rot="17280000">
            <a:off x="15112908" y="527001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7" name="object 2847"/>
          <p:cNvSpPr txBox="1"/>
          <p:nvPr/>
        </p:nvSpPr>
        <p:spPr>
          <a:xfrm rot="17280000">
            <a:off x="15151106" y="5291011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8" name="object 2848"/>
          <p:cNvSpPr txBox="1"/>
          <p:nvPr/>
        </p:nvSpPr>
        <p:spPr>
          <a:xfrm rot="17280000">
            <a:off x="14588877" y="5090382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49" name="object 2849"/>
          <p:cNvSpPr txBox="1"/>
          <p:nvPr/>
        </p:nvSpPr>
        <p:spPr>
          <a:xfrm rot="17220000">
            <a:off x="14365779" y="503084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0" name="object 2850"/>
          <p:cNvSpPr txBox="1"/>
          <p:nvPr/>
        </p:nvSpPr>
        <p:spPr>
          <a:xfrm rot="17220000">
            <a:off x="14170346" y="499612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1" name="object 2851"/>
          <p:cNvSpPr txBox="1"/>
          <p:nvPr/>
        </p:nvSpPr>
        <p:spPr>
          <a:xfrm rot="17280000">
            <a:off x="14205359" y="5009774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2" name="object 2852"/>
          <p:cNvSpPr txBox="1"/>
          <p:nvPr/>
        </p:nvSpPr>
        <p:spPr>
          <a:xfrm rot="17280000">
            <a:off x="13990813" y="5650267"/>
            <a:ext cx="12548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--44..6672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3" name="object 2853"/>
          <p:cNvSpPr txBox="1"/>
          <p:nvPr/>
        </p:nvSpPr>
        <p:spPr>
          <a:xfrm rot="17220000">
            <a:off x="14196474" y="571378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4" name="object 2854"/>
          <p:cNvSpPr txBox="1"/>
          <p:nvPr/>
        </p:nvSpPr>
        <p:spPr>
          <a:xfrm rot="17280000">
            <a:off x="14404194" y="577828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5" name="object 2855"/>
          <p:cNvSpPr txBox="1"/>
          <p:nvPr/>
        </p:nvSpPr>
        <p:spPr>
          <a:xfrm rot="17220000">
            <a:off x="14481750" y="580040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6" name="object 2856"/>
          <p:cNvSpPr txBox="1"/>
          <p:nvPr/>
        </p:nvSpPr>
        <p:spPr>
          <a:xfrm rot="17280000">
            <a:off x="14547011" y="582302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7" name="object 2857"/>
          <p:cNvSpPr txBox="1"/>
          <p:nvPr/>
        </p:nvSpPr>
        <p:spPr>
          <a:xfrm rot="17220000">
            <a:off x="14584479" y="584085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8" name="object 2858"/>
          <p:cNvSpPr txBox="1"/>
          <p:nvPr/>
        </p:nvSpPr>
        <p:spPr>
          <a:xfrm rot="17280000">
            <a:off x="14922430" y="594152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59" name="object 2859"/>
          <p:cNvSpPr txBox="1"/>
          <p:nvPr/>
        </p:nvSpPr>
        <p:spPr>
          <a:xfrm rot="17280000">
            <a:off x="14964666" y="595870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0" name="object 2860"/>
          <p:cNvSpPr txBox="1"/>
          <p:nvPr/>
        </p:nvSpPr>
        <p:spPr>
          <a:xfrm rot="17280000">
            <a:off x="14854478" y="609255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1" name="object 2861"/>
          <p:cNvSpPr txBox="1"/>
          <p:nvPr/>
        </p:nvSpPr>
        <p:spPr>
          <a:xfrm rot="17280000">
            <a:off x="14510500" y="601666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2" name="object 2862"/>
          <p:cNvSpPr txBox="1"/>
          <p:nvPr/>
        </p:nvSpPr>
        <p:spPr>
          <a:xfrm rot="960000">
            <a:off x="14292741" y="618729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3" name="object 2863"/>
          <p:cNvSpPr txBox="1"/>
          <p:nvPr/>
        </p:nvSpPr>
        <p:spPr>
          <a:xfrm rot="960000">
            <a:off x="14274752" y="622292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4" name="object 2864"/>
          <p:cNvSpPr txBox="1"/>
          <p:nvPr/>
        </p:nvSpPr>
        <p:spPr>
          <a:xfrm rot="17280000">
            <a:off x="14356486" y="6214844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5" name="object 2865"/>
          <p:cNvSpPr txBox="1"/>
          <p:nvPr/>
        </p:nvSpPr>
        <p:spPr>
          <a:xfrm rot="960000">
            <a:off x="13891957" y="6075581"/>
            <a:ext cx="121987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172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--4.61</a:t>
            </a:r>
            <a:r>
              <a:rPr sz="525" i="1" spc="-172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72" baseline="15873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172" baseline="15873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172" baseline="15873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6" name="object 2866"/>
          <p:cNvSpPr txBox="1"/>
          <p:nvPr/>
        </p:nvSpPr>
        <p:spPr>
          <a:xfrm rot="960000">
            <a:off x="13810669" y="6364296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7" name="object 2867"/>
          <p:cNvSpPr txBox="1"/>
          <p:nvPr/>
        </p:nvSpPr>
        <p:spPr>
          <a:xfrm rot="960000">
            <a:off x="13783306" y="642658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8" name="object 2868"/>
          <p:cNvSpPr txBox="1"/>
          <p:nvPr/>
        </p:nvSpPr>
        <p:spPr>
          <a:xfrm rot="960000">
            <a:off x="13777323" y="6488875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-4.54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9" name="object 2869"/>
          <p:cNvSpPr txBox="1"/>
          <p:nvPr/>
        </p:nvSpPr>
        <p:spPr>
          <a:xfrm rot="17280000">
            <a:off x="14160439" y="661120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0" name="object 2870"/>
          <p:cNvSpPr txBox="1"/>
          <p:nvPr/>
        </p:nvSpPr>
        <p:spPr>
          <a:xfrm rot="17220000">
            <a:off x="14238249" y="6624978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1" name="object 2871"/>
          <p:cNvSpPr txBox="1"/>
          <p:nvPr/>
        </p:nvSpPr>
        <p:spPr>
          <a:xfrm rot="17220000">
            <a:off x="14303969" y="6649789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2" name="object 2872"/>
          <p:cNvSpPr txBox="1"/>
          <p:nvPr/>
        </p:nvSpPr>
        <p:spPr>
          <a:xfrm rot="17280000">
            <a:off x="14349429" y="666310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3" name="object 2873"/>
          <p:cNvSpPr txBox="1"/>
          <p:nvPr/>
        </p:nvSpPr>
        <p:spPr>
          <a:xfrm rot="17220000">
            <a:off x="14502765" y="6686901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4" name="object 2874"/>
          <p:cNvSpPr txBox="1"/>
          <p:nvPr/>
        </p:nvSpPr>
        <p:spPr>
          <a:xfrm rot="17220000">
            <a:off x="14719063" y="675931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5" name="object 2875"/>
          <p:cNvSpPr txBox="1"/>
          <p:nvPr/>
        </p:nvSpPr>
        <p:spPr>
          <a:xfrm rot="17280000">
            <a:off x="14692691" y="674113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6" name="object 2876"/>
          <p:cNvSpPr txBox="1"/>
          <p:nvPr/>
        </p:nvSpPr>
        <p:spPr>
          <a:xfrm rot="17280000">
            <a:off x="14036235" y="632628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7" name="object 2877"/>
          <p:cNvSpPr txBox="1"/>
          <p:nvPr/>
        </p:nvSpPr>
        <p:spPr>
          <a:xfrm rot="17280000">
            <a:off x="14485446" y="756367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8" name="object 2878"/>
          <p:cNvSpPr txBox="1"/>
          <p:nvPr/>
        </p:nvSpPr>
        <p:spPr>
          <a:xfrm rot="17280000">
            <a:off x="14255190" y="7484803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79" name="object 2879"/>
          <p:cNvSpPr txBox="1"/>
          <p:nvPr/>
        </p:nvSpPr>
        <p:spPr>
          <a:xfrm rot="17280000">
            <a:off x="13932075" y="737718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0" name="object 2880"/>
          <p:cNvSpPr txBox="1"/>
          <p:nvPr/>
        </p:nvSpPr>
        <p:spPr>
          <a:xfrm rot="17280000">
            <a:off x="14013327" y="739937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1" name="object 2881"/>
          <p:cNvSpPr txBox="1"/>
          <p:nvPr/>
        </p:nvSpPr>
        <p:spPr>
          <a:xfrm rot="17280000">
            <a:off x="14075910" y="743125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2" name="object 2882"/>
          <p:cNvSpPr txBox="1"/>
          <p:nvPr/>
        </p:nvSpPr>
        <p:spPr>
          <a:xfrm rot="17280000">
            <a:off x="14112374" y="7447220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3" name="object 2883"/>
          <p:cNvSpPr txBox="1"/>
          <p:nvPr/>
        </p:nvSpPr>
        <p:spPr>
          <a:xfrm rot="17280000">
            <a:off x="14060932" y="761521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4" name="object 2884"/>
          <p:cNvSpPr txBox="1"/>
          <p:nvPr/>
        </p:nvSpPr>
        <p:spPr>
          <a:xfrm rot="17280000">
            <a:off x="14339425" y="7630817"/>
            <a:ext cx="289903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-4.79    </a:t>
            </a:r>
            <a:r>
              <a:rPr sz="525" i="1" spc="60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5" name="object 2885"/>
          <p:cNvSpPr txBox="1"/>
          <p:nvPr/>
        </p:nvSpPr>
        <p:spPr>
          <a:xfrm rot="17220000">
            <a:off x="14251240" y="839544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6" name="object 2886"/>
          <p:cNvSpPr txBox="1"/>
          <p:nvPr/>
        </p:nvSpPr>
        <p:spPr>
          <a:xfrm rot="17280000">
            <a:off x="14214845" y="838048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7" name="object 2887"/>
          <p:cNvSpPr txBox="1"/>
          <p:nvPr/>
        </p:nvSpPr>
        <p:spPr>
          <a:xfrm rot="17280000">
            <a:off x="14002230" y="833037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8" name="object 2888"/>
          <p:cNvSpPr txBox="1"/>
          <p:nvPr/>
        </p:nvSpPr>
        <p:spPr>
          <a:xfrm rot="17280000">
            <a:off x="13832211" y="827703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889" name="object 2889"/>
          <p:cNvSpPr txBox="1"/>
          <p:nvPr/>
        </p:nvSpPr>
        <p:spPr>
          <a:xfrm rot="17280000">
            <a:off x="13678298" y="823802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0" name="object 2890"/>
          <p:cNvSpPr txBox="1"/>
          <p:nvPr/>
        </p:nvSpPr>
        <p:spPr>
          <a:xfrm rot="17280000">
            <a:off x="13758464" y="8254899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1" name="object 2891"/>
          <p:cNvSpPr txBox="1"/>
          <p:nvPr/>
        </p:nvSpPr>
        <p:spPr>
          <a:xfrm rot="17220000">
            <a:off x="13505244" y="887008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2" name="object 2892"/>
          <p:cNvSpPr txBox="1"/>
          <p:nvPr/>
        </p:nvSpPr>
        <p:spPr>
          <a:xfrm rot="17220000">
            <a:off x="13573666" y="888080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3" name="object 2893"/>
          <p:cNvSpPr txBox="1"/>
          <p:nvPr/>
        </p:nvSpPr>
        <p:spPr>
          <a:xfrm rot="17280000">
            <a:off x="13654261" y="8908819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4" name="object 2894"/>
          <p:cNvSpPr txBox="1"/>
          <p:nvPr/>
        </p:nvSpPr>
        <p:spPr>
          <a:xfrm rot="17280000">
            <a:off x="13689752" y="892454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5" name="object 2895"/>
          <p:cNvSpPr txBox="1"/>
          <p:nvPr/>
        </p:nvSpPr>
        <p:spPr>
          <a:xfrm rot="17280000">
            <a:off x="13833274" y="8962539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6" name="object 2896"/>
          <p:cNvSpPr txBox="1"/>
          <p:nvPr/>
        </p:nvSpPr>
        <p:spPr>
          <a:xfrm rot="17280000">
            <a:off x="14026928" y="903550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7" name="object 2897"/>
          <p:cNvSpPr txBox="1"/>
          <p:nvPr/>
        </p:nvSpPr>
        <p:spPr>
          <a:xfrm rot="17220000">
            <a:off x="14059499" y="9052617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8" name="object 2898"/>
          <p:cNvSpPr txBox="1"/>
          <p:nvPr/>
        </p:nvSpPr>
        <p:spPr>
          <a:xfrm rot="17280000">
            <a:off x="13880049" y="9357939"/>
            <a:ext cx="19913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15"/>
              </a:lnSpc>
            </a:pPr>
            <a:r>
              <a:rPr sz="525" i="1" spc="-7" baseline="-15873" dirty="0">
                <a:solidFill>
                  <a:srgbClr val="ACACAC"/>
                </a:solidFill>
                <a:latin typeface="Arial"/>
                <a:cs typeface="Arial"/>
              </a:rPr>
              <a:t>-4.</a:t>
            </a:r>
            <a:r>
              <a:rPr sz="525" i="1" spc="-150" baseline="-15873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345" baseline="-15873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899" name="object 2899"/>
          <p:cNvSpPr txBox="1"/>
          <p:nvPr/>
        </p:nvSpPr>
        <p:spPr>
          <a:xfrm rot="17280000">
            <a:off x="13947098" y="9408886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0" name="object 2900"/>
          <p:cNvSpPr txBox="1"/>
          <p:nvPr/>
        </p:nvSpPr>
        <p:spPr>
          <a:xfrm rot="17280000">
            <a:off x="13736181" y="9329966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1" name="object 2901"/>
          <p:cNvSpPr txBox="1"/>
          <p:nvPr/>
        </p:nvSpPr>
        <p:spPr>
          <a:xfrm rot="17220000">
            <a:off x="13546218" y="9260220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2" name="object 2902"/>
          <p:cNvSpPr txBox="1"/>
          <p:nvPr/>
        </p:nvSpPr>
        <p:spPr>
          <a:xfrm rot="17280000">
            <a:off x="13473145" y="923704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3" name="object 2903"/>
          <p:cNvSpPr txBox="1"/>
          <p:nvPr/>
        </p:nvSpPr>
        <p:spPr>
          <a:xfrm rot="17280000">
            <a:off x="13620671" y="921948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4" name="object 2904"/>
          <p:cNvSpPr txBox="1"/>
          <p:nvPr/>
        </p:nvSpPr>
        <p:spPr>
          <a:xfrm rot="1140000">
            <a:off x="13294916" y="8299337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5" name="object 2905"/>
          <p:cNvSpPr txBox="1"/>
          <p:nvPr/>
        </p:nvSpPr>
        <p:spPr>
          <a:xfrm rot="1140000">
            <a:off x="12223067" y="8011508"/>
            <a:ext cx="22942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15"/>
              </a:lnSpc>
            </a:pPr>
            <a:r>
              <a:rPr sz="350" i="1" spc="-8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127" baseline="-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8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27" baseline="-15873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8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127" baseline="-15873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350" i="1" spc="-85" dirty="0">
                <a:solidFill>
                  <a:srgbClr val="ACACAC"/>
                </a:solidFill>
                <a:latin typeface="Arial"/>
                <a:cs typeface="Arial"/>
              </a:rPr>
              <a:t>6</a:t>
            </a:r>
            <a:r>
              <a:rPr sz="525" i="1" spc="-127" baseline="-15873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350" i="1" spc="-85" dirty="0">
                <a:solidFill>
                  <a:srgbClr val="ACACAC"/>
                </a:solidFill>
                <a:latin typeface="Arial"/>
                <a:cs typeface="Arial"/>
              </a:rPr>
              <a:t>2-4.59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6" name="object 2906"/>
          <p:cNvSpPr txBox="1"/>
          <p:nvPr/>
        </p:nvSpPr>
        <p:spPr>
          <a:xfrm rot="1140000">
            <a:off x="12293519" y="8090488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7" name="object 2907"/>
          <p:cNvSpPr txBox="1"/>
          <p:nvPr/>
        </p:nvSpPr>
        <p:spPr>
          <a:xfrm rot="1200000">
            <a:off x="11419390" y="783985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8" name="object 2908"/>
          <p:cNvSpPr txBox="1"/>
          <p:nvPr/>
        </p:nvSpPr>
        <p:spPr>
          <a:xfrm rot="1140000">
            <a:off x="11271938" y="775420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09" name="object 2909"/>
          <p:cNvSpPr txBox="1"/>
          <p:nvPr/>
        </p:nvSpPr>
        <p:spPr>
          <a:xfrm rot="1200000">
            <a:off x="11239706" y="786885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0" name="object 2910"/>
          <p:cNvSpPr txBox="1"/>
          <p:nvPr/>
        </p:nvSpPr>
        <p:spPr>
          <a:xfrm rot="1140000">
            <a:off x="11551844" y="7960375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1" name="object 2911"/>
          <p:cNvSpPr txBox="1"/>
          <p:nvPr/>
        </p:nvSpPr>
        <p:spPr>
          <a:xfrm rot="1140000">
            <a:off x="11376455" y="783187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2" name="object 2912"/>
          <p:cNvSpPr txBox="1"/>
          <p:nvPr/>
        </p:nvSpPr>
        <p:spPr>
          <a:xfrm rot="1140000">
            <a:off x="11724369" y="794355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3" name="object 2913"/>
          <p:cNvSpPr txBox="1"/>
          <p:nvPr/>
        </p:nvSpPr>
        <p:spPr>
          <a:xfrm rot="1200000">
            <a:off x="12133323" y="8060106"/>
            <a:ext cx="115047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4" name="object 2914"/>
          <p:cNvSpPr txBox="1"/>
          <p:nvPr/>
        </p:nvSpPr>
        <p:spPr>
          <a:xfrm rot="1140000">
            <a:off x="11898684" y="809424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5" name="object 2915"/>
          <p:cNvSpPr txBox="1"/>
          <p:nvPr/>
        </p:nvSpPr>
        <p:spPr>
          <a:xfrm rot="1200000">
            <a:off x="11913700" y="806535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6" name="object 2916"/>
          <p:cNvSpPr txBox="1"/>
          <p:nvPr/>
        </p:nvSpPr>
        <p:spPr>
          <a:xfrm rot="1140000">
            <a:off x="12493575" y="8155093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7" name="object 2917"/>
          <p:cNvSpPr txBox="1"/>
          <p:nvPr/>
        </p:nvSpPr>
        <p:spPr>
          <a:xfrm rot="1140000">
            <a:off x="12487410" y="8229898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8" name="object 2918"/>
          <p:cNvSpPr txBox="1"/>
          <p:nvPr/>
        </p:nvSpPr>
        <p:spPr>
          <a:xfrm rot="1140000">
            <a:off x="12459213" y="8258536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19" name="object 2919"/>
          <p:cNvSpPr txBox="1"/>
          <p:nvPr/>
        </p:nvSpPr>
        <p:spPr>
          <a:xfrm rot="1200000">
            <a:off x="13045138" y="823000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0" name="object 2920"/>
          <p:cNvSpPr txBox="1"/>
          <p:nvPr/>
        </p:nvSpPr>
        <p:spPr>
          <a:xfrm rot="1200000">
            <a:off x="13019009" y="8308038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1" name="object 2921"/>
          <p:cNvSpPr txBox="1"/>
          <p:nvPr/>
        </p:nvSpPr>
        <p:spPr>
          <a:xfrm rot="1140000">
            <a:off x="12971778" y="837128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2" name="object 2922"/>
          <p:cNvSpPr txBox="1"/>
          <p:nvPr/>
        </p:nvSpPr>
        <p:spPr>
          <a:xfrm rot="1200000">
            <a:off x="12960664" y="840074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3" name="object 2923"/>
          <p:cNvSpPr txBox="1"/>
          <p:nvPr/>
        </p:nvSpPr>
        <p:spPr>
          <a:xfrm rot="17280000">
            <a:off x="13593723" y="8566845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4" name="object 2924"/>
          <p:cNvSpPr txBox="1"/>
          <p:nvPr/>
        </p:nvSpPr>
        <p:spPr>
          <a:xfrm rot="17280000">
            <a:off x="13509341" y="8482547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5" name="object 2925"/>
          <p:cNvSpPr txBox="1"/>
          <p:nvPr/>
        </p:nvSpPr>
        <p:spPr>
          <a:xfrm rot="18720000">
            <a:off x="13476783" y="941753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6" name="object 2926"/>
          <p:cNvSpPr txBox="1"/>
          <p:nvPr/>
        </p:nvSpPr>
        <p:spPr>
          <a:xfrm rot="20640000">
            <a:off x="13001142" y="977449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7" name="object 2927"/>
          <p:cNvSpPr txBox="1"/>
          <p:nvPr/>
        </p:nvSpPr>
        <p:spPr>
          <a:xfrm rot="20640000">
            <a:off x="12977160" y="971007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8" name="object 2928"/>
          <p:cNvSpPr txBox="1"/>
          <p:nvPr/>
        </p:nvSpPr>
        <p:spPr>
          <a:xfrm rot="20640000">
            <a:off x="12812103" y="9646683"/>
            <a:ext cx="263029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-4.67 </a:t>
            </a:r>
            <a:r>
              <a:rPr sz="525" i="1" spc="75" baseline="7936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29" name="object 2929"/>
          <p:cNvSpPr txBox="1"/>
          <p:nvPr/>
        </p:nvSpPr>
        <p:spPr>
          <a:xfrm rot="20640000">
            <a:off x="12829329" y="9738696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0" name="object 2930"/>
          <p:cNvSpPr txBox="1"/>
          <p:nvPr/>
        </p:nvSpPr>
        <p:spPr>
          <a:xfrm rot="20040000">
            <a:off x="13222960" y="948508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1" name="object 2931"/>
          <p:cNvSpPr txBox="1"/>
          <p:nvPr/>
        </p:nvSpPr>
        <p:spPr>
          <a:xfrm rot="20040000">
            <a:off x="13261260" y="954414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2" name="object 2932"/>
          <p:cNvSpPr txBox="1"/>
          <p:nvPr/>
        </p:nvSpPr>
        <p:spPr>
          <a:xfrm rot="20040000">
            <a:off x="13292401" y="9626465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3" name="object 2933"/>
          <p:cNvSpPr txBox="1"/>
          <p:nvPr/>
        </p:nvSpPr>
        <p:spPr>
          <a:xfrm rot="17220000">
            <a:off x="13397202" y="921404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4" name="object 2934"/>
          <p:cNvSpPr txBox="1"/>
          <p:nvPr/>
        </p:nvSpPr>
        <p:spPr>
          <a:xfrm rot="18600000">
            <a:off x="13814239" y="969904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5" name="object 2935"/>
          <p:cNvSpPr txBox="1"/>
          <p:nvPr/>
        </p:nvSpPr>
        <p:spPr>
          <a:xfrm rot="19440000">
            <a:off x="13662004" y="988379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6" name="object 2936"/>
          <p:cNvSpPr txBox="1"/>
          <p:nvPr/>
        </p:nvSpPr>
        <p:spPr>
          <a:xfrm rot="19980000">
            <a:off x="13455402" y="10036353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7" name="object 2937"/>
          <p:cNvSpPr txBox="1"/>
          <p:nvPr/>
        </p:nvSpPr>
        <p:spPr>
          <a:xfrm rot="20640000">
            <a:off x="12830652" y="10225839"/>
            <a:ext cx="465490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15" baseline="15873" dirty="0">
                <a:solidFill>
                  <a:srgbClr val="ACACAC"/>
                </a:solidFill>
                <a:latin typeface="Arial"/>
                <a:cs typeface="Arial"/>
              </a:rPr>
              <a:t>-4.72       </a:t>
            </a: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   </a:t>
            </a: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8" name="object 2938"/>
          <p:cNvSpPr txBox="1"/>
          <p:nvPr/>
        </p:nvSpPr>
        <p:spPr>
          <a:xfrm rot="20640000">
            <a:off x="12827185" y="1023122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39" name="object 2939"/>
          <p:cNvSpPr txBox="1"/>
          <p:nvPr/>
        </p:nvSpPr>
        <p:spPr>
          <a:xfrm rot="20640000">
            <a:off x="12776914" y="10003771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0" name="object 2940"/>
          <p:cNvSpPr txBox="1"/>
          <p:nvPr/>
        </p:nvSpPr>
        <p:spPr>
          <a:xfrm rot="20640000">
            <a:off x="12756190" y="9867807"/>
            <a:ext cx="26677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-4.78  </a:t>
            </a: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-31746" dirty="0">
                <a:solidFill>
                  <a:srgbClr val="ACACAC"/>
                </a:solidFill>
                <a:latin typeface="Arial"/>
                <a:cs typeface="Arial"/>
              </a:rPr>
              <a:t>-4.78</a:t>
            </a:r>
            <a:endParaRPr sz="525" baseline="-31746">
              <a:latin typeface="Arial"/>
              <a:cs typeface="Arial"/>
            </a:endParaRPr>
          </a:p>
        </p:txBody>
      </p:sp>
      <p:sp>
        <p:nvSpPr>
          <p:cNvPr id="2941" name="object 2941"/>
          <p:cNvSpPr txBox="1"/>
          <p:nvPr/>
        </p:nvSpPr>
        <p:spPr>
          <a:xfrm rot="20640000">
            <a:off x="12744145" y="9825901"/>
            <a:ext cx="220128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2" name="object 2942"/>
          <p:cNvSpPr txBox="1"/>
          <p:nvPr/>
        </p:nvSpPr>
        <p:spPr>
          <a:xfrm rot="20640000">
            <a:off x="12997978" y="10171581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3" name="object 2943"/>
          <p:cNvSpPr txBox="1"/>
          <p:nvPr/>
        </p:nvSpPr>
        <p:spPr>
          <a:xfrm rot="20640000">
            <a:off x="13296439" y="1011740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4" name="object 2944"/>
          <p:cNvSpPr txBox="1"/>
          <p:nvPr/>
        </p:nvSpPr>
        <p:spPr>
          <a:xfrm rot="20400000">
            <a:off x="13260097" y="989999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5" name="object 2945"/>
          <p:cNvSpPr txBox="1"/>
          <p:nvPr/>
        </p:nvSpPr>
        <p:spPr>
          <a:xfrm rot="20640000">
            <a:off x="13135007" y="9775922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6" name="object 2946"/>
          <p:cNvSpPr txBox="1"/>
          <p:nvPr/>
        </p:nvSpPr>
        <p:spPr>
          <a:xfrm rot="20640000">
            <a:off x="12353351" y="1033751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7" name="object 2947"/>
          <p:cNvSpPr txBox="1"/>
          <p:nvPr/>
        </p:nvSpPr>
        <p:spPr>
          <a:xfrm rot="20640000">
            <a:off x="12363657" y="1037511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8" name="object 2948"/>
          <p:cNvSpPr txBox="1"/>
          <p:nvPr/>
        </p:nvSpPr>
        <p:spPr>
          <a:xfrm rot="20640000">
            <a:off x="12329292" y="10144955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49" name="object 2949"/>
          <p:cNvSpPr txBox="1"/>
          <p:nvPr/>
        </p:nvSpPr>
        <p:spPr>
          <a:xfrm rot="20640000">
            <a:off x="12254486" y="979382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0" name="object 2950"/>
          <p:cNvSpPr txBox="1"/>
          <p:nvPr/>
        </p:nvSpPr>
        <p:spPr>
          <a:xfrm rot="20640000">
            <a:off x="12277950" y="9876346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1" name="object 2951"/>
          <p:cNvSpPr txBox="1"/>
          <p:nvPr/>
        </p:nvSpPr>
        <p:spPr>
          <a:xfrm rot="20640000">
            <a:off x="12285626" y="994630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2" name="object 2952"/>
          <p:cNvSpPr txBox="1"/>
          <p:nvPr/>
        </p:nvSpPr>
        <p:spPr>
          <a:xfrm rot="20640000">
            <a:off x="12291353" y="998031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3" name="object 2953"/>
          <p:cNvSpPr txBox="1"/>
          <p:nvPr/>
        </p:nvSpPr>
        <p:spPr>
          <a:xfrm rot="20640000">
            <a:off x="11515437" y="10521419"/>
            <a:ext cx="136679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02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02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.8</a:t>
            </a:r>
            <a:r>
              <a:rPr sz="525" i="1" spc="-202" baseline="7936" dirty="0">
                <a:solidFill>
                  <a:srgbClr val="ACACAC"/>
                </a:solidFill>
                <a:latin typeface="Arial"/>
                <a:cs typeface="Arial"/>
              </a:rPr>
              <a:t>.8</a:t>
            </a:r>
            <a:r>
              <a:rPr sz="350" i="1" spc="-135" dirty="0">
                <a:solidFill>
                  <a:srgbClr val="ACACAC"/>
                </a:solidFill>
                <a:latin typeface="Arial"/>
                <a:cs typeface="Arial"/>
              </a:rPr>
              <a:t>2</a:t>
            </a:r>
            <a:r>
              <a:rPr sz="525" i="1" spc="-202" baseline="7936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954" name="object 2954"/>
          <p:cNvSpPr txBox="1"/>
          <p:nvPr/>
        </p:nvSpPr>
        <p:spPr>
          <a:xfrm rot="20640000">
            <a:off x="11528949" y="1056804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5" name="object 2955"/>
          <p:cNvSpPr txBox="1"/>
          <p:nvPr/>
        </p:nvSpPr>
        <p:spPr>
          <a:xfrm rot="20640000">
            <a:off x="11496734" y="1032607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6" name="object 2956"/>
          <p:cNvSpPr txBox="1"/>
          <p:nvPr/>
        </p:nvSpPr>
        <p:spPr>
          <a:xfrm rot="20640000">
            <a:off x="11414764" y="9990326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7" name="object 2957"/>
          <p:cNvSpPr txBox="1"/>
          <p:nvPr/>
        </p:nvSpPr>
        <p:spPr>
          <a:xfrm rot="20640000">
            <a:off x="11448969" y="10075000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58" name="object 2958"/>
          <p:cNvSpPr txBox="1"/>
          <p:nvPr/>
        </p:nvSpPr>
        <p:spPr>
          <a:xfrm rot="20640000">
            <a:off x="11442128" y="10148794"/>
            <a:ext cx="122569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.7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45" dirty="0">
                <a:solidFill>
                  <a:srgbClr val="ACACAC"/>
                </a:solidFill>
                <a:latin typeface="Arial"/>
                <a:cs typeface="Arial"/>
              </a:rPr>
              <a:t>1</a:t>
            </a:r>
            <a:r>
              <a:rPr sz="525" i="1" spc="-217" baseline="15873" dirty="0">
                <a:solidFill>
                  <a:srgbClr val="ACACAC"/>
                </a:solidFill>
                <a:latin typeface="Arial"/>
                <a:cs typeface="Arial"/>
              </a:rPr>
              <a:t>9</a:t>
            </a:r>
            <a:endParaRPr sz="525" baseline="15873">
              <a:latin typeface="Arial"/>
              <a:cs typeface="Arial"/>
            </a:endParaRPr>
          </a:p>
        </p:txBody>
      </p:sp>
      <p:sp>
        <p:nvSpPr>
          <p:cNvPr id="2959" name="object 2959"/>
          <p:cNvSpPr txBox="1"/>
          <p:nvPr/>
        </p:nvSpPr>
        <p:spPr>
          <a:xfrm rot="20640000">
            <a:off x="11465594" y="1019256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0" name="object 2960"/>
          <p:cNvSpPr txBox="1"/>
          <p:nvPr/>
        </p:nvSpPr>
        <p:spPr>
          <a:xfrm rot="20640000">
            <a:off x="10549635" y="1018899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1" name="object 2961"/>
          <p:cNvSpPr txBox="1"/>
          <p:nvPr/>
        </p:nvSpPr>
        <p:spPr>
          <a:xfrm rot="20640000">
            <a:off x="10575604" y="10270076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2" name="object 2962"/>
          <p:cNvSpPr txBox="1"/>
          <p:nvPr/>
        </p:nvSpPr>
        <p:spPr>
          <a:xfrm rot="20640000">
            <a:off x="10588302" y="1034199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3" name="object 2963"/>
          <p:cNvSpPr txBox="1"/>
          <p:nvPr/>
        </p:nvSpPr>
        <p:spPr>
          <a:xfrm rot="20640000">
            <a:off x="10597964" y="1037773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4" name="object 2964"/>
          <p:cNvSpPr txBox="1"/>
          <p:nvPr/>
        </p:nvSpPr>
        <p:spPr>
          <a:xfrm rot="20640000">
            <a:off x="10634662" y="10532751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5" name="object 2965"/>
          <p:cNvSpPr txBox="1"/>
          <p:nvPr/>
        </p:nvSpPr>
        <p:spPr>
          <a:xfrm rot="20640000">
            <a:off x="10649856" y="1073734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6" name="object 2966"/>
          <p:cNvSpPr txBox="1"/>
          <p:nvPr/>
        </p:nvSpPr>
        <p:spPr>
          <a:xfrm rot="20640000">
            <a:off x="10652363" y="1077743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7" name="object 2967"/>
          <p:cNvSpPr txBox="1"/>
          <p:nvPr/>
        </p:nvSpPr>
        <p:spPr>
          <a:xfrm rot="20640000">
            <a:off x="10147324" y="1082162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8" name="object 2968"/>
          <p:cNvSpPr txBox="1"/>
          <p:nvPr/>
        </p:nvSpPr>
        <p:spPr>
          <a:xfrm rot="20640000">
            <a:off x="10048727" y="10487456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69" name="object 2969"/>
          <p:cNvSpPr txBox="1"/>
          <p:nvPr/>
        </p:nvSpPr>
        <p:spPr>
          <a:xfrm rot="20640000">
            <a:off x="9850942" y="1035220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0" name="object 2970"/>
          <p:cNvSpPr txBox="1"/>
          <p:nvPr/>
        </p:nvSpPr>
        <p:spPr>
          <a:xfrm rot="20640000">
            <a:off x="9872071" y="1043040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1" name="object 2971"/>
          <p:cNvSpPr txBox="1"/>
          <p:nvPr/>
        </p:nvSpPr>
        <p:spPr>
          <a:xfrm rot="20640000">
            <a:off x="9879588" y="1050342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2" name="object 2972"/>
          <p:cNvSpPr txBox="1"/>
          <p:nvPr/>
        </p:nvSpPr>
        <p:spPr>
          <a:xfrm rot="20640000">
            <a:off x="9882639" y="10540318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-4.81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3" name="object 2973"/>
          <p:cNvSpPr txBox="1"/>
          <p:nvPr/>
        </p:nvSpPr>
        <p:spPr>
          <a:xfrm rot="20640000">
            <a:off x="9913234" y="1069563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4" name="object 2974"/>
          <p:cNvSpPr txBox="1"/>
          <p:nvPr/>
        </p:nvSpPr>
        <p:spPr>
          <a:xfrm rot="20640000">
            <a:off x="9921098" y="1089305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5" name="object 2975"/>
          <p:cNvSpPr txBox="1"/>
          <p:nvPr/>
        </p:nvSpPr>
        <p:spPr>
          <a:xfrm rot="20640000">
            <a:off x="9930120" y="10929185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6" name="object 2976"/>
          <p:cNvSpPr txBox="1"/>
          <p:nvPr/>
        </p:nvSpPr>
        <p:spPr>
          <a:xfrm rot="20640000">
            <a:off x="8972219" y="1055424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7" name="object 2977"/>
          <p:cNvSpPr txBox="1"/>
          <p:nvPr/>
        </p:nvSpPr>
        <p:spPr>
          <a:xfrm rot="20640000">
            <a:off x="8995352" y="10627101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8" name="object 2978"/>
          <p:cNvSpPr txBox="1"/>
          <p:nvPr/>
        </p:nvSpPr>
        <p:spPr>
          <a:xfrm rot="20640000">
            <a:off x="9008792" y="10701537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79" name="object 2979"/>
          <p:cNvSpPr txBox="1"/>
          <p:nvPr/>
        </p:nvSpPr>
        <p:spPr>
          <a:xfrm rot="20640000">
            <a:off x="9015876" y="10741643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0" name="object 2980"/>
          <p:cNvSpPr txBox="1"/>
          <p:nvPr/>
        </p:nvSpPr>
        <p:spPr>
          <a:xfrm rot="20640000">
            <a:off x="9047733" y="1089269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1" name="object 2981"/>
          <p:cNvSpPr txBox="1"/>
          <p:nvPr/>
        </p:nvSpPr>
        <p:spPr>
          <a:xfrm rot="20640000">
            <a:off x="9090335" y="1108931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2" name="object 2982"/>
          <p:cNvSpPr txBox="1"/>
          <p:nvPr/>
        </p:nvSpPr>
        <p:spPr>
          <a:xfrm rot="20640000">
            <a:off x="9095706" y="1112766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3" name="object 2983"/>
          <p:cNvSpPr txBox="1"/>
          <p:nvPr/>
        </p:nvSpPr>
        <p:spPr>
          <a:xfrm rot="21360000">
            <a:off x="8443231" y="11260670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4" name="object 2984"/>
          <p:cNvSpPr txBox="1"/>
          <p:nvPr/>
        </p:nvSpPr>
        <p:spPr>
          <a:xfrm rot="480000">
            <a:off x="7939960" y="11261995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5" name="object 2985"/>
          <p:cNvSpPr txBox="1"/>
          <p:nvPr/>
        </p:nvSpPr>
        <p:spPr>
          <a:xfrm rot="21300000">
            <a:off x="7707605" y="1122931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6" name="object 2986"/>
          <p:cNvSpPr txBox="1"/>
          <p:nvPr/>
        </p:nvSpPr>
        <p:spPr>
          <a:xfrm rot="20100000">
            <a:off x="7330470" y="1126319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7" name="object 2987"/>
          <p:cNvSpPr txBox="1"/>
          <p:nvPr/>
        </p:nvSpPr>
        <p:spPr>
          <a:xfrm rot="19620000">
            <a:off x="7061038" y="1139573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8" name="object 2988"/>
          <p:cNvSpPr txBox="1"/>
          <p:nvPr/>
        </p:nvSpPr>
        <p:spPr>
          <a:xfrm rot="20220000">
            <a:off x="6738595" y="11607633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89" name="object 2989"/>
          <p:cNvSpPr txBox="1"/>
          <p:nvPr/>
        </p:nvSpPr>
        <p:spPr>
          <a:xfrm rot="20520000">
            <a:off x="6488170" y="11716145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2990" name="object 2990"/>
          <p:cNvSpPr txBox="1"/>
          <p:nvPr/>
        </p:nvSpPr>
        <p:spPr>
          <a:xfrm rot="20640000">
            <a:off x="5709099" y="11874638"/>
            <a:ext cx="121406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r>
              <a:rPr sz="350" i="1" spc="-125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525" i="1" spc="-187" baseline="7936" dirty="0">
                <a:solidFill>
                  <a:srgbClr val="ACACAC"/>
                </a:solidFill>
                <a:latin typeface="Arial"/>
                <a:cs typeface="Arial"/>
              </a:rPr>
              <a:t>3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2991" name="object 2991"/>
          <p:cNvSpPr txBox="1"/>
          <p:nvPr/>
        </p:nvSpPr>
        <p:spPr>
          <a:xfrm rot="20640000">
            <a:off x="5673540" y="11660091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92" name="object 2992"/>
          <p:cNvSpPr txBox="1"/>
          <p:nvPr/>
        </p:nvSpPr>
        <p:spPr>
          <a:xfrm rot="20640000">
            <a:off x="5600446" y="1132758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2993" name="object 2993"/>
          <p:cNvSpPr txBox="1"/>
          <p:nvPr/>
        </p:nvSpPr>
        <p:spPr>
          <a:xfrm rot="20640000">
            <a:off x="5622636" y="11389142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2994" name="object 2994"/>
          <p:cNvSpPr txBox="1"/>
          <p:nvPr/>
        </p:nvSpPr>
        <p:spPr>
          <a:xfrm rot="20640000">
            <a:off x="5635535" y="1147772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95" name="object 2995"/>
          <p:cNvSpPr txBox="1"/>
          <p:nvPr/>
        </p:nvSpPr>
        <p:spPr>
          <a:xfrm rot="20640000">
            <a:off x="5642322" y="11515493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2996" name="object 2996"/>
          <p:cNvSpPr txBox="1"/>
          <p:nvPr/>
        </p:nvSpPr>
        <p:spPr>
          <a:xfrm rot="20640000">
            <a:off x="6092609" y="1121769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2997" name="object 2997"/>
          <p:cNvSpPr txBox="1"/>
          <p:nvPr/>
        </p:nvSpPr>
        <p:spPr>
          <a:xfrm rot="20640000">
            <a:off x="6111296" y="11290342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2998" name="object 2998"/>
          <p:cNvSpPr txBox="1"/>
          <p:nvPr/>
        </p:nvSpPr>
        <p:spPr>
          <a:xfrm rot="20640000">
            <a:off x="6125192" y="1136569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2999" name="object 2999"/>
          <p:cNvSpPr txBox="1"/>
          <p:nvPr/>
        </p:nvSpPr>
        <p:spPr>
          <a:xfrm rot="20640000">
            <a:off x="6130429" y="11407402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0" name="object 3000"/>
          <p:cNvSpPr txBox="1"/>
          <p:nvPr/>
        </p:nvSpPr>
        <p:spPr>
          <a:xfrm rot="20640000">
            <a:off x="6181735" y="1156847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1" name="object 3001"/>
          <p:cNvSpPr txBox="1"/>
          <p:nvPr/>
        </p:nvSpPr>
        <p:spPr>
          <a:xfrm rot="20640000">
            <a:off x="6212592" y="11749933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2" name="object 3002"/>
          <p:cNvSpPr txBox="1"/>
          <p:nvPr/>
        </p:nvSpPr>
        <p:spPr>
          <a:xfrm rot="17460000">
            <a:off x="6535087" y="1165826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-4.77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3" name="object 3003"/>
          <p:cNvSpPr txBox="1"/>
          <p:nvPr/>
        </p:nvSpPr>
        <p:spPr>
          <a:xfrm rot="3720000">
            <a:off x="6535245" y="1165300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4" name="object 3004"/>
          <p:cNvSpPr txBox="1"/>
          <p:nvPr/>
        </p:nvSpPr>
        <p:spPr>
          <a:xfrm rot="20640000">
            <a:off x="6387981" y="11347254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5" name="object 3005"/>
          <p:cNvSpPr txBox="1"/>
          <p:nvPr/>
        </p:nvSpPr>
        <p:spPr>
          <a:xfrm rot="19920000">
            <a:off x="6362570" y="11307324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6" name="object 3006"/>
          <p:cNvSpPr txBox="1"/>
          <p:nvPr/>
        </p:nvSpPr>
        <p:spPr>
          <a:xfrm rot="19740000">
            <a:off x="6492829" y="1123576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7" name="object 3007"/>
          <p:cNvSpPr txBox="1"/>
          <p:nvPr/>
        </p:nvSpPr>
        <p:spPr>
          <a:xfrm rot="19020000">
            <a:off x="6748789" y="11078256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8" name="object 3008"/>
          <p:cNvSpPr txBox="1"/>
          <p:nvPr/>
        </p:nvSpPr>
        <p:spPr>
          <a:xfrm rot="18360000">
            <a:off x="6943291" y="10897167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09" name="object 3009"/>
          <p:cNvSpPr txBox="1"/>
          <p:nvPr/>
        </p:nvSpPr>
        <p:spPr>
          <a:xfrm rot="17760000">
            <a:off x="7099054" y="1067590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0" name="object 3010"/>
          <p:cNvSpPr txBox="1"/>
          <p:nvPr/>
        </p:nvSpPr>
        <p:spPr>
          <a:xfrm rot="17400000">
            <a:off x="7207578" y="10458893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1" name="object 3011"/>
          <p:cNvSpPr txBox="1"/>
          <p:nvPr/>
        </p:nvSpPr>
        <p:spPr>
          <a:xfrm rot="17220000">
            <a:off x="7263905" y="9750971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2" name="object 3012"/>
          <p:cNvSpPr txBox="1"/>
          <p:nvPr/>
        </p:nvSpPr>
        <p:spPr>
          <a:xfrm rot="17220000">
            <a:off x="7341633" y="977994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-4.67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3" name="object 3013"/>
          <p:cNvSpPr txBox="1"/>
          <p:nvPr/>
        </p:nvSpPr>
        <p:spPr>
          <a:xfrm rot="17220000">
            <a:off x="7412505" y="978817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4" name="object 3014"/>
          <p:cNvSpPr txBox="1"/>
          <p:nvPr/>
        </p:nvSpPr>
        <p:spPr>
          <a:xfrm rot="17280000">
            <a:off x="7175654" y="10057468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5" name="object 3015"/>
          <p:cNvSpPr txBox="1"/>
          <p:nvPr/>
        </p:nvSpPr>
        <p:spPr>
          <a:xfrm rot="17640000">
            <a:off x="7119350" y="1033418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6" name="object 3016"/>
          <p:cNvSpPr txBox="1"/>
          <p:nvPr/>
        </p:nvSpPr>
        <p:spPr>
          <a:xfrm rot="18240000">
            <a:off x="7011392" y="10579925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7" name="object 3017"/>
          <p:cNvSpPr txBox="1"/>
          <p:nvPr/>
        </p:nvSpPr>
        <p:spPr>
          <a:xfrm rot="18900000">
            <a:off x="6885712" y="10771530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8" name="object 3018"/>
          <p:cNvSpPr txBox="1"/>
          <p:nvPr/>
        </p:nvSpPr>
        <p:spPr>
          <a:xfrm rot="19560000">
            <a:off x="6707637" y="10950576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3019" name="object 3019"/>
          <p:cNvSpPr txBox="1"/>
          <p:nvPr/>
        </p:nvSpPr>
        <p:spPr>
          <a:xfrm rot="20340000">
            <a:off x="6464507" y="1111697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0" name="object 3020"/>
          <p:cNvSpPr txBox="1"/>
          <p:nvPr/>
        </p:nvSpPr>
        <p:spPr>
          <a:xfrm rot="20640000">
            <a:off x="6206085" y="1121714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1" name="object 3021"/>
          <p:cNvSpPr txBox="1"/>
          <p:nvPr/>
        </p:nvSpPr>
        <p:spPr>
          <a:xfrm rot="21060000">
            <a:off x="6091969" y="1121953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-4.62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2" name="object 3022"/>
          <p:cNvSpPr txBox="1"/>
          <p:nvPr/>
        </p:nvSpPr>
        <p:spPr>
          <a:xfrm rot="19260000">
            <a:off x="6533654" y="1114846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3" name="object 3023"/>
          <p:cNvSpPr txBox="1"/>
          <p:nvPr/>
        </p:nvSpPr>
        <p:spPr>
          <a:xfrm rot="18300000">
            <a:off x="6848805" y="1088730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4" name="object 3024"/>
          <p:cNvSpPr txBox="1"/>
          <p:nvPr/>
        </p:nvSpPr>
        <p:spPr>
          <a:xfrm rot="17220000">
            <a:off x="7202435" y="1025452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5" name="object 3025"/>
          <p:cNvSpPr txBox="1"/>
          <p:nvPr/>
        </p:nvSpPr>
        <p:spPr>
          <a:xfrm rot="17220000">
            <a:off x="7278675" y="10246646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6" name="object 3026"/>
          <p:cNvSpPr txBox="1"/>
          <p:nvPr/>
        </p:nvSpPr>
        <p:spPr>
          <a:xfrm rot="17280000">
            <a:off x="7310147" y="9892284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7" name="object 3027"/>
          <p:cNvSpPr txBox="1"/>
          <p:nvPr/>
        </p:nvSpPr>
        <p:spPr>
          <a:xfrm rot="17280000">
            <a:off x="7387922" y="9914598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8" name="object 3028"/>
          <p:cNvSpPr txBox="1"/>
          <p:nvPr/>
        </p:nvSpPr>
        <p:spPr>
          <a:xfrm rot="17280000">
            <a:off x="7571543" y="9963993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3029" name="object 3029"/>
          <p:cNvSpPr txBox="1"/>
          <p:nvPr/>
        </p:nvSpPr>
        <p:spPr>
          <a:xfrm rot="17220000">
            <a:off x="7751942" y="10024057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0" name="object 3030"/>
          <p:cNvSpPr txBox="1"/>
          <p:nvPr/>
        </p:nvSpPr>
        <p:spPr>
          <a:xfrm rot="17280000">
            <a:off x="7759404" y="1002271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1" name="object 3031"/>
          <p:cNvSpPr txBox="1"/>
          <p:nvPr/>
        </p:nvSpPr>
        <p:spPr>
          <a:xfrm rot="17280000">
            <a:off x="7701475" y="10208822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2" name="object 3032"/>
          <p:cNvSpPr txBox="1"/>
          <p:nvPr/>
        </p:nvSpPr>
        <p:spPr>
          <a:xfrm rot="17220000">
            <a:off x="7668069" y="10263342"/>
            <a:ext cx="137273" cy="48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5"/>
              </a:lnSpc>
            </a:pPr>
            <a:r>
              <a:rPr sz="525" i="1" spc="-75" baseline="7936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525" i="1" spc="-412" baseline="7936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5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295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525" i="1" spc="-195" baseline="7936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270" baseline="7936" dirty="0">
                <a:solidFill>
                  <a:srgbClr val="ACACAC"/>
                </a:solidFill>
                <a:latin typeface="Arial"/>
                <a:cs typeface="Arial"/>
              </a:rPr>
              <a:t>8</a:t>
            </a:r>
            <a:r>
              <a:rPr sz="350" i="1" spc="-155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r>
              <a:rPr sz="525" i="1" spc="-412" baseline="7936" dirty="0">
                <a:solidFill>
                  <a:srgbClr val="ACACAC"/>
                </a:solidFill>
                <a:latin typeface="Arial"/>
                <a:cs typeface="Arial"/>
              </a:rPr>
              <a:t>0</a:t>
            </a:r>
            <a:r>
              <a:rPr sz="350" i="1" spc="-55" dirty="0">
                <a:solidFill>
                  <a:srgbClr val="ACACAC"/>
                </a:solidFill>
                <a:latin typeface="Arial"/>
                <a:cs typeface="Arial"/>
              </a:rPr>
              <a:t>81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3" name="object 3033"/>
          <p:cNvSpPr txBox="1"/>
          <p:nvPr/>
        </p:nvSpPr>
        <p:spPr>
          <a:xfrm rot="3840000">
            <a:off x="7722200" y="10443053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4" name="object 3034"/>
          <p:cNvSpPr txBox="1"/>
          <p:nvPr/>
        </p:nvSpPr>
        <p:spPr>
          <a:xfrm rot="2940000">
            <a:off x="7819783" y="10648199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5" name="object 3035"/>
          <p:cNvSpPr txBox="1"/>
          <p:nvPr/>
        </p:nvSpPr>
        <p:spPr>
          <a:xfrm rot="1440000">
            <a:off x="7998274" y="10789355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6" name="object 3036"/>
          <p:cNvSpPr txBox="1"/>
          <p:nvPr/>
        </p:nvSpPr>
        <p:spPr>
          <a:xfrm rot="20640000">
            <a:off x="8480046" y="1066898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7" name="object 3037"/>
          <p:cNvSpPr txBox="1"/>
          <p:nvPr/>
        </p:nvSpPr>
        <p:spPr>
          <a:xfrm rot="20640000">
            <a:off x="8607113" y="1071980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8" name="object 3038"/>
          <p:cNvSpPr txBox="1"/>
          <p:nvPr/>
        </p:nvSpPr>
        <p:spPr>
          <a:xfrm rot="20640000">
            <a:off x="8561655" y="10804998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39" name="object 3039"/>
          <p:cNvSpPr txBox="1"/>
          <p:nvPr/>
        </p:nvSpPr>
        <p:spPr>
          <a:xfrm rot="20640000">
            <a:off x="8581700" y="10855467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-4.82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0" name="object 3040"/>
          <p:cNvSpPr txBox="1"/>
          <p:nvPr/>
        </p:nvSpPr>
        <p:spPr>
          <a:xfrm rot="21300000">
            <a:off x="8146833" y="10742896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1" name="object 3041"/>
          <p:cNvSpPr txBox="1"/>
          <p:nvPr/>
        </p:nvSpPr>
        <p:spPr>
          <a:xfrm rot="21300000">
            <a:off x="8145043" y="1077511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2" name="object 3042"/>
          <p:cNvSpPr txBox="1"/>
          <p:nvPr/>
        </p:nvSpPr>
        <p:spPr>
          <a:xfrm rot="21300000">
            <a:off x="8237879" y="10837920"/>
            <a:ext cx="1225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3" name="object 3043"/>
          <p:cNvSpPr txBox="1"/>
          <p:nvPr/>
        </p:nvSpPr>
        <p:spPr>
          <a:xfrm rot="3240000">
            <a:off x="7931684" y="10633247"/>
            <a:ext cx="115622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4" name="object 3044"/>
          <p:cNvSpPr txBox="1"/>
          <p:nvPr/>
        </p:nvSpPr>
        <p:spPr>
          <a:xfrm rot="4740000">
            <a:off x="7829140" y="10487957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5" name="object 3045"/>
          <p:cNvSpPr txBox="1"/>
          <p:nvPr/>
        </p:nvSpPr>
        <p:spPr>
          <a:xfrm rot="21300000">
            <a:off x="7824289" y="1038798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6" name="object 3046"/>
          <p:cNvSpPr txBox="1"/>
          <p:nvPr/>
        </p:nvSpPr>
        <p:spPr>
          <a:xfrm rot="2040000">
            <a:off x="7711252" y="1037223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7" name="object 3047"/>
          <p:cNvSpPr txBox="1"/>
          <p:nvPr/>
        </p:nvSpPr>
        <p:spPr>
          <a:xfrm rot="3360000">
            <a:off x="7790130" y="10428200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8" name="object 3048"/>
          <p:cNvSpPr txBox="1"/>
          <p:nvPr/>
        </p:nvSpPr>
        <p:spPr>
          <a:xfrm rot="2640000">
            <a:off x="7946875" y="10720102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49" name="object 3049"/>
          <p:cNvSpPr txBox="1"/>
          <p:nvPr/>
        </p:nvSpPr>
        <p:spPr>
          <a:xfrm rot="180000">
            <a:off x="8182554" y="10870921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-4.78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0" name="object 3050"/>
          <p:cNvSpPr txBox="1"/>
          <p:nvPr/>
        </p:nvSpPr>
        <p:spPr>
          <a:xfrm rot="180000">
            <a:off x="8176824" y="1105383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1" name="object 3051"/>
          <p:cNvSpPr txBox="1"/>
          <p:nvPr/>
        </p:nvSpPr>
        <p:spPr>
          <a:xfrm rot="180000">
            <a:off x="8205459" y="11241754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2" name="object 3052"/>
          <p:cNvSpPr txBox="1"/>
          <p:nvPr/>
        </p:nvSpPr>
        <p:spPr>
          <a:xfrm rot="180000">
            <a:off x="8197383" y="11278965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3" name="object 3053"/>
          <p:cNvSpPr txBox="1"/>
          <p:nvPr/>
        </p:nvSpPr>
        <p:spPr>
          <a:xfrm rot="20640000">
            <a:off x="8646844" y="1117331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4" name="object 3054"/>
          <p:cNvSpPr txBox="1"/>
          <p:nvPr/>
        </p:nvSpPr>
        <p:spPr>
          <a:xfrm rot="20640000">
            <a:off x="8701977" y="11220010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5" name="object 3055"/>
          <p:cNvSpPr txBox="1"/>
          <p:nvPr/>
        </p:nvSpPr>
        <p:spPr>
          <a:xfrm rot="20640000">
            <a:off x="7542806" y="11199229"/>
            <a:ext cx="11447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6" name="object 3056"/>
          <p:cNvSpPr txBox="1"/>
          <p:nvPr/>
        </p:nvSpPr>
        <p:spPr>
          <a:xfrm rot="18240000">
            <a:off x="7624848" y="1089780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7" name="object 3057"/>
          <p:cNvSpPr txBox="1"/>
          <p:nvPr/>
        </p:nvSpPr>
        <p:spPr>
          <a:xfrm rot="2820000">
            <a:off x="7780753" y="1067050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8" name="object 3058"/>
          <p:cNvSpPr txBox="1"/>
          <p:nvPr/>
        </p:nvSpPr>
        <p:spPr>
          <a:xfrm rot="300000">
            <a:off x="7687407" y="10401267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-4.78</a:t>
            </a:r>
            <a:endParaRPr sz="350">
              <a:latin typeface="Arial"/>
              <a:cs typeface="Arial"/>
            </a:endParaRPr>
          </a:p>
        </p:txBody>
      </p:sp>
      <p:sp>
        <p:nvSpPr>
          <p:cNvPr id="3059" name="object 3059"/>
          <p:cNvSpPr txBox="1"/>
          <p:nvPr/>
        </p:nvSpPr>
        <p:spPr>
          <a:xfrm rot="840000">
            <a:off x="7448410" y="10375246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0" name="object 3060"/>
          <p:cNvSpPr txBox="1"/>
          <p:nvPr/>
        </p:nvSpPr>
        <p:spPr>
          <a:xfrm rot="17580000">
            <a:off x="7293153" y="1032389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1" name="object 3061"/>
          <p:cNvSpPr txBox="1"/>
          <p:nvPr/>
        </p:nvSpPr>
        <p:spPr>
          <a:xfrm rot="18360000">
            <a:off x="7136773" y="10725640"/>
            <a:ext cx="120244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2" name="object 3062"/>
          <p:cNvSpPr txBox="1"/>
          <p:nvPr/>
        </p:nvSpPr>
        <p:spPr>
          <a:xfrm rot="19020000">
            <a:off x="6939903" y="10953616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3" name="object 3063"/>
          <p:cNvSpPr txBox="1"/>
          <p:nvPr/>
        </p:nvSpPr>
        <p:spPr>
          <a:xfrm rot="19020000">
            <a:off x="7044088" y="11133736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4" name="object 3064"/>
          <p:cNvSpPr txBox="1"/>
          <p:nvPr/>
        </p:nvSpPr>
        <p:spPr>
          <a:xfrm rot="19680000">
            <a:off x="7149705" y="1129778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5" name="object 3065"/>
          <p:cNvSpPr txBox="1"/>
          <p:nvPr/>
        </p:nvSpPr>
        <p:spPr>
          <a:xfrm rot="20640000">
            <a:off x="4878921" y="11088108"/>
            <a:ext cx="12315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6" name="object 3066"/>
          <p:cNvSpPr txBox="1"/>
          <p:nvPr/>
        </p:nvSpPr>
        <p:spPr>
          <a:xfrm rot="20640000">
            <a:off x="4613652" y="12632240"/>
            <a:ext cx="109332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-4.11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7" name="object 3067"/>
          <p:cNvSpPr txBox="1"/>
          <p:nvPr/>
        </p:nvSpPr>
        <p:spPr>
          <a:xfrm rot="2340000">
            <a:off x="2895194" y="8052081"/>
            <a:ext cx="117928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8" name="object 3068"/>
          <p:cNvSpPr txBox="1"/>
          <p:nvPr/>
        </p:nvSpPr>
        <p:spPr>
          <a:xfrm rot="1140000">
            <a:off x="5128316" y="1679664"/>
            <a:ext cx="12140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69" name="object 3069"/>
          <p:cNvSpPr txBox="1"/>
          <p:nvPr/>
        </p:nvSpPr>
        <p:spPr>
          <a:xfrm rot="19560000">
            <a:off x="9561952" y="6031745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0" name="object 3070"/>
          <p:cNvSpPr txBox="1"/>
          <p:nvPr/>
        </p:nvSpPr>
        <p:spPr>
          <a:xfrm rot="17280000">
            <a:off x="7714360" y="662766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1" name="object 3071"/>
          <p:cNvSpPr txBox="1"/>
          <p:nvPr/>
        </p:nvSpPr>
        <p:spPr>
          <a:xfrm rot="300000">
            <a:off x="10873514" y="7739124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2" name="object 3072"/>
          <p:cNvSpPr txBox="1"/>
          <p:nvPr/>
        </p:nvSpPr>
        <p:spPr>
          <a:xfrm rot="17220000">
            <a:off x="15424809" y="6492899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3" name="object 3073"/>
          <p:cNvSpPr txBox="1"/>
          <p:nvPr/>
        </p:nvSpPr>
        <p:spPr>
          <a:xfrm rot="3480000">
            <a:off x="12935862" y="8504255"/>
            <a:ext cx="12082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4" name="object 3074"/>
          <p:cNvSpPr txBox="1"/>
          <p:nvPr/>
        </p:nvSpPr>
        <p:spPr>
          <a:xfrm rot="4680000">
            <a:off x="14330524" y="239009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5" name="object 3075"/>
          <p:cNvSpPr txBox="1"/>
          <p:nvPr/>
        </p:nvSpPr>
        <p:spPr>
          <a:xfrm rot="4020000">
            <a:off x="14402876" y="2593746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6" name="object 3076"/>
          <p:cNvSpPr txBox="1"/>
          <p:nvPr/>
        </p:nvSpPr>
        <p:spPr>
          <a:xfrm rot="4380000">
            <a:off x="14456388" y="2798419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7" name="object 3077"/>
          <p:cNvSpPr txBox="1"/>
          <p:nvPr/>
        </p:nvSpPr>
        <p:spPr>
          <a:xfrm rot="4740000">
            <a:off x="14375783" y="242951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8" name="object 3078"/>
          <p:cNvSpPr txBox="1"/>
          <p:nvPr/>
        </p:nvSpPr>
        <p:spPr>
          <a:xfrm rot="4740000">
            <a:off x="14551207" y="2394794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79" name="object 3079"/>
          <p:cNvSpPr txBox="1"/>
          <p:nvPr/>
        </p:nvSpPr>
        <p:spPr>
          <a:xfrm rot="4740000">
            <a:off x="14720119" y="2370453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0" name="object 3080"/>
          <p:cNvSpPr txBox="1"/>
          <p:nvPr/>
        </p:nvSpPr>
        <p:spPr>
          <a:xfrm rot="4380000">
            <a:off x="14756651" y="2363888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1" name="object 3081"/>
          <p:cNvSpPr txBox="1"/>
          <p:nvPr/>
        </p:nvSpPr>
        <p:spPr>
          <a:xfrm rot="3660000">
            <a:off x="14809456" y="2525452"/>
            <a:ext cx="117928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2" name="object 3082"/>
          <p:cNvSpPr txBox="1"/>
          <p:nvPr/>
        </p:nvSpPr>
        <p:spPr>
          <a:xfrm rot="19800000">
            <a:off x="14844869" y="2610430"/>
            <a:ext cx="117351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-4.41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3" name="object 3083"/>
          <p:cNvSpPr txBox="1"/>
          <p:nvPr/>
        </p:nvSpPr>
        <p:spPr>
          <a:xfrm rot="19800000">
            <a:off x="15031033" y="2500519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-4.31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4" name="object 3084"/>
          <p:cNvSpPr txBox="1"/>
          <p:nvPr/>
        </p:nvSpPr>
        <p:spPr>
          <a:xfrm rot="19800000">
            <a:off x="14929541" y="2331011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-4.32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5" name="object 3085"/>
          <p:cNvSpPr txBox="1"/>
          <p:nvPr/>
        </p:nvSpPr>
        <p:spPr>
          <a:xfrm rot="19800000">
            <a:off x="14971779" y="2415127"/>
            <a:ext cx="11966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-4.29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6" name="object 3086"/>
          <p:cNvSpPr txBox="1"/>
          <p:nvPr/>
        </p:nvSpPr>
        <p:spPr>
          <a:xfrm rot="3480000">
            <a:off x="14939920" y="2768560"/>
            <a:ext cx="1266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dirty="0">
                <a:solidFill>
                  <a:srgbClr val="ACACAC"/>
                </a:solidFill>
                <a:latin typeface="Arial"/>
                <a:cs typeface="Arial"/>
              </a:rPr>
              <a:t>-4.44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7" name="object 3087"/>
          <p:cNvSpPr txBox="1"/>
          <p:nvPr/>
        </p:nvSpPr>
        <p:spPr>
          <a:xfrm rot="3480000">
            <a:off x="14907203" y="2787980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8" name="object 3088"/>
          <p:cNvSpPr txBox="1"/>
          <p:nvPr/>
        </p:nvSpPr>
        <p:spPr>
          <a:xfrm rot="3540000">
            <a:off x="14765320" y="2883788"/>
            <a:ext cx="12082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89" name="object 3089"/>
          <p:cNvSpPr txBox="1"/>
          <p:nvPr/>
        </p:nvSpPr>
        <p:spPr>
          <a:xfrm rot="3480000">
            <a:off x="14605820" y="2977686"/>
            <a:ext cx="12431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0" name="object 3090"/>
          <p:cNvSpPr txBox="1"/>
          <p:nvPr/>
        </p:nvSpPr>
        <p:spPr>
          <a:xfrm rot="19380000">
            <a:off x="3160034" y="2324951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1" name="object 3091"/>
          <p:cNvSpPr txBox="1"/>
          <p:nvPr/>
        </p:nvSpPr>
        <p:spPr>
          <a:xfrm rot="19380000">
            <a:off x="3284595" y="2219360"/>
            <a:ext cx="114472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7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-4.19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2" name="object 3092"/>
          <p:cNvSpPr txBox="1"/>
          <p:nvPr/>
        </p:nvSpPr>
        <p:spPr>
          <a:xfrm rot="3000000">
            <a:off x="2761514" y="1578665"/>
            <a:ext cx="11562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-4.15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3" name="object 3093"/>
          <p:cNvSpPr txBox="1"/>
          <p:nvPr/>
        </p:nvSpPr>
        <p:spPr>
          <a:xfrm rot="3000000">
            <a:off x="2631046" y="1678737"/>
            <a:ext cx="11850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-4.14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4" name="object 3094"/>
          <p:cNvSpPr txBox="1"/>
          <p:nvPr/>
        </p:nvSpPr>
        <p:spPr>
          <a:xfrm>
            <a:off x="838298" y="11838445"/>
            <a:ext cx="13589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5" name="object 3095"/>
          <p:cNvSpPr txBox="1"/>
          <p:nvPr/>
        </p:nvSpPr>
        <p:spPr>
          <a:xfrm>
            <a:off x="577362" y="12039605"/>
            <a:ext cx="13843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6" name="object 3096"/>
          <p:cNvSpPr txBox="1"/>
          <p:nvPr/>
        </p:nvSpPr>
        <p:spPr>
          <a:xfrm>
            <a:off x="14099488" y="2615137"/>
            <a:ext cx="13589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-4.37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7" name="object 3097"/>
          <p:cNvSpPr txBox="1"/>
          <p:nvPr/>
        </p:nvSpPr>
        <p:spPr>
          <a:xfrm>
            <a:off x="14132417" y="3154189"/>
            <a:ext cx="13843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8" name="object 3098"/>
          <p:cNvSpPr txBox="1"/>
          <p:nvPr/>
        </p:nvSpPr>
        <p:spPr>
          <a:xfrm>
            <a:off x="14272012" y="3475974"/>
            <a:ext cx="13589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350">
              <a:latin typeface="Arial"/>
              <a:cs typeface="Arial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6670027" y="1055745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15"/>
                </a:moveTo>
                <a:lnTo>
                  <a:pt x="3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6675396" y="1048909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6695082" y="1042108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6714769" y="1037132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6784925" y="10147976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527"/>
                </a:moveTo>
                <a:lnTo>
                  <a:pt x="35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6793515" y="100799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6813201" y="100116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6832888" y="9973661"/>
            <a:ext cx="6985" cy="20955"/>
          </a:xfrm>
          <a:custGeom>
            <a:avLst/>
            <a:gdLst/>
            <a:ahLst/>
            <a:cxnLst/>
            <a:rect l="l" t="t" r="r" b="b"/>
            <a:pathLst>
              <a:path w="6984" h="20954">
                <a:moveTo>
                  <a:pt x="0" y="20760"/>
                </a:moveTo>
                <a:lnTo>
                  <a:pt x="6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6687208" y="1051128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6707252" y="1044291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6726939" y="10376340"/>
            <a:ext cx="14604" cy="50165"/>
          </a:xfrm>
          <a:custGeom>
            <a:avLst/>
            <a:gdLst/>
            <a:ahLst/>
            <a:cxnLst/>
            <a:rect l="l" t="t" r="r" b="b"/>
            <a:pathLst>
              <a:path w="14604" h="50165">
                <a:moveTo>
                  <a:pt x="0" y="49753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6805685" y="101018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6825371" y="100337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0826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6845058" y="9978314"/>
            <a:ext cx="11430" cy="38735"/>
          </a:xfrm>
          <a:custGeom>
            <a:avLst/>
            <a:gdLst/>
            <a:ahLst/>
            <a:cxnLst/>
            <a:rect l="l" t="t" r="r" b="b"/>
            <a:pathLst>
              <a:path w="11429" h="38734">
                <a:moveTo>
                  <a:pt x="0" y="38299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6704031" y="10533116"/>
            <a:ext cx="10795" cy="35560"/>
          </a:xfrm>
          <a:custGeom>
            <a:avLst/>
            <a:gdLst/>
            <a:ahLst/>
            <a:cxnLst/>
            <a:rect l="l" t="t" r="r" b="b"/>
            <a:pathLst>
              <a:path w="10795" h="35559">
                <a:moveTo>
                  <a:pt x="0" y="35077"/>
                </a:moveTo>
                <a:lnTo>
                  <a:pt x="103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6719065" y="1046510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6739109" y="103967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6819286" y="10123995"/>
            <a:ext cx="13335" cy="46990"/>
          </a:xfrm>
          <a:custGeom>
            <a:avLst/>
            <a:gdLst/>
            <a:ahLst/>
            <a:cxnLst/>
            <a:rect l="l" t="t" r="r" b="b"/>
            <a:pathLst>
              <a:path w="13334" h="46990">
                <a:moveTo>
                  <a:pt x="0" y="46531"/>
                </a:moveTo>
                <a:lnTo>
                  <a:pt x="132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6837541" y="100556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6857227" y="998726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6721212" y="10555308"/>
            <a:ext cx="5080" cy="18415"/>
          </a:xfrm>
          <a:custGeom>
            <a:avLst/>
            <a:gdLst/>
            <a:ahLst/>
            <a:cxnLst/>
            <a:rect l="l" t="t" r="r" b="b"/>
            <a:pathLst>
              <a:path w="5079" h="18415">
                <a:moveTo>
                  <a:pt x="0" y="17896"/>
                </a:moveTo>
                <a:lnTo>
                  <a:pt x="50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6731234" y="104869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6750921" y="104189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0826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6770607" y="10386362"/>
            <a:ext cx="5080" cy="15875"/>
          </a:xfrm>
          <a:custGeom>
            <a:avLst/>
            <a:gdLst/>
            <a:ahLst/>
            <a:cxnLst/>
            <a:rect l="l" t="t" r="r" b="b"/>
            <a:pathLst>
              <a:path w="5079" h="15875">
                <a:moveTo>
                  <a:pt x="0" y="15391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6836109" y="10145829"/>
            <a:ext cx="8890" cy="29845"/>
          </a:xfrm>
          <a:custGeom>
            <a:avLst/>
            <a:gdLst/>
            <a:ahLst/>
            <a:cxnLst/>
            <a:rect l="l" t="t" r="r" b="b"/>
            <a:pathLst>
              <a:path w="8890" h="29845">
                <a:moveTo>
                  <a:pt x="0" y="29708"/>
                </a:moveTo>
                <a:lnTo>
                  <a:pt x="85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6849711" y="1007746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6869397" y="100094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6889084" y="998833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6738393" y="10577142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1610" y="536"/>
                </a:moveTo>
                <a:lnTo>
                  <a:pt x="1610" y="53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6743404" y="105091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6763091" y="104407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6782777" y="1039137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6853290" y="10167663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527"/>
                </a:moveTo>
                <a:lnTo>
                  <a:pt x="35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6861881" y="100996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6881568" y="1003129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6901254" y="9993348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90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6755574" y="105309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6775260" y="104626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6794947" y="10396026"/>
            <a:ext cx="14604" cy="50165"/>
          </a:xfrm>
          <a:custGeom>
            <a:avLst/>
            <a:gdLst/>
            <a:ahLst/>
            <a:cxnLst/>
            <a:rect l="l" t="t" r="r" b="b"/>
            <a:pathLst>
              <a:path w="14604" h="50165">
                <a:moveTo>
                  <a:pt x="0" y="49753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6874050" y="1012148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6893738" y="1005348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6913424" y="9998001"/>
            <a:ext cx="11430" cy="38735"/>
          </a:xfrm>
          <a:custGeom>
            <a:avLst/>
            <a:gdLst/>
            <a:ahLst/>
            <a:cxnLst/>
            <a:rect l="l" t="t" r="r" b="b"/>
            <a:pathLst>
              <a:path w="11429" h="38734">
                <a:moveTo>
                  <a:pt x="0" y="38299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6772397" y="10552803"/>
            <a:ext cx="10160" cy="35560"/>
          </a:xfrm>
          <a:custGeom>
            <a:avLst/>
            <a:gdLst/>
            <a:ahLst/>
            <a:cxnLst/>
            <a:rect l="l" t="t" r="r" b="b"/>
            <a:pathLst>
              <a:path w="10159" h="35559">
                <a:moveTo>
                  <a:pt x="0" y="35077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6787430" y="104847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6807117" y="104164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6887295" y="10143681"/>
            <a:ext cx="13970" cy="46990"/>
          </a:xfrm>
          <a:custGeom>
            <a:avLst/>
            <a:gdLst/>
            <a:ahLst/>
            <a:cxnLst/>
            <a:rect l="l" t="t" r="r" b="b"/>
            <a:pathLst>
              <a:path w="13970" h="46990">
                <a:moveTo>
                  <a:pt x="0" y="46531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6905907" y="1007531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6925594" y="100069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6789578" y="10574995"/>
            <a:ext cx="5080" cy="18415"/>
          </a:xfrm>
          <a:custGeom>
            <a:avLst/>
            <a:gdLst/>
            <a:ahLst/>
            <a:cxnLst/>
            <a:rect l="l" t="t" r="r" b="b"/>
            <a:pathLst>
              <a:path w="5079" h="18415">
                <a:moveTo>
                  <a:pt x="0" y="17896"/>
                </a:moveTo>
                <a:lnTo>
                  <a:pt x="50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6799600" y="105066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6819286" y="104386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6838973" y="10406049"/>
            <a:ext cx="5080" cy="15875"/>
          </a:xfrm>
          <a:custGeom>
            <a:avLst/>
            <a:gdLst/>
            <a:ahLst/>
            <a:cxnLst/>
            <a:rect l="l" t="t" r="r" b="b"/>
            <a:pathLst>
              <a:path w="5079" h="15875">
                <a:moveTo>
                  <a:pt x="0" y="15391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6904476" y="10165515"/>
            <a:ext cx="8890" cy="29845"/>
          </a:xfrm>
          <a:custGeom>
            <a:avLst/>
            <a:gdLst/>
            <a:ahLst/>
            <a:cxnLst/>
            <a:rect l="l" t="t" r="r" b="b"/>
            <a:pathLst>
              <a:path w="8890" h="29845">
                <a:moveTo>
                  <a:pt x="0" y="29708"/>
                </a:moveTo>
                <a:lnTo>
                  <a:pt x="85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6918077" y="1009750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0826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6937764" y="100291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6957450" y="10008024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6806401" y="1059682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73"/>
                </a:moveTo>
                <a:lnTo>
                  <a:pt x="3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6811770" y="105288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6831456" y="104604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6851143" y="1041106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6921656" y="10187708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169"/>
                </a:moveTo>
                <a:lnTo>
                  <a:pt x="35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6929889" y="101193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6949933" y="100509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6969620" y="10013035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90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6823940" y="105506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6843626" y="1048228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6863312" y="10415713"/>
            <a:ext cx="14604" cy="50165"/>
          </a:xfrm>
          <a:custGeom>
            <a:avLst/>
            <a:gdLst/>
            <a:ahLst/>
            <a:cxnLst/>
            <a:rect l="l" t="t" r="r" b="b"/>
            <a:pathLst>
              <a:path w="14604" h="50165">
                <a:moveTo>
                  <a:pt x="0" y="49753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6942059" y="101411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6961745" y="100731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6981790" y="10018045"/>
            <a:ext cx="10795" cy="38100"/>
          </a:xfrm>
          <a:custGeom>
            <a:avLst/>
            <a:gdLst/>
            <a:ahLst/>
            <a:cxnLst/>
            <a:rect l="l" t="t" r="r" b="b"/>
            <a:pathLst>
              <a:path w="10795" h="38100">
                <a:moveTo>
                  <a:pt x="0" y="37941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6840763" y="10572847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0" y="34719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6855796" y="1050448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6875482" y="1043611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6955660" y="10163368"/>
            <a:ext cx="13970" cy="46990"/>
          </a:xfrm>
          <a:custGeom>
            <a:avLst/>
            <a:gdLst/>
            <a:ahLst/>
            <a:cxnLst/>
            <a:rect l="l" t="t" r="r" b="b"/>
            <a:pathLst>
              <a:path w="13970" h="46990">
                <a:moveTo>
                  <a:pt x="0" y="46531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6973915" y="100950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6993601" y="100269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6857586" y="10594681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5" h="18415">
                <a:moveTo>
                  <a:pt x="0" y="17896"/>
                </a:moveTo>
                <a:lnTo>
                  <a:pt x="53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6867608" y="1052631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6887653" y="1045830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6907339" y="10425735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0" y="15391"/>
                </a:moveTo>
                <a:lnTo>
                  <a:pt x="42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6972841" y="10185202"/>
            <a:ext cx="8255" cy="29845"/>
          </a:xfrm>
          <a:custGeom>
            <a:avLst/>
            <a:gdLst/>
            <a:ahLst/>
            <a:cxnLst/>
            <a:rect l="l" t="t" r="r" b="b"/>
            <a:pathLst>
              <a:path w="8254" h="29845">
                <a:moveTo>
                  <a:pt x="0" y="29708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6986085" y="101171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7005771" y="100488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7025458" y="1002771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3937"/>
                </a:moveTo>
                <a:lnTo>
                  <a:pt x="14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6874767" y="1061651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73"/>
                </a:moveTo>
                <a:lnTo>
                  <a:pt x="3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6879778" y="1054850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6899464" y="104801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6919509" y="1043074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6989664" y="10207394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527"/>
                </a:moveTo>
                <a:lnTo>
                  <a:pt x="35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6998255" y="101390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7017941" y="100706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7037628" y="10032721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90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6891948" y="105703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6911634" y="1050233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6931321" y="10435758"/>
            <a:ext cx="14604" cy="49530"/>
          </a:xfrm>
          <a:custGeom>
            <a:avLst/>
            <a:gdLst/>
            <a:ahLst/>
            <a:cxnLst/>
            <a:rect l="l" t="t" r="r" b="b"/>
            <a:pathLst>
              <a:path w="14604" h="49529">
                <a:moveTo>
                  <a:pt x="0" y="49395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7010424" y="101612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0826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7030111" y="100928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7049798" y="10037732"/>
            <a:ext cx="11430" cy="38100"/>
          </a:xfrm>
          <a:custGeom>
            <a:avLst/>
            <a:gdLst/>
            <a:ahLst/>
            <a:cxnLst/>
            <a:rect l="l" t="t" r="r" b="b"/>
            <a:pathLst>
              <a:path w="11429" h="38100">
                <a:moveTo>
                  <a:pt x="0" y="37941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6908771" y="10592534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0" y="34719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6923804" y="105241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6943490" y="104558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7024026" y="10183055"/>
            <a:ext cx="13335" cy="46990"/>
          </a:xfrm>
          <a:custGeom>
            <a:avLst/>
            <a:gdLst/>
            <a:ahLst/>
            <a:cxnLst/>
            <a:rect l="l" t="t" r="r" b="b"/>
            <a:pathLst>
              <a:path w="13334" h="46990">
                <a:moveTo>
                  <a:pt x="0" y="46531"/>
                </a:moveTo>
                <a:lnTo>
                  <a:pt x="132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7042281" y="101146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7061968" y="1004668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6925952" y="10614368"/>
            <a:ext cx="5080" cy="18415"/>
          </a:xfrm>
          <a:custGeom>
            <a:avLst/>
            <a:gdLst/>
            <a:ahLst/>
            <a:cxnLst/>
            <a:rect l="l" t="t" r="r" b="b"/>
            <a:pathLst>
              <a:path w="5079" h="18415">
                <a:moveTo>
                  <a:pt x="0" y="17896"/>
                </a:moveTo>
                <a:lnTo>
                  <a:pt x="50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6935974" y="105460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6955660" y="104779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6975347" y="10445422"/>
            <a:ext cx="5080" cy="15875"/>
          </a:xfrm>
          <a:custGeom>
            <a:avLst/>
            <a:gdLst/>
            <a:ahLst/>
            <a:cxnLst/>
            <a:rect l="l" t="t" r="r" b="b"/>
            <a:pathLst>
              <a:path w="5079" h="15875">
                <a:moveTo>
                  <a:pt x="0" y="15391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7040849" y="10204888"/>
            <a:ext cx="8890" cy="29845"/>
          </a:xfrm>
          <a:custGeom>
            <a:avLst/>
            <a:gdLst/>
            <a:ahLst/>
            <a:cxnLst/>
            <a:rect l="l" t="t" r="r" b="b"/>
            <a:pathLst>
              <a:path w="8890" h="29845">
                <a:moveTo>
                  <a:pt x="0" y="29708"/>
                </a:moveTo>
                <a:lnTo>
                  <a:pt x="85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7054451" y="1013688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7074137" y="100685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7093824" y="1004739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937"/>
                </a:moveTo>
                <a:lnTo>
                  <a:pt x="10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6943132" y="10636560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1610" y="357"/>
                </a:moveTo>
                <a:lnTo>
                  <a:pt x="1610" y="3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6948144" y="105681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6967830" y="104998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6987516" y="1045043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7058030" y="1022708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527"/>
                </a:moveTo>
                <a:lnTo>
                  <a:pt x="35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7066621" y="101587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7086307" y="1009070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7105994" y="10052408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90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6960313" y="105900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6980000" y="105220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6999686" y="10455444"/>
            <a:ext cx="14604" cy="49530"/>
          </a:xfrm>
          <a:custGeom>
            <a:avLst/>
            <a:gdLst/>
            <a:ahLst/>
            <a:cxnLst/>
            <a:rect l="l" t="t" r="r" b="b"/>
            <a:pathLst>
              <a:path w="14604" h="49529">
                <a:moveTo>
                  <a:pt x="0" y="49395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7078791" y="1018090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7098477" y="1011254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7118163" y="10057419"/>
            <a:ext cx="11430" cy="38100"/>
          </a:xfrm>
          <a:custGeom>
            <a:avLst/>
            <a:gdLst/>
            <a:ahLst/>
            <a:cxnLst/>
            <a:rect l="l" t="t" r="r" b="b"/>
            <a:pathLst>
              <a:path w="11429" h="38100">
                <a:moveTo>
                  <a:pt x="0" y="37941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6977136" y="10612220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0" y="34719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6992170" y="105438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7011856" y="1047584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7092034" y="10202741"/>
            <a:ext cx="13970" cy="46990"/>
          </a:xfrm>
          <a:custGeom>
            <a:avLst/>
            <a:gdLst/>
            <a:ahLst/>
            <a:cxnLst/>
            <a:rect l="l" t="t" r="r" b="b"/>
            <a:pathLst>
              <a:path w="13970" h="46990">
                <a:moveTo>
                  <a:pt x="0" y="46531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7110647" y="1013437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7130333" y="1006636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6993959" y="10634054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5" h="18415">
                <a:moveTo>
                  <a:pt x="0" y="17896"/>
                </a:moveTo>
                <a:lnTo>
                  <a:pt x="53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7004339" y="1056604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7024026" y="104976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7043713" y="10465108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0" y="15391"/>
                </a:moveTo>
                <a:lnTo>
                  <a:pt x="42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7109215" y="10224933"/>
            <a:ext cx="8890" cy="29845"/>
          </a:xfrm>
          <a:custGeom>
            <a:avLst/>
            <a:gdLst/>
            <a:ahLst/>
            <a:cxnLst/>
            <a:rect l="l" t="t" r="r" b="b"/>
            <a:pathLst>
              <a:path w="8890" h="29845">
                <a:moveTo>
                  <a:pt x="0" y="29350"/>
                </a:moveTo>
                <a:lnTo>
                  <a:pt x="85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7122459" y="1015656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7142503" y="100882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7162189" y="1006708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4295"/>
                </a:moveTo>
                <a:lnTo>
                  <a:pt x="10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7011141" y="10656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15"/>
                </a:moveTo>
                <a:lnTo>
                  <a:pt x="3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7016509" y="105878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7036196" y="1051951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7055883" y="1047011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7126038" y="10246767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12527"/>
                </a:moveTo>
                <a:lnTo>
                  <a:pt x="39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7134628" y="1017840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7154315" y="1011039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7174359" y="10072094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90">
                <a:moveTo>
                  <a:pt x="0" y="21118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7028322" y="1060971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7048366" y="105417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7068053" y="10475131"/>
            <a:ext cx="14604" cy="49530"/>
          </a:xfrm>
          <a:custGeom>
            <a:avLst/>
            <a:gdLst/>
            <a:ahLst/>
            <a:cxnLst/>
            <a:rect l="l" t="t" r="r" b="b"/>
            <a:pathLst>
              <a:path w="14604" h="49529">
                <a:moveTo>
                  <a:pt x="0" y="49395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7146798" y="1020059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7166485" y="101322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7186172" y="10077105"/>
            <a:ext cx="11430" cy="38100"/>
          </a:xfrm>
          <a:custGeom>
            <a:avLst/>
            <a:gdLst/>
            <a:ahLst/>
            <a:cxnLst/>
            <a:rect l="l" t="t" r="r" b="b"/>
            <a:pathLst>
              <a:path w="11429" h="38100">
                <a:moveTo>
                  <a:pt x="0" y="37941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7060536" y="10563541"/>
            <a:ext cx="15240" cy="50800"/>
          </a:xfrm>
          <a:custGeom>
            <a:avLst/>
            <a:gdLst/>
            <a:ahLst/>
            <a:cxnLst/>
            <a:rect l="l" t="t" r="r" b="b"/>
            <a:pathLst>
              <a:path w="15240" h="50800">
                <a:moveTo>
                  <a:pt x="0" y="50469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7080222" y="1049553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7160400" y="10222427"/>
            <a:ext cx="13335" cy="46990"/>
          </a:xfrm>
          <a:custGeom>
            <a:avLst/>
            <a:gdLst/>
            <a:ahLst/>
            <a:cxnLst/>
            <a:rect l="l" t="t" r="r" b="b"/>
            <a:pathLst>
              <a:path w="13334" h="46990">
                <a:moveTo>
                  <a:pt x="0" y="46531"/>
                </a:moveTo>
                <a:lnTo>
                  <a:pt x="132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7178655" y="1015441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7198342" y="100860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7103846" y="1051736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5">
                <a:moveTo>
                  <a:pt x="0" y="11453"/>
                </a:moveTo>
                <a:lnTo>
                  <a:pt x="32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7112079" y="10484795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0" y="15391"/>
                </a:moveTo>
                <a:lnTo>
                  <a:pt x="42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7177223" y="10244619"/>
            <a:ext cx="8890" cy="29845"/>
          </a:xfrm>
          <a:custGeom>
            <a:avLst/>
            <a:gdLst/>
            <a:ahLst/>
            <a:cxnLst/>
            <a:rect l="l" t="t" r="r" b="b"/>
            <a:pathLst>
              <a:path w="8890" h="29845">
                <a:moveTo>
                  <a:pt x="0" y="29350"/>
                </a:moveTo>
                <a:lnTo>
                  <a:pt x="85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7190825" y="101762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7210511" y="101078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7230198" y="1008676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295"/>
                </a:moveTo>
                <a:lnTo>
                  <a:pt x="14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6837541" y="99772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357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6855080" y="99826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6923446" y="100022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6991454" y="100219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7059820" y="1004167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7127828" y="1006135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7196194" y="10081042"/>
            <a:ext cx="47625" cy="13970"/>
          </a:xfrm>
          <a:custGeom>
            <a:avLst/>
            <a:gdLst/>
            <a:ahLst/>
            <a:cxnLst/>
            <a:rect l="l" t="t" r="r" b="b"/>
            <a:pathLst>
              <a:path w="47625" h="13970">
                <a:moveTo>
                  <a:pt x="0" y="0"/>
                </a:moveTo>
                <a:lnTo>
                  <a:pt x="47605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6832531" y="9994422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6867250" y="100044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6935258" y="1002413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7003624" y="100438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7071990" y="1006350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7139998" y="1008319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7208363" y="10103235"/>
            <a:ext cx="30480" cy="8890"/>
          </a:xfrm>
          <a:custGeom>
            <a:avLst/>
            <a:gdLst/>
            <a:ahLst/>
            <a:cxnLst/>
            <a:rect l="l" t="t" r="r" b="b"/>
            <a:pathLst>
              <a:path w="30479" h="8890">
                <a:moveTo>
                  <a:pt x="0" y="0"/>
                </a:moveTo>
                <a:lnTo>
                  <a:pt x="30424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6827877" y="10011603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6879420" y="1002627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6947428" y="1004632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7015794" y="100660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7084159" y="1008569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7152168" y="1010538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7220533" y="10125068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4" h="4445">
                <a:moveTo>
                  <a:pt x="0" y="0"/>
                </a:moveTo>
                <a:lnTo>
                  <a:pt x="13243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6823224" y="100287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6891590" y="1004847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6959598" y="100681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7027964" y="100878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7095972" y="1010753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7164337" y="1012721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6817855" y="10045606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6835394" y="100506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6903401" y="1007030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6971768" y="100899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7040133" y="101100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7108142" y="1012972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7176507" y="10149409"/>
            <a:ext cx="47625" cy="13970"/>
          </a:xfrm>
          <a:custGeom>
            <a:avLst/>
            <a:gdLst/>
            <a:ahLst/>
            <a:cxnLst/>
            <a:rect l="l" t="t" r="r" b="b"/>
            <a:pathLst>
              <a:path w="47625" h="13970">
                <a:moveTo>
                  <a:pt x="0" y="0"/>
                </a:moveTo>
                <a:lnTo>
                  <a:pt x="47605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6812843" y="10062788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6847564" y="100728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6915571" y="100924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6983938" y="101121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7052303" y="101318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7120311" y="1015155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7188677" y="10171242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79" h="9525">
                <a:moveTo>
                  <a:pt x="0" y="0"/>
                </a:moveTo>
                <a:lnTo>
                  <a:pt x="30424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6808190" y="10079611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6859734" y="100946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6927741" y="1011433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6996107" y="101340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7064115" y="1015370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7132481" y="1017374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7200847" y="10193435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4" h="4445">
                <a:moveTo>
                  <a:pt x="0" y="0"/>
                </a:moveTo>
                <a:lnTo>
                  <a:pt x="13243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6803537" y="1009679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6871545" y="1011647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6939911" y="1013652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7008277" y="101562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7076285" y="101758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7144651" y="1019558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6798168" y="10113973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6815708" y="101189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6883715" y="1013867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6952081" y="101583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7020447" y="101780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7088454" y="1019773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7156821" y="10217416"/>
            <a:ext cx="47625" cy="13970"/>
          </a:xfrm>
          <a:custGeom>
            <a:avLst/>
            <a:gdLst/>
            <a:ahLst/>
            <a:cxnLst/>
            <a:rect l="l" t="t" r="r" b="b"/>
            <a:pathLst>
              <a:path w="47625" h="13970">
                <a:moveTo>
                  <a:pt x="0" y="0"/>
                </a:moveTo>
                <a:lnTo>
                  <a:pt x="47605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6793157" y="10130796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6827877" y="101408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6895885" y="1016050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6964251" y="101801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7032259" y="102002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7100624" y="102199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7168991" y="10239609"/>
            <a:ext cx="30480" cy="8890"/>
          </a:xfrm>
          <a:custGeom>
            <a:avLst/>
            <a:gdLst/>
            <a:ahLst/>
            <a:cxnLst/>
            <a:rect l="l" t="t" r="r" b="b"/>
            <a:pathLst>
              <a:path w="30479" h="8890">
                <a:moveTo>
                  <a:pt x="0" y="0"/>
                </a:moveTo>
                <a:lnTo>
                  <a:pt x="30424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6788146" y="10147976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719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6839689" y="101630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6908055" y="101826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6976421" y="102023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7044428" y="102220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7112795" y="1024175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7181160" y="10261442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4" h="4445">
                <a:moveTo>
                  <a:pt x="0" y="0"/>
                </a:moveTo>
                <a:lnTo>
                  <a:pt x="13243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6719422" y="1038672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357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6736603" y="103917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6804969" y="104114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6872977" y="104314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6941342" y="1045114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7009709" y="104708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7077716" y="10490522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941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6714411" y="10403901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180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6748773" y="104139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6817139" y="104336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6885147" y="1045329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6953513" y="104729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7021879" y="104926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7089886" y="10512356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612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6709400" y="10421082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6760943" y="104357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6829309" y="104554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6897316" y="104751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6965683" y="1049517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7033690" y="105148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6704747" y="1043790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6773112" y="104579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6841121" y="104776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6909486" y="1049732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6977853" y="105170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7045860" y="10536696"/>
            <a:ext cx="47625" cy="13970"/>
          </a:xfrm>
          <a:custGeom>
            <a:avLst/>
            <a:gdLst/>
            <a:ahLst/>
            <a:cxnLst/>
            <a:rect l="l" t="t" r="r" b="b"/>
            <a:pathLst>
              <a:path w="47625" h="13970">
                <a:moveTo>
                  <a:pt x="0" y="0"/>
                </a:moveTo>
                <a:lnTo>
                  <a:pt x="47605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6699377" y="10455086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6716917" y="104600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6785282" y="104797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6853290" y="1049947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6921656" y="105191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6990022" y="105388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7058030" y="10558888"/>
            <a:ext cx="27940" cy="8255"/>
          </a:xfrm>
          <a:custGeom>
            <a:avLst/>
            <a:gdLst/>
            <a:ahLst/>
            <a:cxnLst/>
            <a:rect l="l" t="t" r="r" b="b"/>
            <a:pathLst>
              <a:path w="27940" h="8254">
                <a:moveTo>
                  <a:pt x="0" y="0"/>
                </a:moveTo>
                <a:lnTo>
                  <a:pt x="27561" y="78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6694725" y="10471909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5">
                <a:moveTo>
                  <a:pt x="0" y="0"/>
                </a:moveTo>
                <a:lnTo>
                  <a:pt x="17180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6729086" y="104819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6797452" y="105016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6865460" y="105216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6933826" y="1054134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7001834" y="105610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7070200" y="10580722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0" y="0"/>
                </a:moveTo>
                <a:lnTo>
                  <a:pt x="7158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6689714" y="10489090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6741256" y="1050412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6809264" y="105238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6877630" y="1054349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6945996" y="105631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7014004" y="105828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6685060" y="1050627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6753426" y="105259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6821434" y="105456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6889800" y="105653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6958165" y="1058537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7026174" y="10605061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59">
                <a:moveTo>
                  <a:pt x="0" y="0"/>
                </a:moveTo>
                <a:lnTo>
                  <a:pt x="34003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6679691" y="105230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357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6697230" y="1052846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6765596" y="1054814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6833604" y="105678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6901970" y="1058752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6969978" y="106072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7038344" y="10626896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4" h="4445">
                <a:moveTo>
                  <a:pt x="0" y="0"/>
                </a:moveTo>
                <a:lnTo>
                  <a:pt x="12885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6674680" y="10540275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6709400" y="105502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6777408" y="105699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6845774" y="1058967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6914139" y="106093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6982148" y="106290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6670027" y="10557456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6721570" y="105721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6789578" y="1059217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6857944" y="1061186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6926309" y="1063154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6994318" y="10651235"/>
            <a:ext cx="38735" cy="11430"/>
          </a:xfrm>
          <a:custGeom>
            <a:avLst/>
            <a:gdLst/>
            <a:ahLst/>
            <a:cxnLst/>
            <a:rect l="l" t="t" r="r" b="b"/>
            <a:pathLst>
              <a:path w="38734" h="11429">
                <a:moveTo>
                  <a:pt x="0" y="0"/>
                </a:moveTo>
                <a:lnTo>
                  <a:pt x="38299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2042624" y="9677648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0"/>
                </a:moveTo>
                <a:lnTo>
                  <a:pt x="1789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2061595" y="96830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2129602" y="970306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2197968" y="9723106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69" h="12065">
                <a:moveTo>
                  <a:pt x="0" y="0"/>
                </a:moveTo>
                <a:lnTo>
                  <a:pt x="39373" y="118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2861941" y="9918539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2879122" y="99235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2947487" y="99435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3015495" y="996363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2265976" y="974315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2333984" y="97631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2402350" y="9783240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2470358" y="98032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2538724" y="98233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2606732" y="9843372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2039403" y="96951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2107768" y="97152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2175776" y="97352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2857287" y="993572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2925295" y="99557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2993661" y="9975809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49753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2248437" y="9756752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2312150" y="97753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2380158" y="97954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2451387" y="9816169"/>
            <a:ext cx="48260" cy="14604"/>
          </a:xfrm>
          <a:custGeom>
            <a:avLst/>
            <a:gdLst/>
            <a:ahLst/>
            <a:cxnLst/>
            <a:rect l="l" t="t" r="r" b="b"/>
            <a:pathLst>
              <a:path w="48260" h="14604">
                <a:moveTo>
                  <a:pt x="0" y="0"/>
                </a:moveTo>
                <a:lnTo>
                  <a:pt x="47963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2516532" y="98354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2584540" y="985554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2032602" y="9711652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2085576" y="97270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2153942" y="97470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2221950" y="9767132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0" y="0"/>
                </a:moveTo>
                <a:lnTo>
                  <a:pt x="5369" y="17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2851918" y="9952543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2903461" y="99675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2971469" y="99876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2243426" y="9773575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4" h="8890">
                <a:moveTo>
                  <a:pt x="0" y="0"/>
                </a:moveTo>
                <a:lnTo>
                  <a:pt x="29708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2289958" y="978717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2358324" y="98072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2426332" y="982726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2446376" y="9833350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14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2494340" y="98473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2562706" y="986735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2630714" y="988739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2027591" y="9728475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2063742" y="97392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2131750" y="97592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2199758" y="9779302"/>
            <a:ext cx="22860" cy="6985"/>
          </a:xfrm>
          <a:custGeom>
            <a:avLst/>
            <a:gdLst/>
            <a:ahLst/>
            <a:cxnLst/>
            <a:rect l="l" t="t" r="r" b="b"/>
            <a:pathLst>
              <a:path w="22860" h="6984">
                <a:moveTo>
                  <a:pt x="0" y="0"/>
                </a:moveTo>
                <a:lnTo>
                  <a:pt x="22549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2846907" y="9969724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79">
                <a:moveTo>
                  <a:pt x="0" y="0"/>
                </a:moveTo>
                <a:lnTo>
                  <a:pt x="17180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2881269" y="997974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2949277" y="99997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3017643" y="10019835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2238415" y="979075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2268124" y="979934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2336132" y="98193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2404140" y="9839435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76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2441365" y="9850173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69" h="4445">
                <a:moveTo>
                  <a:pt x="0" y="0"/>
                </a:moveTo>
                <a:lnTo>
                  <a:pt x="13959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2472506" y="98594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2540514" y="98795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2608879" y="9899569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2022580" y="974565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1789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2041550" y="97513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2109558" y="977142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2177924" y="9791472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69" h="12065">
                <a:moveTo>
                  <a:pt x="0" y="0"/>
                </a:moveTo>
                <a:lnTo>
                  <a:pt x="39373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2841896" y="9986547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2859077" y="999155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2927443" y="100116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2995451" y="1003164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2245932" y="981151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2314298" y="983156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2382306" y="9851605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2450314" y="98716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2518679" y="989169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2586687" y="9911739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2019358" y="97631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2087724" y="978324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2155732" y="98032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2837243" y="100037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2905251" y="100237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2973617" y="10043817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49753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2228393" y="9824760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2292106" y="984337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2360114" y="98634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2431343" y="9884535"/>
            <a:ext cx="48260" cy="13970"/>
          </a:xfrm>
          <a:custGeom>
            <a:avLst/>
            <a:gdLst/>
            <a:ahLst/>
            <a:cxnLst/>
            <a:rect l="l" t="t" r="r" b="b"/>
            <a:pathLst>
              <a:path w="48260" h="13970">
                <a:moveTo>
                  <a:pt x="0" y="0"/>
                </a:moveTo>
                <a:lnTo>
                  <a:pt x="47963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2496487" y="990350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2564495" y="99235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2012557" y="9779660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2065532" y="97954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2133898" y="98154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2201906" y="983549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0" y="0"/>
                </a:moveTo>
                <a:lnTo>
                  <a:pt x="5369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2831874" y="10020551"/>
            <a:ext cx="34925" cy="10795"/>
          </a:xfrm>
          <a:custGeom>
            <a:avLst/>
            <a:gdLst/>
            <a:ahLst/>
            <a:cxnLst/>
            <a:rect l="l" t="t" r="r" b="b"/>
            <a:pathLst>
              <a:path w="34925" h="10795">
                <a:moveTo>
                  <a:pt x="0" y="0"/>
                </a:moveTo>
                <a:lnTo>
                  <a:pt x="34361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2883417" y="100359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2951425" y="100559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2223382" y="9841941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4" h="8890">
                <a:moveTo>
                  <a:pt x="0" y="0"/>
                </a:moveTo>
                <a:lnTo>
                  <a:pt x="29708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2269914" y="985554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2338279" y="98755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2406288" y="989563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2426332" y="9901359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14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2474295" y="99156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2542661" y="993572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2610669" y="995576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147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2007546" y="9796841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2043698" y="98072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2111706" y="982726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2179714" y="9847310"/>
            <a:ext cx="22860" cy="6985"/>
          </a:xfrm>
          <a:custGeom>
            <a:avLst/>
            <a:gdLst/>
            <a:ahLst/>
            <a:cxnLst/>
            <a:rect l="l" t="t" r="r" b="b"/>
            <a:pathLst>
              <a:path w="22860" h="6984">
                <a:moveTo>
                  <a:pt x="0" y="0"/>
                </a:moveTo>
                <a:lnTo>
                  <a:pt x="22549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2826863" y="10037732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79">
                <a:moveTo>
                  <a:pt x="0" y="0"/>
                </a:moveTo>
                <a:lnTo>
                  <a:pt x="17180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2861225" y="100477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2929233" y="100677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2997599" y="10087843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2218371" y="9858764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2248080" y="986735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2316087" y="98873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2384095" y="9907444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76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2421321" y="9918539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69" h="4445">
                <a:moveTo>
                  <a:pt x="0" y="0"/>
                </a:moveTo>
                <a:lnTo>
                  <a:pt x="13959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2452461" y="99274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2520469" y="99475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2588835" y="9967576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2002535" y="981366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1789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2021506" y="98193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2089514" y="98394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2157879" y="9859480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69" h="12065">
                <a:moveTo>
                  <a:pt x="0" y="0"/>
                </a:moveTo>
                <a:lnTo>
                  <a:pt x="39373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2821852" y="10054913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2839033" y="100599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2907399" y="100799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2975406" y="1010001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2225887" y="98795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2294253" y="98995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2362261" y="9919613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2430269" y="99396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2498635" y="99597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2566643" y="9979746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1999314" y="983156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2067679" y="985160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2135687" y="98716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2817198" y="100717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2885207" y="100917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2953572" y="10111825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49753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2208349" y="9892768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2272061" y="99117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2340069" y="99317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2411298" y="9952543"/>
            <a:ext cx="48260" cy="14604"/>
          </a:xfrm>
          <a:custGeom>
            <a:avLst/>
            <a:gdLst/>
            <a:ahLst/>
            <a:cxnLst/>
            <a:rect l="l" t="t" r="r" b="b"/>
            <a:pathLst>
              <a:path w="48260" h="14604">
                <a:moveTo>
                  <a:pt x="0" y="0"/>
                </a:moveTo>
                <a:lnTo>
                  <a:pt x="47963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2476443" y="997187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2544451" y="999191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1992513" y="9848026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2045487" y="98634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2113853" y="988346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2181861" y="990350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0" y="0"/>
                </a:moveTo>
                <a:lnTo>
                  <a:pt x="5369" y="17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2811829" y="10088917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2863372" y="101039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2931380" y="101239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2203337" y="9909949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4" h="8890">
                <a:moveTo>
                  <a:pt x="0" y="0"/>
                </a:moveTo>
                <a:lnTo>
                  <a:pt x="29708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2249869" y="99235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2318235" y="99435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2386243" y="99636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2406288" y="9969724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14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2454251" y="99836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2522617" y="100037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2590625" y="1002377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1987502" y="9864849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2023653" y="98755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2091661" y="98956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2159669" y="9915676"/>
            <a:ext cx="22860" cy="6985"/>
          </a:xfrm>
          <a:custGeom>
            <a:avLst/>
            <a:gdLst/>
            <a:ahLst/>
            <a:cxnLst/>
            <a:rect l="l" t="t" r="r" b="b"/>
            <a:pathLst>
              <a:path w="22860" h="6984">
                <a:moveTo>
                  <a:pt x="0" y="0"/>
                </a:moveTo>
                <a:lnTo>
                  <a:pt x="22549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2806818" y="10105740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80" h="5715">
                <a:moveTo>
                  <a:pt x="0" y="0"/>
                </a:moveTo>
                <a:lnTo>
                  <a:pt x="17180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2841180" y="1011612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2909188" y="101361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2977554" y="10156209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2198326" y="992677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0"/>
                </a:moveTo>
                <a:lnTo>
                  <a:pt x="12527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2228035" y="993572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2296043" y="99557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2364051" y="9975809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76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2401276" y="9986547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69" h="4445">
                <a:moveTo>
                  <a:pt x="0" y="0"/>
                </a:moveTo>
                <a:lnTo>
                  <a:pt x="13959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2432417" y="99958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2500425" y="100158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2568791" y="10035943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1982491" y="9882030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0"/>
                </a:moveTo>
                <a:lnTo>
                  <a:pt x="1789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2001461" y="98873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2069469" y="99074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2137835" y="9927487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69" h="12065">
                <a:moveTo>
                  <a:pt x="0" y="0"/>
                </a:moveTo>
                <a:lnTo>
                  <a:pt x="39373" y="118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2801807" y="10122921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2818988" y="101279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2887354" y="101479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2955362" y="1016802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2205843" y="99475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2274209" y="99675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2342217" y="9987621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2410225" y="100076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2478591" y="100277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2546599" y="10047754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1979269" y="98995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2047635" y="99196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2115643" y="99396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2797154" y="101401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2865162" y="101601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2933528" y="10180191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49753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2188304" y="9961133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2252017" y="997974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2320025" y="99997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2391254" y="10020551"/>
            <a:ext cx="48260" cy="14604"/>
          </a:xfrm>
          <a:custGeom>
            <a:avLst/>
            <a:gdLst/>
            <a:ahLst/>
            <a:cxnLst/>
            <a:rect l="l" t="t" r="r" b="b"/>
            <a:pathLst>
              <a:path w="48260" h="14604">
                <a:moveTo>
                  <a:pt x="0" y="0"/>
                </a:moveTo>
                <a:lnTo>
                  <a:pt x="47963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2456399" y="100398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2524406" y="100599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1972468" y="9916034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2025443" y="99317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2093809" y="99518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2161817" y="9971871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0" y="0"/>
                </a:moveTo>
                <a:lnTo>
                  <a:pt x="5369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2791785" y="10156925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2843328" y="101719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2911336" y="101920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2183293" y="9977956"/>
            <a:ext cx="29845" cy="9525"/>
          </a:xfrm>
          <a:custGeom>
            <a:avLst/>
            <a:gdLst/>
            <a:ahLst/>
            <a:cxnLst/>
            <a:rect l="l" t="t" r="r" b="b"/>
            <a:pathLst>
              <a:path w="29844" h="9525">
                <a:moveTo>
                  <a:pt x="0" y="0"/>
                </a:moveTo>
                <a:lnTo>
                  <a:pt x="29708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2229825" y="999191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2298191" y="1001196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2366198" y="1003200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2386243" y="10037732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14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2434207" y="100516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2502572" y="100717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2570580" y="1009178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1967457" y="9933215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2003609" y="99435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2071617" y="99636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2139625" y="9983684"/>
            <a:ext cx="22860" cy="6985"/>
          </a:xfrm>
          <a:custGeom>
            <a:avLst/>
            <a:gdLst/>
            <a:ahLst/>
            <a:cxnLst/>
            <a:rect l="l" t="t" r="r" b="b"/>
            <a:pathLst>
              <a:path w="22860" h="6984">
                <a:moveTo>
                  <a:pt x="0" y="0"/>
                </a:moveTo>
                <a:lnTo>
                  <a:pt x="22549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2786774" y="10174106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79">
                <a:moveTo>
                  <a:pt x="0" y="0"/>
                </a:moveTo>
                <a:lnTo>
                  <a:pt x="17180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2821136" y="101841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2889144" y="102041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2957510" y="10224217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2178282" y="999513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2207991" y="100037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2275999" y="100237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2344364" y="10043817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402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2381232" y="10054555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69" h="4445">
                <a:moveTo>
                  <a:pt x="0" y="0"/>
                </a:moveTo>
                <a:lnTo>
                  <a:pt x="13959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2412372" y="1006386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2480380" y="1008390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2548746" y="10103950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1962446" y="995003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1981417" y="99557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2049425" y="99758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2117791" y="9995854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69" h="12065">
                <a:moveTo>
                  <a:pt x="0" y="0"/>
                </a:moveTo>
                <a:lnTo>
                  <a:pt x="39373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2781763" y="101909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357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2798944" y="101962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2867310" y="102163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2935318" y="1023638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2185798" y="100158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2254164" y="100359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2322172" y="10055987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2390180" y="100760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2458546" y="1009607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2526554" y="10116120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1959583" y="99675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2027591" y="99876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2095599" y="100076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2777110" y="102081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2845118" y="102281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2913483" y="10248199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49753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2168260" y="10029142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2231972" y="100477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2299980" y="100677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2371210" y="10088917"/>
            <a:ext cx="48260" cy="13970"/>
          </a:xfrm>
          <a:custGeom>
            <a:avLst/>
            <a:gdLst/>
            <a:ahLst/>
            <a:cxnLst/>
            <a:rect l="l" t="t" r="r" b="b"/>
            <a:pathLst>
              <a:path w="48260" h="13970">
                <a:moveTo>
                  <a:pt x="0" y="0"/>
                </a:moveTo>
                <a:lnTo>
                  <a:pt x="47963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2436354" y="1010788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2504362" y="101279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1952424" y="9984042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2005399" y="99997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2073764" y="100198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2141772" y="10039880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0" y="0"/>
                </a:moveTo>
                <a:lnTo>
                  <a:pt x="5369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2771741" y="10224933"/>
            <a:ext cx="34925" cy="10795"/>
          </a:xfrm>
          <a:custGeom>
            <a:avLst/>
            <a:gdLst/>
            <a:ahLst/>
            <a:cxnLst/>
            <a:rect l="l" t="t" r="r" b="b"/>
            <a:pathLst>
              <a:path w="34925" h="10795">
                <a:moveTo>
                  <a:pt x="0" y="0"/>
                </a:moveTo>
                <a:lnTo>
                  <a:pt x="34361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2823283" y="102403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2891291" y="102603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2163248" y="10046323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4" h="8890">
                <a:moveTo>
                  <a:pt x="0" y="0"/>
                </a:moveTo>
                <a:lnTo>
                  <a:pt x="29708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2209780" y="100599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2278146" y="100799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2346154" y="1010001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2366198" y="10105740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14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2414162" y="101200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2482528" y="101401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2550536" y="1016014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1947413" y="10001222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1983564" y="1001196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2051572" y="1003200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2119580" y="10052050"/>
            <a:ext cx="22860" cy="6985"/>
          </a:xfrm>
          <a:custGeom>
            <a:avLst/>
            <a:gdLst/>
            <a:ahLst/>
            <a:cxnLst/>
            <a:rect l="l" t="t" r="r" b="b"/>
            <a:pathLst>
              <a:path w="22860" h="6984">
                <a:moveTo>
                  <a:pt x="0" y="0"/>
                </a:moveTo>
                <a:lnTo>
                  <a:pt x="22549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2766729" y="10242114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79">
                <a:moveTo>
                  <a:pt x="0" y="0"/>
                </a:moveTo>
                <a:lnTo>
                  <a:pt x="17180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2801091" y="102521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2869099" y="102721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2937465" y="10292225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2158237" y="10063146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0"/>
                </a:moveTo>
                <a:lnTo>
                  <a:pt x="12527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2187946" y="1007209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2255954" y="100917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2324320" y="10111825"/>
            <a:ext cx="20955" cy="6985"/>
          </a:xfrm>
          <a:custGeom>
            <a:avLst/>
            <a:gdLst/>
            <a:ahLst/>
            <a:cxnLst/>
            <a:rect l="l" t="t" r="r" b="b"/>
            <a:pathLst>
              <a:path w="20955" h="6984">
                <a:moveTo>
                  <a:pt x="0" y="0"/>
                </a:moveTo>
                <a:lnTo>
                  <a:pt x="20402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2361187" y="10122921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69" h="4445">
                <a:moveTo>
                  <a:pt x="0" y="0"/>
                </a:moveTo>
                <a:lnTo>
                  <a:pt x="13959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2392328" y="101318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2460336" y="1015191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2528702" y="10171958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1942402" y="1001840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147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1961372" y="100237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2029380" y="100438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2097746" y="10063861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69" h="12065">
                <a:moveTo>
                  <a:pt x="0" y="0"/>
                </a:moveTo>
                <a:lnTo>
                  <a:pt x="39373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2761718" y="10259295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2779257" y="1026430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2847265" y="102843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2915273" y="1030439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2165754" y="1008390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2234120" y="101039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2302128" y="10123995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2370136" y="101440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2438502" y="101640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2506510" y="10184128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1939538" y="100359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2007546" y="100559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2075554" y="100760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2757065" y="102764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2825073" y="1029652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2893439" y="10316564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49753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2148215" y="10097150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2211928" y="1011612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2279936" y="101361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2351165" y="10156925"/>
            <a:ext cx="48260" cy="14604"/>
          </a:xfrm>
          <a:custGeom>
            <a:avLst/>
            <a:gdLst/>
            <a:ahLst/>
            <a:cxnLst/>
            <a:rect l="l" t="t" r="r" b="b"/>
            <a:pathLst>
              <a:path w="48260" h="14604">
                <a:moveTo>
                  <a:pt x="0" y="0"/>
                </a:moveTo>
                <a:lnTo>
                  <a:pt x="47963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2416310" y="101762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2484318" y="101962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1932379" y="10052408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1985354" y="100677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2053720" y="100878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2121728" y="10107888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0" y="0"/>
                </a:moveTo>
                <a:lnTo>
                  <a:pt x="5369" y="17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2751696" y="10293299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2803239" y="103083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2871247" y="1032837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2143204" y="10114330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4" h="8890">
                <a:moveTo>
                  <a:pt x="0" y="0"/>
                </a:moveTo>
                <a:lnTo>
                  <a:pt x="29708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2189736" y="101279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2258102" y="101479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2326110" y="1016802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2346154" y="10174106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14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2394118" y="101880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2462483" y="102081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2530491" y="1022815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1927368" y="10069231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1963520" y="100799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2031528" y="101000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2099536" y="10120058"/>
            <a:ext cx="22860" cy="6985"/>
          </a:xfrm>
          <a:custGeom>
            <a:avLst/>
            <a:gdLst/>
            <a:ahLst/>
            <a:cxnLst/>
            <a:rect l="l" t="t" r="r" b="b"/>
            <a:pathLst>
              <a:path w="22860" h="6984">
                <a:moveTo>
                  <a:pt x="0" y="0"/>
                </a:moveTo>
                <a:lnTo>
                  <a:pt x="22549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2746685" y="10310122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80" h="5715">
                <a:moveTo>
                  <a:pt x="0" y="0"/>
                </a:moveTo>
                <a:lnTo>
                  <a:pt x="17538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2781047" y="103205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2849055" y="103405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2917421" y="10360591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2138193" y="10131511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2167902" y="101401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2235910" y="101601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2304276" y="10180191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402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2341143" y="10190929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69" h="4445">
                <a:moveTo>
                  <a:pt x="0" y="0"/>
                </a:moveTo>
                <a:lnTo>
                  <a:pt x="13959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2372283" y="102002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2440291" y="102202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2508657" y="10240324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0" y="0"/>
                </a:moveTo>
                <a:lnTo>
                  <a:pt x="18970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3032676" y="9961491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3012632" y="998583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2992587" y="100538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2972543" y="1012184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2952499" y="101902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2932454" y="102582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2915631" y="10326587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3010484" y="99564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2990440" y="999764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2970395" y="1006600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2950351" y="101340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2930306" y="102020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2910262" y="102703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2898450" y="10338399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2988650" y="9951470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2968606" y="100098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2948561" y="100778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2928517" y="101461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2908472" y="102141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2888428" y="102822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2881269" y="10350568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2147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2966458" y="99536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2946414" y="100216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2926369" y="100899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2906325" y="101579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2886280" y="1022636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2866236" y="102943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2964310" y="9941447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2944266" y="99657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2924222" y="100337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2904177" y="101018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2884133" y="101701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2864088" y="1023817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2847265" y="10306542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2942476" y="99364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2922432" y="99775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2902387" y="100459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2882343" y="101139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2862298" y="101819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2842254" y="102503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2830442" y="10318354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2920284" y="9931425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2900240" y="99897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2880195" y="100577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2860151" y="101261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2840106" y="101941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2820062" y="102621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2813261" y="10330524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2898450" y="993357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2878406" y="100015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2858361" y="1006994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2838317" y="101379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2818272" y="102063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2798228" y="102743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2896303" y="9921402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2876258" y="99457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2856214" y="100137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2836169" y="1008175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2816125" y="101501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object 3811"/>
          <p:cNvSpPr/>
          <p:nvPr/>
        </p:nvSpPr>
        <p:spPr>
          <a:xfrm>
            <a:off x="2796080" y="102181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/>
          <p:nvPr/>
        </p:nvSpPr>
        <p:spPr>
          <a:xfrm>
            <a:off x="2779257" y="10286498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object 3813"/>
          <p:cNvSpPr/>
          <p:nvPr/>
        </p:nvSpPr>
        <p:spPr>
          <a:xfrm>
            <a:off x="2874111" y="991639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/>
          <p:nvPr/>
        </p:nvSpPr>
        <p:spPr>
          <a:xfrm>
            <a:off x="2854066" y="99575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object 3815"/>
          <p:cNvSpPr/>
          <p:nvPr/>
        </p:nvSpPr>
        <p:spPr>
          <a:xfrm>
            <a:off x="2834021" y="100259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/>
          <p:nvPr/>
        </p:nvSpPr>
        <p:spPr>
          <a:xfrm>
            <a:off x="2813977" y="100939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object 3817"/>
          <p:cNvSpPr/>
          <p:nvPr/>
        </p:nvSpPr>
        <p:spPr>
          <a:xfrm>
            <a:off x="2793933" y="101619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/>
          <p:nvPr/>
        </p:nvSpPr>
        <p:spPr>
          <a:xfrm>
            <a:off x="2774246" y="102303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4675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object 3819"/>
          <p:cNvSpPr/>
          <p:nvPr/>
        </p:nvSpPr>
        <p:spPr>
          <a:xfrm>
            <a:off x="2762076" y="10298310"/>
            <a:ext cx="7620" cy="24130"/>
          </a:xfrm>
          <a:custGeom>
            <a:avLst/>
            <a:gdLst/>
            <a:ahLst/>
            <a:cxnLst/>
            <a:rect l="l" t="t" r="r" b="b"/>
            <a:pathLst>
              <a:path w="7619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/>
          <p:nvPr/>
        </p:nvSpPr>
        <p:spPr>
          <a:xfrm>
            <a:off x="2852276" y="9911381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object 3821"/>
          <p:cNvSpPr/>
          <p:nvPr/>
        </p:nvSpPr>
        <p:spPr>
          <a:xfrm>
            <a:off x="2832232" y="99697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/>
          <p:nvPr/>
        </p:nvSpPr>
        <p:spPr>
          <a:xfrm>
            <a:off x="2812187" y="100377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object 3823"/>
          <p:cNvSpPr/>
          <p:nvPr/>
        </p:nvSpPr>
        <p:spPr>
          <a:xfrm>
            <a:off x="2792143" y="1010609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2772099" y="101741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2752054" y="102421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/>
          <p:nvPr/>
        </p:nvSpPr>
        <p:spPr>
          <a:xfrm>
            <a:off x="2745253" y="10310479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object 3827"/>
          <p:cNvSpPr/>
          <p:nvPr/>
        </p:nvSpPr>
        <p:spPr>
          <a:xfrm>
            <a:off x="2625702" y="98533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2605658" y="99217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object 3829"/>
          <p:cNvSpPr/>
          <p:nvPr/>
        </p:nvSpPr>
        <p:spPr>
          <a:xfrm>
            <a:off x="2585614" y="99897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object 3830"/>
          <p:cNvSpPr/>
          <p:nvPr/>
        </p:nvSpPr>
        <p:spPr>
          <a:xfrm>
            <a:off x="2565569" y="100577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object 3831"/>
          <p:cNvSpPr/>
          <p:nvPr/>
        </p:nvSpPr>
        <p:spPr>
          <a:xfrm>
            <a:off x="2545525" y="101261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object 3832"/>
          <p:cNvSpPr/>
          <p:nvPr/>
        </p:nvSpPr>
        <p:spPr>
          <a:xfrm>
            <a:off x="2525480" y="101941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object 3833"/>
          <p:cNvSpPr/>
          <p:nvPr/>
        </p:nvSpPr>
        <p:spPr>
          <a:xfrm>
            <a:off x="2623913" y="9841225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object 3834"/>
          <p:cNvSpPr/>
          <p:nvPr/>
        </p:nvSpPr>
        <p:spPr>
          <a:xfrm>
            <a:off x="2603868" y="98655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object 3835"/>
          <p:cNvSpPr/>
          <p:nvPr/>
        </p:nvSpPr>
        <p:spPr>
          <a:xfrm>
            <a:off x="2583824" y="993357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object 3836"/>
          <p:cNvSpPr/>
          <p:nvPr/>
        </p:nvSpPr>
        <p:spPr>
          <a:xfrm>
            <a:off x="2563779" y="100019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object 3837"/>
          <p:cNvSpPr/>
          <p:nvPr/>
        </p:nvSpPr>
        <p:spPr>
          <a:xfrm>
            <a:off x="2543735" y="1006994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object 3838"/>
          <p:cNvSpPr/>
          <p:nvPr/>
        </p:nvSpPr>
        <p:spPr>
          <a:xfrm>
            <a:off x="2523691" y="101379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object 3839"/>
          <p:cNvSpPr/>
          <p:nvPr/>
        </p:nvSpPr>
        <p:spPr>
          <a:xfrm>
            <a:off x="2506510" y="10206320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12169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object 3840"/>
          <p:cNvSpPr/>
          <p:nvPr/>
        </p:nvSpPr>
        <p:spPr>
          <a:xfrm>
            <a:off x="2601721" y="983621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object 3841"/>
          <p:cNvSpPr/>
          <p:nvPr/>
        </p:nvSpPr>
        <p:spPr>
          <a:xfrm>
            <a:off x="2581676" y="98773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object 3842"/>
          <p:cNvSpPr/>
          <p:nvPr/>
        </p:nvSpPr>
        <p:spPr>
          <a:xfrm>
            <a:off x="2561632" y="99457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object 3843"/>
          <p:cNvSpPr/>
          <p:nvPr/>
        </p:nvSpPr>
        <p:spPr>
          <a:xfrm>
            <a:off x="2541587" y="100137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object 3844"/>
          <p:cNvSpPr/>
          <p:nvPr/>
        </p:nvSpPr>
        <p:spPr>
          <a:xfrm>
            <a:off x="2521543" y="1008175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object 3845"/>
          <p:cNvSpPr/>
          <p:nvPr/>
        </p:nvSpPr>
        <p:spPr>
          <a:xfrm>
            <a:off x="2501499" y="101501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object 3846"/>
          <p:cNvSpPr/>
          <p:nvPr/>
        </p:nvSpPr>
        <p:spPr>
          <a:xfrm>
            <a:off x="2489687" y="10218132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object 3847"/>
          <p:cNvSpPr/>
          <p:nvPr/>
        </p:nvSpPr>
        <p:spPr>
          <a:xfrm>
            <a:off x="2579529" y="9831203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object 3848"/>
          <p:cNvSpPr/>
          <p:nvPr/>
        </p:nvSpPr>
        <p:spPr>
          <a:xfrm>
            <a:off x="2559484" y="988954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object 3849"/>
          <p:cNvSpPr/>
          <p:nvPr/>
        </p:nvSpPr>
        <p:spPr>
          <a:xfrm>
            <a:off x="2539440" y="99575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2519395" y="100259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2499351" y="100939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object 3852"/>
          <p:cNvSpPr/>
          <p:nvPr/>
        </p:nvSpPr>
        <p:spPr>
          <a:xfrm>
            <a:off x="2479306" y="101619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object 3853"/>
          <p:cNvSpPr/>
          <p:nvPr/>
        </p:nvSpPr>
        <p:spPr>
          <a:xfrm>
            <a:off x="2472506" y="10230302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object 3854"/>
          <p:cNvSpPr/>
          <p:nvPr/>
        </p:nvSpPr>
        <p:spPr>
          <a:xfrm>
            <a:off x="2557695" y="98333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object 3855"/>
          <p:cNvSpPr/>
          <p:nvPr/>
        </p:nvSpPr>
        <p:spPr>
          <a:xfrm>
            <a:off x="2537650" y="990171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object 3856"/>
          <p:cNvSpPr/>
          <p:nvPr/>
        </p:nvSpPr>
        <p:spPr>
          <a:xfrm>
            <a:off x="2517606" y="99697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object 3857"/>
          <p:cNvSpPr/>
          <p:nvPr/>
        </p:nvSpPr>
        <p:spPr>
          <a:xfrm>
            <a:off x="2497561" y="100377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object 3858"/>
          <p:cNvSpPr/>
          <p:nvPr/>
        </p:nvSpPr>
        <p:spPr>
          <a:xfrm>
            <a:off x="2477517" y="1010609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object 3859"/>
          <p:cNvSpPr/>
          <p:nvPr/>
        </p:nvSpPr>
        <p:spPr>
          <a:xfrm>
            <a:off x="2457472" y="101741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object 3860"/>
          <p:cNvSpPr/>
          <p:nvPr/>
        </p:nvSpPr>
        <p:spPr>
          <a:xfrm>
            <a:off x="2555547" y="9821181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object 3861"/>
          <p:cNvSpPr/>
          <p:nvPr/>
        </p:nvSpPr>
        <p:spPr>
          <a:xfrm>
            <a:off x="2535502" y="98455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object 3862"/>
          <p:cNvSpPr/>
          <p:nvPr/>
        </p:nvSpPr>
        <p:spPr>
          <a:xfrm>
            <a:off x="2515458" y="99135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object 3863"/>
          <p:cNvSpPr/>
          <p:nvPr/>
        </p:nvSpPr>
        <p:spPr>
          <a:xfrm>
            <a:off x="2495414" y="99818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object 3864"/>
          <p:cNvSpPr/>
          <p:nvPr/>
        </p:nvSpPr>
        <p:spPr>
          <a:xfrm>
            <a:off x="2475369" y="100499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object 3865"/>
          <p:cNvSpPr/>
          <p:nvPr/>
        </p:nvSpPr>
        <p:spPr>
          <a:xfrm>
            <a:off x="2455325" y="101179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2438502" y="10186275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object 3867"/>
          <p:cNvSpPr/>
          <p:nvPr/>
        </p:nvSpPr>
        <p:spPr>
          <a:xfrm>
            <a:off x="2533713" y="981616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object 3868"/>
          <p:cNvSpPr/>
          <p:nvPr/>
        </p:nvSpPr>
        <p:spPr>
          <a:xfrm>
            <a:off x="2513668" y="98573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2493624" y="992569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/>
          <p:nvPr/>
        </p:nvSpPr>
        <p:spPr>
          <a:xfrm>
            <a:off x="2473580" y="99937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object 3871"/>
          <p:cNvSpPr/>
          <p:nvPr/>
        </p:nvSpPr>
        <p:spPr>
          <a:xfrm>
            <a:off x="2453535" y="100617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object 3872"/>
          <p:cNvSpPr/>
          <p:nvPr/>
        </p:nvSpPr>
        <p:spPr>
          <a:xfrm>
            <a:off x="2433491" y="101300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object 3873"/>
          <p:cNvSpPr/>
          <p:nvPr/>
        </p:nvSpPr>
        <p:spPr>
          <a:xfrm>
            <a:off x="2421321" y="10198088"/>
            <a:ext cx="7620" cy="24130"/>
          </a:xfrm>
          <a:custGeom>
            <a:avLst/>
            <a:gdLst/>
            <a:ahLst/>
            <a:cxnLst/>
            <a:rect l="l" t="t" r="r" b="b"/>
            <a:pathLst>
              <a:path w="7619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object 3874"/>
          <p:cNvSpPr/>
          <p:nvPr/>
        </p:nvSpPr>
        <p:spPr>
          <a:xfrm>
            <a:off x="2511521" y="9811158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object 3875"/>
          <p:cNvSpPr/>
          <p:nvPr/>
        </p:nvSpPr>
        <p:spPr>
          <a:xfrm>
            <a:off x="2491476" y="98695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object 3876"/>
          <p:cNvSpPr/>
          <p:nvPr/>
        </p:nvSpPr>
        <p:spPr>
          <a:xfrm>
            <a:off x="2471432" y="99375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object 3877"/>
          <p:cNvSpPr/>
          <p:nvPr/>
        </p:nvSpPr>
        <p:spPr>
          <a:xfrm>
            <a:off x="2451387" y="100058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object 3878"/>
          <p:cNvSpPr/>
          <p:nvPr/>
        </p:nvSpPr>
        <p:spPr>
          <a:xfrm>
            <a:off x="2431343" y="100738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object 3879"/>
          <p:cNvSpPr/>
          <p:nvPr/>
        </p:nvSpPr>
        <p:spPr>
          <a:xfrm>
            <a:off x="2411298" y="101418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object 3880"/>
          <p:cNvSpPr/>
          <p:nvPr/>
        </p:nvSpPr>
        <p:spPr>
          <a:xfrm>
            <a:off x="2404498" y="10210258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object 3881"/>
          <p:cNvSpPr/>
          <p:nvPr/>
        </p:nvSpPr>
        <p:spPr>
          <a:xfrm>
            <a:off x="2489329" y="98133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object 3882"/>
          <p:cNvSpPr/>
          <p:nvPr/>
        </p:nvSpPr>
        <p:spPr>
          <a:xfrm>
            <a:off x="2469284" y="988167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object 3883"/>
          <p:cNvSpPr/>
          <p:nvPr/>
        </p:nvSpPr>
        <p:spPr>
          <a:xfrm>
            <a:off x="2449240" y="99496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object 3884"/>
          <p:cNvSpPr/>
          <p:nvPr/>
        </p:nvSpPr>
        <p:spPr>
          <a:xfrm>
            <a:off x="2429195" y="100176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object 3885"/>
          <p:cNvSpPr/>
          <p:nvPr/>
        </p:nvSpPr>
        <p:spPr>
          <a:xfrm>
            <a:off x="2409151" y="100860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object 3886"/>
          <p:cNvSpPr/>
          <p:nvPr/>
        </p:nvSpPr>
        <p:spPr>
          <a:xfrm>
            <a:off x="2389464" y="101540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4675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object 3887"/>
          <p:cNvSpPr/>
          <p:nvPr/>
        </p:nvSpPr>
        <p:spPr>
          <a:xfrm>
            <a:off x="2487539" y="980113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object 3888"/>
          <p:cNvSpPr/>
          <p:nvPr/>
        </p:nvSpPr>
        <p:spPr>
          <a:xfrm>
            <a:off x="2467495" y="98254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object 3889"/>
          <p:cNvSpPr/>
          <p:nvPr/>
        </p:nvSpPr>
        <p:spPr>
          <a:xfrm>
            <a:off x="2447450" y="98934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object 3890"/>
          <p:cNvSpPr/>
          <p:nvPr/>
        </p:nvSpPr>
        <p:spPr>
          <a:xfrm>
            <a:off x="2427406" y="99618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object 3891"/>
          <p:cNvSpPr/>
          <p:nvPr/>
        </p:nvSpPr>
        <p:spPr>
          <a:xfrm>
            <a:off x="2407361" y="100298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object 3892"/>
          <p:cNvSpPr/>
          <p:nvPr/>
        </p:nvSpPr>
        <p:spPr>
          <a:xfrm>
            <a:off x="2387317" y="100978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object 3893"/>
          <p:cNvSpPr/>
          <p:nvPr/>
        </p:nvSpPr>
        <p:spPr>
          <a:xfrm>
            <a:off x="2370494" y="10166232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object 3894"/>
          <p:cNvSpPr/>
          <p:nvPr/>
        </p:nvSpPr>
        <p:spPr>
          <a:xfrm>
            <a:off x="2465347" y="97961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object 3895"/>
          <p:cNvSpPr/>
          <p:nvPr/>
        </p:nvSpPr>
        <p:spPr>
          <a:xfrm>
            <a:off x="2445303" y="98372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object 3896"/>
          <p:cNvSpPr/>
          <p:nvPr/>
        </p:nvSpPr>
        <p:spPr>
          <a:xfrm>
            <a:off x="2425258" y="99056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object 3897"/>
          <p:cNvSpPr/>
          <p:nvPr/>
        </p:nvSpPr>
        <p:spPr>
          <a:xfrm>
            <a:off x="2405214" y="99736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object 3898"/>
          <p:cNvSpPr/>
          <p:nvPr/>
        </p:nvSpPr>
        <p:spPr>
          <a:xfrm>
            <a:off x="2385169" y="100420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object 3899"/>
          <p:cNvSpPr/>
          <p:nvPr/>
        </p:nvSpPr>
        <p:spPr>
          <a:xfrm>
            <a:off x="2365125" y="101100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object 3900"/>
          <p:cNvSpPr/>
          <p:nvPr/>
        </p:nvSpPr>
        <p:spPr>
          <a:xfrm>
            <a:off x="2353313" y="10178043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object 3901"/>
          <p:cNvSpPr/>
          <p:nvPr/>
        </p:nvSpPr>
        <p:spPr>
          <a:xfrm>
            <a:off x="2421321" y="97932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object 3902"/>
          <p:cNvSpPr/>
          <p:nvPr/>
        </p:nvSpPr>
        <p:spPr>
          <a:xfrm>
            <a:off x="2401276" y="986162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object 3903"/>
          <p:cNvSpPr/>
          <p:nvPr/>
        </p:nvSpPr>
        <p:spPr>
          <a:xfrm>
            <a:off x="2381232" y="99296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object 3904"/>
          <p:cNvSpPr/>
          <p:nvPr/>
        </p:nvSpPr>
        <p:spPr>
          <a:xfrm>
            <a:off x="2361187" y="999764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object 3905"/>
          <p:cNvSpPr/>
          <p:nvPr/>
        </p:nvSpPr>
        <p:spPr>
          <a:xfrm>
            <a:off x="2341143" y="1006600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object 3906"/>
          <p:cNvSpPr/>
          <p:nvPr/>
        </p:nvSpPr>
        <p:spPr>
          <a:xfrm>
            <a:off x="2321099" y="101340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object 3907"/>
          <p:cNvSpPr/>
          <p:nvPr/>
        </p:nvSpPr>
        <p:spPr>
          <a:xfrm>
            <a:off x="2419173" y="9781092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object 3908"/>
          <p:cNvSpPr/>
          <p:nvPr/>
        </p:nvSpPr>
        <p:spPr>
          <a:xfrm>
            <a:off x="2399129" y="980543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2379084" y="98734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2359040" y="994180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2339353" y="100098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object 3912"/>
          <p:cNvSpPr/>
          <p:nvPr/>
        </p:nvSpPr>
        <p:spPr>
          <a:xfrm>
            <a:off x="2319309" y="100778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object 3913"/>
          <p:cNvSpPr/>
          <p:nvPr/>
        </p:nvSpPr>
        <p:spPr>
          <a:xfrm>
            <a:off x="2302128" y="10146187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12169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object 3914"/>
          <p:cNvSpPr/>
          <p:nvPr/>
        </p:nvSpPr>
        <p:spPr>
          <a:xfrm>
            <a:off x="2397339" y="97760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object 3915"/>
          <p:cNvSpPr/>
          <p:nvPr/>
        </p:nvSpPr>
        <p:spPr>
          <a:xfrm>
            <a:off x="2377295" y="98172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object 3916"/>
          <p:cNvSpPr/>
          <p:nvPr/>
        </p:nvSpPr>
        <p:spPr>
          <a:xfrm>
            <a:off x="2357250" y="988560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object 3917"/>
          <p:cNvSpPr/>
          <p:nvPr/>
        </p:nvSpPr>
        <p:spPr>
          <a:xfrm>
            <a:off x="2337206" y="99536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object 3918"/>
          <p:cNvSpPr/>
          <p:nvPr/>
        </p:nvSpPr>
        <p:spPr>
          <a:xfrm>
            <a:off x="2317161" y="1002198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2297117" y="100899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2285305" y="10157999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2375147" y="9771070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object 3922"/>
          <p:cNvSpPr/>
          <p:nvPr/>
        </p:nvSpPr>
        <p:spPr>
          <a:xfrm>
            <a:off x="2355102" y="98294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object 3923"/>
          <p:cNvSpPr/>
          <p:nvPr/>
        </p:nvSpPr>
        <p:spPr>
          <a:xfrm>
            <a:off x="2335058" y="98974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object 3924"/>
          <p:cNvSpPr/>
          <p:nvPr/>
        </p:nvSpPr>
        <p:spPr>
          <a:xfrm>
            <a:off x="2315014" y="99657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object 3925"/>
          <p:cNvSpPr/>
          <p:nvPr/>
        </p:nvSpPr>
        <p:spPr>
          <a:xfrm>
            <a:off x="2294969" y="100337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2274925" y="101018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2268124" y="10170169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2353313" y="97732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object 3929"/>
          <p:cNvSpPr/>
          <p:nvPr/>
        </p:nvSpPr>
        <p:spPr>
          <a:xfrm>
            <a:off x="2333268" y="984158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object 3930"/>
          <p:cNvSpPr/>
          <p:nvPr/>
        </p:nvSpPr>
        <p:spPr>
          <a:xfrm>
            <a:off x="2313224" y="99095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object 3931"/>
          <p:cNvSpPr/>
          <p:nvPr/>
        </p:nvSpPr>
        <p:spPr>
          <a:xfrm>
            <a:off x="2293179" y="99775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object 3932"/>
          <p:cNvSpPr/>
          <p:nvPr/>
        </p:nvSpPr>
        <p:spPr>
          <a:xfrm>
            <a:off x="2273135" y="100459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object 3933"/>
          <p:cNvSpPr/>
          <p:nvPr/>
        </p:nvSpPr>
        <p:spPr>
          <a:xfrm>
            <a:off x="2253091" y="101139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object 3934"/>
          <p:cNvSpPr/>
          <p:nvPr/>
        </p:nvSpPr>
        <p:spPr>
          <a:xfrm>
            <a:off x="2351165" y="9761047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object 3935"/>
          <p:cNvSpPr/>
          <p:nvPr/>
        </p:nvSpPr>
        <p:spPr>
          <a:xfrm>
            <a:off x="2331121" y="97853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object 3936"/>
          <p:cNvSpPr/>
          <p:nvPr/>
        </p:nvSpPr>
        <p:spPr>
          <a:xfrm>
            <a:off x="2311076" y="98533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2291032" y="99217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2270987" y="99897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2250943" y="100577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object 3940"/>
          <p:cNvSpPr/>
          <p:nvPr/>
        </p:nvSpPr>
        <p:spPr>
          <a:xfrm>
            <a:off x="2234120" y="10126143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object 3941"/>
          <p:cNvSpPr/>
          <p:nvPr/>
        </p:nvSpPr>
        <p:spPr>
          <a:xfrm>
            <a:off x="2328973" y="97560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object 3942"/>
          <p:cNvSpPr/>
          <p:nvPr/>
        </p:nvSpPr>
        <p:spPr>
          <a:xfrm>
            <a:off x="2309287" y="97971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4675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object 3943"/>
          <p:cNvSpPr/>
          <p:nvPr/>
        </p:nvSpPr>
        <p:spPr>
          <a:xfrm>
            <a:off x="2289242" y="98655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object 3944"/>
          <p:cNvSpPr/>
          <p:nvPr/>
        </p:nvSpPr>
        <p:spPr>
          <a:xfrm>
            <a:off x="2269198" y="993357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object 3945"/>
          <p:cNvSpPr/>
          <p:nvPr/>
        </p:nvSpPr>
        <p:spPr>
          <a:xfrm>
            <a:off x="2249153" y="100019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object 3946"/>
          <p:cNvSpPr/>
          <p:nvPr/>
        </p:nvSpPr>
        <p:spPr>
          <a:xfrm>
            <a:off x="2229109" y="1006994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object 3947"/>
          <p:cNvSpPr/>
          <p:nvPr/>
        </p:nvSpPr>
        <p:spPr>
          <a:xfrm>
            <a:off x="2216939" y="10137954"/>
            <a:ext cx="7620" cy="24130"/>
          </a:xfrm>
          <a:custGeom>
            <a:avLst/>
            <a:gdLst/>
            <a:ahLst/>
            <a:cxnLst/>
            <a:rect l="l" t="t" r="r" b="b"/>
            <a:pathLst>
              <a:path w="7619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object 3948"/>
          <p:cNvSpPr/>
          <p:nvPr/>
        </p:nvSpPr>
        <p:spPr>
          <a:xfrm>
            <a:off x="2307139" y="9751025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object 3949"/>
          <p:cNvSpPr/>
          <p:nvPr/>
        </p:nvSpPr>
        <p:spPr>
          <a:xfrm>
            <a:off x="2287095" y="98093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object 3950"/>
          <p:cNvSpPr/>
          <p:nvPr/>
        </p:nvSpPr>
        <p:spPr>
          <a:xfrm>
            <a:off x="2267050" y="98773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2247006" y="99457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2226961" y="100137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2206917" y="1008211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2200116" y="10150124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object 3955"/>
          <p:cNvSpPr/>
          <p:nvPr/>
        </p:nvSpPr>
        <p:spPr>
          <a:xfrm>
            <a:off x="2284947" y="975317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object 3956"/>
          <p:cNvSpPr/>
          <p:nvPr/>
        </p:nvSpPr>
        <p:spPr>
          <a:xfrm>
            <a:off x="2264903" y="98215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object 3957"/>
          <p:cNvSpPr/>
          <p:nvPr/>
        </p:nvSpPr>
        <p:spPr>
          <a:xfrm>
            <a:off x="2244858" y="988954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object 3958"/>
          <p:cNvSpPr/>
          <p:nvPr/>
        </p:nvSpPr>
        <p:spPr>
          <a:xfrm>
            <a:off x="2224814" y="99575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object 3959"/>
          <p:cNvSpPr/>
          <p:nvPr/>
        </p:nvSpPr>
        <p:spPr>
          <a:xfrm>
            <a:off x="2204769" y="100259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object 3960"/>
          <p:cNvSpPr/>
          <p:nvPr/>
        </p:nvSpPr>
        <p:spPr>
          <a:xfrm>
            <a:off x="2184725" y="100939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object 3961"/>
          <p:cNvSpPr/>
          <p:nvPr/>
        </p:nvSpPr>
        <p:spPr>
          <a:xfrm>
            <a:off x="2283157" y="9741003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2263113" y="97653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object 3963"/>
          <p:cNvSpPr/>
          <p:nvPr/>
        </p:nvSpPr>
        <p:spPr>
          <a:xfrm>
            <a:off x="2243068" y="98333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object 3964"/>
          <p:cNvSpPr/>
          <p:nvPr/>
        </p:nvSpPr>
        <p:spPr>
          <a:xfrm>
            <a:off x="2223024" y="990171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2202980" y="99697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object 3966"/>
          <p:cNvSpPr/>
          <p:nvPr/>
        </p:nvSpPr>
        <p:spPr>
          <a:xfrm>
            <a:off x="2182935" y="100377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object 3967"/>
          <p:cNvSpPr/>
          <p:nvPr/>
        </p:nvSpPr>
        <p:spPr>
          <a:xfrm>
            <a:off x="2165754" y="10106098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12169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object 3968"/>
          <p:cNvSpPr/>
          <p:nvPr/>
        </p:nvSpPr>
        <p:spPr>
          <a:xfrm>
            <a:off x="2260965" y="973599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object 3969"/>
          <p:cNvSpPr/>
          <p:nvPr/>
        </p:nvSpPr>
        <p:spPr>
          <a:xfrm>
            <a:off x="2240921" y="97771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object 3970"/>
          <p:cNvSpPr/>
          <p:nvPr/>
        </p:nvSpPr>
        <p:spPr>
          <a:xfrm>
            <a:off x="2220876" y="98455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2200832" y="99135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object 3972"/>
          <p:cNvSpPr/>
          <p:nvPr/>
        </p:nvSpPr>
        <p:spPr>
          <a:xfrm>
            <a:off x="2180788" y="99818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object 3973"/>
          <p:cNvSpPr/>
          <p:nvPr/>
        </p:nvSpPr>
        <p:spPr>
          <a:xfrm>
            <a:off x="2160743" y="100499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object 3974"/>
          <p:cNvSpPr/>
          <p:nvPr/>
        </p:nvSpPr>
        <p:spPr>
          <a:xfrm>
            <a:off x="2148931" y="10117910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object 3975"/>
          <p:cNvSpPr/>
          <p:nvPr/>
        </p:nvSpPr>
        <p:spPr>
          <a:xfrm>
            <a:off x="2216939" y="97331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object 3976"/>
          <p:cNvSpPr/>
          <p:nvPr/>
        </p:nvSpPr>
        <p:spPr>
          <a:xfrm>
            <a:off x="2196894" y="98014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2176850" y="98695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object 3978"/>
          <p:cNvSpPr/>
          <p:nvPr/>
        </p:nvSpPr>
        <p:spPr>
          <a:xfrm>
            <a:off x="2156806" y="99375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object 3979"/>
          <p:cNvSpPr/>
          <p:nvPr/>
        </p:nvSpPr>
        <p:spPr>
          <a:xfrm>
            <a:off x="2136761" y="100058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object 3980"/>
          <p:cNvSpPr/>
          <p:nvPr/>
        </p:nvSpPr>
        <p:spPr>
          <a:xfrm>
            <a:off x="2116717" y="100738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object 3981"/>
          <p:cNvSpPr/>
          <p:nvPr/>
        </p:nvSpPr>
        <p:spPr>
          <a:xfrm>
            <a:off x="2214791" y="9720958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object 3982"/>
          <p:cNvSpPr/>
          <p:nvPr/>
        </p:nvSpPr>
        <p:spPr>
          <a:xfrm>
            <a:off x="2194747" y="974529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2174702" y="98133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2154658" y="988167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2134614" y="99496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2114569" y="100176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object 3987"/>
          <p:cNvSpPr/>
          <p:nvPr/>
        </p:nvSpPr>
        <p:spPr>
          <a:xfrm>
            <a:off x="2097746" y="10086054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object 3988"/>
          <p:cNvSpPr/>
          <p:nvPr/>
        </p:nvSpPr>
        <p:spPr>
          <a:xfrm>
            <a:off x="2192957" y="971594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object 3989"/>
          <p:cNvSpPr/>
          <p:nvPr/>
        </p:nvSpPr>
        <p:spPr>
          <a:xfrm>
            <a:off x="2172913" y="97571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2152868" y="98254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object 3991"/>
          <p:cNvSpPr/>
          <p:nvPr/>
        </p:nvSpPr>
        <p:spPr>
          <a:xfrm>
            <a:off x="2132824" y="98934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object 3992"/>
          <p:cNvSpPr/>
          <p:nvPr/>
        </p:nvSpPr>
        <p:spPr>
          <a:xfrm>
            <a:off x="2112779" y="99618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object 3993"/>
          <p:cNvSpPr/>
          <p:nvPr/>
        </p:nvSpPr>
        <p:spPr>
          <a:xfrm>
            <a:off x="2092735" y="100298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object 3994"/>
          <p:cNvSpPr/>
          <p:nvPr/>
        </p:nvSpPr>
        <p:spPr>
          <a:xfrm>
            <a:off x="2080923" y="10097865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2170765" y="9710936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object 3996"/>
          <p:cNvSpPr/>
          <p:nvPr/>
        </p:nvSpPr>
        <p:spPr>
          <a:xfrm>
            <a:off x="2150721" y="97692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object 3997"/>
          <p:cNvSpPr/>
          <p:nvPr/>
        </p:nvSpPr>
        <p:spPr>
          <a:xfrm>
            <a:off x="2130676" y="98372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object 3998"/>
          <p:cNvSpPr/>
          <p:nvPr/>
        </p:nvSpPr>
        <p:spPr>
          <a:xfrm>
            <a:off x="2110632" y="99056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object 3999"/>
          <p:cNvSpPr/>
          <p:nvPr/>
        </p:nvSpPr>
        <p:spPr>
          <a:xfrm>
            <a:off x="2090587" y="99736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object 4000"/>
          <p:cNvSpPr/>
          <p:nvPr/>
        </p:nvSpPr>
        <p:spPr>
          <a:xfrm>
            <a:off x="2070543" y="100420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object 4001"/>
          <p:cNvSpPr/>
          <p:nvPr/>
        </p:nvSpPr>
        <p:spPr>
          <a:xfrm>
            <a:off x="2063742" y="10110035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object 4002"/>
          <p:cNvSpPr/>
          <p:nvPr/>
        </p:nvSpPr>
        <p:spPr>
          <a:xfrm>
            <a:off x="2148931" y="971308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object 4003"/>
          <p:cNvSpPr/>
          <p:nvPr/>
        </p:nvSpPr>
        <p:spPr>
          <a:xfrm>
            <a:off x="2128887" y="97814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object 4004"/>
          <p:cNvSpPr/>
          <p:nvPr/>
        </p:nvSpPr>
        <p:spPr>
          <a:xfrm>
            <a:off x="2108842" y="984945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/>
          <p:nvPr/>
        </p:nvSpPr>
        <p:spPr>
          <a:xfrm>
            <a:off x="2088798" y="99174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object 4006"/>
          <p:cNvSpPr/>
          <p:nvPr/>
        </p:nvSpPr>
        <p:spPr>
          <a:xfrm>
            <a:off x="2068753" y="998583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object 4007"/>
          <p:cNvSpPr/>
          <p:nvPr/>
        </p:nvSpPr>
        <p:spPr>
          <a:xfrm>
            <a:off x="2048709" y="100538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object 4008"/>
          <p:cNvSpPr/>
          <p:nvPr/>
        </p:nvSpPr>
        <p:spPr>
          <a:xfrm>
            <a:off x="2146783" y="970091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object 4009"/>
          <p:cNvSpPr/>
          <p:nvPr/>
        </p:nvSpPr>
        <p:spPr>
          <a:xfrm>
            <a:off x="2126739" y="97252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object 4010"/>
          <p:cNvSpPr/>
          <p:nvPr/>
        </p:nvSpPr>
        <p:spPr>
          <a:xfrm>
            <a:off x="2106695" y="97932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object 4011"/>
          <p:cNvSpPr/>
          <p:nvPr/>
        </p:nvSpPr>
        <p:spPr>
          <a:xfrm>
            <a:off x="2086650" y="986162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object 4012"/>
          <p:cNvSpPr/>
          <p:nvPr/>
        </p:nvSpPr>
        <p:spPr>
          <a:xfrm>
            <a:off x="2066606" y="99296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object 4013"/>
          <p:cNvSpPr/>
          <p:nvPr/>
        </p:nvSpPr>
        <p:spPr>
          <a:xfrm>
            <a:off x="2046561" y="999764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object 4014"/>
          <p:cNvSpPr/>
          <p:nvPr/>
        </p:nvSpPr>
        <p:spPr>
          <a:xfrm>
            <a:off x="2029738" y="10066009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object 4015"/>
          <p:cNvSpPr/>
          <p:nvPr/>
        </p:nvSpPr>
        <p:spPr>
          <a:xfrm>
            <a:off x="2124591" y="969590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object 4016"/>
          <p:cNvSpPr/>
          <p:nvPr/>
        </p:nvSpPr>
        <p:spPr>
          <a:xfrm>
            <a:off x="2104547" y="973706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object 4017"/>
          <p:cNvSpPr/>
          <p:nvPr/>
        </p:nvSpPr>
        <p:spPr>
          <a:xfrm>
            <a:off x="2084502" y="980543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2064458" y="98734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2044414" y="994180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2024369" y="100098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object 4021"/>
          <p:cNvSpPr/>
          <p:nvPr/>
        </p:nvSpPr>
        <p:spPr>
          <a:xfrm>
            <a:off x="2012557" y="10077821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object 4022"/>
          <p:cNvSpPr/>
          <p:nvPr/>
        </p:nvSpPr>
        <p:spPr>
          <a:xfrm>
            <a:off x="2102757" y="9690892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2082713" y="97492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2062668" y="98172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object 4025"/>
          <p:cNvSpPr/>
          <p:nvPr/>
        </p:nvSpPr>
        <p:spPr>
          <a:xfrm>
            <a:off x="2042624" y="988560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2022580" y="99536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2002535" y="1002198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object 4028"/>
          <p:cNvSpPr/>
          <p:nvPr/>
        </p:nvSpPr>
        <p:spPr>
          <a:xfrm>
            <a:off x="1995734" y="10089991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object 4029"/>
          <p:cNvSpPr/>
          <p:nvPr/>
        </p:nvSpPr>
        <p:spPr>
          <a:xfrm>
            <a:off x="2080565" y="969304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2060521" y="976140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2040476" y="98294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object 4032"/>
          <p:cNvSpPr/>
          <p:nvPr/>
        </p:nvSpPr>
        <p:spPr>
          <a:xfrm>
            <a:off x="2020432" y="98974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object 4033"/>
          <p:cNvSpPr/>
          <p:nvPr/>
        </p:nvSpPr>
        <p:spPr>
          <a:xfrm>
            <a:off x="2000387" y="99657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object 4034"/>
          <p:cNvSpPr/>
          <p:nvPr/>
        </p:nvSpPr>
        <p:spPr>
          <a:xfrm>
            <a:off x="1980343" y="100337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object 4035"/>
          <p:cNvSpPr/>
          <p:nvPr/>
        </p:nvSpPr>
        <p:spPr>
          <a:xfrm>
            <a:off x="2078776" y="9680869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object 4036"/>
          <p:cNvSpPr/>
          <p:nvPr/>
        </p:nvSpPr>
        <p:spPr>
          <a:xfrm>
            <a:off x="2058731" y="970520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object 4037"/>
          <p:cNvSpPr/>
          <p:nvPr/>
        </p:nvSpPr>
        <p:spPr>
          <a:xfrm>
            <a:off x="2038687" y="97732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object 4038"/>
          <p:cNvSpPr/>
          <p:nvPr/>
        </p:nvSpPr>
        <p:spPr>
          <a:xfrm>
            <a:off x="2018642" y="984158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object 4039"/>
          <p:cNvSpPr/>
          <p:nvPr/>
        </p:nvSpPr>
        <p:spPr>
          <a:xfrm>
            <a:off x="1998598" y="99095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object 4040"/>
          <p:cNvSpPr/>
          <p:nvPr/>
        </p:nvSpPr>
        <p:spPr>
          <a:xfrm>
            <a:off x="1978553" y="99775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object 4041"/>
          <p:cNvSpPr/>
          <p:nvPr/>
        </p:nvSpPr>
        <p:spPr>
          <a:xfrm>
            <a:off x="1961372" y="10045965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12169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object 4042"/>
          <p:cNvSpPr/>
          <p:nvPr/>
        </p:nvSpPr>
        <p:spPr>
          <a:xfrm>
            <a:off x="2056583" y="96758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object 4043"/>
          <p:cNvSpPr/>
          <p:nvPr/>
        </p:nvSpPr>
        <p:spPr>
          <a:xfrm>
            <a:off x="2036539" y="97170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object 4044"/>
          <p:cNvSpPr/>
          <p:nvPr/>
        </p:nvSpPr>
        <p:spPr>
          <a:xfrm>
            <a:off x="2016495" y="97853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object 4045"/>
          <p:cNvSpPr/>
          <p:nvPr/>
        </p:nvSpPr>
        <p:spPr>
          <a:xfrm>
            <a:off x="1996450" y="98533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object 4046"/>
          <p:cNvSpPr/>
          <p:nvPr/>
        </p:nvSpPr>
        <p:spPr>
          <a:xfrm>
            <a:off x="1976406" y="99217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object 4047"/>
          <p:cNvSpPr/>
          <p:nvPr/>
        </p:nvSpPr>
        <p:spPr>
          <a:xfrm>
            <a:off x="1956361" y="99897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object 4048"/>
          <p:cNvSpPr/>
          <p:nvPr/>
        </p:nvSpPr>
        <p:spPr>
          <a:xfrm>
            <a:off x="1944549" y="10057776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object 4049"/>
          <p:cNvSpPr/>
          <p:nvPr/>
        </p:nvSpPr>
        <p:spPr>
          <a:xfrm>
            <a:off x="2034391" y="9670847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object 4050"/>
          <p:cNvSpPr/>
          <p:nvPr/>
        </p:nvSpPr>
        <p:spPr>
          <a:xfrm>
            <a:off x="2014347" y="97291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object 4051"/>
          <p:cNvSpPr/>
          <p:nvPr/>
        </p:nvSpPr>
        <p:spPr>
          <a:xfrm>
            <a:off x="1994303" y="97971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object 4052"/>
          <p:cNvSpPr/>
          <p:nvPr/>
        </p:nvSpPr>
        <p:spPr>
          <a:xfrm>
            <a:off x="1974258" y="98655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object 4053"/>
          <p:cNvSpPr/>
          <p:nvPr/>
        </p:nvSpPr>
        <p:spPr>
          <a:xfrm>
            <a:off x="1954571" y="993357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object 4054"/>
          <p:cNvSpPr/>
          <p:nvPr/>
        </p:nvSpPr>
        <p:spPr>
          <a:xfrm>
            <a:off x="1934527" y="100019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object 4055"/>
          <p:cNvSpPr/>
          <p:nvPr/>
        </p:nvSpPr>
        <p:spPr>
          <a:xfrm>
            <a:off x="1927368" y="10069946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2147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object 4056"/>
          <p:cNvSpPr/>
          <p:nvPr/>
        </p:nvSpPr>
        <p:spPr>
          <a:xfrm>
            <a:off x="13623301" y="4487211"/>
            <a:ext cx="1397000" cy="4728845"/>
          </a:xfrm>
          <a:custGeom>
            <a:avLst/>
            <a:gdLst/>
            <a:ahLst/>
            <a:cxnLst/>
            <a:rect l="l" t="t" r="r" b="b"/>
            <a:pathLst>
              <a:path w="1397000" h="4728845">
                <a:moveTo>
                  <a:pt x="1396668" y="0"/>
                </a:moveTo>
                <a:lnTo>
                  <a:pt x="1233449" y="0"/>
                </a:lnTo>
                <a:lnTo>
                  <a:pt x="0" y="4728699"/>
                </a:lnTo>
                <a:lnTo>
                  <a:pt x="139666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object 4057"/>
          <p:cNvSpPr/>
          <p:nvPr/>
        </p:nvSpPr>
        <p:spPr>
          <a:xfrm>
            <a:off x="13460440" y="4487211"/>
            <a:ext cx="1396365" cy="4728845"/>
          </a:xfrm>
          <a:custGeom>
            <a:avLst/>
            <a:gdLst/>
            <a:ahLst/>
            <a:cxnLst/>
            <a:rect l="l" t="t" r="r" b="b"/>
            <a:pathLst>
              <a:path w="1396365" h="4728845">
                <a:moveTo>
                  <a:pt x="1396310" y="0"/>
                </a:moveTo>
                <a:lnTo>
                  <a:pt x="162861" y="4728699"/>
                </a:lnTo>
                <a:lnTo>
                  <a:pt x="0" y="4728699"/>
                </a:lnTo>
                <a:lnTo>
                  <a:pt x="139631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object 4058"/>
          <p:cNvSpPr/>
          <p:nvPr/>
        </p:nvSpPr>
        <p:spPr>
          <a:xfrm>
            <a:off x="13460440" y="9215910"/>
            <a:ext cx="163195" cy="29845"/>
          </a:xfrm>
          <a:custGeom>
            <a:avLst/>
            <a:gdLst/>
            <a:ahLst/>
            <a:cxnLst/>
            <a:rect l="l" t="t" r="r" b="b"/>
            <a:pathLst>
              <a:path w="163194" h="29845">
                <a:moveTo>
                  <a:pt x="162861" y="0"/>
                </a:moveTo>
                <a:lnTo>
                  <a:pt x="0" y="0"/>
                </a:lnTo>
                <a:lnTo>
                  <a:pt x="154270" y="29708"/>
                </a:lnTo>
                <a:lnTo>
                  <a:pt x="16286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object 4059"/>
          <p:cNvSpPr/>
          <p:nvPr/>
        </p:nvSpPr>
        <p:spPr>
          <a:xfrm>
            <a:off x="13450775" y="9215910"/>
            <a:ext cx="164465" cy="29845"/>
          </a:xfrm>
          <a:custGeom>
            <a:avLst/>
            <a:gdLst/>
            <a:ahLst/>
            <a:cxnLst/>
            <a:rect l="l" t="t" r="r" b="b"/>
            <a:pathLst>
              <a:path w="164465" h="29845">
                <a:moveTo>
                  <a:pt x="9664" y="0"/>
                </a:moveTo>
                <a:lnTo>
                  <a:pt x="163934" y="29708"/>
                </a:lnTo>
                <a:lnTo>
                  <a:pt x="0" y="29708"/>
                </a:lnTo>
                <a:lnTo>
                  <a:pt x="9664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object 4060"/>
          <p:cNvSpPr/>
          <p:nvPr/>
        </p:nvSpPr>
        <p:spPr>
          <a:xfrm>
            <a:off x="13450775" y="9245619"/>
            <a:ext cx="164465" cy="29209"/>
          </a:xfrm>
          <a:custGeom>
            <a:avLst/>
            <a:gdLst/>
            <a:ahLst/>
            <a:cxnLst/>
            <a:rect l="l" t="t" r="r" b="b"/>
            <a:pathLst>
              <a:path w="164465" h="29209">
                <a:moveTo>
                  <a:pt x="163934" y="0"/>
                </a:moveTo>
                <a:lnTo>
                  <a:pt x="0" y="0"/>
                </a:lnTo>
                <a:lnTo>
                  <a:pt x="155344" y="28992"/>
                </a:lnTo>
                <a:lnTo>
                  <a:pt x="163934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object 4061"/>
          <p:cNvSpPr/>
          <p:nvPr/>
        </p:nvSpPr>
        <p:spPr>
          <a:xfrm>
            <a:off x="13440038" y="9245619"/>
            <a:ext cx="166370" cy="29209"/>
          </a:xfrm>
          <a:custGeom>
            <a:avLst/>
            <a:gdLst/>
            <a:ahLst/>
            <a:cxnLst/>
            <a:rect l="l" t="t" r="r" b="b"/>
            <a:pathLst>
              <a:path w="166369" h="29209">
                <a:moveTo>
                  <a:pt x="10738" y="0"/>
                </a:moveTo>
                <a:lnTo>
                  <a:pt x="166082" y="28992"/>
                </a:lnTo>
                <a:lnTo>
                  <a:pt x="0" y="28992"/>
                </a:lnTo>
                <a:lnTo>
                  <a:pt x="1073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object 4062"/>
          <p:cNvSpPr/>
          <p:nvPr/>
        </p:nvSpPr>
        <p:spPr>
          <a:xfrm>
            <a:off x="13440038" y="9274612"/>
            <a:ext cx="166370" cy="29209"/>
          </a:xfrm>
          <a:custGeom>
            <a:avLst/>
            <a:gdLst/>
            <a:ahLst/>
            <a:cxnLst/>
            <a:rect l="l" t="t" r="r" b="b"/>
            <a:pathLst>
              <a:path w="166369" h="29209">
                <a:moveTo>
                  <a:pt x="166082" y="0"/>
                </a:moveTo>
                <a:lnTo>
                  <a:pt x="0" y="0"/>
                </a:lnTo>
                <a:lnTo>
                  <a:pt x="157492" y="28634"/>
                </a:lnTo>
                <a:lnTo>
                  <a:pt x="166082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object 4063"/>
          <p:cNvSpPr/>
          <p:nvPr/>
        </p:nvSpPr>
        <p:spPr>
          <a:xfrm>
            <a:off x="13427868" y="9274612"/>
            <a:ext cx="170180" cy="29209"/>
          </a:xfrm>
          <a:custGeom>
            <a:avLst/>
            <a:gdLst/>
            <a:ahLst/>
            <a:cxnLst/>
            <a:rect l="l" t="t" r="r" b="b"/>
            <a:pathLst>
              <a:path w="170180" h="29209">
                <a:moveTo>
                  <a:pt x="12169" y="0"/>
                </a:moveTo>
                <a:lnTo>
                  <a:pt x="169661" y="28634"/>
                </a:lnTo>
                <a:lnTo>
                  <a:pt x="0" y="28634"/>
                </a:lnTo>
                <a:lnTo>
                  <a:pt x="12169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/>
          <p:nvPr/>
        </p:nvSpPr>
        <p:spPr>
          <a:xfrm>
            <a:off x="13427868" y="9303246"/>
            <a:ext cx="170180" cy="27940"/>
          </a:xfrm>
          <a:custGeom>
            <a:avLst/>
            <a:gdLst/>
            <a:ahLst/>
            <a:cxnLst/>
            <a:rect l="l" t="t" r="r" b="b"/>
            <a:pathLst>
              <a:path w="170180" h="27940">
                <a:moveTo>
                  <a:pt x="169661" y="0"/>
                </a:moveTo>
                <a:lnTo>
                  <a:pt x="0" y="0"/>
                </a:lnTo>
                <a:lnTo>
                  <a:pt x="161429" y="27919"/>
                </a:lnTo>
                <a:lnTo>
                  <a:pt x="16966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object 4065"/>
          <p:cNvSpPr/>
          <p:nvPr/>
        </p:nvSpPr>
        <p:spPr>
          <a:xfrm>
            <a:off x="13414266" y="9303246"/>
            <a:ext cx="175260" cy="27940"/>
          </a:xfrm>
          <a:custGeom>
            <a:avLst/>
            <a:gdLst/>
            <a:ahLst/>
            <a:cxnLst/>
            <a:rect l="l" t="t" r="r" b="b"/>
            <a:pathLst>
              <a:path w="175259" h="27940">
                <a:moveTo>
                  <a:pt x="13601" y="0"/>
                </a:moveTo>
                <a:lnTo>
                  <a:pt x="175030" y="27919"/>
                </a:lnTo>
                <a:lnTo>
                  <a:pt x="0" y="27919"/>
                </a:lnTo>
                <a:lnTo>
                  <a:pt x="1360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/>
          <p:nvPr/>
        </p:nvSpPr>
        <p:spPr>
          <a:xfrm>
            <a:off x="13414266" y="9331166"/>
            <a:ext cx="175260" cy="24130"/>
          </a:xfrm>
          <a:custGeom>
            <a:avLst/>
            <a:gdLst/>
            <a:ahLst/>
            <a:cxnLst/>
            <a:rect l="l" t="t" r="r" b="b"/>
            <a:pathLst>
              <a:path w="175259" h="24129">
                <a:moveTo>
                  <a:pt x="175030" y="0"/>
                </a:moveTo>
                <a:lnTo>
                  <a:pt x="0" y="0"/>
                </a:lnTo>
                <a:lnTo>
                  <a:pt x="168230" y="23623"/>
                </a:lnTo>
                <a:lnTo>
                  <a:pt x="17503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object 4067"/>
          <p:cNvSpPr/>
          <p:nvPr/>
        </p:nvSpPr>
        <p:spPr>
          <a:xfrm>
            <a:off x="13401738" y="9331166"/>
            <a:ext cx="180975" cy="24130"/>
          </a:xfrm>
          <a:custGeom>
            <a:avLst/>
            <a:gdLst/>
            <a:ahLst/>
            <a:cxnLst/>
            <a:rect l="l" t="t" r="r" b="b"/>
            <a:pathLst>
              <a:path w="180975" h="24129">
                <a:moveTo>
                  <a:pt x="12527" y="0"/>
                </a:moveTo>
                <a:lnTo>
                  <a:pt x="180757" y="23623"/>
                </a:lnTo>
                <a:lnTo>
                  <a:pt x="0" y="23623"/>
                </a:lnTo>
                <a:lnTo>
                  <a:pt x="1252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object 4068"/>
          <p:cNvSpPr/>
          <p:nvPr/>
        </p:nvSpPr>
        <p:spPr>
          <a:xfrm>
            <a:off x="13401738" y="9354789"/>
            <a:ext cx="180975" cy="4445"/>
          </a:xfrm>
          <a:custGeom>
            <a:avLst/>
            <a:gdLst/>
            <a:ahLst/>
            <a:cxnLst/>
            <a:rect l="l" t="t" r="r" b="b"/>
            <a:pathLst>
              <a:path w="180975" h="4445">
                <a:moveTo>
                  <a:pt x="180757" y="0"/>
                </a:moveTo>
                <a:lnTo>
                  <a:pt x="0" y="0"/>
                </a:lnTo>
                <a:lnTo>
                  <a:pt x="179326" y="3937"/>
                </a:lnTo>
                <a:lnTo>
                  <a:pt x="18075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object 4069"/>
          <p:cNvSpPr/>
          <p:nvPr/>
        </p:nvSpPr>
        <p:spPr>
          <a:xfrm>
            <a:off x="13399591" y="9354789"/>
            <a:ext cx="181610" cy="4445"/>
          </a:xfrm>
          <a:custGeom>
            <a:avLst/>
            <a:gdLst/>
            <a:ahLst/>
            <a:cxnLst/>
            <a:rect l="l" t="t" r="r" b="b"/>
            <a:pathLst>
              <a:path w="181609" h="4445">
                <a:moveTo>
                  <a:pt x="2147" y="0"/>
                </a:moveTo>
                <a:lnTo>
                  <a:pt x="181473" y="3937"/>
                </a:lnTo>
                <a:lnTo>
                  <a:pt x="0" y="393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object 4070"/>
          <p:cNvSpPr/>
          <p:nvPr/>
        </p:nvSpPr>
        <p:spPr>
          <a:xfrm>
            <a:off x="13399591" y="9358727"/>
            <a:ext cx="181610" cy="26034"/>
          </a:xfrm>
          <a:custGeom>
            <a:avLst/>
            <a:gdLst/>
            <a:ahLst/>
            <a:cxnLst/>
            <a:rect l="l" t="t" r="r" b="b"/>
            <a:pathLst>
              <a:path w="181609" h="26034">
                <a:moveTo>
                  <a:pt x="181473" y="0"/>
                </a:moveTo>
                <a:lnTo>
                  <a:pt x="0" y="0"/>
                </a:lnTo>
                <a:lnTo>
                  <a:pt x="173599" y="25413"/>
                </a:lnTo>
                <a:lnTo>
                  <a:pt x="181473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object 4071"/>
          <p:cNvSpPr/>
          <p:nvPr/>
        </p:nvSpPr>
        <p:spPr>
          <a:xfrm>
            <a:off x="13384558" y="9358727"/>
            <a:ext cx="189230" cy="26034"/>
          </a:xfrm>
          <a:custGeom>
            <a:avLst/>
            <a:gdLst/>
            <a:ahLst/>
            <a:cxnLst/>
            <a:rect l="l" t="t" r="r" b="b"/>
            <a:pathLst>
              <a:path w="189230" h="26034">
                <a:moveTo>
                  <a:pt x="15033" y="0"/>
                </a:moveTo>
                <a:lnTo>
                  <a:pt x="188632" y="25413"/>
                </a:lnTo>
                <a:lnTo>
                  <a:pt x="0" y="25413"/>
                </a:lnTo>
                <a:lnTo>
                  <a:pt x="15033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object 4072"/>
          <p:cNvSpPr/>
          <p:nvPr/>
        </p:nvSpPr>
        <p:spPr>
          <a:xfrm>
            <a:off x="13384558" y="9384140"/>
            <a:ext cx="189230" cy="1270"/>
          </a:xfrm>
          <a:custGeom>
            <a:avLst/>
            <a:gdLst/>
            <a:ahLst/>
            <a:cxnLst/>
            <a:rect l="l" t="t" r="r" b="b"/>
            <a:pathLst>
              <a:path w="189230" h="1270">
                <a:moveTo>
                  <a:pt x="188632" y="0"/>
                </a:moveTo>
                <a:lnTo>
                  <a:pt x="0" y="0"/>
                </a:lnTo>
                <a:lnTo>
                  <a:pt x="187916" y="1073"/>
                </a:lnTo>
                <a:lnTo>
                  <a:pt x="188632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object 4073"/>
          <p:cNvSpPr/>
          <p:nvPr/>
        </p:nvSpPr>
        <p:spPr>
          <a:xfrm>
            <a:off x="13383483" y="9384140"/>
            <a:ext cx="189230" cy="1270"/>
          </a:xfrm>
          <a:custGeom>
            <a:avLst/>
            <a:gdLst/>
            <a:ahLst/>
            <a:cxnLst/>
            <a:rect l="l" t="t" r="r" b="b"/>
            <a:pathLst>
              <a:path w="189230" h="1270">
                <a:moveTo>
                  <a:pt x="1073" y="0"/>
                </a:moveTo>
                <a:lnTo>
                  <a:pt x="188990" y="1073"/>
                </a:lnTo>
                <a:lnTo>
                  <a:pt x="0" y="107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object 4074"/>
          <p:cNvSpPr/>
          <p:nvPr/>
        </p:nvSpPr>
        <p:spPr>
          <a:xfrm>
            <a:off x="13383483" y="9385214"/>
            <a:ext cx="189230" cy="26670"/>
          </a:xfrm>
          <a:custGeom>
            <a:avLst/>
            <a:gdLst/>
            <a:ahLst/>
            <a:cxnLst/>
            <a:rect l="l" t="t" r="r" b="b"/>
            <a:pathLst>
              <a:path w="189230" h="26670">
                <a:moveTo>
                  <a:pt x="188990" y="0"/>
                </a:moveTo>
                <a:lnTo>
                  <a:pt x="0" y="0"/>
                </a:lnTo>
                <a:lnTo>
                  <a:pt x="179326" y="26129"/>
                </a:lnTo>
                <a:lnTo>
                  <a:pt x="18899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object 4075"/>
          <p:cNvSpPr/>
          <p:nvPr/>
        </p:nvSpPr>
        <p:spPr>
          <a:xfrm>
            <a:off x="13366303" y="9385214"/>
            <a:ext cx="196850" cy="26670"/>
          </a:xfrm>
          <a:custGeom>
            <a:avLst/>
            <a:gdLst/>
            <a:ahLst/>
            <a:cxnLst/>
            <a:rect l="l" t="t" r="r" b="b"/>
            <a:pathLst>
              <a:path w="196850" h="26670">
                <a:moveTo>
                  <a:pt x="17180" y="0"/>
                </a:moveTo>
                <a:lnTo>
                  <a:pt x="196507" y="26129"/>
                </a:lnTo>
                <a:lnTo>
                  <a:pt x="0" y="26129"/>
                </a:lnTo>
                <a:lnTo>
                  <a:pt x="1718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object 4076"/>
          <p:cNvSpPr/>
          <p:nvPr/>
        </p:nvSpPr>
        <p:spPr>
          <a:xfrm>
            <a:off x="13366303" y="9411343"/>
            <a:ext cx="196850" cy="1905"/>
          </a:xfrm>
          <a:custGeom>
            <a:avLst/>
            <a:gdLst/>
            <a:ahLst/>
            <a:cxnLst/>
            <a:rect l="l" t="t" r="r" b="b"/>
            <a:pathLst>
              <a:path w="196850" h="1904">
                <a:moveTo>
                  <a:pt x="196507" y="0"/>
                </a:moveTo>
                <a:lnTo>
                  <a:pt x="0" y="0"/>
                </a:lnTo>
                <a:lnTo>
                  <a:pt x="196149" y="1431"/>
                </a:lnTo>
                <a:lnTo>
                  <a:pt x="19650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object 4077"/>
          <p:cNvSpPr/>
          <p:nvPr/>
        </p:nvSpPr>
        <p:spPr>
          <a:xfrm>
            <a:off x="13365587" y="9411343"/>
            <a:ext cx="197485" cy="1905"/>
          </a:xfrm>
          <a:custGeom>
            <a:avLst/>
            <a:gdLst/>
            <a:ahLst/>
            <a:cxnLst/>
            <a:rect l="l" t="t" r="r" b="b"/>
            <a:pathLst>
              <a:path w="197484" h="1904">
                <a:moveTo>
                  <a:pt x="715" y="0"/>
                </a:moveTo>
                <a:lnTo>
                  <a:pt x="196865" y="1431"/>
                </a:lnTo>
                <a:lnTo>
                  <a:pt x="0" y="1431"/>
                </a:lnTo>
                <a:lnTo>
                  <a:pt x="71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object 4078"/>
          <p:cNvSpPr/>
          <p:nvPr/>
        </p:nvSpPr>
        <p:spPr>
          <a:xfrm>
            <a:off x="13365587" y="9412775"/>
            <a:ext cx="197485" cy="24130"/>
          </a:xfrm>
          <a:custGeom>
            <a:avLst/>
            <a:gdLst/>
            <a:ahLst/>
            <a:cxnLst/>
            <a:rect l="l" t="t" r="r" b="b"/>
            <a:pathLst>
              <a:path w="197484" h="24129">
                <a:moveTo>
                  <a:pt x="196865" y="0"/>
                </a:moveTo>
                <a:lnTo>
                  <a:pt x="0" y="0"/>
                </a:lnTo>
                <a:lnTo>
                  <a:pt x="186842" y="23623"/>
                </a:lnTo>
                <a:lnTo>
                  <a:pt x="19686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object 4079"/>
          <p:cNvSpPr/>
          <p:nvPr/>
        </p:nvSpPr>
        <p:spPr>
          <a:xfrm>
            <a:off x="13348048" y="9412775"/>
            <a:ext cx="204470" cy="24130"/>
          </a:xfrm>
          <a:custGeom>
            <a:avLst/>
            <a:gdLst/>
            <a:ahLst/>
            <a:cxnLst/>
            <a:rect l="l" t="t" r="r" b="b"/>
            <a:pathLst>
              <a:path w="204469" h="24129">
                <a:moveTo>
                  <a:pt x="17538" y="0"/>
                </a:moveTo>
                <a:lnTo>
                  <a:pt x="204381" y="23623"/>
                </a:lnTo>
                <a:lnTo>
                  <a:pt x="0" y="23623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object 4080"/>
          <p:cNvSpPr/>
          <p:nvPr/>
        </p:nvSpPr>
        <p:spPr>
          <a:xfrm>
            <a:off x="13348048" y="9436399"/>
            <a:ext cx="204470" cy="4445"/>
          </a:xfrm>
          <a:custGeom>
            <a:avLst/>
            <a:gdLst/>
            <a:ahLst/>
            <a:cxnLst/>
            <a:rect l="l" t="t" r="r" b="b"/>
            <a:pathLst>
              <a:path w="204469" h="4445">
                <a:moveTo>
                  <a:pt x="204381" y="0"/>
                </a:moveTo>
                <a:lnTo>
                  <a:pt x="0" y="0"/>
                </a:lnTo>
                <a:lnTo>
                  <a:pt x="202592" y="4295"/>
                </a:lnTo>
                <a:lnTo>
                  <a:pt x="20438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object 4081"/>
          <p:cNvSpPr/>
          <p:nvPr/>
        </p:nvSpPr>
        <p:spPr>
          <a:xfrm>
            <a:off x="13344469" y="9436399"/>
            <a:ext cx="206375" cy="4445"/>
          </a:xfrm>
          <a:custGeom>
            <a:avLst/>
            <a:gdLst/>
            <a:ahLst/>
            <a:cxnLst/>
            <a:rect l="l" t="t" r="r" b="b"/>
            <a:pathLst>
              <a:path w="206375" h="4445">
                <a:moveTo>
                  <a:pt x="3579" y="0"/>
                </a:moveTo>
                <a:lnTo>
                  <a:pt x="206171" y="4295"/>
                </a:lnTo>
                <a:lnTo>
                  <a:pt x="0" y="4295"/>
                </a:lnTo>
                <a:lnTo>
                  <a:pt x="3579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object 4082"/>
          <p:cNvSpPr/>
          <p:nvPr/>
        </p:nvSpPr>
        <p:spPr>
          <a:xfrm>
            <a:off x="13344469" y="9440694"/>
            <a:ext cx="206375" cy="20320"/>
          </a:xfrm>
          <a:custGeom>
            <a:avLst/>
            <a:gdLst/>
            <a:ahLst/>
            <a:cxnLst/>
            <a:rect l="l" t="t" r="r" b="b"/>
            <a:pathLst>
              <a:path w="206375" h="20320">
                <a:moveTo>
                  <a:pt x="206171" y="0"/>
                </a:moveTo>
                <a:lnTo>
                  <a:pt x="0" y="0"/>
                </a:lnTo>
                <a:lnTo>
                  <a:pt x="196507" y="20044"/>
                </a:lnTo>
                <a:lnTo>
                  <a:pt x="20617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object 4083"/>
          <p:cNvSpPr/>
          <p:nvPr/>
        </p:nvSpPr>
        <p:spPr>
          <a:xfrm>
            <a:off x="13328361" y="9440694"/>
            <a:ext cx="212725" cy="20320"/>
          </a:xfrm>
          <a:custGeom>
            <a:avLst/>
            <a:gdLst/>
            <a:ahLst/>
            <a:cxnLst/>
            <a:rect l="l" t="t" r="r" b="b"/>
            <a:pathLst>
              <a:path w="212725" h="20320">
                <a:moveTo>
                  <a:pt x="16107" y="0"/>
                </a:moveTo>
                <a:lnTo>
                  <a:pt x="212614" y="20044"/>
                </a:lnTo>
                <a:lnTo>
                  <a:pt x="0" y="20044"/>
                </a:lnTo>
                <a:lnTo>
                  <a:pt x="1610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object 4084"/>
          <p:cNvSpPr/>
          <p:nvPr/>
        </p:nvSpPr>
        <p:spPr>
          <a:xfrm>
            <a:off x="13328361" y="9460738"/>
            <a:ext cx="212725" cy="7620"/>
          </a:xfrm>
          <a:custGeom>
            <a:avLst/>
            <a:gdLst/>
            <a:ahLst/>
            <a:cxnLst/>
            <a:rect l="l" t="t" r="r" b="b"/>
            <a:pathLst>
              <a:path w="212725" h="7620">
                <a:moveTo>
                  <a:pt x="212614" y="0"/>
                </a:moveTo>
                <a:lnTo>
                  <a:pt x="0" y="0"/>
                </a:lnTo>
                <a:lnTo>
                  <a:pt x="209034" y="7516"/>
                </a:lnTo>
                <a:lnTo>
                  <a:pt x="212614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object 4085"/>
          <p:cNvSpPr/>
          <p:nvPr/>
        </p:nvSpPr>
        <p:spPr>
          <a:xfrm>
            <a:off x="13321918" y="9460738"/>
            <a:ext cx="215900" cy="7620"/>
          </a:xfrm>
          <a:custGeom>
            <a:avLst/>
            <a:gdLst/>
            <a:ahLst/>
            <a:cxnLst/>
            <a:rect l="l" t="t" r="r" b="b"/>
            <a:pathLst>
              <a:path w="215900" h="7620">
                <a:moveTo>
                  <a:pt x="6442" y="0"/>
                </a:moveTo>
                <a:lnTo>
                  <a:pt x="215477" y="7516"/>
                </a:lnTo>
                <a:lnTo>
                  <a:pt x="0" y="7516"/>
                </a:lnTo>
                <a:lnTo>
                  <a:pt x="6442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object 4086"/>
          <p:cNvSpPr/>
          <p:nvPr/>
        </p:nvSpPr>
        <p:spPr>
          <a:xfrm>
            <a:off x="13321918" y="9468255"/>
            <a:ext cx="215900" cy="15875"/>
          </a:xfrm>
          <a:custGeom>
            <a:avLst/>
            <a:gdLst/>
            <a:ahLst/>
            <a:cxnLst/>
            <a:rect l="l" t="t" r="r" b="b"/>
            <a:pathLst>
              <a:path w="215900" h="15875">
                <a:moveTo>
                  <a:pt x="215477" y="0"/>
                </a:moveTo>
                <a:lnTo>
                  <a:pt x="0" y="0"/>
                </a:lnTo>
                <a:lnTo>
                  <a:pt x="206887" y="15749"/>
                </a:lnTo>
                <a:lnTo>
                  <a:pt x="21547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object 4087"/>
          <p:cNvSpPr/>
          <p:nvPr/>
        </p:nvSpPr>
        <p:spPr>
          <a:xfrm>
            <a:off x="13307959" y="9468255"/>
            <a:ext cx="220979" cy="15875"/>
          </a:xfrm>
          <a:custGeom>
            <a:avLst/>
            <a:gdLst/>
            <a:ahLst/>
            <a:cxnLst/>
            <a:rect l="l" t="t" r="r" b="b"/>
            <a:pathLst>
              <a:path w="220980" h="15875">
                <a:moveTo>
                  <a:pt x="13959" y="0"/>
                </a:moveTo>
                <a:lnTo>
                  <a:pt x="220846" y="15749"/>
                </a:lnTo>
                <a:lnTo>
                  <a:pt x="0" y="15749"/>
                </a:lnTo>
                <a:lnTo>
                  <a:pt x="13959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object 4088"/>
          <p:cNvSpPr/>
          <p:nvPr/>
        </p:nvSpPr>
        <p:spPr>
          <a:xfrm>
            <a:off x="13307959" y="9484004"/>
            <a:ext cx="220979" cy="11430"/>
          </a:xfrm>
          <a:custGeom>
            <a:avLst/>
            <a:gdLst/>
            <a:ahLst/>
            <a:cxnLst/>
            <a:rect l="l" t="t" r="r" b="b"/>
            <a:pathLst>
              <a:path w="220980" h="11429">
                <a:moveTo>
                  <a:pt x="220846" y="0"/>
                </a:moveTo>
                <a:lnTo>
                  <a:pt x="0" y="0"/>
                </a:lnTo>
                <a:lnTo>
                  <a:pt x="214761" y="11096"/>
                </a:lnTo>
                <a:lnTo>
                  <a:pt x="220846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object 4089"/>
          <p:cNvSpPr/>
          <p:nvPr/>
        </p:nvSpPr>
        <p:spPr>
          <a:xfrm>
            <a:off x="13297222" y="9484004"/>
            <a:ext cx="226060" cy="11430"/>
          </a:xfrm>
          <a:custGeom>
            <a:avLst/>
            <a:gdLst/>
            <a:ahLst/>
            <a:cxnLst/>
            <a:rect l="l" t="t" r="r" b="b"/>
            <a:pathLst>
              <a:path w="226059" h="11429">
                <a:moveTo>
                  <a:pt x="10738" y="0"/>
                </a:moveTo>
                <a:lnTo>
                  <a:pt x="225499" y="11096"/>
                </a:lnTo>
                <a:lnTo>
                  <a:pt x="0" y="11096"/>
                </a:lnTo>
                <a:lnTo>
                  <a:pt x="1073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object 4090"/>
          <p:cNvSpPr/>
          <p:nvPr/>
        </p:nvSpPr>
        <p:spPr>
          <a:xfrm>
            <a:off x="13297222" y="9495101"/>
            <a:ext cx="226060" cy="11430"/>
          </a:xfrm>
          <a:custGeom>
            <a:avLst/>
            <a:gdLst/>
            <a:ahLst/>
            <a:cxnLst/>
            <a:rect l="l" t="t" r="r" b="b"/>
            <a:pathLst>
              <a:path w="226059" h="11429">
                <a:moveTo>
                  <a:pt x="225499" y="0"/>
                </a:moveTo>
                <a:lnTo>
                  <a:pt x="0" y="0"/>
                </a:lnTo>
                <a:lnTo>
                  <a:pt x="219057" y="11096"/>
                </a:lnTo>
                <a:lnTo>
                  <a:pt x="225499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object 4091"/>
          <p:cNvSpPr/>
          <p:nvPr/>
        </p:nvSpPr>
        <p:spPr>
          <a:xfrm>
            <a:off x="13286125" y="9495101"/>
            <a:ext cx="230504" cy="11430"/>
          </a:xfrm>
          <a:custGeom>
            <a:avLst/>
            <a:gdLst/>
            <a:ahLst/>
            <a:cxnLst/>
            <a:rect l="l" t="t" r="r" b="b"/>
            <a:pathLst>
              <a:path w="230505" h="11429">
                <a:moveTo>
                  <a:pt x="11096" y="0"/>
                </a:moveTo>
                <a:lnTo>
                  <a:pt x="230153" y="11096"/>
                </a:lnTo>
                <a:lnTo>
                  <a:pt x="0" y="11096"/>
                </a:lnTo>
                <a:lnTo>
                  <a:pt x="11096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object 4092"/>
          <p:cNvSpPr/>
          <p:nvPr/>
        </p:nvSpPr>
        <p:spPr>
          <a:xfrm>
            <a:off x="13286125" y="9506197"/>
            <a:ext cx="230504" cy="15240"/>
          </a:xfrm>
          <a:custGeom>
            <a:avLst/>
            <a:gdLst/>
            <a:ahLst/>
            <a:cxnLst/>
            <a:rect l="l" t="t" r="r" b="b"/>
            <a:pathLst>
              <a:path w="230505" h="15240">
                <a:moveTo>
                  <a:pt x="230153" y="0"/>
                </a:moveTo>
                <a:lnTo>
                  <a:pt x="0" y="0"/>
                </a:lnTo>
                <a:lnTo>
                  <a:pt x="220846" y="15033"/>
                </a:lnTo>
                <a:lnTo>
                  <a:pt x="230153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object 4093"/>
          <p:cNvSpPr/>
          <p:nvPr/>
        </p:nvSpPr>
        <p:spPr>
          <a:xfrm>
            <a:off x="13270376" y="9506197"/>
            <a:ext cx="236854" cy="15240"/>
          </a:xfrm>
          <a:custGeom>
            <a:avLst/>
            <a:gdLst/>
            <a:ahLst/>
            <a:cxnLst/>
            <a:rect l="l" t="t" r="r" b="b"/>
            <a:pathLst>
              <a:path w="236855" h="15240">
                <a:moveTo>
                  <a:pt x="15749" y="0"/>
                </a:moveTo>
                <a:lnTo>
                  <a:pt x="236596" y="15033"/>
                </a:lnTo>
                <a:lnTo>
                  <a:pt x="0" y="15033"/>
                </a:lnTo>
                <a:lnTo>
                  <a:pt x="15749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object 4094"/>
          <p:cNvSpPr/>
          <p:nvPr/>
        </p:nvSpPr>
        <p:spPr>
          <a:xfrm>
            <a:off x="13270376" y="9521230"/>
            <a:ext cx="236854" cy="6985"/>
          </a:xfrm>
          <a:custGeom>
            <a:avLst/>
            <a:gdLst/>
            <a:ahLst/>
            <a:cxnLst/>
            <a:rect l="l" t="t" r="r" b="b"/>
            <a:pathLst>
              <a:path w="236855" h="6984">
                <a:moveTo>
                  <a:pt x="236596" y="0"/>
                </a:moveTo>
                <a:lnTo>
                  <a:pt x="0" y="0"/>
                </a:lnTo>
                <a:lnTo>
                  <a:pt x="232658" y="6442"/>
                </a:lnTo>
                <a:lnTo>
                  <a:pt x="236596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object 4095"/>
          <p:cNvSpPr/>
          <p:nvPr/>
        </p:nvSpPr>
        <p:spPr>
          <a:xfrm>
            <a:off x="13263576" y="9521230"/>
            <a:ext cx="240029" cy="6985"/>
          </a:xfrm>
          <a:custGeom>
            <a:avLst/>
            <a:gdLst/>
            <a:ahLst/>
            <a:cxnLst/>
            <a:rect l="l" t="t" r="r" b="b"/>
            <a:pathLst>
              <a:path w="240030" h="6984">
                <a:moveTo>
                  <a:pt x="6800" y="0"/>
                </a:moveTo>
                <a:lnTo>
                  <a:pt x="239459" y="6442"/>
                </a:lnTo>
                <a:lnTo>
                  <a:pt x="0" y="6442"/>
                </a:lnTo>
                <a:lnTo>
                  <a:pt x="680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object 4096"/>
          <p:cNvSpPr/>
          <p:nvPr/>
        </p:nvSpPr>
        <p:spPr>
          <a:xfrm>
            <a:off x="13263576" y="9527673"/>
            <a:ext cx="240029" cy="19050"/>
          </a:xfrm>
          <a:custGeom>
            <a:avLst/>
            <a:gdLst/>
            <a:ahLst/>
            <a:cxnLst/>
            <a:rect l="l" t="t" r="r" b="b"/>
            <a:pathLst>
              <a:path w="240030" h="19050">
                <a:moveTo>
                  <a:pt x="239459" y="0"/>
                </a:moveTo>
                <a:lnTo>
                  <a:pt x="0" y="0"/>
                </a:lnTo>
                <a:lnTo>
                  <a:pt x="226573" y="18970"/>
                </a:lnTo>
                <a:lnTo>
                  <a:pt x="239459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object 4097"/>
          <p:cNvSpPr/>
          <p:nvPr/>
        </p:nvSpPr>
        <p:spPr>
          <a:xfrm>
            <a:off x="13241384" y="9527673"/>
            <a:ext cx="248920" cy="19050"/>
          </a:xfrm>
          <a:custGeom>
            <a:avLst/>
            <a:gdLst/>
            <a:ahLst/>
            <a:cxnLst/>
            <a:rect l="l" t="t" r="r" b="b"/>
            <a:pathLst>
              <a:path w="248919" h="19050">
                <a:moveTo>
                  <a:pt x="22192" y="0"/>
                </a:moveTo>
                <a:lnTo>
                  <a:pt x="248765" y="18970"/>
                </a:lnTo>
                <a:lnTo>
                  <a:pt x="0" y="18970"/>
                </a:lnTo>
                <a:lnTo>
                  <a:pt x="22192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object 4098"/>
          <p:cNvSpPr/>
          <p:nvPr/>
        </p:nvSpPr>
        <p:spPr>
          <a:xfrm>
            <a:off x="13241384" y="9546643"/>
            <a:ext cx="248920" cy="1270"/>
          </a:xfrm>
          <a:custGeom>
            <a:avLst/>
            <a:gdLst/>
            <a:ahLst/>
            <a:cxnLst/>
            <a:rect l="l" t="t" r="r" b="b"/>
            <a:pathLst>
              <a:path w="248919" h="1270">
                <a:moveTo>
                  <a:pt x="248765" y="0"/>
                </a:moveTo>
                <a:lnTo>
                  <a:pt x="0" y="0"/>
                </a:lnTo>
                <a:lnTo>
                  <a:pt x="248049" y="1073"/>
                </a:lnTo>
                <a:lnTo>
                  <a:pt x="24876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object 4099"/>
          <p:cNvSpPr/>
          <p:nvPr/>
        </p:nvSpPr>
        <p:spPr>
          <a:xfrm>
            <a:off x="13239951" y="9546643"/>
            <a:ext cx="249554" cy="1270"/>
          </a:xfrm>
          <a:custGeom>
            <a:avLst/>
            <a:gdLst/>
            <a:ahLst/>
            <a:cxnLst/>
            <a:rect l="l" t="t" r="r" b="b"/>
            <a:pathLst>
              <a:path w="249555" h="1270">
                <a:moveTo>
                  <a:pt x="1431" y="0"/>
                </a:moveTo>
                <a:lnTo>
                  <a:pt x="249481" y="1073"/>
                </a:lnTo>
                <a:lnTo>
                  <a:pt x="0" y="107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object 4100"/>
          <p:cNvSpPr/>
          <p:nvPr/>
        </p:nvSpPr>
        <p:spPr>
          <a:xfrm>
            <a:off x="13239951" y="9547717"/>
            <a:ext cx="249554" cy="19685"/>
          </a:xfrm>
          <a:custGeom>
            <a:avLst/>
            <a:gdLst/>
            <a:ahLst/>
            <a:cxnLst/>
            <a:rect l="l" t="t" r="r" b="b"/>
            <a:pathLst>
              <a:path w="249555" h="19684">
                <a:moveTo>
                  <a:pt x="249481" y="0"/>
                </a:moveTo>
                <a:lnTo>
                  <a:pt x="0" y="0"/>
                </a:lnTo>
                <a:lnTo>
                  <a:pt x="235522" y="19328"/>
                </a:lnTo>
                <a:lnTo>
                  <a:pt x="24948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object 4101"/>
          <p:cNvSpPr/>
          <p:nvPr/>
        </p:nvSpPr>
        <p:spPr>
          <a:xfrm>
            <a:off x="13215253" y="9547717"/>
            <a:ext cx="260350" cy="19685"/>
          </a:xfrm>
          <a:custGeom>
            <a:avLst/>
            <a:gdLst/>
            <a:ahLst/>
            <a:cxnLst/>
            <a:rect l="l" t="t" r="r" b="b"/>
            <a:pathLst>
              <a:path w="260350" h="19684">
                <a:moveTo>
                  <a:pt x="24697" y="0"/>
                </a:moveTo>
                <a:lnTo>
                  <a:pt x="260219" y="19328"/>
                </a:lnTo>
                <a:lnTo>
                  <a:pt x="0" y="19328"/>
                </a:lnTo>
                <a:lnTo>
                  <a:pt x="2469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object 4102"/>
          <p:cNvSpPr/>
          <p:nvPr/>
        </p:nvSpPr>
        <p:spPr>
          <a:xfrm>
            <a:off x="13215253" y="9567046"/>
            <a:ext cx="260350" cy="4445"/>
          </a:xfrm>
          <a:custGeom>
            <a:avLst/>
            <a:gdLst/>
            <a:ahLst/>
            <a:cxnLst/>
            <a:rect l="l" t="t" r="r" b="b"/>
            <a:pathLst>
              <a:path w="260350" h="4445">
                <a:moveTo>
                  <a:pt x="260219" y="0"/>
                </a:moveTo>
                <a:lnTo>
                  <a:pt x="0" y="0"/>
                </a:lnTo>
                <a:lnTo>
                  <a:pt x="256998" y="4295"/>
                </a:lnTo>
                <a:lnTo>
                  <a:pt x="260219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object 4103"/>
          <p:cNvSpPr/>
          <p:nvPr/>
        </p:nvSpPr>
        <p:spPr>
          <a:xfrm>
            <a:off x="13209168" y="9567046"/>
            <a:ext cx="263525" cy="4445"/>
          </a:xfrm>
          <a:custGeom>
            <a:avLst/>
            <a:gdLst/>
            <a:ahLst/>
            <a:cxnLst/>
            <a:rect l="l" t="t" r="r" b="b"/>
            <a:pathLst>
              <a:path w="263525" h="4445">
                <a:moveTo>
                  <a:pt x="6084" y="0"/>
                </a:moveTo>
                <a:lnTo>
                  <a:pt x="263083" y="4295"/>
                </a:lnTo>
                <a:lnTo>
                  <a:pt x="0" y="4295"/>
                </a:lnTo>
                <a:lnTo>
                  <a:pt x="6084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object 4104"/>
          <p:cNvSpPr/>
          <p:nvPr/>
        </p:nvSpPr>
        <p:spPr>
          <a:xfrm>
            <a:off x="13209168" y="9571341"/>
            <a:ext cx="263525" cy="13970"/>
          </a:xfrm>
          <a:custGeom>
            <a:avLst/>
            <a:gdLst/>
            <a:ahLst/>
            <a:cxnLst/>
            <a:rect l="l" t="t" r="r" b="b"/>
            <a:pathLst>
              <a:path w="263525" h="13970">
                <a:moveTo>
                  <a:pt x="263083" y="0"/>
                </a:moveTo>
                <a:lnTo>
                  <a:pt x="0" y="0"/>
                </a:lnTo>
                <a:lnTo>
                  <a:pt x="251987" y="13601"/>
                </a:lnTo>
                <a:lnTo>
                  <a:pt x="263083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object 4105"/>
          <p:cNvSpPr/>
          <p:nvPr/>
        </p:nvSpPr>
        <p:spPr>
          <a:xfrm>
            <a:off x="13190197" y="9571341"/>
            <a:ext cx="271145" cy="13970"/>
          </a:xfrm>
          <a:custGeom>
            <a:avLst/>
            <a:gdLst/>
            <a:ahLst/>
            <a:cxnLst/>
            <a:rect l="l" t="t" r="r" b="b"/>
            <a:pathLst>
              <a:path w="271144" h="13970">
                <a:moveTo>
                  <a:pt x="18970" y="0"/>
                </a:moveTo>
                <a:lnTo>
                  <a:pt x="270957" y="13601"/>
                </a:lnTo>
                <a:lnTo>
                  <a:pt x="0" y="13601"/>
                </a:lnTo>
                <a:lnTo>
                  <a:pt x="1897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object 4106"/>
          <p:cNvSpPr/>
          <p:nvPr/>
        </p:nvSpPr>
        <p:spPr>
          <a:xfrm>
            <a:off x="13190197" y="9584942"/>
            <a:ext cx="271145" cy="10160"/>
          </a:xfrm>
          <a:custGeom>
            <a:avLst/>
            <a:gdLst/>
            <a:ahLst/>
            <a:cxnLst/>
            <a:rect l="l" t="t" r="r" b="b"/>
            <a:pathLst>
              <a:path w="271144" h="10159">
                <a:moveTo>
                  <a:pt x="270957" y="0"/>
                </a:moveTo>
                <a:lnTo>
                  <a:pt x="0" y="0"/>
                </a:lnTo>
                <a:lnTo>
                  <a:pt x="262725" y="10022"/>
                </a:lnTo>
                <a:lnTo>
                  <a:pt x="27095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object 4107"/>
          <p:cNvSpPr/>
          <p:nvPr/>
        </p:nvSpPr>
        <p:spPr>
          <a:xfrm>
            <a:off x="13174091" y="9584942"/>
            <a:ext cx="279400" cy="10160"/>
          </a:xfrm>
          <a:custGeom>
            <a:avLst/>
            <a:gdLst/>
            <a:ahLst/>
            <a:cxnLst/>
            <a:rect l="l" t="t" r="r" b="b"/>
            <a:pathLst>
              <a:path w="279400" h="10159">
                <a:moveTo>
                  <a:pt x="16107" y="0"/>
                </a:moveTo>
                <a:lnTo>
                  <a:pt x="278832" y="10022"/>
                </a:lnTo>
                <a:lnTo>
                  <a:pt x="0" y="10022"/>
                </a:lnTo>
                <a:lnTo>
                  <a:pt x="1610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object 4108"/>
          <p:cNvSpPr/>
          <p:nvPr/>
        </p:nvSpPr>
        <p:spPr>
          <a:xfrm>
            <a:off x="13174091" y="9594965"/>
            <a:ext cx="279400" cy="6985"/>
          </a:xfrm>
          <a:custGeom>
            <a:avLst/>
            <a:gdLst/>
            <a:ahLst/>
            <a:cxnLst/>
            <a:rect l="l" t="t" r="r" b="b"/>
            <a:pathLst>
              <a:path w="279400" h="6984">
                <a:moveTo>
                  <a:pt x="278832" y="0"/>
                </a:moveTo>
                <a:lnTo>
                  <a:pt x="0" y="0"/>
                </a:lnTo>
                <a:lnTo>
                  <a:pt x="273105" y="6800"/>
                </a:lnTo>
                <a:lnTo>
                  <a:pt x="278832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object 4109"/>
          <p:cNvSpPr/>
          <p:nvPr/>
        </p:nvSpPr>
        <p:spPr>
          <a:xfrm>
            <a:off x="13163711" y="9594965"/>
            <a:ext cx="283845" cy="6985"/>
          </a:xfrm>
          <a:custGeom>
            <a:avLst/>
            <a:gdLst/>
            <a:ahLst/>
            <a:cxnLst/>
            <a:rect l="l" t="t" r="r" b="b"/>
            <a:pathLst>
              <a:path w="283844" h="6984">
                <a:moveTo>
                  <a:pt x="10380" y="0"/>
                </a:moveTo>
                <a:lnTo>
                  <a:pt x="283485" y="6800"/>
                </a:lnTo>
                <a:lnTo>
                  <a:pt x="0" y="6800"/>
                </a:lnTo>
                <a:lnTo>
                  <a:pt x="1038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object 4110"/>
          <p:cNvSpPr/>
          <p:nvPr/>
        </p:nvSpPr>
        <p:spPr>
          <a:xfrm>
            <a:off x="13163711" y="9601765"/>
            <a:ext cx="283845" cy="15875"/>
          </a:xfrm>
          <a:custGeom>
            <a:avLst/>
            <a:gdLst/>
            <a:ahLst/>
            <a:cxnLst/>
            <a:rect l="l" t="t" r="r" b="b"/>
            <a:pathLst>
              <a:path w="283844" h="15875">
                <a:moveTo>
                  <a:pt x="283485" y="0"/>
                </a:moveTo>
                <a:lnTo>
                  <a:pt x="0" y="0"/>
                </a:lnTo>
                <a:lnTo>
                  <a:pt x="269526" y="15391"/>
                </a:lnTo>
                <a:lnTo>
                  <a:pt x="28348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object 4111"/>
          <p:cNvSpPr/>
          <p:nvPr/>
        </p:nvSpPr>
        <p:spPr>
          <a:xfrm>
            <a:off x="13136866" y="9601765"/>
            <a:ext cx="296545" cy="15875"/>
          </a:xfrm>
          <a:custGeom>
            <a:avLst/>
            <a:gdLst/>
            <a:ahLst/>
            <a:cxnLst/>
            <a:rect l="l" t="t" r="r" b="b"/>
            <a:pathLst>
              <a:path w="296544" h="15875">
                <a:moveTo>
                  <a:pt x="26845" y="0"/>
                </a:moveTo>
                <a:lnTo>
                  <a:pt x="296371" y="15391"/>
                </a:lnTo>
                <a:lnTo>
                  <a:pt x="0" y="15391"/>
                </a:lnTo>
                <a:lnTo>
                  <a:pt x="2684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object 4112"/>
          <p:cNvSpPr/>
          <p:nvPr/>
        </p:nvSpPr>
        <p:spPr>
          <a:xfrm>
            <a:off x="13136866" y="9617157"/>
            <a:ext cx="296545" cy="1270"/>
          </a:xfrm>
          <a:custGeom>
            <a:avLst/>
            <a:gdLst/>
            <a:ahLst/>
            <a:cxnLst/>
            <a:rect l="l" t="t" r="r" b="b"/>
            <a:pathLst>
              <a:path w="296544" h="1270">
                <a:moveTo>
                  <a:pt x="296371" y="0"/>
                </a:moveTo>
                <a:lnTo>
                  <a:pt x="0" y="0"/>
                </a:lnTo>
                <a:lnTo>
                  <a:pt x="296013" y="715"/>
                </a:lnTo>
                <a:lnTo>
                  <a:pt x="29637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object 4113"/>
          <p:cNvSpPr/>
          <p:nvPr/>
        </p:nvSpPr>
        <p:spPr>
          <a:xfrm>
            <a:off x="13135792" y="9617157"/>
            <a:ext cx="297180" cy="1270"/>
          </a:xfrm>
          <a:custGeom>
            <a:avLst/>
            <a:gdLst/>
            <a:ahLst/>
            <a:cxnLst/>
            <a:rect l="l" t="t" r="r" b="b"/>
            <a:pathLst>
              <a:path w="297180" h="1270">
                <a:moveTo>
                  <a:pt x="1073" y="0"/>
                </a:moveTo>
                <a:lnTo>
                  <a:pt x="297087" y="715"/>
                </a:lnTo>
                <a:lnTo>
                  <a:pt x="0" y="71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object 4114"/>
          <p:cNvSpPr/>
          <p:nvPr/>
        </p:nvSpPr>
        <p:spPr>
          <a:xfrm>
            <a:off x="13135792" y="9617873"/>
            <a:ext cx="297180" cy="13970"/>
          </a:xfrm>
          <a:custGeom>
            <a:avLst/>
            <a:gdLst/>
            <a:ahLst/>
            <a:cxnLst/>
            <a:rect l="l" t="t" r="r" b="b"/>
            <a:pathLst>
              <a:path w="297180" h="13970">
                <a:moveTo>
                  <a:pt x="297087" y="0"/>
                </a:moveTo>
                <a:lnTo>
                  <a:pt x="0" y="0"/>
                </a:lnTo>
                <a:lnTo>
                  <a:pt x="283843" y="13959"/>
                </a:lnTo>
                <a:lnTo>
                  <a:pt x="29708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object 4115"/>
          <p:cNvSpPr/>
          <p:nvPr/>
        </p:nvSpPr>
        <p:spPr>
          <a:xfrm>
            <a:off x="13109305" y="9617873"/>
            <a:ext cx="310515" cy="13970"/>
          </a:xfrm>
          <a:custGeom>
            <a:avLst/>
            <a:gdLst/>
            <a:ahLst/>
            <a:cxnLst/>
            <a:rect l="l" t="t" r="r" b="b"/>
            <a:pathLst>
              <a:path w="310515" h="13970">
                <a:moveTo>
                  <a:pt x="26487" y="0"/>
                </a:moveTo>
                <a:lnTo>
                  <a:pt x="310330" y="13959"/>
                </a:lnTo>
                <a:lnTo>
                  <a:pt x="0" y="13959"/>
                </a:lnTo>
                <a:lnTo>
                  <a:pt x="2648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object 4116"/>
          <p:cNvSpPr/>
          <p:nvPr/>
        </p:nvSpPr>
        <p:spPr>
          <a:xfrm>
            <a:off x="13109305" y="9631833"/>
            <a:ext cx="310515" cy="8255"/>
          </a:xfrm>
          <a:custGeom>
            <a:avLst/>
            <a:gdLst/>
            <a:ahLst/>
            <a:cxnLst/>
            <a:rect l="l" t="t" r="r" b="b"/>
            <a:pathLst>
              <a:path w="310515" h="8254">
                <a:moveTo>
                  <a:pt x="310330" y="0"/>
                </a:moveTo>
                <a:lnTo>
                  <a:pt x="0" y="0"/>
                </a:lnTo>
                <a:lnTo>
                  <a:pt x="302098" y="8232"/>
                </a:lnTo>
                <a:lnTo>
                  <a:pt x="31033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object 4117"/>
          <p:cNvSpPr/>
          <p:nvPr/>
        </p:nvSpPr>
        <p:spPr>
          <a:xfrm>
            <a:off x="13091408" y="9631833"/>
            <a:ext cx="320040" cy="8255"/>
          </a:xfrm>
          <a:custGeom>
            <a:avLst/>
            <a:gdLst/>
            <a:ahLst/>
            <a:cxnLst/>
            <a:rect l="l" t="t" r="r" b="b"/>
            <a:pathLst>
              <a:path w="320040" h="8254">
                <a:moveTo>
                  <a:pt x="17896" y="0"/>
                </a:moveTo>
                <a:lnTo>
                  <a:pt x="319995" y="8232"/>
                </a:lnTo>
                <a:lnTo>
                  <a:pt x="0" y="8232"/>
                </a:lnTo>
                <a:lnTo>
                  <a:pt x="17896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object 4118"/>
          <p:cNvSpPr/>
          <p:nvPr/>
        </p:nvSpPr>
        <p:spPr>
          <a:xfrm>
            <a:off x="13091408" y="9640065"/>
            <a:ext cx="320040" cy="5080"/>
          </a:xfrm>
          <a:custGeom>
            <a:avLst/>
            <a:gdLst/>
            <a:ahLst/>
            <a:cxnLst/>
            <a:rect l="l" t="t" r="r" b="b"/>
            <a:pathLst>
              <a:path w="320040" h="5079">
                <a:moveTo>
                  <a:pt x="319995" y="0"/>
                </a:moveTo>
                <a:lnTo>
                  <a:pt x="0" y="0"/>
                </a:lnTo>
                <a:lnTo>
                  <a:pt x="314984" y="4653"/>
                </a:lnTo>
                <a:lnTo>
                  <a:pt x="31999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object 4119"/>
          <p:cNvSpPr/>
          <p:nvPr/>
        </p:nvSpPr>
        <p:spPr>
          <a:xfrm>
            <a:off x="13081027" y="9640065"/>
            <a:ext cx="325755" cy="5080"/>
          </a:xfrm>
          <a:custGeom>
            <a:avLst/>
            <a:gdLst/>
            <a:ahLst/>
            <a:cxnLst/>
            <a:rect l="l" t="t" r="r" b="b"/>
            <a:pathLst>
              <a:path w="325755" h="5079">
                <a:moveTo>
                  <a:pt x="10380" y="0"/>
                </a:moveTo>
                <a:lnTo>
                  <a:pt x="325364" y="4653"/>
                </a:lnTo>
                <a:lnTo>
                  <a:pt x="0" y="4653"/>
                </a:lnTo>
                <a:lnTo>
                  <a:pt x="1038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object 4120"/>
          <p:cNvSpPr/>
          <p:nvPr/>
        </p:nvSpPr>
        <p:spPr>
          <a:xfrm>
            <a:off x="13081027" y="9644718"/>
            <a:ext cx="325755" cy="12065"/>
          </a:xfrm>
          <a:custGeom>
            <a:avLst/>
            <a:gdLst/>
            <a:ahLst/>
            <a:cxnLst/>
            <a:rect l="l" t="t" r="r" b="b"/>
            <a:pathLst>
              <a:path w="325755" h="12065">
                <a:moveTo>
                  <a:pt x="325364" y="0"/>
                </a:moveTo>
                <a:lnTo>
                  <a:pt x="0" y="0"/>
                </a:lnTo>
                <a:lnTo>
                  <a:pt x="312836" y="11811"/>
                </a:lnTo>
                <a:lnTo>
                  <a:pt x="325364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object 4121"/>
          <p:cNvSpPr/>
          <p:nvPr/>
        </p:nvSpPr>
        <p:spPr>
          <a:xfrm>
            <a:off x="13052392" y="9644718"/>
            <a:ext cx="341630" cy="12065"/>
          </a:xfrm>
          <a:custGeom>
            <a:avLst/>
            <a:gdLst/>
            <a:ahLst/>
            <a:cxnLst/>
            <a:rect l="l" t="t" r="r" b="b"/>
            <a:pathLst>
              <a:path w="341630" h="12065">
                <a:moveTo>
                  <a:pt x="28634" y="0"/>
                </a:moveTo>
                <a:lnTo>
                  <a:pt x="341471" y="11811"/>
                </a:lnTo>
                <a:lnTo>
                  <a:pt x="0" y="11811"/>
                </a:lnTo>
                <a:lnTo>
                  <a:pt x="28634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object 4122"/>
          <p:cNvSpPr/>
          <p:nvPr/>
        </p:nvSpPr>
        <p:spPr>
          <a:xfrm>
            <a:off x="13052392" y="9656529"/>
            <a:ext cx="341630" cy="4445"/>
          </a:xfrm>
          <a:custGeom>
            <a:avLst/>
            <a:gdLst/>
            <a:ahLst/>
            <a:cxnLst/>
            <a:rect l="l" t="t" r="r" b="b"/>
            <a:pathLst>
              <a:path w="341630" h="4445">
                <a:moveTo>
                  <a:pt x="341471" y="0"/>
                </a:moveTo>
                <a:lnTo>
                  <a:pt x="0" y="0"/>
                </a:lnTo>
                <a:lnTo>
                  <a:pt x="336818" y="4295"/>
                </a:lnTo>
                <a:lnTo>
                  <a:pt x="34147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object 4123"/>
          <p:cNvSpPr/>
          <p:nvPr/>
        </p:nvSpPr>
        <p:spPr>
          <a:xfrm>
            <a:off x="13039866" y="9656529"/>
            <a:ext cx="349885" cy="4445"/>
          </a:xfrm>
          <a:custGeom>
            <a:avLst/>
            <a:gdLst/>
            <a:ahLst/>
            <a:cxnLst/>
            <a:rect l="l" t="t" r="r" b="b"/>
            <a:pathLst>
              <a:path w="349884" h="4445">
                <a:moveTo>
                  <a:pt x="12527" y="0"/>
                </a:moveTo>
                <a:lnTo>
                  <a:pt x="349346" y="4295"/>
                </a:lnTo>
                <a:lnTo>
                  <a:pt x="0" y="4295"/>
                </a:lnTo>
                <a:lnTo>
                  <a:pt x="1252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object 4124"/>
          <p:cNvSpPr/>
          <p:nvPr/>
        </p:nvSpPr>
        <p:spPr>
          <a:xfrm>
            <a:off x="13039866" y="9660825"/>
            <a:ext cx="349885" cy="6350"/>
          </a:xfrm>
          <a:custGeom>
            <a:avLst/>
            <a:gdLst/>
            <a:ahLst/>
            <a:cxnLst/>
            <a:rect l="l" t="t" r="r" b="b"/>
            <a:pathLst>
              <a:path w="349884" h="6350">
                <a:moveTo>
                  <a:pt x="349346" y="0"/>
                </a:moveTo>
                <a:lnTo>
                  <a:pt x="0" y="0"/>
                </a:lnTo>
                <a:lnTo>
                  <a:pt x="342545" y="6084"/>
                </a:lnTo>
                <a:lnTo>
                  <a:pt x="349346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object 4125"/>
          <p:cNvSpPr/>
          <p:nvPr/>
        </p:nvSpPr>
        <p:spPr>
          <a:xfrm>
            <a:off x="13023042" y="9660825"/>
            <a:ext cx="359410" cy="6350"/>
          </a:xfrm>
          <a:custGeom>
            <a:avLst/>
            <a:gdLst/>
            <a:ahLst/>
            <a:cxnLst/>
            <a:rect l="l" t="t" r="r" b="b"/>
            <a:pathLst>
              <a:path w="359409" h="6350">
                <a:moveTo>
                  <a:pt x="16823" y="0"/>
                </a:moveTo>
                <a:lnTo>
                  <a:pt x="359368" y="6084"/>
                </a:lnTo>
                <a:lnTo>
                  <a:pt x="0" y="6084"/>
                </a:lnTo>
                <a:lnTo>
                  <a:pt x="16823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object 4126"/>
          <p:cNvSpPr/>
          <p:nvPr/>
        </p:nvSpPr>
        <p:spPr>
          <a:xfrm>
            <a:off x="13023042" y="9666910"/>
            <a:ext cx="359410" cy="9525"/>
          </a:xfrm>
          <a:custGeom>
            <a:avLst/>
            <a:gdLst/>
            <a:ahLst/>
            <a:cxnLst/>
            <a:rect l="l" t="t" r="r" b="b"/>
            <a:pathLst>
              <a:path w="359409" h="9525">
                <a:moveTo>
                  <a:pt x="359368" y="0"/>
                </a:moveTo>
                <a:lnTo>
                  <a:pt x="0" y="0"/>
                </a:lnTo>
                <a:lnTo>
                  <a:pt x="348630" y="8948"/>
                </a:lnTo>
                <a:lnTo>
                  <a:pt x="35936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object 4127"/>
          <p:cNvSpPr/>
          <p:nvPr/>
        </p:nvSpPr>
        <p:spPr>
          <a:xfrm>
            <a:off x="12993334" y="9666910"/>
            <a:ext cx="378460" cy="9525"/>
          </a:xfrm>
          <a:custGeom>
            <a:avLst/>
            <a:gdLst/>
            <a:ahLst/>
            <a:cxnLst/>
            <a:rect l="l" t="t" r="r" b="b"/>
            <a:pathLst>
              <a:path w="378459" h="9525">
                <a:moveTo>
                  <a:pt x="29708" y="0"/>
                </a:moveTo>
                <a:lnTo>
                  <a:pt x="378338" y="8948"/>
                </a:lnTo>
                <a:lnTo>
                  <a:pt x="0" y="8948"/>
                </a:lnTo>
                <a:lnTo>
                  <a:pt x="2970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object 4128"/>
          <p:cNvSpPr/>
          <p:nvPr/>
        </p:nvSpPr>
        <p:spPr>
          <a:xfrm>
            <a:off x="12993334" y="9675859"/>
            <a:ext cx="378460" cy="5080"/>
          </a:xfrm>
          <a:custGeom>
            <a:avLst/>
            <a:gdLst/>
            <a:ahLst/>
            <a:cxnLst/>
            <a:rect l="l" t="t" r="r" b="b"/>
            <a:pathLst>
              <a:path w="378459" h="5079">
                <a:moveTo>
                  <a:pt x="378338" y="0"/>
                </a:moveTo>
                <a:lnTo>
                  <a:pt x="0" y="0"/>
                </a:lnTo>
                <a:lnTo>
                  <a:pt x="372611" y="4653"/>
                </a:lnTo>
                <a:lnTo>
                  <a:pt x="37833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object 4129"/>
          <p:cNvSpPr/>
          <p:nvPr/>
        </p:nvSpPr>
        <p:spPr>
          <a:xfrm>
            <a:off x="12974363" y="9675859"/>
            <a:ext cx="391795" cy="5080"/>
          </a:xfrm>
          <a:custGeom>
            <a:avLst/>
            <a:gdLst/>
            <a:ahLst/>
            <a:cxnLst/>
            <a:rect l="l" t="t" r="r" b="b"/>
            <a:pathLst>
              <a:path w="391794" h="5079">
                <a:moveTo>
                  <a:pt x="18970" y="0"/>
                </a:moveTo>
                <a:lnTo>
                  <a:pt x="391582" y="4653"/>
                </a:lnTo>
                <a:lnTo>
                  <a:pt x="0" y="4653"/>
                </a:lnTo>
                <a:lnTo>
                  <a:pt x="1897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object 4130"/>
          <p:cNvSpPr/>
          <p:nvPr/>
        </p:nvSpPr>
        <p:spPr>
          <a:xfrm>
            <a:off x="12974363" y="9680512"/>
            <a:ext cx="391795" cy="3175"/>
          </a:xfrm>
          <a:custGeom>
            <a:avLst/>
            <a:gdLst/>
            <a:ahLst/>
            <a:cxnLst/>
            <a:rect l="l" t="t" r="r" b="b"/>
            <a:pathLst>
              <a:path w="391794" h="3175">
                <a:moveTo>
                  <a:pt x="391582" y="0"/>
                </a:moveTo>
                <a:lnTo>
                  <a:pt x="0" y="0"/>
                </a:lnTo>
                <a:lnTo>
                  <a:pt x="388003" y="2863"/>
                </a:lnTo>
                <a:lnTo>
                  <a:pt x="391582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object 4131"/>
          <p:cNvSpPr/>
          <p:nvPr/>
        </p:nvSpPr>
        <p:spPr>
          <a:xfrm>
            <a:off x="12962908" y="9680512"/>
            <a:ext cx="400050" cy="3175"/>
          </a:xfrm>
          <a:custGeom>
            <a:avLst/>
            <a:gdLst/>
            <a:ahLst/>
            <a:cxnLst/>
            <a:rect l="l" t="t" r="r" b="b"/>
            <a:pathLst>
              <a:path w="400050" h="3175">
                <a:moveTo>
                  <a:pt x="11453" y="0"/>
                </a:moveTo>
                <a:lnTo>
                  <a:pt x="399457" y="2863"/>
                </a:lnTo>
                <a:lnTo>
                  <a:pt x="0" y="2863"/>
                </a:lnTo>
                <a:lnTo>
                  <a:pt x="11453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object 4132"/>
          <p:cNvSpPr/>
          <p:nvPr/>
        </p:nvSpPr>
        <p:spPr>
          <a:xfrm>
            <a:off x="12962908" y="9683375"/>
            <a:ext cx="400050" cy="16510"/>
          </a:xfrm>
          <a:custGeom>
            <a:avLst/>
            <a:gdLst/>
            <a:ahLst/>
            <a:cxnLst/>
            <a:rect l="l" t="t" r="r" b="b"/>
            <a:pathLst>
              <a:path w="400050" h="16509">
                <a:moveTo>
                  <a:pt x="399457" y="0"/>
                </a:moveTo>
                <a:lnTo>
                  <a:pt x="0" y="0"/>
                </a:lnTo>
                <a:lnTo>
                  <a:pt x="379054" y="16107"/>
                </a:lnTo>
                <a:lnTo>
                  <a:pt x="39945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object 4133"/>
          <p:cNvSpPr/>
          <p:nvPr/>
        </p:nvSpPr>
        <p:spPr>
          <a:xfrm>
            <a:off x="12893469" y="9683375"/>
            <a:ext cx="448945" cy="16510"/>
          </a:xfrm>
          <a:custGeom>
            <a:avLst/>
            <a:gdLst/>
            <a:ahLst/>
            <a:cxnLst/>
            <a:rect l="l" t="t" r="r" b="b"/>
            <a:pathLst>
              <a:path w="448944" h="16509">
                <a:moveTo>
                  <a:pt x="69439" y="0"/>
                </a:moveTo>
                <a:lnTo>
                  <a:pt x="448494" y="16107"/>
                </a:lnTo>
                <a:lnTo>
                  <a:pt x="0" y="16107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object 4134"/>
          <p:cNvSpPr/>
          <p:nvPr/>
        </p:nvSpPr>
        <p:spPr>
          <a:xfrm>
            <a:off x="12893469" y="9699482"/>
            <a:ext cx="448945" cy="17780"/>
          </a:xfrm>
          <a:custGeom>
            <a:avLst/>
            <a:gdLst/>
            <a:ahLst/>
            <a:cxnLst/>
            <a:rect l="l" t="t" r="r" b="b"/>
            <a:pathLst>
              <a:path w="448944" h="17779">
                <a:moveTo>
                  <a:pt x="448494" y="0"/>
                </a:moveTo>
                <a:lnTo>
                  <a:pt x="0" y="0"/>
                </a:lnTo>
                <a:lnTo>
                  <a:pt x="423796" y="17538"/>
                </a:lnTo>
                <a:lnTo>
                  <a:pt x="448494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object 4135"/>
          <p:cNvSpPr/>
          <p:nvPr/>
        </p:nvSpPr>
        <p:spPr>
          <a:xfrm>
            <a:off x="12816871" y="9699482"/>
            <a:ext cx="501015" cy="17780"/>
          </a:xfrm>
          <a:custGeom>
            <a:avLst/>
            <a:gdLst/>
            <a:ahLst/>
            <a:cxnLst/>
            <a:rect l="l" t="t" r="r" b="b"/>
            <a:pathLst>
              <a:path w="501015" h="17779">
                <a:moveTo>
                  <a:pt x="76598" y="0"/>
                </a:moveTo>
                <a:lnTo>
                  <a:pt x="500395" y="17538"/>
                </a:lnTo>
                <a:lnTo>
                  <a:pt x="0" y="17538"/>
                </a:lnTo>
                <a:lnTo>
                  <a:pt x="7659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object 4136"/>
          <p:cNvSpPr/>
          <p:nvPr/>
        </p:nvSpPr>
        <p:spPr>
          <a:xfrm>
            <a:off x="12816871" y="9717021"/>
            <a:ext cx="501015" cy="16510"/>
          </a:xfrm>
          <a:custGeom>
            <a:avLst/>
            <a:gdLst/>
            <a:ahLst/>
            <a:cxnLst/>
            <a:rect l="l" t="t" r="r" b="b"/>
            <a:pathLst>
              <a:path w="501015" h="16509">
                <a:moveTo>
                  <a:pt x="500395" y="0"/>
                </a:moveTo>
                <a:lnTo>
                  <a:pt x="0" y="0"/>
                </a:lnTo>
                <a:lnTo>
                  <a:pt x="474623" y="16465"/>
                </a:lnTo>
                <a:lnTo>
                  <a:pt x="50039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object 4137"/>
          <p:cNvSpPr/>
          <p:nvPr/>
        </p:nvSpPr>
        <p:spPr>
          <a:xfrm>
            <a:off x="12744925" y="9717021"/>
            <a:ext cx="546735" cy="16510"/>
          </a:xfrm>
          <a:custGeom>
            <a:avLst/>
            <a:gdLst/>
            <a:ahLst/>
            <a:cxnLst/>
            <a:rect l="l" t="t" r="r" b="b"/>
            <a:pathLst>
              <a:path w="546734" h="16509">
                <a:moveTo>
                  <a:pt x="71945" y="0"/>
                </a:moveTo>
                <a:lnTo>
                  <a:pt x="546569" y="16465"/>
                </a:lnTo>
                <a:lnTo>
                  <a:pt x="0" y="16465"/>
                </a:lnTo>
                <a:lnTo>
                  <a:pt x="7194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object 4138"/>
          <p:cNvSpPr/>
          <p:nvPr/>
        </p:nvSpPr>
        <p:spPr>
          <a:xfrm>
            <a:off x="12744925" y="9733486"/>
            <a:ext cx="546735" cy="15875"/>
          </a:xfrm>
          <a:custGeom>
            <a:avLst/>
            <a:gdLst/>
            <a:ahLst/>
            <a:cxnLst/>
            <a:rect l="l" t="t" r="r" b="b"/>
            <a:pathLst>
              <a:path w="546734" h="15875">
                <a:moveTo>
                  <a:pt x="546569" y="0"/>
                </a:moveTo>
                <a:lnTo>
                  <a:pt x="0" y="0"/>
                </a:lnTo>
                <a:lnTo>
                  <a:pt x="520081" y="15391"/>
                </a:lnTo>
                <a:lnTo>
                  <a:pt x="546569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object 4139"/>
          <p:cNvSpPr/>
          <p:nvPr/>
        </p:nvSpPr>
        <p:spPr>
          <a:xfrm>
            <a:off x="12678349" y="9733486"/>
            <a:ext cx="586740" cy="15875"/>
          </a:xfrm>
          <a:custGeom>
            <a:avLst/>
            <a:gdLst/>
            <a:ahLst/>
            <a:cxnLst/>
            <a:rect l="l" t="t" r="r" b="b"/>
            <a:pathLst>
              <a:path w="586740" h="15875">
                <a:moveTo>
                  <a:pt x="66576" y="0"/>
                </a:moveTo>
                <a:lnTo>
                  <a:pt x="586657" y="15391"/>
                </a:lnTo>
                <a:lnTo>
                  <a:pt x="0" y="15391"/>
                </a:lnTo>
                <a:lnTo>
                  <a:pt x="66576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object 4140"/>
          <p:cNvSpPr/>
          <p:nvPr/>
        </p:nvSpPr>
        <p:spPr>
          <a:xfrm>
            <a:off x="12678349" y="9748877"/>
            <a:ext cx="586740" cy="13970"/>
          </a:xfrm>
          <a:custGeom>
            <a:avLst/>
            <a:gdLst/>
            <a:ahLst/>
            <a:cxnLst/>
            <a:rect l="l" t="t" r="r" b="b"/>
            <a:pathLst>
              <a:path w="586740" h="13970">
                <a:moveTo>
                  <a:pt x="586657" y="0"/>
                </a:moveTo>
                <a:lnTo>
                  <a:pt x="0" y="0"/>
                </a:lnTo>
                <a:lnTo>
                  <a:pt x="559454" y="13959"/>
                </a:lnTo>
                <a:lnTo>
                  <a:pt x="58665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object 4141"/>
          <p:cNvSpPr/>
          <p:nvPr/>
        </p:nvSpPr>
        <p:spPr>
          <a:xfrm>
            <a:off x="12617142" y="9748877"/>
            <a:ext cx="621030" cy="13970"/>
          </a:xfrm>
          <a:custGeom>
            <a:avLst/>
            <a:gdLst/>
            <a:ahLst/>
            <a:cxnLst/>
            <a:rect l="l" t="t" r="r" b="b"/>
            <a:pathLst>
              <a:path w="621030" h="13970">
                <a:moveTo>
                  <a:pt x="61207" y="0"/>
                </a:moveTo>
                <a:lnTo>
                  <a:pt x="620661" y="13959"/>
                </a:lnTo>
                <a:lnTo>
                  <a:pt x="0" y="13959"/>
                </a:lnTo>
                <a:lnTo>
                  <a:pt x="6120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object 4142"/>
          <p:cNvSpPr/>
          <p:nvPr/>
        </p:nvSpPr>
        <p:spPr>
          <a:xfrm>
            <a:off x="12617142" y="9762837"/>
            <a:ext cx="621030" cy="13335"/>
          </a:xfrm>
          <a:custGeom>
            <a:avLst/>
            <a:gdLst/>
            <a:ahLst/>
            <a:cxnLst/>
            <a:rect l="l" t="t" r="r" b="b"/>
            <a:pathLst>
              <a:path w="621030" h="13334">
                <a:moveTo>
                  <a:pt x="620661" y="0"/>
                </a:moveTo>
                <a:lnTo>
                  <a:pt x="0" y="0"/>
                </a:lnTo>
                <a:lnTo>
                  <a:pt x="593100" y="12885"/>
                </a:lnTo>
                <a:lnTo>
                  <a:pt x="62066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object 4143"/>
          <p:cNvSpPr/>
          <p:nvPr/>
        </p:nvSpPr>
        <p:spPr>
          <a:xfrm>
            <a:off x="12561304" y="9762837"/>
            <a:ext cx="648970" cy="13335"/>
          </a:xfrm>
          <a:custGeom>
            <a:avLst/>
            <a:gdLst/>
            <a:ahLst/>
            <a:cxnLst/>
            <a:rect l="l" t="t" r="r" b="b"/>
            <a:pathLst>
              <a:path w="648969" h="13334">
                <a:moveTo>
                  <a:pt x="55838" y="0"/>
                </a:moveTo>
                <a:lnTo>
                  <a:pt x="648938" y="12885"/>
                </a:lnTo>
                <a:lnTo>
                  <a:pt x="0" y="12885"/>
                </a:lnTo>
                <a:lnTo>
                  <a:pt x="5583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object 4144"/>
          <p:cNvSpPr/>
          <p:nvPr/>
        </p:nvSpPr>
        <p:spPr>
          <a:xfrm>
            <a:off x="12561304" y="9775723"/>
            <a:ext cx="648970" cy="12065"/>
          </a:xfrm>
          <a:custGeom>
            <a:avLst/>
            <a:gdLst/>
            <a:ahLst/>
            <a:cxnLst/>
            <a:rect l="l" t="t" r="r" b="b"/>
            <a:pathLst>
              <a:path w="648969" h="12065">
                <a:moveTo>
                  <a:pt x="648938" y="0"/>
                </a:moveTo>
                <a:lnTo>
                  <a:pt x="0" y="0"/>
                </a:lnTo>
                <a:lnTo>
                  <a:pt x="620661" y="11453"/>
                </a:lnTo>
                <a:lnTo>
                  <a:pt x="64893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object 4145"/>
          <p:cNvSpPr/>
          <p:nvPr/>
        </p:nvSpPr>
        <p:spPr>
          <a:xfrm>
            <a:off x="12511192" y="9775723"/>
            <a:ext cx="671195" cy="12065"/>
          </a:xfrm>
          <a:custGeom>
            <a:avLst/>
            <a:gdLst/>
            <a:ahLst/>
            <a:cxnLst/>
            <a:rect l="l" t="t" r="r" b="b"/>
            <a:pathLst>
              <a:path w="671194" h="12065">
                <a:moveTo>
                  <a:pt x="50111" y="0"/>
                </a:moveTo>
                <a:lnTo>
                  <a:pt x="670772" y="11453"/>
                </a:lnTo>
                <a:lnTo>
                  <a:pt x="0" y="11453"/>
                </a:lnTo>
                <a:lnTo>
                  <a:pt x="5011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object 4146"/>
          <p:cNvSpPr/>
          <p:nvPr/>
        </p:nvSpPr>
        <p:spPr>
          <a:xfrm>
            <a:off x="12511192" y="9787177"/>
            <a:ext cx="671195" cy="10795"/>
          </a:xfrm>
          <a:custGeom>
            <a:avLst/>
            <a:gdLst/>
            <a:ahLst/>
            <a:cxnLst/>
            <a:rect l="l" t="t" r="r" b="b"/>
            <a:pathLst>
              <a:path w="671194" h="10795">
                <a:moveTo>
                  <a:pt x="670772" y="0"/>
                </a:moveTo>
                <a:lnTo>
                  <a:pt x="0" y="0"/>
                </a:lnTo>
                <a:lnTo>
                  <a:pt x="642138" y="10380"/>
                </a:lnTo>
                <a:lnTo>
                  <a:pt x="670772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object 4147"/>
          <p:cNvSpPr/>
          <p:nvPr/>
        </p:nvSpPr>
        <p:spPr>
          <a:xfrm>
            <a:off x="12466808" y="9787177"/>
            <a:ext cx="687070" cy="10795"/>
          </a:xfrm>
          <a:custGeom>
            <a:avLst/>
            <a:gdLst/>
            <a:ahLst/>
            <a:cxnLst/>
            <a:rect l="l" t="t" r="r" b="b"/>
            <a:pathLst>
              <a:path w="687069" h="10795">
                <a:moveTo>
                  <a:pt x="44384" y="0"/>
                </a:moveTo>
                <a:lnTo>
                  <a:pt x="686522" y="10380"/>
                </a:lnTo>
                <a:lnTo>
                  <a:pt x="0" y="10380"/>
                </a:lnTo>
                <a:lnTo>
                  <a:pt x="44384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object 4148"/>
          <p:cNvSpPr/>
          <p:nvPr/>
        </p:nvSpPr>
        <p:spPr>
          <a:xfrm>
            <a:off x="12466808" y="9797557"/>
            <a:ext cx="687070" cy="9525"/>
          </a:xfrm>
          <a:custGeom>
            <a:avLst/>
            <a:gdLst/>
            <a:ahLst/>
            <a:cxnLst/>
            <a:rect l="l" t="t" r="r" b="b"/>
            <a:pathLst>
              <a:path w="687069" h="9525">
                <a:moveTo>
                  <a:pt x="686522" y="0"/>
                </a:moveTo>
                <a:lnTo>
                  <a:pt x="0" y="0"/>
                </a:lnTo>
                <a:lnTo>
                  <a:pt x="657171" y="8948"/>
                </a:lnTo>
                <a:lnTo>
                  <a:pt x="686522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object 4149"/>
          <p:cNvSpPr/>
          <p:nvPr/>
        </p:nvSpPr>
        <p:spPr>
          <a:xfrm>
            <a:off x="12428152" y="9797557"/>
            <a:ext cx="695960" cy="9525"/>
          </a:xfrm>
          <a:custGeom>
            <a:avLst/>
            <a:gdLst/>
            <a:ahLst/>
            <a:cxnLst/>
            <a:rect l="l" t="t" r="r" b="b"/>
            <a:pathLst>
              <a:path w="695959" h="9525">
                <a:moveTo>
                  <a:pt x="38657" y="0"/>
                </a:moveTo>
                <a:lnTo>
                  <a:pt x="695828" y="8948"/>
                </a:lnTo>
                <a:lnTo>
                  <a:pt x="0" y="8948"/>
                </a:lnTo>
                <a:lnTo>
                  <a:pt x="38657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object 4150"/>
          <p:cNvSpPr/>
          <p:nvPr/>
        </p:nvSpPr>
        <p:spPr>
          <a:xfrm>
            <a:off x="12428152" y="9806505"/>
            <a:ext cx="695960" cy="7620"/>
          </a:xfrm>
          <a:custGeom>
            <a:avLst/>
            <a:gdLst/>
            <a:ahLst/>
            <a:cxnLst/>
            <a:rect l="l" t="t" r="r" b="b"/>
            <a:pathLst>
              <a:path w="695959" h="7620">
                <a:moveTo>
                  <a:pt x="695828" y="0"/>
                </a:moveTo>
                <a:lnTo>
                  <a:pt x="0" y="0"/>
                </a:lnTo>
                <a:lnTo>
                  <a:pt x="666119" y="7516"/>
                </a:lnTo>
                <a:lnTo>
                  <a:pt x="69582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object 4151"/>
          <p:cNvSpPr/>
          <p:nvPr/>
        </p:nvSpPr>
        <p:spPr>
          <a:xfrm>
            <a:off x="12395221" y="9806505"/>
            <a:ext cx="699135" cy="7620"/>
          </a:xfrm>
          <a:custGeom>
            <a:avLst/>
            <a:gdLst/>
            <a:ahLst/>
            <a:cxnLst/>
            <a:rect l="l" t="t" r="r" b="b"/>
            <a:pathLst>
              <a:path w="699134" h="7620">
                <a:moveTo>
                  <a:pt x="32930" y="0"/>
                </a:moveTo>
                <a:lnTo>
                  <a:pt x="699049" y="7516"/>
                </a:lnTo>
                <a:lnTo>
                  <a:pt x="0" y="7516"/>
                </a:lnTo>
                <a:lnTo>
                  <a:pt x="3293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object 4152"/>
          <p:cNvSpPr/>
          <p:nvPr/>
        </p:nvSpPr>
        <p:spPr>
          <a:xfrm>
            <a:off x="8724582" y="9814022"/>
            <a:ext cx="4370070" cy="1003300"/>
          </a:xfrm>
          <a:custGeom>
            <a:avLst/>
            <a:gdLst/>
            <a:ahLst/>
            <a:cxnLst/>
            <a:rect l="l" t="t" r="r" b="b"/>
            <a:pathLst>
              <a:path w="4370069" h="1003300">
                <a:moveTo>
                  <a:pt x="4369688" y="0"/>
                </a:moveTo>
                <a:lnTo>
                  <a:pt x="3670638" y="0"/>
                </a:lnTo>
                <a:lnTo>
                  <a:pt x="0" y="1003296"/>
                </a:lnTo>
                <a:lnTo>
                  <a:pt x="436968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object 4153"/>
          <p:cNvSpPr/>
          <p:nvPr/>
        </p:nvSpPr>
        <p:spPr>
          <a:xfrm>
            <a:off x="8025532" y="9814022"/>
            <a:ext cx="4370070" cy="1003300"/>
          </a:xfrm>
          <a:custGeom>
            <a:avLst/>
            <a:gdLst/>
            <a:ahLst/>
            <a:cxnLst/>
            <a:rect l="l" t="t" r="r" b="b"/>
            <a:pathLst>
              <a:path w="4370070" h="1003300">
                <a:moveTo>
                  <a:pt x="4369688" y="0"/>
                </a:moveTo>
                <a:lnTo>
                  <a:pt x="699049" y="1003296"/>
                </a:lnTo>
                <a:lnTo>
                  <a:pt x="0" y="1003296"/>
                </a:lnTo>
                <a:lnTo>
                  <a:pt x="4369688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4" name="object 4154"/>
          <p:cNvSpPr/>
          <p:nvPr/>
        </p:nvSpPr>
        <p:spPr>
          <a:xfrm>
            <a:off x="8025532" y="2978687"/>
            <a:ext cx="7054391" cy="79071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object 4155"/>
          <p:cNvSpPr/>
          <p:nvPr/>
        </p:nvSpPr>
        <p:spPr>
          <a:xfrm>
            <a:off x="4112571" y="10148692"/>
            <a:ext cx="101600" cy="27305"/>
          </a:xfrm>
          <a:custGeom>
            <a:avLst/>
            <a:gdLst/>
            <a:ahLst/>
            <a:cxnLst/>
            <a:rect l="l" t="t" r="r" b="b"/>
            <a:pathLst>
              <a:path w="101600" h="27304">
                <a:moveTo>
                  <a:pt x="8232" y="0"/>
                </a:moveTo>
                <a:lnTo>
                  <a:pt x="101296" y="27203"/>
                </a:lnTo>
                <a:lnTo>
                  <a:pt x="0" y="27203"/>
                </a:lnTo>
                <a:lnTo>
                  <a:pt x="8232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object 4156"/>
          <p:cNvSpPr/>
          <p:nvPr/>
        </p:nvSpPr>
        <p:spPr>
          <a:xfrm>
            <a:off x="4112571" y="10175895"/>
            <a:ext cx="259715" cy="46990"/>
          </a:xfrm>
          <a:custGeom>
            <a:avLst/>
            <a:gdLst/>
            <a:ahLst/>
            <a:cxnLst/>
            <a:rect l="l" t="t" r="r" b="b"/>
            <a:pathLst>
              <a:path w="259714" h="46990">
                <a:moveTo>
                  <a:pt x="101296" y="0"/>
                </a:moveTo>
                <a:lnTo>
                  <a:pt x="0" y="0"/>
                </a:lnTo>
                <a:lnTo>
                  <a:pt x="259503" y="46531"/>
                </a:lnTo>
                <a:lnTo>
                  <a:pt x="101296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object 4157"/>
          <p:cNvSpPr/>
          <p:nvPr/>
        </p:nvSpPr>
        <p:spPr>
          <a:xfrm>
            <a:off x="4098969" y="10175895"/>
            <a:ext cx="273685" cy="46990"/>
          </a:xfrm>
          <a:custGeom>
            <a:avLst/>
            <a:gdLst/>
            <a:ahLst/>
            <a:cxnLst/>
            <a:rect l="l" t="t" r="r" b="b"/>
            <a:pathLst>
              <a:path w="273685" h="46990">
                <a:moveTo>
                  <a:pt x="13601" y="0"/>
                </a:moveTo>
                <a:lnTo>
                  <a:pt x="273105" y="46531"/>
                </a:lnTo>
                <a:lnTo>
                  <a:pt x="0" y="46531"/>
                </a:lnTo>
                <a:lnTo>
                  <a:pt x="13601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object 4158"/>
          <p:cNvSpPr/>
          <p:nvPr/>
        </p:nvSpPr>
        <p:spPr>
          <a:xfrm>
            <a:off x="4098969" y="10222427"/>
            <a:ext cx="273685" cy="35560"/>
          </a:xfrm>
          <a:custGeom>
            <a:avLst/>
            <a:gdLst/>
            <a:ahLst/>
            <a:cxnLst/>
            <a:rect l="l" t="t" r="r" b="b"/>
            <a:pathLst>
              <a:path w="273685" h="35559">
                <a:moveTo>
                  <a:pt x="273105" y="0"/>
                </a:moveTo>
                <a:lnTo>
                  <a:pt x="0" y="0"/>
                </a:lnTo>
                <a:lnTo>
                  <a:pt x="262725" y="35435"/>
                </a:lnTo>
                <a:lnTo>
                  <a:pt x="27310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object 4159"/>
          <p:cNvSpPr/>
          <p:nvPr/>
        </p:nvSpPr>
        <p:spPr>
          <a:xfrm>
            <a:off x="4088589" y="10222427"/>
            <a:ext cx="273685" cy="35560"/>
          </a:xfrm>
          <a:custGeom>
            <a:avLst/>
            <a:gdLst/>
            <a:ahLst/>
            <a:cxnLst/>
            <a:rect l="l" t="t" r="r" b="b"/>
            <a:pathLst>
              <a:path w="273685" h="35559">
                <a:moveTo>
                  <a:pt x="10380" y="0"/>
                </a:moveTo>
                <a:lnTo>
                  <a:pt x="273105" y="35435"/>
                </a:lnTo>
                <a:lnTo>
                  <a:pt x="0" y="35435"/>
                </a:lnTo>
                <a:lnTo>
                  <a:pt x="10380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object 4160"/>
          <p:cNvSpPr/>
          <p:nvPr/>
        </p:nvSpPr>
        <p:spPr>
          <a:xfrm>
            <a:off x="7327914" y="4698036"/>
            <a:ext cx="1635125" cy="5654040"/>
          </a:xfrm>
          <a:custGeom>
            <a:avLst/>
            <a:gdLst/>
            <a:ahLst/>
            <a:cxnLst/>
            <a:rect l="l" t="t" r="r" b="b"/>
            <a:pathLst>
              <a:path w="1635125" h="5654040">
                <a:moveTo>
                  <a:pt x="1634695" y="0"/>
                </a:moveTo>
                <a:lnTo>
                  <a:pt x="1476130" y="0"/>
                </a:lnTo>
                <a:lnTo>
                  <a:pt x="0" y="5653964"/>
                </a:lnTo>
                <a:lnTo>
                  <a:pt x="163469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object 4161"/>
          <p:cNvSpPr/>
          <p:nvPr/>
        </p:nvSpPr>
        <p:spPr>
          <a:xfrm>
            <a:off x="7169349" y="4698036"/>
            <a:ext cx="1635125" cy="5654040"/>
          </a:xfrm>
          <a:custGeom>
            <a:avLst/>
            <a:gdLst/>
            <a:ahLst/>
            <a:cxnLst/>
            <a:rect l="l" t="t" r="r" b="b"/>
            <a:pathLst>
              <a:path w="1635125" h="5654040">
                <a:moveTo>
                  <a:pt x="1634695" y="0"/>
                </a:moveTo>
                <a:lnTo>
                  <a:pt x="158565" y="5653964"/>
                </a:lnTo>
                <a:lnTo>
                  <a:pt x="0" y="5653964"/>
                </a:lnTo>
                <a:lnTo>
                  <a:pt x="1634695" y="0"/>
                </a:lnTo>
                <a:close/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object 4162"/>
          <p:cNvSpPr/>
          <p:nvPr/>
        </p:nvSpPr>
        <p:spPr>
          <a:xfrm>
            <a:off x="1688446" y="2316147"/>
            <a:ext cx="7437204" cy="93926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object 4163"/>
          <p:cNvSpPr/>
          <p:nvPr/>
        </p:nvSpPr>
        <p:spPr>
          <a:xfrm>
            <a:off x="4161250" y="3312105"/>
            <a:ext cx="2314575" cy="710565"/>
          </a:xfrm>
          <a:custGeom>
            <a:avLst/>
            <a:gdLst/>
            <a:ahLst/>
            <a:cxnLst/>
            <a:rect l="l" t="t" r="r" b="b"/>
            <a:pathLst>
              <a:path w="2314575" h="710564">
                <a:moveTo>
                  <a:pt x="2314059" y="71050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object 4164"/>
          <p:cNvSpPr/>
          <p:nvPr/>
        </p:nvSpPr>
        <p:spPr>
          <a:xfrm>
            <a:off x="4168409" y="3287765"/>
            <a:ext cx="3698240" cy="1135380"/>
          </a:xfrm>
          <a:custGeom>
            <a:avLst/>
            <a:gdLst/>
            <a:ahLst/>
            <a:cxnLst/>
            <a:rect l="l" t="t" r="r" b="b"/>
            <a:pathLst>
              <a:path w="3698240" h="1135379">
                <a:moveTo>
                  <a:pt x="3697841" y="1135374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object 4165"/>
          <p:cNvSpPr/>
          <p:nvPr/>
        </p:nvSpPr>
        <p:spPr>
          <a:xfrm>
            <a:off x="4175567" y="3263426"/>
            <a:ext cx="4349750" cy="1336040"/>
          </a:xfrm>
          <a:custGeom>
            <a:avLst/>
            <a:gdLst/>
            <a:ahLst/>
            <a:cxnLst/>
            <a:rect l="l" t="t" r="r" b="b"/>
            <a:pathLst>
              <a:path w="4349750" h="1336039">
                <a:moveTo>
                  <a:pt x="4349286" y="133546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object 4166"/>
          <p:cNvSpPr/>
          <p:nvPr/>
        </p:nvSpPr>
        <p:spPr>
          <a:xfrm>
            <a:off x="4160176" y="3231928"/>
            <a:ext cx="4371975" cy="1343025"/>
          </a:xfrm>
          <a:custGeom>
            <a:avLst/>
            <a:gdLst/>
            <a:ahLst/>
            <a:cxnLst/>
            <a:rect l="l" t="t" r="r" b="b"/>
            <a:pathLst>
              <a:path w="4371975" h="1343025">
                <a:moveTo>
                  <a:pt x="4371836" y="134261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object 4167"/>
          <p:cNvSpPr/>
          <p:nvPr/>
        </p:nvSpPr>
        <p:spPr>
          <a:xfrm>
            <a:off x="4130468" y="3196492"/>
            <a:ext cx="4408805" cy="1353820"/>
          </a:xfrm>
          <a:custGeom>
            <a:avLst/>
            <a:gdLst/>
            <a:ahLst/>
            <a:cxnLst/>
            <a:rect l="l" t="t" r="r" b="b"/>
            <a:pathLst>
              <a:path w="4408805" h="1353820">
                <a:moveTo>
                  <a:pt x="4408703" y="1353715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object 4168"/>
          <p:cNvSpPr/>
          <p:nvPr/>
        </p:nvSpPr>
        <p:spPr>
          <a:xfrm>
            <a:off x="4788355" y="3371881"/>
            <a:ext cx="3757929" cy="1154430"/>
          </a:xfrm>
          <a:custGeom>
            <a:avLst/>
            <a:gdLst/>
            <a:ahLst/>
            <a:cxnLst/>
            <a:rect l="l" t="t" r="r" b="b"/>
            <a:pathLst>
              <a:path w="3757929" h="1154429">
                <a:moveTo>
                  <a:pt x="3757617" y="115398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object 4169"/>
          <p:cNvSpPr/>
          <p:nvPr/>
        </p:nvSpPr>
        <p:spPr>
          <a:xfrm>
            <a:off x="6100908" y="3748430"/>
            <a:ext cx="2452370" cy="753110"/>
          </a:xfrm>
          <a:custGeom>
            <a:avLst/>
            <a:gdLst/>
            <a:ahLst/>
            <a:cxnLst/>
            <a:rect l="l" t="t" r="r" b="b"/>
            <a:pathLst>
              <a:path w="2452370" h="753110">
                <a:moveTo>
                  <a:pt x="2452222" y="7530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object 4170"/>
          <p:cNvSpPr/>
          <p:nvPr/>
        </p:nvSpPr>
        <p:spPr>
          <a:xfrm>
            <a:off x="3441619" y="1098089"/>
            <a:ext cx="11468285" cy="338035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object 4171"/>
          <p:cNvSpPr/>
          <p:nvPr/>
        </p:nvSpPr>
        <p:spPr>
          <a:xfrm>
            <a:off x="4212614" y="8426123"/>
            <a:ext cx="1117477" cy="179254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object 4172"/>
          <p:cNvSpPr/>
          <p:nvPr/>
        </p:nvSpPr>
        <p:spPr>
          <a:xfrm>
            <a:off x="3327258" y="991531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object 4173"/>
          <p:cNvSpPr/>
          <p:nvPr/>
        </p:nvSpPr>
        <p:spPr>
          <a:xfrm>
            <a:off x="3375937" y="993035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object 4174"/>
          <p:cNvSpPr/>
          <p:nvPr/>
        </p:nvSpPr>
        <p:spPr>
          <a:xfrm>
            <a:off x="3424259" y="994502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object 4175"/>
          <p:cNvSpPr/>
          <p:nvPr/>
        </p:nvSpPr>
        <p:spPr>
          <a:xfrm>
            <a:off x="3472938" y="996006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object 4176"/>
          <p:cNvSpPr/>
          <p:nvPr/>
        </p:nvSpPr>
        <p:spPr>
          <a:xfrm>
            <a:off x="3521260" y="997509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object 4177"/>
          <p:cNvSpPr/>
          <p:nvPr/>
        </p:nvSpPr>
        <p:spPr>
          <a:xfrm>
            <a:off x="3569939" y="998976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object 4178"/>
          <p:cNvSpPr/>
          <p:nvPr/>
        </p:nvSpPr>
        <p:spPr>
          <a:xfrm>
            <a:off x="3618260" y="1000480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object 4179"/>
          <p:cNvSpPr/>
          <p:nvPr/>
        </p:nvSpPr>
        <p:spPr>
          <a:xfrm>
            <a:off x="3666940" y="1001947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object 4180"/>
          <p:cNvSpPr/>
          <p:nvPr/>
        </p:nvSpPr>
        <p:spPr>
          <a:xfrm>
            <a:off x="3715261" y="1003451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object 4181"/>
          <p:cNvSpPr/>
          <p:nvPr/>
        </p:nvSpPr>
        <p:spPr>
          <a:xfrm>
            <a:off x="3763941" y="1004954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object 4182"/>
          <p:cNvSpPr/>
          <p:nvPr/>
        </p:nvSpPr>
        <p:spPr>
          <a:xfrm>
            <a:off x="3812262" y="1006421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object 4183"/>
          <p:cNvSpPr/>
          <p:nvPr/>
        </p:nvSpPr>
        <p:spPr>
          <a:xfrm>
            <a:off x="3860941" y="1007925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object 4184"/>
          <p:cNvSpPr/>
          <p:nvPr/>
        </p:nvSpPr>
        <p:spPr>
          <a:xfrm>
            <a:off x="3909263" y="1009428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object 4185"/>
          <p:cNvSpPr/>
          <p:nvPr/>
        </p:nvSpPr>
        <p:spPr>
          <a:xfrm>
            <a:off x="3957942" y="1010896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object 4186"/>
          <p:cNvSpPr/>
          <p:nvPr/>
        </p:nvSpPr>
        <p:spPr>
          <a:xfrm>
            <a:off x="4006263" y="1012399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object 4187"/>
          <p:cNvSpPr/>
          <p:nvPr/>
        </p:nvSpPr>
        <p:spPr>
          <a:xfrm>
            <a:off x="4054943" y="1013867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object 4188"/>
          <p:cNvSpPr/>
          <p:nvPr/>
        </p:nvSpPr>
        <p:spPr>
          <a:xfrm>
            <a:off x="4103265" y="10153704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5">
                <a:moveTo>
                  <a:pt x="0" y="0"/>
                </a:moveTo>
                <a:lnTo>
                  <a:pt x="14675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object 4189"/>
          <p:cNvSpPr/>
          <p:nvPr/>
        </p:nvSpPr>
        <p:spPr>
          <a:xfrm>
            <a:off x="2292106" y="9610714"/>
            <a:ext cx="13335" cy="4445"/>
          </a:xfrm>
          <a:custGeom>
            <a:avLst/>
            <a:gdLst/>
            <a:ahLst/>
            <a:cxnLst/>
            <a:rect l="l" t="t" r="r" b="b"/>
            <a:pathLst>
              <a:path w="13335" h="4445">
                <a:moveTo>
                  <a:pt x="0" y="0"/>
                </a:moveTo>
                <a:lnTo>
                  <a:pt x="13243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object 4190"/>
          <p:cNvSpPr/>
          <p:nvPr/>
        </p:nvSpPr>
        <p:spPr>
          <a:xfrm>
            <a:off x="2329331" y="962216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object 4191"/>
          <p:cNvSpPr/>
          <p:nvPr/>
        </p:nvSpPr>
        <p:spPr>
          <a:xfrm>
            <a:off x="2378010" y="963720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object 4192"/>
          <p:cNvSpPr/>
          <p:nvPr/>
        </p:nvSpPr>
        <p:spPr>
          <a:xfrm>
            <a:off x="2426332" y="965187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object 4193"/>
          <p:cNvSpPr/>
          <p:nvPr/>
        </p:nvSpPr>
        <p:spPr>
          <a:xfrm>
            <a:off x="2475011" y="966691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4" name="object 4194"/>
          <p:cNvSpPr/>
          <p:nvPr/>
        </p:nvSpPr>
        <p:spPr>
          <a:xfrm>
            <a:off x="2523333" y="968194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5" name="object 4195"/>
          <p:cNvSpPr/>
          <p:nvPr/>
        </p:nvSpPr>
        <p:spPr>
          <a:xfrm>
            <a:off x="2572012" y="969661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6" name="object 4196"/>
          <p:cNvSpPr/>
          <p:nvPr/>
        </p:nvSpPr>
        <p:spPr>
          <a:xfrm>
            <a:off x="2620333" y="971165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7" name="object 4197"/>
          <p:cNvSpPr/>
          <p:nvPr/>
        </p:nvSpPr>
        <p:spPr>
          <a:xfrm>
            <a:off x="2669013" y="972632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8" name="object 4198"/>
          <p:cNvSpPr/>
          <p:nvPr/>
        </p:nvSpPr>
        <p:spPr>
          <a:xfrm>
            <a:off x="2717334" y="974136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9" name="object 4199"/>
          <p:cNvSpPr/>
          <p:nvPr/>
        </p:nvSpPr>
        <p:spPr>
          <a:xfrm>
            <a:off x="2766014" y="975639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0" name="object 4200"/>
          <p:cNvSpPr/>
          <p:nvPr/>
        </p:nvSpPr>
        <p:spPr>
          <a:xfrm>
            <a:off x="2814335" y="977107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1" name="object 4201"/>
          <p:cNvSpPr/>
          <p:nvPr/>
        </p:nvSpPr>
        <p:spPr>
          <a:xfrm>
            <a:off x="2863014" y="978610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object 4202"/>
          <p:cNvSpPr/>
          <p:nvPr/>
        </p:nvSpPr>
        <p:spPr>
          <a:xfrm>
            <a:off x="2911336" y="980113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object 4203"/>
          <p:cNvSpPr/>
          <p:nvPr/>
        </p:nvSpPr>
        <p:spPr>
          <a:xfrm>
            <a:off x="2960015" y="981581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object 4204"/>
          <p:cNvSpPr/>
          <p:nvPr/>
        </p:nvSpPr>
        <p:spPr>
          <a:xfrm>
            <a:off x="3008337" y="983084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object 4205"/>
          <p:cNvSpPr/>
          <p:nvPr/>
        </p:nvSpPr>
        <p:spPr>
          <a:xfrm>
            <a:off x="3057016" y="984552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6" name="object 4206"/>
          <p:cNvSpPr/>
          <p:nvPr/>
        </p:nvSpPr>
        <p:spPr>
          <a:xfrm>
            <a:off x="3105337" y="986055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7" name="object 4207"/>
          <p:cNvSpPr/>
          <p:nvPr/>
        </p:nvSpPr>
        <p:spPr>
          <a:xfrm>
            <a:off x="3154017" y="987558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8" name="object 4208"/>
          <p:cNvSpPr/>
          <p:nvPr/>
        </p:nvSpPr>
        <p:spPr>
          <a:xfrm>
            <a:off x="3202338" y="989026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object 4209"/>
          <p:cNvSpPr/>
          <p:nvPr/>
        </p:nvSpPr>
        <p:spPr>
          <a:xfrm>
            <a:off x="3251018" y="990529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object 4210"/>
          <p:cNvSpPr/>
          <p:nvPr/>
        </p:nvSpPr>
        <p:spPr>
          <a:xfrm>
            <a:off x="3299339" y="991997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object 4211"/>
          <p:cNvSpPr/>
          <p:nvPr/>
        </p:nvSpPr>
        <p:spPr>
          <a:xfrm>
            <a:off x="3348018" y="993500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object 4212"/>
          <p:cNvSpPr/>
          <p:nvPr/>
        </p:nvSpPr>
        <p:spPr>
          <a:xfrm>
            <a:off x="3396340" y="995003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object 4213"/>
          <p:cNvSpPr/>
          <p:nvPr/>
        </p:nvSpPr>
        <p:spPr>
          <a:xfrm>
            <a:off x="3445019" y="996471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object 4214"/>
          <p:cNvSpPr/>
          <p:nvPr/>
        </p:nvSpPr>
        <p:spPr>
          <a:xfrm>
            <a:off x="3493341" y="997974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object 4215"/>
          <p:cNvSpPr/>
          <p:nvPr/>
        </p:nvSpPr>
        <p:spPr>
          <a:xfrm>
            <a:off x="3542020" y="999442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object 4216"/>
          <p:cNvSpPr/>
          <p:nvPr/>
        </p:nvSpPr>
        <p:spPr>
          <a:xfrm>
            <a:off x="3590341" y="1000945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object 4217"/>
          <p:cNvSpPr/>
          <p:nvPr/>
        </p:nvSpPr>
        <p:spPr>
          <a:xfrm>
            <a:off x="3639021" y="1002448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object 4218"/>
          <p:cNvSpPr/>
          <p:nvPr/>
        </p:nvSpPr>
        <p:spPr>
          <a:xfrm>
            <a:off x="3687342" y="1003916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object 4219"/>
          <p:cNvSpPr/>
          <p:nvPr/>
        </p:nvSpPr>
        <p:spPr>
          <a:xfrm>
            <a:off x="3736021" y="10054197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object 4220"/>
          <p:cNvSpPr/>
          <p:nvPr/>
        </p:nvSpPr>
        <p:spPr>
          <a:xfrm>
            <a:off x="3784343" y="1006887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object 4221"/>
          <p:cNvSpPr/>
          <p:nvPr/>
        </p:nvSpPr>
        <p:spPr>
          <a:xfrm>
            <a:off x="3833022" y="1008390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object 4222"/>
          <p:cNvSpPr/>
          <p:nvPr/>
        </p:nvSpPr>
        <p:spPr>
          <a:xfrm>
            <a:off x="3881344" y="1009893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object 4223"/>
          <p:cNvSpPr/>
          <p:nvPr/>
        </p:nvSpPr>
        <p:spPr>
          <a:xfrm>
            <a:off x="3930023" y="1011361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object 4224"/>
          <p:cNvSpPr/>
          <p:nvPr/>
        </p:nvSpPr>
        <p:spPr>
          <a:xfrm>
            <a:off x="3978345" y="1012864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object 4225"/>
          <p:cNvSpPr/>
          <p:nvPr/>
        </p:nvSpPr>
        <p:spPr>
          <a:xfrm>
            <a:off x="4027024" y="10143324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object 4226"/>
          <p:cNvSpPr/>
          <p:nvPr/>
        </p:nvSpPr>
        <p:spPr>
          <a:xfrm>
            <a:off x="4075345" y="1015835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object 4227"/>
          <p:cNvSpPr/>
          <p:nvPr/>
        </p:nvSpPr>
        <p:spPr>
          <a:xfrm>
            <a:off x="2066964" y="955487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object 4228"/>
          <p:cNvSpPr/>
          <p:nvPr/>
        </p:nvSpPr>
        <p:spPr>
          <a:xfrm>
            <a:off x="2107410" y="956740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object 4229"/>
          <p:cNvSpPr/>
          <p:nvPr/>
        </p:nvSpPr>
        <p:spPr>
          <a:xfrm>
            <a:off x="2156090" y="958243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object 4230"/>
          <p:cNvSpPr/>
          <p:nvPr/>
        </p:nvSpPr>
        <p:spPr>
          <a:xfrm>
            <a:off x="2204411" y="959711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object 4231"/>
          <p:cNvSpPr/>
          <p:nvPr/>
        </p:nvSpPr>
        <p:spPr>
          <a:xfrm>
            <a:off x="2253091" y="961214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object 4232"/>
          <p:cNvSpPr/>
          <p:nvPr/>
        </p:nvSpPr>
        <p:spPr>
          <a:xfrm>
            <a:off x="2301412" y="962682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object 4233"/>
          <p:cNvSpPr/>
          <p:nvPr/>
        </p:nvSpPr>
        <p:spPr>
          <a:xfrm>
            <a:off x="2350091" y="964185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object 4234"/>
          <p:cNvSpPr/>
          <p:nvPr/>
        </p:nvSpPr>
        <p:spPr>
          <a:xfrm>
            <a:off x="2398413" y="965688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object 4235"/>
          <p:cNvSpPr/>
          <p:nvPr/>
        </p:nvSpPr>
        <p:spPr>
          <a:xfrm>
            <a:off x="2447092" y="967156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object 4236"/>
          <p:cNvSpPr/>
          <p:nvPr/>
        </p:nvSpPr>
        <p:spPr>
          <a:xfrm>
            <a:off x="2495414" y="968659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object 4237"/>
          <p:cNvSpPr/>
          <p:nvPr/>
        </p:nvSpPr>
        <p:spPr>
          <a:xfrm>
            <a:off x="2544093" y="970127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object 4238"/>
          <p:cNvSpPr/>
          <p:nvPr/>
        </p:nvSpPr>
        <p:spPr>
          <a:xfrm>
            <a:off x="2592414" y="971630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object 4239"/>
          <p:cNvSpPr/>
          <p:nvPr/>
        </p:nvSpPr>
        <p:spPr>
          <a:xfrm>
            <a:off x="2641094" y="973133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object 4240"/>
          <p:cNvSpPr/>
          <p:nvPr/>
        </p:nvSpPr>
        <p:spPr>
          <a:xfrm>
            <a:off x="2689415" y="974601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object 4241"/>
          <p:cNvSpPr/>
          <p:nvPr/>
        </p:nvSpPr>
        <p:spPr>
          <a:xfrm>
            <a:off x="2738095" y="976104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object 4242"/>
          <p:cNvSpPr/>
          <p:nvPr/>
        </p:nvSpPr>
        <p:spPr>
          <a:xfrm>
            <a:off x="2786416" y="977572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object 4243"/>
          <p:cNvSpPr/>
          <p:nvPr/>
        </p:nvSpPr>
        <p:spPr>
          <a:xfrm>
            <a:off x="2835095" y="979075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object 4244"/>
          <p:cNvSpPr/>
          <p:nvPr/>
        </p:nvSpPr>
        <p:spPr>
          <a:xfrm>
            <a:off x="2883417" y="980578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object 4245"/>
          <p:cNvSpPr/>
          <p:nvPr/>
        </p:nvSpPr>
        <p:spPr>
          <a:xfrm>
            <a:off x="2932096" y="9820464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object 4246"/>
          <p:cNvSpPr/>
          <p:nvPr/>
        </p:nvSpPr>
        <p:spPr>
          <a:xfrm>
            <a:off x="2980418" y="983549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object 4247"/>
          <p:cNvSpPr/>
          <p:nvPr/>
        </p:nvSpPr>
        <p:spPr>
          <a:xfrm>
            <a:off x="3029097" y="9850173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object 4248"/>
          <p:cNvSpPr/>
          <p:nvPr/>
        </p:nvSpPr>
        <p:spPr>
          <a:xfrm>
            <a:off x="3077418" y="986520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object 4249"/>
          <p:cNvSpPr/>
          <p:nvPr/>
        </p:nvSpPr>
        <p:spPr>
          <a:xfrm>
            <a:off x="3126098" y="988024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object 4250"/>
          <p:cNvSpPr/>
          <p:nvPr/>
        </p:nvSpPr>
        <p:spPr>
          <a:xfrm>
            <a:off x="3174419" y="989491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object 4251"/>
          <p:cNvSpPr/>
          <p:nvPr/>
        </p:nvSpPr>
        <p:spPr>
          <a:xfrm>
            <a:off x="3223099" y="9909949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object 4252"/>
          <p:cNvSpPr/>
          <p:nvPr/>
        </p:nvSpPr>
        <p:spPr>
          <a:xfrm>
            <a:off x="3271420" y="992462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object 4253"/>
          <p:cNvSpPr/>
          <p:nvPr/>
        </p:nvSpPr>
        <p:spPr>
          <a:xfrm>
            <a:off x="3320099" y="993965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object 4254"/>
          <p:cNvSpPr/>
          <p:nvPr/>
        </p:nvSpPr>
        <p:spPr>
          <a:xfrm>
            <a:off x="3368421" y="995469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object 4255"/>
          <p:cNvSpPr/>
          <p:nvPr/>
        </p:nvSpPr>
        <p:spPr>
          <a:xfrm>
            <a:off x="3417100" y="996936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object 4256"/>
          <p:cNvSpPr/>
          <p:nvPr/>
        </p:nvSpPr>
        <p:spPr>
          <a:xfrm>
            <a:off x="3465422" y="998439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object 4257"/>
          <p:cNvSpPr/>
          <p:nvPr/>
        </p:nvSpPr>
        <p:spPr>
          <a:xfrm>
            <a:off x="3514101" y="999907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object 4258"/>
          <p:cNvSpPr/>
          <p:nvPr/>
        </p:nvSpPr>
        <p:spPr>
          <a:xfrm>
            <a:off x="3562422" y="1001410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object 4259"/>
          <p:cNvSpPr/>
          <p:nvPr/>
        </p:nvSpPr>
        <p:spPr>
          <a:xfrm>
            <a:off x="3611102" y="1002914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object 4260"/>
          <p:cNvSpPr/>
          <p:nvPr/>
        </p:nvSpPr>
        <p:spPr>
          <a:xfrm>
            <a:off x="3659423" y="1004381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object 4261"/>
          <p:cNvSpPr/>
          <p:nvPr/>
        </p:nvSpPr>
        <p:spPr>
          <a:xfrm>
            <a:off x="3708103" y="1005885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object 4262"/>
          <p:cNvSpPr/>
          <p:nvPr/>
        </p:nvSpPr>
        <p:spPr>
          <a:xfrm>
            <a:off x="3756424" y="1007352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object 4263"/>
          <p:cNvSpPr/>
          <p:nvPr/>
        </p:nvSpPr>
        <p:spPr>
          <a:xfrm>
            <a:off x="3805103" y="10088559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object 4264"/>
          <p:cNvSpPr/>
          <p:nvPr/>
        </p:nvSpPr>
        <p:spPr>
          <a:xfrm>
            <a:off x="3853425" y="1010359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object 4265"/>
          <p:cNvSpPr/>
          <p:nvPr/>
        </p:nvSpPr>
        <p:spPr>
          <a:xfrm>
            <a:off x="3902104" y="1011826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object 4266"/>
          <p:cNvSpPr/>
          <p:nvPr/>
        </p:nvSpPr>
        <p:spPr>
          <a:xfrm>
            <a:off x="3950425" y="1013330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object 4267"/>
          <p:cNvSpPr/>
          <p:nvPr/>
        </p:nvSpPr>
        <p:spPr>
          <a:xfrm>
            <a:off x="3999105" y="1014797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object 4268"/>
          <p:cNvSpPr/>
          <p:nvPr/>
        </p:nvSpPr>
        <p:spPr>
          <a:xfrm>
            <a:off x="4047426" y="1016301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object 4269"/>
          <p:cNvSpPr/>
          <p:nvPr/>
        </p:nvSpPr>
        <p:spPr>
          <a:xfrm>
            <a:off x="4095748" y="10178043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5">
                <a:moveTo>
                  <a:pt x="0" y="0"/>
                </a:moveTo>
                <a:lnTo>
                  <a:pt x="15033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object 4270"/>
          <p:cNvSpPr/>
          <p:nvPr/>
        </p:nvSpPr>
        <p:spPr>
          <a:xfrm>
            <a:off x="2079491" y="957205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object 4271"/>
          <p:cNvSpPr/>
          <p:nvPr/>
        </p:nvSpPr>
        <p:spPr>
          <a:xfrm>
            <a:off x="2128171" y="958709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object 4272"/>
          <p:cNvSpPr/>
          <p:nvPr/>
        </p:nvSpPr>
        <p:spPr>
          <a:xfrm>
            <a:off x="2176492" y="960176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object 4273"/>
          <p:cNvSpPr/>
          <p:nvPr/>
        </p:nvSpPr>
        <p:spPr>
          <a:xfrm>
            <a:off x="2225172" y="9616799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object 4274"/>
          <p:cNvSpPr/>
          <p:nvPr/>
        </p:nvSpPr>
        <p:spPr>
          <a:xfrm>
            <a:off x="2273493" y="963147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object 4275"/>
          <p:cNvSpPr/>
          <p:nvPr/>
        </p:nvSpPr>
        <p:spPr>
          <a:xfrm>
            <a:off x="2322172" y="964650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object 4276"/>
          <p:cNvSpPr/>
          <p:nvPr/>
        </p:nvSpPr>
        <p:spPr>
          <a:xfrm>
            <a:off x="2370494" y="966154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object 4277"/>
          <p:cNvSpPr/>
          <p:nvPr/>
        </p:nvSpPr>
        <p:spPr>
          <a:xfrm>
            <a:off x="2419173" y="9676217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object 4278"/>
          <p:cNvSpPr/>
          <p:nvPr/>
        </p:nvSpPr>
        <p:spPr>
          <a:xfrm>
            <a:off x="2467495" y="969125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/>
          <p:nvPr/>
        </p:nvSpPr>
        <p:spPr>
          <a:xfrm>
            <a:off x="2516174" y="970592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object 4280"/>
          <p:cNvSpPr/>
          <p:nvPr/>
        </p:nvSpPr>
        <p:spPr>
          <a:xfrm>
            <a:off x="2564495" y="972095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object 4281"/>
          <p:cNvSpPr/>
          <p:nvPr/>
        </p:nvSpPr>
        <p:spPr>
          <a:xfrm>
            <a:off x="2613175" y="973599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object 4282"/>
          <p:cNvSpPr/>
          <p:nvPr/>
        </p:nvSpPr>
        <p:spPr>
          <a:xfrm>
            <a:off x="2661496" y="975066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object 4283"/>
          <p:cNvSpPr/>
          <p:nvPr/>
        </p:nvSpPr>
        <p:spPr>
          <a:xfrm>
            <a:off x="2710176" y="976570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object 4284"/>
          <p:cNvSpPr/>
          <p:nvPr/>
        </p:nvSpPr>
        <p:spPr>
          <a:xfrm>
            <a:off x="2758497" y="978037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object 4285"/>
          <p:cNvSpPr/>
          <p:nvPr/>
        </p:nvSpPr>
        <p:spPr>
          <a:xfrm>
            <a:off x="2807176" y="9795409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object 4286"/>
          <p:cNvSpPr/>
          <p:nvPr/>
        </p:nvSpPr>
        <p:spPr>
          <a:xfrm>
            <a:off x="2855498" y="981044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object 4287"/>
          <p:cNvSpPr/>
          <p:nvPr/>
        </p:nvSpPr>
        <p:spPr>
          <a:xfrm>
            <a:off x="2904177" y="982511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object 4288"/>
          <p:cNvSpPr/>
          <p:nvPr/>
        </p:nvSpPr>
        <p:spPr>
          <a:xfrm>
            <a:off x="2952499" y="984015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object 4289"/>
          <p:cNvSpPr/>
          <p:nvPr/>
        </p:nvSpPr>
        <p:spPr>
          <a:xfrm>
            <a:off x="3001178" y="9854827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object 4290"/>
          <p:cNvSpPr/>
          <p:nvPr/>
        </p:nvSpPr>
        <p:spPr>
          <a:xfrm>
            <a:off x="3049499" y="986986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object 4291"/>
          <p:cNvSpPr/>
          <p:nvPr/>
        </p:nvSpPr>
        <p:spPr>
          <a:xfrm>
            <a:off x="3098179" y="9884893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object 4292"/>
          <p:cNvSpPr/>
          <p:nvPr/>
        </p:nvSpPr>
        <p:spPr>
          <a:xfrm>
            <a:off x="3146500" y="989956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/>
          <p:nvPr/>
        </p:nvSpPr>
        <p:spPr>
          <a:xfrm>
            <a:off x="3195179" y="991460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object 4294"/>
          <p:cNvSpPr/>
          <p:nvPr/>
        </p:nvSpPr>
        <p:spPr>
          <a:xfrm>
            <a:off x="3243501" y="992927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object 4295"/>
          <p:cNvSpPr/>
          <p:nvPr/>
        </p:nvSpPr>
        <p:spPr>
          <a:xfrm>
            <a:off x="3292180" y="994431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object 4296"/>
          <p:cNvSpPr/>
          <p:nvPr/>
        </p:nvSpPr>
        <p:spPr>
          <a:xfrm>
            <a:off x="3340502" y="995934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object 4297"/>
          <p:cNvSpPr/>
          <p:nvPr/>
        </p:nvSpPr>
        <p:spPr>
          <a:xfrm>
            <a:off x="3388823" y="997401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object 4298"/>
          <p:cNvSpPr/>
          <p:nvPr/>
        </p:nvSpPr>
        <p:spPr>
          <a:xfrm>
            <a:off x="3437502" y="998905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object 4299"/>
          <p:cNvSpPr/>
          <p:nvPr/>
        </p:nvSpPr>
        <p:spPr>
          <a:xfrm>
            <a:off x="3485824" y="1000372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object 4300"/>
          <p:cNvSpPr/>
          <p:nvPr/>
        </p:nvSpPr>
        <p:spPr>
          <a:xfrm>
            <a:off x="3534503" y="1001876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object 4301"/>
          <p:cNvSpPr/>
          <p:nvPr/>
        </p:nvSpPr>
        <p:spPr>
          <a:xfrm>
            <a:off x="3582825" y="1003379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object 4302"/>
          <p:cNvSpPr/>
          <p:nvPr/>
        </p:nvSpPr>
        <p:spPr>
          <a:xfrm>
            <a:off x="3631504" y="1004847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object 4303"/>
          <p:cNvSpPr/>
          <p:nvPr/>
        </p:nvSpPr>
        <p:spPr>
          <a:xfrm>
            <a:off x="3679826" y="1006350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object 4304"/>
          <p:cNvSpPr/>
          <p:nvPr/>
        </p:nvSpPr>
        <p:spPr>
          <a:xfrm>
            <a:off x="3728505" y="1007853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object 4305"/>
          <p:cNvSpPr/>
          <p:nvPr/>
        </p:nvSpPr>
        <p:spPr>
          <a:xfrm>
            <a:off x="3776826" y="1009321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object 4306"/>
          <p:cNvSpPr/>
          <p:nvPr/>
        </p:nvSpPr>
        <p:spPr>
          <a:xfrm>
            <a:off x="3825506" y="1010824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object 4307"/>
          <p:cNvSpPr/>
          <p:nvPr/>
        </p:nvSpPr>
        <p:spPr>
          <a:xfrm>
            <a:off x="3873827" y="1012292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object 4308"/>
          <p:cNvSpPr/>
          <p:nvPr/>
        </p:nvSpPr>
        <p:spPr>
          <a:xfrm>
            <a:off x="3922507" y="1013795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object 4309"/>
          <p:cNvSpPr/>
          <p:nvPr/>
        </p:nvSpPr>
        <p:spPr>
          <a:xfrm>
            <a:off x="3970828" y="1015298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object 4310"/>
          <p:cNvSpPr/>
          <p:nvPr/>
        </p:nvSpPr>
        <p:spPr>
          <a:xfrm>
            <a:off x="4019507" y="1016766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object 4311"/>
          <p:cNvSpPr/>
          <p:nvPr/>
        </p:nvSpPr>
        <p:spPr>
          <a:xfrm>
            <a:off x="4067829" y="1018269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object 4312"/>
          <p:cNvSpPr/>
          <p:nvPr/>
        </p:nvSpPr>
        <p:spPr>
          <a:xfrm>
            <a:off x="2059447" y="957921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object 4313"/>
          <p:cNvSpPr/>
          <p:nvPr/>
        </p:nvSpPr>
        <p:spPr>
          <a:xfrm>
            <a:off x="2100252" y="9591743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object 4314"/>
          <p:cNvSpPr/>
          <p:nvPr/>
        </p:nvSpPr>
        <p:spPr>
          <a:xfrm>
            <a:off x="2148573" y="960641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object 4315"/>
          <p:cNvSpPr/>
          <p:nvPr/>
        </p:nvSpPr>
        <p:spPr>
          <a:xfrm>
            <a:off x="2197253" y="962145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object 4316"/>
          <p:cNvSpPr/>
          <p:nvPr/>
        </p:nvSpPr>
        <p:spPr>
          <a:xfrm>
            <a:off x="2245574" y="963612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object 4317"/>
          <p:cNvSpPr/>
          <p:nvPr/>
        </p:nvSpPr>
        <p:spPr>
          <a:xfrm>
            <a:off x="2294253" y="965116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object 4318"/>
          <p:cNvSpPr/>
          <p:nvPr/>
        </p:nvSpPr>
        <p:spPr>
          <a:xfrm>
            <a:off x="2342575" y="966619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object 4319"/>
          <p:cNvSpPr/>
          <p:nvPr/>
        </p:nvSpPr>
        <p:spPr>
          <a:xfrm>
            <a:off x="2391254" y="9680869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object 4320"/>
          <p:cNvSpPr/>
          <p:nvPr/>
        </p:nvSpPr>
        <p:spPr>
          <a:xfrm>
            <a:off x="2439576" y="969590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object 4321"/>
          <p:cNvSpPr/>
          <p:nvPr/>
        </p:nvSpPr>
        <p:spPr>
          <a:xfrm>
            <a:off x="2488255" y="971093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object 4322"/>
          <p:cNvSpPr/>
          <p:nvPr/>
        </p:nvSpPr>
        <p:spPr>
          <a:xfrm>
            <a:off x="2536576" y="972561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object 4323"/>
          <p:cNvSpPr/>
          <p:nvPr/>
        </p:nvSpPr>
        <p:spPr>
          <a:xfrm>
            <a:off x="2584898" y="974064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object 4324"/>
          <p:cNvSpPr/>
          <p:nvPr/>
        </p:nvSpPr>
        <p:spPr>
          <a:xfrm>
            <a:off x="2633577" y="975532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object 4325"/>
          <p:cNvSpPr/>
          <p:nvPr/>
        </p:nvSpPr>
        <p:spPr>
          <a:xfrm>
            <a:off x="2681899" y="977035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object 4326"/>
          <p:cNvSpPr/>
          <p:nvPr/>
        </p:nvSpPr>
        <p:spPr>
          <a:xfrm>
            <a:off x="2730578" y="978538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/>
          <p:nvPr/>
        </p:nvSpPr>
        <p:spPr>
          <a:xfrm>
            <a:off x="2778899" y="980006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object 4328"/>
          <p:cNvSpPr/>
          <p:nvPr/>
        </p:nvSpPr>
        <p:spPr>
          <a:xfrm>
            <a:off x="2827579" y="981509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/>
          <p:nvPr/>
        </p:nvSpPr>
        <p:spPr>
          <a:xfrm>
            <a:off x="2875900" y="982977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object 4330"/>
          <p:cNvSpPr/>
          <p:nvPr/>
        </p:nvSpPr>
        <p:spPr>
          <a:xfrm>
            <a:off x="2924580" y="984480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object 4331"/>
          <p:cNvSpPr/>
          <p:nvPr/>
        </p:nvSpPr>
        <p:spPr>
          <a:xfrm>
            <a:off x="2972901" y="985983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object 4332"/>
          <p:cNvSpPr/>
          <p:nvPr/>
        </p:nvSpPr>
        <p:spPr>
          <a:xfrm>
            <a:off x="3021580" y="987451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object 4333"/>
          <p:cNvSpPr/>
          <p:nvPr/>
        </p:nvSpPr>
        <p:spPr>
          <a:xfrm>
            <a:off x="3069902" y="988954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object 4334"/>
          <p:cNvSpPr/>
          <p:nvPr/>
        </p:nvSpPr>
        <p:spPr>
          <a:xfrm>
            <a:off x="3118581" y="990422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object 4335"/>
          <p:cNvSpPr/>
          <p:nvPr/>
        </p:nvSpPr>
        <p:spPr>
          <a:xfrm>
            <a:off x="3166903" y="991925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object 4336"/>
          <p:cNvSpPr/>
          <p:nvPr/>
        </p:nvSpPr>
        <p:spPr>
          <a:xfrm>
            <a:off x="3215582" y="993428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object 4337"/>
          <p:cNvSpPr/>
          <p:nvPr/>
        </p:nvSpPr>
        <p:spPr>
          <a:xfrm>
            <a:off x="3263903" y="994896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object 4338"/>
          <p:cNvSpPr/>
          <p:nvPr/>
        </p:nvSpPr>
        <p:spPr>
          <a:xfrm>
            <a:off x="3312583" y="996399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object 4339"/>
          <p:cNvSpPr/>
          <p:nvPr/>
        </p:nvSpPr>
        <p:spPr>
          <a:xfrm>
            <a:off x="3360904" y="997867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object 4340"/>
          <p:cNvSpPr/>
          <p:nvPr/>
        </p:nvSpPr>
        <p:spPr>
          <a:xfrm>
            <a:off x="3409583" y="999370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object 4341"/>
          <p:cNvSpPr/>
          <p:nvPr/>
        </p:nvSpPr>
        <p:spPr>
          <a:xfrm>
            <a:off x="3457905" y="1000873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/>
          <p:nvPr/>
        </p:nvSpPr>
        <p:spPr>
          <a:xfrm>
            <a:off x="3506584" y="1002341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object 4343"/>
          <p:cNvSpPr/>
          <p:nvPr/>
        </p:nvSpPr>
        <p:spPr>
          <a:xfrm>
            <a:off x="3554906" y="1003844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object 4344"/>
          <p:cNvSpPr/>
          <p:nvPr/>
        </p:nvSpPr>
        <p:spPr>
          <a:xfrm>
            <a:off x="3603585" y="1005312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object 4345"/>
          <p:cNvSpPr/>
          <p:nvPr/>
        </p:nvSpPr>
        <p:spPr>
          <a:xfrm>
            <a:off x="3651906" y="1006815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3700586" y="1008319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object 4347"/>
          <p:cNvSpPr/>
          <p:nvPr/>
        </p:nvSpPr>
        <p:spPr>
          <a:xfrm>
            <a:off x="3748907" y="1009786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object 4348"/>
          <p:cNvSpPr/>
          <p:nvPr/>
        </p:nvSpPr>
        <p:spPr>
          <a:xfrm>
            <a:off x="3797587" y="1011289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object 4349"/>
          <p:cNvSpPr/>
          <p:nvPr/>
        </p:nvSpPr>
        <p:spPr>
          <a:xfrm>
            <a:off x="3845908" y="1012757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3894587" y="1014260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3942909" y="1015764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3991588" y="10172317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4039909" y="1018735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object 4354"/>
          <p:cNvSpPr/>
          <p:nvPr/>
        </p:nvSpPr>
        <p:spPr>
          <a:xfrm>
            <a:off x="4088589" y="10202025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79">
                <a:moveTo>
                  <a:pt x="0" y="0"/>
                </a:moveTo>
                <a:lnTo>
                  <a:pt x="15033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object 4355"/>
          <p:cNvSpPr/>
          <p:nvPr/>
        </p:nvSpPr>
        <p:spPr>
          <a:xfrm>
            <a:off x="2071975" y="959639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object 4356"/>
          <p:cNvSpPr/>
          <p:nvPr/>
        </p:nvSpPr>
        <p:spPr>
          <a:xfrm>
            <a:off x="2120654" y="961107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object 4357"/>
          <p:cNvSpPr/>
          <p:nvPr/>
        </p:nvSpPr>
        <p:spPr>
          <a:xfrm>
            <a:off x="2168975" y="962610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object 4358"/>
          <p:cNvSpPr/>
          <p:nvPr/>
        </p:nvSpPr>
        <p:spPr>
          <a:xfrm>
            <a:off x="2217655" y="964113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2265976" y="965581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2314656" y="967084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object 4361"/>
          <p:cNvSpPr/>
          <p:nvPr/>
        </p:nvSpPr>
        <p:spPr>
          <a:xfrm>
            <a:off x="2362977" y="968552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object 4362"/>
          <p:cNvSpPr/>
          <p:nvPr/>
        </p:nvSpPr>
        <p:spPr>
          <a:xfrm>
            <a:off x="2411657" y="970055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object 4363"/>
          <p:cNvSpPr/>
          <p:nvPr/>
        </p:nvSpPr>
        <p:spPr>
          <a:xfrm>
            <a:off x="2459978" y="971558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object 4364"/>
          <p:cNvSpPr/>
          <p:nvPr/>
        </p:nvSpPr>
        <p:spPr>
          <a:xfrm>
            <a:off x="2508657" y="973026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object 4365"/>
          <p:cNvSpPr/>
          <p:nvPr/>
        </p:nvSpPr>
        <p:spPr>
          <a:xfrm>
            <a:off x="2556979" y="974529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object 4366"/>
          <p:cNvSpPr/>
          <p:nvPr/>
        </p:nvSpPr>
        <p:spPr>
          <a:xfrm>
            <a:off x="2605658" y="975997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2653980" y="977500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2702659" y="979004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object 4369"/>
          <p:cNvSpPr/>
          <p:nvPr/>
        </p:nvSpPr>
        <p:spPr>
          <a:xfrm>
            <a:off x="2750980" y="980471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object 4370"/>
          <p:cNvSpPr/>
          <p:nvPr/>
        </p:nvSpPr>
        <p:spPr>
          <a:xfrm>
            <a:off x="2799660" y="981974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object 4371"/>
          <p:cNvSpPr/>
          <p:nvPr/>
        </p:nvSpPr>
        <p:spPr>
          <a:xfrm>
            <a:off x="2847981" y="983442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object 4372"/>
          <p:cNvSpPr/>
          <p:nvPr/>
        </p:nvSpPr>
        <p:spPr>
          <a:xfrm>
            <a:off x="2896660" y="984945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object 4373"/>
          <p:cNvSpPr/>
          <p:nvPr/>
        </p:nvSpPr>
        <p:spPr>
          <a:xfrm>
            <a:off x="2944982" y="986449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object 4374"/>
          <p:cNvSpPr/>
          <p:nvPr/>
        </p:nvSpPr>
        <p:spPr>
          <a:xfrm>
            <a:off x="2993661" y="987916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object 4375"/>
          <p:cNvSpPr/>
          <p:nvPr/>
        </p:nvSpPr>
        <p:spPr>
          <a:xfrm>
            <a:off x="3041983" y="989419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object 4376"/>
          <p:cNvSpPr/>
          <p:nvPr/>
        </p:nvSpPr>
        <p:spPr>
          <a:xfrm>
            <a:off x="3090662" y="990887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object 4377"/>
          <p:cNvSpPr/>
          <p:nvPr/>
        </p:nvSpPr>
        <p:spPr>
          <a:xfrm>
            <a:off x="3138983" y="992390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object 4378"/>
          <p:cNvSpPr/>
          <p:nvPr/>
        </p:nvSpPr>
        <p:spPr>
          <a:xfrm>
            <a:off x="3187663" y="993894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object 4379"/>
          <p:cNvSpPr/>
          <p:nvPr/>
        </p:nvSpPr>
        <p:spPr>
          <a:xfrm>
            <a:off x="3235984" y="995361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object 4380"/>
          <p:cNvSpPr/>
          <p:nvPr/>
        </p:nvSpPr>
        <p:spPr>
          <a:xfrm>
            <a:off x="3284664" y="996865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object 4381"/>
          <p:cNvSpPr/>
          <p:nvPr/>
        </p:nvSpPr>
        <p:spPr>
          <a:xfrm>
            <a:off x="3332985" y="998332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object 4382"/>
          <p:cNvSpPr/>
          <p:nvPr/>
        </p:nvSpPr>
        <p:spPr>
          <a:xfrm>
            <a:off x="3381664" y="9998359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object 4383"/>
          <p:cNvSpPr/>
          <p:nvPr/>
        </p:nvSpPr>
        <p:spPr>
          <a:xfrm>
            <a:off x="3429986" y="1001339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object 4384"/>
          <p:cNvSpPr/>
          <p:nvPr/>
        </p:nvSpPr>
        <p:spPr>
          <a:xfrm>
            <a:off x="3478665" y="1002806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object 4385"/>
          <p:cNvSpPr/>
          <p:nvPr/>
        </p:nvSpPr>
        <p:spPr>
          <a:xfrm>
            <a:off x="3526987" y="1004310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object 4386"/>
          <p:cNvSpPr/>
          <p:nvPr/>
        </p:nvSpPr>
        <p:spPr>
          <a:xfrm>
            <a:off x="3575666" y="1005777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object 4387"/>
          <p:cNvSpPr/>
          <p:nvPr/>
        </p:nvSpPr>
        <p:spPr>
          <a:xfrm>
            <a:off x="3623987" y="1007281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object 4388"/>
          <p:cNvSpPr/>
          <p:nvPr/>
        </p:nvSpPr>
        <p:spPr>
          <a:xfrm>
            <a:off x="3672667" y="10087843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object 4389"/>
          <p:cNvSpPr/>
          <p:nvPr/>
        </p:nvSpPr>
        <p:spPr>
          <a:xfrm>
            <a:off x="3720988" y="1010251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object 4390"/>
          <p:cNvSpPr/>
          <p:nvPr/>
        </p:nvSpPr>
        <p:spPr>
          <a:xfrm>
            <a:off x="3769667" y="1011755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object 4391"/>
          <p:cNvSpPr/>
          <p:nvPr/>
        </p:nvSpPr>
        <p:spPr>
          <a:xfrm>
            <a:off x="3817989" y="1013222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object 4392"/>
          <p:cNvSpPr/>
          <p:nvPr/>
        </p:nvSpPr>
        <p:spPr>
          <a:xfrm>
            <a:off x="3866669" y="1014726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object 4393"/>
          <p:cNvSpPr/>
          <p:nvPr/>
        </p:nvSpPr>
        <p:spPr>
          <a:xfrm>
            <a:off x="3914990" y="1016229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object 4394"/>
          <p:cNvSpPr/>
          <p:nvPr/>
        </p:nvSpPr>
        <p:spPr>
          <a:xfrm>
            <a:off x="3963669" y="1017697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object 4395"/>
          <p:cNvSpPr/>
          <p:nvPr/>
        </p:nvSpPr>
        <p:spPr>
          <a:xfrm>
            <a:off x="4011991" y="1019200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object 4396"/>
          <p:cNvSpPr/>
          <p:nvPr/>
        </p:nvSpPr>
        <p:spPr>
          <a:xfrm>
            <a:off x="4060670" y="1020667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object 4397"/>
          <p:cNvSpPr/>
          <p:nvPr/>
        </p:nvSpPr>
        <p:spPr>
          <a:xfrm>
            <a:off x="2051930" y="960355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object 4398"/>
          <p:cNvSpPr/>
          <p:nvPr/>
        </p:nvSpPr>
        <p:spPr>
          <a:xfrm>
            <a:off x="2092735" y="961572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object 4399"/>
          <p:cNvSpPr/>
          <p:nvPr/>
        </p:nvSpPr>
        <p:spPr>
          <a:xfrm>
            <a:off x="2141056" y="963075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object 4400"/>
          <p:cNvSpPr/>
          <p:nvPr/>
        </p:nvSpPr>
        <p:spPr>
          <a:xfrm>
            <a:off x="2189736" y="964579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object 4401"/>
          <p:cNvSpPr/>
          <p:nvPr/>
        </p:nvSpPr>
        <p:spPr>
          <a:xfrm>
            <a:off x="2238057" y="966046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object 4402"/>
          <p:cNvSpPr/>
          <p:nvPr/>
        </p:nvSpPr>
        <p:spPr>
          <a:xfrm>
            <a:off x="2286737" y="967550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object 4403"/>
          <p:cNvSpPr/>
          <p:nvPr/>
        </p:nvSpPr>
        <p:spPr>
          <a:xfrm>
            <a:off x="2335058" y="969017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object 4404"/>
          <p:cNvSpPr/>
          <p:nvPr/>
        </p:nvSpPr>
        <p:spPr>
          <a:xfrm>
            <a:off x="2383737" y="9705209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object 4405"/>
          <p:cNvSpPr/>
          <p:nvPr/>
        </p:nvSpPr>
        <p:spPr>
          <a:xfrm>
            <a:off x="2432059" y="972024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object 4406"/>
          <p:cNvSpPr/>
          <p:nvPr/>
        </p:nvSpPr>
        <p:spPr>
          <a:xfrm>
            <a:off x="2480738" y="973491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object 4407"/>
          <p:cNvSpPr/>
          <p:nvPr/>
        </p:nvSpPr>
        <p:spPr>
          <a:xfrm>
            <a:off x="2529060" y="974995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object 4408"/>
          <p:cNvSpPr/>
          <p:nvPr/>
        </p:nvSpPr>
        <p:spPr>
          <a:xfrm>
            <a:off x="2577739" y="9764627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object 4409"/>
          <p:cNvSpPr/>
          <p:nvPr/>
        </p:nvSpPr>
        <p:spPr>
          <a:xfrm>
            <a:off x="2626061" y="977966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object 4410"/>
          <p:cNvSpPr/>
          <p:nvPr/>
        </p:nvSpPr>
        <p:spPr>
          <a:xfrm>
            <a:off x="2674740" y="9794693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object 4411"/>
          <p:cNvSpPr/>
          <p:nvPr/>
        </p:nvSpPr>
        <p:spPr>
          <a:xfrm>
            <a:off x="2723061" y="980936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object 4412"/>
          <p:cNvSpPr/>
          <p:nvPr/>
        </p:nvSpPr>
        <p:spPr>
          <a:xfrm>
            <a:off x="2771741" y="982440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object 4413"/>
          <p:cNvSpPr/>
          <p:nvPr/>
        </p:nvSpPr>
        <p:spPr>
          <a:xfrm>
            <a:off x="2820062" y="983907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object 4414"/>
          <p:cNvSpPr/>
          <p:nvPr/>
        </p:nvSpPr>
        <p:spPr>
          <a:xfrm>
            <a:off x="2868741" y="985411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object 4415"/>
          <p:cNvSpPr/>
          <p:nvPr/>
        </p:nvSpPr>
        <p:spPr>
          <a:xfrm>
            <a:off x="2917063" y="986914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object 4416"/>
          <p:cNvSpPr/>
          <p:nvPr/>
        </p:nvSpPr>
        <p:spPr>
          <a:xfrm>
            <a:off x="2965742" y="9883819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object 4417"/>
          <p:cNvSpPr/>
          <p:nvPr/>
        </p:nvSpPr>
        <p:spPr>
          <a:xfrm>
            <a:off x="3014064" y="989885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object 4418"/>
          <p:cNvSpPr/>
          <p:nvPr/>
        </p:nvSpPr>
        <p:spPr>
          <a:xfrm>
            <a:off x="3062743" y="991352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object 4419"/>
          <p:cNvSpPr/>
          <p:nvPr/>
        </p:nvSpPr>
        <p:spPr>
          <a:xfrm>
            <a:off x="3111064" y="992856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object 4420"/>
          <p:cNvSpPr/>
          <p:nvPr/>
        </p:nvSpPr>
        <p:spPr>
          <a:xfrm>
            <a:off x="3159744" y="994359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object 4421"/>
          <p:cNvSpPr/>
          <p:nvPr/>
        </p:nvSpPr>
        <p:spPr>
          <a:xfrm>
            <a:off x="3208065" y="995827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object 4422"/>
          <p:cNvSpPr/>
          <p:nvPr/>
        </p:nvSpPr>
        <p:spPr>
          <a:xfrm>
            <a:off x="3256745" y="9973304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object 4423"/>
          <p:cNvSpPr/>
          <p:nvPr/>
        </p:nvSpPr>
        <p:spPr>
          <a:xfrm>
            <a:off x="3305066" y="998833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object 4424"/>
          <p:cNvSpPr/>
          <p:nvPr/>
        </p:nvSpPr>
        <p:spPr>
          <a:xfrm>
            <a:off x="3353745" y="1000301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object 4425"/>
          <p:cNvSpPr/>
          <p:nvPr/>
        </p:nvSpPr>
        <p:spPr>
          <a:xfrm>
            <a:off x="3402067" y="1001804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object 4426"/>
          <p:cNvSpPr/>
          <p:nvPr/>
        </p:nvSpPr>
        <p:spPr>
          <a:xfrm>
            <a:off x="3450746" y="1003272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object 4427"/>
          <p:cNvSpPr/>
          <p:nvPr/>
        </p:nvSpPr>
        <p:spPr>
          <a:xfrm>
            <a:off x="3499068" y="1004775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object 4428"/>
          <p:cNvSpPr/>
          <p:nvPr/>
        </p:nvSpPr>
        <p:spPr>
          <a:xfrm>
            <a:off x="3547389" y="1006278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object 4429"/>
          <p:cNvSpPr/>
          <p:nvPr/>
        </p:nvSpPr>
        <p:spPr>
          <a:xfrm>
            <a:off x="3596068" y="1007746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object 4430"/>
          <p:cNvSpPr/>
          <p:nvPr/>
        </p:nvSpPr>
        <p:spPr>
          <a:xfrm>
            <a:off x="3644390" y="1009249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object 4431"/>
          <p:cNvSpPr/>
          <p:nvPr/>
        </p:nvSpPr>
        <p:spPr>
          <a:xfrm>
            <a:off x="3693069" y="1010717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object 4432"/>
          <p:cNvSpPr/>
          <p:nvPr/>
        </p:nvSpPr>
        <p:spPr>
          <a:xfrm>
            <a:off x="3741391" y="1012220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object 4433"/>
          <p:cNvSpPr/>
          <p:nvPr/>
        </p:nvSpPr>
        <p:spPr>
          <a:xfrm>
            <a:off x="3790070" y="1013723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object 4434"/>
          <p:cNvSpPr/>
          <p:nvPr/>
        </p:nvSpPr>
        <p:spPr>
          <a:xfrm>
            <a:off x="3838391" y="1015191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object 4435"/>
          <p:cNvSpPr/>
          <p:nvPr/>
        </p:nvSpPr>
        <p:spPr>
          <a:xfrm>
            <a:off x="3887071" y="1016694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object 4436"/>
          <p:cNvSpPr/>
          <p:nvPr/>
        </p:nvSpPr>
        <p:spPr>
          <a:xfrm>
            <a:off x="3935392" y="1018162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object 4437"/>
          <p:cNvSpPr/>
          <p:nvPr/>
        </p:nvSpPr>
        <p:spPr>
          <a:xfrm>
            <a:off x="3984071" y="1019665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object 4438"/>
          <p:cNvSpPr/>
          <p:nvPr/>
        </p:nvSpPr>
        <p:spPr>
          <a:xfrm>
            <a:off x="4032393" y="1021168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object 4439"/>
          <p:cNvSpPr/>
          <p:nvPr/>
        </p:nvSpPr>
        <p:spPr>
          <a:xfrm>
            <a:off x="4081072" y="10226364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391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object 4440"/>
          <p:cNvSpPr/>
          <p:nvPr/>
        </p:nvSpPr>
        <p:spPr>
          <a:xfrm>
            <a:off x="2064816" y="962073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object 4441"/>
          <p:cNvSpPr/>
          <p:nvPr/>
        </p:nvSpPr>
        <p:spPr>
          <a:xfrm>
            <a:off x="2113137" y="963541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object 4442"/>
          <p:cNvSpPr/>
          <p:nvPr/>
        </p:nvSpPr>
        <p:spPr>
          <a:xfrm>
            <a:off x="2161817" y="965044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object 4443"/>
          <p:cNvSpPr/>
          <p:nvPr/>
        </p:nvSpPr>
        <p:spPr>
          <a:xfrm>
            <a:off x="2210138" y="966512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object 4444"/>
          <p:cNvSpPr/>
          <p:nvPr/>
        </p:nvSpPr>
        <p:spPr>
          <a:xfrm>
            <a:off x="2258818" y="9680154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object 4445"/>
          <p:cNvSpPr/>
          <p:nvPr/>
        </p:nvSpPr>
        <p:spPr>
          <a:xfrm>
            <a:off x="2307139" y="969518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/>
          <p:nvPr/>
        </p:nvSpPr>
        <p:spPr>
          <a:xfrm>
            <a:off x="2355818" y="9709863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object 4447"/>
          <p:cNvSpPr/>
          <p:nvPr/>
        </p:nvSpPr>
        <p:spPr>
          <a:xfrm>
            <a:off x="2404140" y="972489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/>
          <p:nvPr/>
        </p:nvSpPr>
        <p:spPr>
          <a:xfrm>
            <a:off x="2452819" y="973957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object 4449"/>
          <p:cNvSpPr/>
          <p:nvPr/>
        </p:nvSpPr>
        <p:spPr>
          <a:xfrm>
            <a:off x="2501141" y="975460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/>
          <p:nvPr/>
        </p:nvSpPr>
        <p:spPr>
          <a:xfrm>
            <a:off x="2549820" y="976963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object 4451"/>
          <p:cNvSpPr/>
          <p:nvPr/>
        </p:nvSpPr>
        <p:spPr>
          <a:xfrm>
            <a:off x="2598141" y="978431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/>
          <p:nvPr/>
        </p:nvSpPr>
        <p:spPr>
          <a:xfrm>
            <a:off x="2646821" y="979934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object 4453"/>
          <p:cNvSpPr/>
          <p:nvPr/>
        </p:nvSpPr>
        <p:spPr>
          <a:xfrm>
            <a:off x="2695142" y="981402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2743822" y="982905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object 4455"/>
          <p:cNvSpPr/>
          <p:nvPr/>
        </p:nvSpPr>
        <p:spPr>
          <a:xfrm>
            <a:off x="2792143" y="984408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/>
          <p:nvPr/>
        </p:nvSpPr>
        <p:spPr>
          <a:xfrm>
            <a:off x="2840464" y="985876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object 4457"/>
          <p:cNvSpPr/>
          <p:nvPr/>
        </p:nvSpPr>
        <p:spPr>
          <a:xfrm>
            <a:off x="2889144" y="987379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/>
          <p:nvPr/>
        </p:nvSpPr>
        <p:spPr>
          <a:xfrm>
            <a:off x="2937465" y="988847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2986145" y="990350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/>
          <p:nvPr/>
        </p:nvSpPr>
        <p:spPr>
          <a:xfrm>
            <a:off x="3034466" y="991853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object 4461"/>
          <p:cNvSpPr/>
          <p:nvPr/>
        </p:nvSpPr>
        <p:spPr>
          <a:xfrm>
            <a:off x="3083145" y="993321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/>
          <p:nvPr/>
        </p:nvSpPr>
        <p:spPr>
          <a:xfrm>
            <a:off x="3131467" y="994824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object 4463"/>
          <p:cNvSpPr/>
          <p:nvPr/>
        </p:nvSpPr>
        <p:spPr>
          <a:xfrm>
            <a:off x="3180146" y="996292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object 4464"/>
          <p:cNvSpPr/>
          <p:nvPr/>
        </p:nvSpPr>
        <p:spPr>
          <a:xfrm>
            <a:off x="3228468" y="997795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object 4465"/>
          <p:cNvSpPr/>
          <p:nvPr/>
        </p:nvSpPr>
        <p:spPr>
          <a:xfrm>
            <a:off x="3277147" y="999299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object 4466"/>
          <p:cNvSpPr/>
          <p:nvPr/>
        </p:nvSpPr>
        <p:spPr>
          <a:xfrm>
            <a:off x="3325468" y="1000766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object 4467"/>
          <p:cNvSpPr/>
          <p:nvPr/>
        </p:nvSpPr>
        <p:spPr>
          <a:xfrm>
            <a:off x="3374148" y="1002269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/>
          <p:nvPr/>
        </p:nvSpPr>
        <p:spPr>
          <a:xfrm>
            <a:off x="3422469" y="1003737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object 4469"/>
          <p:cNvSpPr/>
          <p:nvPr/>
        </p:nvSpPr>
        <p:spPr>
          <a:xfrm>
            <a:off x="3471148" y="1005240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object 4470"/>
          <p:cNvSpPr/>
          <p:nvPr/>
        </p:nvSpPr>
        <p:spPr>
          <a:xfrm>
            <a:off x="3519470" y="1006744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object 4471"/>
          <p:cNvSpPr/>
          <p:nvPr/>
        </p:nvSpPr>
        <p:spPr>
          <a:xfrm>
            <a:off x="3568149" y="1008211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object 4472"/>
          <p:cNvSpPr/>
          <p:nvPr/>
        </p:nvSpPr>
        <p:spPr>
          <a:xfrm>
            <a:off x="3616471" y="1009715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object 4473"/>
          <p:cNvSpPr/>
          <p:nvPr/>
        </p:nvSpPr>
        <p:spPr>
          <a:xfrm>
            <a:off x="3665150" y="1011182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object 4474"/>
          <p:cNvSpPr/>
          <p:nvPr/>
        </p:nvSpPr>
        <p:spPr>
          <a:xfrm>
            <a:off x="3713472" y="1012685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object 4475"/>
          <p:cNvSpPr/>
          <p:nvPr/>
        </p:nvSpPr>
        <p:spPr>
          <a:xfrm>
            <a:off x="3762151" y="1014189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object 4476"/>
          <p:cNvSpPr/>
          <p:nvPr/>
        </p:nvSpPr>
        <p:spPr>
          <a:xfrm>
            <a:off x="3810472" y="1015656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object 4477"/>
          <p:cNvSpPr/>
          <p:nvPr/>
        </p:nvSpPr>
        <p:spPr>
          <a:xfrm>
            <a:off x="3859152" y="1017160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object 4478"/>
          <p:cNvSpPr/>
          <p:nvPr/>
        </p:nvSpPr>
        <p:spPr>
          <a:xfrm>
            <a:off x="3907473" y="1018627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object 4479"/>
          <p:cNvSpPr/>
          <p:nvPr/>
        </p:nvSpPr>
        <p:spPr>
          <a:xfrm>
            <a:off x="3956153" y="1020130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object 4480"/>
          <p:cNvSpPr/>
          <p:nvPr/>
        </p:nvSpPr>
        <p:spPr>
          <a:xfrm>
            <a:off x="4004474" y="1021634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object 4481"/>
          <p:cNvSpPr/>
          <p:nvPr/>
        </p:nvSpPr>
        <p:spPr>
          <a:xfrm>
            <a:off x="4053153" y="1023101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object 4482"/>
          <p:cNvSpPr/>
          <p:nvPr/>
        </p:nvSpPr>
        <p:spPr>
          <a:xfrm>
            <a:off x="2044414" y="962753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object 4483"/>
          <p:cNvSpPr/>
          <p:nvPr/>
        </p:nvSpPr>
        <p:spPr>
          <a:xfrm>
            <a:off x="2085218" y="964006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object 4484"/>
          <p:cNvSpPr/>
          <p:nvPr/>
        </p:nvSpPr>
        <p:spPr>
          <a:xfrm>
            <a:off x="2133540" y="965509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object 4485"/>
          <p:cNvSpPr/>
          <p:nvPr/>
        </p:nvSpPr>
        <p:spPr>
          <a:xfrm>
            <a:off x="2182219" y="966977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object 4486"/>
          <p:cNvSpPr/>
          <p:nvPr/>
        </p:nvSpPr>
        <p:spPr>
          <a:xfrm>
            <a:off x="2230541" y="968480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object 4487"/>
          <p:cNvSpPr/>
          <p:nvPr/>
        </p:nvSpPr>
        <p:spPr>
          <a:xfrm>
            <a:off x="2279220" y="969984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object 4488"/>
          <p:cNvSpPr/>
          <p:nvPr/>
        </p:nvSpPr>
        <p:spPr>
          <a:xfrm>
            <a:off x="2327541" y="971451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object 4489"/>
          <p:cNvSpPr/>
          <p:nvPr/>
        </p:nvSpPr>
        <p:spPr>
          <a:xfrm>
            <a:off x="2376221" y="972954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object 4490"/>
          <p:cNvSpPr/>
          <p:nvPr/>
        </p:nvSpPr>
        <p:spPr>
          <a:xfrm>
            <a:off x="2424542" y="974422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object 4491"/>
          <p:cNvSpPr/>
          <p:nvPr/>
        </p:nvSpPr>
        <p:spPr>
          <a:xfrm>
            <a:off x="2473222" y="975925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object 4492"/>
          <p:cNvSpPr/>
          <p:nvPr/>
        </p:nvSpPr>
        <p:spPr>
          <a:xfrm>
            <a:off x="2521543" y="977429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object 4493"/>
          <p:cNvSpPr/>
          <p:nvPr/>
        </p:nvSpPr>
        <p:spPr>
          <a:xfrm>
            <a:off x="2570222" y="978896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object 4494"/>
          <p:cNvSpPr/>
          <p:nvPr/>
        </p:nvSpPr>
        <p:spPr>
          <a:xfrm>
            <a:off x="2618544" y="980400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object 4495"/>
          <p:cNvSpPr/>
          <p:nvPr/>
        </p:nvSpPr>
        <p:spPr>
          <a:xfrm>
            <a:off x="2667223" y="981867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object 4496"/>
          <p:cNvSpPr/>
          <p:nvPr/>
        </p:nvSpPr>
        <p:spPr>
          <a:xfrm>
            <a:off x="2715545" y="983370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object 4497"/>
          <p:cNvSpPr/>
          <p:nvPr/>
        </p:nvSpPr>
        <p:spPr>
          <a:xfrm>
            <a:off x="2764224" y="984874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object 4498"/>
          <p:cNvSpPr/>
          <p:nvPr/>
        </p:nvSpPr>
        <p:spPr>
          <a:xfrm>
            <a:off x="2812545" y="986341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object 4499"/>
          <p:cNvSpPr/>
          <p:nvPr/>
        </p:nvSpPr>
        <p:spPr>
          <a:xfrm>
            <a:off x="2861225" y="987845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object 4500"/>
          <p:cNvSpPr/>
          <p:nvPr/>
        </p:nvSpPr>
        <p:spPr>
          <a:xfrm>
            <a:off x="2909546" y="989312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object 4501"/>
          <p:cNvSpPr/>
          <p:nvPr/>
        </p:nvSpPr>
        <p:spPr>
          <a:xfrm>
            <a:off x="2958226" y="990815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object 4502"/>
          <p:cNvSpPr/>
          <p:nvPr/>
        </p:nvSpPr>
        <p:spPr>
          <a:xfrm>
            <a:off x="3006547" y="992319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object 4503"/>
          <p:cNvSpPr/>
          <p:nvPr/>
        </p:nvSpPr>
        <p:spPr>
          <a:xfrm>
            <a:off x="3055226" y="993786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object 4504"/>
          <p:cNvSpPr/>
          <p:nvPr/>
        </p:nvSpPr>
        <p:spPr>
          <a:xfrm>
            <a:off x="3103548" y="995290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object 4505"/>
          <p:cNvSpPr/>
          <p:nvPr/>
        </p:nvSpPr>
        <p:spPr>
          <a:xfrm>
            <a:off x="3152227" y="996757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object 4506"/>
          <p:cNvSpPr/>
          <p:nvPr/>
        </p:nvSpPr>
        <p:spPr>
          <a:xfrm>
            <a:off x="3200549" y="998261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object 4507"/>
          <p:cNvSpPr/>
          <p:nvPr/>
        </p:nvSpPr>
        <p:spPr>
          <a:xfrm>
            <a:off x="3249228" y="9997644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object 4508"/>
          <p:cNvSpPr/>
          <p:nvPr/>
        </p:nvSpPr>
        <p:spPr>
          <a:xfrm>
            <a:off x="3297549" y="1001231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object 4509"/>
          <p:cNvSpPr/>
          <p:nvPr/>
        </p:nvSpPr>
        <p:spPr>
          <a:xfrm>
            <a:off x="3346229" y="1002735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object 4510"/>
          <p:cNvSpPr/>
          <p:nvPr/>
        </p:nvSpPr>
        <p:spPr>
          <a:xfrm>
            <a:off x="3394550" y="1004202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object 4511"/>
          <p:cNvSpPr/>
          <p:nvPr/>
        </p:nvSpPr>
        <p:spPr>
          <a:xfrm>
            <a:off x="3443230" y="1005706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object 4512"/>
          <p:cNvSpPr/>
          <p:nvPr/>
        </p:nvSpPr>
        <p:spPr>
          <a:xfrm>
            <a:off x="3491551" y="1007209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object 4513"/>
          <p:cNvSpPr/>
          <p:nvPr/>
        </p:nvSpPr>
        <p:spPr>
          <a:xfrm>
            <a:off x="3540230" y="10086769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object 4514"/>
          <p:cNvSpPr/>
          <p:nvPr/>
        </p:nvSpPr>
        <p:spPr>
          <a:xfrm>
            <a:off x="3588552" y="1010180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object 4515"/>
          <p:cNvSpPr/>
          <p:nvPr/>
        </p:nvSpPr>
        <p:spPr>
          <a:xfrm>
            <a:off x="3637231" y="1011647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object 4516"/>
          <p:cNvSpPr/>
          <p:nvPr/>
        </p:nvSpPr>
        <p:spPr>
          <a:xfrm>
            <a:off x="3685552" y="1013151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object 4517"/>
          <p:cNvSpPr/>
          <p:nvPr/>
        </p:nvSpPr>
        <p:spPr>
          <a:xfrm>
            <a:off x="3734232" y="1014654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object 4518"/>
          <p:cNvSpPr/>
          <p:nvPr/>
        </p:nvSpPr>
        <p:spPr>
          <a:xfrm>
            <a:off x="3782553" y="1016122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object 4519"/>
          <p:cNvSpPr/>
          <p:nvPr/>
        </p:nvSpPr>
        <p:spPr>
          <a:xfrm>
            <a:off x="3831233" y="10176254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object 4520"/>
          <p:cNvSpPr/>
          <p:nvPr/>
        </p:nvSpPr>
        <p:spPr>
          <a:xfrm>
            <a:off x="3879554" y="10190929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object 4521"/>
          <p:cNvSpPr/>
          <p:nvPr/>
        </p:nvSpPr>
        <p:spPr>
          <a:xfrm>
            <a:off x="3928233" y="10205963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object 4522"/>
          <p:cNvSpPr/>
          <p:nvPr/>
        </p:nvSpPr>
        <p:spPr>
          <a:xfrm>
            <a:off x="3976555" y="10220996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object 4523"/>
          <p:cNvSpPr/>
          <p:nvPr/>
        </p:nvSpPr>
        <p:spPr>
          <a:xfrm>
            <a:off x="4025234" y="1023567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object 4524"/>
          <p:cNvSpPr/>
          <p:nvPr/>
        </p:nvSpPr>
        <p:spPr>
          <a:xfrm>
            <a:off x="4073556" y="10250704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object 4525"/>
          <p:cNvSpPr/>
          <p:nvPr/>
        </p:nvSpPr>
        <p:spPr>
          <a:xfrm>
            <a:off x="2057299" y="964471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object 4526"/>
          <p:cNvSpPr/>
          <p:nvPr/>
        </p:nvSpPr>
        <p:spPr>
          <a:xfrm>
            <a:off x="2105621" y="9659751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object 4527"/>
          <p:cNvSpPr/>
          <p:nvPr/>
        </p:nvSpPr>
        <p:spPr>
          <a:xfrm>
            <a:off x="2154300" y="967442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object 4528"/>
          <p:cNvSpPr/>
          <p:nvPr/>
        </p:nvSpPr>
        <p:spPr>
          <a:xfrm>
            <a:off x="2202622" y="968946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object 4529"/>
          <p:cNvSpPr/>
          <p:nvPr/>
        </p:nvSpPr>
        <p:spPr>
          <a:xfrm>
            <a:off x="2251301" y="970449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object 4530"/>
          <p:cNvSpPr/>
          <p:nvPr/>
        </p:nvSpPr>
        <p:spPr>
          <a:xfrm>
            <a:off x="2299622" y="9719168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object 4531"/>
          <p:cNvSpPr/>
          <p:nvPr/>
        </p:nvSpPr>
        <p:spPr>
          <a:xfrm>
            <a:off x="2348302" y="973420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object 4532"/>
          <p:cNvSpPr/>
          <p:nvPr/>
        </p:nvSpPr>
        <p:spPr>
          <a:xfrm>
            <a:off x="2396623" y="974887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object 4533"/>
          <p:cNvSpPr/>
          <p:nvPr/>
        </p:nvSpPr>
        <p:spPr>
          <a:xfrm>
            <a:off x="2445303" y="976391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object 4534"/>
          <p:cNvSpPr/>
          <p:nvPr/>
        </p:nvSpPr>
        <p:spPr>
          <a:xfrm>
            <a:off x="2493624" y="977894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object 4535"/>
          <p:cNvSpPr/>
          <p:nvPr/>
        </p:nvSpPr>
        <p:spPr>
          <a:xfrm>
            <a:off x="2542303" y="979362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object 4536"/>
          <p:cNvSpPr/>
          <p:nvPr/>
        </p:nvSpPr>
        <p:spPr>
          <a:xfrm>
            <a:off x="2590625" y="980865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object 4537"/>
          <p:cNvSpPr/>
          <p:nvPr/>
        </p:nvSpPr>
        <p:spPr>
          <a:xfrm>
            <a:off x="2639304" y="982332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object 4538"/>
          <p:cNvSpPr/>
          <p:nvPr/>
        </p:nvSpPr>
        <p:spPr>
          <a:xfrm>
            <a:off x="2687626" y="9838362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object 4539"/>
          <p:cNvSpPr/>
          <p:nvPr/>
        </p:nvSpPr>
        <p:spPr>
          <a:xfrm>
            <a:off x="2736305" y="9853395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object 4540"/>
          <p:cNvSpPr/>
          <p:nvPr/>
        </p:nvSpPr>
        <p:spPr>
          <a:xfrm>
            <a:off x="2784626" y="986807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/>
          <p:nvPr/>
        </p:nvSpPr>
        <p:spPr>
          <a:xfrm>
            <a:off x="2833306" y="9883103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object 4542"/>
          <p:cNvSpPr/>
          <p:nvPr/>
        </p:nvSpPr>
        <p:spPr>
          <a:xfrm>
            <a:off x="2881627" y="9898137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object 4543"/>
          <p:cNvSpPr/>
          <p:nvPr/>
        </p:nvSpPr>
        <p:spPr>
          <a:xfrm>
            <a:off x="2930306" y="991281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object 4544"/>
          <p:cNvSpPr/>
          <p:nvPr/>
        </p:nvSpPr>
        <p:spPr>
          <a:xfrm>
            <a:off x="2978628" y="992784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object 4545"/>
          <p:cNvSpPr/>
          <p:nvPr/>
        </p:nvSpPr>
        <p:spPr>
          <a:xfrm>
            <a:off x="3027307" y="9942521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object 4546"/>
          <p:cNvSpPr/>
          <p:nvPr/>
        </p:nvSpPr>
        <p:spPr>
          <a:xfrm>
            <a:off x="3075629" y="995755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object 4547"/>
          <p:cNvSpPr/>
          <p:nvPr/>
        </p:nvSpPr>
        <p:spPr>
          <a:xfrm>
            <a:off x="3124308" y="997258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object 4548"/>
          <p:cNvSpPr/>
          <p:nvPr/>
        </p:nvSpPr>
        <p:spPr>
          <a:xfrm>
            <a:off x="3172629" y="998726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object 4549"/>
          <p:cNvSpPr/>
          <p:nvPr/>
        </p:nvSpPr>
        <p:spPr>
          <a:xfrm>
            <a:off x="3221309" y="10002297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object 4550"/>
          <p:cNvSpPr/>
          <p:nvPr/>
        </p:nvSpPr>
        <p:spPr>
          <a:xfrm>
            <a:off x="3269630" y="1001697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0"/>
                </a:moveTo>
                <a:lnTo>
                  <a:pt x="12527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object 4551"/>
          <p:cNvSpPr/>
          <p:nvPr/>
        </p:nvSpPr>
        <p:spPr>
          <a:xfrm>
            <a:off x="2036897" y="965187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object 4552"/>
          <p:cNvSpPr/>
          <p:nvPr/>
        </p:nvSpPr>
        <p:spPr>
          <a:xfrm>
            <a:off x="2077702" y="966440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object 4553"/>
          <p:cNvSpPr/>
          <p:nvPr/>
        </p:nvSpPr>
        <p:spPr>
          <a:xfrm>
            <a:off x="2126381" y="9679437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object 4554"/>
          <p:cNvSpPr/>
          <p:nvPr/>
        </p:nvSpPr>
        <p:spPr>
          <a:xfrm>
            <a:off x="2174702" y="9694113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0" y="0"/>
                </a:moveTo>
                <a:lnTo>
                  <a:pt x="2433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object 4555"/>
          <p:cNvSpPr/>
          <p:nvPr/>
        </p:nvSpPr>
        <p:spPr>
          <a:xfrm>
            <a:off x="2223382" y="970914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0" y="0"/>
                </a:moveTo>
                <a:lnTo>
                  <a:pt x="23981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object 4556"/>
          <p:cNvSpPr/>
          <p:nvPr/>
        </p:nvSpPr>
        <p:spPr>
          <a:xfrm>
            <a:off x="2052646" y="9550223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object 4557"/>
          <p:cNvSpPr/>
          <p:nvPr/>
        </p:nvSpPr>
        <p:spPr>
          <a:xfrm>
            <a:off x="2076986" y="955738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object 4558"/>
          <p:cNvSpPr/>
          <p:nvPr/>
        </p:nvSpPr>
        <p:spPr>
          <a:xfrm>
            <a:off x="2101326" y="9564540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object 4559"/>
          <p:cNvSpPr/>
          <p:nvPr/>
        </p:nvSpPr>
        <p:spPr>
          <a:xfrm>
            <a:off x="2125665" y="9571699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object 4560"/>
          <p:cNvSpPr/>
          <p:nvPr/>
        </p:nvSpPr>
        <p:spPr>
          <a:xfrm>
            <a:off x="2150005" y="9578857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object 4561"/>
          <p:cNvSpPr/>
          <p:nvPr/>
        </p:nvSpPr>
        <p:spPr>
          <a:xfrm>
            <a:off x="2174344" y="9586016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object 4562"/>
          <p:cNvSpPr/>
          <p:nvPr/>
        </p:nvSpPr>
        <p:spPr>
          <a:xfrm>
            <a:off x="2198684" y="9593175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object 4563"/>
          <p:cNvSpPr/>
          <p:nvPr/>
        </p:nvSpPr>
        <p:spPr>
          <a:xfrm>
            <a:off x="2223024" y="9600334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object 4564"/>
          <p:cNvSpPr/>
          <p:nvPr/>
        </p:nvSpPr>
        <p:spPr>
          <a:xfrm>
            <a:off x="2247364" y="9607492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object 4565"/>
          <p:cNvSpPr/>
          <p:nvPr/>
        </p:nvSpPr>
        <p:spPr>
          <a:xfrm>
            <a:off x="2271703" y="961465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object 4566"/>
          <p:cNvSpPr/>
          <p:nvPr/>
        </p:nvSpPr>
        <p:spPr>
          <a:xfrm>
            <a:off x="2296043" y="9621810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object 4567"/>
          <p:cNvSpPr/>
          <p:nvPr/>
        </p:nvSpPr>
        <p:spPr>
          <a:xfrm>
            <a:off x="2320383" y="9628968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object 4568"/>
          <p:cNvSpPr/>
          <p:nvPr/>
        </p:nvSpPr>
        <p:spPr>
          <a:xfrm>
            <a:off x="2344722" y="9636128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object 4569"/>
          <p:cNvSpPr/>
          <p:nvPr/>
        </p:nvSpPr>
        <p:spPr>
          <a:xfrm>
            <a:off x="2369062" y="9643286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object 4570"/>
          <p:cNvSpPr/>
          <p:nvPr/>
        </p:nvSpPr>
        <p:spPr>
          <a:xfrm>
            <a:off x="2393402" y="9650445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object 4571"/>
          <p:cNvSpPr/>
          <p:nvPr/>
        </p:nvSpPr>
        <p:spPr>
          <a:xfrm>
            <a:off x="2417741" y="9657604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object 4572"/>
          <p:cNvSpPr/>
          <p:nvPr/>
        </p:nvSpPr>
        <p:spPr>
          <a:xfrm>
            <a:off x="2442081" y="9664762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object 4573"/>
          <p:cNvSpPr/>
          <p:nvPr/>
        </p:nvSpPr>
        <p:spPr>
          <a:xfrm>
            <a:off x="2466421" y="967192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object 4574"/>
          <p:cNvSpPr/>
          <p:nvPr/>
        </p:nvSpPr>
        <p:spPr>
          <a:xfrm>
            <a:off x="2490760" y="9679080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object 4575"/>
          <p:cNvSpPr/>
          <p:nvPr/>
        </p:nvSpPr>
        <p:spPr>
          <a:xfrm>
            <a:off x="2515100" y="9686238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object 4576"/>
          <p:cNvSpPr/>
          <p:nvPr/>
        </p:nvSpPr>
        <p:spPr>
          <a:xfrm>
            <a:off x="2539440" y="9693397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object 4577"/>
          <p:cNvSpPr/>
          <p:nvPr/>
        </p:nvSpPr>
        <p:spPr>
          <a:xfrm>
            <a:off x="2563779" y="9700556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object 4578"/>
          <p:cNvSpPr/>
          <p:nvPr/>
        </p:nvSpPr>
        <p:spPr>
          <a:xfrm>
            <a:off x="2588119" y="9707715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object 4579"/>
          <p:cNvSpPr/>
          <p:nvPr/>
        </p:nvSpPr>
        <p:spPr>
          <a:xfrm>
            <a:off x="2612459" y="9714873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object 4580"/>
          <p:cNvSpPr/>
          <p:nvPr/>
        </p:nvSpPr>
        <p:spPr>
          <a:xfrm>
            <a:off x="2636798" y="9722032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object 4581"/>
          <p:cNvSpPr/>
          <p:nvPr/>
        </p:nvSpPr>
        <p:spPr>
          <a:xfrm>
            <a:off x="2661138" y="972919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object 4582"/>
          <p:cNvSpPr/>
          <p:nvPr/>
        </p:nvSpPr>
        <p:spPr>
          <a:xfrm>
            <a:off x="2685478" y="9736349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object 4583"/>
          <p:cNvSpPr/>
          <p:nvPr/>
        </p:nvSpPr>
        <p:spPr>
          <a:xfrm>
            <a:off x="2709818" y="9743509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object 4584"/>
          <p:cNvSpPr/>
          <p:nvPr/>
        </p:nvSpPr>
        <p:spPr>
          <a:xfrm>
            <a:off x="2734157" y="9750667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object 4585"/>
          <p:cNvSpPr/>
          <p:nvPr/>
        </p:nvSpPr>
        <p:spPr>
          <a:xfrm>
            <a:off x="2758497" y="9757826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object 4586"/>
          <p:cNvSpPr/>
          <p:nvPr/>
        </p:nvSpPr>
        <p:spPr>
          <a:xfrm>
            <a:off x="2782837" y="9764985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object 4587"/>
          <p:cNvSpPr/>
          <p:nvPr/>
        </p:nvSpPr>
        <p:spPr>
          <a:xfrm>
            <a:off x="2807176" y="9772143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object 4588"/>
          <p:cNvSpPr/>
          <p:nvPr/>
        </p:nvSpPr>
        <p:spPr>
          <a:xfrm>
            <a:off x="2831516" y="9779302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object 4589"/>
          <p:cNvSpPr/>
          <p:nvPr/>
        </p:nvSpPr>
        <p:spPr>
          <a:xfrm>
            <a:off x="2855856" y="978646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object 4590"/>
          <p:cNvSpPr/>
          <p:nvPr/>
        </p:nvSpPr>
        <p:spPr>
          <a:xfrm>
            <a:off x="2880195" y="9793620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object 4591"/>
          <p:cNvSpPr/>
          <p:nvPr/>
        </p:nvSpPr>
        <p:spPr>
          <a:xfrm>
            <a:off x="2904535" y="9800778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object 4592"/>
          <p:cNvSpPr/>
          <p:nvPr/>
        </p:nvSpPr>
        <p:spPr>
          <a:xfrm>
            <a:off x="2928875" y="9807937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object 4593"/>
          <p:cNvSpPr/>
          <p:nvPr/>
        </p:nvSpPr>
        <p:spPr>
          <a:xfrm>
            <a:off x="2953214" y="9815096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object 4594"/>
          <p:cNvSpPr/>
          <p:nvPr/>
        </p:nvSpPr>
        <p:spPr>
          <a:xfrm>
            <a:off x="2977554" y="9822254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object 4595"/>
          <p:cNvSpPr/>
          <p:nvPr/>
        </p:nvSpPr>
        <p:spPr>
          <a:xfrm>
            <a:off x="3001894" y="9829413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object 4596"/>
          <p:cNvSpPr/>
          <p:nvPr/>
        </p:nvSpPr>
        <p:spPr>
          <a:xfrm>
            <a:off x="3026233" y="9836572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object 4597"/>
          <p:cNvSpPr/>
          <p:nvPr/>
        </p:nvSpPr>
        <p:spPr>
          <a:xfrm>
            <a:off x="3050573" y="9843730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object 4598"/>
          <p:cNvSpPr/>
          <p:nvPr/>
        </p:nvSpPr>
        <p:spPr>
          <a:xfrm>
            <a:off x="3074913" y="9850889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object 4599"/>
          <p:cNvSpPr/>
          <p:nvPr/>
        </p:nvSpPr>
        <p:spPr>
          <a:xfrm>
            <a:off x="3099253" y="9858048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object 4600"/>
          <p:cNvSpPr/>
          <p:nvPr/>
        </p:nvSpPr>
        <p:spPr>
          <a:xfrm>
            <a:off x="3123592" y="9865207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object 4601"/>
          <p:cNvSpPr/>
          <p:nvPr/>
        </p:nvSpPr>
        <p:spPr>
          <a:xfrm>
            <a:off x="3147932" y="9872365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object 4602"/>
          <p:cNvSpPr/>
          <p:nvPr/>
        </p:nvSpPr>
        <p:spPr>
          <a:xfrm>
            <a:off x="3172272" y="9879524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object 4603"/>
          <p:cNvSpPr/>
          <p:nvPr/>
        </p:nvSpPr>
        <p:spPr>
          <a:xfrm>
            <a:off x="3196611" y="9886683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5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object 4604"/>
          <p:cNvSpPr/>
          <p:nvPr/>
        </p:nvSpPr>
        <p:spPr>
          <a:xfrm>
            <a:off x="3220951" y="989384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object 4605"/>
          <p:cNvSpPr/>
          <p:nvPr/>
        </p:nvSpPr>
        <p:spPr>
          <a:xfrm>
            <a:off x="3245291" y="990100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object 4606"/>
          <p:cNvSpPr/>
          <p:nvPr/>
        </p:nvSpPr>
        <p:spPr>
          <a:xfrm>
            <a:off x="3269630" y="9908159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object 4607"/>
          <p:cNvSpPr/>
          <p:nvPr/>
        </p:nvSpPr>
        <p:spPr>
          <a:xfrm>
            <a:off x="3293970" y="9915318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object 4608"/>
          <p:cNvSpPr/>
          <p:nvPr/>
        </p:nvSpPr>
        <p:spPr>
          <a:xfrm>
            <a:off x="3318310" y="9922477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object 4609"/>
          <p:cNvSpPr/>
          <p:nvPr/>
        </p:nvSpPr>
        <p:spPr>
          <a:xfrm>
            <a:off x="3342649" y="9929635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object 4610"/>
          <p:cNvSpPr/>
          <p:nvPr/>
        </p:nvSpPr>
        <p:spPr>
          <a:xfrm>
            <a:off x="3366989" y="9936794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object 4611"/>
          <p:cNvSpPr/>
          <p:nvPr/>
        </p:nvSpPr>
        <p:spPr>
          <a:xfrm>
            <a:off x="3391329" y="9943953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object 4612"/>
          <p:cNvSpPr/>
          <p:nvPr/>
        </p:nvSpPr>
        <p:spPr>
          <a:xfrm>
            <a:off x="3415669" y="995111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object 4613"/>
          <p:cNvSpPr/>
          <p:nvPr/>
        </p:nvSpPr>
        <p:spPr>
          <a:xfrm>
            <a:off x="3440008" y="9958270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object 4614"/>
          <p:cNvSpPr/>
          <p:nvPr/>
        </p:nvSpPr>
        <p:spPr>
          <a:xfrm>
            <a:off x="3464348" y="9965429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object 4615"/>
          <p:cNvSpPr/>
          <p:nvPr/>
        </p:nvSpPr>
        <p:spPr>
          <a:xfrm>
            <a:off x="3488687" y="9972588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object 4616"/>
          <p:cNvSpPr/>
          <p:nvPr/>
        </p:nvSpPr>
        <p:spPr>
          <a:xfrm>
            <a:off x="3513027" y="9979746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object 4617"/>
          <p:cNvSpPr/>
          <p:nvPr/>
        </p:nvSpPr>
        <p:spPr>
          <a:xfrm>
            <a:off x="3537367" y="9986905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object 4618"/>
          <p:cNvSpPr/>
          <p:nvPr/>
        </p:nvSpPr>
        <p:spPr>
          <a:xfrm>
            <a:off x="3561707" y="9994064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object 4619"/>
          <p:cNvSpPr/>
          <p:nvPr/>
        </p:nvSpPr>
        <p:spPr>
          <a:xfrm>
            <a:off x="3586046" y="10001222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object 4620"/>
          <p:cNvSpPr/>
          <p:nvPr/>
        </p:nvSpPr>
        <p:spPr>
          <a:xfrm>
            <a:off x="3610386" y="10008382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object 4621"/>
          <p:cNvSpPr/>
          <p:nvPr/>
        </p:nvSpPr>
        <p:spPr>
          <a:xfrm>
            <a:off x="3634725" y="10015540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object 4622"/>
          <p:cNvSpPr/>
          <p:nvPr/>
        </p:nvSpPr>
        <p:spPr>
          <a:xfrm>
            <a:off x="3659065" y="10022699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object 4623"/>
          <p:cNvSpPr/>
          <p:nvPr/>
        </p:nvSpPr>
        <p:spPr>
          <a:xfrm>
            <a:off x="3683405" y="10029858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object 4624"/>
          <p:cNvSpPr/>
          <p:nvPr/>
        </p:nvSpPr>
        <p:spPr>
          <a:xfrm>
            <a:off x="3707745" y="10037016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object 4625"/>
          <p:cNvSpPr/>
          <p:nvPr/>
        </p:nvSpPr>
        <p:spPr>
          <a:xfrm>
            <a:off x="3732084" y="10044175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object 4626"/>
          <p:cNvSpPr/>
          <p:nvPr/>
        </p:nvSpPr>
        <p:spPr>
          <a:xfrm>
            <a:off x="3756424" y="10051334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object 4627"/>
          <p:cNvSpPr/>
          <p:nvPr/>
        </p:nvSpPr>
        <p:spPr>
          <a:xfrm>
            <a:off x="3780764" y="10058493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object 4628"/>
          <p:cNvSpPr/>
          <p:nvPr/>
        </p:nvSpPr>
        <p:spPr>
          <a:xfrm>
            <a:off x="3805103" y="1006565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object 4629"/>
          <p:cNvSpPr/>
          <p:nvPr/>
        </p:nvSpPr>
        <p:spPr>
          <a:xfrm>
            <a:off x="3829443" y="10072810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object 4630"/>
          <p:cNvSpPr/>
          <p:nvPr/>
        </p:nvSpPr>
        <p:spPr>
          <a:xfrm>
            <a:off x="3853782" y="10079969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/>
          <p:nvPr/>
        </p:nvSpPr>
        <p:spPr>
          <a:xfrm>
            <a:off x="3878122" y="10087127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object 4632"/>
          <p:cNvSpPr/>
          <p:nvPr/>
        </p:nvSpPr>
        <p:spPr>
          <a:xfrm>
            <a:off x="3902462" y="10094286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object 4633"/>
          <p:cNvSpPr/>
          <p:nvPr/>
        </p:nvSpPr>
        <p:spPr>
          <a:xfrm>
            <a:off x="3926802" y="10101445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object 4634"/>
          <p:cNvSpPr/>
          <p:nvPr/>
        </p:nvSpPr>
        <p:spPr>
          <a:xfrm>
            <a:off x="3951141" y="10108603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object 4635"/>
          <p:cNvSpPr/>
          <p:nvPr/>
        </p:nvSpPr>
        <p:spPr>
          <a:xfrm>
            <a:off x="3975481" y="10115763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object 4636"/>
          <p:cNvSpPr/>
          <p:nvPr/>
        </p:nvSpPr>
        <p:spPr>
          <a:xfrm>
            <a:off x="3999821" y="10122921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object 4637"/>
          <p:cNvSpPr/>
          <p:nvPr/>
        </p:nvSpPr>
        <p:spPr>
          <a:xfrm>
            <a:off x="4024160" y="10130080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object 4638"/>
          <p:cNvSpPr/>
          <p:nvPr/>
        </p:nvSpPr>
        <p:spPr>
          <a:xfrm>
            <a:off x="4048500" y="10137238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object 4639"/>
          <p:cNvSpPr/>
          <p:nvPr/>
        </p:nvSpPr>
        <p:spPr>
          <a:xfrm>
            <a:off x="4072840" y="10144397"/>
            <a:ext cx="33655" cy="109220"/>
          </a:xfrm>
          <a:custGeom>
            <a:avLst/>
            <a:gdLst/>
            <a:ahLst/>
            <a:cxnLst/>
            <a:rect l="l" t="t" r="r" b="b"/>
            <a:pathLst>
              <a:path w="33654" h="109220">
                <a:moveTo>
                  <a:pt x="0" y="10917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object 4640"/>
          <p:cNvSpPr/>
          <p:nvPr/>
        </p:nvSpPr>
        <p:spPr>
          <a:xfrm>
            <a:off x="9570387" y="2823522"/>
            <a:ext cx="2743835" cy="842644"/>
          </a:xfrm>
          <a:custGeom>
            <a:avLst/>
            <a:gdLst/>
            <a:ahLst/>
            <a:cxnLst/>
            <a:rect l="l" t="t" r="r" b="b"/>
            <a:pathLst>
              <a:path w="2743834" h="842645">
                <a:moveTo>
                  <a:pt x="2743583" y="842582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object 4641"/>
          <p:cNvSpPr/>
          <p:nvPr/>
        </p:nvSpPr>
        <p:spPr>
          <a:xfrm>
            <a:off x="4688849" y="1324842"/>
            <a:ext cx="274955" cy="84455"/>
          </a:xfrm>
          <a:custGeom>
            <a:avLst/>
            <a:gdLst/>
            <a:ahLst/>
            <a:cxnLst/>
            <a:rect l="l" t="t" r="r" b="b"/>
            <a:pathLst>
              <a:path w="274954" h="84455">
                <a:moveTo>
                  <a:pt x="274895" y="84115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object 4642"/>
          <p:cNvSpPr/>
          <p:nvPr/>
        </p:nvSpPr>
        <p:spPr>
          <a:xfrm>
            <a:off x="9571460" y="2797393"/>
            <a:ext cx="4310380" cy="1323975"/>
          </a:xfrm>
          <a:custGeom>
            <a:avLst/>
            <a:gdLst/>
            <a:ahLst/>
            <a:cxnLst/>
            <a:rect l="l" t="t" r="r" b="b"/>
            <a:pathLst>
              <a:path w="4310380" h="1323975">
                <a:moveTo>
                  <a:pt x="4310271" y="132364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object 4643"/>
          <p:cNvSpPr/>
          <p:nvPr/>
        </p:nvSpPr>
        <p:spPr>
          <a:xfrm>
            <a:off x="4712114" y="1305155"/>
            <a:ext cx="276225" cy="85090"/>
          </a:xfrm>
          <a:custGeom>
            <a:avLst/>
            <a:gdLst/>
            <a:ahLst/>
            <a:cxnLst/>
            <a:rect l="l" t="t" r="r" b="b"/>
            <a:pathLst>
              <a:path w="276225" h="85090">
                <a:moveTo>
                  <a:pt x="275611" y="8483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object 4644"/>
          <p:cNvSpPr/>
          <p:nvPr/>
        </p:nvSpPr>
        <p:spPr>
          <a:xfrm>
            <a:off x="9569312" y="2770190"/>
            <a:ext cx="4556125" cy="1398905"/>
          </a:xfrm>
          <a:custGeom>
            <a:avLst/>
            <a:gdLst/>
            <a:ahLst/>
            <a:cxnLst/>
            <a:rect l="l" t="t" r="r" b="b"/>
            <a:pathLst>
              <a:path w="4556125" h="1398904">
                <a:moveTo>
                  <a:pt x="4555815" y="1398815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object 4645"/>
          <p:cNvSpPr/>
          <p:nvPr/>
        </p:nvSpPr>
        <p:spPr>
          <a:xfrm>
            <a:off x="4735380" y="1285827"/>
            <a:ext cx="280670" cy="86360"/>
          </a:xfrm>
          <a:custGeom>
            <a:avLst/>
            <a:gdLst/>
            <a:ahLst/>
            <a:cxnLst/>
            <a:rect l="l" t="t" r="r" b="b"/>
            <a:pathLst>
              <a:path w="280670" h="86359">
                <a:moveTo>
                  <a:pt x="280264" y="86262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object 4646"/>
          <p:cNvSpPr/>
          <p:nvPr/>
        </p:nvSpPr>
        <p:spPr>
          <a:xfrm>
            <a:off x="9563944" y="2741913"/>
            <a:ext cx="4568825" cy="1403350"/>
          </a:xfrm>
          <a:custGeom>
            <a:avLst/>
            <a:gdLst/>
            <a:ahLst/>
            <a:cxnLst/>
            <a:rect l="l" t="t" r="r" b="b"/>
            <a:pathLst>
              <a:path w="4568825" h="1403350">
                <a:moveTo>
                  <a:pt x="4568343" y="140275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object 4647"/>
          <p:cNvSpPr/>
          <p:nvPr/>
        </p:nvSpPr>
        <p:spPr>
          <a:xfrm>
            <a:off x="4758646" y="1266498"/>
            <a:ext cx="292735" cy="90170"/>
          </a:xfrm>
          <a:custGeom>
            <a:avLst/>
            <a:gdLst/>
            <a:ahLst/>
            <a:cxnLst/>
            <a:rect l="l" t="t" r="r" b="b"/>
            <a:pathLst>
              <a:path w="292735" h="90169">
                <a:moveTo>
                  <a:pt x="292434" y="89842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object 4648"/>
          <p:cNvSpPr/>
          <p:nvPr/>
        </p:nvSpPr>
        <p:spPr>
          <a:xfrm>
            <a:off x="9554995" y="2712562"/>
            <a:ext cx="4584700" cy="1407795"/>
          </a:xfrm>
          <a:custGeom>
            <a:avLst/>
            <a:gdLst/>
            <a:ahLst/>
            <a:cxnLst/>
            <a:rect l="l" t="t" r="r" b="b"/>
            <a:pathLst>
              <a:path w="4584700" h="1407795">
                <a:moveTo>
                  <a:pt x="4584450" y="1407764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/>
          <p:nvPr/>
        </p:nvSpPr>
        <p:spPr>
          <a:xfrm>
            <a:off x="4781912" y="1247170"/>
            <a:ext cx="316230" cy="97155"/>
          </a:xfrm>
          <a:custGeom>
            <a:avLst/>
            <a:gdLst/>
            <a:ahLst/>
            <a:cxnLst/>
            <a:rect l="l" t="t" r="r" b="b"/>
            <a:pathLst>
              <a:path w="316229" h="97155">
                <a:moveTo>
                  <a:pt x="316057" y="9700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object 4650"/>
          <p:cNvSpPr/>
          <p:nvPr/>
        </p:nvSpPr>
        <p:spPr>
          <a:xfrm>
            <a:off x="9540678" y="2681779"/>
            <a:ext cx="4605655" cy="1414780"/>
          </a:xfrm>
          <a:custGeom>
            <a:avLst/>
            <a:gdLst/>
            <a:ahLst/>
            <a:cxnLst/>
            <a:rect l="l" t="t" r="r" b="b"/>
            <a:pathLst>
              <a:path w="4605655" h="1414779">
                <a:moveTo>
                  <a:pt x="4605568" y="141420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object 4651"/>
          <p:cNvSpPr/>
          <p:nvPr/>
        </p:nvSpPr>
        <p:spPr>
          <a:xfrm>
            <a:off x="4804820" y="1227841"/>
            <a:ext cx="401955" cy="123189"/>
          </a:xfrm>
          <a:custGeom>
            <a:avLst/>
            <a:gdLst/>
            <a:ahLst/>
            <a:cxnLst/>
            <a:rect l="l" t="t" r="r" b="b"/>
            <a:pathLst>
              <a:path w="401954" h="123190">
                <a:moveTo>
                  <a:pt x="401604" y="12313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object 4652"/>
          <p:cNvSpPr/>
          <p:nvPr/>
        </p:nvSpPr>
        <p:spPr>
          <a:xfrm>
            <a:off x="9519201" y="2648491"/>
            <a:ext cx="4634230" cy="1423670"/>
          </a:xfrm>
          <a:custGeom>
            <a:avLst/>
            <a:gdLst/>
            <a:ahLst/>
            <a:cxnLst/>
            <a:rect l="l" t="t" r="r" b="b"/>
            <a:pathLst>
              <a:path w="4634230" h="1423670">
                <a:moveTo>
                  <a:pt x="4634203" y="1423155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object 4653"/>
          <p:cNvSpPr/>
          <p:nvPr/>
        </p:nvSpPr>
        <p:spPr>
          <a:xfrm>
            <a:off x="4828444" y="1208155"/>
            <a:ext cx="1840864" cy="565785"/>
          </a:xfrm>
          <a:custGeom>
            <a:avLst/>
            <a:gdLst/>
            <a:ahLst/>
            <a:cxnLst/>
            <a:rect l="l" t="t" r="r" b="b"/>
            <a:pathLst>
              <a:path w="1840865" h="565785">
                <a:moveTo>
                  <a:pt x="1840509" y="56518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object 4654"/>
          <p:cNvSpPr/>
          <p:nvPr/>
        </p:nvSpPr>
        <p:spPr>
          <a:xfrm>
            <a:off x="9484124" y="2611266"/>
            <a:ext cx="4676775" cy="1436370"/>
          </a:xfrm>
          <a:custGeom>
            <a:avLst/>
            <a:gdLst/>
            <a:ahLst/>
            <a:cxnLst/>
            <a:rect l="l" t="t" r="r" b="b"/>
            <a:pathLst>
              <a:path w="4676775" h="1436370">
                <a:moveTo>
                  <a:pt x="4676440" y="143604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/>
          <p:nvPr/>
        </p:nvSpPr>
        <p:spPr>
          <a:xfrm>
            <a:off x="4853141" y="1189542"/>
            <a:ext cx="3278504" cy="1007110"/>
          </a:xfrm>
          <a:custGeom>
            <a:avLst/>
            <a:gdLst/>
            <a:ahLst/>
            <a:cxnLst/>
            <a:rect l="l" t="t" r="r" b="b"/>
            <a:pathLst>
              <a:path w="3278504" h="1007110">
                <a:moveTo>
                  <a:pt x="3278340" y="100651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object 4656"/>
          <p:cNvSpPr/>
          <p:nvPr/>
        </p:nvSpPr>
        <p:spPr>
          <a:xfrm>
            <a:off x="4880702" y="1171287"/>
            <a:ext cx="9287510" cy="2851785"/>
          </a:xfrm>
          <a:custGeom>
            <a:avLst/>
            <a:gdLst/>
            <a:ahLst/>
            <a:cxnLst/>
            <a:rect l="l" t="t" r="r" b="b"/>
            <a:pathLst>
              <a:path w="9287510" h="2851785">
                <a:moveTo>
                  <a:pt x="9287020" y="285168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object 4657"/>
          <p:cNvSpPr/>
          <p:nvPr/>
        </p:nvSpPr>
        <p:spPr>
          <a:xfrm>
            <a:off x="11598812" y="3207588"/>
            <a:ext cx="2576195" cy="791210"/>
          </a:xfrm>
          <a:custGeom>
            <a:avLst/>
            <a:gdLst/>
            <a:ahLst/>
            <a:cxnLst/>
            <a:rect l="l" t="t" r="r" b="b"/>
            <a:pathLst>
              <a:path w="2576194" h="791210">
                <a:moveTo>
                  <a:pt x="2575711" y="79103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object 4658"/>
          <p:cNvSpPr/>
          <p:nvPr/>
        </p:nvSpPr>
        <p:spPr>
          <a:xfrm>
            <a:off x="4911485" y="1154106"/>
            <a:ext cx="5027930" cy="1544320"/>
          </a:xfrm>
          <a:custGeom>
            <a:avLst/>
            <a:gdLst/>
            <a:ahLst/>
            <a:cxnLst/>
            <a:rect l="l" t="t" r="r" b="b"/>
            <a:pathLst>
              <a:path w="5027930" h="1544320">
                <a:moveTo>
                  <a:pt x="5027933" y="154413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object 4659"/>
          <p:cNvSpPr/>
          <p:nvPr/>
        </p:nvSpPr>
        <p:spPr>
          <a:xfrm>
            <a:off x="13166932" y="3662525"/>
            <a:ext cx="1015365" cy="311785"/>
          </a:xfrm>
          <a:custGeom>
            <a:avLst/>
            <a:gdLst/>
            <a:ahLst/>
            <a:cxnLst/>
            <a:rect l="l" t="t" r="r" b="b"/>
            <a:pathLst>
              <a:path w="1015365" h="311785">
                <a:moveTo>
                  <a:pt x="1014749" y="311762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object 4660"/>
          <p:cNvSpPr/>
          <p:nvPr/>
        </p:nvSpPr>
        <p:spPr>
          <a:xfrm>
            <a:off x="4945847" y="1138357"/>
            <a:ext cx="4929505" cy="1513840"/>
          </a:xfrm>
          <a:custGeom>
            <a:avLst/>
            <a:gdLst/>
            <a:ahLst/>
            <a:cxnLst/>
            <a:rect l="l" t="t" r="r" b="b"/>
            <a:pathLst>
              <a:path w="4929505" h="1513839">
                <a:moveTo>
                  <a:pt x="4929501" y="151371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object 4661"/>
          <p:cNvSpPr/>
          <p:nvPr/>
        </p:nvSpPr>
        <p:spPr>
          <a:xfrm>
            <a:off x="13958330" y="3879077"/>
            <a:ext cx="230504" cy="71120"/>
          </a:xfrm>
          <a:custGeom>
            <a:avLst/>
            <a:gdLst/>
            <a:ahLst/>
            <a:cxnLst/>
            <a:rect l="l" t="t" r="r" b="b"/>
            <a:pathLst>
              <a:path w="230505" h="71120">
                <a:moveTo>
                  <a:pt x="230511" y="7087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object 4662"/>
          <p:cNvSpPr/>
          <p:nvPr/>
        </p:nvSpPr>
        <p:spPr>
          <a:xfrm>
            <a:off x="4984862" y="1123682"/>
            <a:ext cx="4845050" cy="1487805"/>
          </a:xfrm>
          <a:custGeom>
            <a:avLst/>
            <a:gdLst/>
            <a:ahLst/>
            <a:cxnLst/>
            <a:rect l="l" t="t" r="r" b="b"/>
            <a:pathLst>
              <a:path w="4845050" h="1487805">
                <a:moveTo>
                  <a:pt x="4845028" y="1487584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object 4663"/>
          <p:cNvSpPr/>
          <p:nvPr/>
        </p:nvSpPr>
        <p:spPr>
          <a:xfrm>
            <a:off x="13965488" y="3854737"/>
            <a:ext cx="230504" cy="71120"/>
          </a:xfrm>
          <a:custGeom>
            <a:avLst/>
            <a:gdLst/>
            <a:ahLst/>
            <a:cxnLst/>
            <a:rect l="l" t="t" r="r" b="b"/>
            <a:pathLst>
              <a:path w="230505" h="71120">
                <a:moveTo>
                  <a:pt x="230511" y="7087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object 4664"/>
          <p:cNvSpPr/>
          <p:nvPr/>
        </p:nvSpPr>
        <p:spPr>
          <a:xfrm>
            <a:off x="5030678" y="1111154"/>
            <a:ext cx="4763770" cy="1463040"/>
          </a:xfrm>
          <a:custGeom>
            <a:avLst/>
            <a:gdLst/>
            <a:ahLst/>
            <a:cxnLst/>
            <a:rect l="l" t="t" r="r" b="b"/>
            <a:pathLst>
              <a:path w="4763770" h="1463039">
                <a:moveTo>
                  <a:pt x="4763776" y="146288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object 4665"/>
          <p:cNvSpPr/>
          <p:nvPr/>
        </p:nvSpPr>
        <p:spPr>
          <a:xfrm>
            <a:off x="13972647" y="3830397"/>
            <a:ext cx="230504" cy="71120"/>
          </a:xfrm>
          <a:custGeom>
            <a:avLst/>
            <a:gdLst/>
            <a:ahLst/>
            <a:cxnLst/>
            <a:rect l="l" t="t" r="r" b="b"/>
            <a:pathLst>
              <a:path w="230505" h="71120">
                <a:moveTo>
                  <a:pt x="230153" y="7051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object 4666"/>
          <p:cNvSpPr/>
          <p:nvPr/>
        </p:nvSpPr>
        <p:spPr>
          <a:xfrm>
            <a:off x="5087590" y="1102205"/>
            <a:ext cx="4677410" cy="1436370"/>
          </a:xfrm>
          <a:custGeom>
            <a:avLst/>
            <a:gdLst/>
            <a:ahLst/>
            <a:cxnLst/>
            <a:rect l="l" t="t" r="r" b="b"/>
            <a:pathLst>
              <a:path w="4677409" h="1436370">
                <a:moveTo>
                  <a:pt x="4677156" y="143604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object 4667"/>
          <p:cNvSpPr/>
          <p:nvPr/>
        </p:nvSpPr>
        <p:spPr>
          <a:xfrm>
            <a:off x="13979449" y="3806058"/>
            <a:ext cx="929005" cy="285115"/>
          </a:xfrm>
          <a:custGeom>
            <a:avLst/>
            <a:gdLst/>
            <a:ahLst/>
            <a:cxnLst/>
            <a:rect l="l" t="t" r="r" b="b"/>
            <a:pathLst>
              <a:path w="929005" h="285114">
                <a:moveTo>
                  <a:pt x="928845" y="28491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object 4668"/>
          <p:cNvSpPr/>
          <p:nvPr/>
        </p:nvSpPr>
        <p:spPr>
          <a:xfrm>
            <a:off x="5170273" y="1101132"/>
            <a:ext cx="4563110" cy="1401445"/>
          </a:xfrm>
          <a:custGeom>
            <a:avLst/>
            <a:gdLst/>
            <a:ahLst/>
            <a:cxnLst/>
            <a:rect l="l" t="t" r="r" b="b"/>
            <a:pathLst>
              <a:path w="4563109" h="1401445">
                <a:moveTo>
                  <a:pt x="4562616" y="140096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object 4669"/>
          <p:cNvSpPr/>
          <p:nvPr/>
        </p:nvSpPr>
        <p:spPr>
          <a:xfrm>
            <a:off x="13986606" y="3781718"/>
            <a:ext cx="920750" cy="282575"/>
          </a:xfrm>
          <a:custGeom>
            <a:avLst/>
            <a:gdLst/>
            <a:ahLst/>
            <a:cxnLst/>
            <a:rect l="l" t="t" r="r" b="b"/>
            <a:pathLst>
              <a:path w="920750" h="282575">
                <a:moveTo>
                  <a:pt x="920612" y="2824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object 4670"/>
          <p:cNvSpPr/>
          <p:nvPr/>
        </p:nvSpPr>
        <p:spPr>
          <a:xfrm>
            <a:off x="6006413" y="1331285"/>
            <a:ext cx="3686175" cy="1132205"/>
          </a:xfrm>
          <a:custGeom>
            <a:avLst/>
            <a:gdLst/>
            <a:ahLst/>
            <a:cxnLst/>
            <a:rect l="l" t="t" r="r" b="b"/>
            <a:pathLst>
              <a:path w="3686175" h="1132205">
                <a:moveTo>
                  <a:pt x="3686030" y="1131795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object 4671"/>
          <p:cNvSpPr/>
          <p:nvPr/>
        </p:nvSpPr>
        <p:spPr>
          <a:xfrm>
            <a:off x="13993765" y="3757378"/>
            <a:ext cx="911860" cy="280035"/>
          </a:xfrm>
          <a:custGeom>
            <a:avLst/>
            <a:gdLst/>
            <a:ahLst/>
            <a:cxnLst/>
            <a:rect l="l" t="t" r="r" b="b"/>
            <a:pathLst>
              <a:path w="911859" h="280035">
                <a:moveTo>
                  <a:pt x="911664" y="27990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object 4672"/>
          <p:cNvSpPr/>
          <p:nvPr/>
        </p:nvSpPr>
        <p:spPr>
          <a:xfrm>
            <a:off x="7468941" y="1753650"/>
            <a:ext cx="2170430" cy="666750"/>
          </a:xfrm>
          <a:custGeom>
            <a:avLst/>
            <a:gdLst/>
            <a:ahLst/>
            <a:cxnLst/>
            <a:rect l="l" t="t" r="r" b="b"/>
            <a:pathLst>
              <a:path w="2170429" h="666750">
                <a:moveTo>
                  <a:pt x="2169811" y="66647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object 4673"/>
          <p:cNvSpPr/>
          <p:nvPr/>
        </p:nvSpPr>
        <p:spPr>
          <a:xfrm>
            <a:off x="14000925" y="3733039"/>
            <a:ext cx="902969" cy="277495"/>
          </a:xfrm>
          <a:custGeom>
            <a:avLst/>
            <a:gdLst/>
            <a:ahLst/>
            <a:cxnLst/>
            <a:rect l="l" t="t" r="r" b="b"/>
            <a:pathLst>
              <a:path w="902969" h="277495">
                <a:moveTo>
                  <a:pt x="902357" y="277042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object 4674"/>
          <p:cNvSpPr/>
          <p:nvPr/>
        </p:nvSpPr>
        <p:spPr>
          <a:xfrm>
            <a:off x="8931470" y="2176373"/>
            <a:ext cx="617220" cy="189865"/>
          </a:xfrm>
          <a:custGeom>
            <a:avLst/>
            <a:gdLst/>
            <a:ahLst/>
            <a:cxnLst/>
            <a:rect l="l" t="t" r="r" b="b"/>
            <a:pathLst>
              <a:path w="617220" h="189864">
                <a:moveTo>
                  <a:pt x="617082" y="18934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object 4675"/>
          <p:cNvSpPr/>
          <p:nvPr/>
        </p:nvSpPr>
        <p:spPr>
          <a:xfrm>
            <a:off x="14007726" y="3708341"/>
            <a:ext cx="892810" cy="274320"/>
          </a:xfrm>
          <a:custGeom>
            <a:avLst/>
            <a:gdLst/>
            <a:ahLst/>
            <a:cxnLst/>
            <a:rect l="l" t="t" r="r" b="b"/>
            <a:pathLst>
              <a:path w="892809" h="274320">
                <a:moveTo>
                  <a:pt x="892693" y="27417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object 4676"/>
          <p:cNvSpPr/>
          <p:nvPr/>
        </p:nvSpPr>
        <p:spPr>
          <a:xfrm>
            <a:off x="14014884" y="3684001"/>
            <a:ext cx="882015" cy="271145"/>
          </a:xfrm>
          <a:custGeom>
            <a:avLst/>
            <a:gdLst/>
            <a:ahLst/>
            <a:cxnLst/>
            <a:rect l="l" t="t" r="r" b="b"/>
            <a:pathLst>
              <a:path w="882015" h="271145">
                <a:moveTo>
                  <a:pt x="881955" y="27095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object 4677"/>
          <p:cNvSpPr/>
          <p:nvPr/>
        </p:nvSpPr>
        <p:spPr>
          <a:xfrm>
            <a:off x="14022043" y="3659662"/>
            <a:ext cx="870585" cy="267970"/>
          </a:xfrm>
          <a:custGeom>
            <a:avLst/>
            <a:gdLst/>
            <a:ahLst/>
            <a:cxnLst/>
            <a:rect l="l" t="t" r="r" b="b"/>
            <a:pathLst>
              <a:path w="870584" h="267970">
                <a:moveTo>
                  <a:pt x="870501" y="26737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object 4678"/>
          <p:cNvSpPr/>
          <p:nvPr/>
        </p:nvSpPr>
        <p:spPr>
          <a:xfrm>
            <a:off x="14029202" y="3635322"/>
            <a:ext cx="859155" cy="264160"/>
          </a:xfrm>
          <a:custGeom>
            <a:avLst/>
            <a:gdLst/>
            <a:ahLst/>
            <a:cxnLst/>
            <a:rect l="l" t="t" r="r" b="b"/>
            <a:pathLst>
              <a:path w="859155" h="264160">
                <a:moveTo>
                  <a:pt x="858689" y="26379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object 4679"/>
          <p:cNvSpPr/>
          <p:nvPr/>
        </p:nvSpPr>
        <p:spPr>
          <a:xfrm>
            <a:off x="14036002" y="3610982"/>
            <a:ext cx="847090" cy="260350"/>
          </a:xfrm>
          <a:custGeom>
            <a:avLst/>
            <a:gdLst/>
            <a:ahLst/>
            <a:cxnLst/>
            <a:rect l="l" t="t" r="r" b="b"/>
            <a:pathLst>
              <a:path w="847090" h="260350">
                <a:moveTo>
                  <a:pt x="846519" y="25986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object 4680"/>
          <p:cNvSpPr/>
          <p:nvPr/>
        </p:nvSpPr>
        <p:spPr>
          <a:xfrm>
            <a:off x="14687089" y="3784582"/>
            <a:ext cx="189230" cy="58419"/>
          </a:xfrm>
          <a:custGeom>
            <a:avLst/>
            <a:gdLst/>
            <a:ahLst/>
            <a:cxnLst/>
            <a:rect l="l" t="t" r="r" b="b"/>
            <a:pathLst>
              <a:path w="189230" h="58420">
                <a:moveTo>
                  <a:pt x="188990" y="57985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object 4681"/>
          <p:cNvSpPr/>
          <p:nvPr/>
        </p:nvSpPr>
        <p:spPr>
          <a:xfrm>
            <a:off x="14694247" y="3760242"/>
            <a:ext cx="175260" cy="53975"/>
          </a:xfrm>
          <a:custGeom>
            <a:avLst/>
            <a:gdLst/>
            <a:ahLst/>
            <a:cxnLst/>
            <a:rect l="l" t="t" r="r" b="b"/>
            <a:pathLst>
              <a:path w="175259" h="53975">
                <a:moveTo>
                  <a:pt x="175030" y="5369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object 4682"/>
          <p:cNvSpPr/>
          <p:nvPr/>
        </p:nvSpPr>
        <p:spPr>
          <a:xfrm>
            <a:off x="14701406" y="3735902"/>
            <a:ext cx="160020" cy="49530"/>
          </a:xfrm>
          <a:custGeom>
            <a:avLst/>
            <a:gdLst/>
            <a:ahLst/>
            <a:cxnLst/>
            <a:rect l="l" t="t" r="r" b="b"/>
            <a:pathLst>
              <a:path w="160019" h="49529">
                <a:moveTo>
                  <a:pt x="159997" y="4903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object 4683"/>
          <p:cNvSpPr/>
          <p:nvPr/>
        </p:nvSpPr>
        <p:spPr>
          <a:xfrm>
            <a:off x="14708565" y="3711562"/>
            <a:ext cx="144780" cy="44450"/>
          </a:xfrm>
          <a:custGeom>
            <a:avLst/>
            <a:gdLst/>
            <a:ahLst/>
            <a:cxnLst/>
            <a:rect l="l" t="t" r="r" b="b"/>
            <a:pathLst>
              <a:path w="144780" h="44450">
                <a:moveTo>
                  <a:pt x="144248" y="4402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object 4684"/>
          <p:cNvSpPr/>
          <p:nvPr/>
        </p:nvSpPr>
        <p:spPr>
          <a:xfrm>
            <a:off x="14716081" y="3687223"/>
            <a:ext cx="127635" cy="39370"/>
          </a:xfrm>
          <a:custGeom>
            <a:avLst/>
            <a:gdLst/>
            <a:ahLst/>
            <a:cxnLst/>
            <a:rect l="l" t="t" r="r" b="b"/>
            <a:pathLst>
              <a:path w="127634" h="39370">
                <a:moveTo>
                  <a:pt x="127425" y="39015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object 4685"/>
          <p:cNvSpPr/>
          <p:nvPr/>
        </p:nvSpPr>
        <p:spPr>
          <a:xfrm>
            <a:off x="14723240" y="3662883"/>
            <a:ext cx="110489" cy="33655"/>
          </a:xfrm>
          <a:custGeom>
            <a:avLst/>
            <a:gdLst/>
            <a:ahLst/>
            <a:cxnLst/>
            <a:rect l="l" t="t" r="r" b="b"/>
            <a:pathLst>
              <a:path w="110490" h="33654">
                <a:moveTo>
                  <a:pt x="109886" y="3364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object 4686"/>
          <p:cNvSpPr/>
          <p:nvPr/>
        </p:nvSpPr>
        <p:spPr>
          <a:xfrm>
            <a:off x="14730400" y="3638543"/>
            <a:ext cx="91440" cy="27940"/>
          </a:xfrm>
          <a:custGeom>
            <a:avLst/>
            <a:gdLst/>
            <a:ahLst/>
            <a:cxnLst/>
            <a:rect l="l" t="t" r="r" b="b"/>
            <a:pathLst>
              <a:path w="91440" h="27939">
                <a:moveTo>
                  <a:pt x="91273" y="2791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object 4687"/>
          <p:cNvSpPr/>
          <p:nvPr/>
        </p:nvSpPr>
        <p:spPr>
          <a:xfrm>
            <a:off x="14737557" y="3614204"/>
            <a:ext cx="72390" cy="22225"/>
          </a:xfrm>
          <a:custGeom>
            <a:avLst/>
            <a:gdLst/>
            <a:ahLst/>
            <a:cxnLst/>
            <a:rect l="l" t="t" r="r" b="b"/>
            <a:pathLst>
              <a:path w="72390" h="22225">
                <a:moveTo>
                  <a:pt x="71945" y="22192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object 4688"/>
          <p:cNvSpPr/>
          <p:nvPr/>
        </p:nvSpPr>
        <p:spPr>
          <a:xfrm>
            <a:off x="14744717" y="3589864"/>
            <a:ext cx="52069" cy="15875"/>
          </a:xfrm>
          <a:custGeom>
            <a:avLst/>
            <a:gdLst/>
            <a:ahLst/>
            <a:cxnLst/>
            <a:rect l="l" t="t" r="r" b="b"/>
            <a:pathLst>
              <a:path w="52069" h="15875">
                <a:moveTo>
                  <a:pt x="51542" y="15749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object 4689"/>
          <p:cNvSpPr/>
          <p:nvPr/>
        </p:nvSpPr>
        <p:spPr>
          <a:xfrm>
            <a:off x="14751876" y="3565525"/>
            <a:ext cx="29845" cy="9525"/>
          </a:xfrm>
          <a:custGeom>
            <a:avLst/>
            <a:gdLst/>
            <a:ahLst/>
            <a:cxnLst/>
            <a:rect l="l" t="t" r="r" b="b"/>
            <a:pathLst>
              <a:path w="29844" h="9525">
                <a:moveTo>
                  <a:pt x="29708" y="894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object 4690"/>
          <p:cNvSpPr/>
          <p:nvPr/>
        </p:nvSpPr>
        <p:spPr>
          <a:xfrm>
            <a:off x="14759034" y="3541185"/>
            <a:ext cx="6985" cy="2540"/>
          </a:xfrm>
          <a:custGeom>
            <a:avLst/>
            <a:gdLst/>
            <a:ahLst/>
            <a:cxnLst/>
            <a:rect l="l" t="t" r="r" b="b"/>
            <a:pathLst>
              <a:path w="6984" h="2539">
                <a:moveTo>
                  <a:pt x="6800" y="2147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object 4691"/>
          <p:cNvSpPr/>
          <p:nvPr/>
        </p:nvSpPr>
        <p:spPr>
          <a:xfrm>
            <a:off x="14937286" y="2802762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59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object 4692"/>
          <p:cNvSpPr/>
          <p:nvPr/>
        </p:nvSpPr>
        <p:spPr>
          <a:xfrm>
            <a:off x="14843507" y="28471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object 4693"/>
          <p:cNvSpPr/>
          <p:nvPr/>
        </p:nvSpPr>
        <p:spPr>
          <a:xfrm>
            <a:off x="14892903" y="2847146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>
                <a:moveTo>
                  <a:pt x="0" y="0"/>
                </a:moveTo>
                <a:lnTo>
                  <a:pt x="1120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object 4694"/>
          <p:cNvSpPr/>
          <p:nvPr/>
        </p:nvSpPr>
        <p:spPr>
          <a:xfrm>
            <a:off x="14764760" y="2891530"/>
            <a:ext cx="39370" cy="0"/>
          </a:xfrm>
          <a:custGeom>
            <a:avLst/>
            <a:gdLst/>
            <a:ahLst/>
            <a:cxnLst/>
            <a:rect l="l" t="t" r="r" b="b"/>
            <a:pathLst>
              <a:path w="39369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object 4695"/>
          <p:cNvSpPr/>
          <p:nvPr/>
        </p:nvSpPr>
        <p:spPr>
          <a:xfrm>
            <a:off x="14848518" y="289153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object 4696"/>
          <p:cNvSpPr/>
          <p:nvPr/>
        </p:nvSpPr>
        <p:spPr>
          <a:xfrm>
            <a:off x="15026054" y="2891530"/>
            <a:ext cx="4445" cy="0"/>
          </a:xfrm>
          <a:custGeom>
            <a:avLst/>
            <a:gdLst/>
            <a:ahLst/>
            <a:cxnLst/>
            <a:rect l="l" t="t" r="r" b="b"/>
            <a:pathLst>
              <a:path w="4444">
                <a:moveTo>
                  <a:pt x="0" y="0"/>
                </a:moveTo>
                <a:lnTo>
                  <a:pt x="39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object 4697"/>
          <p:cNvSpPr/>
          <p:nvPr/>
        </p:nvSpPr>
        <p:spPr>
          <a:xfrm>
            <a:off x="14686373" y="293591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3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object 4698"/>
          <p:cNvSpPr/>
          <p:nvPr/>
        </p:nvSpPr>
        <p:spPr>
          <a:xfrm>
            <a:off x="14804135" y="29359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9" name="object 4699"/>
          <p:cNvSpPr/>
          <p:nvPr/>
        </p:nvSpPr>
        <p:spPr>
          <a:xfrm>
            <a:off x="14981671" y="2935914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3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0" name="object 4700"/>
          <p:cNvSpPr/>
          <p:nvPr/>
        </p:nvSpPr>
        <p:spPr>
          <a:xfrm>
            <a:off x="9472670" y="2980298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97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1" name="object 4701"/>
          <p:cNvSpPr/>
          <p:nvPr/>
        </p:nvSpPr>
        <p:spPr>
          <a:xfrm>
            <a:off x="14643062" y="298029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0" y="0"/>
                </a:moveTo>
                <a:lnTo>
                  <a:pt x="723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object 4702"/>
          <p:cNvSpPr/>
          <p:nvPr/>
        </p:nvSpPr>
        <p:spPr>
          <a:xfrm>
            <a:off x="14759750" y="29802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3" name="object 4703"/>
          <p:cNvSpPr/>
          <p:nvPr/>
        </p:nvSpPr>
        <p:spPr>
          <a:xfrm>
            <a:off x="14937286" y="29802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object 4704"/>
          <p:cNvSpPr/>
          <p:nvPr/>
        </p:nvSpPr>
        <p:spPr>
          <a:xfrm>
            <a:off x="9459784" y="3024682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19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5" name="object 4705"/>
          <p:cNvSpPr/>
          <p:nvPr/>
        </p:nvSpPr>
        <p:spPr>
          <a:xfrm>
            <a:off x="9566092" y="30246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6" name="object 4706"/>
          <p:cNvSpPr/>
          <p:nvPr/>
        </p:nvSpPr>
        <p:spPr>
          <a:xfrm>
            <a:off x="14668118" y="302468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7" name="object 4707"/>
          <p:cNvSpPr/>
          <p:nvPr/>
        </p:nvSpPr>
        <p:spPr>
          <a:xfrm>
            <a:off x="14715366" y="30246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8" name="object 4708"/>
          <p:cNvSpPr/>
          <p:nvPr/>
        </p:nvSpPr>
        <p:spPr>
          <a:xfrm>
            <a:off x="14892903" y="30246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object 4709"/>
          <p:cNvSpPr/>
          <p:nvPr/>
        </p:nvSpPr>
        <p:spPr>
          <a:xfrm>
            <a:off x="15070439" y="3024682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7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0" name="object 4710"/>
          <p:cNvSpPr/>
          <p:nvPr/>
        </p:nvSpPr>
        <p:spPr>
          <a:xfrm>
            <a:off x="9446898" y="306942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1" name="object 4711"/>
          <p:cNvSpPr/>
          <p:nvPr/>
        </p:nvSpPr>
        <p:spPr>
          <a:xfrm>
            <a:off x="9521707" y="30694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2" name="object 4712"/>
          <p:cNvSpPr/>
          <p:nvPr/>
        </p:nvSpPr>
        <p:spPr>
          <a:xfrm>
            <a:off x="9699244" y="30694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3" name="object 4713"/>
          <p:cNvSpPr/>
          <p:nvPr/>
        </p:nvSpPr>
        <p:spPr>
          <a:xfrm>
            <a:off x="14693174" y="3069424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9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4" name="object 4714"/>
          <p:cNvSpPr/>
          <p:nvPr/>
        </p:nvSpPr>
        <p:spPr>
          <a:xfrm>
            <a:off x="14848518" y="30694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5" name="object 4715"/>
          <p:cNvSpPr/>
          <p:nvPr/>
        </p:nvSpPr>
        <p:spPr>
          <a:xfrm>
            <a:off x="15026054" y="3069424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>
                <a:moveTo>
                  <a:pt x="0" y="0"/>
                </a:moveTo>
                <a:lnTo>
                  <a:pt x="10415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6" name="object 4716"/>
          <p:cNvSpPr/>
          <p:nvPr/>
        </p:nvSpPr>
        <p:spPr>
          <a:xfrm>
            <a:off x="9477323" y="31138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7" name="object 4717"/>
          <p:cNvSpPr/>
          <p:nvPr/>
        </p:nvSpPr>
        <p:spPr>
          <a:xfrm>
            <a:off x="9654860" y="31138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8" name="object 4718"/>
          <p:cNvSpPr/>
          <p:nvPr/>
        </p:nvSpPr>
        <p:spPr>
          <a:xfrm>
            <a:off x="14718230" y="311380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>
                <a:moveTo>
                  <a:pt x="0" y="0"/>
                </a:moveTo>
                <a:lnTo>
                  <a:pt x="4152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9" name="object 4719"/>
          <p:cNvSpPr/>
          <p:nvPr/>
        </p:nvSpPr>
        <p:spPr>
          <a:xfrm>
            <a:off x="14804135" y="31138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0" name="object 4720"/>
          <p:cNvSpPr/>
          <p:nvPr/>
        </p:nvSpPr>
        <p:spPr>
          <a:xfrm>
            <a:off x="14981671" y="31138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1" name="object 4721"/>
          <p:cNvSpPr/>
          <p:nvPr/>
        </p:nvSpPr>
        <p:spPr>
          <a:xfrm>
            <a:off x="9432938" y="31581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2" name="object 4722"/>
          <p:cNvSpPr/>
          <p:nvPr/>
        </p:nvSpPr>
        <p:spPr>
          <a:xfrm>
            <a:off x="9610476" y="31581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3" name="object 4723"/>
          <p:cNvSpPr/>
          <p:nvPr/>
        </p:nvSpPr>
        <p:spPr>
          <a:xfrm>
            <a:off x="9788012" y="3158193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>
                <a:moveTo>
                  <a:pt x="0" y="0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4" name="object 4724"/>
          <p:cNvSpPr/>
          <p:nvPr/>
        </p:nvSpPr>
        <p:spPr>
          <a:xfrm>
            <a:off x="14759750" y="31581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5" name="object 4725"/>
          <p:cNvSpPr/>
          <p:nvPr/>
        </p:nvSpPr>
        <p:spPr>
          <a:xfrm>
            <a:off x="14937286" y="31581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6" name="object 4726"/>
          <p:cNvSpPr/>
          <p:nvPr/>
        </p:nvSpPr>
        <p:spPr>
          <a:xfrm>
            <a:off x="15114823" y="3158193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>
                <a:moveTo>
                  <a:pt x="0" y="0"/>
                </a:moveTo>
                <a:lnTo>
                  <a:pt x="6550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7" name="object 4727"/>
          <p:cNvSpPr/>
          <p:nvPr/>
        </p:nvSpPr>
        <p:spPr>
          <a:xfrm>
            <a:off x="9408599" y="3202577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>
                <a:moveTo>
                  <a:pt x="0" y="0"/>
                </a:moveTo>
                <a:lnTo>
                  <a:pt x="1131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8" name="object 4728"/>
          <p:cNvSpPr/>
          <p:nvPr/>
        </p:nvSpPr>
        <p:spPr>
          <a:xfrm>
            <a:off x="9566092" y="32025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9" name="object 4729"/>
          <p:cNvSpPr/>
          <p:nvPr/>
        </p:nvSpPr>
        <p:spPr>
          <a:xfrm>
            <a:off x="9743628" y="320257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8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0" name="object 4730"/>
          <p:cNvSpPr/>
          <p:nvPr/>
        </p:nvSpPr>
        <p:spPr>
          <a:xfrm>
            <a:off x="14768340" y="3202577"/>
            <a:ext cx="80645" cy="0"/>
          </a:xfrm>
          <a:custGeom>
            <a:avLst/>
            <a:gdLst/>
            <a:ahLst/>
            <a:cxnLst/>
            <a:rect l="l" t="t" r="r" b="b"/>
            <a:pathLst>
              <a:path w="80644">
                <a:moveTo>
                  <a:pt x="0" y="0"/>
                </a:moveTo>
                <a:lnTo>
                  <a:pt x="801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1" name="object 4731"/>
          <p:cNvSpPr/>
          <p:nvPr/>
        </p:nvSpPr>
        <p:spPr>
          <a:xfrm>
            <a:off x="14892903" y="32025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2" name="object 4732"/>
          <p:cNvSpPr/>
          <p:nvPr/>
        </p:nvSpPr>
        <p:spPr>
          <a:xfrm>
            <a:off x="15070439" y="32025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3" name="object 4733"/>
          <p:cNvSpPr/>
          <p:nvPr/>
        </p:nvSpPr>
        <p:spPr>
          <a:xfrm>
            <a:off x="9395714" y="3246961"/>
            <a:ext cx="81915" cy="0"/>
          </a:xfrm>
          <a:custGeom>
            <a:avLst/>
            <a:gdLst/>
            <a:ahLst/>
            <a:cxnLst/>
            <a:rect l="l" t="t" r="r" b="b"/>
            <a:pathLst>
              <a:path w="81915">
                <a:moveTo>
                  <a:pt x="0" y="0"/>
                </a:moveTo>
                <a:lnTo>
                  <a:pt x="8160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4" name="object 4734"/>
          <p:cNvSpPr/>
          <p:nvPr/>
        </p:nvSpPr>
        <p:spPr>
          <a:xfrm>
            <a:off x="9521707" y="32469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5" name="object 4735"/>
          <p:cNvSpPr/>
          <p:nvPr/>
        </p:nvSpPr>
        <p:spPr>
          <a:xfrm>
            <a:off x="9699244" y="3246961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34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6" name="object 4736"/>
          <p:cNvSpPr/>
          <p:nvPr/>
        </p:nvSpPr>
        <p:spPr>
          <a:xfrm>
            <a:off x="14793396" y="3246961"/>
            <a:ext cx="10795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0" y="0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7" name="object 4737"/>
          <p:cNvSpPr/>
          <p:nvPr/>
        </p:nvSpPr>
        <p:spPr>
          <a:xfrm>
            <a:off x="14848518" y="32469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8" name="object 4738"/>
          <p:cNvSpPr/>
          <p:nvPr/>
        </p:nvSpPr>
        <p:spPr>
          <a:xfrm>
            <a:off x="15026054" y="32469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9" name="object 4739"/>
          <p:cNvSpPr/>
          <p:nvPr/>
        </p:nvSpPr>
        <p:spPr>
          <a:xfrm>
            <a:off x="15203591" y="324696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0" name="object 4740"/>
          <p:cNvSpPr/>
          <p:nvPr/>
        </p:nvSpPr>
        <p:spPr>
          <a:xfrm>
            <a:off x="9382828" y="329134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501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1" name="object 4741"/>
          <p:cNvSpPr/>
          <p:nvPr/>
        </p:nvSpPr>
        <p:spPr>
          <a:xfrm>
            <a:off x="9477323" y="32913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2" name="object 4742"/>
          <p:cNvSpPr/>
          <p:nvPr/>
        </p:nvSpPr>
        <p:spPr>
          <a:xfrm>
            <a:off x="9654860" y="32913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38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3" name="object 4743"/>
          <p:cNvSpPr/>
          <p:nvPr/>
        </p:nvSpPr>
        <p:spPr>
          <a:xfrm>
            <a:off x="14818810" y="3291345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4">
                <a:moveTo>
                  <a:pt x="0" y="0"/>
                </a:moveTo>
                <a:lnTo>
                  <a:pt x="1184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4" name="object 4744"/>
          <p:cNvSpPr/>
          <p:nvPr/>
        </p:nvSpPr>
        <p:spPr>
          <a:xfrm>
            <a:off x="14981671" y="32913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5" name="object 4745"/>
          <p:cNvSpPr/>
          <p:nvPr/>
        </p:nvSpPr>
        <p:spPr>
          <a:xfrm>
            <a:off x="15159208" y="329134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2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6" name="object 4746"/>
          <p:cNvSpPr/>
          <p:nvPr/>
        </p:nvSpPr>
        <p:spPr>
          <a:xfrm>
            <a:off x="9369942" y="33357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7" name="object 4747"/>
          <p:cNvSpPr/>
          <p:nvPr/>
        </p:nvSpPr>
        <p:spPr>
          <a:xfrm>
            <a:off x="9432938" y="33357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8" name="object 4748"/>
          <p:cNvSpPr/>
          <p:nvPr/>
        </p:nvSpPr>
        <p:spPr>
          <a:xfrm>
            <a:off x="9610476" y="33357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9" name="object 4749"/>
          <p:cNvSpPr/>
          <p:nvPr/>
        </p:nvSpPr>
        <p:spPr>
          <a:xfrm>
            <a:off x="14843866" y="3335729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0" y="0"/>
                </a:moveTo>
                <a:lnTo>
                  <a:pt x="490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0" name="object 4750"/>
          <p:cNvSpPr/>
          <p:nvPr/>
        </p:nvSpPr>
        <p:spPr>
          <a:xfrm>
            <a:off x="14937286" y="33357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1" name="object 4751"/>
          <p:cNvSpPr/>
          <p:nvPr/>
        </p:nvSpPr>
        <p:spPr>
          <a:xfrm>
            <a:off x="15114823" y="33357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2" name="object 4752"/>
          <p:cNvSpPr/>
          <p:nvPr/>
        </p:nvSpPr>
        <p:spPr>
          <a:xfrm>
            <a:off x="9388554" y="33801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3" name="object 4753"/>
          <p:cNvSpPr/>
          <p:nvPr/>
        </p:nvSpPr>
        <p:spPr>
          <a:xfrm>
            <a:off x="9566092" y="33801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4" name="object 4754"/>
          <p:cNvSpPr/>
          <p:nvPr/>
        </p:nvSpPr>
        <p:spPr>
          <a:xfrm>
            <a:off x="9743628" y="3380113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66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5" name="object 4755"/>
          <p:cNvSpPr/>
          <p:nvPr/>
        </p:nvSpPr>
        <p:spPr>
          <a:xfrm>
            <a:off x="14892903" y="33801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6" name="object 4756"/>
          <p:cNvSpPr/>
          <p:nvPr/>
        </p:nvSpPr>
        <p:spPr>
          <a:xfrm>
            <a:off x="15070439" y="33801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7" name="object 4757"/>
          <p:cNvSpPr/>
          <p:nvPr/>
        </p:nvSpPr>
        <p:spPr>
          <a:xfrm>
            <a:off x="15247976" y="3380113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6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8" name="object 4758"/>
          <p:cNvSpPr/>
          <p:nvPr/>
        </p:nvSpPr>
        <p:spPr>
          <a:xfrm>
            <a:off x="9344170" y="34244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9" name="object 4759"/>
          <p:cNvSpPr/>
          <p:nvPr/>
        </p:nvSpPr>
        <p:spPr>
          <a:xfrm>
            <a:off x="9521707" y="34244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0" name="object 4760"/>
          <p:cNvSpPr/>
          <p:nvPr/>
        </p:nvSpPr>
        <p:spPr>
          <a:xfrm>
            <a:off x="9699244" y="3424497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6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1" name="object 4761"/>
          <p:cNvSpPr/>
          <p:nvPr/>
        </p:nvSpPr>
        <p:spPr>
          <a:xfrm>
            <a:off x="14893976" y="3424497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>
                <a:moveTo>
                  <a:pt x="0" y="0"/>
                </a:moveTo>
                <a:lnTo>
                  <a:pt x="8769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2" name="object 4762"/>
          <p:cNvSpPr/>
          <p:nvPr/>
        </p:nvSpPr>
        <p:spPr>
          <a:xfrm>
            <a:off x="15026054" y="34244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3" name="object 4763"/>
          <p:cNvSpPr/>
          <p:nvPr/>
        </p:nvSpPr>
        <p:spPr>
          <a:xfrm>
            <a:off x="15203591" y="3424497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4">
                <a:moveTo>
                  <a:pt x="0" y="0"/>
                </a:moveTo>
                <a:lnTo>
                  <a:pt x="1184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4" name="object 4764"/>
          <p:cNvSpPr/>
          <p:nvPr/>
        </p:nvSpPr>
        <p:spPr>
          <a:xfrm>
            <a:off x="9331285" y="3468882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1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5" name="object 4765"/>
          <p:cNvSpPr/>
          <p:nvPr/>
        </p:nvSpPr>
        <p:spPr>
          <a:xfrm>
            <a:off x="9477323" y="34688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6" name="object 4766"/>
          <p:cNvSpPr/>
          <p:nvPr/>
        </p:nvSpPr>
        <p:spPr>
          <a:xfrm>
            <a:off x="9654860" y="3468882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26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7" name="object 4767"/>
          <p:cNvSpPr/>
          <p:nvPr/>
        </p:nvSpPr>
        <p:spPr>
          <a:xfrm>
            <a:off x="14919031" y="3468882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8" name="object 4768"/>
          <p:cNvSpPr/>
          <p:nvPr/>
        </p:nvSpPr>
        <p:spPr>
          <a:xfrm>
            <a:off x="14981671" y="34688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9" name="object 4769"/>
          <p:cNvSpPr/>
          <p:nvPr/>
        </p:nvSpPr>
        <p:spPr>
          <a:xfrm>
            <a:off x="15159208" y="34688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0" name="object 4770"/>
          <p:cNvSpPr/>
          <p:nvPr/>
        </p:nvSpPr>
        <p:spPr>
          <a:xfrm>
            <a:off x="15336744" y="3468882"/>
            <a:ext cx="4445" cy="0"/>
          </a:xfrm>
          <a:custGeom>
            <a:avLst/>
            <a:gdLst/>
            <a:ahLst/>
            <a:cxnLst/>
            <a:rect l="l" t="t" r="r" b="b"/>
            <a:pathLst>
              <a:path w="4444">
                <a:moveTo>
                  <a:pt x="0" y="0"/>
                </a:moveTo>
                <a:lnTo>
                  <a:pt x="42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1" name="object 4771"/>
          <p:cNvSpPr/>
          <p:nvPr/>
        </p:nvSpPr>
        <p:spPr>
          <a:xfrm>
            <a:off x="9318399" y="3513266"/>
            <a:ext cx="70485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5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2" name="object 4772"/>
          <p:cNvSpPr/>
          <p:nvPr/>
        </p:nvSpPr>
        <p:spPr>
          <a:xfrm>
            <a:off x="9432938" y="35132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3" name="object 4773"/>
          <p:cNvSpPr/>
          <p:nvPr/>
        </p:nvSpPr>
        <p:spPr>
          <a:xfrm>
            <a:off x="9610476" y="3513266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>
                <a:moveTo>
                  <a:pt x="0" y="0"/>
                </a:moveTo>
                <a:lnTo>
                  <a:pt x="10415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4" name="object 4774"/>
          <p:cNvSpPr/>
          <p:nvPr/>
        </p:nvSpPr>
        <p:spPr>
          <a:xfrm>
            <a:off x="14943371" y="3513266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06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5" name="object 4775"/>
          <p:cNvSpPr/>
          <p:nvPr/>
        </p:nvSpPr>
        <p:spPr>
          <a:xfrm>
            <a:off x="15114823" y="35132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6" name="object 4776"/>
          <p:cNvSpPr/>
          <p:nvPr/>
        </p:nvSpPr>
        <p:spPr>
          <a:xfrm>
            <a:off x="15292359" y="3513266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7" name="object 4777"/>
          <p:cNvSpPr/>
          <p:nvPr/>
        </p:nvSpPr>
        <p:spPr>
          <a:xfrm>
            <a:off x="9305871" y="3557650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>
                <a:moveTo>
                  <a:pt x="0" y="0"/>
                </a:moveTo>
                <a:lnTo>
                  <a:pt x="3829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8" name="object 4778"/>
          <p:cNvSpPr/>
          <p:nvPr/>
        </p:nvSpPr>
        <p:spPr>
          <a:xfrm>
            <a:off x="9388554" y="35576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9" name="object 4779"/>
          <p:cNvSpPr/>
          <p:nvPr/>
        </p:nvSpPr>
        <p:spPr>
          <a:xfrm>
            <a:off x="9566092" y="35576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0" name="object 4780"/>
          <p:cNvSpPr/>
          <p:nvPr/>
        </p:nvSpPr>
        <p:spPr>
          <a:xfrm>
            <a:off x="14965922" y="35576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601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1" name="object 4781"/>
          <p:cNvSpPr/>
          <p:nvPr/>
        </p:nvSpPr>
        <p:spPr>
          <a:xfrm>
            <a:off x="15070439" y="35576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2" name="object 4782"/>
          <p:cNvSpPr/>
          <p:nvPr/>
        </p:nvSpPr>
        <p:spPr>
          <a:xfrm>
            <a:off x="15247976" y="355765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70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3" name="object 4783"/>
          <p:cNvSpPr/>
          <p:nvPr/>
        </p:nvSpPr>
        <p:spPr>
          <a:xfrm>
            <a:off x="9292986" y="3602034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4" name="object 4784"/>
          <p:cNvSpPr/>
          <p:nvPr/>
        </p:nvSpPr>
        <p:spPr>
          <a:xfrm>
            <a:off x="9344170" y="36020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5" name="object 4785"/>
          <p:cNvSpPr/>
          <p:nvPr/>
        </p:nvSpPr>
        <p:spPr>
          <a:xfrm>
            <a:off x="9521707" y="36020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6" name="object 4786"/>
          <p:cNvSpPr/>
          <p:nvPr/>
        </p:nvSpPr>
        <p:spPr>
          <a:xfrm>
            <a:off x="15026054" y="36020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7" name="object 4787"/>
          <p:cNvSpPr/>
          <p:nvPr/>
        </p:nvSpPr>
        <p:spPr>
          <a:xfrm>
            <a:off x="15203591" y="36020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8" name="object 4788"/>
          <p:cNvSpPr/>
          <p:nvPr/>
        </p:nvSpPr>
        <p:spPr>
          <a:xfrm>
            <a:off x="15381127" y="3602034"/>
            <a:ext cx="8255" cy="0"/>
          </a:xfrm>
          <a:custGeom>
            <a:avLst/>
            <a:gdLst/>
            <a:ahLst/>
            <a:cxnLst/>
            <a:rect l="l" t="t" r="r" b="b"/>
            <a:pathLst>
              <a:path w="8255">
                <a:moveTo>
                  <a:pt x="0" y="0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9" name="object 4789"/>
          <p:cNvSpPr/>
          <p:nvPr/>
        </p:nvSpPr>
        <p:spPr>
          <a:xfrm>
            <a:off x="9299786" y="36464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0" name="object 4790"/>
          <p:cNvSpPr/>
          <p:nvPr/>
        </p:nvSpPr>
        <p:spPr>
          <a:xfrm>
            <a:off x="9477323" y="36464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1" name="object 4791"/>
          <p:cNvSpPr/>
          <p:nvPr/>
        </p:nvSpPr>
        <p:spPr>
          <a:xfrm>
            <a:off x="9654860" y="3646418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1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2" name="object 4792"/>
          <p:cNvSpPr/>
          <p:nvPr/>
        </p:nvSpPr>
        <p:spPr>
          <a:xfrm>
            <a:off x="15004578" y="3646418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24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3" name="object 4793"/>
          <p:cNvSpPr/>
          <p:nvPr/>
        </p:nvSpPr>
        <p:spPr>
          <a:xfrm>
            <a:off x="15159208" y="36464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4" name="object 4794"/>
          <p:cNvSpPr/>
          <p:nvPr/>
        </p:nvSpPr>
        <p:spPr>
          <a:xfrm>
            <a:off x="15336744" y="364641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5" name="object 4795"/>
          <p:cNvSpPr/>
          <p:nvPr/>
        </p:nvSpPr>
        <p:spPr>
          <a:xfrm>
            <a:off x="9267214" y="3690802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3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6" name="object 4796"/>
          <p:cNvSpPr/>
          <p:nvPr/>
        </p:nvSpPr>
        <p:spPr>
          <a:xfrm>
            <a:off x="9432938" y="36908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7" name="object 4797"/>
          <p:cNvSpPr/>
          <p:nvPr/>
        </p:nvSpPr>
        <p:spPr>
          <a:xfrm>
            <a:off x="9610476" y="369080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8" name="object 4798"/>
          <p:cNvSpPr/>
          <p:nvPr/>
        </p:nvSpPr>
        <p:spPr>
          <a:xfrm>
            <a:off x="15020686" y="369080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9" name="object 4799"/>
          <p:cNvSpPr/>
          <p:nvPr/>
        </p:nvSpPr>
        <p:spPr>
          <a:xfrm>
            <a:off x="15114823" y="36908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0" name="object 4800"/>
          <p:cNvSpPr/>
          <p:nvPr/>
        </p:nvSpPr>
        <p:spPr>
          <a:xfrm>
            <a:off x="15292359" y="3690802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5">
                <a:moveTo>
                  <a:pt x="0" y="0"/>
                </a:moveTo>
                <a:lnTo>
                  <a:pt x="1224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1" name="object 4801"/>
          <p:cNvSpPr/>
          <p:nvPr/>
        </p:nvSpPr>
        <p:spPr>
          <a:xfrm>
            <a:off x="9254328" y="3735186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8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2" name="object 4802"/>
          <p:cNvSpPr/>
          <p:nvPr/>
        </p:nvSpPr>
        <p:spPr>
          <a:xfrm>
            <a:off x="9388554" y="373518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3" name="object 4803"/>
          <p:cNvSpPr/>
          <p:nvPr/>
        </p:nvSpPr>
        <p:spPr>
          <a:xfrm>
            <a:off x="9566092" y="3735186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4" name="object 4804"/>
          <p:cNvSpPr/>
          <p:nvPr/>
        </p:nvSpPr>
        <p:spPr>
          <a:xfrm>
            <a:off x="15070439" y="373518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5" name="object 4805"/>
          <p:cNvSpPr/>
          <p:nvPr/>
        </p:nvSpPr>
        <p:spPr>
          <a:xfrm>
            <a:off x="15247976" y="373518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6" name="object 4806"/>
          <p:cNvSpPr/>
          <p:nvPr/>
        </p:nvSpPr>
        <p:spPr>
          <a:xfrm>
            <a:off x="15425512" y="3735186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7" name="object 4807"/>
          <p:cNvSpPr/>
          <p:nvPr/>
        </p:nvSpPr>
        <p:spPr>
          <a:xfrm>
            <a:off x="9241443" y="3779570"/>
            <a:ext cx="58419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83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8" name="object 4808"/>
          <p:cNvSpPr/>
          <p:nvPr/>
        </p:nvSpPr>
        <p:spPr>
          <a:xfrm>
            <a:off x="9344170" y="377957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9" name="object 4809"/>
          <p:cNvSpPr/>
          <p:nvPr/>
        </p:nvSpPr>
        <p:spPr>
          <a:xfrm>
            <a:off x="9521707" y="377957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9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0" name="object 4810"/>
          <p:cNvSpPr/>
          <p:nvPr/>
        </p:nvSpPr>
        <p:spPr>
          <a:xfrm>
            <a:off x="15048247" y="3779570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9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1" name="object 4811"/>
          <p:cNvSpPr/>
          <p:nvPr/>
        </p:nvSpPr>
        <p:spPr>
          <a:xfrm>
            <a:off x="15203591" y="377957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2" name="object 4812"/>
          <p:cNvSpPr/>
          <p:nvPr/>
        </p:nvSpPr>
        <p:spPr>
          <a:xfrm>
            <a:off x="15381127" y="3779570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0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3" name="object 4813"/>
          <p:cNvSpPr/>
          <p:nvPr/>
        </p:nvSpPr>
        <p:spPr>
          <a:xfrm>
            <a:off x="9228557" y="382395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4" name="object 4814"/>
          <p:cNvSpPr/>
          <p:nvPr/>
        </p:nvSpPr>
        <p:spPr>
          <a:xfrm>
            <a:off x="9299786" y="382395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5" name="object 4815"/>
          <p:cNvSpPr/>
          <p:nvPr/>
        </p:nvSpPr>
        <p:spPr>
          <a:xfrm>
            <a:off x="9477323" y="382395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6" name="object 4816"/>
          <p:cNvSpPr/>
          <p:nvPr/>
        </p:nvSpPr>
        <p:spPr>
          <a:xfrm>
            <a:off x="15058984" y="3823954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>
                <a:moveTo>
                  <a:pt x="0" y="0"/>
                </a:moveTo>
                <a:lnTo>
                  <a:pt x="558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7" name="object 4817"/>
          <p:cNvSpPr/>
          <p:nvPr/>
        </p:nvSpPr>
        <p:spPr>
          <a:xfrm>
            <a:off x="15159208" y="382395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8" name="object 4818"/>
          <p:cNvSpPr/>
          <p:nvPr/>
        </p:nvSpPr>
        <p:spPr>
          <a:xfrm>
            <a:off x="15336744" y="382395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9" name="object 4819"/>
          <p:cNvSpPr/>
          <p:nvPr/>
        </p:nvSpPr>
        <p:spPr>
          <a:xfrm>
            <a:off x="9255402" y="38683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0" name="object 4820"/>
          <p:cNvSpPr/>
          <p:nvPr/>
        </p:nvSpPr>
        <p:spPr>
          <a:xfrm>
            <a:off x="9432938" y="38683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1" name="object 4821"/>
          <p:cNvSpPr/>
          <p:nvPr/>
        </p:nvSpPr>
        <p:spPr>
          <a:xfrm>
            <a:off x="9610476" y="3868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715" y="-1610"/>
                </a:moveTo>
                <a:lnTo>
                  <a:pt x="715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2" name="object 4822"/>
          <p:cNvSpPr/>
          <p:nvPr/>
        </p:nvSpPr>
        <p:spPr>
          <a:xfrm>
            <a:off x="15114823" y="38683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3" name="object 4823"/>
          <p:cNvSpPr/>
          <p:nvPr/>
        </p:nvSpPr>
        <p:spPr>
          <a:xfrm>
            <a:off x="15292359" y="38683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4" name="object 4824"/>
          <p:cNvSpPr/>
          <p:nvPr/>
        </p:nvSpPr>
        <p:spPr>
          <a:xfrm>
            <a:off x="9211018" y="39127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5" name="object 4825"/>
          <p:cNvSpPr/>
          <p:nvPr/>
        </p:nvSpPr>
        <p:spPr>
          <a:xfrm>
            <a:off x="9388554" y="39127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6" name="object 4826"/>
          <p:cNvSpPr/>
          <p:nvPr/>
        </p:nvSpPr>
        <p:spPr>
          <a:xfrm>
            <a:off x="9566092" y="3912723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>
                <a:moveTo>
                  <a:pt x="0" y="0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7" name="object 4827"/>
          <p:cNvSpPr/>
          <p:nvPr/>
        </p:nvSpPr>
        <p:spPr>
          <a:xfrm>
            <a:off x="15076166" y="3912723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42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8" name="object 4828"/>
          <p:cNvSpPr/>
          <p:nvPr/>
        </p:nvSpPr>
        <p:spPr>
          <a:xfrm>
            <a:off x="15247976" y="39127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9" name="object 4829"/>
          <p:cNvSpPr/>
          <p:nvPr/>
        </p:nvSpPr>
        <p:spPr>
          <a:xfrm>
            <a:off x="15425512" y="3912723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1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0" name="object 4830"/>
          <p:cNvSpPr/>
          <p:nvPr/>
        </p:nvSpPr>
        <p:spPr>
          <a:xfrm>
            <a:off x="9190258" y="395710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5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1" name="object 4831"/>
          <p:cNvSpPr/>
          <p:nvPr/>
        </p:nvSpPr>
        <p:spPr>
          <a:xfrm>
            <a:off x="9344170" y="395710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2" name="object 4832"/>
          <p:cNvSpPr/>
          <p:nvPr/>
        </p:nvSpPr>
        <p:spPr>
          <a:xfrm>
            <a:off x="9521707" y="3957107"/>
            <a:ext cx="64769" cy="0"/>
          </a:xfrm>
          <a:custGeom>
            <a:avLst/>
            <a:gdLst/>
            <a:ahLst/>
            <a:cxnLst/>
            <a:rect l="l" t="t" r="r" b="b"/>
            <a:pathLst>
              <a:path w="64770">
                <a:moveTo>
                  <a:pt x="0" y="0"/>
                </a:moveTo>
                <a:lnTo>
                  <a:pt x="644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3" name="object 4833"/>
          <p:cNvSpPr/>
          <p:nvPr/>
        </p:nvSpPr>
        <p:spPr>
          <a:xfrm>
            <a:off x="15082251" y="3957107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>
                <a:moveTo>
                  <a:pt x="0" y="0"/>
                </a:moveTo>
                <a:lnTo>
                  <a:pt x="7695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4" name="object 4834"/>
          <p:cNvSpPr/>
          <p:nvPr/>
        </p:nvSpPr>
        <p:spPr>
          <a:xfrm>
            <a:off x="15203591" y="395710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5" name="object 4835"/>
          <p:cNvSpPr/>
          <p:nvPr/>
        </p:nvSpPr>
        <p:spPr>
          <a:xfrm>
            <a:off x="15381127" y="3957107"/>
            <a:ext cx="80645" cy="0"/>
          </a:xfrm>
          <a:custGeom>
            <a:avLst/>
            <a:gdLst/>
            <a:ahLst/>
            <a:cxnLst/>
            <a:rect l="l" t="t" r="r" b="b"/>
            <a:pathLst>
              <a:path w="80644">
                <a:moveTo>
                  <a:pt x="0" y="0"/>
                </a:moveTo>
                <a:lnTo>
                  <a:pt x="801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6" name="object 4836"/>
          <p:cNvSpPr/>
          <p:nvPr/>
        </p:nvSpPr>
        <p:spPr>
          <a:xfrm>
            <a:off x="9177372" y="4001491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7" name="object 4837"/>
          <p:cNvSpPr/>
          <p:nvPr/>
        </p:nvSpPr>
        <p:spPr>
          <a:xfrm>
            <a:off x="9299786" y="400149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8" name="object 4838"/>
          <p:cNvSpPr/>
          <p:nvPr/>
        </p:nvSpPr>
        <p:spPr>
          <a:xfrm>
            <a:off x="9477323" y="4001491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2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9" name="object 4839"/>
          <p:cNvSpPr/>
          <p:nvPr/>
        </p:nvSpPr>
        <p:spPr>
          <a:xfrm>
            <a:off x="15086903" y="400149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0" name="object 4840"/>
          <p:cNvSpPr/>
          <p:nvPr/>
        </p:nvSpPr>
        <p:spPr>
          <a:xfrm>
            <a:off x="15159208" y="400149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1" name="object 4841"/>
          <p:cNvSpPr/>
          <p:nvPr/>
        </p:nvSpPr>
        <p:spPr>
          <a:xfrm>
            <a:off x="15336744" y="4001491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778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2" name="object 4842"/>
          <p:cNvSpPr/>
          <p:nvPr/>
        </p:nvSpPr>
        <p:spPr>
          <a:xfrm>
            <a:off x="9164487" y="4045875"/>
            <a:ext cx="46990" cy="0"/>
          </a:xfrm>
          <a:custGeom>
            <a:avLst/>
            <a:gdLst/>
            <a:ahLst/>
            <a:cxnLst/>
            <a:rect l="l" t="t" r="r" b="b"/>
            <a:pathLst>
              <a:path w="46990">
                <a:moveTo>
                  <a:pt x="0" y="0"/>
                </a:moveTo>
                <a:lnTo>
                  <a:pt x="465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3" name="object 4843"/>
          <p:cNvSpPr/>
          <p:nvPr/>
        </p:nvSpPr>
        <p:spPr>
          <a:xfrm>
            <a:off x="9255402" y="40458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4" name="object 4844"/>
          <p:cNvSpPr/>
          <p:nvPr/>
        </p:nvSpPr>
        <p:spPr>
          <a:xfrm>
            <a:off x="9432938" y="404587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778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5" name="object 4845"/>
          <p:cNvSpPr/>
          <p:nvPr/>
        </p:nvSpPr>
        <p:spPr>
          <a:xfrm>
            <a:off x="15114823" y="40458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6" name="object 4846"/>
          <p:cNvSpPr/>
          <p:nvPr/>
        </p:nvSpPr>
        <p:spPr>
          <a:xfrm>
            <a:off x="15292359" y="40458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7" name="object 4847"/>
          <p:cNvSpPr/>
          <p:nvPr/>
        </p:nvSpPr>
        <p:spPr>
          <a:xfrm>
            <a:off x="9151601" y="40902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8" name="object 4848"/>
          <p:cNvSpPr/>
          <p:nvPr/>
        </p:nvSpPr>
        <p:spPr>
          <a:xfrm>
            <a:off x="9211018" y="40902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9" name="object 4849"/>
          <p:cNvSpPr/>
          <p:nvPr/>
        </p:nvSpPr>
        <p:spPr>
          <a:xfrm>
            <a:off x="9388554" y="40902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0" name="object 4850"/>
          <p:cNvSpPr/>
          <p:nvPr/>
        </p:nvSpPr>
        <p:spPr>
          <a:xfrm>
            <a:off x="15091199" y="4090259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>
                <a:moveTo>
                  <a:pt x="0" y="0"/>
                </a:moveTo>
                <a:lnTo>
                  <a:pt x="1123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1" name="object 4851"/>
          <p:cNvSpPr/>
          <p:nvPr/>
        </p:nvSpPr>
        <p:spPr>
          <a:xfrm>
            <a:off x="15247976" y="40902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2" name="object 4852"/>
          <p:cNvSpPr/>
          <p:nvPr/>
        </p:nvSpPr>
        <p:spPr>
          <a:xfrm>
            <a:off x="15425512" y="4090259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59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3" name="object 4853"/>
          <p:cNvSpPr/>
          <p:nvPr/>
        </p:nvSpPr>
        <p:spPr>
          <a:xfrm>
            <a:off x="9166634" y="41346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4" name="object 4854"/>
          <p:cNvSpPr/>
          <p:nvPr/>
        </p:nvSpPr>
        <p:spPr>
          <a:xfrm>
            <a:off x="9344170" y="41346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5" name="object 4855"/>
          <p:cNvSpPr/>
          <p:nvPr/>
        </p:nvSpPr>
        <p:spPr>
          <a:xfrm>
            <a:off x="9521707" y="4134643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>
                <a:moveTo>
                  <a:pt x="0" y="0"/>
                </a:moveTo>
                <a:lnTo>
                  <a:pt x="132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6" name="object 4856"/>
          <p:cNvSpPr/>
          <p:nvPr/>
        </p:nvSpPr>
        <p:spPr>
          <a:xfrm>
            <a:off x="15090841" y="4134643"/>
            <a:ext cx="68580" cy="0"/>
          </a:xfrm>
          <a:custGeom>
            <a:avLst/>
            <a:gdLst/>
            <a:ahLst/>
            <a:cxnLst/>
            <a:rect l="l" t="t" r="r" b="b"/>
            <a:pathLst>
              <a:path w="68580">
                <a:moveTo>
                  <a:pt x="0" y="0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7" name="object 4857"/>
          <p:cNvSpPr/>
          <p:nvPr/>
        </p:nvSpPr>
        <p:spPr>
          <a:xfrm>
            <a:off x="15203591" y="41346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8" name="object 4858"/>
          <p:cNvSpPr/>
          <p:nvPr/>
        </p:nvSpPr>
        <p:spPr>
          <a:xfrm>
            <a:off x="15381127" y="4134643"/>
            <a:ext cx="86995" cy="0"/>
          </a:xfrm>
          <a:custGeom>
            <a:avLst/>
            <a:gdLst/>
            <a:ahLst/>
            <a:cxnLst/>
            <a:rect l="l" t="t" r="r" b="b"/>
            <a:pathLst>
              <a:path w="86994">
                <a:moveTo>
                  <a:pt x="0" y="0"/>
                </a:moveTo>
                <a:lnTo>
                  <a:pt x="8697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9" name="object 4859"/>
          <p:cNvSpPr/>
          <p:nvPr/>
        </p:nvSpPr>
        <p:spPr>
          <a:xfrm>
            <a:off x="9126187" y="4179027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2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0" name="object 4860"/>
          <p:cNvSpPr/>
          <p:nvPr/>
        </p:nvSpPr>
        <p:spPr>
          <a:xfrm>
            <a:off x="9299786" y="41790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1" name="object 4861"/>
          <p:cNvSpPr/>
          <p:nvPr/>
        </p:nvSpPr>
        <p:spPr>
          <a:xfrm>
            <a:off x="9477323" y="4179027"/>
            <a:ext cx="45085" cy="0"/>
          </a:xfrm>
          <a:custGeom>
            <a:avLst/>
            <a:gdLst/>
            <a:ahLst/>
            <a:cxnLst/>
            <a:rect l="l" t="t" r="r" b="b"/>
            <a:pathLst>
              <a:path w="45084">
                <a:moveTo>
                  <a:pt x="0" y="0"/>
                </a:moveTo>
                <a:lnTo>
                  <a:pt x="447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2" name="object 4862"/>
          <p:cNvSpPr/>
          <p:nvPr/>
        </p:nvSpPr>
        <p:spPr>
          <a:xfrm>
            <a:off x="15089051" y="4179027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7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3" name="object 4863"/>
          <p:cNvSpPr/>
          <p:nvPr/>
        </p:nvSpPr>
        <p:spPr>
          <a:xfrm>
            <a:off x="15159208" y="41790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4" name="object 4864"/>
          <p:cNvSpPr/>
          <p:nvPr/>
        </p:nvSpPr>
        <p:spPr>
          <a:xfrm>
            <a:off x="15336744" y="4179027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5" name="object 4865"/>
          <p:cNvSpPr/>
          <p:nvPr/>
        </p:nvSpPr>
        <p:spPr>
          <a:xfrm>
            <a:off x="9113301" y="4223411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1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6" name="object 4866"/>
          <p:cNvSpPr/>
          <p:nvPr/>
        </p:nvSpPr>
        <p:spPr>
          <a:xfrm>
            <a:off x="9255402" y="42234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7" name="object 4867"/>
          <p:cNvSpPr/>
          <p:nvPr/>
        </p:nvSpPr>
        <p:spPr>
          <a:xfrm>
            <a:off x="9432938" y="4223411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2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8" name="object 4868"/>
          <p:cNvSpPr/>
          <p:nvPr/>
        </p:nvSpPr>
        <p:spPr>
          <a:xfrm>
            <a:off x="15114823" y="42234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9" name="object 4869"/>
          <p:cNvSpPr/>
          <p:nvPr/>
        </p:nvSpPr>
        <p:spPr>
          <a:xfrm>
            <a:off x="15292359" y="42234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0" name="object 4870"/>
          <p:cNvSpPr/>
          <p:nvPr/>
        </p:nvSpPr>
        <p:spPr>
          <a:xfrm>
            <a:off x="9100416" y="4267796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1" name="object 4871"/>
          <p:cNvSpPr/>
          <p:nvPr/>
        </p:nvSpPr>
        <p:spPr>
          <a:xfrm>
            <a:off x="9211018" y="42677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2" name="object 4872"/>
          <p:cNvSpPr/>
          <p:nvPr/>
        </p:nvSpPr>
        <p:spPr>
          <a:xfrm>
            <a:off x="9388554" y="4267796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3" name="object 4873"/>
          <p:cNvSpPr/>
          <p:nvPr/>
        </p:nvSpPr>
        <p:spPr>
          <a:xfrm>
            <a:off x="15080819" y="4267796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277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4" name="object 4874"/>
          <p:cNvSpPr/>
          <p:nvPr/>
        </p:nvSpPr>
        <p:spPr>
          <a:xfrm>
            <a:off x="15247976" y="42677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5" name="object 4875"/>
          <p:cNvSpPr/>
          <p:nvPr/>
        </p:nvSpPr>
        <p:spPr>
          <a:xfrm>
            <a:off x="15425512" y="4267796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>
                <a:moveTo>
                  <a:pt x="0" y="0"/>
                </a:moveTo>
                <a:lnTo>
                  <a:pt x="3579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6" name="object 4876"/>
          <p:cNvSpPr/>
          <p:nvPr/>
        </p:nvSpPr>
        <p:spPr>
          <a:xfrm>
            <a:off x="9087530" y="431218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7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7" name="object 4877"/>
          <p:cNvSpPr/>
          <p:nvPr/>
        </p:nvSpPr>
        <p:spPr>
          <a:xfrm>
            <a:off x="9166634" y="43121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8" name="object 4878"/>
          <p:cNvSpPr/>
          <p:nvPr/>
        </p:nvSpPr>
        <p:spPr>
          <a:xfrm>
            <a:off x="9344170" y="43121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9" name="object 4879"/>
          <p:cNvSpPr/>
          <p:nvPr/>
        </p:nvSpPr>
        <p:spPr>
          <a:xfrm>
            <a:off x="15074376" y="4312180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8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0" name="object 4880"/>
          <p:cNvSpPr/>
          <p:nvPr/>
        </p:nvSpPr>
        <p:spPr>
          <a:xfrm>
            <a:off x="15203591" y="43121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1" name="object 4881"/>
          <p:cNvSpPr/>
          <p:nvPr/>
        </p:nvSpPr>
        <p:spPr>
          <a:xfrm>
            <a:off x="15381127" y="4312180"/>
            <a:ext cx="75565" cy="0"/>
          </a:xfrm>
          <a:custGeom>
            <a:avLst/>
            <a:gdLst/>
            <a:ahLst/>
            <a:cxnLst/>
            <a:rect l="l" t="t" r="r" b="b"/>
            <a:pathLst>
              <a:path w="75565">
                <a:moveTo>
                  <a:pt x="0" y="0"/>
                </a:moveTo>
                <a:lnTo>
                  <a:pt x="755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2" name="object 4882"/>
          <p:cNvSpPr/>
          <p:nvPr/>
        </p:nvSpPr>
        <p:spPr>
          <a:xfrm>
            <a:off x="9074644" y="43565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3" name="object 4883"/>
          <p:cNvSpPr/>
          <p:nvPr/>
        </p:nvSpPr>
        <p:spPr>
          <a:xfrm>
            <a:off x="9122250" y="43565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4" name="object 4884"/>
          <p:cNvSpPr/>
          <p:nvPr/>
        </p:nvSpPr>
        <p:spPr>
          <a:xfrm>
            <a:off x="9299786" y="43565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5" name="object 4885"/>
          <p:cNvSpPr/>
          <p:nvPr/>
        </p:nvSpPr>
        <p:spPr>
          <a:xfrm>
            <a:off x="15066502" y="43565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3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6" name="object 4886"/>
          <p:cNvSpPr/>
          <p:nvPr/>
        </p:nvSpPr>
        <p:spPr>
          <a:xfrm>
            <a:off x="15159208" y="43565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7" name="object 4887"/>
          <p:cNvSpPr/>
          <p:nvPr/>
        </p:nvSpPr>
        <p:spPr>
          <a:xfrm>
            <a:off x="15336744" y="4356564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38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8" name="object 4888"/>
          <p:cNvSpPr/>
          <p:nvPr/>
        </p:nvSpPr>
        <p:spPr>
          <a:xfrm>
            <a:off x="9077866" y="440094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9" name="object 4889"/>
          <p:cNvSpPr/>
          <p:nvPr/>
        </p:nvSpPr>
        <p:spPr>
          <a:xfrm>
            <a:off x="9255402" y="440094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0" name="object 4890"/>
          <p:cNvSpPr/>
          <p:nvPr/>
        </p:nvSpPr>
        <p:spPr>
          <a:xfrm>
            <a:off x="9432938" y="4400948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>
                <a:moveTo>
                  <a:pt x="0" y="0"/>
                </a:moveTo>
                <a:lnTo>
                  <a:pt x="2505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1" name="object 4891"/>
          <p:cNvSpPr/>
          <p:nvPr/>
        </p:nvSpPr>
        <p:spPr>
          <a:xfrm>
            <a:off x="15056837" y="440094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2" name="object 4892"/>
          <p:cNvSpPr/>
          <p:nvPr/>
        </p:nvSpPr>
        <p:spPr>
          <a:xfrm>
            <a:off x="15114823" y="440094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3" name="object 4893"/>
          <p:cNvSpPr/>
          <p:nvPr/>
        </p:nvSpPr>
        <p:spPr>
          <a:xfrm>
            <a:off x="15292359" y="440094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4" name="object 4894"/>
          <p:cNvSpPr/>
          <p:nvPr/>
        </p:nvSpPr>
        <p:spPr>
          <a:xfrm>
            <a:off x="9048873" y="4445332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77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5" name="object 4895"/>
          <p:cNvSpPr/>
          <p:nvPr/>
        </p:nvSpPr>
        <p:spPr>
          <a:xfrm>
            <a:off x="9211018" y="444533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6" name="object 4896"/>
          <p:cNvSpPr/>
          <p:nvPr/>
        </p:nvSpPr>
        <p:spPr>
          <a:xfrm>
            <a:off x="9388554" y="4445332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>
                <a:moveTo>
                  <a:pt x="0" y="0"/>
                </a:moveTo>
                <a:lnTo>
                  <a:pt x="565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7" name="object 4897"/>
          <p:cNvSpPr/>
          <p:nvPr/>
        </p:nvSpPr>
        <p:spPr>
          <a:xfrm>
            <a:off x="15070439" y="444533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8" name="object 4898"/>
          <p:cNvSpPr/>
          <p:nvPr/>
        </p:nvSpPr>
        <p:spPr>
          <a:xfrm>
            <a:off x="15247976" y="444533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9" name="object 4899"/>
          <p:cNvSpPr/>
          <p:nvPr/>
        </p:nvSpPr>
        <p:spPr>
          <a:xfrm>
            <a:off x="15425512" y="4445332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66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0" name="object 4900"/>
          <p:cNvSpPr/>
          <p:nvPr/>
        </p:nvSpPr>
        <p:spPr>
          <a:xfrm>
            <a:off x="9036345" y="4489717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590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1" name="object 4901"/>
          <p:cNvSpPr/>
          <p:nvPr/>
        </p:nvSpPr>
        <p:spPr>
          <a:xfrm>
            <a:off x="9166634" y="448971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2" name="object 4902"/>
          <p:cNvSpPr/>
          <p:nvPr/>
        </p:nvSpPr>
        <p:spPr>
          <a:xfrm>
            <a:off x="9344170" y="4489717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>
                <a:moveTo>
                  <a:pt x="0" y="0"/>
                </a:moveTo>
                <a:lnTo>
                  <a:pt x="880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3" name="object 4903"/>
          <p:cNvSpPr/>
          <p:nvPr/>
        </p:nvSpPr>
        <p:spPr>
          <a:xfrm>
            <a:off x="15032497" y="448971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70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4" name="object 4904"/>
          <p:cNvSpPr/>
          <p:nvPr/>
        </p:nvSpPr>
        <p:spPr>
          <a:xfrm>
            <a:off x="15203591" y="448971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5" name="object 4905"/>
          <p:cNvSpPr/>
          <p:nvPr/>
        </p:nvSpPr>
        <p:spPr>
          <a:xfrm>
            <a:off x="15381127" y="4489717"/>
            <a:ext cx="45085" cy="0"/>
          </a:xfrm>
          <a:custGeom>
            <a:avLst/>
            <a:gdLst/>
            <a:ahLst/>
            <a:cxnLst/>
            <a:rect l="l" t="t" r="r" b="b"/>
            <a:pathLst>
              <a:path w="45084">
                <a:moveTo>
                  <a:pt x="0" y="0"/>
                </a:moveTo>
                <a:lnTo>
                  <a:pt x="447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6" name="object 4906"/>
          <p:cNvSpPr/>
          <p:nvPr/>
        </p:nvSpPr>
        <p:spPr>
          <a:xfrm>
            <a:off x="9023460" y="4534101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4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7" name="object 4907"/>
          <p:cNvSpPr/>
          <p:nvPr/>
        </p:nvSpPr>
        <p:spPr>
          <a:xfrm>
            <a:off x="9122250" y="453410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8" name="object 4908"/>
          <p:cNvSpPr/>
          <p:nvPr/>
        </p:nvSpPr>
        <p:spPr>
          <a:xfrm>
            <a:off x="9299786" y="453410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>
                <a:moveTo>
                  <a:pt x="0" y="0"/>
                </a:moveTo>
                <a:lnTo>
                  <a:pt x="1195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9" name="object 4909"/>
          <p:cNvSpPr/>
          <p:nvPr/>
        </p:nvSpPr>
        <p:spPr>
          <a:xfrm>
            <a:off x="15019253" y="4534101"/>
            <a:ext cx="95885" cy="0"/>
          </a:xfrm>
          <a:custGeom>
            <a:avLst/>
            <a:gdLst/>
            <a:ahLst/>
            <a:cxnLst/>
            <a:rect l="l" t="t" r="r" b="b"/>
            <a:pathLst>
              <a:path w="95884">
                <a:moveTo>
                  <a:pt x="0" y="0"/>
                </a:moveTo>
                <a:lnTo>
                  <a:pt x="955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0" name="object 4910"/>
          <p:cNvSpPr/>
          <p:nvPr/>
        </p:nvSpPr>
        <p:spPr>
          <a:xfrm>
            <a:off x="15159208" y="453410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1" name="object 4911"/>
          <p:cNvSpPr/>
          <p:nvPr/>
        </p:nvSpPr>
        <p:spPr>
          <a:xfrm>
            <a:off x="15336744" y="4534101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80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2" name="object 4912"/>
          <p:cNvSpPr/>
          <p:nvPr/>
        </p:nvSpPr>
        <p:spPr>
          <a:xfrm>
            <a:off x="9010574" y="4578485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29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3" name="object 4913"/>
          <p:cNvSpPr/>
          <p:nvPr/>
        </p:nvSpPr>
        <p:spPr>
          <a:xfrm>
            <a:off x="9077866" y="457848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4" name="object 4914"/>
          <p:cNvSpPr/>
          <p:nvPr/>
        </p:nvSpPr>
        <p:spPr>
          <a:xfrm>
            <a:off x="9255402" y="457848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5" name="object 4915"/>
          <p:cNvSpPr/>
          <p:nvPr/>
        </p:nvSpPr>
        <p:spPr>
          <a:xfrm>
            <a:off x="15006011" y="4578485"/>
            <a:ext cx="64769" cy="0"/>
          </a:xfrm>
          <a:custGeom>
            <a:avLst/>
            <a:gdLst/>
            <a:ahLst/>
            <a:cxnLst/>
            <a:rect l="l" t="t" r="r" b="b"/>
            <a:pathLst>
              <a:path w="64769">
                <a:moveTo>
                  <a:pt x="0" y="0"/>
                </a:moveTo>
                <a:lnTo>
                  <a:pt x="644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6" name="object 4916"/>
          <p:cNvSpPr/>
          <p:nvPr/>
        </p:nvSpPr>
        <p:spPr>
          <a:xfrm>
            <a:off x="15114823" y="457848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7" name="object 4917"/>
          <p:cNvSpPr/>
          <p:nvPr/>
        </p:nvSpPr>
        <p:spPr>
          <a:xfrm>
            <a:off x="15292359" y="4578485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60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8" name="object 4918"/>
          <p:cNvSpPr/>
          <p:nvPr/>
        </p:nvSpPr>
        <p:spPr>
          <a:xfrm>
            <a:off x="9033481" y="46228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9" name="object 4919"/>
          <p:cNvSpPr/>
          <p:nvPr/>
        </p:nvSpPr>
        <p:spPr>
          <a:xfrm>
            <a:off x="9211018" y="46228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0" name="object 4920"/>
          <p:cNvSpPr/>
          <p:nvPr/>
        </p:nvSpPr>
        <p:spPr>
          <a:xfrm>
            <a:off x="9388554" y="462286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1" name="object 4921"/>
          <p:cNvSpPr/>
          <p:nvPr/>
        </p:nvSpPr>
        <p:spPr>
          <a:xfrm>
            <a:off x="14993125" y="4622869"/>
            <a:ext cx="33020" cy="0"/>
          </a:xfrm>
          <a:custGeom>
            <a:avLst/>
            <a:gdLst/>
            <a:ahLst/>
            <a:cxnLst/>
            <a:rect l="l" t="t" r="r" b="b"/>
            <a:pathLst>
              <a:path w="33019">
                <a:moveTo>
                  <a:pt x="0" y="0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2" name="object 4922"/>
          <p:cNvSpPr/>
          <p:nvPr/>
        </p:nvSpPr>
        <p:spPr>
          <a:xfrm>
            <a:off x="15070439" y="46228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3" name="object 4923"/>
          <p:cNvSpPr/>
          <p:nvPr/>
        </p:nvSpPr>
        <p:spPr>
          <a:xfrm>
            <a:off x="15247976" y="46228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4" name="object 4924"/>
          <p:cNvSpPr/>
          <p:nvPr/>
        </p:nvSpPr>
        <p:spPr>
          <a:xfrm>
            <a:off x="8989097" y="46672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5" name="object 4925"/>
          <p:cNvSpPr/>
          <p:nvPr/>
        </p:nvSpPr>
        <p:spPr>
          <a:xfrm>
            <a:off x="9166634" y="46672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6" name="object 4926"/>
          <p:cNvSpPr/>
          <p:nvPr/>
        </p:nvSpPr>
        <p:spPr>
          <a:xfrm>
            <a:off x="9344170" y="4667253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>
                <a:moveTo>
                  <a:pt x="0" y="0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7" name="object 4927"/>
          <p:cNvSpPr/>
          <p:nvPr/>
        </p:nvSpPr>
        <p:spPr>
          <a:xfrm>
            <a:off x="15026054" y="46672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8" name="object 4928"/>
          <p:cNvSpPr/>
          <p:nvPr/>
        </p:nvSpPr>
        <p:spPr>
          <a:xfrm>
            <a:off x="15203591" y="466725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9" name="object 4929"/>
          <p:cNvSpPr/>
          <p:nvPr/>
        </p:nvSpPr>
        <p:spPr>
          <a:xfrm>
            <a:off x="8971917" y="4711637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>
                <a:moveTo>
                  <a:pt x="0" y="0"/>
                </a:moveTo>
                <a:lnTo>
                  <a:pt x="1059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0" name="object 4930"/>
          <p:cNvSpPr/>
          <p:nvPr/>
        </p:nvSpPr>
        <p:spPr>
          <a:xfrm>
            <a:off x="9122250" y="471163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1" name="object 4931"/>
          <p:cNvSpPr/>
          <p:nvPr/>
        </p:nvSpPr>
        <p:spPr>
          <a:xfrm>
            <a:off x="9299786" y="4711637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2" name="object 4932"/>
          <p:cNvSpPr/>
          <p:nvPr/>
        </p:nvSpPr>
        <p:spPr>
          <a:xfrm>
            <a:off x="14981671" y="471163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3" name="object 4933"/>
          <p:cNvSpPr/>
          <p:nvPr/>
        </p:nvSpPr>
        <p:spPr>
          <a:xfrm>
            <a:off x="15159208" y="471163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4" name="object 4934"/>
          <p:cNvSpPr/>
          <p:nvPr/>
        </p:nvSpPr>
        <p:spPr>
          <a:xfrm>
            <a:off x="15336744" y="471163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5" name="object 4935"/>
          <p:cNvSpPr/>
          <p:nvPr/>
        </p:nvSpPr>
        <p:spPr>
          <a:xfrm>
            <a:off x="8959031" y="4756021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4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6" name="object 4936"/>
          <p:cNvSpPr/>
          <p:nvPr/>
        </p:nvSpPr>
        <p:spPr>
          <a:xfrm>
            <a:off x="9077866" y="475602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7" name="object 4937"/>
          <p:cNvSpPr/>
          <p:nvPr/>
        </p:nvSpPr>
        <p:spPr>
          <a:xfrm>
            <a:off x="9255402" y="4756021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>
                <a:moveTo>
                  <a:pt x="0" y="0"/>
                </a:moveTo>
                <a:lnTo>
                  <a:pt x="9986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8" name="object 4938"/>
          <p:cNvSpPr/>
          <p:nvPr/>
        </p:nvSpPr>
        <p:spPr>
          <a:xfrm>
            <a:off x="14953752" y="4756021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6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9" name="object 4939"/>
          <p:cNvSpPr/>
          <p:nvPr/>
        </p:nvSpPr>
        <p:spPr>
          <a:xfrm>
            <a:off x="15114823" y="475602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0" name="object 4940"/>
          <p:cNvSpPr/>
          <p:nvPr/>
        </p:nvSpPr>
        <p:spPr>
          <a:xfrm>
            <a:off x="15292359" y="4756021"/>
            <a:ext cx="58419" cy="0"/>
          </a:xfrm>
          <a:custGeom>
            <a:avLst/>
            <a:gdLst/>
            <a:ahLst/>
            <a:cxnLst/>
            <a:rect l="l" t="t" r="r" b="b"/>
            <a:pathLst>
              <a:path w="58419">
                <a:moveTo>
                  <a:pt x="0" y="0"/>
                </a:moveTo>
                <a:lnTo>
                  <a:pt x="579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1" name="object 4941"/>
          <p:cNvSpPr/>
          <p:nvPr/>
        </p:nvSpPr>
        <p:spPr>
          <a:xfrm>
            <a:off x="8946145" y="480040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9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2" name="object 4942"/>
          <p:cNvSpPr/>
          <p:nvPr/>
        </p:nvSpPr>
        <p:spPr>
          <a:xfrm>
            <a:off x="9033481" y="48004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3" name="object 4943"/>
          <p:cNvSpPr/>
          <p:nvPr/>
        </p:nvSpPr>
        <p:spPr>
          <a:xfrm>
            <a:off x="9211018" y="480040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36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4" name="object 4944"/>
          <p:cNvSpPr/>
          <p:nvPr/>
        </p:nvSpPr>
        <p:spPr>
          <a:xfrm>
            <a:off x="14940508" y="480040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5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5" name="object 4945"/>
          <p:cNvSpPr/>
          <p:nvPr/>
        </p:nvSpPr>
        <p:spPr>
          <a:xfrm>
            <a:off x="15070439" y="480040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6" name="object 4946"/>
          <p:cNvSpPr/>
          <p:nvPr/>
        </p:nvSpPr>
        <p:spPr>
          <a:xfrm>
            <a:off x="15247976" y="4800405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4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7" name="object 4947"/>
          <p:cNvSpPr/>
          <p:nvPr/>
        </p:nvSpPr>
        <p:spPr>
          <a:xfrm>
            <a:off x="8933618" y="4844789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>
                <a:moveTo>
                  <a:pt x="0" y="0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8" name="object 4948"/>
          <p:cNvSpPr/>
          <p:nvPr/>
        </p:nvSpPr>
        <p:spPr>
          <a:xfrm>
            <a:off x="8989097" y="4844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9" name="object 4949"/>
          <p:cNvSpPr/>
          <p:nvPr/>
        </p:nvSpPr>
        <p:spPr>
          <a:xfrm>
            <a:off x="9166634" y="4844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0" name="object 4950"/>
          <p:cNvSpPr/>
          <p:nvPr/>
        </p:nvSpPr>
        <p:spPr>
          <a:xfrm>
            <a:off x="14927622" y="4844789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0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1" name="object 4951"/>
          <p:cNvSpPr/>
          <p:nvPr/>
        </p:nvSpPr>
        <p:spPr>
          <a:xfrm>
            <a:off x="15026054" y="484478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2" name="object 4952"/>
          <p:cNvSpPr/>
          <p:nvPr/>
        </p:nvSpPr>
        <p:spPr>
          <a:xfrm>
            <a:off x="15203591" y="484478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3" name="object 4953"/>
          <p:cNvSpPr/>
          <p:nvPr/>
        </p:nvSpPr>
        <p:spPr>
          <a:xfrm>
            <a:off x="8944713" y="4889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4" name="object 4954"/>
          <p:cNvSpPr/>
          <p:nvPr/>
        </p:nvSpPr>
        <p:spPr>
          <a:xfrm>
            <a:off x="9122250" y="4889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5" name="object 4955"/>
          <p:cNvSpPr/>
          <p:nvPr/>
        </p:nvSpPr>
        <p:spPr>
          <a:xfrm>
            <a:off x="9299786" y="488917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8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6" name="object 4956"/>
          <p:cNvSpPr/>
          <p:nvPr/>
        </p:nvSpPr>
        <p:spPr>
          <a:xfrm>
            <a:off x="14914379" y="4889174"/>
            <a:ext cx="23495" cy="0"/>
          </a:xfrm>
          <a:custGeom>
            <a:avLst/>
            <a:gdLst/>
            <a:ahLst/>
            <a:cxnLst/>
            <a:rect l="l" t="t" r="r" b="b"/>
            <a:pathLst>
              <a:path w="23494">
                <a:moveTo>
                  <a:pt x="0" y="0"/>
                </a:moveTo>
                <a:lnTo>
                  <a:pt x="229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7" name="object 4957"/>
          <p:cNvSpPr/>
          <p:nvPr/>
        </p:nvSpPr>
        <p:spPr>
          <a:xfrm>
            <a:off x="14981671" y="4889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8" name="object 4958"/>
          <p:cNvSpPr/>
          <p:nvPr/>
        </p:nvSpPr>
        <p:spPr>
          <a:xfrm>
            <a:off x="15159208" y="48891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9" name="object 4959"/>
          <p:cNvSpPr/>
          <p:nvPr/>
        </p:nvSpPr>
        <p:spPr>
          <a:xfrm>
            <a:off x="8907846" y="4933558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63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0" name="object 4960"/>
          <p:cNvSpPr/>
          <p:nvPr/>
        </p:nvSpPr>
        <p:spPr>
          <a:xfrm>
            <a:off x="9077866" y="49335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1" name="object 4961"/>
          <p:cNvSpPr/>
          <p:nvPr/>
        </p:nvSpPr>
        <p:spPr>
          <a:xfrm>
            <a:off x="9255402" y="493355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3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2" name="object 4962"/>
          <p:cNvSpPr/>
          <p:nvPr/>
        </p:nvSpPr>
        <p:spPr>
          <a:xfrm>
            <a:off x="14937286" y="49335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3" name="object 4963"/>
          <p:cNvSpPr/>
          <p:nvPr/>
        </p:nvSpPr>
        <p:spPr>
          <a:xfrm>
            <a:off x="15114823" y="49335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4" name="object 4964"/>
          <p:cNvSpPr/>
          <p:nvPr/>
        </p:nvSpPr>
        <p:spPr>
          <a:xfrm>
            <a:off x="15292359" y="493355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5" name="object 4965"/>
          <p:cNvSpPr/>
          <p:nvPr/>
        </p:nvSpPr>
        <p:spPr>
          <a:xfrm>
            <a:off x="8894960" y="4977942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0" y="0"/>
                </a:moveTo>
                <a:lnTo>
                  <a:pt x="941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6" name="object 4966"/>
          <p:cNvSpPr/>
          <p:nvPr/>
        </p:nvSpPr>
        <p:spPr>
          <a:xfrm>
            <a:off x="9033481" y="49779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7" name="object 4967"/>
          <p:cNvSpPr/>
          <p:nvPr/>
        </p:nvSpPr>
        <p:spPr>
          <a:xfrm>
            <a:off x="9211018" y="4977942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1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8" name="object 4968"/>
          <p:cNvSpPr/>
          <p:nvPr/>
        </p:nvSpPr>
        <p:spPr>
          <a:xfrm>
            <a:off x="14892903" y="49779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9" name="object 4969"/>
          <p:cNvSpPr/>
          <p:nvPr/>
        </p:nvSpPr>
        <p:spPr>
          <a:xfrm>
            <a:off x="15070439" y="49779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0" name="object 4970"/>
          <p:cNvSpPr/>
          <p:nvPr/>
        </p:nvSpPr>
        <p:spPr>
          <a:xfrm>
            <a:off x="15247976" y="4977942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>
                <a:moveTo>
                  <a:pt x="0" y="0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1" name="object 4971"/>
          <p:cNvSpPr/>
          <p:nvPr/>
        </p:nvSpPr>
        <p:spPr>
          <a:xfrm>
            <a:off x="8882074" y="5022326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6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2" name="object 4972"/>
          <p:cNvSpPr/>
          <p:nvPr/>
        </p:nvSpPr>
        <p:spPr>
          <a:xfrm>
            <a:off x="8989097" y="50223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3" name="object 4973"/>
          <p:cNvSpPr/>
          <p:nvPr/>
        </p:nvSpPr>
        <p:spPr>
          <a:xfrm>
            <a:off x="9166634" y="5022326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6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4" name="object 4974"/>
          <p:cNvSpPr/>
          <p:nvPr/>
        </p:nvSpPr>
        <p:spPr>
          <a:xfrm>
            <a:off x="14875005" y="5022326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5" name="object 4975"/>
          <p:cNvSpPr/>
          <p:nvPr/>
        </p:nvSpPr>
        <p:spPr>
          <a:xfrm>
            <a:off x="15026054" y="50223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6" name="object 4976"/>
          <p:cNvSpPr/>
          <p:nvPr/>
        </p:nvSpPr>
        <p:spPr>
          <a:xfrm>
            <a:off x="15203591" y="5022326"/>
            <a:ext cx="68580" cy="0"/>
          </a:xfrm>
          <a:custGeom>
            <a:avLst/>
            <a:gdLst/>
            <a:ahLst/>
            <a:cxnLst/>
            <a:rect l="l" t="t" r="r" b="b"/>
            <a:pathLst>
              <a:path w="68580">
                <a:moveTo>
                  <a:pt x="0" y="0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7" name="object 4977"/>
          <p:cNvSpPr/>
          <p:nvPr/>
        </p:nvSpPr>
        <p:spPr>
          <a:xfrm>
            <a:off x="8869189" y="5066710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1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8" name="object 4978"/>
          <p:cNvSpPr/>
          <p:nvPr/>
        </p:nvSpPr>
        <p:spPr>
          <a:xfrm>
            <a:off x="8944713" y="50667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9" name="object 4979"/>
          <p:cNvSpPr/>
          <p:nvPr/>
        </p:nvSpPr>
        <p:spPr>
          <a:xfrm>
            <a:off x="9122250" y="50667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0" name="object 4980"/>
          <p:cNvSpPr/>
          <p:nvPr/>
        </p:nvSpPr>
        <p:spPr>
          <a:xfrm>
            <a:off x="14862120" y="5066710"/>
            <a:ext cx="75565" cy="0"/>
          </a:xfrm>
          <a:custGeom>
            <a:avLst/>
            <a:gdLst/>
            <a:ahLst/>
            <a:cxnLst/>
            <a:rect l="l" t="t" r="r" b="b"/>
            <a:pathLst>
              <a:path w="75565">
                <a:moveTo>
                  <a:pt x="0" y="0"/>
                </a:moveTo>
                <a:lnTo>
                  <a:pt x="7516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1" name="object 4981"/>
          <p:cNvSpPr/>
          <p:nvPr/>
        </p:nvSpPr>
        <p:spPr>
          <a:xfrm>
            <a:off x="14981671" y="50667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2" name="object 4982"/>
          <p:cNvSpPr/>
          <p:nvPr/>
        </p:nvSpPr>
        <p:spPr>
          <a:xfrm>
            <a:off x="15159208" y="5066710"/>
            <a:ext cx="99695" cy="0"/>
          </a:xfrm>
          <a:custGeom>
            <a:avLst/>
            <a:gdLst/>
            <a:ahLst/>
            <a:cxnLst/>
            <a:rect l="l" t="t" r="r" b="b"/>
            <a:pathLst>
              <a:path w="99694">
                <a:moveTo>
                  <a:pt x="0" y="0"/>
                </a:moveTo>
                <a:lnTo>
                  <a:pt x="995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3" name="object 4983"/>
          <p:cNvSpPr/>
          <p:nvPr/>
        </p:nvSpPr>
        <p:spPr>
          <a:xfrm>
            <a:off x="8900329" y="51110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4" name="object 4984"/>
          <p:cNvSpPr/>
          <p:nvPr/>
        </p:nvSpPr>
        <p:spPr>
          <a:xfrm>
            <a:off x="9077866" y="51110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5" name="object 4985"/>
          <p:cNvSpPr/>
          <p:nvPr/>
        </p:nvSpPr>
        <p:spPr>
          <a:xfrm>
            <a:off x="14848876" y="5111094"/>
            <a:ext cx="44450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0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6" name="object 4986"/>
          <p:cNvSpPr/>
          <p:nvPr/>
        </p:nvSpPr>
        <p:spPr>
          <a:xfrm>
            <a:off x="14937286" y="51110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7" name="object 4987"/>
          <p:cNvSpPr/>
          <p:nvPr/>
        </p:nvSpPr>
        <p:spPr>
          <a:xfrm>
            <a:off x="15114823" y="511109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8" name="object 4988"/>
          <p:cNvSpPr/>
          <p:nvPr/>
        </p:nvSpPr>
        <p:spPr>
          <a:xfrm>
            <a:off x="8855945" y="51554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9" name="object 4989"/>
          <p:cNvSpPr/>
          <p:nvPr/>
        </p:nvSpPr>
        <p:spPr>
          <a:xfrm>
            <a:off x="9033481" y="51554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0" name="object 4990"/>
          <p:cNvSpPr/>
          <p:nvPr/>
        </p:nvSpPr>
        <p:spPr>
          <a:xfrm>
            <a:off x="9211018" y="5155478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6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1" name="object 4991"/>
          <p:cNvSpPr/>
          <p:nvPr/>
        </p:nvSpPr>
        <p:spPr>
          <a:xfrm>
            <a:off x="14835632" y="5155478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>
                <a:moveTo>
                  <a:pt x="0" y="0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2" name="object 4992"/>
          <p:cNvSpPr/>
          <p:nvPr/>
        </p:nvSpPr>
        <p:spPr>
          <a:xfrm>
            <a:off x="14892903" y="51554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3" name="object 4993"/>
          <p:cNvSpPr/>
          <p:nvPr/>
        </p:nvSpPr>
        <p:spPr>
          <a:xfrm>
            <a:off x="15070439" y="51554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4" name="object 4994"/>
          <p:cNvSpPr/>
          <p:nvPr/>
        </p:nvSpPr>
        <p:spPr>
          <a:xfrm>
            <a:off x="8830890" y="5199862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38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5" name="object 4995"/>
          <p:cNvSpPr/>
          <p:nvPr/>
        </p:nvSpPr>
        <p:spPr>
          <a:xfrm>
            <a:off x="8989097" y="51998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6" name="object 4996"/>
          <p:cNvSpPr/>
          <p:nvPr/>
        </p:nvSpPr>
        <p:spPr>
          <a:xfrm>
            <a:off x="9166634" y="519986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601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7" name="object 4997"/>
          <p:cNvSpPr/>
          <p:nvPr/>
        </p:nvSpPr>
        <p:spPr>
          <a:xfrm>
            <a:off x="14848518" y="51998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8" name="object 4998"/>
          <p:cNvSpPr/>
          <p:nvPr/>
        </p:nvSpPr>
        <p:spPr>
          <a:xfrm>
            <a:off x="15026054" y="51998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9" name="object 4999"/>
          <p:cNvSpPr/>
          <p:nvPr/>
        </p:nvSpPr>
        <p:spPr>
          <a:xfrm>
            <a:off x="15203591" y="5199862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0" name="object 5000"/>
          <p:cNvSpPr/>
          <p:nvPr/>
        </p:nvSpPr>
        <p:spPr>
          <a:xfrm>
            <a:off x="8818004" y="5244246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32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1" name="object 5001"/>
          <p:cNvSpPr/>
          <p:nvPr/>
        </p:nvSpPr>
        <p:spPr>
          <a:xfrm>
            <a:off x="8944713" y="52442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2" name="object 5002"/>
          <p:cNvSpPr/>
          <p:nvPr/>
        </p:nvSpPr>
        <p:spPr>
          <a:xfrm>
            <a:off x="9122250" y="524424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6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3" name="object 5003"/>
          <p:cNvSpPr/>
          <p:nvPr/>
        </p:nvSpPr>
        <p:spPr>
          <a:xfrm>
            <a:off x="14809503" y="524424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778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4" name="object 5004"/>
          <p:cNvSpPr/>
          <p:nvPr/>
        </p:nvSpPr>
        <p:spPr>
          <a:xfrm>
            <a:off x="14981671" y="52442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5" name="object 5005"/>
          <p:cNvSpPr/>
          <p:nvPr/>
        </p:nvSpPr>
        <p:spPr>
          <a:xfrm>
            <a:off x="15159208" y="5244246"/>
            <a:ext cx="46990" cy="0"/>
          </a:xfrm>
          <a:custGeom>
            <a:avLst/>
            <a:gdLst/>
            <a:ahLst/>
            <a:cxnLst/>
            <a:rect l="l" t="t" r="r" b="b"/>
            <a:pathLst>
              <a:path w="46990">
                <a:moveTo>
                  <a:pt x="0" y="0"/>
                </a:moveTo>
                <a:lnTo>
                  <a:pt x="468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6" name="object 5006"/>
          <p:cNvSpPr/>
          <p:nvPr/>
        </p:nvSpPr>
        <p:spPr>
          <a:xfrm>
            <a:off x="8805118" y="5288631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08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7" name="object 5007"/>
          <p:cNvSpPr/>
          <p:nvPr/>
        </p:nvSpPr>
        <p:spPr>
          <a:xfrm>
            <a:off x="8900329" y="52886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8" name="object 5008"/>
          <p:cNvSpPr/>
          <p:nvPr/>
        </p:nvSpPr>
        <p:spPr>
          <a:xfrm>
            <a:off x="9077866" y="5288631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9" name="object 5009"/>
          <p:cNvSpPr/>
          <p:nvPr/>
        </p:nvSpPr>
        <p:spPr>
          <a:xfrm>
            <a:off x="14796259" y="5288631"/>
            <a:ext cx="97155" cy="0"/>
          </a:xfrm>
          <a:custGeom>
            <a:avLst/>
            <a:gdLst/>
            <a:ahLst/>
            <a:cxnLst/>
            <a:rect l="l" t="t" r="r" b="b"/>
            <a:pathLst>
              <a:path w="97155">
                <a:moveTo>
                  <a:pt x="0" y="0"/>
                </a:moveTo>
                <a:lnTo>
                  <a:pt x="966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0" name="object 5010"/>
          <p:cNvSpPr/>
          <p:nvPr/>
        </p:nvSpPr>
        <p:spPr>
          <a:xfrm>
            <a:off x="14937286" y="52886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1" name="object 5011"/>
          <p:cNvSpPr/>
          <p:nvPr/>
        </p:nvSpPr>
        <p:spPr>
          <a:xfrm>
            <a:off x="15114823" y="5288631"/>
            <a:ext cx="78740" cy="0"/>
          </a:xfrm>
          <a:custGeom>
            <a:avLst/>
            <a:gdLst/>
            <a:ahLst/>
            <a:cxnLst/>
            <a:rect l="l" t="t" r="r" b="b"/>
            <a:pathLst>
              <a:path w="78740">
                <a:moveTo>
                  <a:pt x="0" y="0"/>
                </a:moveTo>
                <a:lnTo>
                  <a:pt x="783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2" name="object 5012"/>
          <p:cNvSpPr/>
          <p:nvPr/>
        </p:nvSpPr>
        <p:spPr>
          <a:xfrm>
            <a:off x="8792233" y="533301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0" y="0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3" name="object 5013"/>
          <p:cNvSpPr/>
          <p:nvPr/>
        </p:nvSpPr>
        <p:spPr>
          <a:xfrm>
            <a:off x="8855945" y="5333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4" name="object 5014"/>
          <p:cNvSpPr/>
          <p:nvPr/>
        </p:nvSpPr>
        <p:spPr>
          <a:xfrm>
            <a:off x="9033481" y="5333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5" name="object 5015"/>
          <p:cNvSpPr/>
          <p:nvPr/>
        </p:nvSpPr>
        <p:spPr>
          <a:xfrm>
            <a:off x="14783373" y="5333015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>
                <a:moveTo>
                  <a:pt x="0" y="0"/>
                </a:moveTo>
                <a:lnTo>
                  <a:pt x="6514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6" name="object 5016"/>
          <p:cNvSpPr/>
          <p:nvPr/>
        </p:nvSpPr>
        <p:spPr>
          <a:xfrm>
            <a:off x="14892903" y="53330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7" name="object 5017"/>
          <p:cNvSpPr/>
          <p:nvPr/>
        </p:nvSpPr>
        <p:spPr>
          <a:xfrm>
            <a:off x="15070439" y="533301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5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8" name="object 5018"/>
          <p:cNvSpPr/>
          <p:nvPr/>
        </p:nvSpPr>
        <p:spPr>
          <a:xfrm>
            <a:off x="8811561" y="5377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9" name="object 5019"/>
          <p:cNvSpPr/>
          <p:nvPr/>
        </p:nvSpPr>
        <p:spPr>
          <a:xfrm>
            <a:off x="8989097" y="5377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0" name="object 5020"/>
          <p:cNvSpPr/>
          <p:nvPr/>
        </p:nvSpPr>
        <p:spPr>
          <a:xfrm>
            <a:off x="9166634" y="5377399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89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1" name="object 5021"/>
          <p:cNvSpPr/>
          <p:nvPr/>
        </p:nvSpPr>
        <p:spPr>
          <a:xfrm>
            <a:off x="14770131" y="5377399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2" name="object 5022"/>
          <p:cNvSpPr/>
          <p:nvPr/>
        </p:nvSpPr>
        <p:spPr>
          <a:xfrm>
            <a:off x="14848518" y="5377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3" name="object 5023"/>
          <p:cNvSpPr/>
          <p:nvPr/>
        </p:nvSpPr>
        <p:spPr>
          <a:xfrm>
            <a:off x="15026054" y="53773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4" name="object 5024"/>
          <p:cNvSpPr/>
          <p:nvPr/>
        </p:nvSpPr>
        <p:spPr>
          <a:xfrm>
            <a:off x="8767177" y="54221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5" name="object 5025"/>
          <p:cNvSpPr/>
          <p:nvPr/>
        </p:nvSpPr>
        <p:spPr>
          <a:xfrm>
            <a:off x="8944713" y="54221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6" name="object 5026"/>
          <p:cNvSpPr/>
          <p:nvPr/>
        </p:nvSpPr>
        <p:spPr>
          <a:xfrm>
            <a:off x="9122250" y="5422141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4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7" name="object 5027"/>
          <p:cNvSpPr/>
          <p:nvPr/>
        </p:nvSpPr>
        <p:spPr>
          <a:xfrm>
            <a:off x="14804135" y="54221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8" name="object 5028"/>
          <p:cNvSpPr/>
          <p:nvPr/>
        </p:nvSpPr>
        <p:spPr>
          <a:xfrm>
            <a:off x="14981671" y="54221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9" name="object 5029"/>
          <p:cNvSpPr/>
          <p:nvPr/>
        </p:nvSpPr>
        <p:spPr>
          <a:xfrm>
            <a:off x="8753933" y="5466525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20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0" name="object 5030"/>
          <p:cNvSpPr/>
          <p:nvPr/>
        </p:nvSpPr>
        <p:spPr>
          <a:xfrm>
            <a:off x="8900329" y="54665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1" name="object 5031"/>
          <p:cNvSpPr/>
          <p:nvPr/>
        </p:nvSpPr>
        <p:spPr>
          <a:xfrm>
            <a:off x="9077866" y="546652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0" y="0"/>
                </a:moveTo>
                <a:lnTo>
                  <a:pt x="719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2" name="object 5032"/>
          <p:cNvSpPr/>
          <p:nvPr/>
        </p:nvSpPr>
        <p:spPr>
          <a:xfrm>
            <a:off x="14759750" y="54665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3" name="object 5033"/>
          <p:cNvSpPr/>
          <p:nvPr/>
        </p:nvSpPr>
        <p:spPr>
          <a:xfrm>
            <a:off x="14937286" y="54665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4" name="object 5034"/>
          <p:cNvSpPr/>
          <p:nvPr/>
        </p:nvSpPr>
        <p:spPr>
          <a:xfrm>
            <a:off x="15114823" y="5466525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7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5" name="object 5035"/>
          <p:cNvSpPr/>
          <p:nvPr/>
        </p:nvSpPr>
        <p:spPr>
          <a:xfrm>
            <a:off x="8741047" y="5510909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51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6" name="object 5036"/>
          <p:cNvSpPr/>
          <p:nvPr/>
        </p:nvSpPr>
        <p:spPr>
          <a:xfrm>
            <a:off x="8855945" y="55109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7" name="object 5037"/>
          <p:cNvSpPr/>
          <p:nvPr/>
        </p:nvSpPr>
        <p:spPr>
          <a:xfrm>
            <a:off x="9033481" y="5510909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4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8" name="object 5038"/>
          <p:cNvSpPr/>
          <p:nvPr/>
        </p:nvSpPr>
        <p:spPr>
          <a:xfrm>
            <a:off x="14730756" y="5510909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77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9" name="object 5039"/>
          <p:cNvSpPr/>
          <p:nvPr/>
        </p:nvSpPr>
        <p:spPr>
          <a:xfrm>
            <a:off x="14892903" y="55109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0" name="object 5040"/>
          <p:cNvSpPr/>
          <p:nvPr/>
        </p:nvSpPr>
        <p:spPr>
          <a:xfrm>
            <a:off x="15070439" y="5510909"/>
            <a:ext cx="57785" cy="0"/>
          </a:xfrm>
          <a:custGeom>
            <a:avLst/>
            <a:gdLst/>
            <a:ahLst/>
            <a:cxnLst/>
            <a:rect l="l" t="t" r="r" b="b"/>
            <a:pathLst>
              <a:path w="57784">
                <a:moveTo>
                  <a:pt x="0" y="0"/>
                </a:moveTo>
                <a:lnTo>
                  <a:pt x="572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1" name="object 5041"/>
          <p:cNvSpPr/>
          <p:nvPr/>
        </p:nvSpPr>
        <p:spPr>
          <a:xfrm>
            <a:off x="8728162" y="5555293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0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2" name="object 5042"/>
          <p:cNvSpPr/>
          <p:nvPr/>
        </p:nvSpPr>
        <p:spPr>
          <a:xfrm>
            <a:off x="8811561" y="55552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3" name="object 5043"/>
          <p:cNvSpPr/>
          <p:nvPr/>
        </p:nvSpPr>
        <p:spPr>
          <a:xfrm>
            <a:off x="8989097" y="55552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4" name="object 5044"/>
          <p:cNvSpPr/>
          <p:nvPr/>
        </p:nvSpPr>
        <p:spPr>
          <a:xfrm>
            <a:off x="14717872" y="5555293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26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5" name="object 5045"/>
          <p:cNvSpPr/>
          <p:nvPr/>
        </p:nvSpPr>
        <p:spPr>
          <a:xfrm>
            <a:off x="14848518" y="55552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6" name="object 5046"/>
          <p:cNvSpPr/>
          <p:nvPr/>
        </p:nvSpPr>
        <p:spPr>
          <a:xfrm>
            <a:off x="15026054" y="555529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4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7" name="object 5047"/>
          <p:cNvSpPr/>
          <p:nvPr/>
        </p:nvSpPr>
        <p:spPr>
          <a:xfrm>
            <a:off x="8715276" y="5599677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51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8" name="object 5048"/>
          <p:cNvSpPr/>
          <p:nvPr/>
        </p:nvSpPr>
        <p:spPr>
          <a:xfrm>
            <a:off x="8767177" y="55996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9" name="object 5049"/>
          <p:cNvSpPr/>
          <p:nvPr/>
        </p:nvSpPr>
        <p:spPr>
          <a:xfrm>
            <a:off x="8944713" y="55996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0" name="object 5050"/>
          <p:cNvSpPr/>
          <p:nvPr/>
        </p:nvSpPr>
        <p:spPr>
          <a:xfrm>
            <a:off x="14704628" y="559967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1" name="object 5051"/>
          <p:cNvSpPr/>
          <p:nvPr/>
        </p:nvSpPr>
        <p:spPr>
          <a:xfrm>
            <a:off x="14804135" y="55996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2" name="object 5052"/>
          <p:cNvSpPr/>
          <p:nvPr/>
        </p:nvSpPr>
        <p:spPr>
          <a:xfrm>
            <a:off x="14981671" y="5599677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>
                <a:moveTo>
                  <a:pt x="0" y="0"/>
                </a:moveTo>
                <a:lnTo>
                  <a:pt x="1195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3" name="object 5053"/>
          <p:cNvSpPr/>
          <p:nvPr/>
        </p:nvSpPr>
        <p:spPr>
          <a:xfrm>
            <a:off x="8722793" y="56440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4" name="object 5054"/>
          <p:cNvSpPr/>
          <p:nvPr/>
        </p:nvSpPr>
        <p:spPr>
          <a:xfrm>
            <a:off x="8900329" y="56440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5" name="object 5055"/>
          <p:cNvSpPr/>
          <p:nvPr/>
        </p:nvSpPr>
        <p:spPr>
          <a:xfrm>
            <a:off x="9077866" y="5644062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7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6" name="object 5056"/>
          <p:cNvSpPr/>
          <p:nvPr/>
        </p:nvSpPr>
        <p:spPr>
          <a:xfrm>
            <a:off x="14691383" y="5644062"/>
            <a:ext cx="24130" cy="0"/>
          </a:xfrm>
          <a:custGeom>
            <a:avLst/>
            <a:gdLst/>
            <a:ahLst/>
            <a:cxnLst/>
            <a:rect l="l" t="t" r="r" b="b"/>
            <a:pathLst>
              <a:path w="24130">
                <a:moveTo>
                  <a:pt x="0" y="0"/>
                </a:moveTo>
                <a:lnTo>
                  <a:pt x="2398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7" name="object 5057"/>
          <p:cNvSpPr/>
          <p:nvPr/>
        </p:nvSpPr>
        <p:spPr>
          <a:xfrm>
            <a:off x="14759750" y="56440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8" name="object 5058"/>
          <p:cNvSpPr/>
          <p:nvPr/>
        </p:nvSpPr>
        <p:spPr>
          <a:xfrm>
            <a:off x="14937286" y="56440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9" name="object 5059"/>
          <p:cNvSpPr/>
          <p:nvPr/>
        </p:nvSpPr>
        <p:spPr>
          <a:xfrm>
            <a:off x="8689505" y="5688446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12205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0" name="object 5060"/>
          <p:cNvSpPr/>
          <p:nvPr/>
        </p:nvSpPr>
        <p:spPr>
          <a:xfrm>
            <a:off x="8855945" y="56884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1" name="object 5061"/>
          <p:cNvSpPr/>
          <p:nvPr/>
        </p:nvSpPr>
        <p:spPr>
          <a:xfrm>
            <a:off x="9033481" y="5688446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2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2" name="object 5062"/>
          <p:cNvSpPr/>
          <p:nvPr/>
        </p:nvSpPr>
        <p:spPr>
          <a:xfrm>
            <a:off x="14715366" y="56884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3" name="object 5063"/>
          <p:cNvSpPr/>
          <p:nvPr/>
        </p:nvSpPr>
        <p:spPr>
          <a:xfrm>
            <a:off x="14892903" y="56884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4" name="object 5064"/>
          <p:cNvSpPr/>
          <p:nvPr/>
        </p:nvSpPr>
        <p:spPr>
          <a:xfrm>
            <a:off x="15070439" y="56884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5" name="object 5065"/>
          <p:cNvSpPr/>
          <p:nvPr/>
        </p:nvSpPr>
        <p:spPr>
          <a:xfrm>
            <a:off x="8676619" y="5732830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5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6" name="object 5066"/>
          <p:cNvSpPr/>
          <p:nvPr/>
        </p:nvSpPr>
        <p:spPr>
          <a:xfrm>
            <a:off x="8811561" y="573283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7" name="object 5067"/>
          <p:cNvSpPr/>
          <p:nvPr/>
        </p:nvSpPr>
        <p:spPr>
          <a:xfrm>
            <a:off x="8989097" y="5732830"/>
            <a:ext cx="83820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0" y="0"/>
                </a:moveTo>
                <a:lnTo>
                  <a:pt x="837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8" name="object 5068"/>
          <p:cNvSpPr/>
          <p:nvPr/>
        </p:nvSpPr>
        <p:spPr>
          <a:xfrm>
            <a:off x="14670982" y="573283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9" name="object 5069"/>
          <p:cNvSpPr/>
          <p:nvPr/>
        </p:nvSpPr>
        <p:spPr>
          <a:xfrm>
            <a:off x="14848518" y="573283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0" name="object 5070"/>
          <p:cNvSpPr/>
          <p:nvPr/>
        </p:nvSpPr>
        <p:spPr>
          <a:xfrm>
            <a:off x="15026054" y="5732830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>
                <a:moveTo>
                  <a:pt x="0" y="0"/>
                </a:moveTo>
                <a:lnTo>
                  <a:pt x="3615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1" name="object 5071"/>
          <p:cNvSpPr/>
          <p:nvPr/>
        </p:nvSpPr>
        <p:spPr>
          <a:xfrm>
            <a:off x="8664092" y="577721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87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2" name="object 5072"/>
          <p:cNvSpPr/>
          <p:nvPr/>
        </p:nvSpPr>
        <p:spPr>
          <a:xfrm>
            <a:off x="8767177" y="57772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3" name="object 5073"/>
          <p:cNvSpPr/>
          <p:nvPr/>
        </p:nvSpPr>
        <p:spPr>
          <a:xfrm>
            <a:off x="8944713" y="5777214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25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4" name="object 5074"/>
          <p:cNvSpPr/>
          <p:nvPr/>
        </p:nvSpPr>
        <p:spPr>
          <a:xfrm>
            <a:off x="14652369" y="5777214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3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5" name="object 5075"/>
          <p:cNvSpPr/>
          <p:nvPr/>
        </p:nvSpPr>
        <p:spPr>
          <a:xfrm>
            <a:off x="14804135" y="57772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6" name="object 5076"/>
          <p:cNvSpPr/>
          <p:nvPr/>
        </p:nvSpPr>
        <p:spPr>
          <a:xfrm>
            <a:off x="14981671" y="577721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2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7" name="object 5077"/>
          <p:cNvSpPr/>
          <p:nvPr/>
        </p:nvSpPr>
        <p:spPr>
          <a:xfrm>
            <a:off x="8651206" y="582159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8" name="object 5078"/>
          <p:cNvSpPr/>
          <p:nvPr/>
        </p:nvSpPr>
        <p:spPr>
          <a:xfrm>
            <a:off x="8722793" y="58215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9" name="object 5079"/>
          <p:cNvSpPr/>
          <p:nvPr/>
        </p:nvSpPr>
        <p:spPr>
          <a:xfrm>
            <a:off x="8900329" y="58215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0" name="object 5080"/>
          <p:cNvSpPr/>
          <p:nvPr/>
        </p:nvSpPr>
        <p:spPr>
          <a:xfrm>
            <a:off x="14639125" y="5821598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2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1" name="object 5081"/>
          <p:cNvSpPr/>
          <p:nvPr/>
        </p:nvSpPr>
        <p:spPr>
          <a:xfrm>
            <a:off x="14759750" y="58215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2" name="object 5082"/>
          <p:cNvSpPr/>
          <p:nvPr/>
        </p:nvSpPr>
        <p:spPr>
          <a:xfrm>
            <a:off x="14937286" y="5821598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4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3" name="object 5083"/>
          <p:cNvSpPr/>
          <p:nvPr/>
        </p:nvSpPr>
        <p:spPr>
          <a:xfrm>
            <a:off x="8678409" y="58659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4" name="object 5084"/>
          <p:cNvSpPr/>
          <p:nvPr/>
        </p:nvSpPr>
        <p:spPr>
          <a:xfrm>
            <a:off x="8855945" y="58659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5" name="object 5085"/>
          <p:cNvSpPr/>
          <p:nvPr/>
        </p:nvSpPr>
        <p:spPr>
          <a:xfrm>
            <a:off x="9033481" y="5865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357" y="-1610"/>
                </a:moveTo>
                <a:lnTo>
                  <a:pt x="357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6" name="object 5086"/>
          <p:cNvSpPr/>
          <p:nvPr/>
        </p:nvSpPr>
        <p:spPr>
          <a:xfrm>
            <a:off x="14625882" y="5865982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09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7" name="object 5087"/>
          <p:cNvSpPr/>
          <p:nvPr/>
        </p:nvSpPr>
        <p:spPr>
          <a:xfrm>
            <a:off x="14715366" y="58659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8" name="object 5088"/>
          <p:cNvSpPr/>
          <p:nvPr/>
        </p:nvSpPr>
        <p:spPr>
          <a:xfrm>
            <a:off x="14892903" y="5865982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9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9" name="object 5089"/>
          <p:cNvSpPr/>
          <p:nvPr/>
        </p:nvSpPr>
        <p:spPr>
          <a:xfrm>
            <a:off x="8634024" y="59103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0" name="object 5090"/>
          <p:cNvSpPr/>
          <p:nvPr/>
        </p:nvSpPr>
        <p:spPr>
          <a:xfrm>
            <a:off x="8811561" y="59103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1" name="object 5091"/>
          <p:cNvSpPr/>
          <p:nvPr/>
        </p:nvSpPr>
        <p:spPr>
          <a:xfrm>
            <a:off x="8989097" y="5910366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2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2" name="object 5092"/>
          <p:cNvSpPr/>
          <p:nvPr/>
        </p:nvSpPr>
        <p:spPr>
          <a:xfrm>
            <a:off x="14612996" y="591036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3" name="object 5093"/>
          <p:cNvSpPr/>
          <p:nvPr/>
        </p:nvSpPr>
        <p:spPr>
          <a:xfrm>
            <a:off x="14670982" y="59103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4" name="object 5094"/>
          <p:cNvSpPr/>
          <p:nvPr/>
        </p:nvSpPr>
        <p:spPr>
          <a:xfrm>
            <a:off x="14848518" y="59103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5" name="object 5095"/>
          <p:cNvSpPr/>
          <p:nvPr/>
        </p:nvSpPr>
        <p:spPr>
          <a:xfrm>
            <a:off x="8612548" y="5954750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24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6" name="object 5096"/>
          <p:cNvSpPr/>
          <p:nvPr/>
        </p:nvSpPr>
        <p:spPr>
          <a:xfrm>
            <a:off x="8767177" y="59547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7" name="object 5097"/>
          <p:cNvSpPr/>
          <p:nvPr/>
        </p:nvSpPr>
        <p:spPr>
          <a:xfrm>
            <a:off x="8944713" y="5954750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7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8" name="object 5098"/>
          <p:cNvSpPr/>
          <p:nvPr/>
        </p:nvSpPr>
        <p:spPr>
          <a:xfrm>
            <a:off x="14626597" y="59547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9" name="object 5099"/>
          <p:cNvSpPr/>
          <p:nvPr/>
        </p:nvSpPr>
        <p:spPr>
          <a:xfrm>
            <a:off x="14804135" y="59547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0" name="object 5100"/>
          <p:cNvSpPr/>
          <p:nvPr/>
        </p:nvSpPr>
        <p:spPr>
          <a:xfrm>
            <a:off x="14981671" y="595475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1" name="object 5101"/>
          <p:cNvSpPr/>
          <p:nvPr/>
        </p:nvSpPr>
        <p:spPr>
          <a:xfrm>
            <a:off x="8599663" y="5999134"/>
            <a:ext cx="78740" cy="0"/>
          </a:xfrm>
          <a:custGeom>
            <a:avLst/>
            <a:gdLst/>
            <a:ahLst/>
            <a:cxnLst/>
            <a:rect l="l" t="t" r="r" b="b"/>
            <a:pathLst>
              <a:path w="78740">
                <a:moveTo>
                  <a:pt x="0" y="0"/>
                </a:moveTo>
                <a:lnTo>
                  <a:pt x="787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2" name="object 5102"/>
          <p:cNvSpPr/>
          <p:nvPr/>
        </p:nvSpPr>
        <p:spPr>
          <a:xfrm>
            <a:off x="8722793" y="59991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3" name="object 5103"/>
          <p:cNvSpPr/>
          <p:nvPr/>
        </p:nvSpPr>
        <p:spPr>
          <a:xfrm>
            <a:off x="8900329" y="5999134"/>
            <a:ext cx="95885" cy="0"/>
          </a:xfrm>
          <a:custGeom>
            <a:avLst/>
            <a:gdLst/>
            <a:ahLst/>
            <a:cxnLst/>
            <a:rect l="l" t="t" r="r" b="b"/>
            <a:pathLst>
              <a:path w="95884">
                <a:moveTo>
                  <a:pt x="0" y="0"/>
                </a:moveTo>
                <a:lnTo>
                  <a:pt x="955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4" name="object 5104"/>
          <p:cNvSpPr/>
          <p:nvPr/>
        </p:nvSpPr>
        <p:spPr>
          <a:xfrm>
            <a:off x="14586509" y="5999134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5">
                <a:moveTo>
                  <a:pt x="0" y="0"/>
                </a:moveTo>
                <a:lnTo>
                  <a:pt x="1288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5" name="object 5105"/>
          <p:cNvSpPr/>
          <p:nvPr/>
        </p:nvSpPr>
        <p:spPr>
          <a:xfrm>
            <a:off x="14759750" y="59991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6" name="object 5106"/>
          <p:cNvSpPr/>
          <p:nvPr/>
        </p:nvSpPr>
        <p:spPr>
          <a:xfrm>
            <a:off x="14937286" y="5999134"/>
            <a:ext cx="46355" cy="0"/>
          </a:xfrm>
          <a:custGeom>
            <a:avLst/>
            <a:gdLst/>
            <a:ahLst/>
            <a:cxnLst/>
            <a:rect l="l" t="t" r="r" b="b"/>
            <a:pathLst>
              <a:path w="46355">
                <a:moveTo>
                  <a:pt x="0" y="0"/>
                </a:moveTo>
                <a:lnTo>
                  <a:pt x="461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7" name="object 5107"/>
          <p:cNvSpPr/>
          <p:nvPr/>
        </p:nvSpPr>
        <p:spPr>
          <a:xfrm>
            <a:off x="8586777" y="604351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8" name="object 5108"/>
          <p:cNvSpPr/>
          <p:nvPr/>
        </p:nvSpPr>
        <p:spPr>
          <a:xfrm>
            <a:off x="8678409" y="604351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9" name="object 5109"/>
          <p:cNvSpPr/>
          <p:nvPr/>
        </p:nvSpPr>
        <p:spPr>
          <a:xfrm>
            <a:off x="8855945" y="6043519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06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0" name="object 5110"/>
          <p:cNvSpPr/>
          <p:nvPr/>
        </p:nvSpPr>
        <p:spPr>
          <a:xfrm>
            <a:off x="14573623" y="6043519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3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1" name="object 5111"/>
          <p:cNvSpPr/>
          <p:nvPr/>
        </p:nvSpPr>
        <p:spPr>
          <a:xfrm>
            <a:off x="14715366" y="604351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2" name="object 5112"/>
          <p:cNvSpPr/>
          <p:nvPr/>
        </p:nvSpPr>
        <p:spPr>
          <a:xfrm>
            <a:off x="14892903" y="6043519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>
                <a:moveTo>
                  <a:pt x="0" y="0"/>
                </a:moveTo>
                <a:lnTo>
                  <a:pt x="773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3" name="object 5113"/>
          <p:cNvSpPr/>
          <p:nvPr/>
        </p:nvSpPr>
        <p:spPr>
          <a:xfrm>
            <a:off x="8573891" y="6087903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4" name="object 5114"/>
          <p:cNvSpPr/>
          <p:nvPr/>
        </p:nvSpPr>
        <p:spPr>
          <a:xfrm>
            <a:off x="8634024" y="608790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5" name="object 5115"/>
          <p:cNvSpPr/>
          <p:nvPr/>
        </p:nvSpPr>
        <p:spPr>
          <a:xfrm>
            <a:off x="8811561" y="608790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6" name="object 5116"/>
          <p:cNvSpPr/>
          <p:nvPr/>
        </p:nvSpPr>
        <p:spPr>
          <a:xfrm>
            <a:off x="14560379" y="6087903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7" name="object 5117"/>
          <p:cNvSpPr/>
          <p:nvPr/>
        </p:nvSpPr>
        <p:spPr>
          <a:xfrm>
            <a:off x="14670982" y="608790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8" name="object 5118"/>
          <p:cNvSpPr/>
          <p:nvPr/>
        </p:nvSpPr>
        <p:spPr>
          <a:xfrm>
            <a:off x="14848518" y="6087903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88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9" name="object 5119"/>
          <p:cNvSpPr/>
          <p:nvPr/>
        </p:nvSpPr>
        <p:spPr>
          <a:xfrm>
            <a:off x="8589640" y="61322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0" name="object 5120"/>
          <p:cNvSpPr/>
          <p:nvPr/>
        </p:nvSpPr>
        <p:spPr>
          <a:xfrm>
            <a:off x="8767177" y="61322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1" name="object 5121"/>
          <p:cNvSpPr/>
          <p:nvPr/>
        </p:nvSpPr>
        <p:spPr>
          <a:xfrm>
            <a:off x="8944713" y="613228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5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2" name="object 5122"/>
          <p:cNvSpPr/>
          <p:nvPr/>
        </p:nvSpPr>
        <p:spPr>
          <a:xfrm>
            <a:off x="14547493" y="6132287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7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3" name="object 5123"/>
          <p:cNvSpPr/>
          <p:nvPr/>
        </p:nvSpPr>
        <p:spPr>
          <a:xfrm>
            <a:off x="14626597" y="61322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4" name="object 5124"/>
          <p:cNvSpPr/>
          <p:nvPr/>
        </p:nvSpPr>
        <p:spPr>
          <a:xfrm>
            <a:off x="14804135" y="61322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5" name="object 5125"/>
          <p:cNvSpPr/>
          <p:nvPr/>
        </p:nvSpPr>
        <p:spPr>
          <a:xfrm>
            <a:off x="8548478" y="6176671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9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6" name="object 5126"/>
          <p:cNvSpPr/>
          <p:nvPr/>
        </p:nvSpPr>
        <p:spPr>
          <a:xfrm>
            <a:off x="8722793" y="61766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7" name="object 5127"/>
          <p:cNvSpPr/>
          <p:nvPr/>
        </p:nvSpPr>
        <p:spPr>
          <a:xfrm>
            <a:off x="8900329" y="6176671"/>
            <a:ext cx="44450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0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8" name="object 5128"/>
          <p:cNvSpPr/>
          <p:nvPr/>
        </p:nvSpPr>
        <p:spPr>
          <a:xfrm>
            <a:off x="14534250" y="61766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5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9" name="object 5129"/>
          <p:cNvSpPr/>
          <p:nvPr/>
        </p:nvSpPr>
        <p:spPr>
          <a:xfrm>
            <a:off x="14582213" y="61766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0" name="object 5130"/>
          <p:cNvSpPr/>
          <p:nvPr/>
        </p:nvSpPr>
        <p:spPr>
          <a:xfrm>
            <a:off x="14759750" y="61766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1" name="object 5131"/>
          <p:cNvSpPr/>
          <p:nvPr/>
        </p:nvSpPr>
        <p:spPr>
          <a:xfrm>
            <a:off x="8535592" y="6221055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4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2" name="object 5132"/>
          <p:cNvSpPr/>
          <p:nvPr/>
        </p:nvSpPr>
        <p:spPr>
          <a:xfrm>
            <a:off x="8678409" y="62210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3" name="object 5133"/>
          <p:cNvSpPr/>
          <p:nvPr/>
        </p:nvSpPr>
        <p:spPr>
          <a:xfrm>
            <a:off x="8855945" y="6221055"/>
            <a:ext cx="75565" cy="0"/>
          </a:xfrm>
          <a:custGeom>
            <a:avLst/>
            <a:gdLst/>
            <a:ahLst/>
            <a:cxnLst/>
            <a:rect l="l" t="t" r="r" b="b"/>
            <a:pathLst>
              <a:path w="75565">
                <a:moveTo>
                  <a:pt x="0" y="0"/>
                </a:moveTo>
                <a:lnTo>
                  <a:pt x="755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4" name="object 5134"/>
          <p:cNvSpPr/>
          <p:nvPr/>
        </p:nvSpPr>
        <p:spPr>
          <a:xfrm>
            <a:off x="14537828" y="62210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5" name="object 5135"/>
          <p:cNvSpPr/>
          <p:nvPr/>
        </p:nvSpPr>
        <p:spPr>
          <a:xfrm>
            <a:off x="14715366" y="62210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6" name="object 5136"/>
          <p:cNvSpPr/>
          <p:nvPr/>
        </p:nvSpPr>
        <p:spPr>
          <a:xfrm>
            <a:off x="14892903" y="6221055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>
                <a:moveTo>
                  <a:pt x="0" y="0"/>
                </a:moveTo>
                <a:lnTo>
                  <a:pt x="2505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7" name="object 5137"/>
          <p:cNvSpPr/>
          <p:nvPr/>
        </p:nvSpPr>
        <p:spPr>
          <a:xfrm>
            <a:off x="8522706" y="626544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69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8" name="object 5138"/>
          <p:cNvSpPr/>
          <p:nvPr/>
        </p:nvSpPr>
        <p:spPr>
          <a:xfrm>
            <a:off x="8634024" y="62654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9" name="object 5139"/>
          <p:cNvSpPr/>
          <p:nvPr/>
        </p:nvSpPr>
        <p:spPr>
          <a:xfrm>
            <a:off x="8811561" y="626544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3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0" name="object 5140"/>
          <p:cNvSpPr/>
          <p:nvPr/>
        </p:nvSpPr>
        <p:spPr>
          <a:xfrm>
            <a:off x="14508120" y="6265440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4">
                <a:moveTo>
                  <a:pt x="0" y="0"/>
                </a:moveTo>
                <a:lnTo>
                  <a:pt x="1184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1" name="object 5141"/>
          <p:cNvSpPr/>
          <p:nvPr/>
        </p:nvSpPr>
        <p:spPr>
          <a:xfrm>
            <a:off x="14670982" y="62654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2" name="object 5142"/>
          <p:cNvSpPr/>
          <p:nvPr/>
        </p:nvSpPr>
        <p:spPr>
          <a:xfrm>
            <a:off x="14848518" y="6265440"/>
            <a:ext cx="56515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1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3" name="object 5143"/>
          <p:cNvSpPr/>
          <p:nvPr/>
        </p:nvSpPr>
        <p:spPr>
          <a:xfrm>
            <a:off x="8509820" y="630982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43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4" name="object 5144"/>
          <p:cNvSpPr/>
          <p:nvPr/>
        </p:nvSpPr>
        <p:spPr>
          <a:xfrm>
            <a:off x="8589640" y="63098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5" name="object 5145"/>
          <p:cNvSpPr/>
          <p:nvPr/>
        </p:nvSpPr>
        <p:spPr>
          <a:xfrm>
            <a:off x="8767177" y="63098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6" name="object 5146"/>
          <p:cNvSpPr/>
          <p:nvPr/>
        </p:nvSpPr>
        <p:spPr>
          <a:xfrm>
            <a:off x="14494876" y="6309824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3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7" name="object 5147"/>
          <p:cNvSpPr/>
          <p:nvPr/>
        </p:nvSpPr>
        <p:spPr>
          <a:xfrm>
            <a:off x="14626597" y="63098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8" name="object 5148"/>
          <p:cNvSpPr/>
          <p:nvPr/>
        </p:nvSpPr>
        <p:spPr>
          <a:xfrm>
            <a:off x="14804135" y="6309824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3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9" name="object 5149"/>
          <p:cNvSpPr/>
          <p:nvPr/>
        </p:nvSpPr>
        <p:spPr>
          <a:xfrm>
            <a:off x="8496935" y="6354208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39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0" name="object 5150"/>
          <p:cNvSpPr/>
          <p:nvPr/>
        </p:nvSpPr>
        <p:spPr>
          <a:xfrm>
            <a:off x="8545256" y="63542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1" name="object 5151"/>
          <p:cNvSpPr/>
          <p:nvPr/>
        </p:nvSpPr>
        <p:spPr>
          <a:xfrm>
            <a:off x="8722793" y="63542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2" name="object 5152"/>
          <p:cNvSpPr/>
          <p:nvPr/>
        </p:nvSpPr>
        <p:spPr>
          <a:xfrm>
            <a:off x="14481633" y="6354208"/>
            <a:ext cx="56515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1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3" name="object 5153"/>
          <p:cNvSpPr/>
          <p:nvPr/>
        </p:nvSpPr>
        <p:spPr>
          <a:xfrm>
            <a:off x="14582213" y="63542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4" name="object 5154"/>
          <p:cNvSpPr/>
          <p:nvPr/>
        </p:nvSpPr>
        <p:spPr>
          <a:xfrm>
            <a:off x="14759750" y="6354208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5" name="object 5155"/>
          <p:cNvSpPr/>
          <p:nvPr/>
        </p:nvSpPr>
        <p:spPr>
          <a:xfrm>
            <a:off x="8500872" y="63985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6" name="object 5156"/>
          <p:cNvSpPr/>
          <p:nvPr/>
        </p:nvSpPr>
        <p:spPr>
          <a:xfrm>
            <a:off x="8678409" y="63985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7" name="object 5157"/>
          <p:cNvSpPr/>
          <p:nvPr/>
        </p:nvSpPr>
        <p:spPr>
          <a:xfrm>
            <a:off x="8855945" y="639859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3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8" name="object 5158"/>
          <p:cNvSpPr/>
          <p:nvPr/>
        </p:nvSpPr>
        <p:spPr>
          <a:xfrm>
            <a:off x="14468747" y="639859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69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9" name="object 5159"/>
          <p:cNvSpPr/>
          <p:nvPr/>
        </p:nvSpPr>
        <p:spPr>
          <a:xfrm>
            <a:off x="14537828" y="63985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0" name="object 5160"/>
          <p:cNvSpPr/>
          <p:nvPr/>
        </p:nvSpPr>
        <p:spPr>
          <a:xfrm>
            <a:off x="14715366" y="63985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1" name="object 5161"/>
          <p:cNvSpPr/>
          <p:nvPr/>
        </p:nvSpPr>
        <p:spPr>
          <a:xfrm>
            <a:off x="8471521" y="6442976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2" name="object 5162"/>
          <p:cNvSpPr/>
          <p:nvPr/>
        </p:nvSpPr>
        <p:spPr>
          <a:xfrm>
            <a:off x="8634024" y="64429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3" name="object 5163"/>
          <p:cNvSpPr/>
          <p:nvPr/>
        </p:nvSpPr>
        <p:spPr>
          <a:xfrm>
            <a:off x="8811561" y="6442976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0" y="0"/>
                </a:moveTo>
                <a:lnTo>
                  <a:pt x="558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4" name="object 5164"/>
          <p:cNvSpPr/>
          <p:nvPr/>
        </p:nvSpPr>
        <p:spPr>
          <a:xfrm>
            <a:off x="14493445" y="64429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5" name="object 5165"/>
          <p:cNvSpPr/>
          <p:nvPr/>
        </p:nvSpPr>
        <p:spPr>
          <a:xfrm>
            <a:off x="14670982" y="64429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6" name="object 5166"/>
          <p:cNvSpPr/>
          <p:nvPr/>
        </p:nvSpPr>
        <p:spPr>
          <a:xfrm>
            <a:off x="14848518" y="6442976"/>
            <a:ext cx="4445" cy="0"/>
          </a:xfrm>
          <a:custGeom>
            <a:avLst/>
            <a:gdLst/>
            <a:ahLst/>
            <a:cxnLst/>
            <a:rect l="l" t="t" r="r" b="b"/>
            <a:pathLst>
              <a:path w="4444">
                <a:moveTo>
                  <a:pt x="0" y="0"/>
                </a:moveTo>
                <a:lnTo>
                  <a:pt x="39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7" name="object 5167"/>
          <p:cNvSpPr/>
          <p:nvPr/>
        </p:nvSpPr>
        <p:spPr>
          <a:xfrm>
            <a:off x="8458636" y="6487360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62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8" name="object 5168"/>
          <p:cNvSpPr/>
          <p:nvPr/>
        </p:nvSpPr>
        <p:spPr>
          <a:xfrm>
            <a:off x="8589640" y="64873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9" name="object 5169"/>
          <p:cNvSpPr/>
          <p:nvPr/>
        </p:nvSpPr>
        <p:spPr>
          <a:xfrm>
            <a:off x="8767177" y="6487360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3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0" name="object 5170"/>
          <p:cNvSpPr/>
          <p:nvPr/>
        </p:nvSpPr>
        <p:spPr>
          <a:xfrm>
            <a:off x="14449060" y="64873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1" name="object 5171"/>
          <p:cNvSpPr/>
          <p:nvPr/>
        </p:nvSpPr>
        <p:spPr>
          <a:xfrm>
            <a:off x="14626597" y="64873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2" name="object 5172"/>
          <p:cNvSpPr/>
          <p:nvPr/>
        </p:nvSpPr>
        <p:spPr>
          <a:xfrm>
            <a:off x="14804135" y="648736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3" name="object 5173"/>
          <p:cNvSpPr/>
          <p:nvPr/>
        </p:nvSpPr>
        <p:spPr>
          <a:xfrm>
            <a:off x="8445750" y="653174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4" name="object 5174"/>
          <p:cNvSpPr/>
          <p:nvPr/>
        </p:nvSpPr>
        <p:spPr>
          <a:xfrm>
            <a:off x="8545256" y="65317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5" name="object 5175"/>
          <p:cNvSpPr/>
          <p:nvPr/>
        </p:nvSpPr>
        <p:spPr>
          <a:xfrm>
            <a:off x="8722793" y="653174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6" name="object 5176"/>
          <p:cNvSpPr/>
          <p:nvPr/>
        </p:nvSpPr>
        <p:spPr>
          <a:xfrm>
            <a:off x="14429375" y="6531744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4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7" name="object 5177"/>
          <p:cNvSpPr/>
          <p:nvPr/>
        </p:nvSpPr>
        <p:spPr>
          <a:xfrm>
            <a:off x="14582213" y="65317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8" name="object 5178"/>
          <p:cNvSpPr/>
          <p:nvPr/>
        </p:nvSpPr>
        <p:spPr>
          <a:xfrm>
            <a:off x="14759750" y="6531744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9" name="object 5179"/>
          <p:cNvSpPr/>
          <p:nvPr/>
        </p:nvSpPr>
        <p:spPr>
          <a:xfrm>
            <a:off x="8432865" y="6576128"/>
            <a:ext cx="24130" cy="0"/>
          </a:xfrm>
          <a:custGeom>
            <a:avLst/>
            <a:gdLst/>
            <a:ahLst/>
            <a:cxnLst/>
            <a:rect l="l" t="t" r="r" b="b"/>
            <a:pathLst>
              <a:path w="24129">
                <a:moveTo>
                  <a:pt x="0" y="0"/>
                </a:moveTo>
                <a:lnTo>
                  <a:pt x="236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0" name="object 5180"/>
          <p:cNvSpPr/>
          <p:nvPr/>
        </p:nvSpPr>
        <p:spPr>
          <a:xfrm>
            <a:off x="8500872" y="65761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1" name="object 5181"/>
          <p:cNvSpPr/>
          <p:nvPr/>
        </p:nvSpPr>
        <p:spPr>
          <a:xfrm>
            <a:off x="8678409" y="65761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2" name="object 5182"/>
          <p:cNvSpPr/>
          <p:nvPr/>
        </p:nvSpPr>
        <p:spPr>
          <a:xfrm>
            <a:off x="14416130" y="6576128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>
                <a:moveTo>
                  <a:pt x="0" y="0"/>
                </a:moveTo>
                <a:lnTo>
                  <a:pt x="773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3" name="object 5183"/>
          <p:cNvSpPr/>
          <p:nvPr/>
        </p:nvSpPr>
        <p:spPr>
          <a:xfrm>
            <a:off x="14537828" y="65761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4" name="object 5184"/>
          <p:cNvSpPr/>
          <p:nvPr/>
        </p:nvSpPr>
        <p:spPr>
          <a:xfrm>
            <a:off x="14715366" y="6576128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71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5" name="object 5185"/>
          <p:cNvSpPr/>
          <p:nvPr/>
        </p:nvSpPr>
        <p:spPr>
          <a:xfrm>
            <a:off x="8456488" y="66205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6" name="object 5186"/>
          <p:cNvSpPr/>
          <p:nvPr/>
        </p:nvSpPr>
        <p:spPr>
          <a:xfrm>
            <a:off x="8634024" y="66205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7" name="object 5187"/>
          <p:cNvSpPr/>
          <p:nvPr/>
        </p:nvSpPr>
        <p:spPr>
          <a:xfrm>
            <a:off x="8811561" y="662051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8" name="object 5188"/>
          <p:cNvSpPr/>
          <p:nvPr/>
        </p:nvSpPr>
        <p:spPr>
          <a:xfrm>
            <a:off x="14403244" y="6620512"/>
            <a:ext cx="46355" cy="0"/>
          </a:xfrm>
          <a:custGeom>
            <a:avLst/>
            <a:gdLst/>
            <a:ahLst/>
            <a:cxnLst/>
            <a:rect l="l" t="t" r="r" b="b"/>
            <a:pathLst>
              <a:path w="46355">
                <a:moveTo>
                  <a:pt x="0" y="0"/>
                </a:moveTo>
                <a:lnTo>
                  <a:pt x="458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9" name="object 5189"/>
          <p:cNvSpPr/>
          <p:nvPr/>
        </p:nvSpPr>
        <p:spPr>
          <a:xfrm>
            <a:off x="14493445" y="66205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0" name="object 5190"/>
          <p:cNvSpPr/>
          <p:nvPr/>
        </p:nvSpPr>
        <p:spPr>
          <a:xfrm>
            <a:off x="14670982" y="6620512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5">
                <a:moveTo>
                  <a:pt x="0" y="0"/>
                </a:moveTo>
                <a:lnTo>
                  <a:pt x="1288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1" name="object 5191"/>
          <p:cNvSpPr/>
          <p:nvPr/>
        </p:nvSpPr>
        <p:spPr>
          <a:xfrm>
            <a:off x="8412104" y="66648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2" name="object 5192"/>
          <p:cNvSpPr/>
          <p:nvPr/>
        </p:nvSpPr>
        <p:spPr>
          <a:xfrm>
            <a:off x="8589640" y="66648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3" name="object 5193"/>
          <p:cNvSpPr/>
          <p:nvPr/>
        </p:nvSpPr>
        <p:spPr>
          <a:xfrm>
            <a:off x="8767177" y="6664897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615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4" name="object 5194"/>
          <p:cNvSpPr/>
          <p:nvPr/>
        </p:nvSpPr>
        <p:spPr>
          <a:xfrm>
            <a:off x="14390002" y="666489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5" name="object 5195"/>
          <p:cNvSpPr/>
          <p:nvPr/>
        </p:nvSpPr>
        <p:spPr>
          <a:xfrm>
            <a:off x="14449060" y="66648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6" name="object 5196"/>
          <p:cNvSpPr/>
          <p:nvPr/>
        </p:nvSpPr>
        <p:spPr>
          <a:xfrm>
            <a:off x="14626597" y="66648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7" name="object 5197"/>
          <p:cNvSpPr/>
          <p:nvPr/>
        </p:nvSpPr>
        <p:spPr>
          <a:xfrm>
            <a:off x="8394207" y="6709281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8" name="object 5198"/>
          <p:cNvSpPr/>
          <p:nvPr/>
        </p:nvSpPr>
        <p:spPr>
          <a:xfrm>
            <a:off x="8545256" y="67092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9" name="object 5199"/>
          <p:cNvSpPr/>
          <p:nvPr/>
        </p:nvSpPr>
        <p:spPr>
          <a:xfrm>
            <a:off x="8722793" y="6709281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0" name="object 5200"/>
          <p:cNvSpPr/>
          <p:nvPr/>
        </p:nvSpPr>
        <p:spPr>
          <a:xfrm>
            <a:off x="14404677" y="67092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1" name="object 5201"/>
          <p:cNvSpPr/>
          <p:nvPr/>
        </p:nvSpPr>
        <p:spPr>
          <a:xfrm>
            <a:off x="14582213" y="67092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2" name="object 5202"/>
          <p:cNvSpPr/>
          <p:nvPr/>
        </p:nvSpPr>
        <p:spPr>
          <a:xfrm>
            <a:off x="14759750" y="670928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95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3" name="object 5203"/>
          <p:cNvSpPr/>
          <p:nvPr/>
        </p:nvSpPr>
        <p:spPr>
          <a:xfrm>
            <a:off x="8381679" y="6753665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80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4" name="object 5204"/>
          <p:cNvSpPr/>
          <p:nvPr/>
        </p:nvSpPr>
        <p:spPr>
          <a:xfrm>
            <a:off x="8500872" y="67536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5" name="object 5205"/>
          <p:cNvSpPr/>
          <p:nvPr/>
        </p:nvSpPr>
        <p:spPr>
          <a:xfrm>
            <a:off x="8678409" y="6753665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>
                <a:moveTo>
                  <a:pt x="0" y="0"/>
                </a:moveTo>
                <a:lnTo>
                  <a:pt x="991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6" name="object 5206"/>
          <p:cNvSpPr/>
          <p:nvPr/>
        </p:nvSpPr>
        <p:spPr>
          <a:xfrm>
            <a:off x="14363872" y="6753665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5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7" name="object 5207"/>
          <p:cNvSpPr/>
          <p:nvPr/>
        </p:nvSpPr>
        <p:spPr>
          <a:xfrm>
            <a:off x="14537828" y="675366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8" name="object 5208"/>
          <p:cNvSpPr/>
          <p:nvPr/>
        </p:nvSpPr>
        <p:spPr>
          <a:xfrm>
            <a:off x="14715366" y="6753665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09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9" name="object 5209"/>
          <p:cNvSpPr/>
          <p:nvPr/>
        </p:nvSpPr>
        <p:spPr>
          <a:xfrm>
            <a:off x="8368793" y="6798049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0" y="0"/>
                </a:moveTo>
                <a:lnTo>
                  <a:pt x="433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0" name="object 5210"/>
          <p:cNvSpPr/>
          <p:nvPr/>
        </p:nvSpPr>
        <p:spPr>
          <a:xfrm>
            <a:off x="8456488" y="679804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1" name="object 5211"/>
          <p:cNvSpPr/>
          <p:nvPr/>
        </p:nvSpPr>
        <p:spPr>
          <a:xfrm>
            <a:off x="8634024" y="679804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2" name="object 5212"/>
          <p:cNvSpPr/>
          <p:nvPr/>
        </p:nvSpPr>
        <p:spPr>
          <a:xfrm>
            <a:off x="14350629" y="6798049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4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3" name="object 5213"/>
          <p:cNvSpPr/>
          <p:nvPr/>
        </p:nvSpPr>
        <p:spPr>
          <a:xfrm>
            <a:off x="14493445" y="679804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4" name="object 5214"/>
          <p:cNvSpPr/>
          <p:nvPr/>
        </p:nvSpPr>
        <p:spPr>
          <a:xfrm>
            <a:off x="14670982" y="6798049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59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5" name="object 5215"/>
          <p:cNvSpPr/>
          <p:nvPr/>
        </p:nvSpPr>
        <p:spPr>
          <a:xfrm>
            <a:off x="8355908" y="6842433"/>
            <a:ext cx="12065" cy="0"/>
          </a:xfrm>
          <a:custGeom>
            <a:avLst/>
            <a:gdLst/>
            <a:ahLst/>
            <a:cxnLst/>
            <a:rect l="l" t="t" r="r" b="b"/>
            <a:pathLst>
              <a:path w="12065">
                <a:moveTo>
                  <a:pt x="0" y="0"/>
                </a:moveTo>
                <a:lnTo>
                  <a:pt x="118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6" name="object 5216"/>
          <p:cNvSpPr/>
          <p:nvPr/>
        </p:nvSpPr>
        <p:spPr>
          <a:xfrm>
            <a:off x="8412104" y="684243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7" name="object 5217"/>
          <p:cNvSpPr/>
          <p:nvPr/>
        </p:nvSpPr>
        <p:spPr>
          <a:xfrm>
            <a:off x="8589640" y="684243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8" name="object 5218"/>
          <p:cNvSpPr/>
          <p:nvPr/>
        </p:nvSpPr>
        <p:spPr>
          <a:xfrm>
            <a:off x="14337743" y="684243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69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9" name="object 5219"/>
          <p:cNvSpPr/>
          <p:nvPr/>
        </p:nvSpPr>
        <p:spPr>
          <a:xfrm>
            <a:off x="14449060" y="684243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0" name="object 5220"/>
          <p:cNvSpPr/>
          <p:nvPr/>
        </p:nvSpPr>
        <p:spPr>
          <a:xfrm>
            <a:off x="14626597" y="6842433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1" name="object 5221"/>
          <p:cNvSpPr/>
          <p:nvPr/>
        </p:nvSpPr>
        <p:spPr>
          <a:xfrm>
            <a:off x="8367720" y="688681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2" name="object 5222"/>
          <p:cNvSpPr/>
          <p:nvPr/>
        </p:nvSpPr>
        <p:spPr>
          <a:xfrm>
            <a:off x="8545256" y="688681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3" name="object 5223"/>
          <p:cNvSpPr/>
          <p:nvPr/>
        </p:nvSpPr>
        <p:spPr>
          <a:xfrm>
            <a:off x="8722793" y="688681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4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4" name="object 5224"/>
          <p:cNvSpPr/>
          <p:nvPr/>
        </p:nvSpPr>
        <p:spPr>
          <a:xfrm>
            <a:off x="14324499" y="6886817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>
                <a:moveTo>
                  <a:pt x="0" y="0"/>
                </a:moveTo>
                <a:lnTo>
                  <a:pt x="3579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5" name="object 5225"/>
          <p:cNvSpPr/>
          <p:nvPr/>
        </p:nvSpPr>
        <p:spPr>
          <a:xfrm>
            <a:off x="14404677" y="688681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6" name="object 5226"/>
          <p:cNvSpPr/>
          <p:nvPr/>
        </p:nvSpPr>
        <p:spPr>
          <a:xfrm>
            <a:off x="14582213" y="688681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7" name="object 5227"/>
          <p:cNvSpPr/>
          <p:nvPr/>
        </p:nvSpPr>
        <p:spPr>
          <a:xfrm>
            <a:off x="8330137" y="6931201"/>
            <a:ext cx="126364" cy="0"/>
          </a:xfrm>
          <a:custGeom>
            <a:avLst/>
            <a:gdLst/>
            <a:ahLst/>
            <a:cxnLst/>
            <a:rect l="l" t="t" r="r" b="b"/>
            <a:pathLst>
              <a:path w="126365">
                <a:moveTo>
                  <a:pt x="0" y="0"/>
                </a:moveTo>
                <a:lnTo>
                  <a:pt x="12635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8" name="object 5228"/>
          <p:cNvSpPr/>
          <p:nvPr/>
        </p:nvSpPr>
        <p:spPr>
          <a:xfrm>
            <a:off x="8500872" y="693120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9" name="object 5229"/>
          <p:cNvSpPr/>
          <p:nvPr/>
        </p:nvSpPr>
        <p:spPr>
          <a:xfrm>
            <a:off x="8678409" y="6931201"/>
            <a:ext cx="48260" cy="0"/>
          </a:xfrm>
          <a:custGeom>
            <a:avLst/>
            <a:gdLst/>
            <a:ahLst/>
            <a:cxnLst/>
            <a:rect l="l" t="t" r="r" b="b"/>
            <a:pathLst>
              <a:path w="48259">
                <a:moveTo>
                  <a:pt x="0" y="0"/>
                </a:moveTo>
                <a:lnTo>
                  <a:pt x="479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0" name="object 5230"/>
          <p:cNvSpPr/>
          <p:nvPr/>
        </p:nvSpPr>
        <p:spPr>
          <a:xfrm>
            <a:off x="14311255" y="6931201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1" name="object 5231"/>
          <p:cNvSpPr/>
          <p:nvPr/>
        </p:nvSpPr>
        <p:spPr>
          <a:xfrm>
            <a:off x="14360292" y="693120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2" name="object 5232"/>
          <p:cNvSpPr/>
          <p:nvPr/>
        </p:nvSpPr>
        <p:spPr>
          <a:xfrm>
            <a:off x="14537828" y="693120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3" name="object 5233"/>
          <p:cNvSpPr/>
          <p:nvPr/>
        </p:nvSpPr>
        <p:spPr>
          <a:xfrm>
            <a:off x="8317251" y="697558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48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4" name="object 5234"/>
          <p:cNvSpPr/>
          <p:nvPr/>
        </p:nvSpPr>
        <p:spPr>
          <a:xfrm>
            <a:off x="8456488" y="697558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5" name="object 5235"/>
          <p:cNvSpPr/>
          <p:nvPr/>
        </p:nvSpPr>
        <p:spPr>
          <a:xfrm>
            <a:off x="8634024" y="6975585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>
                <a:moveTo>
                  <a:pt x="0" y="0"/>
                </a:moveTo>
                <a:lnTo>
                  <a:pt x="794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6" name="object 5236"/>
          <p:cNvSpPr/>
          <p:nvPr/>
        </p:nvSpPr>
        <p:spPr>
          <a:xfrm>
            <a:off x="14315909" y="697558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7" name="object 5237"/>
          <p:cNvSpPr/>
          <p:nvPr/>
        </p:nvSpPr>
        <p:spPr>
          <a:xfrm>
            <a:off x="14493445" y="697558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8" name="object 5238"/>
          <p:cNvSpPr/>
          <p:nvPr/>
        </p:nvSpPr>
        <p:spPr>
          <a:xfrm>
            <a:off x="14670982" y="6975585"/>
            <a:ext cx="24130" cy="0"/>
          </a:xfrm>
          <a:custGeom>
            <a:avLst/>
            <a:gdLst/>
            <a:ahLst/>
            <a:cxnLst/>
            <a:rect l="l" t="t" r="r" b="b"/>
            <a:pathLst>
              <a:path w="24130">
                <a:moveTo>
                  <a:pt x="0" y="0"/>
                </a:moveTo>
                <a:lnTo>
                  <a:pt x="2398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9" name="object 5239"/>
          <p:cNvSpPr/>
          <p:nvPr/>
        </p:nvSpPr>
        <p:spPr>
          <a:xfrm>
            <a:off x="8304365" y="7019969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3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0" name="object 5240"/>
          <p:cNvSpPr/>
          <p:nvPr/>
        </p:nvSpPr>
        <p:spPr>
          <a:xfrm>
            <a:off x="8412104" y="70199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1" name="object 5241"/>
          <p:cNvSpPr/>
          <p:nvPr/>
        </p:nvSpPr>
        <p:spPr>
          <a:xfrm>
            <a:off x="8589640" y="7019969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9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2" name="object 5242"/>
          <p:cNvSpPr/>
          <p:nvPr/>
        </p:nvSpPr>
        <p:spPr>
          <a:xfrm>
            <a:off x="14285126" y="7019969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>
                <a:moveTo>
                  <a:pt x="0" y="0"/>
                </a:moveTo>
                <a:lnTo>
                  <a:pt x="1195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3" name="object 5243"/>
          <p:cNvSpPr/>
          <p:nvPr/>
        </p:nvSpPr>
        <p:spPr>
          <a:xfrm>
            <a:off x="14449060" y="701996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4" name="object 5244"/>
          <p:cNvSpPr/>
          <p:nvPr/>
        </p:nvSpPr>
        <p:spPr>
          <a:xfrm>
            <a:off x="14626597" y="7019969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5" name="object 5245"/>
          <p:cNvSpPr/>
          <p:nvPr/>
        </p:nvSpPr>
        <p:spPr>
          <a:xfrm>
            <a:off x="8291838" y="7064354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49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6" name="object 5246"/>
          <p:cNvSpPr/>
          <p:nvPr/>
        </p:nvSpPr>
        <p:spPr>
          <a:xfrm>
            <a:off x="8367720" y="706435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7" name="object 5247"/>
          <p:cNvSpPr/>
          <p:nvPr/>
        </p:nvSpPr>
        <p:spPr>
          <a:xfrm>
            <a:off x="8545256" y="706435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8" name="object 5248"/>
          <p:cNvSpPr/>
          <p:nvPr/>
        </p:nvSpPr>
        <p:spPr>
          <a:xfrm>
            <a:off x="14271882" y="706435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4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9" name="object 5249"/>
          <p:cNvSpPr/>
          <p:nvPr/>
        </p:nvSpPr>
        <p:spPr>
          <a:xfrm>
            <a:off x="14404677" y="706435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0" name="object 5250"/>
          <p:cNvSpPr/>
          <p:nvPr/>
        </p:nvSpPr>
        <p:spPr>
          <a:xfrm>
            <a:off x="14582213" y="7064354"/>
            <a:ext cx="86995" cy="0"/>
          </a:xfrm>
          <a:custGeom>
            <a:avLst/>
            <a:gdLst/>
            <a:ahLst/>
            <a:cxnLst/>
            <a:rect l="l" t="t" r="r" b="b"/>
            <a:pathLst>
              <a:path w="86994">
                <a:moveTo>
                  <a:pt x="0" y="0"/>
                </a:moveTo>
                <a:lnTo>
                  <a:pt x="8662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1" name="object 5251"/>
          <p:cNvSpPr/>
          <p:nvPr/>
        </p:nvSpPr>
        <p:spPr>
          <a:xfrm>
            <a:off x="8278952" y="7108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2" name="object 5252"/>
          <p:cNvSpPr/>
          <p:nvPr/>
        </p:nvSpPr>
        <p:spPr>
          <a:xfrm>
            <a:off x="8323336" y="710873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3" name="object 5253"/>
          <p:cNvSpPr/>
          <p:nvPr/>
        </p:nvSpPr>
        <p:spPr>
          <a:xfrm>
            <a:off x="8500872" y="710873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4" name="object 5254"/>
          <p:cNvSpPr/>
          <p:nvPr/>
        </p:nvSpPr>
        <p:spPr>
          <a:xfrm>
            <a:off x="14258997" y="710873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>
                <a:moveTo>
                  <a:pt x="0" y="0"/>
                </a:moveTo>
                <a:lnTo>
                  <a:pt x="569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5" name="object 5255"/>
          <p:cNvSpPr/>
          <p:nvPr/>
        </p:nvSpPr>
        <p:spPr>
          <a:xfrm>
            <a:off x="14360292" y="710873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6" name="object 5256"/>
          <p:cNvSpPr/>
          <p:nvPr/>
        </p:nvSpPr>
        <p:spPr>
          <a:xfrm>
            <a:off x="14537828" y="7108738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77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7" name="object 5257"/>
          <p:cNvSpPr/>
          <p:nvPr/>
        </p:nvSpPr>
        <p:spPr>
          <a:xfrm>
            <a:off x="8278952" y="71531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8" name="object 5258"/>
          <p:cNvSpPr/>
          <p:nvPr/>
        </p:nvSpPr>
        <p:spPr>
          <a:xfrm>
            <a:off x="8456488" y="71531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9" name="object 5259"/>
          <p:cNvSpPr/>
          <p:nvPr/>
        </p:nvSpPr>
        <p:spPr>
          <a:xfrm>
            <a:off x="8634024" y="7153122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0" name="object 5260"/>
          <p:cNvSpPr/>
          <p:nvPr/>
        </p:nvSpPr>
        <p:spPr>
          <a:xfrm>
            <a:off x="14245753" y="7153122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7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1" name="object 5261"/>
          <p:cNvSpPr/>
          <p:nvPr/>
        </p:nvSpPr>
        <p:spPr>
          <a:xfrm>
            <a:off x="14315909" y="71531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2" name="object 5262"/>
          <p:cNvSpPr/>
          <p:nvPr/>
        </p:nvSpPr>
        <p:spPr>
          <a:xfrm>
            <a:off x="14493445" y="71531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3" name="object 5263"/>
          <p:cNvSpPr/>
          <p:nvPr/>
        </p:nvSpPr>
        <p:spPr>
          <a:xfrm>
            <a:off x="8253180" y="7197506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>
                <a:moveTo>
                  <a:pt x="0" y="0"/>
                </a:moveTo>
                <a:lnTo>
                  <a:pt x="11453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4" name="object 5264"/>
          <p:cNvSpPr/>
          <p:nvPr/>
        </p:nvSpPr>
        <p:spPr>
          <a:xfrm>
            <a:off x="8412104" y="71975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5" name="object 5265"/>
          <p:cNvSpPr/>
          <p:nvPr/>
        </p:nvSpPr>
        <p:spPr>
          <a:xfrm>
            <a:off x="8589640" y="719750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597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6" name="object 5266"/>
          <p:cNvSpPr/>
          <p:nvPr/>
        </p:nvSpPr>
        <p:spPr>
          <a:xfrm>
            <a:off x="14271524" y="71975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7" name="object 5267"/>
          <p:cNvSpPr/>
          <p:nvPr/>
        </p:nvSpPr>
        <p:spPr>
          <a:xfrm>
            <a:off x="14449060" y="71975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8" name="object 5268"/>
          <p:cNvSpPr/>
          <p:nvPr/>
        </p:nvSpPr>
        <p:spPr>
          <a:xfrm>
            <a:off x="14626597" y="719750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9" name="object 5269"/>
          <p:cNvSpPr/>
          <p:nvPr/>
        </p:nvSpPr>
        <p:spPr>
          <a:xfrm>
            <a:off x="8240294" y="7241890"/>
            <a:ext cx="83185" cy="0"/>
          </a:xfrm>
          <a:custGeom>
            <a:avLst/>
            <a:gdLst/>
            <a:ahLst/>
            <a:cxnLst/>
            <a:rect l="l" t="t" r="r" b="b"/>
            <a:pathLst>
              <a:path w="83184">
                <a:moveTo>
                  <a:pt x="0" y="0"/>
                </a:moveTo>
                <a:lnTo>
                  <a:pt x="8304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0" name="object 5270"/>
          <p:cNvSpPr/>
          <p:nvPr/>
        </p:nvSpPr>
        <p:spPr>
          <a:xfrm>
            <a:off x="8367720" y="72418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1" name="object 5271"/>
          <p:cNvSpPr/>
          <p:nvPr/>
        </p:nvSpPr>
        <p:spPr>
          <a:xfrm>
            <a:off x="8545256" y="724189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2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2" name="object 5272"/>
          <p:cNvSpPr/>
          <p:nvPr/>
        </p:nvSpPr>
        <p:spPr>
          <a:xfrm>
            <a:off x="14227140" y="72418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3" name="object 5273"/>
          <p:cNvSpPr/>
          <p:nvPr/>
        </p:nvSpPr>
        <p:spPr>
          <a:xfrm>
            <a:off x="14404677" y="72418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4" name="object 5274"/>
          <p:cNvSpPr/>
          <p:nvPr/>
        </p:nvSpPr>
        <p:spPr>
          <a:xfrm>
            <a:off x="14582213" y="7241890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5" name="object 5275"/>
          <p:cNvSpPr/>
          <p:nvPr/>
        </p:nvSpPr>
        <p:spPr>
          <a:xfrm>
            <a:off x="8227409" y="7286274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5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6" name="object 5276"/>
          <p:cNvSpPr/>
          <p:nvPr/>
        </p:nvSpPr>
        <p:spPr>
          <a:xfrm>
            <a:off x="8323336" y="72862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7" name="object 5277"/>
          <p:cNvSpPr/>
          <p:nvPr/>
        </p:nvSpPr>
        <p:spPr>
          <a:xfrm>
            <a:off x="8500872" y="7286274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277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8" name="object 5278"/>
          <p:cNvSpPr/>
          <p:nvPr/>
        </p:nvSpPr>
        <p:spPr>
          <a:xfrm>
            <a:off x="14206380" y="728627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>
                <a:moveTo>
                  <a:pt x="0" y="0"/>
                </a:moveTo>
                <a:lnTo>
                  <a:pt x="1095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9" name="object 5279"/>
          <p:cNvSpPr/>
          <p:nvPr/>
        </p:nvSpPr>
        <p:spPr>
          <a:xfrm>
            <a:off x="14360292" y="72862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0" name="object 5280"/>
          <p:cNvSpPr/>
          <p:nvPr/>
        </p:nvSpPr>
        <p:spPr>
          <a:xfrm>
            <a:off x="14537828" y="7286274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>
                <a:moveTo>
                  <a:pt x="0" y="0"/>
                </a:moveTo>
                <a:lnTo>
                  <a:pt x="6550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1" name="object 5281"/>
          <p:cNvSpPr/>
          <p:nvPr/>
        </p:nvSpPr>
        <p:spPr>
          <a:xfrm>
            <a:off x="8214523" y="733065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04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2" name="object 5282"/>
          <p:cNvSpPr/>
          <p:nvPr/>
        </p:nvSpPr>
        <p:spPr>
          <a:xfrm>
            <a:off x="8278952" y="73306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3" name="object 5283"/>
          <p:cNvSpPr/>
          <p:nvPr/>
        </p:nvSpPr>
        <p:spPr>
          <a:xfrm>
            <a:off x="8456488" y="73306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4" name="object 5284"/>
          <p:cNvSpPr/>
          <p:nvPr/>
        </p:nvSpPr>
        <p:spPr>
          <a:xfrm>
            <a:off x="14193494" y="7330658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>
                <a:moveTo>
                  <a:pt x="0" y="0"/>
                </a:moveTo>
                <a:lnTo>
                  <a:pt x="780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5" name="object 5285"/>
          <p:cNvSpPr/>
          <p:nvPr/>
        </p:nvSpPr>
        <p:spPr>
          <a:xfrm>
            <a:off x="14315909" y="73306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6" name="object 5286"/>
          <p:cNvSpPr/>
          <p:nvPr/>
        </p:nvSpPr>
        <p:spPr>
          <a:xfrm>
            <a:off x="14493445" y="7330658"/>
            <a:ext cx="97155" cy="0"/>
          </a:xfrm>
          <a:custGeom>
            <a:avLst/>
            <a:gdLst/>
            <a:ahLst/>
            <a:cxnLst/>
            <a:rect l="l" t="t" r="r" b="b"/>
            <a:pathLst>
              <a:path w="97155">
                <a:moveTo>
                  <a:pt x="0" y="0"/>
                </a:moveTo>
                <a:lnTo>
                  <a:pt x="966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7" name="object 5287"/>
          <p:cNvSpPr/>
          <p:nvPr/>
        </p:nvSpPr>
        <p:spPr>
          <a:xfrm>
            <a:off x="8234567" y="73750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8" name="object 5288"/>
          <p:cNvSpPr/>
          <p:nvPr/>
        </p:nvSpPr>
        <p:spPr>
          <a:xfrm>
            <a:off x="8412104" y="73750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9" name="object 5289"/>
          <p:cNvSpPr/>
          <p:nvPr/>
        </p:nvSpPr>
        <p:spPr>
          <a:xfrm>
            <a:off x="8589640" y="7375042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0" name="object 5290"/>
          <p:cNvSpPr/>
          <p:nvPr/>
        </p:nvSpPr>
        <p:spPr>
          <a:xfrm>
            <a:off x="14180250" y="7375042"/>
            <a:ext cx="46990" cy="0"/>
          </a:xfrm>
          <a:custGeom>
            <a:avLst/>
            <a:gdLst/>
            <a:ahLst/>
            <a:cxnLst/>
            <a:rect l="l" t="t" r="r" b="b"/>
            <a:pathLst>
              <a:path w="46990">
                <a:moveTo>
                  <a:pt x="0" y="0"/>
                </a:moveTo>
                <a:lnTo>
                  <a:pt x="468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1" name="object 5291"/>
          <p:cNvSpPr/>
          <p:nvPr/>
        </p:nvSpPr>
        <p:spPr>
          <a:xfrm>
            <a:off x="14271524" y="73750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2" name="object 5292"/>
          <p:cNvSpPr/>
          <p:nvPr/>
        </p:nvSpPr>
        <p:spPr>
          <a:xfrm>
            <a:off x="14449060" y="737504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778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3" name="object 5293"/>
          <p:cNvSpPr/>
          <p:nvPr/>
        </p:nvSpPr>
        <p:spPr>
          <a:xfrm>
            <a:off x="8190183" y="74194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4" name="object 5294"/>
          <p:cNvSpPr/>
          <p:nvPr/>
        </p:nvSpPr>
        <p:spPr>
          <a:xfrm>
            <a:off x="8367720" y="74194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5" name="object 5295"/>
          <p:cNvSpPr/>
          <p:nvPr/>
        </p:nvSpPr>
        <p:spPr>
          <a:xfrm>
            <a:off x="8545256" y="741942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7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6" name="object 5296"/>
          <p:cNvSpPr/>
          <p:nvPr/>
        </p:nvSpPr>
        <p:spPr>
          <a:xfrm>
            <a:off x="14167008" y="7419426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7" name="object 5297"/>
          <p:cNvSpPr/>
          <p:nvPr/>
        </p:nvSpPr>
        <p:spPr>
          <a:xfrm>
            <a:off x="14227140" y="74194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8" name="object 5298"/>
          <p:cNvSpPr/>
          <p:nvPr/>
        </p:nvSpPr>
        <p:spPr>
          <a:xfrm>
            <a:off x="14404677" y="74194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9" name="object 5299"/>
          <p:cNvSpPr/>
          <p:nvPr/>
        </p:nvSpPr>
        <p:spPr>
          <a:xfrm>
            <a:off x="8176224" y="7463811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7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0" name="object 5300"/>
          <p:cNvSpPr/>
          <p:nvPr/>
        </p:nvSpPr>
        <p:spPr>
          <a:xfrm>
            <a:off x="8323336" y="74638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1" name="object 5301"/>
          <p:cNvSpPr/>
          <p:nvPr/>
        </p:nvSpPr>
        <p:spPr>
          <a:xfrm>
            <a:off x="8500872" y="7463811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22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2" name="object 5302"/>
          <p:cNvSpPr/>
          <p:nvPr/>
        </p:nvSpPr>
        <p:spPr>
          <a:xfrm>
            <a:off x="14182756" y="74638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3" name="object 5303"/>
          <p:cNvSpPr/>
          <p:nvPr/>
        </p:nvSpPr>
        <p:spPr>
          <a:xfrm>
            <a:off x="14360292" y="74638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4" name="object 5304"/>
          <p:cNvSpPr/>
          <p:nvPr/>
        </p:nvSpPr>
        <p:spPr>
          <a:xfrm>
            <a:off x="14537828" y="7463811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>
                <a:moveTo>
                  <a:pt x="0" y="0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5" name="object 5305"/>
          <p:cNvSpPr/>
          <p:nvPr/>
        </p:nvSpPr>
        <p:spPr>
          <a:xfrm>
            <a:off x="8163338" y="7508195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22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6" name="object 5306"/>
          <p:cNvSpPr/>
          <p:nvPr/>
        </p:nvSpPr>
        <p:spPr>
          <a:xfrm>
            <a:off x="8278952" y="75081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7" name="object 5307"/>
          <p:cNvSpPr/>
          <p:nvPr/>
        </p:nvSpPr>
        <p:spPr>
          <a:xfrm>
            <a:off x="8456488" y="75081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7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8" name="object 5308"/>
          <p:cNvSpPr/>
          <p:nvPr/>
        </p:nvSpPr>
        <p:spPr>
          <a:xfrm>
            <a:off x="14140877" y="750819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9" name="object 5309"/>
          <p:cNvSpPr/>
          <p:nvPr/>
        </p:nvSpPr>
        <p:spPr>
          <a:xfrm>
            <a:off x="14315909" y="75081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0" name="object 5310"/>
          <p:cNvSpPr/>
          <p:nvPr/>
        </p:nvSpPr>
        <p:spPr>
          <a:xfrm>
            <a:off x="14493445" y="7508195"/>
            <a:ext cx="44450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3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1" name="object 5311"/>
          <p:cNvSpPr/>
          <p:nvPr/>
        </p:nvSpPr>
        <p:spPr>
          <a:xfrm>
            <a:off x="8150452" y="755257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7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2" name="object 5312"/>
          <p:cNvSpPr/>
          <p:nvPr/>
        </p:nvSpPr>
        <p:spPr>
          <a:xfrm>
            <a:off x="8234567" y="75525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3" name="object 5313"/>
          <p:cNvSpPr/>
          <p:nvPr/>
        </p:nvSpPr>
        <p:spPr>
          <a:xfrm>
            <a:off x="8412104" y="75525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4" name="object 5314"/>
          <p:cNvSpPr/>
          <p:nvPr/>
        </p:nvSpPr>
        <p:spPr>
          <a:xfrm>
            <a:off x="14127991" y="7552579"/>
            <a:ext cx="99695" cy="0"/>
          </a:xfrm>
          <a:custGeom>
            <a:avLst/>
            <a:gdLst/>
            <a:ahLst/>
            <a:cxnLst/>
            <a:rect l="l" t="t" r="r" b="b"/>
            <a:pathLst>
              <a:path w="99694">
                <a:moveTo>
                  <a:pt x="0" y="0"/>
                </a:moveTo>
                <a:lnTo>
                  <a:pt x="991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5" name="object 5315"/>
          <p:cNvSpPr/>
          <p:nvPr/>
        </p:nvSpPr>
        <p:spPr>
          <a:xfrm>
            <a:off x="14271524" y="75525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6" name="object 5316"/>
          <p:cNvSpPr/>
          <p:nvPr/>
        </p:nvSpPr>
        <p:spPr>
          <a:xfrm>
            <a:off x="14449060" y="7552579"/>
            <a:ext cx="75565" cy="0"/>
          </a:xfrm>
          <a:custGeom>
            <a:avLst/>
            <a:gdLst/>
            <a:ahLst/>
            <a:cxnLst/>
            <a:rect l="l" t="t" r="r" b="b"/>
            <a:pathLst>
              <a:path w="75565">
                <a:moveTo>
                  <a:pt x="0" y="0"/>
                </a:moveTo>
                <a:lnTo>
                  <a:pt x="755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7" name="object 5317"/>
          <p:cNvSpPr/>
          <p:nvPr/>
        </p:nvSpPr>
        <p:spPr>
          <a:xfrm>
            <a:off x="8137566" y="7596963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8" name="object 5318"/>
          <p:cNvSpPr/>
          <p:nvPr/>
        </p:nvSpPr>
        <p:spPr>
          <a:xfrm>
            <a:off x="8190183" y="75969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9" name="object 5319"/>
          <p:cNvSpPr/>
          <p:nvPr/>
        </p:nvSpPr>
        <p:spPr>
          <a:xfrm>
            <a:off x="8367720" y="75969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0" name="object 5320"/>
          <p:cNvSpPr/>
          <p:nvPr/>
        </p:nvSpPr>
        <p:spPr>
          <a:xfrm>
            <a:off x="14114749" y="7596963"/>
            <a:ext cx="68580" cy="0"/>
          </a:xfrm>
          <a:custGeom>
            <a:avLst/>
            <a:gdLst/>
            <a:ahLst/>
            <a:cxnLst/>
            <a:rect l="l" t="t" r="r" b="b"/>
            <a:pathLst>
              <a:path w="68580">
                <a:moveTo>
                  <a:pt x="0" y="0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1" name="object 5321"/>
          <p:cNvSpPr/>
          <p:nvPr/>
        </p:nvSpPr>
        <p:spPr>
          <a:xfrm>
            <a:off x="14227140" y="75969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2" name="object 5322"/>
          <p:cNvSpPr/>
          <p:nvPr/>
        </p:nvSpPr>
        <p:spPr>
          <a:xfrm>
            <a:off x="14404677" y="7596963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6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3" name="object 5323"/>
          <p:cNvSpPr/>
          <p:nvPr/>
        </p:nvSpPr>
        <p:spPr>
          <a:xfrm>
            <a:off x="8145799" y="76413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4" name="object 5324"/>
          <p:cNvSpPr/>
          <p:nvPr/>
        </p:nvSpPr>
        <p:spPr>
          <a:xfrm>
            <a:off x="8323336" y="76413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5" name="object 5325"/>
          <p:cNvSpPr/>
          <p:nvPr/>
        </p:nvSpPr>
        <p:spPr>
          <a:xfrm>
            <a:off x="8500872" y="76413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04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6" name="object 5326"/>
          <p:cNvSpPr/>
          <p:nvPr/>
        </p:nvSpPr>
        <p:spPr>
          <a:xfrm>
            <a:off x="14101505" y="7641347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>
                <a:moveTo>
                  <a:pt x="0" y="0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7" name="object 5327"/>
          <p:cNvSpPr/>
          <p:nvPr/>
        </p:nvSpPr>
        <p:spPr>
          <a:xfrm>
            <a:off x="14182756" y="76413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8" name="object 5328"/>
          <p:cNvSpPr/>
          <p:nvPr/>
        </p:nvSpPr>
        <p:spPr>
          <a:xfrm>
            <a:off x="14360292" y="76413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9" name="object 5329"/>
          <p:cNvSpPr/>
          <p:nvPr/>
        </p:nvSpPr>
        <p:spPr>
          <a:xfrm>
            <a:off x="8111795" y="7685731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277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0" name="object 5330"/>
          <p:cNvSpPr/>
          <p:nvPr/>
        </p:nvSpPr>
        <p:spPr>
          <a:xfrm>
            <a:off x="8278952" y="76857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1" name="object 5331"/>
          <p:cNvSpPr/>
          <p:nvPr/>
        </p:nvSpPr>
        <p:spPr>
          <a:xfrm>
            <a:off x="8456488" y="7685731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5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2" name="object 5332"/>
          <p:cNvSpPr/>
          <p:nvPr/>
        </p:nvSpPr>
        <p:spPr>
          <a:xfrm>
            <a:off x="14088619" y="768573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3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3" name="object 5333"/>
          <p:cNvSpPr/>
          <p:nvPr/>
        </p:nvSpPr>
        <p:spPr>
          <a:xfrm>
            <a:off x="14138372" y="76857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4" name="object 5334"/>
          <p:cNvSpPr/>
          <p:nvPr/>
        </p:nvSpPr>
        <p:spPr>
          <a:xfrm>
            <a:off x="14315909" y="76857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5" name="object 5335"/>
          <p:cNvSpPr/>
          <p:nvPr/>
        </p:nvSpPr>
        <p:spPr>
          <a:xfrm>
            <a:off x="8099267" y="7730473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09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6" name="object 5336"/>
          <p:cNvSpPr/>
          <p:nvPr/>
        </p:nvSpPr>
        <p:spPr>
          <a:xfrm>
            <a:off x="8234567" y="773047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7" name="object 5337"/>
          <p:cNvSpPr/>
          <p:nvPr/>
        </p:nvSpPr>
        <p:spPr>
          <a:xfrm>
            <a:off x="8412104" y="7730473"/>
            <a:ext cx="83185" cy="0"/>
          </a:xfrm>
          <a:custGeom>
            <a:avLst/>
            <a:gdLst/>
            <a:ahLst/>
            <a:cxnLst/>
            <a:rect l="l" t="t" r="r" b="b"/>
            <a:pathLst>
              <a:path w="83184">
                <a:moveTo>
                  <a:pt x="0" y="0"/>
                </a:moveTo>
                <a:lnTo>
                  <a:pt x="8304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8" name="object 5338"/>
          <p:cNvSpPr/>
          <p:nvPr/>
        </p:nvSpPr>
        <p:spPr>
          <a:xfrm>
            <a:off x="14093987" y="773047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9" name="object 5339"/>
          <p:cNvSpPr/>
          <p:nvPr/>
        </p:nvSpPr>
        <p:spPr>
          <a:xfrm>
            <a:off x="14271524" y="773047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0" name="object 5340"/>
          <p:cNvSpPr/>
          <p:nvPr/>
        </p:nvSpPr>
        <p:spPr>
          <a:xfrm>
            <a:off x="14449060" y="7730473"/>
            <a:ext cx="23495" cy="0"/>
          </a:xfrm>
          <a:custGeom>
            <a:avLst/>
            <a:gdLst/>
            <a:ahLst/>
            <a:cxnLst/>
            <a:rect l="l" t="t" r="r" b="b"/>
            <a:pathLst>
              <a:path w="23494">
                <a:moveTo>
                  <a:pt x="0" y="0"/>
                </a:moveTo>
                <a:lnTo>
                  <a:pt x="229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1" name="object 5341"/>
          <p:cNvSpPr/>
          <p:nvPr/>
        </p:nvSpPr>
        <p:spPr>
          <a:xfrm>
            <a:off x="8086382" y="7774857"/>
            <a:ext cx="59690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2" name="object 5342"/>
          <p:cNvSpPr/>
          <p:nvPr/>
        </p:nvSpPr>
        <p:spPr>
          <a:xfrm>
            <a:off x="8190183" y="77748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3" name="object 5343"/>
          <p:cNvSpPr/>
          <p:nvPr/>
        </p:nvSpPr>
        <p:spPr>
          <a:xfrm>
            <a:off x="8367720" y="7774857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>
                <a:moveTo>
                  <a:pt x="0" y="0"/>
                </a:moveTo>
                <a:lnTo>
                  <a:pt x="11453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4" name="object 5344"/>
          <p:cNvSpPr/>
          <p:nvPr/>
        </p:nvSpPr>
        <p:spPr>
          <a:xfrm>
            <a:off x="14062132" y="7774857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5" name="object 5345"/>
          <p:cNvSpPr/>
          <p:nvPr/>
        </p:nvSpPr>
        <p:spPr>
          <a:xfrm>
            <a:off x="14227140" y="77748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6" name="object 5346"/>
          <p:cNvSpPr/>
          <p:nvPr/>
        </p:nvSpPr>
        <p:spPr>
          <a:xfrm>
            <a:off x="14404677" y="7774857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4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7" name="object 5347"/>
          <p:cNvSpPr/>
          <p:nvPr/>
        </p:nvSpPr>
        <p:spPr>
          <a:xfrm>
            <a:off x="8073496" y="7819242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8" name="object 5348"/>
          <p:cNvSpPr/>
          <p:nvPr/>
        </p:nvSpPr>
        <p:spPr>
          <a:xfrm>
            <a:off x="8145799" y="78192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9" name="object 5349"/>
          <p:cNvSpPr/>
          <p:nvPr/>
        </p:nvSpPr>
        <p:spPr>
          <a:xfrm>
            <a:off x="8323336" y="78192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0" name="object 5350"/>
          <p:cNvSpPr/>
          <p:nvPr/>
        </p:nvSpPr>
        <p:spPr>
          <a:xfrm>
            <a:off x="14049246" y="7819242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1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1" name="object 5351"/>
          <p:cNvSpPr/>
          <p:nvPr/>
        </p:nvSpPr>
        <p:spPr>
          <a:xfrm>
            <a:off x="14182756" y="781924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2" name="object 5352"/>
          <p:cNvSpPr/>
          <p:nvPr/>
        </p:nvSpPr>
        <p:spPr>
          <a:xfrm>
            <a:off x="14360292" y="7819242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5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3" name="object 5353"/>
          <p:cNvSpPr/>
          <p:nvPr/>
        </p:nvSpPr>
        <p:spPr>
          <a:xfrm>
            <a:off x="8101415" y="78636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4" name="object 5354"/>
          <p:cNvSpPr/>
          <p:nvPr/>
        </p:nvSpPr>
        <p:spPr>
          <a:xfrm>
            <a:off x="8278952" y="78636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5" name="object 5355"/>
          <p:cNvSpPr/>
          <p:nvPr/>
        </p:nvSpPr>
        <p:spPr>
          <a:xfrm>
            <a:off x="8456488" y="7863626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6" name="object 5356"/>
          <p:cNvSpPr/>
          <p:nvPr/>
        </p:nvSpPr>
        <p:spPr>
          <a:xfrm>
            <a:off x="14036002" y="7863626"/>
            <a:ext cx="58419" cy="0"/>
          </a:xfrm>
          <a:custGeom>
            <a:avLst/>
            <a:gdLst/>
            <a:ahLst/>
            <a:cxnLst/>
            <a:rect l="l" t="t" r="r" b="b"/>
            <a:pathLst>
              <a:path w="58419">
                <a:moveTo>
                  <a:pt x="0" y="0"/>
                </a:moveTo>
                <a:lnTo>
                  <a:pt x="579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7" name="object 5357"/>
          <p:cNvSpPr/>
          <p:nvPr/>
        </p:nvSpPr>
        <p:spPr>
          <a:xfrm>
            <a:off x="14138372" y="786362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8" name="object 5358"/>
          <p:cNvSpPr/>
          <p:nvPr/>
        </p:nvSpPr>
        <p:spPr>
          <a:xfrm>
            <a:off x="14315909" y="7863626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0" y="0"/>
                </a:moveTo>
                <a:lnTo>
                  <a:pt x="1170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9" name="object 5359"/>
          <p:cNvSpPr/>
          <p:nvPr/>
        </p:nvSpPr>
        <p:spPr>
          <a:xfrm>
            <a:off x="8057031" y="79080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0" name="object 5360"/>
          <p:cNvSpPr/>
          <p:nvPr/>
        </p:nvSpPr>
        <p:spPr>
          <a:xfrm>
            <a:off x="8234567" y="79080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1" name="object 5361"/>
          <p:cNvSpPr/>
          <p:nvPr/>
        </p:nvSpPr>
        <p:spPr>
          <a:xfrm>
            <a:off x="8412104" y="7908010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185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2" name="object 5362"/>
          <p:cNvSpPr/>
          <p:nvPr/>
        </p:nvSpPr>
        <p:spPr>
          <a:xfrm>
            <a:off x="14023117" y="790801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3" name="object 5363"/>
          <p:cNvSpPr/>
          <p:nvPr/>
        </p:nvSpPr>
        <p:spPr>
          <a:xfrm>
            <a:off x="14093987" y="79080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4" name="object 5364"/>
          <p:cNvSpPr/>
          <p:nvPr/>
        </p:nvSpPr>
        <p:spPr>
          <a:xfrm>
            <a:off x="14271524" y="790801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5" name="object 5365"/>
          <p:cNvSpPr/>
          <p:nvPr/>
        </p:nvSpPr>
        <p:spPr>
          <a:xfrm>
            <a:off x="8034839" y="7952394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9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6" name="object 5366"/>
          <p:cNvSpPr/>
          <p:nvPr/>
        </p:nvSpPr>
        <p:spPr>
          <a:xfrm>
            <a:off x="8190183" y="79523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7" name="object 5367"/>
          <p:cNvSpPr/>
          <p:nvPr/>
        </p:nvSpPr>
        <p:spPr>
          <a:xfrm>
            <a:off x="8367720" y="7952394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3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8" name="object 5368"/>
          <p:cNvSpPr/>
          <p:nvPr/>
        </p:nvSpPr>
        <p:spPr>
          <a:xfrm>
            <a:off x="14049604" y="79523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9" name="object 5369"/>
          <p:cNvSpPr/>
          <p:nvPr/>
        </p:nvSpPr>
        <p:spPr>
          <a:xfrm>
            <a:off x="14227140" y="795239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0" name="object 5370"/>
          <p:cNvSpPr/>
          <p:nvPr/>
        </p:nvSpPr>
        <p:spPr>
          <a:xfrm>
            <a:off x="8021953" y="7996778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>
                <a:moveTo>
                  <a:pt x="0" y="0"/>
                </a:moveTo>
                <a:lnTo>
                  <a:pt x="794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1" name="object 5371"/>
          <p:cNvSpPr/>
          <p:nvPr/>
        </p:nvSpPr>
        <p:spPr>
          <a:xfrm>
            <a:off x="8145799" y="79967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2" name="object 5372"/>
          <p:cNvSpPr/>
          <p:nvPr/>
        </p:nvSpPr>
        <p:spPr>
          <a:xfrm>
            <a:off x="8323336" y="7996778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48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3" name="object 5373"/>
          <p:cNvSpPr/>
          <p:nvPr/>
        </p:nvSpPr>
        <p:spPr>
          <a:xfrm>
            <a:off x="14005219" y="79967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4" name="object 5374"/>
          <p:cNvSpPr/>
          <p:nvPr/>
        </p:nvSpPr>
        <p:spPr>
          <a:xfrm>
            <a:off x="14182756" y="799677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5" name="object 5375"/>
          <p:cNvSpPr/>
          <p:nvPr/>
        </p:nvSpPr>
        <p:spPr>
          <a:xfrm>
            <a:off x="14360292" y="799677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6" name="object 5376"/>
          <p:cNvSpPr/>
          <p:nvPr/>
        </p:nvSpPr>
        <p:spPr>
          <a:xfrm>
            <a:off x="8009425" y="8041162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60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7" name="object 5377"/>
          <p:cNvSpPr/>
          <p:nvPr/>
        </p:nvSpPr>
        <p:spPr>
          <a:xfrm>
            <a:off x="8101415" y="80411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8" name="object 5378"/>
          <p:cNvSpPr/>
          <p:nvPr/>
        </p:nvSpPr>
        <p:spPr>
          <a:xfrm>
            <a:off x="8278952" y="8041162"/>
            <a:ext cx="126364" cy="0"/>
          </a:xfrm>
          <a:custGeom>
            <a:avLst/>
            <a:gdLst/>
            <a:ahLst/>
            <a:cxnLst/>
            <a:rect l="l" t="t" r="r" b="b"/>
            <a:pathLst>
              <a:path w="126365">
                <a:moveTo>
                  <a:pt x="0" y="0"/>
                </a:moveTo>
                <a:lnTo>
                  <a:pt x="12635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9" name="object 5379"/>
          <p:cNvSpPr/>
          <p:nvPr/>
        </p:nvSpPr>
        <p:spPr>
          <a:xfrm>
            <a:off x="13983743" y="8041162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24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0" name="object 5380"/>
          <p:cNvSpPr/>
          <p:nvPr/>
        </p:nvSpPr>
        <p:spPr>
          <a:xfrm>
            <a:off x="14138372" y="804116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1" name="object 5381"/>
          <p:cNvSpPr/>
          <p:nvPr/>
        </p:nvSpPr>
        <p:spPr>
          <a:xfrm>
            <a:off x="14315909" y="8041162"/>
            <a:ext cx="64769" cy="0"/>
          </a:xfrm>
          <a:custGeom>
            <a:avLst/>
            <a:gdLst/>
            <a:ahLst/>
            <a:cxnLst/>
            <a:rect l="l" t="t" r="r" b="b"/>
            <a:pathLst>
              <a:path w="64769">
                <a:moveTo>
                  <a:pt x="0" y="0"/>
                </a:moveTo>
                <a:lnTo>
                  <a:pt x="644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2" name="object 5382"/>
          <p:cNvSpPr/>
          <p:nvPr/>
        </p:nvSpPr>
        <p:spPr>
          <a:xfrm>
            <a:off x="7996539" y="808554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3" name="object 5383"/>
          <p:cNvSpPr/>
          <p:nvPr/>
        </p:nvSpPr>
        <p:spPr>
          <a:xfrm>
            <a:off x="8057031" y="80855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4" name="object 5384"/>
          <p:cNvSpPr/>
          <p:nvPr/>
        </p:nvSpPr>
        <p:spPr>
          <a:xfrm>
            <a:off x="8234567" y="80855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5" name="object 5385"/>
          <p:cNvSpPr/>
          <p:nvPr/>
        </p:nvSpPr>
        <p:spPr>
          <a:xfrm>
            <a:off x="13970500" y="8085546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1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6" name="object 5386"/>
          <p:cNvSpPr/>
          <p:nvPr/>
        </p:nvSpPr>
        <p:spPr>
          <a:xfrm>
            <a:off x="14093987" y="808554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7" name="object 5387"/>
          <p:cNvSpPr/>
          <p:nvPr/>
        </p:nvSpPr>
        <p:spPr>
          <a:xfrm>
            <a:off x="14271524" y="8085546"/>
            <a:ext cx="95885" cy="0"/>
          </a:xfrm>
          <a:custGeom>
            <a:avLst/>
            <a:gdLst/>
            <a:ahLst/>
            <a:cxnLst/>
            <a:rect l="l" t="t" r="r" b="b"/>
            <a:pathLst>
              <a:path w="95884">
                <a:moveTo>
                  <a:pt x="0" y="0"/>
                </a:moveTo>
                <a:lnTo>
                  <a:pt x="955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8" name="object 5388"/>
          <p:cNvSpPr/>
          <p:nvPr/>
        </p:nvSpPr>
        <p:spPr>
          <a:xfrm>
            <a:off x="8012647" y="812993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9" name="object 5389"/>
          <p:cNvSpPr/>
          <p:nvPr/>
        </p:nvSpPr>
        <p:spPr>
          <a:xfrm>
            <a:off x="8190183" y="812993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0" name="object 5390"/>
          <p:cNvSpPr/>
          <p:nvPr/>
        </p:nvSpPr>
        <p:spPr>
          <a:xfrm>
            <a:off x="8367720" y="8129930"/>
            <a:ext cx="12065" cy="0"/>
          </a:xfrm>
          <a:custGeom>
            <a:avLst/>
            <a:gdLst/>
            <a:ahLst/>
            <a:cxnLst/>
            <a:rect l="l" t="t" r="r" b="b"/>
            <a:pathLst>
              <a:path w="12065">
                <a:moveTo>
                  <a:pt x="0" y="0"/>
                </a:moveTo>
                <a:lnTo>
                  <a:pt x="118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1" name="object 5391"/>
          <p:cNvSpPr/>
          <p:nvPr/>
        </p:nvSpPr>
        <p:spPr>
          <a:xfrm>
            <a:off x="13957256" y="8129930"/>
            <a:ext cx="48260" cy="0"/>
          </a:xfrm>
          <a:custGeom>
            <a:avLst/>
            <a:gdLst/>
            <a:ahLst/>
            <a:cxnLst/>
            <a:rect l="l" t="t" r="r" b="b"/>
            <a:pathLst>
              <a:path w="48259">
                <a:moveTo>
                  <a:pt x="0" y="0"/>
                </a:moveTo>
                <a:lnTo>
                  <a:pt x="479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2" name="object 5392"/>
          <p:cNvSpPr/>
          <p:nvPr/>
        </p:nvSpPr>
        <p:spPr>
          <a:xfrm>
            <a:off x="14049604" y="812993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3" name="object 5393"/>
          <p:cNvSpPr/>
          <p:nvPr/>
        </p:nvSpPr>
        <p:spPr>
          <a:xfrm>
            <a:off x="14227140" y="8129930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06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4" name="object 5394"/>
          <p:cNvSpPr/>
          <p:nvPr/>
        </p:nvSpPr>
        <p:spPr>
          <a:xfrm>
            <a:off x="7970768" y="817431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5" name="object 5395"/>
          <p:cNvSpPr/>
          <p:nvPr/>
        </p:nvSpPr>
        <p:spPr>
          <a:xfrm>
            <a:off x="8145799" y="81743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6" name="object 5396"/>
          <p:cNvSpPr/>
          <p:nvPr/>
        </p:nvSpPr>
        <p:spPr>
          <a:xfrm>
            <a:off x="8323336" y="8174315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0" y="0"/>
                </a:moveTo>
                <a:lnTo>
                  <a:pt x="4366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7" name="object 5397"/>
          <p:cNvSpPr/>
          <p:nvPr/>
        </p:nvSpPr>
        <p:spPr>
          <a:xfrm>
            <a:off x="13944370" y="817431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4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8" name="object 5398"/>
          <p:cNvSpPr/>
          <p:nvPr/>
        </p:nvSpPr>
        <p:spPr>
          <a:xfrm>
            <a:off x="14005219" y="81743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9" name="object 5399"/>
          <p:cNvSpPr/>
          <p:nvPr/>
        </p:nvSpPr>
        <p:spPr>
          <a:xfrm>
            <a:off x="14182756" y="81743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0" name="object 5400"/>
          <p:cNvSpPr/>
          <p:nvPr/>
        </p:nvSpPr>
        <p:spPr>
          <a:xfrm>
            <a:off x="7957883" y="8218699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>
                <a:moveTo>
                  <a:pt x="0" y="0"/>
                </a:moveTo>
                <a:lnTo>
                  <a:pt x="991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1" name="object 5401"/>
          <p:cNvSpPr/>
          <p:nvPr/>
        </p:nvSpPr>
        <p:spPr>
          <a:xfrm>
            <a:off x="8101415" y="82186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2" name="object 5402"/>
          <p:cNvSpPr/>
          <p:nvPr/>
        </p:nvSpPr>
        <p:spPr>
          <a:xfrm>
            <a:off x="8278952" y="8218699"/>
            <a:ext cx="75565" cy="0"/>
          </a:xfrm>
          <a:custGeom>
            <a:avLst/>
            <a:gdLst/>
            <a:ahLst/>
            <a:cxnLst/>
            <a:rect l="l" t="t" r="r" b="b"/>
            <a:pathLst>
              <a:path w="75565">
                <a:moveTo>
                  <a:pt x="0" y="0"/>
                </a:moveTo>
                <a:lnTo>
                  <a:pt x="7516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3" name="object 5403"/>
          <p:cNvSpPr/>
          <p:nvPr/>
        </p:nvSpPr>
        <p:spPr>
          <a:xfrm>
            <a:off x="13960836" y="82186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4" name="object 5404"/>
          <p:cNvSpPr/>
          <p:nvPr/>
        </p:nvSpPr>
        <p:spPr>
          <a:xfrm>
            <a:off x="14138372" y="821869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5" name="object 5405"/>
          <p:cNvSpPr/>
          <p:nvPr/>
        </p:nvSpPr>
        <p:spPr>
          <a:xfrm>
            <a:off x="14315909" y="821869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6" name="object 5406"/>
          <p:cNvSpPr/>
          <p:nvPr/>
        </p:nvSpPr>
        <p:spPr>
          <a:xfrm>
            <a:off x="7944997" y="8263083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7" name="object 5407"/>
          <p:cNvSpPr/>
          <p:nvPr/>
        </p:nvSpPr>
        <p:spPr>
          <a:xfrm>
            <a:off x="8057031" y="826308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8" name="object 5408"/>
          <p:cNvSpPr/>
          <p:nvPr/>
        </p:nvSpPr>
        <p:spPr>
          <a:xfrm>
            <a:off x="8234567" y="8263083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9" name="object 5409"/>
          <p:cNvSpPr/>
          <p:nvPr/>
        </p:nvSpPr>
        <p:spPr>
          <a:xfrm>
            <a:off x="13918241" y="8263083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0" y="0"/>
                </a:moveTo>
                <a:lnTo>
                  <a:pt x="13136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0" name="object 5410"/>
          <p:cNvSpPr/>
          <p:nvPr/>
        </p:nvSpPr>
        <p:spPr>
          <a:xfrm>
            <a:off x="14093987" y="826308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1" name="object 5411"/>
          <p:cNvSpPr/>
          <p:nvPr/>
        </p:nvSpPr>
        <p:spPr>
          <a:xfrm>
            <a:off x="14271524" y="8263083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0" y="0"/>
                </a:moveTo>
                <a:lnTo>
                  <a:pt x="433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2" name="object 5412"/>
          <p:cNvSpPr/>
          <p:nvPr/>
        </p:nvSpPr>
        <p:spPr>
          <a:xfrm>
            <a:off x="7932111" y="8307467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615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3" name="object 5413"/>
          <p:cNvSpPr/>
          <p:nvPr/>
        </p:nvSpPr>
        <p:spPr>
          <a:xfrm>
            <a:off x="8012647" y="830746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4" name="object 5414"/>
          <p:cNvSpPr/>
          <p:nvPr/>
        </p:nvSpPr>
        <p:spPr>
          <a:xfrm>
            <a:off x="8190183" y="830746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5" name="object 5415"/>
          <p:cNvSpPr/>
          <p:nvPr/>
        </p:nvSpPr>
        <p:spPr>
          <a:xfrm>
            <a:off x="13904997" y="8307467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>
                <a:moveTo>
                  <a:pt x="0" y="0"/>
                </a:moveTo>
                <a:lnTo>
                  <a:pt x="1002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6" name="object 5416"/>
          <p:cNvSpPr/>
          <p:nvPr/>
        </p:nvSpPr>
        <p:spPr>
          <a:xfrm>
            <a:off x="14049604" y="830746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7" name="object 5417"/>
          <p:cNvSpPr/>
          <p:nvPr/>
        </p:nvSpPr>
        <p:spPr>
          <a:xfrm>
            <a:off x="14227140" y="8307467"/>
            <a:ext cx="74930" cy="0"/>
          </a:xfrm>
          <a:custGeom>
            <a:avLst/>
            <a:gdLst/>
            <a:ahLst/>
            <a:cxnLst/>
            <a:rect l="l" t="t" r="r" b="b"/>
            <a:pathLst>
              <a:path w="74930">
                <a:moveTo>
                  <a:pt x="0" y="0"/>
                </a:moveTo>
                <a:lnTo>
                  <a:pt x="744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8" name="object 5418"/>
          <p:cNvSpPr/>
          <p:nvPr/>
        </p:nvSpPr>
        <p:spPr>
          <a:xfrm>
            <a:off x="7919584" y="8351851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9" name="object 5419"/>
          <p:cNvSpPr/>
          <p:nvPr/>
        </p:nvSpPr>
        <p:spPr>
          <a:xfrm>
            <a:off x="7968263" y="835185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0" name="object 5420"/>
          <p:cNvSpPr/>
          <p:nvPr/>
        </p:nvSpPr>
        <p:spPr>
          <a:xfrm>
            <a:off x="8145799" y="835185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1" name="object 5421"/>
          <p:cNvSpPr/>
          <p:nvPr/>
        </p:nvSpPr>
        <p:spPr>
          <a:xfrm>
            <a:off x="13891753" y="8351851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>
                <a:moveTo>
                  <a:pt x="0" y="0"/>
                </a:moveTo>
                <a:lnTo>
                  <a:pt x="6908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2" name="object 5422"/>
          <p:cNvSpPr/>
          <p:nvPr/>
        </p:nvSpPr>
        <p:spPr>
          <a:xfrm>
            <a:off x="14005219" y="835185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3" name="object 5423"/>
          <p:cNvSpPr/>
          <p:nvPr/>
        </p:nvSpPr>
        <p:spPr>
          <a:xfrm>
            <a:off x="14182756" y="8351851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>
                <a:moveTo>
                  <a:pt x="0" y="0"/>
                </a:moveTo>
                <a:lnTo>
                  <a:pt x="1059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4" name="object 5424"/>
          <p:cNvSpPr/>
          <p:nvPr/>
        </p:nvSpPr>
        <p:spPr>
          <a:xfrm>
            <a:off x="7923879" y="8396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5" name="object 5425"/>
          <p:cNvSpPr/>
          <p:nvPr/>
        </p:nvSpPr>
        <p:spPr>
          <a:xfrm>
            <a:off x="8101415" y="8396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6" name="object 5426"/>
          <p:cNvSpPr/>
          <p:nvPr/>
        </p:nvSpPr>
        <p:spPr>
          <a:xfrm>
            <a:off x="8278952" y="8396235"/>
            <a:ext cx="24130" cy="0"/>
          </a:xfrm>
          <a:custGeom>
            <a:avLst/>
            <a:gdLst/>
            <a:ahLst/>
            <a:cxnLst/>
            <a:rect l="l" t="t" r="r" b="b"/>
            <a:pathLst>
              <a:path w="24129">
                <a:moveTo>
                  <a:pt x="0" y="0"/>
                </a:moveTo>
                <a:lnTo>
                  <a:pt x="236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7" name="object 5427"/>
          <p:cNvSpPr/>
          <p:nvPr/>
        </p:nvSpPr>
        <p:spPr>
          <a:xfrm>
            <a:off x="13878869" y="8396235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58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8" name="object 5428"/>
          <p:cNvSpPr/>
          <p:nvPr/>
        </p:nvSpPr>
        <p:spPr>
          <a:xfrm>
            <a:off x="13960836" y="8396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9" name="object 5429"/>
          <p:cNvSpPr/>
          <p:nvPr/>
        </p:nvSpPr>
        <p:spPr>
          <a:xfrm>
            <a:off x="14138372" y="839623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0" name="object 5430"/>
          <p:cNvSpPr/>
          <p:nvPr/>
        </p:nvSpPr>
        <p:spPr>
          <a:xfrm>
            <a:off x="7893812" y="8440619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1" name="object 5431"/>
          <p:cNvSpPr/>
          <p:nvPr/>
        </p:nvSpPr>
        <p:spPr>
          <a:xfrm>
            <a:off x="8057031" y="844061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2" name="object 5432"/>
          <p:cNvSpPr/>
          <p:nvPr/>
        </p:nvSpPr>
        <p:spPr>
          <a:xfrm>
            <a:off x="8234567" y="844061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3" name="object 5433"/>
          <p:cNvSpPr/>
          <p:nvPr/>
        </p:nvSpPr>
        <p:spPr>
          <a:xfrm>
            <a:off x="13865624" y="8440619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4" name="object 5434"/>
          <p:cNvSpPr/>
          <p:nvPr/>
        </p:nvSpPr>
        <p:spPr>
          <a:xfrm>
            <a:off x="13916451" y="844061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5" name="object 5435"/>
          <p:cNvSpPr/>
          <p:nvPr/>
        </p:nvSpPr>
        <p:spPr>
          <a:xfrm>
            <a:off x="14093987" y="844061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6" name="object 5436"/>
          <p:cNvSpPr/>
          <p:nvPr/>
        </p:nvSpPr>
        <p:spPr>
          <a:xfrm>
            <a:off x="7880926" y="8485003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3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7" name="object 5437"/>
          <p:cNvSpPr/>
          <p:nvPr/>
        </p:nvSpPr>
        <p:spPr>
          <a:xfrm>
            <a:off x="8012647" y="848500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8" name="object 5438"/>
          <p:cNvSpPr/>
          <p:nvPr/>
        </p:nvSpPr>
        <p:spPr>
          <a:xfrm>
            <a:off x="8190183" y="8485003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97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9" name="object 5439"/>
          <p:cNvSpPr/>
          <p:nvPr/>
        </p:nvSpPr>
        <p:spPr>
          <a:xfrm>
            <a:off x="13872067" y="848500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0" name="object 5440"/>
          <p:cNvSpPr/>
          <p:nvPr/>
        </p:nvSpPr>
        <p:spPr>
          <a:xfrm>
            <a:off x="14049604" y="848500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1" name="object 5441"/>
          <p:cNvSpPr/>
          <p:nvPr/>
        </p:nvSpPr>
        <p:spPr>
          <a:xfrm>
            <a:off x="14227140" y="8485003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21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2" name="object 5442"/>
          <p:cNvSpPr/>
          <p:nvPr/>
        </p:nvSpPr>
        <p:spPr>
          <a:xfrm>
            <a:off x="7868040" y="8529387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0" y="0"/>
                </a:moveTo>
                <a:lnTo>
                  <a:pt x="558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3" name="object 5443"/>
          <p:cNvSpPr/>
          <p:nvPr/>
        </p:nvSpPr>
        <p:spPr>
          <a:xfrm>
            <a:off x="7968263" y="85293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4" name="object 5444"/>
          <p:cNvSpPr/>
          <p:nvPr/>
        </p:nvSpPr>
        <p:spPr>
          <a:xfrm>
            <a:off x="8145799" y="8529387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5">
                <a:moveTo>
                  <a:pt x="0" y="0"/>
                </a:moveTo>
                <a:lnTo>
                  <a:pt x="1184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5" name="object 5445"/>
          <p:cNvSpPr/>
          <p:nvPr/>
        </p:nvSpPr>
        <p:spPr>
          <a:xfrm>
            <a:off x="13839494" y="852938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3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6" name="object 5446"/>
          <p:cNvSpPr/>
          <p:nvPr/>
        </p:nvSpPr>
        <p:spPr>
          <a:xfrm>
            <a:off x="14005219" y="85293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7" name="object 5447"/>
          <p:cNvSpPr/>
          <p:nvPr/>
        </p:nvSpPr>
        <p:spPr>
          <a:xfrm>
            <a:off x="14182756" y="852938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8" name="object 5448"/>
          <p:cNvSpPr/>
          <p:nvPr/>
        </p:nvSpPr>
        <p:spPr>
          <a:xfrm>
            <a:off x="7855155" y="857377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3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9" name="object 5449"/>
          <p:cNvSpPr/>
          <p:nvPr/>
        </p:nvSpPr>
        <p:spPr>
          <a:xfrm>
            <a:off x="7923879" y="85737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0" name="object 5450"/>
          <p:cNvSpPr/>
          <p:nvPr/>
        </p:nvSpPr>
        <p:spPr>
          <a:xfrm>
            <a:off x="8101415" y="85737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1" name="object 5451"/>
          <p:cNvSpPr/>
          <p:nvPr/>
        </p:nvSpPr>
        <p:spPr>
          <a:xfrm>
            <a:off x="13826252" y="8573772"/>
            <a:ext cx="90805" cy="0"/>
          </a:xfrm>
          <a:custGeom>
            <a:avLst/>
            <a:gdLst/>
            <a:ahLst/>
            <a:cxnLst/>
            <a:rect l="l" t="t" r="r" b="b"/>
            <a:pathLst>
              <a:path w="90805">
                <a:moveTo>
                  <a:pt x="0" y="0"/>
                </a:moveTo>
                <a:lnTo>
                  <a:pt x="9019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2" name="object 5452"/>
          <p:cNvSpPr/>
          <p:nvPr/>
        </p:nvSpPr>
        <p:spPr>
          <a:xfrm>
            <a:off x="13960836" y="85737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3" name="object 5453"/>
          <p:cNvSpPr/>
          <p:nvPr/>
        </p:nvSpPr>
        <p:spPr>
          <a:xfrm>
            <a:off x="14138372" y="8573772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8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4" name="object 5454"/>
          <p:cNvSpPr/>
          <p:nvPr/>
        </p:nvSpPr>
        <p:spPr>
          <a:xfrm>
            <a:off x="7879495" y="861815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5" name="object 5455"/>
          <p:cNvSpPr/>
          <p:nvPr/>
        </p:nvSpPr>
        <p:spPr>
          <a:xfrm>
            <a:off x="8057031" y="861815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6" name="object 5456"/>
          <p:cNvSpPr/>
          <p:nvPr/>
        </p:nvSpPr>
        <p:spPr>
          <a:xfrm>
            <a:off x="8234567" y="8618156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39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7" name="object 5457"/>
          <p:cNvSpPr/>
          <p:nvPr/>
        </p:nvSpPr>
        <p:spPr>
          <a:xfrm>
            <a:off x="13813366" y="8618156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>
                <a:moveTo>
                  <a:pt x="0" y="0"/>
                </a:moveTo>
                <a:lnTo>
                  <a:pt x="587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8" name="object 5458"/>
          <p:cNvSpPr/>
          <p:nvPr/>
        </p:nvSpPr>
        <p:spPr>
          <a:xfrm>
            <a:off x="13916451" y="861815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9" name="object 5459"/>
          <p:cNvSpPr/>
          <p:nvPr/>
        </p:nvSpPr>
        <p:spPr>
          <a:xfrm>
            <a:off x="14093987" y="8618156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9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0" name="object 5460"/>
          <p:cNvSpPr/>
          <p:nvPr/>
        </p:nvSpPr>
        <p:spPr>
          <a:xfrm>
            <a:off x="7835110" y="86625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1" name="object 5461"/>
          <p:cNvSpPr/>
          <p:nvPr/>
        </p:nvSpPr>
        <p:spPr>
          <a:xfrm>
            <a:off x="8012647" y="86625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2" name="object 5462"/>
          <p:cNvSpPr/>
          <p:nvPr/>
        </p:nvSpPr>
        <p:spPr>
          <a:xfrm>
            <a:off x="8190183" y="866254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43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3" name="object 5463"/>
          <p:cNvSpPr/>
          <p:nvPr/>
        </p:nvSpPr>
        <p:spPr>
          <a:xfrm>
            <a:off x="13800121" y="866254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4" name="object 5464"/>
          <p:cNvSpPr/>
          <p:nvPr/>
        </p:nvSpPr>
        <p:spPr>
          <a:xfrm>
            <a:off x="13872067" y="86625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5" name="object 5465"/>
          <p:cNvSpPr/>
          <p:nvPr/>
        </p:nvSpPr>
        <p:spPr>
          <a:xfrm>
            <a:off x="14049604" y="866254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6" name="object 5466"/>
          <p:cNvSpPr/>
          <p:nvPr/>
        </p:nvSpPr>
        <p:spPr>
          <a:xfrm>
            <a:off x="7816856" y="8706924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>
                <a:moveTo>
                  <a:pt x="0" y="0"/>
                </a:moveTo>
                <a:lnTo>
                  <a:pt x="1070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7" name="object 5467"/>
          <p:cNvSpPr/>
          <p:nvPr/>
        </p:nvSpPr>
        <p:spPr>
          <a:xfrm>
            <a:off x="7968263" y="87069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8" name="object 5468"/>
          <p:cNvSpPr/>
          <p:nvPr/>
        </p:nvSpPr>
        <p:spPr>
          <a:xfrm>
            <a:off x="8145799" y="8706924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69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9" name="object 5469"/>
          <p:cNvSpPr/>
          <p:nvPr/>
        </p:nvSpPr>
        <p:spPr>
          <a:xfrm>
            <a:off x="13827683" y="87069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0" name="object 5470"/>
          <p:cNvSpPr/>
          <p:nvPr/>
        </p:nvSpPr>
        <p:spPr>
          <a:xfrm>
            <a:off x="14005219" y="870692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1" name="object 5471"/>
          <p:cNvSpPr/>
          <p:nvPr/>
        </p:nvSpPr>
        <p:spPr>
          <a:xfrm>
            <a:off x="14182756" y="87069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36" y="-1610"/>
                </a:moveTo>
                <a:lnTo>
                  <a:pt x="536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2" name="object 5472"/>
          <p:cNvSpPr/>
          <p:nvPr/>
        </p:nvSpPr>
        <p:spPr>
          <a:xfrm>
            <a:off x="7803970" y="8751309"/>
            <a:ext cx="75565" cy="0"/>
          </a:xfrm>
          <a:custGeom>
            <a:avLst/>
            <a:gdLst/>
            <a:ahLst/>
            <a:cxnLst/>
            <a:rect l="l" t="t" r="r" b="b"/>
            <a:pathLst>
              <a:path w="75565">
                <a:moveTo>
                  <a:pt x="0" y="0"/>
                </a:moveTo>
                <a:lnTo>
                  <a:pt x="755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3" name="object 5473"/>
          <p:cNvSpPr/>
          <p:nvPr/>
        </p:nvSpPr>
        <p:spPr>
          <a:xfrm>
            <a:off x="7923879" y="87513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4" name="object 5474"/>
          <p:cNvSpPr/>
          <p:nvPr/>
        </p:nvSpPr>
        <p:spPr>
          <a:xfrm>
            <a:off x="8101415" y="8751309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0" y="0"/>
                </a:moveTo>
                <a:lnTo>
                  <a:pt x="984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5" name="object 5475"/>
          <p:cNvSpPr/>
          <p:nvPr/>
        </p:nvSpPr>
        <p:spPr>
          <a:xfrm>
            <a:off x="13783299" y="87513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6" name="object 5476"/>
          <p:cNvSpPr/>
          <p:nvPr/>
        </p:nvSpPr>
        <p:spPr>
          <a:xfrm>
            <a:off x="13960836" y="87513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7" name="object 5477"/>
          <p:cNvSpPr/>
          <p:nvPr/>
        </p:nvSpPr>
        <p:spPr>
          <a:xfrm>
            <a:off x="14138372" y="8751309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2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8" name="object 5478"/>
          <p:cNvSpPr/>
          <p:nvPr/>
        </p:nvSpPr>
        <p:spPr>
          <a:xfrm>
            <a:off x="7791084" y="8795693"/>
            <a:ext cx="44450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0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9" name="object 5479"/>
          <p:cNvSpPr/>
          <p:nvPr/>
        </p:nvSpPr>
        <p:spPr>
          <a:xfrm>
            <a:off x="7879495" y="87956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0" name="object 5480"/>
          <p:cNvSpPr/>
          <p:nvPr/>
        </p:nvSpPr>
        <p:spPr>
          <a:xfrm>
            <a:off x="8057031" y="8795693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9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1" name="object 5481"/>
          <p:cNvSpPr/>
          <p:nvPr/>
        </p:nvSpPr>
        <p:spPr>
          <a:xfrm>
            <a:off x="13760749" y="8795693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3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2" name="object 5482"/>
          <p:cNvSpPr/>
          <p:nvPr/>
        </p:nvSpPr>
        <p:spPr>
          <a:xfrm>
            <a:off x="13916451" y="87956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3" name="object 5483"/>
          <p:cNvSpPr/>
          <p:nvPr/>
        </p:nvSpPr>
        <p:spPr>
          <a:xfrm>
            <a:off x="14093987" y="8795693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3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4" name="object 5484"/>
          <p:cNvSpPr/>
          <p:nvPr/>
        </p:nvSpPr>
        <p:spPr>
          <a:xfrm>
            <a:off x="7778198" y="884007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5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5" name="object 5485"/>
          <p:cNvSpPr/>
          <p:nvPr/>
        </p:nvSpPr>
        <p:spPr>
          <a:xfrm>
            <a:off x="7835110" y="88400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6" name="object 5486"/>
          <p:cNvSpPr/>
          <p:nvPr/>
        </p:nvSpPr>
        <p:spPr>
          <a:xfrm>
            <a:off x="8012647" y="88400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7" name="object 5487"/>
          <p:cNvSpPr/>
          <p:nvPr/>
        </p:nvSpPr>
        <p:spPr>
          <a:xfrm>
            <a:off x="13747506" y="8840077"/>
            <a:ext cx="80645" cy="0"/>
          </a:xfrm>
          <a:custGeom>
            <a:avLst/>
            <a:gdLst/>
            <a:ahLst/>
            <a:cxnLst/>
            <a:rect l="l" t="t" r="r" b="b"/>
            <a:pathLst>
              <a:path w="80644">
                <a:moveTo>
                  <a:pt x="0" y="0"/>
                </a:moveTo>
                <a:lnTo>
                  <a:pt x="801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8" name="object 5488"/>
          <p:cNvSpPr/>
          <p:nvPr/>
        </p:nvSpPr>
        <p:spPr>
          <a:xfrm>
            <a:off x="13872067" y="88400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9" name="object 5489"/>
          <p:cNvSpPr/>
          <p:nvPr/>
        </p:nvSpPr>
        <p:spPr>
          <a:xfrm>
            <a:off x="14049604" y="8840077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48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0" name="object 5490"/>
          <p:cNvSpPr/>
          <p:nvPr/>
        </p:nvSpPr>
        <p:spPr>
          <a:xfrm>
            <a:off x="7790726" y="88844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1" name="object 5491"/>
          <p:cNvSpPr/>
          <p:nvPr/>
        </p:nvSpPr>
        <p:spPr>
          <a:xfrm>
            <a:off x="7968263" y="88844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2" name="object 5492"/>
          <p:cNvSpPr/>
          <p:nvPr/>
        </p:nvSpPr>
        <p:spPr>
          <a:xfrm>
            <a:off x="8145799" y="8884461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3" name="object 5493"/>
          <p:cNvSpPr/>
          <p:nvPr/>
        </p:nvSpPr>
        <p:spPr>
          <a:xfrm>
            <a:off x="13734620" y="888446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6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4" name="object 5494"/>
          <p:cNvSpPr/>
          <p:nvPr/>
        </p:nvSpPr>
        <p:spPr>
          <a:xfrm>
            <a:off x="13827683" y="88844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5" name="object 5495"/>
          <p:cNvSpPr/>
          <p:nvPr/>
        </p:nvSpPr>
        <p:spPr>
          <a:xfrm>
            <a:off x="14005219" y="8884461"/>
            <a:ext cx="126364" cy="0"/>
          </a:xfrm>
          <a:custGeom>
            <a:avLst/>
            <a:gdLst/>
            <a:ahLst/>
            <a:cxnLst/>
            <a:rect l="l" t="t" r="r" b="b"/>
            <a:pathLst>
              <a:path w="126365">
                <a:moveTo>
                  <a:pt x="0" y="0"/>
                </a:moveTo>
                <a:lnTo>
                  <a:pt x="12599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6" name="object 5496"/>
          <p:cNvSpPr/>
          <p:nvPr/>
        </p:nvSpPr>
        <p:spPr>
          <a:xfrm>
            <a:off x="7752427" y="8928845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06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7" name="object 5497"/>
          <p:cNvSpPr/>
          <p:nvPr/>
        </p:nvSpPr>
        <p:spPr>
          <a:xfrm>
            <a:off x="7923879" y="89288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8" name="object 5498"/>
          <p:cNvSpPr/>
          <p:nvPr/>
        </p:nvSpPr>
        <p:spPr>
          <a:xfrm>
            <a:off x="8101415" y="8928845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9" name="object 5499"/>
          <p:cNvSpPr/>
          <p:nvPr/>
        </p:nvSpPr>
        <p:spPr>
          <a:xfrm>
            <a:off x="13721376" y="8928845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5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0" name="object 5500"/>
          <p:cNvSpPr/>
          <p:nvPr/>
        </p:nvSpPr>
        <p:spPr>
          <a:xfrm>
            <a:off x="13783299" y="89288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1" name="object 5501"/>
          <p:cNvSpPr/>
          <p:nvPr/>
        </p:nvSpPr>
        <p:spPr>
          <a:xfrm>
            <a:off x="13960836" y="89288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2" name="object 5502"/>
          <p:cNvSpPr/>
          <p:nvPr/>
        </p:nvSpPr>
        <p:spPr>
          <a:xfrm>
            <a:off x="7739541" y="8973229"/>
            <a:ext cx="95885" cy="0"/>
          </a:xfrm>
          <a:custGeom>
            <a:avLst/>
            <a:gdLst/>
            <a:ahLst/>
            <a:cxnLst/>
            <a:rect l="l" t="t" r="r" b="b"/>
            <a:pathLst>
              <a:path w="95884">
                <a:moveTo>
                  <a:pt x="0" y="0"/>
                </a:moveTo>
                <a:lnTo>
                  <a:pt x="955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3" name="object 5503"/>
          <p:cNvSpPr/>
          <p:nvPr/>
        </p:nvSpPr>
        <p:spPr>
          <a:xfrm>
            <a:off x="7879495" y="89732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4" name="object 5504"/>
          <p:cNvSpPr/>
          <p:nvPr/>
        </p:nvSpPr>
        <p:spPr>
          <a:xfrm>
            <a:off x="8057031" y="8973229"/>
            <a:ext cx="78740" cy="0"/>
          </a:xfrm>
          <a:custGeom>
            <a:avLst/>
            <a:gdLst/>
            <a:ahLst/>
            <a:cxnLst/>
            <a:rect l="l" t="t" r="r" b="b"/>
            <a:pathLst>
              <a:path w="78740">
                <a:moveTo>
                  <a:pt x="0" y="0"/>
                </a:moveTo>
                <a:lnTo>
                  <a:pt x="787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5" name="object 5505"/>
          <p:cNvSpPr/>
          <p:nvPr/>
        </p:nvSpPr>
        <p:spPr>
          <a:xfrm>
            <a:off x="13738914" y="89732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6" name="object 5506"/>
          <p:cNvSpPr/>
          <p:nvPr/>
        </p:nvSpPr>
        <p:spPr>
          <a:xfrm>
            <a:off x="13916451" y="89732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7" name="object 5507"/>
          <p:cNvSpPr/>
          <p:nvPr/>
        </p:nvSpPr>
        <p:spPr>
          <a:xfrm>
            <a:off x="14093987" y="8973229"/>
            <a:ext cx="11430" cy="0"/>
          </a:xfrm>
          <a:custGeom>
            <a:avLst/>
            <a:gdLst/>
            <a:ahLst/>
            <a:cxnLst/>
            <a:rect l="l" t="t" r="r" b="b"/>
            <a:pathLst>
              <a:path w="11430">
                <a:moveTo>
                  <a:pt x="0" y="0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8" name="object 5508"/>
          <p:cNvSpPr/>
          <p:nvPr/>
        </p:nvSpPr>
        <p:spPr>
          <a:xfrm>
            <a:off x="7727013" y="9017613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37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9" name="object 5509"/>
          <p:cNvSpPr/>
          <p:nvPr/>
        </p:nvSpPr>
        <p:spPr>
          <a:xfrm>
            <a:off x="7835110" y="90176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0" name="object 5510"/>
          <p:cNvSpPr/>
          <p:nvPr/>
        </p:nvSpPr>
        <p:spPr>
          <a:xfrm>
            <a:off x="8012647" y="9017613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24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1" name="object 5511"/>
          <p:cNvSpPr/>
          <p:nvPr/>
        </p:nvSpPr>
        <p:spPr>
          <a:xfrm>
            <a:off x="13695247" y="9017613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4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2" name="object 5512"/>
          <p:cNvSpPr/>
          <p:nvPr/>
        </p:nvSpPr>
        <p:spPr>
          <a:xfrm>
            <a:off x="13872067" y="90176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3" name="object 5513"/>
          <p:cNvSpPr/>
          <p:nvPr/>
        </p:nvSpPr>
        <p:spPr>
          <a:xfrm>
            <a:off x="14049604" y="901761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>
                <a:moveTo>
                  <a:pt x="0" y="0"/>
                </a:moveTo>
                <a:lnTo>
                  <a:pt x="422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4" name="object 5514"/>
          <p:cNvSpPr/>
          <p:nvPr/>
        </p:nvSpPr>
        <p:spPr>
          <a:xfrm>
            <a:off x="7714128" y="9061998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2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5" name="object 5515"/>
          <p:cNvSpPr/>
          <p:nvPr/>
        </p:nvSpPr>
        <p:spPr>
          <a:xfrm>
            <a:off x="7790726" y="90619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6" name="object 5516"/>
          <p:cNvSpPr/>
          <p:nvPr/>
        </p:nvSpPr>
        <p:spPr>
          <a:xfrm>
            <a:off x="7968263" y="90619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7" name="object 5517"/>
          <p:cNvSpPr/>
          <p:nvPr/>
        </p:nvSpPr>
        <p:spPr>
          <a:xfrm>
            <a:off x="13682003" y="9061998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2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8" name="object 5518"/>
          <p:cNvSpPr/>
          <p:nvPr/>
        </p:nvSpPr>
        <p:spPr>
          <a:xfrm>
            <a:off x="13827683" y="90619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9" name="object 5519"/>
          <p:cNvSpPr/>
          <p:nvPr/>
        </p:nvSpPr>
        <p:spPr>
          <a:xfrm>
            <a:off x="14005219" y="9061998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0" y="0"/>
                </a:moveTo>
                <a:lnTo>
                  <a:pt x="737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0" name="object 5520"/>
          <p:cNvSpPr/>
          <p:nvPr/>
        </p:nvSpPr>
        <p:spPr>
          <a:xfrm>
            <a:off x="7701242" y="910638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1" name="object 5521"/>
          <p:cNvSpPr/>
          <p:nvPr/>
        </p:nvSpPr>
        <p:spPr>
          <a:xfrm>
            <a:off x="7746342" y="91063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2" name="object 5522"/>
          <p:cNvSpPr/>
          <p:nvPr/>
        </p:nvSpPr>
        <p:spPr>
          <a:xfrm>
            <a:off x="7923879" y="91063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3" name="object 5523"/>
          <p:cNvSpPr/>
          <p:nvPr/>
        </p:nvSpPr>
        <p:spPr>
          <a:xfrm>
            <a:off x="13669117" y="9106382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0" y="0"/>
                </a:moveTo>
                <a:lnTo>
                  <a:pt x="6979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4" name="object 5524"/>
          <p:cNvSpPr/>
          <p:nvPr/>
        </p:nvSpPr>
        <p:spPr>
          <a:xfrm>
            <a:off x="13783299" y="91063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5" name="object 5525"/>
          <p:cNvSpPr/>
          <p:nvPr/>
        </p:nvSpPr>
        <p:spPr>
          <a:xfrm>
            <a:off x="13960836" y="9106382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48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6" name="object 5526"/>
          <p:cNvSpPr/>
          <p:nvPr/>
        </p:nvSpPr>
        <p:spPr>
          <a:xfrm>
            <a:off x="7701600" y="9150766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7" name="object 5527"/>
          <p:cNvSpPr/>
          <p:nvPr/>
        </p:nvSpPr>
        <p:spPr>
          <a:xfrm>
            <a:off x="7879495" y="91507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8" name="object 5528"/>
          <p:cNvSpPr/>
          <p:nvPr/>
        </p:nvSpPr>
        <p:spPr>
          <a:xfrm>
            <a:off x="8057031" y="915076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9" name="object 5529"/>
          <p:cNvSpPr/>
          <p:nvPr/>
        </p:nvSpPr>
        <p:spPr>
          <a:xfrm>
            <a:off x="13655873" y="9150766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>
                <a:moveTo>
                  <a:pt x="0" y="0"/>
                </a:moveTo>
                <a:lnTo>
                  <a:pt x="386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0" name="object 5530"/>
          <p:cNvSpPr/>
          <p:nvPr/>
        </p:nvSpPr>
        <p:spPr>
          <a:xfrm>
            <a:off x="13738914" y="91507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1" name="object 5531"/>
          <p:cNvSpPr/>
          <p:nvPr/>
        </p:nvSpPr>
        <p:spPr>
          <a:xfrm>
            <a:off x="13916451" y="91507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2" name="object 5532"/>
          <p:cNvSpPr/>
          <p:nvPr/>
        </p:nvSpPr>
        <p:spPr>
          <a:xfrm>
            <a:off x="7675471" y="9195150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>
                <a:moveTo>
                  <a:pt x="0" y="0"/>
                </a:moveTo>
                <a:lnTo>
                  <a:pt x="11525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3" name="object 5533"/>
          <p:cNvSpPr/>
          <p:nvPr/>
        </p:nvSpPr>
        <p:spPr>
          <a:xfrm>
            <a:off x="7835110" y="91951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4" name="object 5534"/>
          <p:cNvSpPr/>
          <p:nvPr/>
        </p:nvSpPr>
        <p:spPr>
          <a:xfrm>
            <a:off x="8012647" y="9195150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905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5" name="object 5535"/>
          <p:cNvSpPr/>
          <p:nvPr/>
        </p:nvSpPr>
        <p:spPr>
          <a:xfrm>
            <a:off x="13642630" y="9195150"/>
            <a:ext cx="7620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51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6" name="object 5536"/>
          <p:cNvSpPr/>
          <p:nvPr/>
        </p:nvSpPr>
        <p:spPr>
          <a:xfrm>
            <a:off x="13694531" y="91951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7" name="object 5537"/>
          <p:cNvSpPr/>
          <p:nvPr/>
        </p:nvSpPr>
        <p:spPr>
          <a:xfrm>
            <a:off x="13872067" y="91951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8" name="object 5538"/>
          <p:cNvSpPr/>
          <p:nvPr/>
        </p:nvSpPr>
        <p:spPr>
          <a:xfrm>
            <a:off x="7662585" y="9239534"/>
            <a:ext cx="83820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0" y="0"/>
                </a:moveTo>
                <a:lnTo>
                  <a:pt x="837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9" name="object 5539"/>
          <p:cNvSpPr/>
          <p:nvPr/>
        </p:nvSpPr>
        <p:spPr>
          <a:xfrm>
            <a:off x="7790726" y="92395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0" name="object 5540"/>
          <p:cNvSpPr/>
          <p:nvPr/>
        </p:nvSpPr>
        <p:spPr>
          <a:xfrm>
            <a:off x="7968263" y="9239534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5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1" name="object 5541"/>
          <p:cNvSpPr/>
          <p:nvPr/>
        </p:nvSpPr>
        <p:spPr>
          <a:xfrm>
            <a:off x="13650146" y="92395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2" name="object 5542"/>
          <p:cNvSpPr/>
          <p:nvPr/>
        </p:nvSpPr>
        <p:spPr>
          <a:xfrm>
            <a:off x="13827683" y="92395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3" name="object 5543"/>
          <p:cNvSpPr/>
          <p:nvPr/>
        </p:nvSpPr>
        <p:spPr>
          <a:xfrm>
            <a:off x="14005219" y="9239534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1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4" name="object 5544"/>
          <p:cNvSpPr/>
          <p:nvPr/>
        </p:nvSpPr>
        <p:spPr>
          <a:xfrm>
            <a:off x="7649699" y="9283918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9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5" name="object 5545"/>
          <p:cNvSpPr/>
          <p:nvPr/>
        </p:nvSpPr>
        <p:spPr>
          <a:xfrm>
            <a:off x="7746342" y="92839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6" name="object 5546"/>
          <p:cNvSpPr/>
          <p:nvPr/>
        </p:nvSpPr>
        <p:spPr>
          <a:xfrm>
            <a:off x="7923879" y="9283918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12205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7" name="object 5547"/>
          <p:cNvSpPr/>
          <p:nvPr/>
        </p:nvSpPr>
        <p:spPr>
          <a:xfrm>
            <a:off x="13616500" y="9283918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5">
                <a:moveTo>
                  <a:pt x="0" y="0"/>
                </a:moveTo>
                <a:lnTo>
                  <a:pt x="1224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8" name="object 5548"/>
          <p:cNvSpPr/>
          <p:nvPr/>
        </p:nvSpPr>
        <p:spPr>
          <a:xfrm>
            <a:off x="13783299" y="92839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9" name="object 5549"/>
          <p:cNvSpPr/>
          <p:nvPr/>
        </p:nvSpPr>
        <p:spPr>
          <a:xfrm>
            <a:off x="13960836" y="9283918"/>
            <a:ext cx="52705" cy="0"/>
          </a:xfrm>
          <a:custGeom>
            <a:avLst/>
            <a:gdLst/>
            <a:ahLst/>
            <a:cxnLst/>
            <a:rect l="l" t="t" r="r" b="b"/>
            <a:pathLst>
              <a:path w="52705">
                <a:moveTo>
                  <a:pt x="0" y="0"/>
                </a:moveTo>
                <a:lnTo>
                  <a:pt x="5261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0" name="object 5550"/>
          <p:cNvSpPr/>
          <p:nvPr/>
        </p:nvSpPr>
        <p:spPr>
          <a:xfrm>
            <a:off x="7637171" y="932830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04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1" name="object 5551"/>
          <p:cNvSpPr/>
          <p:nvPr/>
        </p:nvSpPr>
        <p:spPr>
          <a:xfrm>
            <a:off x="7701600" y="932830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2" name="object 5552"/>
          <p:cNvSpPr/>
          <p:nvPr/>
        </p:nvSpPr>
        <p:spPr>
          <a:xfrm>
            <a:off x="7879495" y="93283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3" name="object 5553"/>
          <p:cNvSpPr/>
          <p:nvPr/>
        </p:nvSpPr>
        <p:spPr>
          <a:xfrm>
            <a:off x="13603614" y="9328302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09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4" name="object 5554"/>
          <p:cNvSpPr/>
          <p:nvPr/>
        </p:nvSpPr>
        <p:spPr>
          <a:xfrm>
            <a:off x="13738914" y="93283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5" name="object 5555"/>
          <p:cNvSpPr/>
          <p:nvPr/>
        </p:nvSpPr>
        <p:spPr>
          <a:xfrm>
            <a:off x="13916451" y="9328302"/>
            <a:ext cx="83820" cy="0"/>
          </a:xfrm>
          <a:custGeom>
            <a:avLst/>
            <a:gdLst/>
            <a:ahLst/>
            <a:cxnLst/>
            <a:rect l="l" t="t" r="r" b="b"/>
            <a:pathLst>
              <a:path w="83819">
                <a:moveTo>
                  <a:pt x="0" y="0"/>
                </a:moveTo>
                <a:lnTo>
                  <a:pt x="837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6" name="object 5556"/>
          <p:cNvSpPr/>
          <p:nvPr/>
        </p:nvSpPr>
        <p:spPr>
          <a:xfrm>
            <a:off x="7657216" y="9372686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7" name="object 5557"/>
          <p:cNvSpPr/>
          <p:nvPr/>
        </p:nvSpPr>
        <p:spPr>
          <a:xfrm>
            <a:off x="7835110" y="937268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8" name="object 5558"/>
          <p:cNvSpPr/>
          <p:nvPr/>
        </p:nvSpPr>
        <p:spPr>
          <a:xfrm>
            <a:off x="8012647" y="9372686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51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9" name="object 5559"/>
          <p:cNvSpPr/>
          <p:nvPr/>
        </p:nvSpPr>
        <p:spPr>
          <a:xfrm>
            <a:off x="13590013" y="937268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601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0" name="object 5560"/>
          <p:cNvSpPr/>
          <p:nvPr/>
        </p:nvSpPr>
        <p:spPr>
          <a:xfrm>
            <a:off x="13694531" y="937268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1" name="object 5561"/>
          <p:cNvSpPr/>
          <p:nvPr/>
        </p:nvSpPr>
        <p:spPr>
          <a:xfrm>
            <a:off x="13872067" y="9372686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>
                <a:moveTo>
                  <a:pt x="0" y="0"/>
                </a:moveTo>
                <a:lnTo>
                  <a:pt x="11489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2" name="object 5562"/>
          <p:cNvSpPr/>
          <p:nvPr/>
        </p:nvSpPr>
        <p:spPr>
          <a:xfrm>
            <a:off x="7612832" y="941707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3" name="object 5563"/>
          <p:cNvSpPr/>
          <p:nvPr/>
        </p:nvSpPr>
        <p:spPr>
          <a:xfrm>
            <a:off x="7790726" y="941707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4" name="object 5564"/>
          <p:cNvSpPr/>
          <p:nvPr/>
        </p:nvSpPr>
        <p:spPr>
          <a:xfrm>
            <a:off x="7968263" y="9417070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0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5" name="object 5565"/>
          <p:cNvSpPr/>
          <p:nvPr/>
        </p:nvSpPr>
        <p:spPr>
          <a:xfrm>
            <a:off x="13574264" y="9417070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49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6" name="object 5566"/>
          <p:cNvSpPr/>
          <p:nvPr/>
        </p:nvSpPr>
        <p:spPr>
          <a:xfrm>
            <a:off x="13650146" y="941707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7" name="object 5567"/>
          <p:cNvSpPr/>
          <p:nvPr/>
        </p:nvSpPr>
        <p:spPr>
          <a:xfrm>
            <a:off x="13827683" y="941707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8" name="object 5568"/>
          <p:cNvSpPr/>
          <p:nvPr/>
        </p:nvSpPr>
        <p:spPr>
          <a:xfrm>
            <a:off x="7598514" y="9461455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0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9" name="object 5569"/>
          <p:cNvSpPr/>
          <p:nvPr/>
        </p:nvSpPr>
        <p:spPr>
          <a:xfrm>
            <a:off x="7746342" y="94614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0" name="object 5570"/>
          <p:cNvSpPr/>
          <p:nvPr/>
        </p:nvSpPr>
        <p:spPr>
          <a:xfrm>
            <a:off x="7923879" y="9461455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8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1" name="object 5571"/>
          <p:cNvSpPr/>
          <p:nvPr/>
        </p:nvSpPr>
        <p:spPr>
          <a:xfrm>
            <a:off x="13554578" y="9461455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2" name="object 5572"/>
          <p:cNvSpPr/>
          <p:nvPr/>
        </p:nvSpPr>
        <p:spPr>
          <a:xfrm>
            <a:off x="13605763" y="94614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3" name="object 5573"/>
          <p:cNvSpPr/>
          <p:nvPr/>
        </p:nvSpPr>
        <p:spPr>
          <a:xfrm>
            <a:off x="13783299" y="94614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4" name="object 5574"/>
          <p:cNvSpPr/>
          <p:nvPr/>
        </p:nvSpPr>
        <p:spPr>
          <a:xfrm>
            <a:off x="13960836" y="9461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5" name="object 5575"/>
          <p:cNvSpPr/>
          <p:nvPr/>
        </p:nvSpPr>
        <p:spPr>
          <a:xfrm>
            <a:off x="7585629" y="9505839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5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6" name="object 5576"/>
          <p:cNvSpPr/>
          <p:nvPr/>
        </p:nvSpPr>
        <p:spPr>
          <a:xfrm>
            <a:off x="7701600" y="9505839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7" name="object 5577"/>
          <p:cNvSpPr/>
          <p:nvPr/>
        </p:nvSpPr>
        <p:spPr>
          <a:xfrm>
            <a:off x="7879495" y="9505839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3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8" name="object 5578"/>
          <p:cNvSpPr/>
          <p:nvPr/>
        </p:nvSpPr>
        <p:spPr>
          <a:xfrm>
            <a:off x="13561378" y="95058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9" name="object 5579"/>
          <p:cNvSpPr/>
          <p:nvPr/>
        </p:nvSpPr>
        <p:spPr>
          <a:xfrm>
            <a:off x="13738914" y="95058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0" name="object 5580"/>
          <p:cNvSpPr/>
          <p:nvPr/>
        </p:nvSpPr>
        <p:spPr>
          <a:xfrm>
            <a:off x="13916451" y="9505839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1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1" name="object 5581"/>
          <p:cNvSpPr/>
          <p:nvPr/>
        </p:nvSpPr>
        <p:spPr>
          <a:xfrm>
            <a:off x="7572743" y="9550223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0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2" name="object 5582"/>
          <p:cNvSpPr/>
          <p:nvPr/>
        </p:nvSpPr>
        <p:spPr>
          <a:xfrm>
            <a:off x="7657216" y="9550223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3" name="object 5583"/>
          <p:cNvSpPr/>
          <p:nvPr/>
        </p:nvSpPr>
        <p:spPr>
          <a:xfrm>
            <a:off x="7835110" y="95502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4" name="object 5584"/>
          <p:cNvSpPr/>
          <p:nvPr/>
        </p:nvSpPr>
        <p:spPr>
          <a:xfrm>
            <a:off x="13516995" y="95502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5" name="object 5585"/>
          <p:cNvSpPr/>
          <p:nvPr/>
        </p:nvSpPr>
        <p:spPr>
          <a:xfrm>
            <a:off x="13694531" y="95502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6" name="object 5586"/>
          <p:cNvSpPr/>
          <p:nvPr/>
        </p:nvSpPr>
        <p:spPr>
          <a:xfrm>
            <a:off x="13872067" y="955022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49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7" name="object 5587"/>
          <p:cNvSpPr/>
          <p:nvPr/>
        </p:nvSpPr>
        <p:spPr>
          <a:xfrm>
            <a:off x="7559857" y="9594607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5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8" name="object 5588"/>
          <p:cNvSpPr/>
          <p:nvPr/>
        </p:nvSpPr>
        <p:spPr>
          <a:xfrm>
            <a:off x="7612832" y="9594607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9" name="object 5589"/>
          <p:cNvSpPr/>
          <p:nvPr/>
        </p:nvSpPr>
        <p:spPr>
          <a:xfrm>
            <a:off x="7790726" y="959460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0" name="object 5590"/>
          <p:cNvSpPr/>
          <p:nvPr/>
        </p:nvSpPr>
        <p:spPr>
          <a:xfrm>
            <a:off x="13472610" y="959460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1" name="object 5591"/>
          <p:cNvSpPr/>
          <p:nvPr/>
        </p:nvSpPr>
        <p:spPr>
          <a:xfrm>
            <a:off x="13650146" y="959460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2" name="object 5592"/>
          <p:cNvSpPr/>
          <p:nvPr/>
        </p:nvSpPr>
        <p:spPr>
          <a:xfrm>
            <a:off x="13827683" y="9594607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3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3" name="object 5593"/>
          <p:cNvSpPr/>
          <p:nvPr/>
        </p:nvSpPr>
        <p:spPr>
          <a:xfrm>
            <a:off x="7568448" y="963899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4" name="object 5594"/>
          <p:cNvSpPr/>
          <p:nvPr/>
        </p:nvSpPr>
        <p:spPr>
          <a:xfrm>
            <a:off x="7746342" y="963899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5" name="object 5595"/>
          <p:cNvSpPr/>
          <p:nvPr/>
        </p:nvSpPr>
        <p:spPr>
          <a:xfrm>
            <a:off x="7923879" y="9638991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0" y="0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6" name="object 5596"/>
          <p:cNvSpPr/>
          <p:nvPr/>
        </p:nvSpPr>
        <p:spPr>
          <a:xfrm>
            <a:off x="13430374" y="963899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0" y="0"/>
                </a:moveTo>
                <a:lnTo>
                  <a:pt x="13100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7" name="object 5597"/>
          <p:cNvSpPr/>
          <p:nvPr/>
        </p:nvSpPr>
        <p:spPr>
          <a:xfrm>
            <a:off x="13605763" y="963899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8" name="object 5598"/>
          <p:cNvSpPr/>
          <p:nvPr/>
        </p:nvSpPr>
        <p:spPr>
          <a:xfrm>
            <a:off x="13783299" y="9638991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>
                <a:moveTo>
                  <a:pt x="0" y="0"/>
                </a:moveTo>
                <a:lnTo>
                  <a:pt x="1120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9" name="object 5599"/>
          <p:cNvSpPr/>
          <p:nvPr/>
        </p:nvSpPr>
        <p:spPr>
          <a:xfrm>
            <a:off x="7534443" y="9683375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277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0" name="object 5600"/>
          <p:cNvSpPr/>
          <p:nvPr/>
        </p:nvSpPr>
        <p:spPr>
          <a:xfrm>
            <a:off x="7701600" y="968337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1" name="object 5601"/>
          <p:cNvSpPr/>
          <p:nvPr/>
        </p:nvSpPr>
        <p:spPr>
          <a:xfrm>
            <a:off x="7879495" y="96833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08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2" name="object 5602"/>
          <p:cNvSpPr/>
          <p:nvPr/>
        </p:nvSpPr>
        <p:spPr>
          <a:xfrm>
            <a:off x="13383841" y="96833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3" name="object 5603"/>
          <p:cNvSpPr/>
          <p:nvPr/>
        </p:nvSpPr>
        <p:spPr>
          <a:xfrm>
            <a:off x="13561378" y="96833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4" name="object 5604"/>
          <p:cNvSpPr/>
          <p:nvPr/>
        </p:nvSpPr>
        <p:spPr>
          <a:xfrm>
            <a:off x="13738914" y="96833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5" name="object 5605"/>
          <p:cNvSpPr/>
          <p:nvPr/>
        </p:nvSpPr>
        <p:spPr>
          <a:xfrm>
            <a:off x="7521558" y="9727759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2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6" name="object 5606"/>
          <p:cNvSpPr/>
          <p:nvPr/>
        </p:nvSpPr>
        <p:spPr>
          <a:xfrm>
            <a:off x="7657216" y="9727759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7" name="object 5607"/>
          <p:cNvSpPr/>
          <p:nvPr/>
        </p:nvSpPr>
        <p:spPr>
          <a:xfrm>
            <a:off x="7835110" y="9727759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32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8" name="object 5608"/>
          <p:cNvSpPr/>
          <p:nvPr/>
        </p:nvSpPr>
        <p:spPr>
          <a:xfrm>
            <a:off x="13339458" y="97277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9" name="object 5609"/>
          <p:cNvSpPr/>
          <p:nvPr/>
        </p:nvSpPr>
        <p:spPr>
          <a:xfrm>
            <a:off x="13516995" y="97277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0" name="object 5610"/>
          <p:cNvSpPr/>
          <p:nvPr/>
        </p:nvSpPr>
        <p:spPr>
          <a:xfrm>
            <a:off x="13694531" y="97277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1" name="object 5611"/>
          <p:cNvSpPr/>
          <p:nvPr/>
        </p:nvSpPr>
        <p:spPr>
          <a:xfrm>
            <a:off x="7508672" y="97721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597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2" name="object 5612"/>
          <p:cNvSpPr/>
          <p:nvPr/>
        </p:nvSpPr>
        <p:spPr>
          <a:xfrm>
            <a:off x="7612832" y="9772143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3" name="object 5613"/>
          <p:cNvSpPr/>
          <p:nvPr/>
        </p:nvSpPr>
        <p:spPr>
          <a:xfrm>
            <a:off x="7790726" y="9772143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18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4" name="object 5614"/>
          <p:cNvSpPr/>
          <p:nvPr/>
        </p:nvSpPr>
        <p:spPr>
          <a:xfrm>
            <a:off x="13247827" y="977214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5" name="object 5615"/>
          <p:cNvSpPr/>
          <p:nvPr/>
        </p:nvSpPr>
        <p:spPr>
          <a:xfrm>
            <a:off x="13295073" y="97721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6" name="object 5616"/>
          <p:cNvSpPr/>
          <p:nvPr/>
        </p:nvSpPr>
        <p:spPr>
          <a:xfrm>
            <a:off x="13472610" y="97721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7" name="object 5617"/>
          <p:cNvSpPr/>
          <p:nvPr/>
        </p:nvSpPr>
        <p:spPr>
          <a:xfrm>
            <a:off x="13650146" y="97721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8" name="object 5618"/>
          <p:cNvSpPr/>
          <p:nvPr/>
        </p:nvSpPr>
        <p:spPr>
          <a:xfrm>
            <a:off x="7495786" y="9816527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>
                <a:moveTo>
                  <a:pt x="0" y="0"/>
                </a:moveTo>
                <a:lnTo>
                  <a:pt x="282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9" name="object 5619"/>
          <p:cNvSpPr/>
          <p:nvPr/>
        </p:nvSpPr>
        <p:spPr>
          <a:xfrm>
            <a:off x="7568448" y="98165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0" name="object 5620"/>
          <p:cNvSpPr/>
          <p:nvPr/>
        </p:nvSpPr>
        <p:spPr>
          <a:xfrm>
            <a:off x="7746342" y="98165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1" name="object 5621"/>
          <p:cNvSpPr/>
          <p:nvPr/>
        </p:nvSpPr>
        <p:spPr>
          <a:xfrm>
            <a:off x="13134002" y="981652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0" y="0"/>
                </a:moveTo>
                <a:lnTo>
                  <a:pt x="723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2" name="object 5622"/>
          <p:cNvSpPr/>
          <p:nvPr/>
        </p:nvSpPr>
        <p:spPr>
          <a:xfrm>
            <a:off x="13250690" y="98165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3" name="object 5623"/>
          <p:cNvSpPr/>
          <p:nvPr/>
        </p:nvSpPr>
        <p:spPr>
          <a:xfrm>
            <a:off x="13428226" y="98165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4" name="object 5624"/>
          <p:cNvSpPr/>
          <p:nvPr/>
        </p:nvSpPr>
        <p:spPr>
          <a:xfrm>
            <a:off x="13605763" y="98165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5" name="object 5625"/>
          <p:cNvSpPr/>
          <p:nvPr/>
        </p:nvSpPr>
        <p:spPr>
          <a:xfrm>
            <a:off x="13783299" y="9816527"/>
            <a:ext cx="4445" cy="0"/>
          </a:xfrm>
          <a:custGeom>
            <a:avLst/>
            <a:gdLst/>
            <a:ahLst/>
            <a:cxnLst/>
            <a:rect l="l" t="t" r="r" b="b"/>
            <a:pathLst>
              <a:path w="4444">
                <a:moveTo>
                  <a:pt x="0" y="0"/>
                </a:moveTo>
                <a:lnTo>
                  <a:pt x="39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6" name="object 5626"/>
          <p:cNvSpPr/>
          <p:nvPr/>
        </p:nvSpPr>
        <p:spPr>
          <a:xfrm>
            <a:off x="7524063" y="98609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7" name="object 5627"/>
          <p:cNvSpPr/>
          <p:nvPr/>
        </p:nvSpPr>
        <p:spPr>
          <a:xfrm>
            <a:off x="7701600" y="986091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8" name="object 5628"/>
          <p:cNvSpPr/>
          <p:nvPr/>
        </p:nvSpPr>
        <p:spPr>
          <a:xfrm>
            <a:off x="12945370" y="9860912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>
                <a:moveTo>
                  <a:pt x="0" y="0"/>
                </a:moveTo>
                <a:lnTo>
                  <a:pt x="386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9" name="object 5629"/>
          <p:cNvSpPr/>
          <p:nvPr/>
        </p:nvSpPr>
        <p:spPr>
          <a:xfrm>
            <a:off x="13028769" y="98609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0" name="object 5630"/>
          <p:cNvSpPr/>
          <p:nvPr/>
        </p:nvSpPr>
        <p:spPr>
          <a:xfrm>
            <a:off x="13206305" y="98609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1" name="object 5631"/>
          <p:cNvSpPr/>
          <p:nvPr/>
        </p:nvSpPr>
        <p:spPr>
          <a:xfrm>
            <a:off x="13383841" y="98609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2" name="object 5632"/>
          <p:cNvSpPr/>
          <p:nvPr/>
        </p:nvSpPr>
        <p:spPr>
          <a:xfrm>
            <a:off x="13561378" y="98609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3" name="object 5633"/>
          <p:cNvSpPr/>
          <p:nvPr/>
        </p:nvSpPr>
        <p:spPr>
          <a:xfrm>
            <a:off x="13738914" y="986091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5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4" name="object 5634"/>
          <p:cNvSpPr/>
          <p:nvPr/>
        </p:nvSpPr>
        <p:spPr>
          <a:xfrm>
            <a:off x="7479679" y="99052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5" name="object 5635"/>
          <p:cNvSpPr/>
          <p:nvPr/>
        </p:nvSpPr>
        <p:spPr>
          <a:xfrm>
            <a:off x="7657216" y="9905296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6" name="object 5636"/>
          <p:cNvSpPr/>
          <p:nvPr/>
        </p:nvSpPr>
        <p:spPr>
          <a:xfrm>
            <a:off x="7835110" y="9905296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1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7" name="object 5637"/>
          <p:cNvSpPr/>
          <p:nvPr/>
        </p:nvSpPr>
        <p:spPr>
          <a:xfrm>
            <a:off x="12752084" y="990529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8" name="object 5638"/>
          <p:cNvSpPr/>
          <p:nvPr/>
        </p:nvSpPr>
        <p:spPr>
          <a:xfrm>
            <a:off x="12806491" y="99052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9" name="object 5639"/>
          <p:cNvSpPr/>
          <p:nvPr/>
        </p:nvSpPr>
        <p:spPr>
          <a:xfrm>
            <a:off x="12984027" y="9905296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0" name="object 5640"/>
          <p:cNvSpPr/>
          <p:nvPr/>
        </p:nvSpPr>
        <p:spPr>
          <a:xfrm>
            <a:off x="13161922" y="99052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1" name="object 5641"/>
          <p:cNvSpPr/>
          <p:nvPr/>
        </p:nvSpPr>
        <p:spPr>
          <a:xfrm>
            <a:off x="13339458" y="99052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2" name="object 5642"/>
          <p:cNvSpPr/>
          <p:nvPr/>
        </p:nvSpPr>
        <p:spPr>
          <a:xfrm>
            <a:off x="13516995" y="990529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3" name="object 5643"/>
          <p:cNvSpPr/>
          <p:nvPr/>
        </p:nvSpPr>
        <p:spPr>
          <a:xfrm>
            <a:off x="13694531" y="990529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4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4" name="object 5644"/>
          <p:cNvSpPr/>
          <p:nvPr/>
        </p:nvSpPr>
        <p:spPr>
          <a:xfrm>
            <a:off x="7457487" y="9949680"/>
            <a:ext cx="111125" cy="0"/>
          </a:xfrm>
          <a:custGeom>
            <a:avLst/>
            <a:gdLst/>
            <a:ahLst/>
            <a:cxnLst/>
            <a:rect l="l" t="t" r="r" b="b"/>
            <a:pathLst>
              <a:path w="111125">
                <a:moveTo>
                  <a:pt x="0" y="0"/>
                </a:moveTo>
                <a:lnTo>
                  <a:pt x="11096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5" name="object 5645"/>
          <p:cNvSpPr/>
          <p:nvPr/>
        </p:nvSpPr>
        <p:spPr>
          <a:xfrm>
            <a:off x="7612832" y="994968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6" name="object 5646"/>
          <p:cNvSpPr/>
          <p:nvPr/>
        </p:nvSpPr>
        <p:spPr>
          <a:xfrm>
            <a:off x="7790726" y="9949680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6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7" name="object 5647"/>
          <p:cNvSpPr/>
          <p:nvPr/>
        </p:nvSpPr>
        <p:spPr>
          <a:xfrm>
            <a:off x="12584569" y="99496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8" name="object 5648"/>
          <p:cNvSpPr/>
          <p:nvPr/>
        </p:nvSpPr>
        <p:spPr>
          <a:xfrm>
            <a:off x="12762106" y="99496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9" name="object 5649"/>
          <p:cNvSpPr/>
          <p:nvPr/>
        </p:nvSpPr>
        <p:spPr>
          <a:xfrm>
            <a:off x="12939643" y="994968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0" name="object 5650"/>
          <p:cNvSpPr/>
          <p:nvPr/>
        </p:nvSpPr>
        <p:spPr>
          <a:xfrm>
            <a:off x="13117537" y="99496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1" name="object 5651"/>
          <p:cNvSpPr/>
          <p:nvPr/>
        </p:nvSpPr>
        <p:spPr>
          <a:xfrm>
            <a:off x="13295073" y="99496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2" name="object 5652"/>
          <p:cNvSpPr/>
          <p:nvPr/>
        </p:nvSpPr>
        <p:spPr>
          <a:xfrm>
            <a:off x="13472610" y="994968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3" name="object 5653"/>
          <p:cNvSpPr/>
          <p:nvPr/>
        </p:nvSpPr>
        <p:spPr>
          <a:xfrm>
            <a:off x="13650146" y="9949680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4" name="object 5654"/>
          <p:cNvSpPr/>
          <p:nvPr/>
        </p:nvSpPr>
        <p:spPr>
          <a:xfrm>
            <a:off x="7444602" y="9994064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>
                <a:moveTo>
                  <a:pt x="0" y="0"/>
                </a:moveTo>
                <a:lnTo>
                  <a:pt x="794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5" name="object 5655"/>
          <p:cNvSpPr/>
          <p:nvPr/>
        </p:nvSpPr>
        <p:spPr>
          <a:xfrm>
            <a:off x="7568448" y="99940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6" name="object 5656"/>
          <p:cNvSpPr/>
          <p:nvPr/>
        </p:nvSpPr>
        <p:spPr>
          <a:xfrm>
            <a:off x="7746342" y="9994064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0" y="0"/>
                </a:moveTo>
                <a:lnTo>
                  <a:pt x="941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7" name="object 5657"/>
          <p:cNvSpPr/>
          <p:nvPr/>
        </p:nvSpPr>
        <p:spPr>
          <a:xfrm>
            <a:off x="12365512" y="999406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8" name="object 5658"/>
          <p:cNvSpPr/>
          <p:nvPr/>
        </p:nvSpPr>
        <p:spPr>
          <a:xfrm>
            <a:off x="12540185" y="99940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9" name="object 5659"/>
          <p:cNvSpPr/>
          <p:nvPr/>
        </p:nvSpPr>
        <p:spPr>
          <a:xfrm>
            <a:off x="12717722" y="99940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0" name="object 5660"/>
          <p:cNvSpPr/>
          <p:nvPr/>
        </p:nvSpPr>
        <p:spPr>
          <a:xfrm>
            <a:off x="12895259" y="999406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1" name="object 5661"/>
          <p:cNvSpPr/>
          <p:nvPr/>
        </p:nvSpPr>
        <p:spPr>
          <a:xfrm>
            <a:off x="13073153" y="99940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2" name="object 5662"/>
          <p:cNvSpPr/>
          <p:nvPr/>
        </p:nvSpPr>
        <p:spPr>
          <a:xfrm>
            <a:off x="13250690" y="99940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3" name="object 5663"/>
          <p:cNvSpPr/>
          <p:nvPr/>
        </p:nvSpPr>
        <p:spPr>
          <a:xfrm>
            <a:off x="13428226" y="999406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4" name="object 5664"/>
          <p:cNvSpPr/>
          <p:nvPr/>
        </p:nvSpPr>
        <p:spPr>
          <a:xfrm>
            <a:off x="13605763" y="9994064"/>
            <a:ext cx="8255" cy="0"/>
          </a:xfrm>
          <a:custGeom>
            <a:avLst/>
            <a:gdLst/>
            <a:ahLst/>
            <a:cxnLst/>
            <a:rect l="l" t="t" r="r" b="b"/>
            <a:pathLst>
              <a:path w="8255">
                <a:moveTo>
                  <a:pt x="0" y="0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5" name="object 5665"/>
          <p:cNvSpPr/>
          <p:nvPr/>
        </p:nvSpPr>
        <p:spPr>
          <a:xfrm>
            <a:off x="7431716" y="10038806"/>
            <a:ext cx="48260" cy="0"/>
          </a:xfrm>
          <a:custGeom>
            <a:avLst/>
            <a:gdLst/>
            <a:ahLst/>
            <a:cxnLst/>
            <a:rect l="l" t="t" r="r" b="b"/>
            <a:pathLst>
              <a:path w="48259">
                <a:moveTo>
                  <a:pt x="0" y="0"/>
                </a:moveTo>
                <a:lnTo>
                  <a:pt x="479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6" name="object 5666"/>
          <p:cNvSpPr/>
          <p:nvPr/>
        </p:nvSpPr>
        <p:spPr>
          <a:xfrm>
            <a:off x="7524063" y="100388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7" name="object 5667"/>
          <p:cNvSpPr/>
          <p:nvPr/>
        </p:nvSpPr>
        <p:spPr>
          <a:xfrm>
            <a:off x="7701600" y="10038806"/>
            <a:ext cx="126364" cy="0"/>
          </a:xfrm>
          <a:custGeom>
            <a:avLst/>
            <a:gdLst/>
            <a:ahLst/>
            <a:cxnLst/>
            <a:rect l="l" t="t" r="r" b="b"/>
            <a:pathLst>
              <a:path w="126365">
                <a:moveTo>
                  <a:pt x="0" y="0"/>
                </a:moveTo>
                <a:lnTo>
                  <a:pt x="12599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8" name="object 5668"/>
          <p:cNvSpPr/>
          <p:nvPr/>
        </p:nvSpPr>
        <p:spPr>
          <a:xfrm>
            <a:off x="12172227" y="10038806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1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9" name="object 5669"/>
          <p:cNvSpPr/>
          <p:nvPr/>
        </p:nvSpPr>
        <p:spPr>
          <a:xfrm>
            <a:off x="12318265" y="100388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0" name="object 5670"/>
          <p:cNvSpPr/>
          <p:nvPr/>
        </p:nvSpPr>
        <p:spPr>
          <a:xfrm>
            <a:off x="12495801" y="100388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1" name="object 5671"/>
          <p:cNvSpPr/>
          <p:nvPr/>
        </p:nvSpPr>
        <p:spPr>
          <a:xfrm>
            <a:off x="12673338" y="100388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2" name="object 5672"/>
          <p:cNvSpPr/>
          <p:nvPr/>
        </p:nvSpPr>
        <p:spPr>
          <a:xfrm>
            <a:off x="12850875" y="100388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3" name="object 5673"/>
          <p:cNvSpPr/>
          <p:nvPr/>
        </p:nvSpPr>
        <p:spPr>
          <a:xfrm>
            <a:off x="13028769" y="100388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4" name="object 5674"/>
          <p:cNvSpPr/>
          <p:nvPr/>
        </p:nvSpPr>
        <p:spPr>
          <a:xfrm>
            <a:off x="13206305" y="100388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5" name="object 5675"/>
          <p:cNvSpPr/>
          <p:nvPr/>
        </p:nvSpPr>
        <p:spPr>
          <a:xfrm>
            <a:off x="13383841" y="100388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6" name="object 5676"/>
          <p:cNvSpPr/>
          <p:nvPr/>
        </p:nvSpPr>
        <p:spPr>
          <a:xfrm>
            <a:off x="7418830" y="1008319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4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7" name="object 5677"/>
          <p:cNvSpPr/>
          <p:nvPr/>
        </p:nvSpPr>
        <p:spPr>
          <a:xfrm>
            <a:off x="7479679" y="100831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8" name="object 5678"/>
          <p:cNvSpPr/>
          <p:nvPr/>
        </p:nvSpPr>
        <p:spPr>
          <a:xfrm>
            <a:off x="7657216" y="1008319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9" name="object 5679"/>
          <p:cNvSpPr/>
          <p:nvPr/>
        </p:nvSpPr>
        <p:spPr>
          <a:xfrm>
            <a:off x="11978941" y="10083190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30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0" name="object 5680"/>
          <p:cNvSpPr/>
          <p:nvPr/>
        </p:nvSpPr>
        <p:spPr>
          <a:xfrm>
            <a:off x="12096344" y="100831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1" name="object 5681"/>
          <p:cNvSpPr/>
          <p:nvPr/>
        </p:nvSpPr>
        <p:spPr>
          <a:xfrm>
            <a:off x="12273881" y="100831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2" name="object 5682"/>
          <p:cNvSpPr/>
          <p:nvPr/>
        </p:nvSpPr>
        <p:spPr>
          <a:xfrm>
            <a:off x="12451417" y="100831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3" name="object 5683"/>
          <p:cNvSpPr/>
          <p:nvPr/>
        </p:nvSpPr>
        <p:spPr>
          <a:xfrm>
            <a:off x="12628953" y="100831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4" name="object 5684"/>
          <p:cNvSpPr/>
          <p:nvPr/>
        </p:nvSpPr>
        <p:spPr>
          <a:xfrm>
            <a:off x="12806491" y="100831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5" name="object 5685"/>
          <p:cNvSpPr/>
          <p:nvPr/>
        </p:nvSpPr>
        <p:spPr>
          <a:xfrm>
            <a:off x="12984027" y="1008319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6" name="object 5686"/>
          <p:cNvSpPr/>
          <p:nvPr/>
        </p:nvSpPr>
        <p:spPr>
          <a:xfrm>
            <a:off x="13161922" y="100831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7" name="object 5687"/>
          <p:cNvSpPr/>
          <p:nvPr/>
        </p:nvSpPr>
        <p:spPr>
          <a:xfrm>
            <a:off x="13339458" y="100831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8" name="object 5688"/>
          <p:cNvSpPr/>
          <p:nvPr/>
        </p:nvSpPr>
        <p:spPr>
          <a:xfrm>
            <a:off x="7435295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9" name="object 5689"/>
          <p:cNvSpPr/>
          <p:nvPr/>
        </p:nvSpPr>
        <p:spPr>
          <a:xfrm>
            <a:off x="7612832" y="1012757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0" name="object 5690"/>
          <p:cNvSpPr/>
          <p:nvPr/>
        </p:nvSpPr>
        <p:spPr>
          <a:xfrm>
            <a:off x="7790726" y="10127574"/>
            <a:ext cx="12065" cy="0"/>
          </a:xfrm>
          <a:custGeom>
            <a:avLst/>
            <a:gdLst/>
            <a:ahLst/>
            <a:cxnLst/>
            <a:rect l="l" t="t" r="r" b="b"/>
            <a:pathLst>
              <a:path w="12065">
                <a:moveTo>
                  <a:pt x="0" y="0"/>
                </a:moveTo>
                <a:lnTo>
                  <a:pt x="114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1" name="object 5691"/>
          <p:cNvSpPr/>
          <p:nvPr/>
        </p:nvSpPr>
        <p:spPr>
          <a:xfrm>
            <a:off x="11785297" y="10127574"/>
            <a:ext cx="45085" cy="0"/>
          </a:xfrm>
          <a:custGeom>
            <a:avLst/>
            <a:gdLst/>
            <a:ahLst/>
            <a:cxnLst/>
            <a:rect l="l" t="t" r="r" b="b"/>
            <a:pathLst>
              <a:path w="45084">
                <a:moveTo>
                  <a:pt x="0" y="0"/>
                </a:moveTo>
                <a:lnTo>
                  <a:pt x="447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2" name="object 5692"/>
          <p:cNvSpPr/>
          <p:nvPr/>
        </p:nvSpPr>
        <p:spPr>
          <a:xfrm>
            <a:off x="11874424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3" name="object 5693"/>
          <p:cNvSpPr/>
          <p:nvPr/>
        </p:nvSpPr>
        <p:spPr>
          <a:xfrm>
            <a:off x="12051960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4" name="object 5694"/>
          <p:cNvSpPr/>
          <p:nvPr/>
        </p:nvSpPr>
        <p:spPr>
          <a:xfrm>
            <a:off x="12229496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5" name="object 5695"/>
          <p:cNvSpPr/>
          <p:nvPr/>
        </p:nvSpPr>
        <p:spPr>
          <a:xfrm>
            <a:off x="12407033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6" name="object 5696"/>
          <p:cNvSpPr/>
          <p:nvPr/>
        </p:nvSpPr>
        <p:spPr>
          <a:xfrm>
            <a:off x="12584569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7" name="object 5697"/>
          <p:cNvSpPr/>
          <p:nvPr/>
        </p:nvSpPr>
        <p:spPr>
          <a:xfrm>
            <a:off x="12762106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8" name="object 5698"/>
          <p:cNvSpPr/>
          <p:nvPr/>
        </p:nvSpPr>
        <p:spPr>
          <a:xfrm>
            <a:off x="12939643" y="1012757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9" name="object 5699"/>
          <p:cNvSpPr/>
          <p:nvPr/>
        </p:nvSpPr>
        <p:spPr>
          <a:xfrm>
            <a:off x="13117537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0" name="object 5700"/>
          <p:cNvSpPr/>
          <p:nvPr/>
        </p:nvSpPr>
        <p:spPr>
          <a:xfrm>
            <a:off x="13295073" y="10127574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1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1" name="object 5701"/>
          <p:cNvSpPr/>
          <p:nvPr/>
        </p:nvSpPr>
        <p:spPr>
          <a:xfrm>
            <a:off x="7393059" y="10171958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0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2" name="object 5702"/>
          <p:cNvSpPr/>
          <p:nvPr/>
        </p:nvSpPr>
        <p:spPr>
          <a:xfrm>
            <a:off x="7568448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3" name="object 5703"/>
          <p:cNvSpPr/>
          <p:nvPr/>
        </p:nvSpPr>
        <p:spPr>
          <a:xfrm>
            <a:off x="7746342" y="1017195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9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4" name="object 5704"/>
          <p:cNvSpPr/>
          <p:nvPr/>
        </p:nvSpPr>
        <p:spPr>
          <a:xfrm>
            <a:off x="11592012" y="1017195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5" name="object 5705"/>
          <p:cNvSpPr/>
          <p:nvPr/>
        </p:nvSpPr>
        <p:spPr>
          <a:xfrm>
            <a:off x="11652503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6" name="object 5706"/>
          <p:cNvSpPr/>
          <p:nvPr/>
        </p:nvSpPr>
        <p:spPr>
          <a:xfrm>
            <a:off x="11830039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7" name="object 5707"/>
          <p:cNvSpPr/>
          <p:nvPr/>
        </p:nvSpPr>
        <p:spPr>
          <a:xfrm>
            <a:off x="12007576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8" name="object 5708"/>
          <p:cNvSpPr/>
          <p:nvPr/>
        </p:nvSpPr>
        <p:spPr>
          <a:xfrm>
            <a:off x="12185112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9" name="object 5709"/>
          <p:cNvSpPr/>
          <p:nvPr/>
        </p:nvSpPr>
        <p:spPr>
          <a:xfrm>
            <a:off x="12362649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0" name="object 5710"/>
          <p:cNvSpPr/>
          <p:nvPr/>
        </p:nvSpPr>
        <p:spPr>
          <a:xfrm>
            <a:off x="12540185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1" name="object 5711"/>
          <p:cNvSpPr/>
          <p:nvPr/>
        </p:nvSpPr>
        <p:spPr>
          <a:xfrm>
            <a:off x="12717722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2" name="object 5712"/>
          <p:cNvSpPr/>
          <p:nvPr/>
        </p:nvSpPr>
        <p:spPr>
          <a:xfrm>
            <a:off x="12895259" y="10171958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3" name="object 5713"/>
          <p:cNvSpPr/>
          <p:nvPr/>
        </p:nvSpPr>
        <p:spPr>
          <a:xfrm>
            <a:off x="13073153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4" name="object 5714"/>
          <p:cNvSpPr/>
          <p:nvPr/>
        </p:nvSpPr>
        <p:spPr>
          <a:xfrm>
            <a:off x="13250690" y="10171958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5" name="object 5715"/>
          <p:cNvSpPr/>
          <p:nvPr/>
        </p:nvSpPr>
        <p:spPr>
          <a:xfrm>
            <a:off x="7380173" y="10216343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>
                <a:moveTo>
                  <a:pt x="0" y="0"/>
                </a:moveTo>
                <a:lnTo>
                  <a:pt x="995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6" name="object 5716"/>
          <p:cNvSpPr/>
          <p:nvPr/>
        </p:nvSpPr>
        <p:spPr>
          <a:xfrm>
            <a:off x="7524063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7" name="object 5717"/>
          <p:cNvSpPr/>
          <p:nvPr/>
        </p:nvSpPr>
        <p:spPr>
          <a:xfrm>
            <a:off x="7701600" y="10216343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80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8" name="object 5718"/>
          <p:cNvSpPr/>
          <p:nvPr/>
        </p:nvSpPr>
        <p:spPr>
          <a:xfrm>
            <a:off x="11430582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9" name="object 5719"/>
          <p:cNvSpPr/>
          <p:nvPr/>
        </p:nvSpPr>
        <p:spPr>
          <a:xfrm>
            <a:off x="11608119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0" name="object 5720"/>
          <p:cNvSpPr/>
          <p:nvPr/>
        </p:nvSpPr>
        <p:spPr>
          <a:xfrm>
            <a:off x="11785655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1" name="object 5721"/>
          <p:cNvSpPr/>
          <p:nvPr/>
        </p:nvSpPr>
        <p:spPr>
          <a:xfrm>
            <a:off x="11963192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2" name="object 5722"/>
          <p:cNvSpPr/>
          <p:nvPr/>
        </p:nvSpPr>
        <p:spPr>
          <a:xfrm>
            <a:off x="12140728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3" name="object 5723"/>
          <p:cNvSpPr/>
          <p:nvPr/>
        </p:nvSpPr>
        <p:spPr>
          <a:xfrm>
            <a:off x="12318265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4" name="object 5724"/>
          <p:cNvSpPr/>
          <p:nvPr/>
        </p:nvSpPr>
        <p:spPr>
          <a:xfrm>
            <a:off x="12495801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5" name="object 5725"/>
          <p:cNvSpPr/>
          <p:nvPr/>
        </p:nvSpPr>
        <p:spPr>
          <a:xfrm>
            <a:off x="12673338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6" name="object 5726"/>
          <p:cNvSpPr/>
          <p:nvPr/>
        </p:nvSpPr>
        <p:spPr>
          <a:xfrm>
            <a:off x="12850875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7" name="object 5727"/>
          <p:cNvSpPr/>
          <p:nvPr/>
        </p:nvSpPr>
        <p:spPr>
          <a:xfrm>
            <a:off x="13028769" y="10216343"/>
            <a:ext cx="70485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5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8" name="object 5728"/>
          <p:cNvSpPr/>
          <p:nvPr/>
        </p:nvSpPr>
        <p:spPr>
          <a:xfrm>
            <a:off x="7367287" y="10260727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9" name="object 5729"/>
          <p:cNvSpPr/>
          <p:nvPr/>
        </p:nvSpPr>
        <p:spPr>
          <a:xfrm>
            <a:off x="7479679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0" name="object 5730"/>
          <p:cNvSpPr/>
          <p:nvPr/>
        </p:nvSpPr>
        <p:spPr>
          <a:xfrm>
            <a:off x="7657216" y="10260727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1" name="object 5731"/>
          <p:cNvSpPr/>
          <p:nvPr/>
        </p:nvSpPr>
        <p:spPr>
          <a:xfrm>
            <a:off x="11208662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2" name="object 5732"/>
          <p:cNvSpPr/>
          <p:nvPr/>
        </p:nvSpPr>
        <p:spPr>
          <a:xfrm>
            <a:off x="11386198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3" name="object 5733"/>
          <p:cNvSpPr/>
          <p:nvPr/>
        </p:nvSpPr>
        <p:spPr>
          <a:xfrm>
            <a:off x="11563735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4" name="object 5734"/>
          <p:cNvSpPr/>
          <p:nvPr/>
        </p:nvSpPr>
        <p:spPr>
          <a:xfrm>
            <a:off x="11741271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5" name="object 5735"/>
          <p:cNvSpPr/>
          <p:nvPr/>
        </p:nvSpPr>
        <p:spPr>
          <a:xfrm>
            <a:off x="11918808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6" name="object 5736"/>
          <p:cNvSpPr/>
          <p:nvPr/>
        </p:nvSpPr>
        <p:spPr>
          <a:xfrm>
            <a:off x="12096344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7" name="object 5737"/>
          <p:cNvSpPr/>
          <p:nvPr/>
        </p:nvSpPr>
        <p:spPr>
          <a:xfrm>
            <a:off x="12273881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8" name="object 5738"/>
          <p:cNvSpPr/>
          <p:nvPr/>
        </p:nvSpPr>
        <p:spPr>
          <a:xfrm>
            <a:off x="12451417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9" name="object 5739"/>
          <p:cNvSpPr/>
          <p:nvPr/>
        </p:nvSpPr>
        <p:spPr>
          <a:xfrm>
            <a:off x="12628953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0" name="object 5740"/>
          <p:cNvSpPr/>
          <p:nvPr/>
        </p:nvSpPr>
        <p:spPr>
          <a:xfrm>
            <a:off x="12806491" y="10260727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>
                <a:moveTo>
                  <a:pt x="0" y="0"/>
                </a:moveTo>
                <a:lnTo>
                  <a:pt x="991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1" name="object 5741"/>
          <p:cNvSpPr/>
          <p:nvPr/>
        </p:nvSpPr>
        <p:spPr>
          <a:xfrm>
            <a:off x="7354760" y="10305111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615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2" name="object 5742"/>
          <p:cNvSpPr/>
          <p:nvPr/>
        </p:nvSpPr>
        <p:spPr>
          <a:xfrm>
            <a:off x="7435295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3" name="object 5743"/>
          <p:cNvSpPr/>
          <p:nvPr/>
        </p:nvSpPr>
        <p:spPr>
          <a:xfrm>
            <a:off x="7612832" y="1030511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4" name="object 5744"/>
          <p:cNvSpPr/>
          <p:nvPr/>
        </p:nvSpPr>
        <p:spPr>
          <a:xfrm>
            <a:off x="11012154" y="10305111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5" name="object 5745"/>
          <p:cNvSpPr/>
          <p:nvPr/>
        </p:nvSpPr>
        <p:spPr>
          <a:xfrm>
            <a:off x="11164278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6" name="object 5746"/>
          <p:cNvSpPr/>
          <p:nvPr/>
        </p:nvSpPr>
        <p:spPr>
          <a:xfrm>
            <a:off x="11341814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7" name="object 5747"/>
          <p:cNvSpPr/>
          <p:nvPr/>
        </p:nvSpPr>
        <p:spPr>
          <a:xfrm>
            <a:off x="11519351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8" name="object 5748"/>
          <p:cNvSpPr/>
          <p:nvPr/>
        </p:nvSpPr>
        <p:spPr>
          <a:xfrm>
            <a:off x="11696887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9" name="object 5749"/>
          <p:cNvSpPr/>
          <p:nvPr/>
        </p:nvSpPr>
        <p:spPr>
          <a:xfrm>
            <a:off x="11874424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0" name="object 5750"/>
          <p:cNvSpPr/>
          <p:nvPr/>
        </p:nvSpPr>
        <p:spPr>
          <a:xfrm>
            <a:off x="12051960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1" name="object 5751"/>
          <p:cNvSpPr/>
          <p:nvPr/>
        </p:nvSpPr>
        <p:spPr>
          <a:xfrm>
            <a:off x="12229496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2" name="object 5752"/>
          <p:cNvSpPr/>
          <p:nvPr/>
        </p:nvSpPr>
        <p:spPr>
          <a:xfrm>
            <a:off x="12407033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3" name="object 5753"/>
          <p:cNvSpPr/>
          <p:nvPr/>
        </p:nvSpPr>
        <p:spPr>
          <a:xfrm>
            <a:off x="12584569" y="10305111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778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4" name="object 5754"/>
          <p:cNvSpPr/>
          <p:nvPr/>
        </p:nvSpPr>
        <p:spPr>
          <a:xfrm>
            <a:off x="7341874" y="103494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5" name="object 5755"/>
          <p:cNvSpPr/>
          <p:nvPr/>
        </p:nvSpPr>
        <p:spPr>
          <a:xfrm>
            <a:off x="7390911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6" name="object 5756"/>
          <p:cNvSpPr/>
          <p:nvPr/>
        </p:nvSpPr>
        <p:spPr>
          <a:xfrm>
            <a:off x="7568448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7" name="object 5757"/>
          <p:cNvSpPr/>
          <p:nvPr/>
        </p:nvSpPr>
        <p:spPr>
          <a:xfrm>
            <a:off x="7746342" y="103494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8" name="object 5758"/>
          <p:cNvSpPr/>
          <p:nvPr/>
        </p:nvSpPr>
        <p:spPr>
          <a:xfrm>
            <a:off x="10818869" y="1034949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1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9" name="object 5759"/>
          <p:cNvSpPr/>
          <p:nvPr/>
        </p:nvSpPr>
        <p:spPr>
          <a:xfrm>
            <a:off x="10942357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0" name="object 5760"/>
          <p:cNvSpPr/>
          <p:nvPr/>
        </p:nvSpPr>
        <p:spPr>
          <a:xfrm>
            <a:off x="11119894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1" name="object 5761"/>
          <p:cNvSpPr/>
          <p:nvPr/>
        </p:nvSpPr>
        <p:spPr>
          <a:xfrm>
            <a:off x="11297430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2" name="object 5762"/>
          <p:cNvSpPr/>
          <p:nvPr/>
        </p:nvSpPr>
        <p:spPr>
          <a:xfrm>
            <a:off x="11474967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3" name="object 5763"/>
          <p:cNvSpPr/>
          <p:nvPr/>
        </p:nvSpPr>
        <p:spPr>
          <a:xfrm>
            <a:off x="11652503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4" name="object 5764"/>
          <p:cNvSpPr/>
          <p:nvPr/>
        </p:nvSpPr>
        <p:spPr>
          <a:xfrm>
            <a:off x="11830039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5" name="object 5765"/>
          <p:cNvSpPr/>
          <p:nvPr/>
        </p:nvSpPr>
        <p:spPr>
          <a:xfrm>
            <a:off x="12007576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6" name="object 5766"/>
          <p:cNvSpPr/>
          <p:nvPr/>
        </p:nvSpPr>
        <p:spPr>
          <a:xfrm>
            <a:off x="12185112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7" name="object 5767"/>
          <p:cNvSpPr/>
          <p:nvPr/>
        </p:nvSpPr>
        <p:spPr>
          <a:xfrm>
            <a:off x="12362649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8" name="object 5768"/>
          <p:cNvSpPr/>
          <p:nvPr/>
        </p:nvSpPr>
        <p:spPr>
          <a:xfrm>
            <a:off x="7346527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9" name="object 5769"/>
          <p:cNvSpPr/>
          <p:nvPr/>
        </p:nvSpPr>
        <p:spPr>
          <a:xfrm>
            <a:off x="7524063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0" name="object 5770"/>
          <p:cNvSpPr/>
          <p:nvPr/>
        </p:nvSpPr>
        <p:spPr>
          <a:xfrm>
            <a:off x="7701600" y="103938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3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1" name="object 5771"/>
          <p:cNvSpPr/>
          <p:nvPr/>
        </p:nvSpPr>
        <p:spPr>
          <a:xfrm>
            <a:off x="10625225" y="10393879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08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2" name="object 5772"/>
          <p:cNvSpPr/>
          <p:nvPr/>
        </p:nvSpPr>
        <p:spPr>
          <a:xfrm>
            <a:off x="10720437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3" name="object 5773"/>
          <p:cNvSpPr/>
          <p:nvPr/>
        </p:nvSpPr>
        <p:spPr>
          <a:xfrm>
            <a:off x="10897973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4" name="object 5774"/>
          <p:cNvSpPr/>
          <p:nvPr/>
        </p:nvSpPr>
        <p:spPr>
          <a:xfrm>
            <a:off x="11075510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5" name="object 5775"/>
          <p:cNvSpPr/>
          <p:nvPr/>
        </p:nvSpPr>
        <p:spPr>
          <a:xfrm>
            <a:off x="11253046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6" name="object 5776"/>
          <p:cNvSpPr/>
          <p:nvPr/>
        </p:nvSpPr>
        <p:spPr>
          <a:xfrm>
            <a:off x="11430582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7" name="object 5777"/>
          <p:cNvSpPr/>
          <p:nvPr/>
        </p:nvSpPr>
        <p:spPr>
          <a:xfrm>
            <a:off x="11608119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8" name="object 5778"/>
          <p:cNvSpPr/>
          <p:nvPr/>
        </p:nvSpPr>
        <p:spPr>
          <a:xfrm>
            <a:off x="11785655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9" name="object 5779"/>
          <p:cNvSpPr/>
          <p:nvPr/>
        </p:nvSpPr>
        <p:spPr>
          <a:xfrm>
            <a:off x="11963192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0" name="object 5780"/>
          <p:cNvSpPr/>
          <p:nvPr/>
        </p:nvSpPr>
        <p:spPr>
          <a:xfrm>
            <a:off x="12140728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1" name="object 5781"/>
          <p:cNvSpPr/>
          <p:nvPr/>
        </p:nvSpPr>
        <p:spPr>
          <a:xfrm>
            <a:off x="12318265" y="10393879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51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2" name="object 5782"/>
          <p:cNvSpPr/>
          <p:nvPr/>
        </p:nvSpPr>
        <p:spPr>
          <a:xfrm>
            <a:off x="7316103" y="10438263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91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3" name="object 5783"/>
          <p:cNvSpPr/>
          <p:nvPr/>
        </p:nvSpPr>
        <p:spPr>
          <a:xfrm>
            <a:off x="7479679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4" name="object 5784"/>
          <p:cNvSpPr/>
          <p:nvPr/>
        </p:nvSpPr>
        <p:spPr>
          <a:xfrm>
            <a:off x="7657216" y="10438263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59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5" name="object 5785"/>
          <p:cNvSpPr/>
          <p:nvPr/>
        </p:nvSpPr>
        <p:spPr>
          <a:xfrm>
            <a:off x="10431939" y="10438263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21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6" name="object 5786"/>
          <p:cNvSpPr/>
          <p:nvPr/>
        </p:nvSpPr>
        <p:spPr>
          <a:xfrm>
            <a:off x="10498516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7" name="object 5787"/>
          <p:cNvSpPr/>
          <p:nvPr/>
        </p:nvSpPr>
        <p:spPr>
          <a:xfrm>
            <a:off x="10676052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8" name="object 5788"/>
          <p:cNvSpPr/>
          <p:nvPr/>
        </p:nvSpPr>
        <p:spPr>
          <a:xfrm>
            <a:off x="10853589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9" name="object 5789"/>
          <p:cNvSpPr/>
          <p:nvPr/>
        </p:nvSpPr>
        <p:spPr>
          <a:xfrm>
            <a:off x="11031125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0" name="object 5790"/>
          <p:cNvSpPr/>
          <p:nvPr/>
        </p:nvSpPr>
        <p:spPr>
          <a:xfrm>
            <a:off x="11208662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1" name="object 5791"/>
          <p:cNvSpPr/>
          <p:nvPr/>
        </p:nvSpPr>
        <p:spPr>
          <a:xfrm>
            <a:off x="11386198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2" name="object 5792"/>
          <p:cNvSpPr/>
          <p:nvPr/>
        </p:nvSpPr>
        <p:spPr>
          <a:xfrm>
            <a:off x="11563735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3" name="object 5793"/>
          <p:cNvSpPr/>
          <p:nvPr/>
        </p:nvSpPr>
        <p:spPr>
          <a:xfrm>
            <a:off x="11741271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4" name="object 5794"/>
          <p:cNvSpPr/>
          <p:nvPr/>
        </p:nvSpPr>
        <p:spPr>
          <a:xfrm>
            <a:off x="11918808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5" name="object 5795"/>
          <p:cNvSpPr/>
          <p:nvPr/>
        </p:nvSpPr>
        <p:spPr>
          <a:xfrm>
            <a:off x="12096344" y="10438263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615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6" name="object 5796"/>
          <p:cNvSpPr/>
          <p:nvPr/>
        </p:nvSpPr>
        <p:spPr>
          <a:xfrm>
            <a:off x="7303217" y="10482647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>
                <a:moveTo>
                  <a:pt x="0" y="0"/>
                </a:moveTo>
                <a:lnTo>
                  <a:pt x="8769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7" name="object 5797"/>
          <p:cNvSpPr/>
          <p:nvPr/>
        </p:nvSpPr>
        <p:spPr>
          <a:xfrm>
            <a:off x="7435295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8" name="object 5798"/>
          <p:cNvSpPr/>
          <p:nvPr/>
        </p:nvSpPr>
        <p:spPr>
          <a:xfrm>
            <a:off x="7612832" y="10482647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9" name="object 5799"/>
          <p:cNvSpPr/>
          <p:nvPr/>
        </p:nvSpPr>
        <p:spPr>
          <a:xfrm>
            <a:off x="10276237" y="10482647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0" name="object 5800"/>
          <p:cNvSpPr/>
          <p:nvPr/>
        </p:nvSpPr>
        <p:spPr>
          <a:xfrm>
            <a:off x="10454132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1" name="object 5801"/>
          <p:cNvSpPr/>
          <p:nvPr/>
        </p:nvSpPr>
        <p:spPr>
          <a:xfrm>
            <a:off x="10631668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2" name="object 5802"/>
          <p:cNvSpPr/>
          <p:nvPr/>
        </p:nvSpPr>
        <p:spPr>
          <a:xfrm>
            <a:off x="10809205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3" name="object 5803"/>
          <p:cNvSpPr/>
          <p:nvPr/>
        </p:nvSpPr>
        <p:spPr>
          <a:xfrm>
            <a:off x="10986741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4" name="object 5804"/>
          <p:cNvSpPr/>
          <p:nvPr/>
        </p:nvSpPr>
        <p:spPr>
          <a:xfrm>
            <a:off x="11164278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5" name="object 5805"/>
          <p:cNvSpPr/>
          <p:nvPr/>
        </p:nvSpPr>
        <p:spPr>
          <a:xfrm>
            <a:off x="11341814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6" name="object 5806"/>
          <p:cNvSpPr/>
          <p:nvPr/>
        </p:nvSpPr>
        <p:spPr>
          <a:xfrm>
            <a:off x="11519351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7" name="object 5807"/>
          <p:cNvSpPr/>
          <p:nvPr/>
        </p:nvSpPr>
        <p:spPr>
          <a:xfrm>
            <a:off x="11696887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8" name="object 5808"/>
          <p:cNvSpPr/>
          <p:nvPr/>
        </p:nvSpPr>
        <p:spPr>
          <a:xfrm>
            <a:off x="11874424" y="10482647"/>
            <a:ext cx="64769" cy="0"/>
          </a:xfrm>
          <a:custGeom>
            <a:avLst/>
            <a:gdLst/>
            <a:ahLst/>
            <a:cxnLst/>
            <a:rect l="l" t="t" r="r" b="b"/>
            <a:pathLst>
              <a:path w="64770">
                <a:moveTo>
                  <a:pt x="0" y="0"/>
                </a:moveTo>
                <a:lnTo>
                  <a:pt x="644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9" name="object 5809"/>
          <p:cNvSpPr/>
          <p:nvPr/>
        </p:nvSpPr>
        <p:spPr>
          <a:xfrm>
            <a:off x="7289973" y="10527031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>
                <a:moveTo>
                  <a:pt x="0" y="0"/>
                </a:moveTo>
                <a:lnTo>
                  <a:pt x="565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0" name="object 5810"/>
          <p:cNvSpPr/>
          <p:nvPr/>
        </p:nvSpPr>
        <p:spPr>
          <a:xfrm>
            <a:off x="7390911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1" name="object 5811"/>
          <p:cNvSpPr/>
          <p:nvPr/>
        </p:nvSpPr>
        <p:spPr>
          <a:xfrm>
            <a:off x="7568448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2" name="object 5812"/>
          <p:cNvSpPr/>
          <p:nvPr/>
        </p:nvSpPr>
        <p:spPr>
          <a:xfrm>
            <a:off x="7746342" y="10527031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>
                <a:moveTo>
                  <a:pt x="0" y="0"/>
                </a:moveTo>
                <a:lnTo>
                  <a:pt x="2505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3" name="object 5813"/>
          <p:cNvSpPr/>
          <p:nvPr/>
        </p:nvSpPr>
        <p:spPr>
          <a:xfrm>
            <a:off x="10054317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4" name="object 5814"/>
          <p:cNvSpPr/>
          <p:nvPr/>
        </p:nvSpPr>
        <p:spPr>
          <a:xfrm>
            <a:off x="10231853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5" name="object 5815"/>
          <p:cNvSpPr/>
          <p:nvPr/>
        </p:nvSpPr>
        <p:spPr>
          <a:xfrm>
            <a:off x="10409748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6" name="object 5816"/>
          <p:cNvSpPr/>
          <p:nvPr/>
        </p:nvSpPr>
        <p:spPr>
          <a:xfrm>
            <a:off x="10587284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7" name="object 5817"/>
          <p:cNvSpPr/>
          <p:nvPr/>
        </p:nvSpPr>
        <p:spPr>
          <a:xfrm>
            <a:off x="10764821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8" name="object 5818"/>
          <p:cNvSpPr/>
          <p:nvPr/>
        </p:nvSpPr>
        <p:spPr>
          <a:xfrm>
            <a:off x="10942357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9" name="object 5819"/>
          <p:cNvSpPr/>
          <p:nvPr/>
        </p:nvSpPr>
        <p:spPr>
          <a:xfrm>
            <a:off x="11119894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0" name="object 5820"/>
          <p:cNvSpPr/>
          <p:nvPr/>
        </p:nvSpPr>
        <p:spPr>
          <a:xfrm>
            <a:off x="11297430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1" name="object 5821"/>
          <p:cNvSpPr/>
          <p:nvPr/>
        </p:nvSpPr>
        <p:spPr>
          <a:xfrm>
            <a:off x="11474967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2" name="object 5822"/>
          <p:cNvSpPr/>
          <p:nvPr/>
        </p:nvSpPr>
        <p:spPr>
          <a:xfrm>
            <a:off x="11652503" y="10527031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3" name="object 5823"/>
          <p:cNvSpPr/>
          <p:nvPr/>
        </p:nvSpPr>
        <p:spPr>
          <a:xfrm>
            <a:off x="7274582" y="10571415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4" name="object 5824"/>
          <p:cNvSpPr/>
          <p:nvPr/>
        </p:nvSpPr>
        <p:spPr>
          <a:xfrm>
            <a:off x="7346527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5" name="object 5825"/>
          <p:cNvSpPr/>
          <p:nvPr/>
        </p:nvSpPr>
        <p:spPr>
          <a:xfrm>
            <a:off x="7524063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6" name="object 5826"/>
          <p:cNvSpPr/>
          <p:nvPr/>
        </p:nvSpPr>
        <p:spPr>
          <a:xfrm>
            <a:off x="7701600" y="1057141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5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7" name="object 5827"/>
          <p:cNvSpPr/>
          <p:nvPr/>
        </p:nvSpPr>
        <p:spPr>
          <a:xfrm>
            <a:off x="9852083" y="10571415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>
                <a:moveTo>
                  <a:pt x="0" y="0"/>
                </a:moveTo>
                <a:lnTo>
                  <a:pt x="1134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8" name="object 5828"/>
          <p:cNvSpPr/>
          <p:nvPr/>
        </p:nvSpPr>
        <p:spPr>
          <a:xfrm>
            <a:off x="10009933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9" name="object 5829"/>
          <p:cNvSpPr/>
          <p:nvPr/>
        </p:nvSpPr>
        <p:spPr>
          <a:xfrm>
            <a:off x="10187469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0" name="object 5830"/>
          <p:cNvSpPr/>
          <p:nvPr/>
        </p:nvSpPr>
        <p:spPr>
          <a:xfrm>
            <a:off x="10365006" y="1057141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1" name="object 5831"/>
          <p:cNvSpPr/>
          <p:nvPr/>
        </p:nvSpPr>
        <p:spPr>
          <a:xfrm>
            <a:off x="10542900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2" name="object 5832"/>
          <p:cNvSpPr/>
          <p:nvPr/>
        </p:nvSpPr>
        <p:spPr>
          <a:xfrm>
            <a:off x="10720437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3" name="object 5833"/>
          <p:cNvSpPr/>
          <p:nvPr/>
        </p:nvSpPr>
        <p:spPr>
          <a:xfrm>
            <a:off x="10897973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4" name="object 5834"/>
          <p:cNvSpPr/>
          <p:nvPr/>
        </p:nvSpPr>
        <p:spPr>
          <a:xfrm>
            <a:off x="11075510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5" name="object 5835"/>
          <p:cNvSpPr/>
          <p:nvPr/>
        </p:nvSpPr>
        <p:spPr>
          <a:xfrm>
            <a:off x="11253046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6" name="object 5836"/>
          <p:cNvSpPr/>
          <p:nvPr/>
        </p:nvSpPr>
        <p:spPr>
          <a:xfrm>
            <a:off x="11430582" y="1057141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69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7" name="object 5837"/>
          <p:cNvSpPr/>
          <p:nvPr/>
        </p:nvSpPr>
        <p:spPr>
          <a:xfrm>
            <a:off x="7257759" y="10615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8" name="object 5838"/>
          <p:cNvSpPr/>
          <p:nvPr/>
        </p:nvSpPr>
        <p:spPr>
          <a:xfrm>
            <a:off x="7302143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9" name="object 5839"/>
          <p:cNvSpPr/>
          <p:nvPr/>
        </p:nvSpPr>
        <p:spPr>
          <a:xfrm>
            <a:off x="7479679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0" name="object 5840"/>
          <p:cNvSpPr/>
          <p:nvPr/>
        </p:nvSpPr>
        <p:spPr>
          <a:xfrm>
            <a:off x="7657216" y="1061580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1" name="object 5841"/>
          <p:cNvSpPr/>
          <p:nvPr/>
        </p:nvSpPr>
        <p:spPr>
          <a:xfrm>
            <a:off x="9658797" y="10615800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8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2" name="object 5842"/>
          <p:cNvSpPr/>
          <p:nvPr/>
        </p:nvSpPr>
        <p:spPr>
          <a:xfrm>
            <a:off x="9788012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3" name="object 5843"/>
          <p:cNvSpPr/>
          <p:nvPr/>
        </p:nvSpPr>
        <p:spPr>
          <a:xfrm>
            <a:off x="9965549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4" name="object 5844"/>
          <p:cNvSpPr/>
          <p:nvPr/>
        </p:nvSpPr>
        <p:spPr>
          <a:xfrm>
            <a:off x="10143085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5" name="object 5845"/>
          <p:cNvSpPr/>
          <p:nvPr/>
        </p:nvSpPr>
        <p:spPr>
          <a:xfrm>
            <a:off x="10320621" y="1061580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6" name="object 5846"/>
          <p:cNvSpPr/>
          <p:nvPr/>
        </p:nvSpPr>
        <p:spPr>
          <a:xfrm>
            <a:off x="10498516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7" name="object 5847"/>
          <p:cNvSpPr/>
          <p:nvPr/>
        </p:nvSpPr>
        <p:spPr>
          <a:xfrm>
            <a:off x="10676052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8" name="object 5848"/>
          <p:cNvSpPr/>
          <p:nvPr/>
        </p:nvSpPr>
        <p:spPr>
          <a:xfrm>
            <a:off x="10853589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9" name="object 5849"/>
          <p:cNvSpPr/>
          <p:nvPr/>
        </p:nvSpPr>
        <p:spPr>
          <a:xfrm>
            <a:off x="11031125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0" name="object 5850"/>
          <p:cNvSpPr/>
          <p:nvPr/>
        </p:nvSpPr>
        <p:spPr>
          <a:xfrm>
            <a:off x="11208662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1" name="object 5851"/>
          <p:cNvSpPr/>
          <p:nvPr/>
        </p:nvSpPr>
        <p:spPr>
          <a:xfrm>
            <a:off x="7257759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2" name="object 5852"/>
          <p:cNvSpPr/>
          <p:nvPr/>
        </p:nvSpPr>
        <p:spPr>
          <a:xfrm>
            <a:off x="7435295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3" name="object 5853"/>
          <p:cNvSpPr/>
          <p:nvPr/>
        </p:nvSpPr>
        <p:spPr>
          <a:xfrm>
            <a:off x="7612832" y="1066018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4" name="object 5854"/>
          <p:cNvSpPr/>
          <p:nvPr/>
        </p:nvSpPr>
        <p:spPr>
          <a:xfrm>
            <a:off x="7790726" y="10660184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0" y="0"/>
                </a:moveTo>
                <a:lnTo>
                  <a:pt x="433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5" name="object 5855"/>
          <p:cNvSpPr/>
          <p:nvPr/>
        </p:nvSpPr>
        <p:spPr>
          <a:xfrm>
            <a:off x="9465511" y="10660184"/>
            <a:ext cx="56515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1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6" name="object 5856"/>
          <p:cNvSpPr/>
          <p:nvPr/>
        </p:nvSpPr>
        <p:spPr>
          <a:xfrm>
            <a:off x="9566092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7" name="object 5857"/>
          <p:cNvSpPr/>
          <p:nvPr/>
        </p:nvSpPr>
        <p:spPr>
          <a:xfrm>
            <a:off x="9743628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8" name="object 5858"/>
          <p:cNvSpPr/>
          <p:nvPr/>
        </p:nvSpPr>
        <p:spPr>
          <a:xfrm>
            <a:off x="9921164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9" name="object 5859"/>
          <p:cNvSpPr/>
          <p:nvPr/>
        </p:nvSpPr>
        <p:spPr>
          <a:xfrm>
            <a:off x="10098701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0" name="object 5860"/>
          <p:cNvSpPr/>
          <p:nvPr/>
        </p:nvSpPr>
        <p:spPr>
          <a:xfrm>
            <a:off x="10276237" y="1066018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1" name="object 5861"/>
          <p:cNvSpPr/>
          <p:nvPr/>
        </p:nvSpPr>
        <p:spPr>
          <a:xfrm>
            <a:off x="10454132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2" name="object 5862"/>
          <p:cNvSpPr/>
          <p:nvPr/>
        </p:nvSpPr>
        <p:spPr>
          <a:xfrm>
            <a:off x="10631668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3" name="object 5863"/>
          <p:cNvSpPr/>
          <p:nvPr/>
        </p:nvSpPr>
        <p:spPr>
          <a:xfrm>
            <a:off x="10809205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4" name="object 5864"/>
          <p:cNvSpPr/>
          <p:nvPr/>
        </p:nvSpPr>
        <p:spPr>
          <a:xfrm>
            <a:off x="10986741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5" name="object 5865"/>
          <p:cNvSpPr/>
          <p:nvPr/>
        </p:nvSpPr>
        <p:spPr>
          <a:xfrm>
            <a:off x="11164278" y="10660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715" y="-1610"/>
                </a:moveTo>
                <a:lnTo>
                  <a:pt x="715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6" name="object 5866"/>
          <p:cNvSpPr/>
          <p:nvPr/>
        </p:nvSpPr>
        <p:spPr>
          <a:xfrm>
            <a:off x="7217670" y="10704568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8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7" name="object 5867"/>
          <p:cNvSpPr/>
          <p:nvPr/>
        </p:nvSpPr>
        <p:spPr>
          <a:xfrm>
            <a:off x="7390911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8" name="object 5868"/>
          <p:cNvSpPr/>
          <p:nvPr/>
        </p:nvSpPr>
        <p:spPr>
          <a:xfrm>
            <a:off x="7568448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9" name="object 5869"/>
          <p:cNvSpPr/>
          <p:nvPr/>
        </p:nvSpPr>
        <p:spPr>
          <a:xfrm>
            <a:off x="7746342" y="10704568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0" name="object 5870"/>
          <p:cNvSpPr/>
          <p:nvPr/>
        </p:nvSpPr>
        <p:spPr>
          <a:xfrm>
            <a:off x="9271868" y="1070456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1" name="object 5871"/>
          <p:cNvSpPr/>
          <p:nvPr/>
        </p:nvSpPr>
        <p:spPr>
          <a:xfrm>
            <a:off x="9344170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2" name="object 5872"/>
          <p:cNvSpPr/>
          <p:nvPr/>
        </p:nvSpPr>
        <p:spPr>
          <a:xfrm>
            <a:off x="9521707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3" name="object 5873"/>
          <p:cNvSpPr/>
          <p:nvPr/>
        </p:nvSpPr>
        <p:spPr>
          <a:xfrm>
            <a:off x="9699244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4" name="object 5874"/>
          <p:cNvSpPr/>
          <p:nvPr/>
        </p:nvSpPr>
        <p:spPr>
          <a:xfrm>
            <a:off x="9876780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5" name="object 5875"/>
          <p:cNvSpPr/>
          <p:nvPr/>
        </p:nvSpPr>
        <p:spPr>
          <a:xfrm>
            <a:off x="10054317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6" name="object 5876"/>
          <p:cNvSpPr/>
          <p:nvPr/>
        </p:nvSpPr>
        <p:spPr>
          <a:xfrm>
            <a:off x="10231853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7" name="object 5877"/>
          <p:cNvSpPr/>
          <p:nvPr/>
        </p:nvSpPr>
        <p:spPr>
          <a:xfrm>
            <a:off x="10409748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8" name="object 5878"/>
          <p:cNvSpPr/>
          <p:nvPr/>
        </p:nvSpPr>
        <p:spPr>
          <a:xfrm>
            <a:off x="10587284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9" name="object 5879"/>
          <p:cNvSpPr/>
          <p:nvPr/>
        </p:nvSpPr>
        <p:spPr>
          <a:xfrm>
            <a:off x="10764821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0" name="object 5880"/>
          <p:cNvSpPr/>
          <p:nvPr/>
        </p:nvSpPr>
        <p:spPr>
          <a:xfrm>
            <a:off x="10942357" y="10704568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06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1" name="object 5881"/>
          <p:cNvSpPr/>
          <p:nvPr/>
        </p:nvSpPr>
        <p:spPr>
          <a:xfrm>
            <a:off x="7194404" y="10748952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2" name="object 5882"/>
          <p:cNvSpPr/>
          <p:nvPr/>
        </p:nvSpPr>
        <p:spPr>
          <a:xfrm>
            <a:off x="7346527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3" name="object 5883"/>
          <p:cNvSpPr/>
          <p:nvPr/>
        </p:nvSpPr>
        <p:spPr>
          <a:xfrm>
            <a:off x="7524063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4" name="object 5884"/>
          <p:cNvSpPr/>
          <p:nvPr/>
        </p:nvSpPr>
        <p:spPr>
          <a:xfrm>
            <a:off x="7701600" y="1074895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5" name="object 5885"/>
          <p:cNvSpPr/>
          <p:nvPr/>
        </p:nvSpPr>
        <p:spPr>
          <a:xfrm>
            <a:off x="7879495" y="10748952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6" name="object 5886"/>
          <p:cNvSpPr/>
          <p:nvPr/>
        </p:nvSpPr>
        <p:spPr>
          <a:xfrm>
            <a:off x="9122250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7" name="object 5887"/>
          <p:cNvSpPr/>
          <p:nvPr/>
        </p:nvSpPr>
        <p:spPr>
          <a:xfrm>
            <a:off x="9299786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8" name="object 5888"/>
          <p:cNvSpPr/>
          <p:nvPr/>
        </p:nvSpPr>
        <p:spPr>
          <a:xfrm>
            <a:off x="9477323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9" name="object 5889"/>
          <p:cNvSpPr/>
          <p:nvPr/>
        </p:nvSpPr>
        <p:spPr>
          <a:xfrm>
            <a:off x="9654860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0" name="object 5890"/>
          <p:cNvSpPr/>
          <p:nvPr/>
        </p:nvSpPr>
        <p:spPr>
          <a:xfrm>
            <a:off x="9832396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1" name="object 5891"/>
          <p:cNvSpPr/>
          <p:nvPr/>
        </p:nvSpPr>
        <p:spPr>
          <a:xfrm>
            <a:off x="10009933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2" name="object 5892"/>
          <p:cNvSpPr/>
          <p:nvPr/>
        </p:nvSpPr>
        <p:spPr>
          <a:xfrm>
            <a:off x="10187469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3" name="object 5893"/>
          <p:cNvSpPr/>
          <p:nvPr/>
        </p:nvSpPr>
        <p:spPr>
          <a:xfrm>
            <a:off x="10365006" y="1074895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4" name="object 5894"/>
          <p:cNvSpPr/>
          <p:nvPr/>
        </p:nvSpPr>
        <p:spPr>
          <a:xfrm>
            <a:off x="10542900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5" name="object 5895"/>
          <p:cNvSpPr/>
          <p:nvPr/>
        </p:nvSpPr>
        <p:spPr>
          <a:xfrm>
            <a:off x="10720437" y="10748952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87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6" name="object 5896"/>
          <p:cNvSpPr/>
          <p:nvPr/>
        </p:nvSpPr>
        <p:spPr>
          <a:xfrm>
            <a:off x="7168991" y="10793336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76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7" name="object 5897"/>
          <p:cNvSpPr/>
          <p:nvPr/>
        </p:nvSpPr>
        <p:spPr>
          <a:xfrm>
            <a:off x="7302143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8" name="object 5898"/>
          <p:cNvSpPr/>
          <p:nvPr/>
        </p:nvSpPr>
        <p:spPr>
          <a:xfrm>
            <a:off x="7479679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9" name="object 5899"/>
          <p:cNvSpPr/>
          <p:nvPr/>
        </p:nvSpPr>
        <p:spPr>
          <a:xfrm>
            <a:off x="7657216" y="10793336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0" name="object 5900"/>
          <p:cNvSpPr/>
          <p:nvPr/>
        </p:nvSpPr>
        <p:spPr>
          <a:xfrm>
            <a:off x="7835110" y="10793336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>
                <a:moveTo>
                  <a:pt x="0" y="0"/>
                </a:moveTo>
                <a:lnTo>
                  <a:pt x="12742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1" name="object 5901"/>
          <p:cNvSpPr/>
          <p:nvPr/>
        </p:nvSpPr>
        <p:spPr>
          <a:xfrm>
            <a:off x="8900329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2" name="object 5902"/>
          <p:cNvSpPr/>
          <p:nvPr/>
        </p:nvSpPr>
        <p:spPr>
          <a:xfrm>
            <a:off x="9077866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3" name="object 5903"/>
          <p:cNvSpPr/>
          <p:nvPr/>
        </p:nvSpPr>
        <p:spPr>
          <a:xfrm>
            <a:off x="9255402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4" name="object 5904"/>
          <p:cNvSpPr/>
          <p:nvPr/>
        </p:nvSpPr>
        <p:spPr>
          <a:xfrm>
            <a:off x="9432938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5" name="object 5905"/>
          <p:cNvSpPr/>
          <p:nvPr/>
        </p:nvSpPr>
        <p:spPr>
          <a:xfrm>
            <a:off x="9610476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6" name="object 5906"/>
          <p:cNvSpPr/>
          <p:nvPr/>
        </p:nvSpPr>
        <p:spPr>
          <a:xfrm>
            <a:off x="9788012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7" name="object 5907"/>
          <p:cNvSpPr/>
          <p:nvPr/>
        </p:nvSpPr>
        <p:spPr>
          <a:xfrm>
            <a:off x="9965549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8" name="object 5908"/>
          <p:cNvSpPr/>
          <p:nvPr/>
        </p:nvSpPr>
        <p:spPr>
          <a:xfrm>
            <a:off x="10143085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9" name="object 5909"/>
          <p:cNvSpPr/>
          <p:nvPr/>
        </p:nvSpPr>
        <p:spPr>
          <a:xfrm>
            <a:off x="10320621" y="10793336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0" name="object 5910"/>
          <p:cNvSpPr/>
          <p:nvPr/>
        </p:nvSpPr>
        <p:spPr>
          <a:xfrm>
            <a:off x="10498516" y="10793336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97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1" name="object 5911"/>
          <p:cNvSpPr/>
          <p:nvPr/>
        </p:nvSpPr>
        <p:spPr>
          <a:xfrm>
            <a:off x="7140713" y="10837720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26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2" name="object 5912"/>
          <p:cNvSpPr/>
          <p:nvPr/>
        </p:nvSpPr>
        <p:spPr>
          <a:xfrm>
            <a:off x="7257759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3" name="object 5913"/>
          <p:cNvSpPr/>
          <p:nvPr/>
        </p:nvSpPr>
        <p:spPr>
          <a:xfrm>
            <a:off x="7435295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4" name="object 5914"/>
          <p:cNvSpPr/>
          <p:nvPr/>
        </p:nvSpPr>
        <p:spPr>
          <a:xfrm>
            <a:off x="7612832" y="1083772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5" name="object 5915"/>
          <p:cNvSpPr/>
          <p:nvPr/>
        </p:nvSpPr>
        <p:spPr>
          <a:xfrm>
            <a:off x="7790726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6" name="object 5916"/>
          <p:cNvSpPr/>
          <p:nvPr/>
        </p:nvSpPr>
        <p:spPr>
          <a:xfrm>
            <a:off x="7968263" y="10837720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0" y="0"/>
                </a:moveTo>
                <a:lnTo>
                  <a:pt x="6943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7" name="object 5917"/>
          <p:cNvSpPr/>
          <p:nvPr/>
        </p:nvSpPr>
        <p:spPr>
          <a:xfrm>
            <a:off x="8692010" y="1083772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>
                <a:moveTo>
                  <a:pt x="0" y="0"/>
                </a:moveTo>
                <a:lnTo>
                  <a:pt x="1195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8" name="object 5918"/>
          <p:cNvSpPr/>
          <p:nvPr/>
        </p:nvSpPr>
        <p:spPr>
          <a:xfrm>
            <a:off x="8855945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9" name="object 5919"/>
          <p:cNvSpPr/>
          <p:nvPr/>
        </p:nvSpPr>
        <p:spPr>
          <a:xfrm>
            <a:off x="9033481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0" name="object 5920"/>
          <p:cNvSpPr/>
          <p:nvPr/>
        </p:nvSpPr>
        <p:spPr>
          <a:xfrm>
            <a:off x="9211018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1" name="object 5921"/>
          <p:cNvSpPr/>
          <p:nvPr/>
        </p:nvSpPr>
        <p:spPr>
          <a:xfrm>
            <a:off x="9388554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2" name="object 5922"/>
          <p:cNvSpPr/>
          <p:nvPr/>
        </p:nvSpPr>
        <p:spPr>
          <a:xfrm>
            <a:off x="9566092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3" name="object 5923"/>
          <p:cNvSpPr/>
          <p:nvPr/>
        </p:nvSpPr>
        <p:spPr>
          <a:xfrm>
            <a:off x="9743628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4" name="object 5924"/>
          <p:cNvSpPr/>
          <p:nvPr/>
        </p:nvSpPr>
        <p:spPr>
          <a:xfrm>
            <a:off x="9921164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5" name="object 5925"/>
          <p:cNvSpPr/>
          <p:nvPr/>
        </p:nvSpPr>
        <p:spPr>
          <a:xfrm>
            <a:off x="10098701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6" name="object 5926"/>
          <p:cNvSpPr/>
          <p:nvPr/>
        </p:nvSpPr>
        <p:spPr>
          <a:xfrm>
            <a:off x="10276237" y="1083772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9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7" name="object 5927"/>
          <p:cNvSpPr/>
          <p:nvPr/>
        </p:nvSpPr>
        <p:spPr>
          <a:xfrm>
            <a:off x="7110289" y="1088210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87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8" name="object 5928"/>
          <p:cNvSpPr/>
          <p:nvPr/>
        </p:nvSpPr>
        <p:spPr>
          <a:xfrm>
            <a:off x="7213375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9" name="object 5929"/>
          <p:cNvSpPr/>
          <p:nvPr/>
        </p:nvSpPr>
        <p:spPr>
          <a:xfrm>
            <a:off x="7390911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0" name="object 5930"/>
          <p:cNvSpPr/>
          <p:nvPr/>
        </p:nvSpPr>
        <p:spPr>
          <a:xfrm>
            <a:off x="7568448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1" name="object 5931"/>
          <p:cNvSpPr/>
          <p:nvPr/>
        </p:nvSpPr>
        <p:spPr>
          <a:xfrm>
            <a:off x="7746342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2" name="object 5932"/>
          <p:cNvSpPr/>
          <p:nvPr/>
        </p:nvSpPr>
        <p:spPr>
          <a:xfrm>
            <a:off x="7923879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3" name="object 5933"/>
          <p:cNvSpPr/>
          <p:nvPr/>
        </p:nvSpPr>
        <p:spPr>
          <a:xfrm>
            <a:off x="8101415" y="10882104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5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4" name="object 5934"/>
          <p:cNvSpPr/>
          <p:nvPr/>
        </p:nvSpPr>
        <p:spPr>
          <a:xfrm>
            <a:off x="8496219" y="1088210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>
                <a:moveTo>
                  <a:pt x="0" y="0"/>
                </a:moveTo>
                <a:lnTo>
                  <a:pt x="934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5" name="object 5935"/>
          <p:cNvSpPr/>
          <p:nvPr/>
        </p:nvSpPr>
        <p:spPr>
          <a:xfrm>
            <a:off x="8634024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6" name="object 5936"/>
          <p:cNvSpPr/>
          <p:nvPr/>
        </p:nvSpPr>
        <p:spPr>
          <a:xfrm>
            <a:off x="8811561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7" name="object 5937"/>
          <p:cNvSpPr/>
          <p:nvPr/>
        </p:nvSpPr>
        <p:spPr>
          <a:xfrm>
            <a:off x="8989097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8" name="object 5938"/>
          <p:cNvSpPr/>
          <p:nvPr/>
        </p:nvSpPr>
        <p:spPr>
          <a:xfrm>
            <a:off x="9166634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9" name="object 5939"/>
          <p:cNvSpPr/>
          <p:nvPr/>
        </p:nvSpPr>
        <p:spPr>
          <a:xfrm>
            <a:off x="9344170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0" name="object 5940"/>
          <p:cNvSpPr/>
          <p:nvPr/>
        </p:nvSpPr>
        <p:spPr>
          <a:xfrm>
            <a:off x="9521707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1" name="object 5941"/>
          <p:cNvSpPr/>
          <p:nvPr/>
        </p:nvSpPr>
        <p:spPr>
          <a:xfrm>
            <a:off x="9699244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2" name="object 5942"/>
          <p:cNvSpPr/>
          <p:nvPr/>
        </p:nvSpPr>
        <p:spPr>
          <a:xfrm>
            <a:off x="9876780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3" name="object 5943"/>
          <p:cNvSpPr/>
          <p:nvPr/>
        </p:nvSpPr>
        <p:spPr>
          <a:xfrm>
            <a:off x="10054317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4" name="object 5944"/>
          <p:cNvSpPr/>
          <p:nvPr/>
        </p:nvSpPr>
        <p:spPr>
          <a:xfrm>
            <a:off x="7076643" y="10926488"/>
            <a:ext cx="48260" cy="0"/>
          </a:xfrm>
          <a:custGeom>
            <a:avLst/>
            <a:gdLst/>
            <a:ahLst/>
            <a:cxnLst/>
            <a:rect l="l" t="t" r="r" b="b"/>
            <a:pathLst>
              <a:path w="48259">
                <a:moveTo>
                  <a:pt x="0" y="0"/>
                </a:moveTo>
                <a:lnTo>
                  <a:pt x="479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5" name="object 5945"/>
          <p:cNvSpPr/>
          <p:nvPr/>
        </p:nvSpPr>
        <p:spPr>
          <a:xfrm>
            <a:off x="7168991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6" name="object 5946"/>
          <p:cNvSpPr/>
          <p:nvPr/>
        </p:nvSpPr>
        <p:spPr>
          <a:xfrm>
            <a:off x="7346527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7" name="object 5947"/>
          <p:cNvSpPr/>
          <p:nvPr/>
        </p:nvSpPr>
        <p:spPr>
          <a:xfrm>
            <a:off x="7524063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8" name="object 5948"/>
          <p:cNvSpPr/>
          <p:nvPr/>
        </p:nvSpPr>
        <p:spPr>
          <a:xfrm>
            <a:off x="7701600" y="10926488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9" name="object 5949"/>
          <p:cNvSpPr/>
          <p:nvPr/>
        </p:nvSpPr>
        <p:spPr>
          <a:xfrm>
            <a:off x="7879495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0" name="object 5950"/>
          <p:cNvSpPr/>
          <p:nvPr/>
        </p:nvSpPr>
        <p:spPr>
          <a:xfrm>
            <a:off x="8057031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1" name="object 5951"/>
          <p:cNvSpPr/>
          <p:nvPr/>
        </p:nvSpPr>
        <p:spPr>
          <a:xfrm>
            <a:off x="8234567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2" name="object 5952"/>
          <p:cNvSpPr/>
          <p:nvPr/>
        </p:nvSpPr>
        <p:spPr>
          <a:xfrm>
            <a:off x="8412104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3" name="object 5953"/>
          <p:cNvSpPr/>
          <p:nvPr/>
        </p:nvSpPr>
        <p:spPr>
          <a:xfrm>
            <a:off x="8589640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4" name="object 5954"/>
          <p:cNvSpPr/>
          <p:nvPr/>
        </p:nvSpPr>
        <p:spPr>
          <a:xfrm>
            <a:off x="8767177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5" name="object 5955"/>
          <p:cNvSpPr/>
          <p:nvPr/>
        </p:nvSpPr>
        <p:spPr>
          <a:xfrm>
            <a:off x="8944713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6" name="object 5956"/>
          <p:cNvSpPr/>
          <p:nvPr/>
        </p:nvSpPr>
        <p:spPr>
          <a:xfrm>
            <a:off x="9122250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7" name="object 5957"/>
          <p:cNvSpPr/>
          <p:nvPr/>
        </p:nvSpPr>
        <p:spPr>
          <a:xfrm>
            <a:off x="9299786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8" name="object 5958"/>
          <p:cNvSpPr/>
          <p:nvPr/>
        </p:nvSpPr>
        <p:spPr>
          <a:xfrm>
            <a:off x="9477323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9" name="object 5959"/>
          <p:cNvSpPr/>
          <p:nvPr/>
        </p:nvSpPr>
        <p:spPr>
          <a:xfrm>
            <a:off x="9654860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0" name="object 5960"/>
          <p:cNvSpPr/>
          <p:nvPr/>
        </p:nvSpPr>
        <p:spPr>
          <a:xfrm>
            <a:off x="9832396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1" name="object 5961"/>
          <p:cNvSpPr/>
          <p:nvPr/>
        </p:nvSpPr>
        <p:spPr>
          <a:xfrm>
            <a:off x="7039775" y="10970872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4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2" name="object 5962"/>
          <p:cNvSpPr/>
          <p:nvPr/>
        </p:nvSpPr>
        <p:spPr>
          <a:xfrm>
            <a:off x="7124606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3" name="object 5963"/>
          <p:cNvSpPr/>
          <p:nvPr/>
        </p:nvSpPr>
        <p:spPr>
          <a:xfrm>
            <a:off x="7302143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4" name="object 5964"/>
          <p:cNvSpPr/>
          <p:nvPr/>
        </p:nvSpPr>
        <p:spPr>
          <a:xfrm>
            <a:off x="7479679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5" name="object 5965"/>
          <p:cNvSpPr/>
          <p:nvPr/>
        </p:nvSpPr>
        <p:spPr>
          <a:xfrm>
            <a:off x="7657216" y="1097087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6" name="object 5966"/>
          <p:cNvSpPr/>
          <p:nvPr/>
        </p:nvSpPr>
        <p:spPr>
          <a:xfrm>
            <a:off x="7835110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7" name="object 5967"/>
          <p:cNvSpPr/>
          <p:nvPr/>
        </p:nvSpPr>
        <p:spPr>
          <a:xfrm>
            <a:off x="8012647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8" name="object 5968"/>
          <p:cNvSpPr/>
          <p:nvPr/>
        </p:nvSpPr>
        <p:spPr>
          <a:xfrm>
            <a:off x="8190183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9" name="object 5969"/>
          <p:cNvSpPr/>
          <p:nvPr/>
        </p:nvSpPr>
        <p:spPr>
          <a:xfrm>
            <a:off x="8367720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0" name="object 5970"/>
          <p:cNvSpPr/>
          <p:nvPr/>
        </p:nvSpPr>
        <p:spPr>
          <a:xfrm>
            <a:off x="8545256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1" name="object 5971"/>
          <p:cNvSpPr/>
          <p:nvPr/>
        </p:nvSpPr>
        <p:spPr>
          <a:xfrm>
            <a:off x="8722793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2" name="object 5972"/>
          <p:cNvSpPr/>
          <p:nvPr/>
        </p:nvSpPr>
        <p:spPr>
          <a:xfrm>
            <a:off x="8900329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3" name="object 5973"/>
          <p:cNvSpPr/>
          <p:nvPr/>
        </p:nvSpPr>
        <p:spPr>
          <a:xfrm>
            <a:off x="9077866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4" name="object 5974"/>
          <p:cNvSpPr/>
          <p:nvPr/>
        </p:nvSpPr>
        <p:spPr>
          <a:xfrm>
            <a:off x="9255402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5" name="object 5975"/>
          <p:cNvSpPr/>
          <p:nvPr/>
        </p:nvSpPr>
        <p:spPr>
          <a:xfrm>
            <a:off x="9432938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6" name="object 5976"/>
          <p:cNvSpPr/>
          <p:nvPr/>
        </p:nvSpPr>
        <p:spPr>
          <a:xfrm>
            <a:off x="9610476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7" name="object 5977"/>
          <p:cNvSpPr/>
          <p:nvPr/>
        </p:nvSpPr>
        <p:spPr>
          <a:xfrm>
            <a:off x="9788012" y="1097087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3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8" name="object 5978"/>
          <p:cNvSpPr/>
          <p:nvPr/>
        </p:nvSpPr>
        <p:spPr>
          <a:xfrm>
            <a:off x="6999329" y="1101525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0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9" name="object 5979"/>
          <p:cNvSpPr/>
          <p:nvPr/>
        </p:nvSpPr>
        <p:spPr>
          <a:xfrm>
            <a:off x="7080222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0" name="object 5980"/>
          <p:cNvSpPr/>
          <p:nvPr/>
        </p:nvSpPr>
        <p:spPr>
          <a:xfrm>
            <a:off x="7257759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1" name="object 5981"/>
          <p:cNvSpPr/>
          <p:nvPr/>
        </p:nvSpPr>
        <p:spPr>
          <a:xfrm>
            <a:off x="7435295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2" name="object 5982"/>
          <p:cNvSpPr/>
          <p:nvPr/>
        </p:nvSpPr>
        <p:spPr>
          <a:xfrm>
            <a:off x="7612832" y="11015257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3" name="object 5983"/>
          <p:cNvSpPr/>
          <p:nvPr/>
        </p:nvSpPr>
        <p:spPr>
          <a:xfrm>
            <a:off x="7790726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4" name="object 5984"/>
          <p:cNvSpPr/>
          <p:nvPr/>
        </p:nvSpPr>
        <p:spPr>
          <a:xfrm>
            <a:off x="7968263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5" name="object 5985"/>
          <p:cNvSpPr/>
          <p:nvPr/>
        </p:nvSpPr>
        <p:spPr>
          <a:xfrm>
            <a:off x="8145799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6" name="object 5986"/>
          <p:cNvSpPr/>
          <p:nvPr/>
        </p:nvSpPr>
        <p:spPr>
          <a:xfrm>
            <a:off x="8323336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7" name="object 5987"/>
          <p:cNvSpPr/>
          <p:nvPr/>
        </p:nvSpPr>
        <p:spPr>
          <a:xfrm>
            <a:off x="8500872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8" name="object 5988"/>
          <p:cNvSpPr/>
          <p:nvPr/>
        </p:nvSpPr>
        <p:spPr>
          <a:xfrm>
            <a:off x="8678409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9" name="object 5989"/>
          <p:cNvSpPr/>
          <p:nvPr/>
        </p:nvSpPr>
        <p:spPr>
          <a:xfrm>
            <a:off x="8855945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0" name="object 5990"/>
          <p:cNvSpPr/>
          <p:nvPr/>
        </p:nvSpPr>
        <p:spPr>
          <a:xfrm>
            <a:off x="9033481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1" name="object 5991"/>
          <p:cNvSpPr/>
          <p:nvPr/>
        </p:nvSpPr>
        <p:spPr>
          <a:xfrm>
            <a:off x="9211018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2" name="object 5992"/>
          <p:cNvSpPr/>
          <p:nvPr/>
        </p:nvSpPr>
        <p:spPr>
          <a:xfrm>
            <a:off x="9388554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3" name="object 5993"/>
          <p:cNvSpPr/>
          <p:nvPr/>
        </p:nvSpPr>
        <p:spPr>
          <a:xfrm>
            <a:off x="9566092" y="1101525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4" name="object 5994"/>
          <p:cNvSpPr/>
          <p:nvPr/>
        </p:nvSpPr>
        <p:spPr>
          <a:xfrm>
            <a:off x="6954587" y="1105964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>
                <a:moveTo>
                  <a:pt x="0" y="0"/>
                </a:moveTo>
                <a:lnTo>
                  <a:pt x="3686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5" name="object 5995"/>
          <p:cNvSpPr/>
          <p:nvPr/>
        </p:nvSpPr>
        <p:spPr>
          <a:xfrm>
            <a:off x="7035838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6" name="object 5996"/>
          <p:cNvSpPr/>
          <p:nvPr/>
        </p:nvSpPr>
        <p:spPr>
          <a:xfrm>
            <a:off x="7213375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7" name="object 5997"/>
          <p:cNvSpPr/>
          <p:nvPr/>
        </p:nvSpPr>
        <p:spPr>
          <a:xfrm>
            <a:off x="7390911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8" name="object 5998"/>
          <p:cNvSpPr/>
          <p:nvPr/>
        </p:nvSpPr>
        <p:spPr>
          <a:xfrm>
            <a:off x="7568448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9" name="object 5999"/>
          <p:cNvSpPr/>
          <p:nvPr/>
        </p:nvSpPr>
        <p:spPr>
          <a:xfrm>
            <a:off x="7746342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0" name="object 6000"/>
          <p:cNvSpPr/>
          <p:nvPr/>
        </p:nvSpPr>
        <p:spPr>
          <a:xfrm>
            <a:off x="7923879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1" name="object 6001"/>
          <p:cNvSpPr/>
          <p:nvPr/>
        </p:nvSpPr>
        <p:spPr>
          <a:xfrm>
            <a:off x="8101415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2" name="object 6002"/>
          <p:cNvSpPr/>
          <p:nvPr/>
        </p:nvSpPr>
        <p:spPr>
          <a:xfrm>
            <a:off x="8278952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3" name="object 6003"/>
          <p:cNvSpPr/>
          <p:nvPr/>
        </p:nvSpPr>
        <p:spPr>
          <a:xfrm>
            <a:off x="8456488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4" name="object 6004"/>
          <p:cNvSpPr/>
          <p:nvPr/>
        </p:nvSpPr>
        <p:spPr>
          <a:xfrm>
            <a:off x="8634024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5" name="object 6005"/>
          <p:cNvSpPr/>
          <p:nvPr/>
        </p:nvSpPr>
        <p:spPr>
          <a:xfrm>
            <a:off x="8811561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6" name="object 6006"/>
          <p:cNvSpPr/>
          <p:nvPr/>
        </p:nvSpPr>
        <p:spPr>
          <a:xfrm>
            <a:off x="8989097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7" name="object 6007"/>
          <p:cNvSpPr/>
          <p:nvPr/>
        </p:nvSpPr>
        <p:spPr>
          <a:xfrm>
            <a:off x="9166634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8" name="object 6008"/>
          <p:cNvSpPr/>
          <p:nvPr/>
        </p:nvSpPr>
        <p:spPr>
          <a:xfrm>
            <a:off x="9344170" y="11059641"/>
            <a:ext cx="81915" cy="0"/>
          </a:xfrm>
          <a:custGeom>
            <a:avLst/>
            <a:gdLst/>
            <a:ahLst/>
            <a:cxnLst/>
            <a:rect l="l" t="t" r="r" b="b"/>
            <a:pathLst>
              <a:path w="81915">
                <a:moveTo>
                  <a:pt x="0" y="0"/>
                </a:moveTo>
                <a:lnTo>
                  <a:pt x="8160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9" name="object 6009"/>
          <p:cNvSpPr/>
          <p:nvPr/>
        </p:nvSpPr>
        <p:spPr>
          <a:xfrm>
            <a:off x="6905191" y="1110402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>
                <a:moveTo>
                  <a:pt x="0" y="0"/>
                </a:moveTo>
                <a:lnTo>
                  <a:pt x="4187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0" name="object 6010"/>
          <p:cNvSpPr/>
          <p:nvPr/>
        </p:nvSpPr>
        <p:spPr>
          <a:xfrm>
            <a:off x="6991454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1" name="object 6011"/>
          <p:cNvSpPr/>
          <p:nvPr/>
        </p:nvSpPr>
        <p:spPr>
          <a:xfrm>
            <a:off x="7168991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2" name="object 6012"/>
          <p:cNvSpPr/>
          <p:nvPr/>
        </p:nvSpPr>
        <p:spPr>
          <a:xfrm>
            <a:off x="7346527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3" name="object 6013"/>
          <p:cNvSpPr/>
          <p:nvPr/>
        </p:nvSpPr>
        <p:spPr>
          <a:xfrm>
            <a:off x="7524063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4" name="object 6014"/>
          <p:cNvSpPr/>
          <p:nvPr/>
        </p:nvSpPr>
        <p:spPr>
          <a:xfrm>
            <a:off x="7701600" y="1110402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5" name="object 6015"/>
          <p:cNvSpPr/>
          <p:nvPr/>
        </p:nvSpPr>
        <p:spPr>
          <a:xfrm>
            <a:off x="7879495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6" name="object 6016"/>
          <p:cNvSpPr/>
          <p:nvPr/>
        </p:nvSpPr>
        <p:spPr>
          <a:xfrm>
            <a:off x="8057031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7" name="object 6017"/>
          <p:cNvSpPr/>
          <p:nvPr/>
        </p:nvSpPr>
        <p:spPr>
          <a:xfrm>
            <a:off x="8234567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8" name="object 6018"/>
          <p:cNvSpPr/>
          <p:nvPr/>
        </p:nvSpPr>
        <p:spPr>
          <a:xfrm>
            <a:off x="8412104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9" name="object 6019"/>
          <p:cNvSpPr/>
          <p:nvPr/>
        </p:nvSpPr>
        <p:spPr>
          <a:xfrm>
            <a:off x="8589640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0" name="object 6020"/>
          <p:cNvSpPr/>
          <p:nvPr/>
        </p:nvSpPr>
        <p:spPr>
          <a:xfrm>
            <a:off x="8767177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1" name="object 6021"/>
          <p:cNvSpPr/>
          <p:nvPr/>
        </p:nvSpPr>
        <p:spPr>
          <a:xfrm>
            <a:off x="8944713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2" name="object 6022"/>
          <p:cNvSpPr/>
          <p:nvPr/>
        </p:nvSpPr>
        <p:spPr>
          <a:xfrm>
            <a:off x="9122250" y="111040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0988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3" name="object 6023"/>
          <p:cNvSpPr/>
          <p:nvPr/>
        </p:nvSpPr>
        <p:spPr>
          <a:xfrm>
            <a:off x="6850069" y="11148409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61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4" name="object 6024"/>
          <p:cNvSpPr/>
          <p:nvPr/>
        </p:nvSpPr>
        <p:spPr>
          <a:xfrm>
            <a:off x="6947070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5" name="object 6025"/>
          <p:cNvSpPr/>
          <p:nvPr/>
        </p:nvSpPr>
        <p:spPr>
          <a:xfrm>
            <a:off x="7124606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6" name="object 6026"/>
          <p:cNvSpPr/>
          <p:nvPr/>
        </p:nvSpPr>
        <p:spPr>
          <a:xfrm>
            <a:off x="7302143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7" name="object 6027"/>
          <p:cNvSpPr/>
          <p:nvPr/>
        </p:nvSpPr>
        <p:spPr>
          <a:xfrm>
            <a:off x="7479679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8" name="object 6028"/>
          <p:cNvSpPr/>
          <p:nvPr/>
        </p:nvSpPr>
        <p:spPr>
          <a:xfrm>
            <a:off x="7657216" y="11148409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9" name="object 6029"/>
          <p:cNvSpPr/>
          <p:nvPr/>
        </p:nvSpPr>
        <p:spPr>
          <a:xfrm>
            <a:off x="7835110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0" name="object 6030"/>
          <p:cNvSpPr/>
          <p:nvPr/>
        </p:nvSpPr>
        <p:spPr>
          <a:xfrm>
            <a:off x="8012647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1" name="object 6031"/>
          <p:cNvSpPr/>
          <p:nvPr/>
        </p:nvSpPr>
        <p:spPr>
          <a:xfrm>
            <a:off x="8190183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2" name="object 6032"/>
          <p:cNvSpPr/>
          <p:nvPr/>
        </p:nvSpPr>
        <p:spPr>
          <a:xfrm>
            <a:off x="8367720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3" name="object 6033"/>
          <p:cNvSpPr/>
          <p:nvPr/>
        </p:nvSpPr>
        <p:spPr>
          <a:xfrm>
            <a:off x="8545256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4" name="object 6034"/>
          <p:cNvSpPr/>
          <p:nvPr/>
        </p:nvSpPr>
        <p:spPr>
          <a:xfrm>
            <a:off x="8722793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5" name="object 6035"/>
          <p:cNvSpPr/>
          <p:nvPr/>
        </p:nvSpPr>
        <p:spPr>
          <a:xfrm>
            <a:off x="8900329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6" name="object 6036"/>
          <p:cNvSpPr/>
          <p:nvPr/>
        </p:nvSpPr>
        <p:spPr>
          <a:xfrm>
            <a:off x="6788146" y="11192793"/>
            <a:ext cx="70485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5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7" name="object 6037"/>
          <p:cNvSpPr/>
          <p:nvPr/>
        </p:nvSpPr>
        <p:spPr>
          <a:xfrm>
            <a:off x="6902686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8" name="object 6038"/>
          <p:cNvSpPr/>
          <p:nvPr/>
        </p:nvSpPr>
        <p:spPr>
          <a:xfrm>
            <a:off x="7080222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9" name="object 6039"/>
          <p:cNvSpPr/>
          <p:nvPr/>
        </p:nvSpPr>
        <p:spPr>
          <a:xfrm>
            <a:off x="7257759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0" name="object 6040"/>
          <p:cNvSpPr/>
          <p:nvPr/>
        </p:nvSpPr>
        <p:spPr>
          <a:xfrm>
            <a:off x="7435295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1" name="object 6041"/>
          <p:cNvSpPr/>
          <p:nvPr/>
        </p:nvSpPr>
        <p:spPr>
          <a:xfrm>
            <a:off x="7612832" y="11192793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2" name="object 6042"/>
          <p:cNvSpPr/>
          <p:nvPr/>
        </p:nvSpPr>
        <p:spPr>
          <a:xfrm>
            <a:off x="7790726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3" name="object 6043"/>
          <p:cNvSpPr/>
          <p:nvPr/>
        </p:nvSpPr>
        <p:spPr>
          <a:xfrm>
            <a:off x="7968263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4" name="object 6044"/>
          <p:cNvSpPr/>
          <p:nvPr/>
        </p:nvSpPr>
        <p:spPr>
          <a:xfrm>
            <a:off x="8145799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5" name="object 6045"/>
          <p:cNvSpPr/>
          <p:nvPr/>
        </p:nvSpPr>
        <p:spPr>
          <a:xfrm>
            <a:off x="8323336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6" name="object 6046"/>
          <p:cNvSpPr/>
          <p:nvPr/>
        </p:nvSpPr>
        <p:spPr>
          <a:xfrm>
            <a:off x="8500872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7" name="object 6047"/>
          <p:cNvSpPr/>
          <p:nvPr/>
        </p:nvSpPr>
        <p:spPr>
          <a:xfrm>
            <a:off x="8678409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8" name="object 6048"/>
          <p:cNvSpPr/>
          <p:nvPr/>
        </p:nvSpPr>
        <p:spPr>
          <a:xfrm>
            <a:off x="6716559" y="11237177"/>
            <a:ext cx="97790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0" y="0"/>
                </a:moveTo>
                <a:lnTo>
                  <a:pt x="973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9" name="object 6049"/>
          <p:cNvSpPr/>
          <p:nvPr/>
        </p:nvSpPr>
        <p:spPr>
          <a:xfrm>
            <a:off x="6858302" y="11237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0" name="object 6050"/>
          <p:cNvSpPr/>
          <p:nvPr/>
        </p:nvSpPr>
        <p:spPr>
          <a:xfrm>
            <a:off x="7035838" y="11237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1" name="object 6051"/>
          <p:cNvSpPr/>
          <p:nvPr/>
        </p:nvSpPr>
        <p:spPr>
          <a:xfrm>
            <a:off x="7213375" y="11237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2" name="object 6052"/>
          <p:cNvSpPr/>
          <p:nvPr/>
        </p:nvSpPr>
        <p:spPr>
          <a:xfrm>
            <a:off x="7390911" y="11237177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3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3" name="object 6053"/>
          <p:cNvSpPr/>
          <p:nvPr/>
        </p:nvSpPr>
        <p:spPr>
          <a:xfrm>
            <a:off x="7981864" y="11237177"/>
            <a:ext cx="75565" cy="0"/>
          </a:xfrm>
          <a:custGeom>
            <a:avLst/>
            <a:gdLst/>
            <a:ahLst/>
            <a:cxnLst/>
            <a:rect l="l" t="t" r="r" b="b"/>
            <a:pathLst>
              <a:path w="75565">
                <a:moveTo>
                  <a:pt x="0" y="0"/>
                </a:moveTo>
                <a:lnTo>
                  <a:pt x="7516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4" name="object 6054"/>
          <p:cNvSpPr/>
          <p:nvPr/>
        </p:nvSpPr>
        <p:spPr>
          <a:xfrm>
            <a:off x="8101415" y="11237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5" name="object 6055"/>
          <p:cNvSpPr/>
          <p:nvPr/>
        </p:nvSpPr>
        <p:spPr>
          <a:xfrm>
            <a:off x="8278952" y="11237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6" name="object 6056"/>
          <p:cNvSpPr/>
          <p:nvPr/>
        </p:nvSpPr>
        <p:spPr>
          <a:xfrm>
            <a:off x="8456488" y="11237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7" name="object 6057"/>
          <p:cNvSpPr/>
          <p:nvPr/>
        </p:nvSpPr>
        <p:spPr>
          <a:xfrm>
            <a:off x="8634024" y="11237177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39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8" name="object 6058"/>
          <p:cNvSpPr/>
          <p:nvPr/>
        </p:nvSpPr>
        <p:spPr>
          <a:xfrm>
            <a:off x="6636381" y="112815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9" name="object 6059"/>
          <p:cNvSpPr/>
          <p:nvPr/>
        </p:nvSpPr>
        <p:spPr>
          <a:xfrm>
            <a:off x="6813918" y="112815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0" name="object 6060"/>
          <p:cNvSpPr/>
          <p:nvPr/>
        </p:nvSpPr>
        <p:spPr>
          <a:xfrm>
            <a:off x="6991454" y="112815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1" name="object 6061"/>
          <p:cNvSpPr/>
          <p:nvPr/>
        </p:nvSpPr>
        <p:spPr>
          <a:xfrm>
            <a:off x="7168991" y="112815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2" name="object 6062"/>
          <p:cNvSpPr/>
          <p:nvPr/>
        </p:nvSpPr>
        <p:spPr>
          <a:xfrm>
            <a:off x="6529000" y="11325945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3" name="object 6063"/>
          <p:cNvSpPr/>
          <p:nvPr/>
        </p:nvSpPr>
        <p:spPr>
          <a:xfrm>
            <a:off x="6591997" y="113259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4" name="object 6064"/>
          <p:cNvSpPr/>
          <p:nvPr/>
        </p:nvSpPr>
        <p:spPr>
          <a:xfrm>
            <a:off x="6769534" y="113259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5" name="object 6065"/>
          <p:cNvSpPr/>
          <p:nvPr/>
        </p:nvSpPr>
        <p:spPr>
          <a:xfrm>
            <a:off x="6947070" y="113259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6" name="object 6066"/>
          <p:cNvSpPr/>
          <p:nvPr/>
        </p:nvSpPr>
        <p:spPr>
          <a:xfrm>
            <a:off x="7124606" y="1132594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7" name="object 6067"/>
          <p:cNvSpPr/>
          <p:nvPr/>
        </p:nvSpPr>
        <p:spPr>
          <a:xfrm>
            <a:off x="6385825" y="11370329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0" y="0"/>
                </a:moveTo>
                <a:lnTo>
                  <a:pt x="1174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8" name="object 6068"/>
          <p:cNvSpPr/>
          <p:nvPr/>
        </p:nvSpPr>
        <p:spPr>
          <a:xfrm>
            <a:off x="6547613" y="113703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9" name="object 6069"/>
          <p:cNvSpPr/>
          <p:nvPr/>
        </p:nvSpPr>
        <p:spPr>
          <a:xfrm>
            <a:off x="6725149" y="113703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0" name="object 6070"/>
          <p:cNvSpPr/>
          <p:nvPr/>
        </p:nvSpPr>
        <p:spPr>
          <a:xfrm>
            <a:off x="6902686" y="113703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1" name="object 6071"/>
          <p:cNvSpPr/>
          <p:nvPr/>
        </p:nvSpPr>
        <p:spPr>
          <a:xfrm>
            <a:off x="7080222" y="11370329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0" y="0"/>
                </a:moveTo>
                <a:lnTo>
                  <a:pt x="9413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2" name="object 6072"/>
          <p:cNvSpPr/>
          <p:nvPr/>
        </p:nvSpPr>
        <p:spPr>
          <a:xfrm>
            <a:off x="6192540" y="1141471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76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3" name="object 6073"/>
          <p:cNvSpPr/>
          <p:nvPr/>
        </p:nvSpPr>
        <p:spPr>
          <a:xfrm>
            <a:off x="6325692" y="11414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4" name="object 6074"/>
          <p:cNvSpPr/>
          <p:nvPr/>
        </p:nvSpPr>
        <p:spPr>
          <a:xfrm>
            <a:off x="6503229" y="11414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5" name="object 6075"/>
          <p:cNvSpPr/>
          <p:nvPr/>
        </p:nvSpPr>
        <p:spPr>
          <a:xfrm>
            <a:off x="6680765" y="11414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6" name="object 6076"/>
          <p:cNvSpPr/>
          <p:nvPr/>
        </p:nvSpPr>
        <p:spPr>
          <a:xfrm>
            <a:off x="6858302" y="11414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7" name="object 6077"/>
          <p:cNvSpPr/>
          <p:nvPr/>
        </p:nvSpPr>
        <p:spPr>
          <a:xfrm>
            <a:off x="7035838" y="11414714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588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8" name="object 6078"/>
          <p:cNvSpPr/>
          <p:nvPr/>
        </p:nvSpPr>
        <p:spPr>
          <a:xfrm>
            <a:off x="5998538" y="1145909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8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9" name="object 6079"/>
          <p:cNvSpPr/>
          <p:nvPr/>
        </p:nvSpPr>
        <p:spPr>
          <a:xfrm>
            <a:off x="6103772" y="11459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0" name="object 6080"/>
          <p:cNvSpPr/>
          <p:nvPr/>
        </p:nvSpPr>
        <p:spPr>
          <a:xfrm>
            <a:off x="6281308" y="11459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1" name="object 6081"/>
          <p:cNvSpPr/>
          <p:nvPr/>
        </p:nvSpPr>
        <p:spPr>
          <a:xfrm>
            <a:off x="6458844" y="11459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2" name="object 6082"/>
          <p:cNvSpPr/>
          <p:nvPr/>
        </p:nvSpPr>
        <p:spPr>
          <a:xfrm>
            <a:off x="6636381" y="11459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3" name="object 6083"/>
          <p:cNvSpPr/>
          <p:nvPr/>
        </p:nvSpPr>
        <p:spPr>
          <a:xfrm>
            <a:off x="6813918" y="11459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4" name="object 6084"/>
          <p:cNvSpPr/>
          <p:nvPr/>
        </p:nvSpPr>
        <p:spPr>
          <a:xfrm>
            <a:off x="6991454" y="11459098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2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5" name="object 6085"/>
          <p:cNvSpPr/>
          <p:nvPr/>
        </p:nvSpPr>
        <p:spPr>
          <a:xfrm>
            <a:off x="5804179" y="1150348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6" name="object 6086"/>
          <p:cNvSpPr/>
          <p:nvPr/>
        </p:nvSpPr>
        <p:spPr>
          <a:xfrm>
            <a:off x="5881851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7" name="object 6087"/>
          <p:cNvSpPr/>
          <p:nvPr/>
        </p:nvSpPr>
        <p:spPr>
          <a:xfrm>
            <a:off x="6059387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8" name="object 6088"/>
          <p:cNvSpPr/>
          <p:nvPr/>
        </p:nvSpPr>
        <p:spPr>
          <a:xfrm>
            <a:off x="6236924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9" name="object 6089"/>
          <p:cNvSpPr/>
          <p:nvPr/>
        </p:nvSpPr>
        <p:spPr>
          <a:xfrm>
            <a:off x="6414460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0" name="object 6090"/>
          <p:cNvSpPr/>
          <p:nvPr/>
        </p:nvSpPr>
        <p:spPr>
          <a:xfrm>
            <a:off x="6591997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1" name="object 6091"/>
          <p:cNvSpPr/>
          <p:nvPr/>
        </p:nvSpPr>
        <p:spPr>
          <a:xfrm>
            <a:off x="6769534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2" name="object 6092"/>
          <p:cNvSpPr/>
          <p:nvPr/>
        </p:nvSpPr>
        <p:spPr>
          <a:xfrm>
            <a:off x="6947070" y="11503482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0" y="0"/>
                </a:moveTo>
                <a:lnTo>
                  <a:pt x="4366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3" name="object 6093"/>
          <p:cNvSpPr/>
          <p:nvPr/>
        </p:nvSpPr>
        <p:spPr>
          <a:xfrm>
            <a:off x="5610177" y="11547866"/>
            <a:ext cx="5715" cy="0"/>
          </a:xfrm>
          <a:custGeom>
            <a:avLst/>
            <a:gdLst/>
            <a:ahLst/>
            <a:cxnLst/>
            <a:rect l="l" t="t" r="r" b="b"/>
            <a:pathLst>
              <a:path w="5714">
                <a:moveTo>
                  <a:pt x="0" y="0"/>
                </a:moveTo>
                <a:lnTo>
                  <a:pt x="53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4" name="object 6094"/>
          <p:cNvSpPr/>
          <p:nvPr/>
        </p:nvSpPr>
        <p:spPr>
          <a:xfrm>
            <a:off x="5659930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5" name="object 6095"/>
          <p:cNvSpPr/>
          <p:nvPr/>
        </p:nvSpPr>
        <p:spPr>
          <a:xfrm>
            <a:off x="5837467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6" name="object 6096"/>
          <p:cNvSpPr/>
          <p:nvPr/>
        </p:nvSpPr>
        <p:spPr>
          <a:xfrm>
            <a:off x="6015003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7" name="object 6097"/>
          <p:cNvSpPr/>
          <p:nvPr/>
        </p:nvSpPr>
        <p:spPr>
          <a:xfrm>
            <a:off x="6192540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8" name="object 6098"/>
          <p:cNvSpPr/>
          <p:nvPr/>
        </p:nvSpPr>
        <p:spPr>
          <a:xfrm>
            <a:off x="6370076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9" name="object 6099"/>
          <p:cNvSpPr/>
          <p:nvPr/>
        </p:nvSpPr>
        <p:spPr>
          <a:xfrm>
            <a:off x="6547613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0" name="object 6100"/>
          <p:cNvSpPr/>
          <p:nvPr/>
        </p:nvSpPr>
        <p:spPr>
          <a:xfrm>
            <a:off x="6725149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1" name="object 6101"/>
          <p:cNvSpPr/>
          <p:nvPr/>
        </p:nvSpPr>
        <p:spPr>
          <a:xfrm>
            <a:off x="6902686" y="11547866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2" name="object 6102"/>
          <p:cNvSpPr/>
          <p:nvPr/>
        </p:nvSpPr>
        <p:spPr>
          <a:xfrm>
            <a:off x="5438009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3" name="object 6103"/>
          <p:cNvSpPr/>
          <p:nvPr/>
        </p:nvSpPr>
        <p:spPr>
          <a:xfrm>
            <a:off x="5615546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4" name="object 6104"/>
          <p:cNvSpPr/>
          <p:nvPr/>
        </p:nvSpPr>
        <p:spPr>
          <a:xfrm>
            <a:off x="5793083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5" name="object 6105"/>
          <p:cNvSpPr/>
          <p:nvPr/>
        </p:nvSpPr>
        <p:spPr>
          <a:xfrm>
            <a:off x="5970619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6" name="object 6106"/>
          <p:cNvSpPr/>
          <p:nvPr/>
        </p:nvSpPr>
        <p:spPr>
          <a:xfrm>
            <a:off x="6148156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7" name="object 6107"/>
          <p:cNvSpPr/>
          <p:nvPr/>
        </p:nvSpPr>
        <p:spPr>
          <a:xfrm>
            <a:off x="6325692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8" name="object 6108"/>
          <p:cNvSpPr/>
          <p:nvPr/>
        </p:nvSpPr>
        <p:spPr>
          <a:xfrm>
            <a:off x="6503229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9" name="object 6109"/>
          <p:cNvSpPr/>
          <p:nvPr/>
        </p:nvSpPr>
        <p:spPr>
          <a:xfrm>
            <a:off x="6680765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0" name="object 6110"/>
          <p:cNvSpPr/>
          <p:nvPr/>
        </p:nvSpPr>
        <p:spPr>
          <a:xfrm>
            <a:off x="5221816" y="11636634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5">
                <a:moveTo>
                  <a:pt x="0" y="0"/>
                </a:moveTo>
                <a:lnTo>
                  <a:pt x="12742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1" name="object 6111"/>
          <p:cNvSpPr/>
          <p:nvPr/>
        </p:nvSpPr>
        <p:spPr>
          <a:xfrm>
            <a:off x="5393625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2" name="object 6112"/>
          <p:cNvSpPr/>
          <p:nvPr/>
        </p:nvSpPr>
        <p:spPr>
          <a:xfrm>
            <a:off x="5571162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3" name="object 6113"/>
          <p:cNvSpPr/>
          <p:nvPr/>
        </p:nvSpPr>
        <p:spPr>
          <a:xfrm>
            <a:off x="5748699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4" name="object 6114"/>
          <p:cNvSpPr/>
          <p:nvPr/>
        </p:nvSpPr>
        <p:spPr>
          <a:xfrm>
            <a:off x="5926235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5" name="object 6115"/>
          <p:cNvSpPr/>
          <p:nvPr/>
        </p:nvSpPr>
        <p:spPr>
          <a:xfrm>
            <a:off x="6103772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6" name="object 6116"/>
          <p:cNvSpPr/>
          <p:nvPr/>
        </p:nvSpPr>
        <p:spPr>
          <a:xfrm>
            <a:off x="6281308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7" name="object 6117"/>
          <p:cNvSpPr/>
          <p:nvPr/>
        </p:nvSpPr>
        <p:spPr>
          <a:xfrm>
            <a:off x="6458844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8" name="object 6118"/>
          <p:cNvSpPr/>
          <p:nvPr/>
        </p:nvSpPr>
        <p:spPr>
          <a:xfrm>
            <a:off x="6636381" y="11636634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9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9" name="object 6119"/>
          <p:cNvSpPr/>
          <p:nvPr/>
        </p:nvSpPr>
        <p:spPr>
          <a:xfrm>
            <a:off x="5027814" y="11681018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>
                <a:moveTo>
                  <a:pt x="0" y="0"/>
                </a:moveTo>
                <a:lnTo>
                  <a:pt x="9950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0" name="object 6120"/>
          <p:cNvSpPr/>
          <p:nvPr/>
        </p:nvSpPr>
        <p:spPr>
          <a:xfrm>
            <a:off x="5171705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1" name="object 6121"/>
          <p:cNvSpPr/>
          <p:nvPr/>
        </p:nvSpPr>
        <p:spPr>
          <a:xfrm>
            <a:off x="5349241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2" name="object 6122"/>
          <p:cNvSpPr/>
          <p:nvPr/>
        </p:nvSpPr>
        <p:spPr>
          <a:xfrm>
            <a:off x="5526778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3" name="object 6123"/>
          <p:cNvSpPr/>
          <p:nvPr/>
        </p:nvSpPr>
        <p:spPr>
          <a:xfrm>
            <a:off x="5704314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4" name="object 6124"/>
          <p:cNvSpPr/>
          <p:nvPr/>
        </p:nvSpPr>
        <p:spPr>
          <a:xfrm>
            <a:off x="5881851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5" name="object 6125"/>
          <p:cNvSpPr/>
          <p:nvPr/>
        </p:nvSpPr>
        <p:spPr>
          <a:xfrm>
            <a:off x="6059387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6" name="object 6126"/>
          <p:cNvSpPr/>
          <p:nvPr/>
        </p:nvSpPr>
        <p:spPr>
          <a:xfrm>
            <a:off x="6236924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7" name="object 6127"/>
          <p:cNvSpPr/>
          <p:nvPr/>
        </p:nvSpPr>
        <p:spPr>
          <a:xfrm>
            <a:off x="6414460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8" name="object 6128"/>
          <p:cNvSpPr/>
          <p:nvPr/>
        </p:nvSpPr>
        <p:spPr>
          <a:xfrm>
            <a:off x="6591997" y="11681018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6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9" name="object 6129"/>
          <p:cNvSpPr/>
          <p:nvPr/>
        </p:nvSpPr>
        <p:spPr>
          <a:xfrm>
            <a:off x="4949426" y="1172540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0" name="object 6130"/>
          <p:cNvSpPr/>
          <p:nvPr/>
        </p:nvSpPr>
        <p:spPr>
          <a:xfrm>
            <a:off x="5127321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1" name="object 6131"/>
          <p:cNvSpPr/>
          <p:nvPr/>
        </p:nvSpPr>
        <p:spPr>
          <a:xfrm>
            <a:off x="5304857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2" name="object 6132"/>
          <p:cNvSpPr/>
          <p:nvPr/>
        </p:nvSpPr>
        <p:spPr>
          <a:xfrm>
            <a:off x="5482394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3" name="object 6133"/>
          <p:cNvSpPr/>
          <p:nvPr/>
        </p:nvSpPr>
        <p:spPr>
          <a:xfrm>
            <a:off x="5659930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4" name="object 6134"/>
          <p:cNvSpPr/>
          <p:nvPr/>
        </p:nvSpPr>
        <p:spPr>
          <a:xfrm>
            <a:off x="5837467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5" name="object 6135"/>
          <p:cNvSpPr/>
          <p:nvPr/>
        </p:nvSpPr>
        <p:spPr>
          <a:xfrm>
            <a:off x="6015003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6" name="object 6136"/>
          <p:cNvSpPr/>
          <p:nvPr/>
        </p:nvSpPr>
        <p:spPr>
          <a:xfrm>
            <a:off x="6192540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7" name="object 6137"/>
          <p:cNvSpPr/>
          <p:nvPr/>
        </p:nvSpPr>
        <p:spPr>
          <a:xfrm>
            <a:off x="6370076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8" name="object 6138"/>
          <p:cNvSpPr/>
          <p:nvPr/>
        </p:nvSpPr>
        <p:spPr>
          <a:xfrm>
            <a:off x="4926160" y="11769787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>
                <a:moveTo>
                  <a:pt x="0" y="0"/>
                </a:moveTo>
                <a:lnTo>
                  <a:pt x="1120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9" name="object 6139"/>
          <p:cNvSpPr/>
          <p:nvPr/>
        </p:nvSpPr>
        <p:spPr>
          <a:xfrm>
            <a:off x="5082937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0" name="object 6140"/>
          <p:cNvSpPr/>
          <p:nvPr/>
        </p:nvSpPr>
        <p:spPr>
          <a:xfrm>
            <a:off x="5260473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1" name="object 6141"/>
          <p:cNvSpPr/>
          <p:nvPr/>
        </p:nvSpPr>
        <p:spPr>
          <a:xfrm>
            <a:off x="5438009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2" name="object 6142"/>
          <p:cNvSpPr/>
          <p:nvPr/>
        </p:nvSpPr>
        <p:spPr>
          <a:xfrm>
            <a:off x="5615546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3" name="object 6143"/>
          <p:cNvSpPr/>
          <p:nvPr/>
        </p:nvSpPr>
        <p:spPr>
          <a:xfrm>
            <a:off x="5793083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4" name="object 6144"/>
          <p:cNvSpPr/>
          <p:nvPr/>
        </p:nvSpPr>
        <p:spPr>
          <a:xfrm>
            <a:off x="5970619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5" name="object 6145"/>
          <p:cNvSpPr/>
          <p:nvPr/>
        </p:nvSpPr>
        <p:spPr>
          <a:xfrm>
            <a:off x="6148156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6" name="object 6146"/>
          <p:cNvSpPr/>
          <p:nvPr/>
        </p:nvSpPr>
        <p:spPr>
          <a:xfrm>
            <a:off x="4936183" y="11814171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>
                <a:moveTo>
                  <a:pt x="0" y="0"/>
                </a:moveTo>
                <a:lnTo>
                  <a:pt x="576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7" name="object 6147"/>
          <p:cNvSpPr/>
          <p:nvPr/>
        </p:nvSpPr>
        <p:spPr>
          <a:xfrm>
            <a:off x="5038194" y="1181417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8" name="object 6148"/>
          <p:cNvSpPr/>
          <p:nvPr/>
        </p:nvSpPr>
        <p:spPr>
          <a:xfrm>
            <a:off x="5216089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9" name="object 6149"/>
          <p:cNvSpPr/>
          <p:nvPr/>
        </p:nvSpPr>
        <p:spPr>
          <a:xfrm>
            <a:off x="5393625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0" name="object 6150"/>
          <p:cNvSpPr/>
          <p:nvPr/>
        </p:nvSpPr>
        <p:spPr>
          <a:xfrm>
            <a:off x="5571162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1" name="object 6151"/>
          <p:cNvSpPr/>
          <p:nvPr/>
        </p:nvSpPr>
        <p:spPr>
          <a:xfrm>
            <a:off x="5748699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2" name="object 6152"/>
          <p:cNvSpPr/>
          <p:nvPr/>
        </p:nvSpPr>
        <p:spPr>
          <a:xfrm>
            <a:off x="5926235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3" name="object 6153"/>
          <p:cNvSpPr/>
          <p:nvPr/>
        </p:nvSpPr>
        <p:spPr>
          <a:xfrm>
            <a:off x="6103772" y="11814171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>
                <a:moveTo>
                  <a:pt x="0" y="0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4" name="object 6154"/>
          <p:cNvSpPr/>
          <p:nvPr/>
        </p:nvSpPr>
        <p:spPr>
          <a:xfrm>
            <a:off x="4946563" y="1185855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5" name="object 6155"/>
          <p:cNvSpPr/>
          <p:nvPr/>
        </p:nvSpPr>
        <p:spPr>
          <a:xfrm>
            <a:off x="4993810" y="1185855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6" name="object 6156"/>
          <p:cNvSpPr/>
          <p:nvPr/>
        </p:nvSpPr>
        <p:spPr>
          <a:xfrm>
            <a:off x="5171705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7" name="object 6157"/>
          <p:cNvSpPr/>
          <p:nvPr/>
        </p:nvSpPr>
        <p:spPr>
          <a:xfrm>
            <a:off x="5349241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8" name="object 6158"/>
          <p:cNvSpPr/>
          <p:nvPr/>
        </p:nvSpPr>
        <p:spPr>
          <a:xfrm>
            <a:off x="5526778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9" name="object 6159"/>
          <p:cNvSpPr/>
          <p:nvPr/>
        </p:nvSpPr>
        <p:spPr>
          <a:xfrm>
            <a:off x="5704314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0" name="object 6160"/>
          <p:cNvSpPr/>
          <p:nvPr/>
        </p:nvSpPr>
        <p:spPr>
          <a:xfrm>
            <a:off x="5881851" y="11858555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>
                <a:moveTo>
                  <a:pt x="0" y="0"/>
                </a:moveTo>
                <a:lnTo>
                  <a:pt x="572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1" name="object 6161"/>
          <p:cNvSpPr/>
          <p:nvPr/>
        </p:nvSpPr>
        <p:spPr>
          <a:xfrm>
            <a:off x="4956585" y="11902939"/>
            <a:ext cx="126364" cy="0"/>
          </a:xfrm>
          <a:custGeom>
            <a:avLst/>
            <a:gdLst/>
            <a:ahLst/>
            <a:cxnLst/>
            <a:rect l="l" t="t" r="r" b="b"/>
            <a:pathLst>
              <a:path w="126364">
                <a:moveTo>
                  <a:pt x="0" y="0"/>
                </a:moveTo>
                <a:lnTo>
                  <a:pt x="12635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2" name="object 6162"/>
          <p:cNvSpPr/>
          <p:nvPr/>
        </p:nvSpPr>
        <p:spPr>
          <a:xfrm>
            <a:off x="5127321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3" name="object 6163"/>
          <p:cNvSpPr/>
          <p:nvPr/>
        </p:nvSpPr>
        <p:spPr>
          <a:xfrm>
            <a:off x="5304857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4" name="object 6164"/>
          <p:cNvSpPr/>
          <p:nvPr/>
        </p:nvSpPr>
        <p:spPr>
          <a:xfrm>
            <a:off x="5482394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5" name="object 6165"/>
          <p:cNvSpPr/>
          <p:nvPr/>
        </p:nvSpPr>
        <p:spPr>
          <a:xfrm>
            <a:off x="5659930" y="1190293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1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6" name="object 6166"/>
          <p:cNvSpPr/>
          <p:nvPr/>
        </p:nvSpPr>
        <p:spPr>
          <a:xfrm>
            <a:off x="4966607" y="11947323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5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7" name="object 6167"/>
          <p:cNvSpPr/>
          <p:nvPr/>
        </p:nvSpPr>
        <p:spPr>
          <a:xfrm>
            <a:off x="5082937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8" name="object 6168"/>
          <p:cNvSpPr/>
          <p:nvPr/>
        </p:nvSpPr>
        <p:spPr>
          <a:xfrm>
            <a:off x="5260473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9" name="object 6169"/>
          <p:cNvSpPr/>
          <p:nvPr/>
        </p:nvSpPr>
        <p:spPr>
          <a:xfrm>
            <a:off x="5438009" y="11947323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4">
                <a:moveTo>
                  <a:pt x="0" y="0"/>
                </a:moveTo>
                <a:lnTo>
                  <a:pt x="1131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0" name="object 6170"/>
          <p:cNvSpPr/>
          <p:nvPr/>
        </p:nvSpPr>
        <p:spPr>
          <a:xfrm>
            <a:off x="4976987" y="1199170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82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1" name="object 6171"/>
          <p:cNvSpPr/>
          <p:nvPr/>
        </p:nvSpPr>
        <p:spPr>
          <a:xfrm>
            <a:off x="5038194" y="11991708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2" name="object 6172"/>
          <p:cNvSpPr/>
          <p:nvPr/>
        </p:nvSpPr>
        <p:spPr>
          <a:xfrm>
            <a:off x="5216089" y="11991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3" name="object 6173"/>
          <p:cNvSpPr/>
          <p:nvPr/>
        </p:nvSpPr>
        <p:spPr>
          <a:xfrm>
            <a:off x="4993810" y="1203609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4" name="object 6174"/>
          <p:cNvSpPr/>
          <p:nvPr/>
        </p:nvSpPr>
        <p:spPr>
          <a:xfrm>
            <a:off x="15425512" y="3734829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7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5" name="object 6175"/>
          <p:cNvSpPr/>
          <p:nvPr/>
        </p:nvSpPr>
        <p:spPr>
          <a:xfrm>
            <a:off x="15425512" y="38239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6" name="object 6176"/>
          <p:cNvSpPr/>
          <p:nvPr/>
        </p:nvSpPr>
        <p:spPr>
          <a:xfrm>
            <a:off x="15425512" y="40014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7" name="object 6177"/>
          <p:cNvSpPr/>
          <p:nvPr/>
        </p:nvSpPr>
        <p:spPr>
          <a:xfrm>
            <a:off x="15425512" y="41790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8" name="object 6178"/>
          <p:cNvSpPr/>
          <p:nvPr/>
        </p:nvSpPr>
        <p:spPr>
          <a:xfrm>
            <a:off x="15425512" y="435656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9" name="object 6179"/>
          <p:cNvSpPr/>
          <p:nvPr/>
        </p:nvSpPr>
        <p:spPr>
          <a:xfrm>
            <a:off x="15381127" y="357662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7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0" name="object 6180"/>
          <p:cNvSpPr/>
          <p:nvPr/>
        </p:nvSpPr>
        <p:spPr>
          <a:xfrm>
            <a:off x="15381127" y="36908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1" name="object 6181"/>
          <p:cNvSpPr/>
          <p:nvPr/>
        </p:nvSpPr>
        <p:spPr>
          <a:xfrm>
            <a:off x="15381127" y="38683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2" name="object 6182"/>
          <p:cNvSpPr/>
          <p:nvPr/>
        </p:nvSpPr>
        <p:spPr>
          <a:xfrm>
            <a:off x="15381127" y="40458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3" name="object 6183"/>
          <p:cNvSpPr/>
          <p:nvPr/>
        </p:nvSpPr>
        <p:spPr>
          <a:xfrm>
            <a:off x="15381127" y="42234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4" name="object 6184"/>
          <p:cNvSpPr/>
          <p:nvPr/>
        </p:nvSpPr>
        <p:spPr>
          <a:xfrm>
            <a:off x="15381127" y="440094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5" name="object 6185"/>
          <p:cNvSpPr/>
          <p:nvPr/>
        </p:nvSpPr>
        <p:spPr>
          <a:xfrm>
            <a:off x="15381127" y="4578485"/>
            <a:ext cx="0" cy="73660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3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6" name="object 6186"/>
          <p:cNvSpPr/>
          <p:nvPr/>
        </p:nvSpPr>
        <p:spPr>
          <a:xfrm>
            <a:off x="15336744" y="3458501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7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7" name="object 6187"/>
          <p:cNvSpPr/>
          <p:nvPr/>
        </p:nvSpPr>
        <p:spPr>
          <a:xfrm>
            <a:off x="15336744" y="35576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8" name="object 6188"/>
          <p:cNvSpPr/>
          <p:nvPr/>
        </p:nvSpPr>
        <p:spPr>
          <a:xfrm>
            <a:off x="15336744" y="37351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9" name="object 6189"/>
          <p:cNvSpPr/>
          <p:nvPr/>
        </p:nvSpPr>
        <p:spPr>
          <a:xfrm>
            <a:off x="15336744" y="39127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0" name="object 6190"/>
          <p:cNvSpPr/>
          <p:nvPr/>
        </p:nvSpPr>
        <p:spPr>
          <a:xfrm>
            <a:off x="15336744" y="40902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1" name="object 6191"/>
          <p:cNvSpPr/>
          <p:nvPr/>
        </p:nvSpPr>
        <p:spPr>
          <a:xfrm>
            <a:off x="15336744" y="426779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2" name="object 6192"/>
          <p:cNvSpPr/>
          <p:nvPr/>
        </p:nvSpPr>
        <p:spPr>
          <a:xfrm>
            <a:off x="15336744" y="44453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3" name="object 6193"/>
          <p:cNvSpPr/>
          <p:nvPr/>
        </p:nvSpPr>
        <p:spPr>
          <a:xfrm>
            <a:off x="15336744" y="46228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4" name="object 6194"/>
          <p:cNvSpPr/>
          <p:nvPr/>
        </p:nvSpPr>
        <p:spPr>
          <a:xfrm>
            <a:off x="15336744" y="4800405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894"/>
                </a:moveTo>
                <a:lnTo>
                  <a:pt x="1610" y="894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5" name="object 6195"/>
          <p:cNvSpPr/>
          <p:nvPr/>
        </p:nvSpPr>
        <p:spPr>
          <a:xfrm>
            <a:off x="15292359" y="3361501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86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6" name="object 6196"/>
          <p:cNvSpPr/>
          <p:nvPr/>
        </p:nvSpPr>
        <p:spPr>
          <a:xfrm>
            <a:off x="15292359" y="34244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7" name="object 6197"/>
          <p:cNvSpPr/>
          <p:nvPr/>
        </p:nvSpPr>
        <p:spPr>
          <a:xfrm>
            <a:off x="15292359" y="36020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8" name="object 6198"/>
          <p:cNvSpPr/>
          <p:nvPr/>
        </p:nvSpPr>
        <p:spPr>
          <a:xfrm>
            <a:off x="15292359" y="37795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9" name="object 6199"/>
          <p:cNvSpPr/>
          <p:nvPr/>
        </p:nvSpPr>
        <p:spPr>
          <a:xfrm>
            <a:off x="15292359" y="39571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0" name="object 6200"/>
          <p:cNvSpPr/>
          <p:nvPr/>
        </p:nvSpPr>
        <p:spPr>
          <a:xfrm>
            <a:off x="15292359" y="41346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1" name="object 6201"/>
          <p:cNvSpPr/>
          <p:nvPr/>
        </p:nvSpPr>
        <p:spPr>
          <a:xfrm>
            <a:off x="15292359" y="431218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2" name="object 6202"/>
          <p:cNvSpPr/>
          <p:nvPr/>
        </p:nvSpPr>
        <p:spPr>
          <a:xfrm>
            <a:off x="15292359" y="44897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3" name="object 6203"/>
          <p:cNvSpPr/>
          <p:nvPr/>
        </p:nvSpPr>
        <p:spPr>
          <a:xfrm>
            <a:off x="15292359" y="46672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4" name="object 6204"/>
          <p:cNvSpPr/>
          <p:nvPr/>
        </p:nvSpPr>
        <p:spPr>
          <a:xfrm>
            <a:off x="15292359" y="4844789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5" name="object 6205"/>
          <p:cNvSpPr/>
          <p:nvPr/>
        </p:nvSpPr>
        <p:spPr>
          <a:xfrm>
            <a:off x="15247976" y="32913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6" name="object 6206"/>
          <p:cNvSpPr/>
          <p:nvPr/>
        </p:nvSpPr>
        <p:spPr>
          <a:xfrm>
            <a:off x="15247976" y="34688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7" name="object 6207"/>
          <p:cNvSpPr/>
          <p:nvPr/>
        </p:nvSpPr>
        <p:spPr>
          <a:xfrm>
            <a:off x="15247976" y="36464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8" name="object 6208"/>
          <p:cNvSpPr/>
          <p:nvPr/>
        </p:nvSpPr>
        <p:spPr>
          <a:xfrm>
            <a:off x="15247976" y="38239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9" name="object 6209"/>
          <p:cNvSpPr/>
          <p:nvPr/>
        </p:nvSpPr>
        <p:spPr>
          <a:xfrm>
            <a:off x="15247976" y="40014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0" name="object 6210"/>
          <p:cNvSpPr/>
          <p:nvPr/>
        </p:nvSpPr>
        <p:spPr>
          <a:xfrm>
            <a:off x="15247976" y="41790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1" name="object 6211"/>
          <p:cNvSpPr/>
          <p:nvPr/>
        </p:nvSpPr>
        <p:spPr>
          <a:xfrm>
            <a:off x="15247976" y="435656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2" name="object 6212"/>
          <p:cNvSpPr/>
          <p:nvPr/>
        </p:nvSpPr>
        <p:spPr>
          <a:xfrm>
            <a:off x="15247976" y="45341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3" name="object 6213"/>
          <p:cNvSpPr/>
          <p:nvPr/>
        </p:nvSpPr>
        <p:spPr>
          <a:xfrm>
            <a:off x="15247976" y="47116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4" name="object 6214"/>
          <p:cNvSpPr/>
          <p:nvPr/>
        </p:nvSpPr>
        <p:spPr>
          <a:xfrm>
            <a:off x="15247976" y="4889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5" name="object 6215"/>
          <p:cNvSpPr/>
          <p:nvPr/>
        </p:nvSpPr>
        <p:spPr>
          <a:xfrm>
            <a:off x="15247976" y="5066710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57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6" name="object 6216"/>
          <p:cNvSpPr/>
          <p:nvPr/>
        </p:nvSpPr>
        <p:spPr>
          <a:xfrm>
            <a:off x="15203591" y="3199355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9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7" name="object 6217"/>
          <p:cNvSpPr/>
          <p:nvPr/>
        </p:nvSpPr>
        <p:spPr>
          <a:xfrm>
            <a:off x="15203591" y="33357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8" name="object 6218"/>
          <p:cNvSpPr/>
          <p:nvPr/>
        </p:nvSpPr>
        <p:spPr>
          <a:xfrm>
            <a:off x="15203591" y="35132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9" name="object 6219"/>
          <p:cNvSpPr/>
          <p:nvPr/>
        </p:nvSpPr>
        <p:spPr>
          <a:xfrm>
            <a:off x="15203591" y="36908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0" name="object 6220"/>
          <p:cNvSpPr/>
          <p:nvPr/>
        </p:nvSpPr>
        <p:spPr>
          <a:xfrm>
            <a:off x="15203591" y="38683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1" name="object 6221"/>
          <p:cNvSpPr/>
          <p:nvPr/>
        </p:nvSpPr>
        <p:spPr>
          <a:xfrm>
            <a:off x="15203591" y="40458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2" name="object 6222"/>
          <p:cNvSpPr/>
          <p:nvPr/>
        </p:nvSpPr>
        <p:spPr>
          <a:xfrm>
            <a:off x="15203591" y="42234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3" name="object 6223"/>
          <p:cNvSpPr/>
          <p:nvPr/>
        </p:nvSpPr>
        <p:spPr>
          <a:xfrm>
            <a:off x="15203591" y="440094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4" name="object 6224"/>
          <p:cNvSpPr/>
          <p:nvPr/>
        </p:nvSpPr>
        <p:spPr>
          <a:xfrm>
            <a:off x="15203591" y="45784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5" name="object 6225"/>
          <p:cNvSpPr/>
          <p:nvPr/>
        </p:nvSpPr>
        <p:spPr>
          <a:xfrm>
            <a:off x="15203591" y="4756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6" name="object 6226"/>
          <p:cNvSpPr/>
          <p:nvPr/>
        </p:nvSpPr>
        <p:spPr>
          <a:xfrm>
            <a:off x="15203591" y="49335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7" name="object 6227"/>
          <p:cNvSpPr/>
          <p:nvPr/>
        </p:nvSpPr>
        <p:spPr>
          <a:xfrm>
            <a:off x="15203591" y="51110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8" name="object 6228"/>
          <p:cNvSpPr/>
          <p:nvPr/>
        </p:nvSpPr>
        <p:spPr>
          <a:xfrm>
            <a:off x="15159208" y="312060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8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9" name="object 6229"/>
          <p:cNvSpPr/>
          <p:nvPr/>
        </p:nvSpPr>
        <p:spPr>
          <a:xfrm>
            <a:off x="15159208" y="32025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0" name="object 6230"/>
          <p:cNvSpPr/>
          <p:nvPr/>
        </p:nvSpPr>
        <p:spPr>
          <a:xfrm>
            <a:off x="15159208" y="33801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1" name="object 6231"/>
          <p:cNvSpPr/>
          <p:nvPr/>
        </p:nvSpPr>
        <p:spPr>
          <a:xfrm>
            <a:off x="15159208" y="35576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2" name="object 6232"/>
          <p:cNvSpPr/>
          <p:nvPr/>
        </p:nvSpPr>
        <p:spPr>
          <a:xfrm>
            <a:off x="15159208" y="37351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3" name="object 6233"/>
          <p:cNvSpPr/>
          <p:nvPr/>
        </p:nvSpPr>
        <p:spPr>
          <a:xfrm>
            <a:off x="15159208" y="39127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4" name="object 6234"/>
          <p:cNvSpPr/>
          <p:nvPr/>
        </p:nvSpPr>
        <p:spPr>
          <a:xfrm>
            <a:off x="15159208" y="40902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5" name="object 6235"/>
          <p:cNvSpPr/>
          <p:nvPr/>
        </p:nvSpPr>
        <p:spPr>
          <a:xfrm>
            <a:off x="15159208" y="426779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6" name="object 6236"/>
          <p:cNvSpPr/>
          <p:nvPr/>
        </p:nvSpPr>
        <p:spPr>
          <a:xfrm>
            <a:off x="15159208" y="44453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7" name="object 6237"/>
          <p:cNvSpPr/>
          <p:nvPr/>
        </p:nvSpPr>
        <p:spPr>
          <a:xfrm>
            <a:off x="15159208" y="46228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8" name="object 6238"/>
          <p:cNvSpPr/>
          <p:nvPr/>
        </p:nvSpPr>
        <p:spPr>
          <a:xfrm>
            <a:off x="15159208" y="4800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9" name="object 6239"/>
          <p:cNvSpPr/>
          <p:nvPr/>
        </p:nvSpPr>
        <p:spPr>
          <a:xfrm>
            <a:off x="15159208" y="49779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0" name="object 6240"/>
          <p:cNvSpPr/>
          <p:nvPr/>
        </p:nvSpPr>
        <p:spPr>
          <a:xfrm>
            <a:off x="15159208" y="51554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1" name="object 6241"/>
          <p:cNvSpPr/>
          <p:nvPr/>
        </p:nvSpPr>
        <p:spPr>
          <a:xfrm>
            <a:off x="15159208" y="5333015"/>
            <a:ext cx="0" cy="70485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2" name="object 6242"/>
          <p:cNvSpPr/>
          <p:nvPr/>
        </p:nvSpPr>
        <p:spPr>
          <a:xfrm>
            <a:off x="15114823" y="30694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3" name="object 6243"/>
          <p:cNvSpPr/>
          <p:nvPr/>
        </p:nvSpPr>
        <p:spPr>
          <a:xfrm>
            <a:off x="15114823" y="32469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4" name="object 6244"/>
          <p:cNvSpPr/>
          <p:nvPr/>
        </p:nvSpPr>
        <p:spPr>
          <a:xfrm>
            <a:off x="15114823" y="34244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5" name="object 6245"/>
          <p:cNvSpPr/>
          <p:nvPr/>
        </p:nvSpPr>
        <p:spPr>
          <a:xfrm>
            <a:off x="15114823" y="36020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6" name="object 6246"/>
          <p:cNvSpPr/>
          <p:nvPr/>
        </p:nvSpPr>
        <p:spPr>
          <a:xfrm>
            <a:off x="15114823" y="37795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7" name="object 6247"/>
          <p:cNvSpPr/>
          <p:nvPr/>
        </p:nvSpPr>
        <p:spPr>
          <a:xfrm>
            <a:off x="15114823" y="39571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8" name="object 6248"/>
          <p:cNvSpPr/>
          <p:nvPr/>
        </p:nvSpPr>
        <p:spPr>
          <a:xfrm>
            <a:off x="15114823" y="41346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9" name="object 6249"/>
          <p:cNvSpPr/>
          <p:nvPr/>
        </p:nvSpPr>
        <p:spPr>
          <a:xfrm>
            <a:off x="15114823" y="431218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0" name="object 6250"/>
          <p:cNvSpPr/>
          <p:nvPr/>
        </p:nvSpPr>
        <p:spPr>
          <a:xfrm>
            <a:off x="15114823" y="44897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1" name="object 6251"/>
          <p:cNvSpPr/>
          <p:nvPr/>
        </p:nvSpPr>
        <p:spPr>
          <a:xfrm>
            <a:off x="15114823" y="46672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2" name="object 6252"/>
          <p:cNvSpPr/>
          <p:nvPr/>
        </p:nvSpPr>
        <p:spPr>
          <a:xfrm>
            <a:off x="15114823" y="4844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3" name="object 6253"/>
          <p:cNvSpPr/>
          <p:nvPr/>
        </p:nvSpPr>
        <p:spPr>
          <a:xfrm>
            <a:off x="15114823" y="50223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4" name="object 6254"/>
          <p:cNvSpPr/>
          <p:nvPr/>
        </p:nvSpPr>
        <p:spPr>
          <a:xfrm>
            <a:off x="15114823" y="51998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5" name="object 6255"/>
          <p:cNvSpPr/>
          <p:nvPr/>
        </p:nvSpPr>
        <p:spPr>
          <a:xfrm>
            <a:off x="15114823" y="5377399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6" name="object 6256"/>
          <p:cNvSpPr/>
          <p:nvPr/>
        </p:nvSpPr>
        <p:spPr>
          <a:xfrm>
            <a:off x="15070439" y="2963475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4">
                <a:moveTo>
                  <a:pt x="0" y="0"/>
                </a:moveTo>
                <a:lnTo>
                  <a:pt x="0" y="1059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7" name="object 6257"/>
          <p:cNvSpPr/>
          <p:nvPr/>
        </p:nvSpPr>
        <p:spPr>
          <a:xfrm>
            <a:off x="15070439" y="31138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8" name="object 6258"/>
          <p:cNvSpPr/>
          <p:nvPr/>
        </p:nvSpPr>
        <p:spPr>
          <a:xfrm>
            <a:off x="15070439" y="32913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9" name="object 6259"/>
          <p:cNvSpPr/>
          <p:nvPr/>
        </p:nvSpPr>
        <p:spPr>
          <a:xfrm>
            <a:off x="15070439" y="34688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0" name="object 6260"/>
          <p:cNvSpPr/>
          <p:nvPr/>
        </p:nvSpPr>
        <p:spPr>
          <a:xfrm>
            <a:off x="15070439" y="36464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1" name="object 6261"/>
          <p:cNvSpPr/>
          <p:nvPr/>
        </p:nvSpPr>
        <p:spPr>
          <a:xfrm>
            <a:off x="15070349" y="3823954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55122"/>
                </a:moveTo>
                <a:lnTo>
                  <a:pt x="0" y="0"/>
                </a:lnTo>
              </a:path>
            </a:pathLst>
          </a:custGeom>
          <a:ln w="3400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2" name="object 6262"/>
          <p:cNvSpPr/>
          <p:nvPr/>
        </p:nvSpPr>
        <p:spPr>
          <a:xfrm>
            <a:off x="15070439" y="435656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3" name="object 6263"/>
          <p:cNvSpPr/>
          <p:nvPr/>
        </p:nvSpPr>
        <p:spPr>
          <a:xfrm>
            <a:off x="15070439" y="45341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4" name="object 6264"/>
          <p:cNvSpPr/>
          <p:nvPr/>
        </p:nvSpPr>
        <p:spPr>
          <a:xfrm>
            <a:off x="15070439" y="47116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5" name="object 6265"/>
          <p:cNvSpPr/>
          <p:nvPr/>
        </p:nvSpPr>
        <p:spPr>
          <a:xfrm>
            <a:off x="15070439" y="4889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6" name="object 6266"/>
          <p:cNvSpPr/>
          <p:nvPr/>
        </p:nvSpPr>
        <p:spPr>
          <a:xfrm>
            <a:off x="15070439" y="50667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7" name="object 6267"/>
          <p:cNvSpPr/>
          <p:nvPr/>
        </p:nvSpPr>
        <p:spPr>
          <a:xfrm>
            <a:off x="15070439" y="5244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8" name="object 6268"/>
          <p:cNvSpPr/>
          <p:nvPr/>
        </p:nvSpPr>
        <p:spPr>
          <a:xfrm>
            <a:off x="15070439" y="54221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9" name="object 6269"/>
          <p:cNvSpPr/>
          <p:nvPr/>
        </p:nvSpPr>
        <p:spPr>
          <a:xfrm>
            <a:off x="15070439" y="5599677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1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0" name="object 6270"/>
          <p:cNvSpPr/>
          <p:nvPr/>
        </p:nvSpPr>
        <p:spPr>
          <a:xfrm>
            <a:off x="15026054" y="288472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1" name="object 6271"/>
          <p:cNvSpPr/>
          <p:nvPr/>
        </p:nvSpPr>
        <p:spPr>
          <a:xfrm>
            <a:off x="15026054" y="2980298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2" name="object 6272"/>
          <p:cNvSpPr/>
          <p:nvPr/>
        </p:nvSpPr>
        <p:spPr>
          <a:xfrm>
            <a:off x="15026054" y="31581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3" name="object 6273"/>
          <p:cNvSpPr/>
          <p:nvPr/>
        </p:nvSpPr>
        <p:spPr>
          <a:xfrm>
            <a:off x="15026054" y="33357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4" name="object 6274"/>
          <p:cNvSpPr/>
          <p:nvPr/>
        </p:nvSpPr>
        <p:spPr>
          <a:xfrm>
            <a:off x="15026054" y="35132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5" name="object 6275"/>
          <p:cNvSpPr/>
          <p:nvPr/>
        </p:nvSpPr>
        <p:spPr>
          <a:xfrm>
            <a:off x="15026054" y="3690802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6" name="object 6276"/>
          <p:cNvSpPr/>
          <p:nvPr/>
        </p:nvSpPr>
        <p:spPr>
          <a:xfrm>
            <a:off x="15026054" y="4510835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7" name="object 6277"/>
          <p:cNvSpPr/>
          <p:nvPr/>
        </p:nvSpPr>
        <p:spPr>
          <a:xfrm>
            <a:off x="15026054" y="45784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8" name="object 6278"/>
          <p:cNvSpPr/>
          <p:nvPr/>
        </p:nvSpPr>
        <p:spPr>
          <a:xfrm>
            <a:off x="15026054" y="4756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9" name="object 6279"/>
          <p:cNvSpPr/>
          <p:nvPr/>
        </p:nvSpPr>
        <p:spPr>
          <a:xfrm>
            <a:off x="15026054" y="49335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0" name="object 6280"/>
          <p:cNvSpPr/>
          <p:nvPr/>
        </p:nvSpPr>
        <p:spPr>
          <a:xfrm>
            <a:off x="15026054" y="51110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1" name="object 6281"/>
          <p:cNvSpPr/>
          <p:nvPr/>
        </p:nvSpPr>
        <p:spPr>
          <a:xfrm>
            <a:off x="15026054" y="528863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2" name="object 6282"/>
          <p:cNvSpPr/>
          <p:nvPr/>
        </p:nvSpPr>
        <p:spPr>
          <a:xfrm>
            <a:off x="15026054" y="54665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3" name="object 6283"/>
          <p:cNvSpPr/>
          <p:nvPr/>
        </p:nvSpPr>
        <p:spPr>
          <a:xfrm>
            <a:off x="15026054" y="56440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4" name="object 6284"/>
          <p:cNvSpPr/>
          <p:nvPr/>
        </p:nvSpPr>
        <p:spPr>
          <a:xfrm>
            <a:off x="15026054" y="5821598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5" name="object 6285"/>
          <p:cNvSpPr/>
          <p:nvPr/>
        </p:nvSpPr>
        <p:spPr>
          <a:xfrm>
            <a:off x="14981671" y="28471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6" name="object 6286"/>
          <p:cNvSpPr/>
          <p:nvPr/>
        </p:nvSpPr>
        <p:spPr>
          <a:xfrm>
            <a:off x="14981671" y="3024682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7" name="object 6287"/>
          <p:cNvSpPr/>
          <p:nvPr/>
        </p:nvSpPr>
        <p:spPr>
          <a:xfrm>
            <a:off x="14981671" y="32025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8" name="object 6288"/>
          <p:cNvSpPr/>
          <p:nvPr/>
        </p:nvSpPr>
        <p:spPr>
          <a:xfrm>
            <a:off x="14981671" y="33801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9" name="object 6289"/>
          <p:cNvSpPr/>
          <p:nvPr/>
        </p:nvSpPr>
        <p:spPr>
          <a:xfrm>
            <a:off x="14981671" y="3557650"/>
            <a:ext cx="0" cy="34290"/>
          </a:xfrm>
          <a:custGeom>
            <a:avLst/>
            <a:gdLst/>
            <a:ahLst/>
            <a:cxnLst/>
            <a:rect l="l" t="t" r="r" b="b"/>
            <a:pathLst>
              <a:path h="34289">
                <a:moveTo>
                  <a:pt x="0" y="0"/>
                </a:moveTo>
                <a:lnTo>
                  <a:pt x="0" y="340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0" name="object 6290"/>
          <p:cNvSpPr/>
          <p:nvPr/>
        </p:nvSpPr>
        <p:spPr>
          <a:xfrm>
            <a:off x="14981581" y="46611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4853"/>
                </a:moveTo>
                <a:lnTo>
                  <a:pt x="0" y="0"/>
                </a:lnTo>
              </a:path>
            </a:pathLst>
          </a:custGeom>
          <a:ln w="3400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1" name="object 6291"/>
          <p:cNvSpPr/>
          <p:nvPr/>
        </p:nvSpPr>
        <p:spPr>
          <a:xfrm>
            <a:off x="14981671" y="4800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2" name="object 6292"/>
          <p:cNvSpPr/>
          <p:nvPr/>
        </p:nvSpPr>
        <p:spPr>
          <a:xfrm>
            <a:off x="14981671" y="49779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3" name="object 6293"/>
          <p:cNvSpPr/>
          <p:nvPr/>
        </p:nvSpPr>
        <p:spPr>
          <a:xfrm>
            <a:off x="14981671" y="51554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4" name="object 6294"/>
          <p:cNvSpPr/>
          <p:nvPr/>
        </p:nvSpPr>
        <p:spPr>
          <a:xfrm>
            <a:off x="14981671" y="5333015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5" name="object 6295"/>
          <p:cNvSpPr/>
          <p:nvPr/>
        </p:nvSpPr>
        <p:spPr>
          <a:xfrm>
            <a:off x="14981671" y="55109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6" name="object 6296"/>
          <p:cNvSpPr/>
          <p:nvPr/>
        </p:nvSpPr>
        <p:spPr>
          <a:xfrm>
            <a:off x="14981671" y="56884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7" name="object 6297"/>
          <p:cNvSpPr/>
          <p:nvPr/>
        </p:nvSpPr>
        <p:spPr>
          <a:xfrm>
            <a:off x="14981671" y="58659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8" name="object 6298"/>
          <p:cNvSpPr/>
          <p:nvPr/>
        </p:nvSpPr>
        <p:spPr>
          <a:xfrm>
            <a:off x="14937286" y="2794171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29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9" name="object 6299"/>
          <p:cNvSpPr/>
          <p:nvPr/>
        </p:nvSpPr>
        <p:spPr>
          <a:xfrm>
            <a:off x="14937286" y="28915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0" name="object 6300"/>
          <p:cNvSpPr/>
          <p:nvPr/>
        </p:nvSpPr>
        <p:spPr>
          <a:xfrm>
            <a:off x="14937286" y="30694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1" name="object 6301"/>
          <p:cNvSpPr/>
          <p:nvPr/>
        </p:nvSpPr>
        <p:spPr>
          <a:xfrm>
            <a:off x="14937286" y="32469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2" name="object 6302"/>
          <p:cNvSpPr/>
          <p:nvPr/>
        </p:nvSpPr>
        <p:spPr>
          <a:xfrm>
            <a:off x="14937286" y="3424497"/>
            <a:ext cx="0" cy="77470"/>
          </a:xfrm>
          <a:custGeom>
            <a:avLst/>
            <a:gdLst/>
            <a:ahLst/>
            <a:cxnLst/>
            <a:rect l="l" t="t" r="r" b="b"/>
            <a:pathLst>
              <a:path h="77470">
                <a:moveTo>
                  <a:pt x="0" y="0"/>
                </a:moveTo>
                <a:lnTo>
                  <a:pt x="0" y="773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3" name="object 6303"/>
          <p:cNvSpPr/>
          <p:nvPr/>
        </p:nvSpPr>
        <p:spPr>
          <a:xfrm>
            <a:off x="14937286" y="4844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4" name="object 6304"/>
          <p:cNvSpPr/>
          <p:nvPr/>
        </p:nvSpPr>
        <p:spPr>
          <a:xfrm>
            <a:off x="14937286" y="50223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5" name="object 6305"/>
          <p:cNvSpPr/>
          <p:nvPr/>
        </p:nvSpPr>
        <p:spPr>
          <a:xfrm>
            <a:off x="14937286" y="51998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6" name="object 6306"/>
          <p:cNvSpPr/>
          <p:nvPr/>
        </p:nvSpPr>
        <p:spPr>
          <a:xfrm>
            <a:off x="14937286" y="5377399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7" name="object 6307"/>
          <p:cNvSpPr/>
          <p:nvPr/>
        </p:nvSpPr>
        <p:spPr>
          <a:xfrm>
            <a:off x="14937286" y="55552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8" name="object 6308"/>
          <p:cNvSpPr/>
          <p:nvPr/>
        </p:nvSpPr>
        <p:spPr>
          <a:xfrm>
            <a:off x="14937286" y="57328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9" name="object 6309"/>
          <p:cNvSpPr/>
          <p:nvPr/>
        </p:nvSpPr>
        <p:spPr>
          <a:xfrm>
            <a:off x="14937286" y="59103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0" name="object 6310"/>
          <p:cNvSpPr/>
          <p:nvPr/>
        </p:nvSpPr>
        <p:spPr>
          <a:xfrm>
            <a:off x="14937286" y="6087903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0"/>
                </a:moveTo>
                <a:lnTo>
                  <a:pt x="0" y="669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1" name="object 6311"/>
          <p:cNvSpPr/>
          <p:nvPr/>
        </p:nvSpPr>
        <p:spPr>
          <a:xfrm>
            <a:off x="14892903" y="2819227"/>
            <a:ext cx="0" cy="72390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23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2" name="object 6312"/>
          <p:cNvSpPr/>
          <p:nvPr/>
        </p:nvSpPr>
        <p:spPr>
          <a:xfrm>
            <a:off x="14892903" y="293591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3" name="object 6313"/>
          <p:cNvSpPr/>
          <p:nvPr/>
        </p:nvSpPr>
        <p:spPr>
          <a:xfrm>
            <a:off x="14892903" y="31138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4" name="object 6314"/>
          <p:cNvSpPr/>
          <p:nvPr/>
        </p:nvSpPr>
        <p:spPr>
          <a:xfrm>
            <a:off x="14892903" y="3291345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3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5" name="object 6315"/>
          <p:cNvSpPr/>
          <p:nvPr/>
        </p:nvSpPr>
        <p:spPr>
          <a:xfrm>
            <a:off x="14892903" y="4961835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4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6" name="object 6316"/>
          <p:cNvSpPr/>
          <p:nvPr/>
        </p:nvSpPr>
        <p:spPr>
          <a:xfrm>
            <a:off x="14892903" y="50667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7" name="object 6317"/>
          <p:cNvSpPr/>
          <p:nvPr/>
        </p:nvSpPr>
        <p:spPr>
          <a:xfrm>
            <a:off x="14892903" y="5244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8" name="object 6318"/>
          <p:cNvSpPr/>
          <p:nvPr/>
        </p:nvSpPr>
        <p:spPr>
          <a:xfrm>
            <a:off x="14892903" y="54221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9" name="object 6319"/>
          <p:cNvSpPr/>
          <p:nvPr/>
        </p:nvSpPr>
        <p:spPr>
          <a:xfrm>
            <a:off x="14892903" y="55996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0" name="object 6320"/>
          <p:cNvSpPr/>
          <p:nvPr/>
        </p:nvSpPr>
        <p:spPr>
          <a:xfrm>
            <a:off x="14892903" y="57772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1" name="object 6321"/>
          <p:cNvSpPr/>
          <p:nvPr/>
        </p:nvSpPr>
        <p:spPr>
          <a:xfrm>
            <a:off x="14892903" y="59547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2" name="object 6322"/>
          <p:cNvSpPr/>
          <p:nvPr/>
        </p:nvSpPr>
        <p:spPr>
          <a:xfrm>
            <a:off x="14892903" y="61322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3" name="object 6323"/>
          <p:cNvSpPr/>
          <p:nvPr/>
        </p:nvSpPr>
        <p:spPr>
          <a:xfrm>
            <a:off x="14848518" y="2844282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6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4" name="object 6324"/>
          <p:cNvSpPr/>
          <p:nvPr/>
        </p:nvSpPr>
        <p:spPr>
          <a:xfrm>
            <a:off x="14848518" y="2980298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5" name="object 6325"/>
          <p:cNvSpPr/>
          <p:nvPr/>
        </p:nvSpPr>
        <p:spPr>
          <a:xfrm>
            <a:off x="14848518" y="31581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6" name="object 6326"/>
          <p:cNvSpPr/>
          <p:nvPr/>
        </p:nvSpPr>
        <p:spPr>
          <a:xfrm>
            <a:off x="14848518" y="3335729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0"/>
                </a:moveTo>
                <a:lnTo>
                  <a:pt x="0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7" name="object 6327"/>
          <p:cNvSpPr/>
          <p:nvPr/>
        </p:nvSpPr>
        <p:spPr>
          <a:xfrm>
            <a:off x="14848518" y="5112168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0"/>
                </a:moveTo>
                <a:lnTo>
                  <a:pt x="0" y="13207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8" name="object 6328"/>
          <p:cNvSpPr/>
          <p:nvPr/>
        </p:nvSpPr>
        <p:spPr>
          <a:xfrm>
            <a:off x="14848518" y="528863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9" name="object 6329"/>
          <p:cNvSpPr/>
          <p:nvPr/>
        </p:nvSpPr>
        <p:spPr>
          <a:xfrm>
            <a:off x="14848518" y="54665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0" name="object 6330"/>
          <p:cNvSpPr/>
          <p:nvPr/>
        </p:nvSpPr>
        <p:spPr>
          <a:xfrm>
            <a:off x="14848518" y="56440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1" name="object 6331"/>
          <p:cNvSpPr/>
          <p:nvPr/>
        </p:nvSpPr>
        <p:spPr>
          <a:xfrm>
            <a:off x="14848518" y="58215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2" name="object 6332"/>
          <p:cNvSpPr/>
          <p:nvPr/>
        </p:nvSpPr>
        <p:spPr>
          <a:xfrm>
            <a:off x="14848518" y="59991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3" name="object 6333"/>
          <p:cNvSpPr/>
          <p:nvPr/>
        </p:nvSpPr>
        <p:spPr>
          <a:xfrm>
            <a:off x="14848518" y="61766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4" name="object 6334"/>
          <p:cNvSpPr/>
          <p:nvPr/>
        </p:nvSpPr>
        <p:spPr>
          <a:xfrm>
            <a:off x="14848518" y="6354208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2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5" name="object 6335"/>
          <p:cNvSpPr/>
          <p:nvPr/>
        </p:nvSpPr>
        <p:spPr>
          <a:xfrm>
            <a:off x="14804135" y="2869338"/>
            <a:ext cx="0" cy="111125"/>
          </a:xfrm>
          <a:custGeom>
            <a:avLst/>
            <a:gdLst/>
            <a:ahLst/>
            <a:cxnLst/>
            <a:rect l="l" t="t" r="r" b="b"/>
            <a:pathLst>
              <a:path h="111125">
                <a:moveTo>
                  <a:pt x="0" y="0"/>
                </a:moveTo>
                <a:lnTo>
                  <a:pt x="0" y="1109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6" name="object 6336"/>
          <p:cNvSpPr/>
          <p:nvPr/>
        </p:nvSpPr>
        <p:spPr>
          <a:xfrm>
            <a:off x="14804135" y="3024682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7" name="object 6337"/>
          <p:cNvSpPr/>
          <p:nvPr/>
        </p:nvSpPr>
        <p:spPr>
          <a:xfrm>
            <a:off x="14804135" y="3202577"/>
            <a:ext cx="0" cy="63500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29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8" name="object 6338"/>
          <p:cNvSpPr/>
          <p:nvPr/>
        </p:nvSpPr>
        <p:spPr>
          <a:xfrm>
            <a:off x="14804135" y="5262501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9" name="object 6339"/>
          <p:cNvSpPr/>
          <p:nvPr/>
        </p:nvSpPr>
        <p:spPr>
          <a:xfrm>
            <a:off x="14804135" y="5333015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0" name="object 6340"/>
          <p:cNvSpPr/>
          <p:nvPr/>
        </p:nvSpPr>
        <p:spPr>
          <a:xfrm>
            <a:off x="14804135" y="55109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1" name="object 6341"/>
          <p:cNvSpPr/>
          <p:nvPr/>
        </p:nvSpPr>
        <p:spPr>
          <a:xfrm>
            <a:off x="14804135" y="56884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2" name="object 6342"/>
          <p:cNvSpPr/>
          <p:nvPr/>
        </p:nvSpPr>
        <p:spPr>
          <a:xfrm>
            <a:off x="14804135" y="58659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3" name="object 6343"/>
          <p:cNvSpPr/>
          <p:nvPr/>
        </p:nvSpPr>
        <p:spPr>
          <a:xfrm>
            <a:off x="14804135" y="60435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4" name="object 6344"/>
          <p:cNvSpPr/>
          <p:nvPr/>
        </p:nvSpPr>
        <p:spPr>
          <a:xfrm>
            <a:off x="14804135" y="62210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5" name="object 6345"/>
          <p:cNvSpPr/>
          <p:nvPr/>
        </p:nvSpPr>
        <p:spPr>
          <a:xfrm>
            <a:off x="14804135" y="63985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6" name="object 6346"/>
          <p:cNvSpPr/>
          <p:nvPr/>
        </p:nvSpPr>
        <p:spPr>
          <a:xfrm>
            <a:off x="14804135" y="6576128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7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7" name="object 6347"/>
          <p:cNvSpPr/>
          <p:nvPr/>
        </p:nvSpPr>
        <p:spPr>
          <a:xfrm>
            <a:off x="14759750" y="2894393"/>
            <a:ext cx="0" cy="130810"/>
          </a:xfrm>
          <a:custGeom>
            <a:avLst/>
            <a:gdLst/>
            <a:ahLst/>
            <a:cxnLst/>
            <a:rect l="l" t="t" r="r" b="b"/>
            <a:pathLst>
              <a:path h="130810">
                <a:moveTo>
                  <a:pt x="0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8" name="object 6348"/>
          <p:cNvSpPr/>
          <p:nvPr/>
        </p:nvSpPr>
        <p:spPr>
          <a:xfrm>
            <a:off x="14759750" y="3069424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77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9" name="object 6349"/>
          <p:cNvSpPr/>
          <p:nvPr/>
        </p:nvSpPr>
        <p:spPr>
          <a:xfrm>
            <a:off x="14759302" y="5412834"/>
            <a:ext cx="0" cy="98425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98074"/>
                </a:moveTo>
                <a:lnTo>
                  <a:pt x="0" y="0"/>
                </a:lnTo>
              </a:path>
            </a:pathLst>
          </a:custGeom>
          <a:ln w="4116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0" name="object 6350"/>
          <p:cNvSpPr/>
          <p:nvPr/>
        </p:nvSpPr>
        <p:spPr>
          <a:xfrm>
            <a:off x="14759750" y="55552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1" name="object 6351"/>
          <p:cNvSpPr/>
          <p:nvPr/>
        </p:nvSpPr>
        <p:spPr>
          <a:xfrm>
            <a:off x="14759750" y="57328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2" name="object 6352"/>
          <p:cNvSpPr/>
          <p:nvPr/>
        </p:nvSpPr>
        <p:spPr>
          <a:xfrm>
            <a:off x="14759750" y="59103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3" name="object 6353"/>
          <p:cNvSpPr/>
          <p:nvPr/>
        </p:nvSpPr>
        <p:spPr>
          <a:xfrm>
            <a:off x="14759750" y="60879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4" name="object 6354"/>
          <p:cNvSpPr/>
          <p:nvPr/>
        </p:nvSpPr>
        <p:spPr>
          <a:xfrm>
            <a:off x="14759750" y="62654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5" name="object 6355"/>
          <p:cNvSpPr/>
          <p:nvPr/>
        </p:nvSpPr>
        <p:spPr>
          <a:xfrm>
            <a:off x="14759750" y="64429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6" name="object 6356"/>
          <p:cNvSpPr/>
          <p:nvPr/>
        </p:nvSpPr>
        <p:spPr>
          <a:xfrm>
            <a:off x="14759750" y="66205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7" name="object 6357"/>
          <p:cNvSpPr/>
          <p:nvPr/>
        </p:nvSpPr>
        <p:spPr>
          <a:xfrm>
            <a:off x="14715366" y="293591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8" name="object 6358"/>
          <p:cNvSpPr/>
          <p:nvPr/>
        </p:nvSpPr>
        <p:spPr>
          <a:xfrm>
            <a:off x="14715366" y="55996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9" name="object 6359"/>
          <p:cNvSpPr/>
          <p:nvPr/>
        </p:nvSpPr>
        <p:spPr>
          <a:xfrm>
            <a:off x="14715366" y="57772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0" name="object 6360"/>
          <p:cNvSpPr/>
          <p:nvPr/>
        </p:nvSpPr>
        <p:spPr>
          <a:xfrm>
            <a:off x="14715366" y="59547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1" name="object 6361"/>
          <p:cNvSpPr/>
          <p:nvPr/>
        </p:nvSpPr>
        <p:spPr>
          <a:xfrm>
            <a:off x="14715366" y="61322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2" name="object 6362"/>
          <p:cNvSpPr/>
          <p:nvPr/>
        </p:nvSpPr>
        <p:spPr>
          <a:xfrm>
            <a:off x="14715366" y="63098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3" name="object 6363"/>
          <p:cNvSpPr/>
          <p:nvPr/>
        </p:nvSpPr>
        <p:spPr>
          <a:xfrm>
            <a:off x="14715366" y="64873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4" name="object 6364"/>
          <p:cNvSpPr/>
          <p:nvPr/>
        </p:nvSpPr>
        <p:spPr>
          <a:xfrm>
            <a:off x="14715366" y="66648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5" name="object 6365"/>
          <p:cNvSpPr/>
          <p:nvPr/>
        </p:nvSpPr>
        <p:spPr>
          <a:xfrm>
            <a:off x="14715366" y="6842433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0"/>
                </a:moveTo>
                <a:lnTo>
                  <a:pt x="0" y="6407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6" name="object 6366"/>
          <p:cNvSpPr/>
          <p:nvPr/>
        </p:nvSpPr>
        <p:spPr>
          <a:xfrm>
            <a:off x="14670982" y="298029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7" name="object 6367"/>
          <p:cNvSpPr/>
          <p:nvPr/>
        </p:nvSpPr>
        <p:spPr>
          <a:xfrm>
            <a:off x="14670982" y="571350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8" name="object 6368"/>
          <p:cNvSpPr/>
          <p:nvPr/>
        </p:nvSpPr>
        <p:spPr>
          <a:xfrm>
            <a:off x="14670982" y="58215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9" name="object 6369"/>
          <p:cNvSpPr/>
          <p:nvPr/>
        </p:nvSpPr>
        <p:spPr>
          <a:xfrm>
            <a:off x="14670982" y="59991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0" name="object 6370"/>
          <p:cNvSpPr/>
          <p:nvPr/>
        </p:nvSpPr>
        <p:spPr>
          <a:xfrm>
            <a:off x="14670982" y="61766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1" name="object 6371"/>
          <p:cNvSpPr/>
          <p:nvPr/>
        </p:nvSpPr>
        <p:spPr>
          <a:xfrm>
            <a:off x="14670982" y="63542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2" name="object 6372"/>
          <p:cNvSpPr/>
          <p:nvPr/>
        </p:nvSpPr>
        <p:spPr>
          <a:xfrm>
            <a:off x="14670982" y="65317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3" name="object 6373"/>
          <p:cNvSpPr/>
          <p:nvPr/>
        </p:nvSpPr>
        <p:spPr>
          <a:xfrm>
            <a:off x="14670982" y="67092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4" name="object 6374"/>
          <p:cNvSpPr/>
          <p:nvPr/>
        </p:nvSpPr>
        <p:spPr>
          <a:xfrm>
            <a:off x="14670982" y="68868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5" name="object 6375"/>
          <p:cNvSpPr/>
          <p:nvPr/>
        </p:nvSpPr>
        <p:spPr>
          <a:xfrm>
            <a:off x="14626597" y="58659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6" name="object 6376"/>
          <p:cNvSpPr/>
          <p:nvPr/>
        </p:nvSpPr>
        <p:spPr>
          <a:xfrm>
            <a:off x="14626597" y="60435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7" name="object 6377"/>
          <p:cNvSpPr/>
          <p:nvPr/>
        </p:nvSpPr>
        <p:spPr>
          <a:xfrm>
            <a:off x="14626597" y="62210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8" name="object 6378"/>
          <p:cNvSpPr/>
          <p:nvPr/>
        </p:nvSpPr>
        <p:spPr>
          <a:xfrm>
            <a:off x="14626597" y="63985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9" name="object 6379"/>
          <p:cNvSpPr/>
          <p:nvPr/>
        </p:nvSpPr>
        <p:spPr>
          <a:xfrm>
            <a:off x="14626597" y="65761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0" name="object 6380"/>
          <p:cNvSpPr/>
          <p:nvPr/>
        </p:nvSpPr>
        <p:spPr>
          <a:xfrm>
            <a:off x="14626597" y="675366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1" name="object 6381"/>
          <p:cNvSpPr/>
          <p:nvPr/>
        </p:nvSpPr>
        <p:spPr>
          <a:xfrm>
            <a:off x="14626597" y="69312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2" name="object 6382"/>
          <p:cNvSpPr/>
          <p:nvPr/>
        </p:nvSpPr>
        <p:spPr>
          <a:xfrm>
            <a:off x="14626597" y="7108738"/>
            <a:ext cx="0" cy="98425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0"/>
                </a:moveTo>
                <a:lnTo>
                  <a:pt x="0" y="984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3" name="object 6383"/>
          <p:cNvSpPr/>
          <p:nvPr/>
        </p:nvSpPr>
        <p:spPr>
          <a:xfrm>
            <a:off x="14582213" y="6013810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7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4" name="object 6384"/>
          <p:cNvSpPr/>
          <p:nvPr/>
        </p:nvSpPr>
        <p:spPr>
          <a:xfrm>
            <a:off x="14582213" y="60879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5" name="object 6385"/>
          <p:cNvSpPr/>
          <p:nvPr/>
        </p:nvSpPr>
        <p:spPr>
          <a:xfrm>
            <a:off x="14582213" y="62654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6" name="object 6386"/>
          <p:cNvSpPr/>
          <p:nvPr/>
        </p:nvSpPr>
        <p:spPr>
          <a:xfrm>
            <a:off x="14582213" y="64429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7" name="object 6387"/>
          <p:cNvSpPr/>
          <p:nvPr/>
        </p:nvSpPr>
        <p:spPr>
          <a:xfrm>
            <a:off x="14582213" y="66205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8" name="object 6388"/>
          <p:cNvSpPr/>
          <p:nvPr/>
        </p:nvSpPr>
        <p:spPr>
          <a:xfrm>
            <a:off x="14582213" y="679804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9" name="object 6389"/>
          <p:cNvSpPr/>
          <p:nvPr/>
        </p:nvSpPr>
        <p:spPr>
          <a:xfrm>
            <a:off x="14582213" y="69755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0" name="object 6390"/>
          <p:cNvSpPr/>
          <p:nvPr/>
        </p:nvSpPr>
        <p:spPr>
          <a:xfrm>
            <a:off x="14582213" y="71531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1" name="object 6391"/>
          <p:cNvSpPr/>
          <p:nvPr/>
        </p:nvSpPr>
        <p:spPr>
          <a:xfrm>
            <a:off x="14582213" y="7330658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2" name="object 6392"/>
          <p:cNvSpPr/>
          <p:nvPr/>
        </p:nvSpPr>
        <p:spPr>
          <a:xfrm>
            <a:off x="14537828" y="6164143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2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3" name="object 6393"/>
          <p:cNvSpPr/>
          <p:nvPr/>
        </p:nvSpPr>
        <p:spPr>
          <a:xfrm>
            <a:off x="14537828" y="63098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4" name="object 6394"/>
          <p:cNvSpPr/>
          <p:nvPr/>
        </p:nvSpPr>
        <p:spPr>
          <a:xfrm>
            <a:off x="14537828" y="64873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5" name="object 6395"/>
          <p:cNvSpPr/>
          <p:nvPr/>
        </p:nvSpPr>
        <p:spPr>
          <a:xfrm>
            <a:off x="14537828" y="66648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6" name="object 6396"/>
          <p:cNvSpPr/>
          <p:nvPr/>
        </p:nvSpPr>
        <p:spPr>
          <a:xfrm>
            <a:off x="14537828" y="684243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7" name="object 6397"/>
          <p:cNvSpPr/>
          <p:nvPr/>
        </p:nvSpPr>
        <p:spPr>
          <a:xfrm>
            <a:off x="14537828" y="70199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8" name="object 6398"/>
          <p:cNvSpPr/>
          <p:nvPr/>
        </p:nvSpPr>
        <p:spPr>
          <a:xfrm>
            <a:off x="14537828" y="71975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9" name="object 6399"/>
          <p:cNvSpPr/>
          <p:nvPr/>
        </p:nvSpPr>
        <p:spPr>
          <a:xfrm>
            <a:off x="14537828" y="73750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27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0" name="object 6400"/>
          <p:cNvSpPr/>
          <p:nvPr/>
        </p:nvSpPr>
        <p:spPr>
          <a:xfrm>
            <a:off x="14493445" y="63542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1" name="object 6401"/>
          <p:cNvSpPr/>
          <p:nvPr/>
        </p:nvSpPr>
        <p:spPr>
          <a:xfrm>
            <a:off x="14493445" y="65317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2" name="object 6402"/>
          <p:cNvSpPr/>
          <p:nvPr/>
        </p:nvSpPr>
        <p:spPr>
          <a:xfrm>
            <a:off x="14493445" y="67092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3" name="object 6403"/>
          <p:cNvSpPr/>
          <p:nvPr/>
        </p:nvSpPr>
        <p:spPr>
          <a:xfrm>
            <a:off x="14493445" y="68868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4" name="object 6404"/>
          <p:cNvSpPr/>
          <p:nvPr/>
        </p:nvSpPr>
        <p:spPr>
          <a:xfrm>
            <a:off x="14493445" y="70643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5" name="object 6405"/>
          <p:cNvSpPr/>
          <p:nvPr/>
        </p:nvSpPr>
        <p:spPr>
          <a:xfrm>
            <a:off x="14493445" y="72418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6" name="object 6406"/>
          <p:cNvSpPr/>
          <p:nvPr/>
        </p:nvSpPr>
        <p:spPr>
          <a:xfrm>
            <a:off x="14493445" y="74194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7" name="object 6407"/>
          <p:cNvSpPr/>
          <p:nvPr/>
        </p:nvSpPr>
        <p:spPr>
          <a:xfrm>
            <a:off x="14493445" y="7596963"/>
            <a:ext cx="0" cy="61594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12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8" name="object 6408"/>
          <p:cNvSpPr/>
          <p:nvPr/>
        </p:nvSpPr>
        <p:spPr>
          <a:xfrm>
            <a:off x="14449060" y="6464810"/>
            <a:ext cx="0" cy="67310"/>
          </a:xfrm>
          <a:custGeom>
            <a:avLst/>
            <a:gdLst/>
            <a:ahLst/>
            <a:cxnLst/>
            <a:rect l="l" t="t" r="r" b="b"/>
            <a:pathLst>
              <a:path h="67309">
                <a:moveTo>
                  <a:pt x="0" y="0"/>
                </a:moveTo>
                <a:lnTo>
                  <a:pt x="0" y="669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9" name="object 6409"/>
          <p:cNvSpPr/>
          <p:nvPr/>
        </p:nvSpPr>
        <p:spPr>
          <a:xfrm>
            <a:off x="14449060" y="65761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0" name="object 6410"/>
          <p:cNvSpPr/>
          <p:nvPr/>
        </p:nvSpPr>
        <p:spPr>
          <a:xfrm>
            <a:off x="14449060" y="675366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1" name="object 6411"/>
          <p:cNvSpPr/>
          <p:nvPr/>
        </p:nvSpPr>
        <p:spPr>
          <a:xfrm>
            <a:off x="14449060" y="69312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2" name="object 6412"/>
          <p:cNvSpPr/>
          <p:nvPr/>
        </p:nvSpPr>
        <p:spPr>
          <a:xfrm>
            <a:off x="14449060" y="710873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3" name="object 6413"/>
          <p:cNvSpPr/>
          <p:nvPr/>
        </p:nvSpPr>
        <p:spPr>
          <a:xfrm>
            <a:off x="14449060" y="72862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4" name="object 6414"/>
          <p:cNvSpPr/>
          <p:nvPr/>
        </p:nvSpPr>
        <p:spPr>
          <a:xfrm>
            <a:off x="14449060" y="74638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5" name="object 6415"/>
          <p:cNvSpPr/>
          <p:nvPr/>
        </p:nvSpPr>
        <p:spPr>
          <a:xfrm>
            <a:off x="14449060" y="764134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6" name="object 6416"/>
          <p:cNvSpPr/>
          <p:nvPr/>
        </p:nvSpPr>
        <p:spPr>
          <a:xfrm>
            <a:off x="14404677" y="66205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7" name="object 6417"/>
          <p:cNvSpPr/>
          <p:nvPr/>
        </p:nvSpPr>
        <p:spPr>
          <a:xfrm>
            <a:off x="14404677" y="679804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8" name="object 6418"/>
          <p:cNvSpPr/>
          <p:nvPr/>
        </p:nvSpPr>
        <p:spPr>
          <a:xfrm>
            <a:off x="14404677" y="69755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9" name="object 6419"/>
          <p:cNvSpPr/>
          <p:nvPr/>
        </p:nvSpPr>
        <p:spPr>
          <a:xfrm>
            <a:off x="14404677" y="71531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0" name="object 6420"/>
          <p:cNvSpPr/>
          <p:nvPr/>
        </p:nvSpPr>
        <p:spPr>
          <a:xfrm>
            <a:off x="14404677" y="73306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1" name="object 6421"/>
          <p:cNvSpPr/>
          <p:nvPr/>
        </p:nvSpPr>
        <p:spPr>
          <a:xfrm>
            <a:off x="14404677" y="75081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2" name="object 6422"/>
          <p:cNvSpPr/>
          <p:nvPr/>
        </p:nvSpPr>
        <p:spPr>
          <a:xfrm>
            <a:off x="14404677" y="768573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3" name="object 6423"/>
          <p:cNvSpPr/>
          <p:nvPr/>
        </p:nvSpPr>
        <p:spPr>
          <a:xfrm>
            <a:off x="14404767" y="78636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211"/>
                </a:moveTo>
                <a:lnTo>
                  <a:pt x="0" y="0"/>
                </a:lnTo>
              </a:path>
            </a:pathLst>
          </a:custGeom>
          <a:ln w="3400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4" name="object 6424"/>
          <p:cNvSpPr/>
          <p:nvPr/>
        </p:nvSpPr>
        <p:spPr>
          <a:xfrm>
            <a:off x="14360292" y="6765476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5" name="object 6425"/>
          <p:cNvSpPr/>
          <p:nvPr/>
        </p:nvSpPr>
        <p:spPr>
          <a:xfrm>
            <a:off x="14360292" y="684243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6" name="object 6426"/>
          <p:cNvSpPr/>
          <p:nvPr/>
        </p:nvSpPr>
        <p:spPr>
          <a:xfrm>
            <a:off x="14360292" y="70199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7" name="object 6427"/>
          <p:cNvSpPr/>
          <p:nvPr/>
        </p:nvSpPr>
        <p:spPr>
          <a:xfrm>
            <a:off x="14360292" y="71975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8" name="object 6428"/>
          <p:cNvSpPr/>
          <p:nvPr/>
        </p:nvSpPr>
        <p:spPr>
          <a:xfrm>
            <a:off x="14360292" y="73750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9" name="object 6429"/>
          <p:cNvSpPr/>
          <p:nvPr/>
        </p:nvSpPr>
        <p:spPr>
          <a:xfrm>
            <a:off x="14360292" y="75525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0" name="object 6430"/>
          <p:cNvSpPr/>
          <p:nvPr/>
        </p:nvSpPr>
        <p:spPr>
          <a:xfrm>
            <a:off x="14360292" y="77304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1" name="object 6431"/>
          <p:cNvSpPr/>
          <p:nvPr/>
        </p:nvSpPr>
        <p:spPr>
          <a:xfrm>
            <a:off x="14360292" y="79080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2" name="object 6432"/>
          <p:cNvSpPr/>
          <p:nvPr/>
        </p:nvSpPr>
        <p:spPr>
          <a:xfrm>
            <a:off x="14360292" y="8085546"/>
            <a:ext cx="0" cy="24130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3" name="object 6433"/>
          <p:cNvSpPr/>
          <p:nvPr/>
        </p:nvSpPr>
        <p:spPr>
          <a:xfrm>
            <a:off x="14315909" y="6915810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1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4" name="object 6434"/>
          <p:cNvSpPr/>
          <p:nvPr/>
        </p:nvSpPr>
        <p:spPr>
          <a:xfrm>
            <a:off x="14315909" y="70643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5" name="object 6435"/>
          <p:cNvSpPr/>
          <p:nvPr/>
        </p:nvSpPr>
        <p:spPr>
          <a:xfrm>
            <a:off x="14315909" y="72418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6" name="object 6436"/>
          <p:cNvSpPr/>
          <p:nvPr/>
        </p:nvSpPr>
        <p:spPr>
          <a:xfrm>
            <a:off x="14315909" y="74194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7" name="object 6437"/>
          <p:cNvSpPr/>
          <p:nvPr/>
        </p:nvSpPr>
        <p:spPr>
          <a:xfrm>
            <a:off x="14315909" y="759696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8" name="object 6438"/>
          <p:cNvSpPr/>
          <p:nvPr/>
        </p:nvSpPr>
        <p:spPr>
          <a:xfrm>
            <a:off x="14315909" y="77748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9" name="object 6439"/>
          <p:cNvSpPr/>
          <p:nvPr/>
        </p:nvSpPr>
        <p:spPr>
          <a:xfrm>
            <a:off x="14315909" y="79523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0" name="object 6440"/>
          <p:cNvSpPr/>
          <p:nvPr/>
        </p:nvSpPr>
        <p:spPr>
          <a:xfrm>
            <a:off x="14315909" y="8129930"/>
            <a:ext cx="0" cy="129539"/>
          </a:xfrm>
          <a:custGeom>
            <a:avLst/>
            <a:gdLst/>
            <a:ahLst/>
            <a:cxnLst/>
            <a:rect l="l" t="t" r="r" b="b"/>
            <a:pathLst>
              <a:path h="129540">
                <a:moveTo>
                  <a:pt x="0" y="0"/>
                </a:moveTo>
                <a:lnTo>
                  <a:pt x="0" y="1292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1" name="object 6441"/>
          <p:cNvSpPr/>
          <p:nvPr/>
        </p:nvSpPr>
        <p:spPr>
          <a:xfrm>
            <a:off x="14271524" y="710873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2" name="object 6442"/>
          <p:cNvSpPr/>
          <p:nvPr/>
        </p:nvSpPr>
        <p:spPr>
          <a:xfrm>
            <a:off x="14271524" y="72862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3" name="object 6443"/>
          <p:cNvSpPr/>
          <p:nvPr/>
        </p:nvSpPr>
        <p:spPr>
          <a:xfrm>
            <a:off x="14271524" y="74638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4" name="object 6444"/>
          <p:cNvSpPr/>
          <p:nvPr/>
        </p:nvSpPr>
        <p:spPr>
          <a:xfrm>
            <a:off x="14271524" y="764134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5" name="object 6445"/>
          <p:cNvSpPr/>
          <p:nvPr/>
        </p:nvSpPr>
        <p:spPr>
          <a:xfrm>
            <a:off x="14271524" y="78192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6" name="object 6446"/>
          <p:cNvSpPr/>
          <p:nvPr/>
        </p:nvSpPr>
        <p:spPr>
          <a:xfrm>
            <a:off x="14271524" y="79967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7" name="object 6447"/>
          <p:cNvSpPr/>
          <p:nvPr/>
        </p:nvSpPr>
        <p:spPr>
          <a:xfrm>
            <a:off x="14271524" y="81743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8" name="object 6448"/>
          <p:cNvSpPr/>
          <p:nvPr/>
        </p:nvSpPr>
        <p:spPr>
          <a:xfrm>
            <a:off x="14271524" y="8351851"/>
            <a:ext cx="0" cy="57785"/>
          </a:xfrm>
          <a:custGeom>
            <a:avLst/>
            <a:gdLst/>
            <a:ahLst/>
            <a:cxnLst/>
            <a:rect l="l" t="t" r="r" b="b"/>
            <a:pathLst>
              <a:path h="57784">
                <a:moveTo>
                  <a:pt x="0" y="0"/>
                </a:moveTo>
                <a:lnTo>
                  <a:pt x="0" y="576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9" name="object 6449"/>
          <p:cNvSpPr/>
          <p:nvPr/>
        </p:nvSpPr>
        <p:spPr>
          <a:xfrm>
            <a:off x="14227140" y="7216477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7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0" name="object 6450"/>
          <p:cNvSpPr/>
          <p:nvPr/>
        </p:nvSpPr>
        <p:spPr>
          <a:xfrm>
            <a:off x="14227140" y="73306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1" name="object 6451"/>
          <p:cNvSpPr/>
          <p:nvPr/>
        </p:nvSpPr>
        <p:spPr>
          <a:xfrm>
            <a:off x="14227140" y="75081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2" name="object 6452"/>
          <p:cNvSpPr/>
          <p:nvPr/>
        </p:nvSpPr>
        <p:spPr>
          <a:xfrm>
            <a:off x="14227140" y="768573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3" name="object 6453"/>
          <p:cNvSpPr/>
          <p:nvPr/>
        </p:nvSpPr>
        <p:spPr>
          <a:xfrm>
            <a:off x="14227140" y="78636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4" name="object 6454"/>
          <p:cNvSpPr/>
          <p:nvPr/>
        </p:nvSpPr>
        <p:spPr>
          <a:xfrm>
            <a:off x="14227140" y="80411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5" name="object 6455"/>
          <p:cNvSpPr/>
          <p:nvPr/>
        </p:nvSpPr>
        <p:spPr>
          <a:xfrm>
            <a:off x="14227140" y="821869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6" name="object 6456"/>
          <p:cNvSpPr/>
          <p:nvPr/>
        </p:nvSpPr>
        <p:spPr>
          <a:xfrm>
            <a:off x="14227140" y="839623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7" name="object 6457"/>
          <p:cNvSpPr/>
          <p:nvPr/>
        </p:nvSpPr>
        <p:spPr>
          <a:xfrm>
            <a:off x="14182756" y="73750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8" name="object 6458"/>
          <p:cNvSpPr/>
          <p:nvPr/>
        </p:nvSpPr>
        <p:spPr>
          <a:xfrm>
            <a:off x="14182756" y="75525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9" name="object 6459"/>
          <p:cNvSpPr/>
          <p:nvPr/>
        </p:nvSpPr>
        <p:spPr>
          <a:xfrm>
            <a:off x="14182756" y="77304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0" name="object 6460"/>
          <p:cNvSpPr/>
          <p:nvPr/>
        </p:nvSpPr>
        <p:spPr>
          <a:xfrm>
            <a:off x="14182756" y="79080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1" name="object 6461"/>
          <p:cNvSpPr/>
          <p:nvPr/>
        </p:nvSpPr>
        <p:spPr>
          <a:xfrm>
            <a:off x="14182756" y="80855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2" name="object 6462"/>
          <p:cNvSpPr/>
          <p:nvPr/>
        </p:nvSpPr>
        <p:spPr>
          <a:xfrm>
            <a:off x="14182756" y="826308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3" name="object 6463"/>
          <p:cNvSpPr/>
          <p:nvPr/>
        </p:nvSpPr>
        <p:spPr>
          <a:xfrm>
            <a:off x="14182756" y="84406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4" name="object 6464"/>
          <p:cNvSpPr/>
          <p:nvPr/>
        </p:nvSpPr>
        <p:spPr>
          <a:xfrm>
            <a:off x="14182756" y="8618156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9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5" name="object 6465"/>
          <p:cNvSpPr/>
          <p:nvPr/>
        </p:nvSpPr>
        <p:spPr>
          <a:xfrm>
            <a:off x="14138372" y="7517143"/>
            <a:ext cx="0" cy="35560"/>
          </a:xfrm>
          <a:custGeom>
            <a:avLst/>
            <a:gdLst/>
            <a:ahLst/>
            <a:cxnLst/>
            <a:rect l="l" t="t" r="r" b="b"/>
            <a:pathLst>
              <a:path h="35559">
                <a:moveTo>
                  <a:pt x="0" y="0"/>
                </a:moveTo>
                <a:lnTo>
                  <a:pt x="0" y="354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6" name="object 6466"/>
          <p:cNvSpPr/>
          <p:nvPr/>
        </p:nvSpPr>
        <p:spPr>
          <a:xfrm>
            <a:off x="14138372" y="759696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7" name="object 6467"/>
          <p:cNvSpPr/>
          <p:nvPr/>
        </p:nvSpPr>
        <p:spPr>
          <a:xfrm>
            <a:off x="14138372" y="77748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8" name="object 6468"/>
          <p:cNvSpPr/>
          <p:nvPr/>
        </p:nvSpPr>
        <p:spPr>
          <a:xfrm>
            <a:off x="14138372" y="79523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9" name="object 6469"/>
          <p:cNvSpPr/>
          <p:nvPr/>
        </p:nvSpPr>
        <p:spPr>
          <a:xfrm>
            <a:off x="14138372" y="81299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0" name="object 6470"/>
          <p:cNvSpPr/>
          <p:nvPr/>
        </p:nvSpPr>
        <p:spPr>
          <a:xfrm>
            <a:off x="14138372" y="83074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1" name="object 6471"/>
          <p:cNvSpPr/>
          <p:nvPr/>
        </p:nvSpPr>
        <p:spPr>
          <a:xfrm>
            <a:off x="14138372" y="84850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2" name="object 6472"/>
          <p:cNvSpPr/>
          <p:nvPr/>
        </p:nvSpPr>
        <p:spPr>
          <a:xfrm>
            <a:off x="14138372" y="86625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3" name="object 6473"/>
          <p:cNvSpPr/>
          <p:nvPr/>
        </p:nvSpPr>
        <p:spPr>
          <a:xfrm>
            <a:off x="14138372" y="8840077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4" name="object 6474"/>
          <p:cNvSpPr/>
          <p:nvPr/>
        </p:nvSpPr>
        <p:spPr>
          <a:xfrm>
            <a:off x="14093987" y="7667476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5" name="object 6475"/>
          <p:cNvSpPr/>
          <p:nvPr/>
        </p:nvSpPr>
        <p:spPr>
          <a:xfrm>
            <a:off x="14093987" y="78192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6" name="object 6476"/>
          <p:cNvSpPr/>
          <p:nvPr/>
        </p:nvSpPr>
        <p:spPr>
          <a:xfrm>
            <a:off x="14093987" y="79967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7" name="object 6477"/>
          <p:cNvSpPr/>
          <p:nvPr/>
        </p:nvSpPr>
        <p:spPr>
          <a:xfrm>
            <a:off x="14093987" y="81743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8" name="object 6478"/>
          <p:cNvSpPr/>
          <p:nvPr/>
        </p:nvSpPr>
        <p:spPr>
          <a:xfrm>
            <a:off x="14093987" y="835185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9" name="object 6479"/>
          <p:cNvSpPr/>
          <p:nvPr/>
        </p:nvSpPr>
        <p:spPr>
          <a:xfrm>
            <a:off x="14093987" y="85293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0" name="object 6480"/>
          <p:cNvSpPr/>
          <p:nvPr/>
        </p:nvSpPr>
        <p:spPr>
          <a:xfrm>
            <a:off x="14093987" y="87069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1" name="object 6481"/>
          <p:cNvSpPr/>
          <p:nvPr/>
        </p:nvSpPr>
        <p:spPr>
          <a:xfrm>
            <a:off x="14093987" y="8884461"/>
            <a:ext cx="0" cy="126364"/>
          </a:xfrm>
          <a:custGeom>
            <a:avLst/>
            <a:gdLst/>
            <a:ahLst/>
            <a:cxnLst/>
            <a:rect l="l" t="t" r="r" b="b"/>
            <a:pathLst>
              <a:path h="126365">
                <a:moveTo>
                  <a:pt x="0" y="0"/>
                </a:moveTo>
                <a:lnTo>
                  <a:pt x="0" y="12635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2" name="object 6482"/>
          <p:cNvSpPr/>
          <p:nvPr/>
        </p:nvSpPr>
        <p:spPr>
          <a:xfrm>
            <a:off x="14049604" y="7817810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3" name="object 6483"/>
          <p:cNvSpPr/>
          <p:nvPr/>
        </p:nvSpPr>
        <p:spPr>
          <a:xfrm>
            <a:off x="14049604" y="78636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4" name="object 6484"/>
          <p:cNvSpPr/>
          <p:nvPr/>
        </p:nvSpPr>
        <p:spPr>
          <a:xfrm>
            <a:off x="14049604" y="80411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5" name="object 6485"/>
          <p:cNvSpPr/>
          <p:nvPr/>
        </p:nvSpPr>
        <p:spPr>
          <a:xfrm>
            <a:off x="14049604" y="821869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6" name="object 6486"/>
          <p:cNvSpPr/>
          <p:nvPr/>
        </p:nvSpPr>
        <p:spPr>
          <a:xfrm>
            <a:off x="14049604" y="839623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7" name="object 6487"/>
          <p:cNvSpPr/>
          <p:nvPr/>
        </p:nvSpPr>
        <p:spPr>
          <a:xfrm>
            <a:off x="14049604" y="85737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8" name="object 6488"/>
          <p:cNvSpPr/>
          <p:nvPr/>
        </p:nvSpPr>
        <p:spPr>
          <a:xfrm>
            <a:off x="14049604" y="87513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9" name="object 6489"/>
          <p:cNvSpPr/>
          <p:nvPr/>
        </p:nvSpPr>
        <p:spPr>
          <a:xfrm>
            <a:off x="14049604" y="89288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0" name="object 6490"/>
          <p:cNvSpPr/>
          <p:nvPr/>
        </p:nvSpPr>
        <p:spPr>
          <a:xfrm>
            <a:off x="14049604" y="9106382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7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1" name="object 6491"/>
          <p:cNvSpPr/>
          <p:nvPr/>
        </p:nvSpPr>
        <p:spPr>
          <a:xfrm>
            <a:off x="14005219" y="7968143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30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2" name="object 6492"/>
          <p:cNvSpPr/>
          <p:nvPr/>
        </p:nvSpPr>
        <p:spPr>
          <a:xfrm>
            <a:off x="14005219" y="80855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3" name="object 6493"/>
          <p:cNvSpPr/>
          <p:nvPr/>
        </p:nvSpPr>
        <p:spPr>
          <a:xfrm>
            <a:off x="14005219" y="826308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4" name="object 6494"/>
          <p:cNvSpPr/>
          <p:nvPr/>
        </p:nvSpPr>
        <p:spPr>
          <a:xfrm>
            <a:off x="14005219" y="84406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5" name="object 6495"/>
          <p:cNvSpPr/>
          <p:nvPr/>
        </p:nvSpPr>
        <p:spPr>
          <a:xfrm>
            <a:off x="14005219" y="86181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6" name="object 6496"/>
          <p:cNvSpPr/>
          <p:nvPr/>
        </p:nvSpPr>
        <p:spPr>
          <a:xfrm>
            <a:off x="14005219" y="87956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7" name="object 6497"/>
          <p:cNvSpPr/>
          <p:nvPr/>
        </p:nvSpPr>
        <p:spPr>
          <a:xfrm>
            <a:off x="14005219" y="89732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8" name="object 6498"/>
          <p:cNvSpPr/>
          <p:nvPr/>
        </p:nvSpPr>
        <p:spPr>
          <a:xfrm>
            <a:off x="14005219" y="91507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9" name="object 6499"/>
          <p:cNvSpPr/>
          <p:nvPr/>
        </p:nvSpPr>
        <p:spPr>
          <a:xfrm>
            <a:off x="13960836" y="81299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0" name="object 6500"/>
          <p:cNvSpPr/>
          <p:nvPr/>
        </p:nvSpPr>
        <p:spPr>
          <a:xfrm>
            <a:off x="13960836" y="83074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1" name="object 6501"/>
          <p:cNvSpPr/>
          <p:nvPr/>
        </p:nvSpPr>
        <p:spPr>
          <a:xfrm>
            <a:off x="13960836" y="84850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2" name="object 6502"/>
          <p:cNvSpPr/>
          <p:nvPr/>
        </p:nvSpPr>
        <p:spPr>
          <a:xfrm>
            <a:off x="13960836" y="86625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3" name="object 6503"/>
          <p:cNvSpPr/>
          <p:nvPr/>
        </p:nvSpPr>
        <p:spPr>
          <a:xfrm>
            <a:off x="13960836" y="88400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4" name="object 6504"/>
          <p:cNvSpPr/>
          <p:nvPr/>
        </p:nvSpPr>
        <p:spPr>
          <a:xfrm>
            <a:off x="13960836" y="90176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5" name="object 6505"/>
          <p:cNvSpPr/>
          <p:nvPr/>
        </p:nvSpPr>
        <p:spPr>
          <a:xfrm>
            <a:off x="13960836" y="91951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6" name="object 6506"/>
          <p:cNvSpPr/>
          <p:nvPr/>
        </p:nvSpPr>
        <p:spPr>
          <a:xfrm>
            <a:off x="13960836" y="9372686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0"/>
                </a:moveTo>
                <a:lnTo>
                  <a:pt x="0" y="891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7" name="object 6507"/>
          <p:cNvSpPr/>
          <p:nvPr/>
        </p:nvSpPr>
        <p:spPr>
          <a:xfrm>
            <a:off x="13916451" y="8268810"/>
            <a:ext cx="0" cy="38735"/>
          </a:xfrm>
          <a:custGeom>
            <a:avLst/>
            <a:gdLst/>
            <a:ahLst/>
            <a:cxnLst/>
            <a:rect l="l" t="t" r="r" b="b"/>
            <a:pathLst>
              <a:path h="38734">
                <a:moveTo>
                  <a:pt x="0" y="0"/>
                </a:moveTo>
                <a:lnTo>
                  <a:pt x="0" y="386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8" name="object 6508"/>
          <p:cNvSpPr/>
          <p:nvPr/>
        </p:nvSpPr>
        <p:spPr>
          <a:xfrm>
            <a:off x="13916451" y="835185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9" name="object 6509"/>
          <p:cNvSpPr/>
          <p:nvPr/>
        </p:nvSpPr>
        <p:spPr>
          <a:xfrm>
            <a:off x="13916451" y="85293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0" name="object 6510"/>
          <p:cNvSpPr/>
          <p:nvPr/>
        </p:nvSpPr>
        <p:spPr>
          <a:xfrm>
            <a:off x="13916451" y="87069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1" name="object 6511"/>
          <p:cNvSpPr/>
          <p:nvPr/>
        </p:nvSpPr>
        <p:spPr>
          <a:xfrm>
            <a:off x="13916451" y="88844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2" name="object 6512"/>
          <p:cNvSpPr/>
          <p:nvPr/>
        </p:nvSpPr>
        <p:spPr>
          <a:xfrm>
            <a:off x="13916451" y="90619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3" name="object 6513"/>
          <p:cNvSpPr/>
          <p:nvPr/>
        </p:nvSpPr>
        <p:spPr>
          <a:xfrm>
            <a:off x="13916451" y="92395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4" name="object 6514"/>
          <p:cNvSpPr/>
          <p:nvPr/>
        </p:nvSpPr>
        <p:spPr>
          <a:xfrm>
            <a:off x="13916451" y="94170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5" name="object 6515"/>
          <p:cNvSpPr/>
          <p:nvPr/>
        </p:nvSpPr>
        <p:spPr>
          <a:xfrm>
            <a:off x="13872067" y="8419143"/>
            <a:ext cx="0" cy="110489"/>
          </a:xfrm>
          <a:custGeom>
            <a:avLst/>
            <a:gdLst/>
            <a:ahLst/>
            <a:cxnLst/>
            <a:rect l="l" t="t" r="r" b="b"/>
            <a:pathLst>
              <a:path h="110490">
                <a:moveTo>
                  <a:pt x="0" y="0"/>
                </a:moveTo>
                <a:lnTo>
                  <a:pt x="0" y="1102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6" name="object 6516"/>
          <p:cNvSpPr/>
          <p:nvPr/>
        </p:nvSpPr>
        <p:spPr>
          <a:xfrm>
            <a:off x="13872067" y="85737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7" name="object 6517"/>
          <p:cNvSpPr/>
          <p:nvPr/>
        </p:nvSpPr>
        <p:spPr>
          <a:xfrm>
            <a:off x="13872067" y="87513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8" name="object 6518"/>
          <p:cNvSpPr/>
          <p:nvPr/>
        </p:nvSpPr>
        <p:spPr>
          <a:xfrm>
            <a:off x="13872067" y="89288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9" name="object 6519"/>
          <p:cNvSpPr/>
          <p:nvPr/>
        </p:nvSpPr>
        <p:spPr>
          <a:xfrm>
            <a:off x="13872067" y="91063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0" name="object 6520"/>
          <p:cNvSpPr/>
          <p:nvPr/>
        </p:nvSpPr>
        <p:spPr>
          <a:xfrm>
            <a:off x="13872067" y="92839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1" name="object 6521"/>
          <p:cNvSpPr/>
          <p:nvPr/>
        </p:nvSpPr>
        <p:spPr>
          <a:xfrm>
            <a:off x="13872067" y="94614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2" name="object 6522"/>
          <p:cNvSpPr/>
          <p:nvPr/>
        </p:nvSpPr>
        <p:spPr>
          <a:xfrm>
            <a:off x="13872067" y="9638991"/>
            <a:ext cx="0" cy="46355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61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3" name="object 6523"/>
          <p:cNvSpPr/>
          <p:nvPr/>
        </p:nvSpPr>
        <p:spPr>
          <a:xfrm>
            <a:off x="13827683" y="8569476"/>
            <a:ext cx="0" cy="4445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-1610" y="2147"/>
                </a:moveTo>
                <a:lnTo>
                  <a:pt x="1610" y="214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4" name="object 6524"/>
          <p:cNvSpPr/>
          <p:nvPr/>
        </p:nvSpPr>
        <p:spPr>
          <a:xfrm>
            <a:off x="13827683" y="86181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5" name="object 6525"/>
          <p:cNvSpPr/>
          <p:nvPr/>
        </p:nvSpPr>
        <p:spPr>
          <a:xfrm>
            <a:off x="13827683" y="87956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6" name="object 6526"/>
          <p:cNvSpPr/>
          <p:nvPr/>
        </p:nvSpPr>
        <p:spPr>
          <a:xfrm>
            <a:off x="13827683" y="89732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7" name="object 6527"/>
          <p:cNvSpPr/>
          <p:nvPr/>
        </p:nvSpPr>
        <p:spPr>
          <a:xfrm>
            <a:off x="13827683" y="91507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8" name="object 6528"/>
          <p:cNvSpPr/>
          <p:nvPr/>
        </p:nvSpPr>
        <p:spPr>
          <a:xfrm>
            <a:off x="13827683" y="93283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9" name="object 6529"/>
          <p:cNvSpPr/>
          <p:nvPr/>
        </p:nvSpPr>
        <p:spPr>
          <a:xfrm>
            <a:off x="13827683" y="95058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0" name="object 6530"/>
          <p:cNvSpPr/>
          <p:nvPr/>
        </p:nvSpPr>
        <p:spPr>
          <a:xfrm>
            <a:off x="13827683" y="9683375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8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1" name="object 6531"/>
          <p:cNvSpPr/>
          <p:nvPr/>
        </p:nvSpPr>
        <p:spPr>
          <a:xfrm>
            <a:off x="13783299" y="8719810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8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2" name="object 6532"/>
          <p:cNvSpPr/>
          <p:nvPr/>
        </p:nvSpPr>
        <p:spPr>
          <a:xfrm>
            <a:off x="13783299" y="88400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3" name="object 6533"/>
          <p:cNvSpPr/>
          <p:nvPr/>
        </p:nvSpPr>
        <p:spPr>
          <a:xfrm>
            <a:off x="13783299" y="90176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4" name="object 6534"/>
          <p:cNvSpPr/>
          <p:nvPr/>
        </p:nvSpPr>
        <p:spPr>
          <a:xfrm>
            <a:off x="13783299" y="91951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5" name="object 6535"/>
          <p:cNvSpPr/>
          <p:nvPr/>
        </p:nvSpPr>
        <p:spPr>
          <a:xfrm>
            <a:off x="13783299" y="93726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6" name="object 6536"/>
          <p:cNvSpPr/>
          <p:nvPr/>
        </p:nvSpPr>
        <p:spPr>
          <a:xfrm>
            <a:off x="13783299" y="95502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7" name="object 6537"/>
          <p:cNvSpPr/>
          <p:nvPr/>
        </p:nvSpPr>
        <p:spPr>
          <a:xfrm>
            <a:off x="13783299" y="9727759"/>
            <a:ext cx="0" cy="94615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1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8" name="object 6538"/>
          <p:cNvSpPr/>
          <p:nvPr/>
        </p:nvSpPr>
        <p:spPr>
          <a:xfrm>
            <a:off x="13738914" y="88844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9" name="object 6539"/>
          <p:cNvSpPr/>
          <p:nvPr/>
        </p:nvSpPr>
        <p:spPr>
          <a:xfrm>
            <a:off x="13738914" y="90619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0" name="object 6540"/>
          <p:cNvSpPr/>
          <p:nvPr/>
        </p:nvSpPr>
        <p:spPr>
          <a:xfrm>
            <a:off x="13738914" y="92395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1" name="object 6541"/>
          <p:cNvSpPr/>
          <p:nvPr/>
        </p:nvSpPr>
        <p:spPr>
          <a:xfrm>
            <a:off x="13738914" y="94170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2" name="object 6542"/>
          <p:cNvSpPr/>
          <p:nvPr/>
        </p:nvSpPr>
        <p:spPr>
          <a:xfrm>
            <a:off x="13738914" y="95946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3" name="object 6543"/>
          <p:cNvSpPr/>
          <p:nvPr/>
        </p:nvSpPr>
        <p:spPr>
          <a:xfrm>
            <a:off x="13738914" y="9772143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4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4" name="object 6544"/>
          <p:cNvSpPr/>
          <p:nvPr/>
        </p:nvSpPr>
        <p:spPr>
          <a:xfrm>
            <a:off x="13694531" y="9020477"/>
            <a:ext cx="0" cy="41910"/>
          </a:xfrm>
          <a:custGeom>
            <a:avLst/>
            <a:gdLst/>
            <a:ahLst/>
            <a:cxnLst/>
            <a:rect l="l" t="t" r="r" b="b"/>
            <a:pathLst>
              <a:path h="41909">
                <a:moveTo>
                  <a:pt x="0" y="0"/>
                </a:moveTo>
                <a:lnTo>
                  <a:pt x="0" y="415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5" name="object 6545"/>
          <p:cNvSpPr/>
          <p:nvPr/>
        </p:nvSpPr>
        <p:spPr>
          <a:xfrm>
            <a:off x="13694531" y="91063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6" name="object 6546"/>
          <p:cNvSpPr/>
          <p:nvPr/>
        </p:nvSpPr>
        <p:spPr>
          <a:xfrm>
            <a:off x="13694531" y="92839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7" name="object 6547"/>
          <p:cNvSpPr/>
          <p:nvPr/>
        </p:nvSpPr>
        <p:spPr>
          <a:xfrm>
            <a:off x="13694531" y="94614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8" name="object 6548"/>
          <p:cNvSpPr/>
          <p:nvPr/>
        </p:nvSpPr>
        <p:spPr>
          <a:xfrm>
            <a:off x="13694531" y="96389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9" name="object 6549"/>
          <p:cNvSpPr/>
          <p:nvPr/>
        </p:nvSpPr>
        <p:spPr>
          <a:xfrm>
            <a:off x="13694531" y="9816527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59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0" name="object 6550"/>
          <p:cNvSpPr/>
          <p:nvPr/>
        </p:nvSpPr>
        <p:spPr>
          <a:xfrm>
            <a:off x="13650146" y="9170452"/>
            <a:ext cx="0" cy="113664"/>
          </a:xfrm>
          <a:custGeom>
            <a:avLst/>
            <a:gdLst/>
            <a:ahLst/>
            <a:cxnLst/>
            <a:rect l="l" t="t" r="r" b="b"/>
            <a:pathLst>
              <a:path h="113665">
                <a:moveTo>
                  <a:pt x="0" y="0"/>
                </a:moveTo>
                <a:lnTo>
                  <a:pt x="0" y="1134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1" name="object 6551"/>
          <p:cNvSpPr/>
          <p:nvPr/>
        </p:nvSpPr>
        <p:spPr>
          <a:xfrm>
            <a:off x="13650146" y="93283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2" name="object 6552"/>
          <p:cNvSpPr/>
          <p:nvPr/>
        </p:nvSpPr>
        <p:spPr>
          <a:xfrm>
            <a:off x="13650146" y="95058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3" name="object 6553"/>
          <p:cNvSpPr/>
          <p:nvPr/>
        </p:nvSpPr>
        <p:spPr>
          <a:xfrm>
            <a:off x="13650146" y="96833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4" name="object 6554"/>
          <p:cNvSpPr/>
          <p:nvPr/>
        </p:nvSpPr>
        <p:spPr>
          <a:xfrm>
            <a:off x="13650146" y="9860912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0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5" name="object 6555"/>
          <p:cNvSpPr/>
          <p:nvPr/>
        </p:nvSpPr>
        <p:spPr>
          <a:xfrm>
            <a:off x="13605763" y="9320786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6" name="object 6556"/>
          <p:cNvSpPr/>
          <p:nvPr/>
        </p:nvSpPr>
        <p:spPr>
          <a:xfrm>
            <a:off x="13605763" y="93726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7" name="object 6557"/>
          <p:cNvSpPr/>
          <p:nvPr/>
        </p:nvSpPr>
        <p:spPr>
          <a:xfrm>
            <a:off x="13605763" y="95502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8" name="object 6558"/>
          <p:cNvSpPr/>
          <p:nvPr/>
        </p:nvSpPr>
        <p:spPr>
          <a:xfrm>
            <a:off x="13605763" y="97277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9" name="object 6559"/>
          <p:cNvSpPr/>
          <p:nvPr/>
        </p:nvSpPr>
        <p:spPr>
          <a:xfrm>
            <a:off x="13605763" y="9905296"/>
            <a:ext cx="0" cy="95885"/>
          </a:xfrm>
          <a:custGeom>
            <a:avLst/>
            <a:gdLst/>
            <a:ahLst/>
            <a:cxnLst/>
            <a:rect l="l" t="t" r="r" b="b"/>
            <a:pathLst>
              <a:path h="95884">
                <a:moveTo>
                  <a:pt x="0" y="0"/>
                </a:moveTo>
                <a:lnTo>
                  <a:pt x="0" y="955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0" name="object 6560"/>
          <p:cNvSpPr/>
          <p:nvPr/>
        </p:nvSpPr>
        <p:spPr>
          <a:xfrm>
            <a:off x="13561378" y="9447495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7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1" name="object 6561"/>
          <p:cNvSpPr/>
          <p:nvPr/>
        </p:nvSpPr>
        <p:spPr>
          <a:xfrm>
            <a:off x="13561378" y="95946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2" name="object 6562"/>
          <p:cNvSpPr/>
          <p:nvPr/>
        </p:nvSpPr>
        <p:spPr>
          <a:xfrm>
            <a:off x="13561378" y="97721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3" name="object 6563"/>
          <p:cNvSpPr/>
          <p:nvPr/>
        </p:nvSpPr>
        <p:spPr>
          <a:xfrm>
            <a:off x="13561378" y="9949680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41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4" name="object 6564"/>
          <p:cNvSpPr/>
          <p:nvPr/>
        </p:nvSpPr>
        <p:spPr>
          <a:xfrm>
            <a:off x="13516995" y="9529462"/>
            <a:ext cx="0" cy="65405"/>
          </a:xfrm>
          <a:custGeom>
            <a:avLst/>
            <a:gdLst/>
            <a:ahLst/>
            <a:cxnLst/>
            <a:rect l="l" t="t" r="r" b="b"/>
            <a:pathLst>
              <a:path h="65404">
                <a:moveTo>
                  <a:pt x="0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5" name="object 6565"/>
          <p:cNvSpPr/>
          <p:nvPr/>
        </p:nvSpPr>
        <p:spPr>
          <a:xfrm>
            <a:off x="13516995" y="96389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6" name="object 6566"/>
          <p:cNvSpPr/>
          <p:nvPr/>
        </p:nvSpPr>
        <p:spPr>
          <a:xfrm>
            <a:off x="13516995" y="98165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7" name="object 6567"/>
          <p:cNvSpPr/>
          <p:nvPr/>
        </p:nvSpPr>
        <p:spPr>
          <a:xfrm>
            <a:off x="13516995" y="9994064"/>
            <a:ext cx="0" cy="69215"/>
          </a:xfrm>
          <a:custGeom>
            <a:avLst/>
            <a:gdLst/>
            <a:ahLst/>
            <a:cxnLst/>
            <a:rect l="l" t="t" r="r" b="b"/>
            <a:pathLst>
              <a:path h="69215">
                <a:moveTo>
                  <a:pt x="0" y="0"/>
                </a:moveTo>
                <a:lnTo>
                  <a:pt x="0" y="690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8" name="object 6568"/>
          <p:cNvSpPr/>
          <p:nvPr/>
        </p:nvSpPr>
        <p:spPr>
          <a:xfrm>
            <a:off x="13472610" y="959138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9" name="object 6569"/>
          <p:cNvSpPr/>
          <p:nvPr/>
        </p:nvSpPr>
        <p:spPr>
          <a:xfrm>
            <a:off x="13472610" y="96833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0" name="object 6570"/>
          <p:cNvSpPr/>
          <p:nvPr/>
        </p:nvSpPr>
        <p:spPr>
          <a:xfrm>
            <a:off x="13472610" y="98609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1" name="object 6571"/>
          <p:cNvSpPr/>
          <p:nvPr/>
        </p:nvSpPr>
        <p:spPr>
          <a:xfrm>
            <a:off x="13472610" y="10038806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2" name="object 6572"/>
          <p:cNvSpPr/>
          <p:nvPr/>
        </p:nvSpPr>
        <p:spPr>
          <a:xfrm>
            <a:off x="13428226" y="9641138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223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3" name="object 6573"/>
          <p:cNvSpPr/>
          <p:nvPr/>
        </p:nvSpPr>
        <p:spPr>
          <a:xfrm>
            <a:off x="13428226" y="97277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4" name="object 6574"/>
          <p:cNvSpPr/>
          <p:nvPr/>
        </p:nvSpPr>
        <p:spPr>
          <a:xfrm>
            <a:off x="13428226" y="9905296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5" name="object 6575"/>
          <p:cNvSpPr/>
          <p:nvPr/>
        </p:nvSpPr>
        <p:spPr>
          <a:xfrm>
            <a:off x="13428226" y="10083190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3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6" name="object 6576"/>
          <p:cNvSpPr/>
          <p:nvPr/>
        </p:nvSpPr>
        <p:spPr>
          <a:xfrm>
            <a:off x="13383841" y="9682659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0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7" name="object 6577"/>
          <p:cNvSpPr/>
          <p:nvPr/>
        </p:nvSpPr>
        <p:spPr>
          <a:xfrm>
            <a:off x="13383841" y="97721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8" name="object 6578"/>
          <p:cNvSpPr/>
          <p:nvPr/>
        </p:nvSpPr>
        <p:spPr>
          <a:xfrm>
            <a:off x="13383841" y="994968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9" name="object 6579"/>
          <p:cNvSpPr/>
          <p:nvPr/>
        </p:nvSpPr>
        <p:spPr>
          <a:xfrm>
            <a:off x="13383841" y="10127574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1610" y="2863"/>
                </a:moveTo>
                <a:lnTo>
                  <a:pt x="1610" y="2863"/>
                </a:lnTo>
              </a:path>
            </a:pathLst>
          </a:custGeom>
          <a:ln w="5726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0" name="object 6580"/>
          <p:cNvSpPr/>
          <p:nvPr/>
        </p:nvSpPr>
        <p:spPr>
          <a:xfrm>
            <a:off x="13339458" y="9717021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51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1" name="object 6581"/>
          <p:cNvSpPr/>
          <p:nvPr/>
        </p:nvSpPr>
        <p:spPr>
          <a:xfrm>
            <a:off x="13339458" y="98165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2" name="object 6582"/>
          <p:cNvSpPr/>
          <p:nvPr/>
        </p:nvSpPr>
        <p:spPr>
          <a:xfrm>
            <a:off x="13339458" y="999406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3" name="object 6583"/>
          <p:cNvSpPr/>
          <p:nvPr/>
        </p:nvSpPr>
        <p:spPr>
          <a:xfrm>
            <a:off x="13295073" y="9746372"/>
            <a:ext cx="0" cy="70485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0"/>
                </a:moveTo>
                <a:lnTo>
                  <a:pt x="0" y="701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4" name="object 6584"/>
          <p:cNvSpPr/>
          <p:nvPr/>
        </p:nvSpPr>
        <p:spPr>
          <a:xfrm>
            <a:off x="13295073" y="98609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5" name="object 6585"/>
          <p:cNvSpPr/>
          <p:nvPr/>
        </p:nvSpPr>
        <p:spPr>
          <a:xfrm>
            <a:off x="13295073" y="10038806"/>
            <a:ext cx="0" cy="128270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14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6" name="object 6586"/>
          <p:cNvSpPr/>
          <p:nvPr/>
        </p:nvSpPr>
        <p:spPr>
          <a:xfrm>
            <a:off x="13250690" y="9770712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1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7" name="object 6587"/>
          <p:cNvSpPr/>
          <p:nvPr/>
        </p:nvSpPr>
        <p:spPr>
          <a:xfrm>
            <a:off x="13250690" y="9905296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8" name="object 6588"/>
          <p:cNvSpPr/>
          <p:nvPr/>
        </p:nvSpPr>
        <p:spPr>
          <a:xfrm>
            <a:off x="13250690" y="10083190"/>
            <a:ext cx="0" cy="97155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70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9" name="object 6589"/>
          <p:cNvSpPr/>
          <p:nvPr/>
        </p:nvSpPr>
        <p:spPr>
          <a:xfrm>
            <a:off x="13206305" y="9791114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1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0" name="object 6590"/>
          <p:cNvSpPr/>
          <p:nvPr/>
        </p:nvSpPr>
        <p:spPr>
          <a:xfrm>
            <a:off x="13206305" y="994968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1" name="object 6591"/>
          <p:cNvSpPr/>
          <p:nvPr/>
        </p:nvSpPr>
        <p:spPr>
          <a:xfrm>
            <a:off x="13206305" y="10127574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0"/>
                </a:moveTo>
                <a:lnTo>
                  <a:pt x="0" y="6407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2" name="object 6592"/>
          <p:cNvSpPr/>
          <p:nvPr/>
        </p:nvSpPr>
        <p:spPr>
          <a:xfrm>
            <a:off x="13161922" y="98165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3" name="object 6593"/>
          <p:cNvSpPr/>
          <p:nvPr/>
        </p:nvSpPr>
        <p:spPr>
          <a:xfrm>
            <a:off x="13161922" y="999406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4" name="object 6594"/>
          <p:cNvSpPr/>
          <p:nvPr/>
        </p:nvSpPr>
        <p:spPr>
          <a:xfrm>
            <a:off x="13161922" y="10171958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7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5" name="object 6595"/>
          <p:cNvSpPr/>
          <p:nvPr/>
        </p:nvSpPr>
        <p:spPr>
          <a:xfrm>
            <a:off x="13117537" y="98609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6" name="object 6596"/>
          <p:cNvSpPr/>
          <p:nvPr/>
        </p:nvSpPr>
        <p:spPr>
          <a:xfrm>
            <a:off x="13117537" y="100388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7" name="object 6597"/>
          <p:cNvSpPr/>
          <p:nvPr/>
        </p:nvSpPr>
        <p:spPr>
          <a:xfrm>
            <a:off x="13073153" y="9831919"/>
            <a:ext cx="0" cy="29209"/>
          </a:xfrm>
          <a:custGeom>
            <a:avLst/>
            <a:gdLst/>
            <a:ahLst/>
            <a:cxnLst/>
            <a:rect l="l" t="t" r="r" b="b"/>
            <a:pathLst>
              <a:path h="29209">
                <a:moveTo>
                  <a:pt x="0" y="0"/>
                </a:moveTo>
                <a:lnTo>
                  <a:pt x="0" y="289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8" name="object 6598"/>
          <p:cNvSpPr/>
          <p:nvPr/>
        </p:nvSpPr>
        <p:spPr>
          <a:xfrm>
            <a:off x="13073153" y="9905296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9" name="object 6599"/>
          <p:cNvSpPr/>
          <p:nvPr/>
        </p:nvSpPr>
        <p:spPr>
          <a:xfrm>
            <a:off x="13073153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0" name="object 6600"/>
          <p:cNvSpPr/>
          <p:nvPr/>
        </p:nvSpPr>
        <p:spPr>
          <a:xfrm>
            <a:off x="13028769" y="9841941"/>
            <a:ext cx="0" cy="63500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3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1" name="object 6601"/>
          <p:cNvSpPr/>
          <p:nvPr/>
        </p:nvSpPr>
        <p:spPr>
          <a:xfrm>
            <a:off x="13028769" y="994968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2" name="object 6602"/>
          <p:cNvSpPr/>
          <p:nvPr/>
        </p:nvSpPr>
        <p:spPr>
          <a:xfrm>
            <a:off x="13028769" y="10127574"/>
            <a:ext cx="0" cy="105410"/>
          </a:xfrm>
          <a:custGeom>
            <a:avLst/>
            <a:gdLst/>
            <a:ahLst/>
            <a:cxnLst/>
            <a:rect l="l" t="t" r="r" b="b"/>
            <a:pathLst>
              <a:path h="105409">
                <a:moveTo>
                  <a:pt x="0" y="0"/>
                </a:moveTo>
                <a:lnTo>
                  <a:pt x="0" y="1048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3" name="object 6603"/>
          <p:cNvSpPr/>
          <p:nvPr/>
        </p:nvSpPr>
        <p:spPr>
          <a:xfrm>
            <a:off x="12984027" y="9852321"/>
            <a:ext cx="0" cy="97790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4" name="object 6604"/>
          <p:cNvSpPr/>
          <p:nvPr/>
        </p:nvSpPr>
        <p:spPr>
          <a:xfrm>
            <a:off x="12984027" y="999406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5" name="object 6605"/>
          <p:cNvSpPr/>
          <p:nvPr/>
        </p:nvSpPr>
        <p:spPr>
          <a:xfrm>
            <a:off x="12984027" y="10171958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51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6" name="object 6606"/>
          <p:cNvSpPr/>
          <p:nvPr/>
        </p:nvSpPr>
        <p:spPr>
          <a:xfrm>
            <a:off x="12939643" y="9862343"/>
            <a:ext cx="0" cy="132080"/>
          </a:xfrm>
          <a:custGeom>
            <a:avLst/>
            <a:gdLst/>
            <a:ahLst/>
            <a:cxnLst/>
            <a:rect l="l" t="t" r="r" b="b"/>
            <a:pathLst>
              <a:path h="132079">
                <a:moveTo>
                  <a:pt x="0" y="0"/>
                </a:moveTo>
                <a:lnTo>
                  <a:pt x="0" y="1317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7" name="object 6607"/>
          <p:cNvSpPr/>
          <p:nvPr/>
        </p:nvSpPr>
        <p:spPr>
          <a:xfrm>
            <a:off x="12939643" y="100388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8" name="object 6608"/>
          <p:cNvSpPr/>
          <p:nvPr/>
        </p:nvSpPr>
        <p:spPr>
          <a:xfrm>
            <a:off x="12939643" y="10216343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50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9" name="object 6609"/>
          <p:cNvSpPr/>
          <p:nvPr/>
        </p:nvSpPr>
        <p:spPr>
          <a:xfrm>
            <a:off x="12895259" y="9905296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0" name="object 6610"/>
          <p:cNvSpPr/>
          <p:nvPr/>
        </p:nvSpPr>
        <p:spPr>
          <a:xfrm>
            <a:off x="12895259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1" name="object 6611"/>
          <p:cNvSpPr/>
          <p:nvPr/>
        </p:nvSpPr>
        <p:spPr>
          <a:xfrm>
            <a:off x="12895259" y="102607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1610" y="1073"/>
                </a:moveTo>
                <a:lnTo>
                  <a:pt x="1610" y="10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2" name="object 6612"/>
          <p:cNvSpPr/>
          <p:nvPr/>
        </p:nvSpPr>
        <p:spPr>
          <a:xfrm>
            <a:off x="12850875" y="9882746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0" y="0"/>
                </a:moveTo>
                <a:lnTo>
                  <a:pt x="0" y="225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3" name="object 6613"/>
          <p:cNvSpPr/>
          <p:nvPr/>
        </p:nvSpPr>
        <p:spPr>
          <a:xfrm>
            <a:off x="12850875" y="994968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4" name="object 6614"/>
          <p:cNvSpPr/>
          <p:nvPr/>
        </p:nvSpPr>
        <p:spPr>
          <a:xfrm>
            <a:off x="12850875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5" name="object 6615"/>
          <p:cNvSpPr/>
          <p:nvPr/>
        </p:nvSpPr>
        <p:spPr>
          <a:xfrm>
            <a:off x="12806491" y="9892768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69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6" name="object 6616"/>
          <p:cNvSpPr/>
          <p:nvPr/>
        </p:nvSpPr>
        <p:spPr>
          <a:xfrm>
            <a:off x="12806491" y="999406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7" name="object 6617"/>
          <p:cNvSpPr/>
          <p:nvPr/>
        </p:nvSpPr>
        <p:spPr>
          <a:xfrm>
            <a:off x="12806491" y="10171958"/>
            <a:ext cx="0" cy="111760"/>
          </a:xfrm>
          <a:custGeom>
            <a:avLst/>
            <a:gdLst/>
            <a:ahLst/>
            <a:cxnLst/>
            <a:rect l="l" t="t" r="r" b="b"/>
            <a:pathLst>
              <a:path h="111759">
                <a:moveTo>
                  <a:pt x="0" y="0"/>
                </a:moveTo>
                <a:lnTo>
                  <a:pt x="0" y="11131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8" name="object 6618"/>
          <p:cNvSpPr/>
          <p:nvPr/>
        </p:nvSpPr>
        <p:spPr>
          <a:xfrm>
            <a:off x="12762106" y="990314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09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9" name="object 6619"/>
          <p:cNvSpPr/>
          <p:nvPr/>
        </p:nvSpPr>
        <p:spPr>
          <a:xfrm>
            <a:off x="12762106" y="100388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0" name="object 6620"/>
          <p:cNvSpPr/>
          <p:nvPr/>
        </p:nvSpPr>
        <p:spPr>
          <a:xfrm>
            <a:off x="12762106" y="10216343"/>
            <a:ext cx="0" cy="77470"/>
          </a:xfrm>
          <a:custGeom>
            <a:avLst/>
            <a:gdLst/>
            <a:ahLst/>
            <a:cxnLst/>
            <a:rect l="l" t="t" r="r" b="b"/>
            <a:pathLst>
              <a:path h="77470">
                <a:moveTo>
                  <a:pt x="0" y="0"/>
                </a:moveTo>
                <a:lnTo>
                  <a:pt x="0" y="773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1" name="object 6621"/>
          <p:cNvSpPr/>
          <p:nvPr/>
        </p:nvSpPr>
        <p:spPr>
          <a:xfrm>
            <a:off x="12717722" y="9913170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6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2" name="object 6622"/>
          <p:cNvSpPr/>
          <p:nvPr/>
        </p:nvSpPr>
        <p:spPr>
          <a:xfrm>
            <a:off x="12717722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3" name="object 6623"/>
          <p:cNvSpPr/>
          <p:nvPr/>
        </p:nvSpPr>
        <p:spPr>
          <a:xfrm>
            <a:off x="12717722" y="10260727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9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4" name="object 6624"/>
          <p:cNvSpPr/>
          <p:nvPr/>
        </p:nvSpPr>
        <p:spPr>
          <a:xfrm>
            <a:off x="12673338" y="994968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5" name="object 6625"/>
          <p:cNvSpPr/>
          <p:nvPr/>
        </p:nvSpPr>
        <p:spPr>
          <a:xfrm>
            <a:off x="12673338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6" name="object 6626"/>
          <p:cNvSpPr/>
          <p:nvPr/>
        </p:nvSpPr>
        <p:spPr>
          <a:xfrm>
            <a:off x="12673338" y="1030511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7" name="object 6627"/>
          <p:cNvSpPr/>
          <p:nvPr/>
        </p:nvSpPr>
        <p:spPr>
          <a:xfrm>
            <a:off x="12628953" y="9933572"/>
            <a:ext cx="0" cy="16510"/>
          </a:xfrm>
          <a:custGeom>
            <a:avLst/>
            <a:gdLst/>
            <a:ahLst/>
            <a:cxnLst/>
            <a:rect l="l" t="t" r="r" b="b"/>
            <a:pathLst>
              <a:path h="16509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8" name="object 6628"/>
          <p:cNvSpPr/>
          <p:nvPr/>
        </p:nvSpPr>
        <p:spPr>
          <a:xfrm>
            <a:off x="12628953" y="999406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9" name="object 6629"/>
          <p:cNvSpPr/>
          <p:nvPr/>
        </p:nvSpPr>
        <p:spPr>
          <a:xfrm>
            <a:off x="12628953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0" name="object 6630"/>
          <p:cNvSpPr/>
          <p:nvPr/>
        </p:nvSpPr>
        <p:spPr>
          <a:xfrm>
            <a:off x="12584569" y="9943953"/>
            <a:ext cx="0" cy="50165"/>
          </a:xfrm>
          <a:custGeom>
            <a:avLst/>
            <a:gdLst/>
            <a:ahLst/>
            <a:cxnLst/>
            <a:rect l="l" t="t" r="r" b="b"/>
            <a:pathLst>
              <a:path h="50165">
                <a:moveTo>
                  <a:pt x="0" y="0"/>
                </a:moveTo>
                <a:lnTo>
                  <a:pt x="0" y="501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1" name="object 6631"/>
          <p:cNvSpPr/>
          <p:nvPr/>
        </p:nvSpPr>
        <p:spPr>
          <a:xfrm>
            <a:off x="12584569" y="100388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2" name="object 6632"/>
          <p:cNvSpPr/>
          <p:nvPr/>
        </p:nvSpPr>
        <p:spPr>
          <a:xfrm>
            <a:off x="12584569" y="10216343"/>
            <a:ext cx="0" cy="118110"/>
          </a:xfrm>
          <a:custGeom>
            <a:avLst/>
            <a:gdLst/>
            <a:ahLst/>
            <a:cxnLst/>
            <a:rect l="l" t="t" r="r" b="b"/>
            <a:pathLst>
              <a:path h="118109">
                <a:moveTo>
                  <a:pt x="0" y="0"/>
                </a:moveTo>
                <a:lnTo>
                  <a:pt x="0" y="1181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3" name="object 6633"/>
          <p:cNvSpPr/>
          <p:nvPr/>
        </p:nvSpPr>
        <p:spPr>
          <a:xfrm>
            <a:off x="12540185" y="9953975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8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4" name="object 6634"/>
          <p:cNvSpPr/>
          <p:nvPr/>
        </p:nvSpPr>
        <p:spPr>
          <a:xfrm>
            <a:off x="12540185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5" name="object 6635"/>
          <p:cNvSpPr/>
          <p:nvPr/>
        </p:nvSpPr>
        <p:spPr>
          <a:xfrm>
            <a:off x="12540185" y="10260727"/>
            <a:ext cx="0" cy="8382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7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6" name="object 6636"/>
          <p:cNvSpPr/>
          <p:nvPr/>
        </p:nvSpPr>
        <p:spPr>
          <a:xfrm>
            <a:off x="12495801" y="9964355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8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7" name="object 6637"/>
          <p:cNvSpPr/>
          <p:nvPr/>
        </p:nvSpPr>
        <p:spPr>
          <a:xfrm>
            <a:off x="12495801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8" name="object 6638"/>
          <p:cNvSpPr/>
          <p:nvPr/>
        </p:nvSpPr>
        <p:spPr>
          <a:xfrm>
            <a:off x="12495801" y="1030511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9" name="object 6639"/>
          <p:cNvSpPr/>
          <p:nvPr/>
        </p:nvSpPr>
        <p:spPr>
          <a:xfrm>
            <a:off x="12451417" y="999406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0" name="object 6640"/>
          <p:cNvSpPr/>
          <p:nvPr/>
        </p:nvSpPr>
        <p:spPr>
          <a:xfrm>
            <a:off x="12451417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1" name="object 6641"/>
          <p:cNvSpPr/>
          <p:nvPr/>
        </p:nvSpPr>
        <p:spPr>
          <a:xfrm>
            <a:off x="12451417" y="10349495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3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2" name="object 6642"/>
          <p:cNvSpPr/>
          <p:nvPr/>
        </p:nvSpPr>
        <p:spPr>
          <a:xfrm>
            <a:off x="12407033" y="9984757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3" name="object 6643"/>
          <p:cNvSpPr/>
          <p:nvPr/>
        </p:nvSpPr>
        <p:spPr>
          <a:xfrm>
            <a:off x="12407033" y="100388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4" name="object 6644"/>
          <p:cNvSpPr/>
          <p:nvPr/>
        </p:nvSpPr>
        <p:spPr>
          <a:xfrm>
            <a:off x="12407033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5" name="object 6645"/>
          <p:cNvSpPr/>
          <p:nvPr/>
        </p:nvSpPr>
        <p:spPr>
          <a:xfrm>
            <a:off x="12362649" y="9994780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6" name="object 6646"/>
          <p:cNvSpPr/>
          <p:nvPr/>
        </p:nvSpPr>
        <p:spPr>
          <a:xfrm>
            <a:off x="12362649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7" name="object 6647"/>
          <p:cNvSpPr/>
          <p:nvPr/>
        </p:nvSpPr>
        <p:spPr>
          <a:xfrm>
            <a:off x="12362649" y="10260727"/>
            <a:ext cx="0" cy="125095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5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8" name="object 6648"/>
          <p:cNvSpPr/>
          <p:nvPr/>
        </p:nvSpPr>
        <p:spPr>
          <a:xfrm>
            <a:off x="12318265" y="10005160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80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9" name="object 6649"/>
          <p:cNvSpPr/>
          <p:nvPr/>
        </p:nvSpPr>
        <p:spPr>
          <a:xfrm>
            <a:off x="12318265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0" name="object 6650"/>
          <p:cNvSpPr/>
          <p:nvPr/>
        </p:nvSpPr>
        <p:spPr>
          <a:xfrm>
            <a:off x="12318265" y="10305111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1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1" name="object 6651"/>
          <p:cNvSpPr/>
          <p:nvPr/>
        </p:nvSpPr>
        <p:spPr>
          <a:xfrm>
            <a:off x="12273881" y="10015182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3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2" name="object 6652"/>
          <p:cNvSpPr/>
          <p:nvPr/>
        </p:nvSpPr>
        <p:spPr>
          <a:xfrm>
            <a:off x="12273881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3" name="object 6653"/>
          <p:cNvSpPr/>
          <p:nvPr/>
        </p:nvSpPr>
        <p:spPr>
          <a:xfrm>
            <a:off x="12273881" y="10349495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0"/>
                </a:moveTo>
                <a:lnTo>
                  <a:pt x="0" y="561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4" name="object 6654"/>
          <p:cNvSpPr/>
          <p:nvPr/>
        </p:nvSpPr>
        <p:spPr>
          <a:xfrm>
            <a:off x="12229496" y="100388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5" name="object 6655"/>
          <p:cNvSpPr/>
          <p:nvPr/>
        </p:nvSpPr>
        <p:spPr>
          <a:xfrm>
            <a:off x="12229496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6" name="object 6656"/>
          <p:cNvSpPr/>
          <p:nvPr/>
        </p:nvSpPr>
        <p:spPr>
          <a:xfrm>
            <a:off x="12229496" y="10393879"/>
            <a:ext cx="0" cy="22225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1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7" name="object 6657"/>
          <p:cNvSpPr/>
          <p:nvPr/>
        </p:nvSpPr>
        <p:spPr>
          <a:xfrm>
            <a:off x="12185112" y="10035585"/>
            <a:ext cx="0" cy="3810"/>
          </a:xfrm>
          <a:custGeom>
            <a:avLst/>
            <a:gdLst/>
            <a:ahLst/>
            <a:cxnLst/>
            <a:rect l="l" t="t" r="r" b="b"/>
            <a:pathLst>
              <a:path h="3809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8" name="object 6658"/>
          <p:cNvSpPr/>
          <p:nvPr/>
        </p:nvSpPr>
        <p:spPr>
          <a:xfrm>
            <a:off x="12185112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9" name="object 6659"/>
          <p:cNvSpPr/>
          <p:nvPr/>
        </p:nvSpPr>
        <p:spPr>
          <a:xfrm>
            <a:off x="12185112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0" name="object 6660"/>
          <p:cNvSpPr/>
          <p:nvPr/>
        </p:nvSpPr>
        <p:spPr>
          <a:xfrm>
            <a:off x="12140728" y="10045965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0"/>
                </a:moveTo>
                <a:lnTo>
                  <a:pt x="0" y="3722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1" name="object 6661"/>
          <p:cNvSpPr/>
          <p:nvPr/>
        </p:nvSpPr>
        <p:spPr>
          <a:xfrm>
            <a:off x="12140728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2" name="object 6662"/>
          <p:cNvSpPr/>
          <p:nvPr/>
        </p:nvSpPr>
        <p:spPr>
          <a:xfrm>
            <a:off x="12140728" y="10305111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3" name="object 6663"/>
          <p:cNvSpPr/>
          <p:nvPr/>
        </p:nvSpPr>
        <p:spPr>
          <a:xfrm>
            <a:off x="12096344" y="10055987"/>
            <a:ext cx="0" cy="7175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0"/>
                </a:moveTo>
                <a:lnTo>
                  <a:pt x="0" y="715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4" name="object 6664"/>
          <p:cNvSpPr/>
          <p:nvPr/>
        </p:nvSpPr>
        <p:spPr>
          <a:xfrm>
            <a:off x="12096344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5" name="object 6665"/>
          <p:cNvSpPr/>
          <p:nvPr/>
        </p:nvSpPr>
        <p:spPr>
          <a:xfrm>
            <a:off x="12096344" y="10349495"/>
            <a:ext cx="0" cy="97155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70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6" name="object 6666"/>
          <p:cNvSpPr/>
          <p:nvPr/>
        </p:nvSpPr>
        <p:spPr>
          <a:xfrm>
            <a:off x="12051960" y="10066367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55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7" name="object 6667"/>
          <p:cNvSpPr/>
          <p:nvPr/>
        </p:nvSpPr>
        <p:spPr>
          <a:xfrm>
            <a:off x="12051960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8" name="object 6668"/>
          <p:cNvSpPr/>
          <p:nvPr/>
        </p:nvSpPr>
        <p:spPr>
          <a:xfrm>
            <a:off x="12051960" y="10393879"/>
            <a:ext cx="0" cy="62865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0"/>
                </a:moveTo>
                <a:lnTo>
                  <a:pt x="0" y="626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9" name="object 6669"/>
          <p:cNvSpPr/>
          <p:nvPr/>
        </p:nvSpPr>
        <p:spPr>
          <a:xfrm>
            <a:off x="12007576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0" name="object 6670"/>
          <p:cNvSpPr/>
          <p:nvPr/>
        </p:nvSpPr>
        <p:spPr>
          <a:xfrm>
            <a:off x="12007576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1" name="object 6671"/>
          <p:cNvSpPr/>
          <p:nvPr/>
        </p:nvSpPr>
        <p:spPr>
          <a:xfrm>
            <a:off x="12007576" y="10438263"/>
            <a:ext cx="0" cy="29209"/>
          </a:xfrm>
          <a:custGeom>
            <a:avLst/>
            <a:gdLst/>
            <a:ahLst/>
            <a:cxnLst/>
            <a:rect l="l" t="t" r="r" b="b"/>
            <a:pathLst>
              <a:path h="29209">
                <a:moveTo>
                  <a:pt x="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2" name="object 6672"/>
          <p:cNvSpPr/>
          <p:nvPr/>
        </p:nvSpPr>
        <p:spPr>
          <a:xfrm>
            <a:off x="11963192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3" name="object 6673"/>
          <p:cNvSpPr/>
          <p:nvPr/>
        </p:nvSpPr>
        <p:spPr>
          <a:xfrm>
            <a:off x="11963192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4" name="object 6674"/>
          <p:cNvSpPr/>
          <p:nvPr/>
        </p:nvSpPr>
        <p:spPr>
          <a:xfrm>
            <a:off x="11918808" y="10096792"/>
            <a:ext cx="0" cy="31115"/>
          </a:xfrm>
          <a:custGeom>
            <a:avLst/>
            <a:gdLst/>
            <a:ahLst/>
            <a:cxnLst/>
            <a:rect l="l" t="t" r="r" b="b"/>
            <a:pathLst>
              <a:path h="31115">
                <a:moveTo>
                  <a:pt x="0" y="0"/>
                </a:moveTo>
                <a:lnTo>
                  <a:pt x="0" y="307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5" name="object 6675"/>
          <p:cNvSpPr/>
          <p:nvPr/>
        </p:nvSpPr>
        <p:spPr>
          <a:xfrm>
            <a:off x="11918808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6" name="object 6676"/>
          <p:cNvSpPr/>
          <p:nvPr/>
        </p:nvSpPr>
        <p:spPr>
          <a:xfrm>
            <a:off x="11918808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7" name="object 6677"/>
          <p:cNvSpPr/>
          <p:nvPr/>
        </p:nvSpPr>
        <p:spPr>
          <a:xfrm>
            <a:off x="11874424" y="10106814"/>
            <a:ext cx="0" cy="65405"/>
          </a:xfrm>
          <a:custGeom>
            <a:avLst/>
            <a:gdLst/>
            <a:ahLst/>
            <a:cxnLst/>
            <a:rect l="l" t="t" r="r" b="b"/>
            <a:pathLst>
              <a:path h="65404">
                <a:moveTo>
                  <a:pt x="0" y="0"/>
                </a:moveTo>
                <a:lnTo>
                  <a:pt x="0" y="651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8" name="object 6678"/>
          <p:cNvSpPr/>
          <p:nvPr/>
        </p:nvSpPr>
        <p:spPr>
          <a:xfrm>
            <a:off x="11874424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9" name="object 6679"/>
          <p:cNvSpPr/>
          <p:nvPr/>
        </p:nvSpPr>
        <p:spPr>
          <a:xfrm>
            <a:off x="11874424" y="10393879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4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0" name="object 6680"/>
          <p:cNvSpPr/>
          <p:nvPr/>
        </p:nvSpPr>
        <p:spPr>
          <a:xfrm>
            <a:off x="11830039" y="10117194"/>
            <a:ext cx="0" cy="99695"/>
          </a:xfrm>
          <a:custGeom>
            <a:avLst/>
            <a:gdLst/>
            <a:ahLst/>
            <a:cxnLst/>
            <a:rect l="l" t="t" r="r" b="b"/>
            <a:pathLst>
              <a:path h="99695">
                <a:moveTo>
                  <a:pt x="0" y="0"/>
                </a:moveTo>
                <a:lnTo>
                  <a:pt x="0" y="991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1" name="object 6681"/>
          <p:cNvSpPr/>
          <p:nvPr/>
        </p:nvSpPr>
        <p:spPr>
          <a:xfrm>
            <a:off x="11830039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2" name="object 6682"/>
          <p:cNvSpPr/>
          <p:nvPr/>
        </p:nvSpPr>
        <p:spPr>
          <a:xfrm>
            <a:off x="11830039" y="10438263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3" name="object 6683"/>
          <p:cNvSpPr/>
          <p:nvPr/>
        </p:nvSpPr>
        <p:spPr>
          <a:xfrm>
            <a:off x="11785655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4" name="object 6684"/>
          <p:cNvSpPr/>
          <p:nvPr/>
        </p:nvSpPr>
        <p:spPr>
          <a:xfrm>
            <a:off x="11785655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5" name="object 6685"/>
          <p:cNvSpPr/>
          <p:nvPr/>
        </p:nvSpPr>
        <p:spPr>
          <a:xfrm>
            <a:off x="11785655" y="10482647"/>
            <a:ext cx="0" cy="35560"/>
          </a:xfrm>
          <a:custGeom>
            <a:avLst/>
            <a:gdLst/>
            <a:ahLst/>
            <a:cxnLst/>
            <a:rect l="l" t="t" r="r" b="b"/>
            <a:pathLst>
              <a:path h="35559">
                <a:moveTo>
                  <a:pt x="0" y="0"/>
                </a:moveTo>
                <a:lnTo>
                  <a:pt x="0" y="350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6" name="object 6686"/>
          <p:cNvSpPr/>
          <p:nvPr/>
        </p:nvSpPr>
        <p:spPr>
          <a:xfrm>
            <a:off x="11741271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7" name="object 6687"/>
          <p:cNvSpPr/>
          <p:nvPr/>
        </p:nvSpPr>
        <p:spPr>
          <a:xfrm>
            <a:off x="11741271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8" name="object 6688"/>
          <p:cNvSpPr/>
          <p:nvPr/>
        </p:nvSpPr>
        <p:spPr>
          <a:xfrm>
            <a:off x="11741271" y="10527031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1610" y="536"/>
                </a:moveTo>
                <a:lnTo>
                  <a:pt x="1610" y="53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9" name="object 6689"/>
          <p:cNvSpPr/>
          <p:nvPr/>
        </p:nvSpPr>
        <p:spPr>
          <a:xfrm>
            <a:off x="11696887" y="10147619"/>
            <a:ext cx="0" cy="24765"/>
          </a:xfrm>
          <a:custGeom>
            <a:avLst/>
            <a:gdLst/>
            <a:ahLst/>
            <a:cxnLst/>
            <a:rect l="l" t="t" r="r" b="b"/>
            <a:pathLst>
              <a:path h="24765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0" name="object 6690"/>
          <p:cNvSpPr/>
          <p:nvPr/>
        </p:nvSpPr>
        <p:spPr>
          <a:xfrm>
            <a:off x="11696887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1" name="object 6691"/>
          <p:cNvSpPr/>
          <p:nvPr/>
        </p:nvSpPr>
        <p:spPr>
          <a:xfrm>
            <a:off x="11696887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2" name="object 6692"/>
          <p:cNvSpPr/>
          <p:nvPr/>
        </p:nvSpPr>
        <p:spPr>
          <a:xfrm>
            <a:off x="11652503" y="10157999"/>
            <a:ext cx="0" cy="58419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83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3" name="object 6693"/>
          <p:cNvSpPr/>
          <p:nvPr/>
        </p:nvSpPr>
        <p:spPr>
          <a:xfrm>
            <a:off x="11652503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4" name="object 6694"/>
          <p:cNvSpPr/>
          <p:nvPr/>
        </p:nvSpPr>
        <p:spPr>
          <a:xfrm>
            <a:off x="11652503" y="10438263"/>
            <a:ext cx="0" cy="110489"/>
          </a:xfrm>
          <a:custGeom>
            <a:avLst/>
            <a:gdLst/>
            <a:ahLst/>
            <a:cxnLst/>
            <a:rect l="l" t="t" r="r" b="b"/>
            <a:pathLst>
              <a:path h="110490">
                <a:moveTo>
                  <a:pt x="0" y="0"/>
                </a:moveTo>
                <a:lnTo>
                  <a:pt x="0" y="1098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5" name="object 6695"/>
          <p:cNvSpPr/>
          <p:nvPr/>
        </p:nvSpPr>
        <p:spPr>
          <a:xfrm>
            <a:off x="11608119" y="10168021"/>
            <a:ext cx="0" cy="92710"/>
          </a:xfrm>
          <a:custGeom>
            <a:avLst/>
            <a:gdLst/>
            <a:ahLst/>
            <a:cxnLst/>
            <a:rect l="l" t="t" r="r" b="b"/>
            <a:pathLst>
              <a:path h="92709">
                <a:moveTo>
                  <a:pt x="0" y="0"/>
                </a:moveTo>
                <a:lnTo>
                  <a:pt x="0" y="927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6" name="object 6696"/>
          <p:cNvSpPr/>
          <p:nvPr/>
        </p:nvSpPr>
        <p:spPr>
          <a:xfrm>
            <a:off x="11608119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7" name="object 6697"/>
          <p:cNvSpPr/>
          <p:nvPr/>
        </p:nvSpPr>
        <p:spPr>
          <a:xfrm>
            <a:off x="11608119" y="10482647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8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8" name="object 6698"/>
          <p:cNvSpPr/>
          <p:nvPr/>
        </p:nvSpPr>
        <p:spPr>
          <a:xfrm>
            <a:off x="11563735" y="10178401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70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9" name="object 6699"/>
          <p:cNvSpPr/>
          <p:nvPr/>
        </p:nvSpPr>
        <p:spPr>
          <a:xfrm>
            <a:off x="11563735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0" name="object 6700"/>
          <p:cNvSpPr/>
          <p:nvPr/>
        </p:nvSpPr>
        <p:spPr>
          <a:xfrm>
            <a:off x="11563735" y="10527031"/>
            <a:ext cx="0" cy="41910"/>
          </a:xfrm>
          <a:custGeom>
            <a:avLst/>
            <a:gdLst/>
            <a:ahLst/>
            <a:cxnLst/>
            <a:rect l="l" t="t" r="r" b="b"/>
            <a:pathLst>
              <a:path h="41909">
                <a:moveTo>
                  <a:pt x="0" y="0"/>
                </a:moveTo>
                <a:lnTo>
                  <a:pt x="0" y="415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1" name="object 6701"/>
          <p:cNvSpPr/>
          <p:nvPr/>
        </p:nvSpPr>
        <p:spPr>
          <a:xfrm>
            <a:off x="11519351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2" name="object 6702"/>
          <p:cNvSpPr/>
          <p:nvPr/>
        </p:nvSpPr>
        <p:spPr>
          <a:xfrm>
            <a:off x="11519351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3" name="object 6703"/>
          <p:cNvSpPr/>
          <p:nvPr/>
        </p:nvSpPr>
        <p:spPr>
          <a:xfrm>
            <a:off x="11519351" y="10571415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4" name="object 6704"/>
          <p:cNvSpPr/>
          <p:nvPr/>
        </p:nvSpPr>
        <p:spPr>
          <a:xfrm>
            <a:off x="11474967" y="10198803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5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5" name="object 6705"/>
          <p:cNvSpPr/>
          <p:nvPr/>
        </p:nvSpPr>
        <p:spPr>
          <a:xfrm>
            <a:off x="11474967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6" name="object 6706"/>
          <p:cNvSpPr/>
          <p:nvPr/>
        </p:nvSpPr>
        <p:spPr>
          <a:xfrm>
            <a:off x="11474967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7" name="object 6707"/>
          <p:cNvSpPr/>
          <p:nvPr/>
        </p:nvSpPr>
        <p:spPr>
          <a:xfrm>
            <a:off x="11430582" y="10208826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9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8" name="object 6708"/>
          <p:cNvSpPr/>
          <p:nvPr/>
        </p:nvSpPr>
        <p:spPr>
          <a:xfrm>
            <a:off x="11430582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9" name="object 6709"/>
          <p:cNvSpPr/>
          <p:nvPr/>
        </p:nvSpPr>
        <p:spPr>
          <a:xfrm>
            <a:off x="11430582" y="10482647"/>
            <a:ext cx="0" cy="116839"/>
          </a:xfrm>
          <a:custGeom>
            <a:avLst/>
            <a:gdLst/>
            <a:ahLst/>
            <a:cxnLst/>
            <a:rect l="l" t="t" r="r" b="b"/>
            <a:pathLst>
              <a:path h="116840">
                <a:moveTo>
                  <a:pt x="0" y="0"/>
                </a:moveTo>
                <a:lnTo>
                  <a:pt x="0" y="1166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0" name="object 6710"/>
          <p:cNvSpPr/>
          <p:nvPr/>
        </p:nvSpPr>
        <p:spPr>
          <a:xfrm>
            <a:off x="11386198" y="10219206"/>
            <a:ext cx="0" cy="86360"/>
          </a:xfrm>
          <a:custGeom>
            <a:avLst/>
            <a:gdLst/>
            <a:ahLst/>
            <a:cxnLst/>
            <a:rect l="l" t="t" r="r" b="b"/>
            <a:pathLst>
              <a:path h="86359">
                <a:moveTo>
                  <a:pt x="0" y="0"/>
                </a:moveTo>
                <a:lnTo>
                  <a:pt x="0" y="859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1" name="object 6711"/>
          <p:cNvSpPr/>
          <p:nvPr/>
        </p:nvSpPr>
        <p:spPr>
          <a:xfrm>
            <a:off x="11386198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2" name="object 6712"/>
          <p:cNvSpPr/>
          <p:nvPr/>
        </p:nvSpPr>
        <p:spPr>
          <a:xfrm>
            <a:off x="11386198" y="10527031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32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3" name="object 6713"/>
          <p:cNvSpPr/>
          <p:nvPr/>
        </p:nvSpPr>
        <p:spPr>
          <a:xfrm>
            <a:off x="11341814" y="10229228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0"/>
                </a:moveTo>
                <a:lnTo>
                  <a:pt x="0" y="12026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4" name="object 6714"/>
          <p:cNvSpPr/>
          <p:nvPr/>
        </p:nvSpPr>
        <p:spPr>
          <a:xfrm>
            <a:off x="11341814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5" name="object 6715"/>
          <p:cNvSpPr/>
          <p:nvPr/>
        </p:nvSpPr>
        <p:spPr>
          <a:xfrm>
            <a:off x="11341814" y="10571415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3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6" name="object 6716"/>
          <p:cNvSpPr/>
          <p:nvPr/>
        </p:nvSpPr>
        <p:spPr>
          <a:xfrm>
            <a:off x="11297430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7" name="object 6717"/>
          <p:cNvSpPr/>
          <p:nvPr/>
        </p:nvSpPr>
        <p:spPr>
          <a:xfrm>
            <a:off x="11297430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8" name="object 6718"/>
          <p:cNvSpPr/>
          <p:nvPr/>
        </p:nvSpPr>
        <p:spPr>
          <a:xfrm>
            <a:off x="11297430" y="1061580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9" name="object 6719"/>
          <p:cNvSpPr/>
          <p:nvPr/>
        </p:nvSpPr>
        <p:spPr>
          <a:xfrm>
            <a:off x="11253046" y="10249630"/>
            <a:ext cx="0" cy="11430"/>
          </a:xfrm>
          <a:custGeom>
            <a:avLst/>
            <a:gdLst/>
            <a:ahLst/>
            <a:cxnLst/>
            <a:rect l="l" t="t" r="r" b="b"/>
            <a:pathLst>
              <a:path h="11429">
                <a:moveTo>
                  <a:pt x="0" y="0"/>
                </a:moveTo>
                <a:lnTo>
                  <a:pt x="0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0" name="object 6720"/>
          <p:cNvSpPr/>
          <p:nvPr/>
        </p:nvSpPr>
        <p:spPr>
          <a:xfrm>
            <a:off x="11253046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1" name="object 6721"/>
          <p:cNvSpPr/>
          <p:nvPr/>
        </p:nvSpPr>
        <p:spPr>
          <a:xfrm>
            <a:off x="11253046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2" name="object 6722"/>
          <p:cNvSpPr/>
          <p:nvPr/>
        </p:nvSpPr>
        <p:spPr>
          <a:xfrm>
            <a:off x="11208662" y="10260010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0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3" name="object 6723"/>
          <p:cNvSpPr/>
          <p:nvPr/>
        </p:nvSpPr>
        <p:spPr>
          <a:xfrm>
            <a:off x="11208662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4" name="object 6724"/>
          <p:cNvSpPr/>
          <p:nvPr/>
        </p:nvSpPr>
        <p:spPr>
          <a:xfrm>
            <a:off x="11208662" y="10527031"/>
            <a:ext cx="0" cy="123189"/>
          </a:xfrm>
          <a:custGeom>
            <a:avLst/>
            <a:gdLst/>
            <a:ahLst/>
            <a:cxnLst/>
            <a:rect l="l" t="t" r="r" b="b"/>
            <a:pathLst>
              <a:path h="123190">
                <a:moveTo>
                  <a:pt x="0" y="0"/>
                </a:moveTo>
                <a:lnTo>
                  <a:pt x="0" y="1231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5" name="object 6725"/>
          <p:cNvSpPr/>
          <p:nvPr/>
        </p:nvSpPr>
        <p:spPr>
          <a:xfrm>
            <a:off x="11164278" y="10270033"/>
            <a:ext cx="0" cy="80010"/>
          </a:xfrm>
          <a:custGeom>
            <a:avLst/>
            <a:gdLst/>
            <a:ahLst/>
            <a:cxnLst/>
            <a:rect l="l" t="t" r="r" b="b"/>
            <a:pathLst>
              <a:path h="80009">
                <a:moveTo>
                  <a:pt x="0" y="0"/>
                </a:moveTo>
                <a:lnTo>
                  <a:pt x="0" y="794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6" name="object 6726"/>
          <p:cNvSpPr/>
          <p:nvPr/>
        </p:nvSpPr>
        <p:spPr>
          <a:xfrm>
            <a:off x="11164278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7" name="object 6727"/>
          <p:cNvSpPr/>
          <p:nvPr/>
        </p:nvSpPr>
        <p:spPr>
          <a:xfrm>
            <a:off x="11164278" y="10571415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0"/>
                </a:moveTo>
                <a:lnTo>
                  <a:pt x="0" y="891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8" name="object 6728"/>
          <p:cNvSpPr/>
          <p:nvPr/>
        </p:nvSpPr>
        <p:spPr>
          <a:xfrm>
            <a:off x="11119894" y="10280413"/>
            <a:ext cx="0" cy="113664"/>
          </a:xfrm>
          <a:custGeom>
            <a:avLst/>
            <a:gdLst/>
            <a:ahLst/>
            <a:cxnLst/>
            <a:rect l="l" t="t" r="r" b="b"/>
            <a:pathLst>
              <a:path h="113665">
                <a:moveTo>
                  <a:pt x="0" y="0"/>
                </a:moveTo>
                <a:lnTo>
                  <a:pt x="0" y="1134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9" name="object 6729"/>
          <p:cNvSpPr/>
          <p:nvPr/>
        </p:nvSpPr>
        <p:spPr>
          <a:xfrm>
            <a:off x="11119894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0" name="object 6730"/>
          <p:cNvSpPr/>
          <p:nvPr/>
        </p:nvSpPr>
        <p:spPr>
          <a:xfrm>
            <a:off x="11119894" y="10615800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7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1" name="object 6731"/>
          <p:cNvSpPr/>
          <p:nvPr/>
        </p:nvSpPr>
        <p:spPr>
          <a:xfrm>
            <a:off x="11075510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2" name="object 6732"/>
          <p:cNvSpPr/>
          <p:nvPr/>
        </p:nvSpPr>
        <p:spPr>
          <a:xfrm>
            <a:off x="11075510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3" name="object 6733"/>
          <p:cNvSpPr/>
          <p:nvPr/>
        </p:nvSpPr>
        <p:spPr>
          <a:xfrm>
            <a:off x="11075510" y="10660184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4" name="object 6734"/>
          <p:cNvSpPr/>
          <p:nvPr/>
        </p:nvSpPr>
        <p:spPr>
          <a:xfrm>
            <a:off x="11031125" y="10300458"/>
            <a:ext cx="0" cy="5080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610" y="2326"/>
                </a:moveTo>
                <a:lnTo>
                  <a:pt x="1610" y="2326"/>
                </a:lnTo>
              </a:path>
            </a:pathLst>
          </a:custGeom>
          <a:ln w="465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5" name="object 6735"/>
          <p:cNvSpPr/>
          <p:nvPr/>
        </p:nvSpPr>
        <p:spPr>
          <a:xfrm>
            <a:off x="11031125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6" name="object 6736"/>
          <p:cNvSpPr/>
          <p:nvPr/>
        </p:nvSpPr>
        <p:spPr>
          <a:xfrm>
            <a:off x="11031125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7" name="object 6737"/>
          <p:cNvSpPr/>
          <p:nvPr/>
        </p:nvSpPr>
        <p:spPr>
          <a:xfrm>
            <a:off x="10986741" y="10310838"/>
            <a:ext cx="0" cy="38735"/>
          </a:xfrm>
          <a:custGeom>
            <a:avLst/>
            <a:gdLst/>
            <a:ahLst/>
            <a:cxnLst/>
            <a:rect l="l" t="t" r="r" b="b"/>
            <a:pathLst>
              <a:path h="38734">
                <a:moveTo>
                  <a:pt x="0" y="0"/>
                </a:moveTo>
                <a:lnTo>
                  <a:pt x="0" y="386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8" name="object 6738"/>
          <p:cNvSpPr/>
          <p:nvPr/>
        </p:nvSpPr>
        <p:spPr>
          <a:xfrm>
            <a:off x="10986741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9" name="object 6739"/>
          <p:cNvSpPr/>
          <p:nvPr/>
        </p:nvSpPr>
        <p:spPr>
          <a:xfrm>
            <a:off x="10986741" y="10571415"/>
            <a:ext cx="0" cy="130175"/>
          </a:xfrm>
          <a:custGeom>
            <a:avLst/>
            <a:gdLst/>
            <a:ahLst/>
            <a:cxnLst/>
            <a:rect l="l" t="t" r="r" b="b"/>
            <a:pathLst>
              <a:path h="130175">
                <a:moveTo>
                  <a:pt x="0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0" name="object 6740"/>
          <p:cNvSpPr/>
          <p:nvPr/>
        </p:nvSpPr>
        <p:spPr>
          <a:xfrm>
            <a:off x="10942357" y="10320860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30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1" name="object 6741"/>
          <p:cNvSpPr/>
          <p:nvPr/>
        </p:nvSpPr>
        <p:spPr>
          <a:xfrm>
            <a:off x="10942357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2" name="object 6742"/>
          <p:cNvSpPr/>
          <p:nvPr/>
        </p:nvSpPr>
        <p:spPr>
          <a:xfrm>
            <a:off x="10942357" y="10615800"/>
            <a:ext cx="0" cy="95885"/>
          </a:xfrm>
          <a:custGeom>
            <a:avLst/>
            <a:gdLst/>
            <a:ahLst/>
            <a:cxnLst/>
            <a:rect l="l" t="t" r="r" b="b"/>
            <a:pathLst>
              <a:path h="95884">
                <a:moveTo>
                  <a:pt x="0" y="0"/>
                </a:moveTo>
                <a:lnTo>
                  <a:pt x="0" y="955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3" name="object 6743"/>
          <p:cNvSpPr/>
          <p:nvPr/>
        </p:nvSpPr>
        <p:spPr>
          <a:xfrm>
            <a:off x="10897973" y="10331240"/>
            <a:ext cx="0" cy="107314"/>
          </a:xfrm>
          <a:custGeom>
            <a:avLst/>
            <a:gdLst/>
            <a:ahLst/>
            <a:cxnLst/>
            <a:rect l="l" t="t" r="r" b="b"/>
            <a:pathLst>
              <a:path h="107315">
                <a:moveTo>
                  <a:pt x="0" y="0"/>
                </a:moveTo>
                <a:lnTo>
                  <a:pt x="0" y="1070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4" name="object 6744"/>
          <p:cNvSpPr/>
          <p:nvPr/>
        </p:nvSpPr>
        <p:spPr>
          <a:xfrm>
            <a:off x="10897973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5" name="object 6745"/>
          <p:cNvSpPr/>
          <p:nvPr/>
        </p:nvSpPr>
        <p:spPr>
          <a:xfrm>
            <a:off x="10897973" y="10660184"/>
            <a:ext cx="0" cy="61594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15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6" name="object 6746"/>
          <p:cNvSpPr/>
          <p:nvPr/>
        </p:nvSpPr>
        <p:spPr>
          <a:xfrm>
            <a:off x="10853589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7" name="object 6747"/>
          <p:cNvSpPr/>
          <p:nvPr/>
        </p:nvSpPr>
        <p:spPr>
          <a:xfrm>
            <a:off x="10853589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8" name="object 6748"/>
          <p:cNvSpPr/>
          <p:nvPr/>
        </p:nvSpPr>
        <p:spPr>
          <a:xfrm>
            <a:off x="10853589" y="10704568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72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9" name="object 6749"/>
          <p:cNvSpPr/>
          <p:nvPr/>
        </p:nvSpPr>
        <p:spPr>
          <a:xfrm>
            <a:off x="10809205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0" name="object 6750"/>
          <p:cNvSpPr/>
          <p:nvPr/>
        </p:nvSpPr>
        <p:spPr>
          <a:xfrm>
            <a:off x="10809205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1" name="object 6751"/>
          <p:cNvSpPr/>
          <p:nvPr/>
        </p:nvSpPr>
        <p:spPr>
          <a:xfrm>
            <a:off x="10764821" y="10361665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0" y="0"/>
                </a:moveTo>
                <a:lnTo>
                  <a:pt x="0" y="322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2" name="object 6752"/>
          <p:cNvSpPr/>
          <p:nvPr/>
        </p:nvSpPr>
        <p:spPr>
          <a:xfrm>
            <a:off x="10764821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3" name="object 6753"/>
          <p:cNvSpPr/>
          <p:nvPr/>
        </p:nvSpPr>
        <p:spPr>
          <a:xfrm>
            <a:off x="10764821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4" name="object 6754"/>
          <p:cNvSpPr/>
          <p:nvPr/>
        </p:nvSpPr>
        <p:spPr>
          <a:xfrm>
            <a:off x="10720437" y="1037204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21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5" name="object 6755"/>
          <p:cNvSpPr/>
          <p:nvPr/>
        </p:nvSpPr>
        <p:spPr>
          <a:xfrm>
            <a:off x="10720437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6" name="object 6756"/>
          <p:cNvSpPr/>
          <p:nvPr/>
        </p:nvSpPr>
        <p:spPr>
          <a:xfrm>
            <a:off x="10720437" y="10660184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4">
                <a:moveTo>
                  <a:pt x="0" y="0"/>
                </a:moveTo>
                <a:lnTo>
                  <a:pt x="0" y="102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7" name="object 6757"/>
          <p:cNvSpPr/>
          <p:nvPr/>
        </p:nvSpPr>
        <p:spPr>
          <a:xfrm>
            <a:off x="10676052" y="10382067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5">
                <a:moveTo>
                  <a:pt x="0" y="0"/>
                </a:moveTo>
                <a:lnTo>
                  <a:pt x="0" y="1005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8" name="object 6758"/>
          <p:cNvSpPr/>
          <p:nvPr/>
        </p:nvSpPr>
        <p:spPr>
          <a:xfrm>
            <a:off x="10676052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9" name="object 6759"/>
          <p:cNvSpPr/>
          <p:nvPr/>
        </p:nvSpPr>
        <p:spPr>
          <a:xfrm>
            <a:off x="10676052" y="10704568"/>
            <a:ext cx="0" cy="68580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0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0" name="object 6760"/>
          <p:cNvSpPr/>
          <p:nvPr/>
        </p:nvSpPr>
        <p:spPr>
          <a:xfrm>
            <a:off x="10631668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1" name="object 6761"/>
          <p:cNvSpPr/>
          <p:nvPr/>
        </p:nvSpPr>
        <p:spPr>
          <a:xfrm>
            <a:off x="10631668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2" name="object 6762"/>
          <p:cNvSpPr/>
          <p:nvPr/>
        </p:nvSpPr>
        <p:spPr>
          <a:xfrm>
            <a:off x="10631668" y="10748952"/>
            <a:ext cx="0" cy="33655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3" name="object 6763"/>
          <p:cNvSpPr/>
          <p:nvPr/>
        </p:nvSpPr>
        <p:spPr>
          <a:xfrm>
            <a:off x="10587284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4" name="object 6764"/>
          <p:cNvSpPr/>
          <p:nvPr/>
        </p:nvSpPr>
        <p:spPr>
          <a:xfrm>
            <a:off x="10587284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5" name="object 6765"/>
          <p:cNvSpPr/>
          <p:nvPr/>
        </p:nvSpPr>
        <p:spPr>
          <a:xfrm>
            <a:off x="10542900" y="10412850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41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6" name="object 6766"/>
          <p:cNvSpPr/>
          <p:nvPr/>
        </p:nvSpPr>
        <p:spPr>
          <a:xfrm>
            <a:off x="10542900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7" name="object 6767"/>
          <p:cNvSpPr/>
          <p:nvPr/>
        </p:nvSpPr>
        <p:spPr>
          <a:xfrm>
            <a:off x="10542900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8" name="object 6768"/>
          <p:cNvSpPr/>
          <p:nvPr/>
        </p:nvSpPr>
        <p:spPr>
          <a:xfrm>
            <a:off x="10498516" y="10422872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597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9" name="object 6769"/>
          <p:cNvSpPr/>
          <p:nvPr/>
        </p:nvSpPr>
        <p:spPr>
          <a:xfrm>
            <a:off x="10498516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0" name="object 6770"/>
          <p:cNvSpPr/>
          <p:nvPr/>
        </p:nvSpPr>
        <p:spPr>
          <a:xfrm>
            <a:off x="10498516" y="10704568"/>
            <a:ext cx="0" cy="109220"/>
          </a:xfrm>
          <a:custGeom>
            <a:avLst/>
            <a:gdLst/>
            <a:ahLst/>
            <a:cxnLst/>
            <a:rect l="l" t="t" r="r" b="b"/>
            <a:pathLst>
              <a:path h="109220">
                <a:moveTo>
                  <a:pt x="0" y="0"/>
                </a:moveTo>
                <a:lnTo>
                  <a:pt x="0" y="1088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1" name="object 6771"/>
          <p:cNvSpPr/>
          <p:nvPr/>
        </p:nvSpPr>
        <p:spPr>
          <a:xfrm>
            <a:off x="10454132" y="10433252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7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2" name="object 6772"/>
          <p:cNvSpPr/>
          <p:nvPr/>
        </p:nvSpPr>
        <p:spPr>
          <a:xfrm>
            <a:off x="10454132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3" name="object 6773"/>
          <p:cNvSpPr/>
          <p:nvPr/>
        </p:nvSpPr>
        <p:spPr>
          <a:xfrm>
            <a:off x="10454132" y="10748952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4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4" name="object 6774"/>
          <p:cNvSpPr/>
          <p:nvPr/>
        </p:nvSpPr>
        <p:spPr>
          <a:xfrm>
            <a:off x="10409748" y="10443274"/>
            <a:ext cx="0" cy="128270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14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5" name="object 6775"/>
          <p:cNvSpPr/>
          <p:nvPr/>
        </p:nvSpPr>
        <p:spPr>
          <a:xfrm>
            <a:off x="10409748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6" name="object 6776"/>
          <p:cNvSpPr/>
          <p:nvPr/>
        </p:nvSpPr>
        <p:spPr>
          <a:xfrm>
            <a:off x="10409748" y="10793336"/>
            <a:ext cx="0" cy="40640"/>
          </a:xfrm>
          <a:custGeom>
            <a:avLst/>
            <a:gdLst/>
            <a:ahLst/>
            <a:cxnLst/>
            <a:rect l="l" t="t" r="r" b="b"/>
            <a:pathLst>
              <a:path h="40640">
                <a:moveTo>
                  <a:pt x="0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7" name="object 6777"/>
          <p:cNvSpPr/>
          <p:nvPr/>
        </p:nvSpPr>
        <p:spPr>
          <a:xfrm>
            <a:off x="10365006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8" name="object 6778"/>
          <p:cNvSpPr/>
          <p:nvPr/>
        </p:nvSpPr>
        <p:spPr>
          <a:xfrm>
            <a:off x="10365006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9" name="object 6779"/>
          <p:cNvSpPr/>
          <p:nvPr/>
        </p:nvSpPr>
        <p:spPr>
          <a:xfrm>
            <a:off x="10365006" y="1083772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610" y="3042"/>
                </a:moveTo>
                <a:lnTo>
                  <a:pt x="1610" y="3042"/>
                </a:lnTo>
              </a:path>
            </a:pathLst>
          </a:custGeom>
          <a:ln w="6084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0" name="object 6780"/>
          <p:cNvSpPr/>
          <p:nvPr/>
        </p:nvSpPr>
        <p:spPr>
          <a:xfrm>
            <a:off x="10320621" y="10463676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897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1" name="object 6781"/>
          <p:cNvSpPr/>
          <p:nvPr/>
        </p:nvSpPr>
        <p:spPr>
          <a:xfrm>
            <a:off x="10320621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2" name="object 6782"/>
          <p:cNvSpPr/>
          <p:nvPr/>
        </p:nvSpPr>
        <p:spPr>
          <a:xfrm>
            <a:off x="10320621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3" name="object 6783"/>
          <p:cNvSpPr/>
          <p:nvPr/>
        </p:nvSpPr>
        <p:spPr>
          <a:xfrm>
            <a:off x="10276237" y="10474057"/>
            <a:ext cx="0" cy="53340"/>
          </a:xfrm>
          <a:custGeom>
            <a:avLst/>
            <a:gdLst/>
            <a:ahLst/>
            <a:cxnLst/>
            <a:rect l="l" t="t" r="r" b="b"/>
            <a:pathLst>
              <a:path h="53340">
                <a:moveTo>
                  <a:pt x="0" y="0"/>
                </a:moveTo>
                <a:lnTo>
                  <a:pt x="0" y="529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4" name="object 6784"/>
          <p:cNvSpPr/>
          <p:nvPr/>
        </p:nvSpPr>
        <p:spPr>
          <a:xfrm>
            <a:off x="10276237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5" name="object 6785"/>
          <p:cNvSpPr/>
          <p:nvPr/>
        </p:nvSpPr>
        <p:spPr>
          <a:xfrm>
            <a:off x="10276237" y="10748952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2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6" name="object 6786"/>
          <p:cNvSpPr/>
          <p:nvPr/>
        </p:nvSpPr>
        <p:spPr>
          <a:xfrm>
            <a:off x="10231853" y="10484079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33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7" name="object 6787"/>
          <p:cNvSpPr/>
          <p:nvPr/>
        </p:nvSpPr>
        <p:spPr>
          <a:xfrm>
            <a:off x="10231853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8" name="object 6788"/>
          <p:cNvSpPr/>
          <p:nvPr/>
        </p:nvSpPr>
        <p:spPr>
          <a:xfrm>
            <a:off x="10231853" y="10793336"/>
            <a:ext cx="0" cy="81280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0"/>
                </a:moveTo>
                <a:lnTo>
                  <a:pt x="0" y="8125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9" name="object 6789"/>
          <p:cNvSpPr/>
          <p:nvPr/>
        </p:nvSpPr>
        <p:spPr>
          <a:xfrm>
            <a:off x="10187469" y="10494101"/>
            <a:ext cx="0" cy="121920"/>
          </a:xfrm>
          <a:custGeom>
            <a:avLst/>
            <a:gdLst/>
            <a:ahLst/>
            <a:cxnLst/>
            <a:rect l="l" t="t" r="r" b="b"/>
            <a:pathLst>
              <a:path h="121920">
                <a:moveTo>
                  <a:pt x="0" y="0"/>
                </a:moveTo>
                <a:lnTo>
                  <a:pt x="0" y="1216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0" name="object 6790"/>
          <p:cNvSpPr/>
          <p:nvPr/>
        </p:nvSpPr>
        <p:spPr>
          <a:xfrm>
            <a:off x="10187469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1" name="object 6791"/>
          <p:cNvSpPr/>
          <p:nvPr/>
        </p:nvSpPr>
        <p:spPr>
          <a:xfrm>
            <a:off x="10187469" y="10837720"/>
            <a:ext cx="0" cy="46990"/>
          </a:xfrm>
          <a:custGeom>
            <a:avLst/>
            <a:gdLst/>
            <a:ahLst/>
            <a:cxnLst/>
            <a:rect l="l" t="t" r="r" b="b"/>
            <a:pathLst>
              <a:path h="46990">
                <a:moveTo>
                  <a:pt x="0" y="0"/>
                </a:moveTo>
                <a:lnTo>
                  <a:pt x="0" y="468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2" name="object 6792"/>
          <p:cNvSpPr/>
          <p:nvPr/>
        </p:nvSpPr>
        <p:spPr>
          <a:xfrm>
            <a:off x="10143085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3" name="object 6793"/>
          <p:cNvSpPr/>
          <p:nvPr/>
        </p:nvSpPr>
        <p:spPr>
          <a:xfrm>
            <a:off x="10143085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4" name="object 6794"/>
          <p:cNvSpPr/>
          <p:nvPr/>
        </p:nvSpPr>
        <p:spPr>
          <a:xfrm>
            <a:off x="10143085" y="10882104"/>
            <a:ext cx="0" cy="13335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28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5" name="object 6795"/>
          <p:cNvSpPr/>
          <p:nvPr/>
        </p:nvSpPr>
        <p:spPr>
          <a:xfrm>
            <a:off x="10098701" y="1051450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6" name="object 6796"/>
          <p:cNvSpPr/>
          <p:nvPr/>
        </p:nvSpPr>
        <p:spPr>
          <a:xfrm>
            <a:off x="10098701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7" name="object 6797"/>
          <p:cNvSpPr/>
          <p:nvPr/>
        </p:nvSpPr>
        <p:spPr>
          <a:xfrm>
            <a:off x="10098701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8" name="object 6798"/>
          <p:cNvSpPr/>
          <p:nvPr/>
        </p:nvSpPr>
        <p:spPr>
          <a:xfrm>
            <a:off x="10054317" y="10524883"/>
            <a:ext cx="0" cy="46990"/>
          </a:xfrm>
          <a:custGeom>
            <a:avLst/>
            <a:gdLst/>
            <a:ahLst/>
            <a:cxnLst/>
            <a:rect l="l" t="t" r="r" b="b"/>
            <a:pathLst>
              <a:path h="46990">
                <a:moveTo>
                  <a:pt x="0" y="0"/>
                </a:moveTo>
                <a:lnTo>
                  <a:pt x="0" y="465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9" name="object 6799"/>
          <p:cNvSpPr/>
          <p:nvPr/>
        </p:nvSpPr>
        <p:spPr>
          <a:xfrm>
            <a:off x="10054317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0" name="object 6800"/>
          <p:cNvSpPr/>
          <p:nvPr/>
        </p:nvSpPr>
        <p:spPr>
          <a:xfrm>
            <a:off x="10054317" y="10793336"/>
            <a:ext cx="0" cy="122555"/>
          </a:xfrm>
          <a:custGeom>
            <a:avLst/>
            <a:gdLst/>
            <a:ahLst/>
            <a:cxnLst/>
            <a:rect l="l" t="t" r="r" b="b"/>
            <a:pathLst>
              <a:path h="122554">
                <a:moveTo>
                  <a:pt x="0" y="0"/>
                </a:moveTo>
                <a:lnTo>
                  <a:pt x="0" y="12205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1" name="object 6801"/>
          <p:cNvSpPr/>
          <p:nvPr/>
        </p:nvSpPr>
        <p:spPr>
          <a:xfrm>
            <a:off x="10009933" y="10534906"/>
            <a:ext cx="0" cy="81280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0"/>
                </a:moveTo>
                <a:lnTo>
                  <a:pt x="0" y="808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2" name="object 6802"/>
          <p:cNvSpPr/>
          <p:nvPr/>
        </p:nvSpPr>
        <p:spPr>
          <a:xfrm>
            <a:off x="10009933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3" name="object 6803"/>
          <p:cNvSpPr/>
          <p:nvPr/>
        </p:nvSpPr>
        <p:spPr>
          <a:xfrm>
            <a:off x="10009933" y="10837720"/>
            <a:ext cx="0" cy="88265"/>
          </a:xfrm>
          <a:custGeom>
            <a:avLst/>
            <a:gdLst/>
            <a:ahLst/>
            <a:cxnLst/>
            <a:rect l="l" t="t" r="r" b="b"/>
            <a:pathLst>
              <a:path h="88265">
                <a:moveTo>
                  <a:pt x="0" y="0"/>
                </a:moveTo>
                <a:lnTo>
                  <a:pt x="0" y="876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4" name="object 6804"/>
          <p:cNvSpPr/>
          <p:nvPr/>
        </p:nvSpPr>
        <p:spPr>
          <a:xfrm>
            <a:off x="9965549" y="10545286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4">
                <a:moveTo>
                  <a:pt x="0" y="0"/>
                </a:moveTo>
                <a:lnTo>
                  <a:pt x="0" y="1148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5" name="object 6805"/>
          <p:cNvSpPr/>
          <p:nvPr/>
        </p:nvSpPr>
        <p:spPr>
          <a:xfrm>
            <a:off x="9965549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6" name="object 6806"/>
          <p:cNvSpPr/>
          <p:nvPr/>
        </p:nvSpPr>
        <p:spPr>
          <a:xfrm>
            <a:off x="9965549" y="10882104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6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7" name="object 6807"/>
          <p:cNvSpPr/>
          <p:nvPr/>
        </p:nvSpPr>
        <p:spPr>
          <a:xfrm>
            <a:off x="9921164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8" name="object 6808"/>
          <p:cNvSpPr/>
          <p:nvPr/>
        </p:nvSpPr>
        <p:spPr>
          <a:xfrm>
            <a:off x="9921164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9" name="object 6809"/>
          <p:cNvSpPr/>
          <p:nvPr/>
        </p:nvSpPr>
        <p:spPr>
          <a:xfrm>
            <a:off x="9921164" y="10926488"/>
            <a:ext cx="0" cy="19685"/>
          </a:xfrm>
          <a:custGeom>
            <a:avLst/>
            <a:gdLst/>
            <a:ahLst/>
            <a:cxnLst/>
            <a:rect l="l" t="t" r="r" b="b"/>
            <a:pathLst>
              <a:path h="19684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0" name="object 6810"/>
          <p:cNvSpPr/>
          <p:nvPr/>
        </p:nvSpPr>
        <p:spPr>
          <a:xfrm>
            <a:off x="9876780" y="10565689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1610" y="2863"/>
                </a:moveTo>
                <a:lnTo>
                  <a:pt x="1610" y="2863"/>
                </a:lnTo>
              </a:path>
            </a:pathLst>
          </a:custGeom>
          <a:ln w="5726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1" name="object 6811"/>
          <p:cNvSpPr/>
          <p:nvPr/>
        </p:nvSpPr>
        <p:spPr>
          <a:xfrm>
            <a:off x="9876780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2" name="object 6812"/>
          <p:cNvSpPr/>
          <p:nvPr/>
        </p:nvSpPr>
        <p:spPr>
          <a:xfrm>
            <a:off x="9876780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3" name="object 6813"/>
          <p:cNvSpPr/>
          <p:nvPr/>
        </p:nvSpPr>
        <p:spPr>
          <a:xfrm>
            <a:off x="9832396" y="3059402"/>
            <a:ext cx="0" cy="46355"/>
          </a:xfrm>
          <a:custGeom>
            <a:avLst/>
            <a:gdLst/>
            <a:ahLst/>
            <a:cxnLst/>
            <a:rect l="l" t="t" r="r" b="b"/>
            <a:pathLst>
              <a:path h="46355">
                <a:moveTo>
                  <a:pt x="0" y="0"/>
                </a:moveTo>
                <a:lnTo>
                  <a:pt x="0" y="461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4" name="object 6814"/>
          <p:cNvSpPr/>
          <p:nvPr/>
        </p:nvSpPr>
        <p:spPr>
          <a:xfrm>
            <a:off x="9832396" y="10575711"/>
            <a:ext cx="0" cy="40640"/>
          </a:xfrm>
          <a:custGeom>
            <a:avLst/>
            <a:gdLst/>
            <a:ahLst/>
            <a:cxnLst/>
            <a:rect l="l" t="t" r="r" b="b"/>
            <a:pathLst>
              <a:path h="40640">
                <a:moveTo>
                  <a:pt x="0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5" name="object 6815"/>
          <p:cNvSpPr/>
          <p:nvPr/>
        </p:nvSpPr>
        <p:spPr>
          <a:xfrm>
            <a:off x="9832396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6" name="object 6816"/>
          <p:cNvSpPr/>
          <p:nvPr/>
        </p:nvSpPr>
        <p:spPr>
          <a:xfrm>
            <a:off x="9832396" y="10837720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4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7" name="object 6817"/>
          <p:cNvSpPr/>
          <p:nvPr/>
        </p:nvSpPr>
        <p:spPr>
          <a:xfrm>
            <a:off x="9788012" y="30694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8" name="object 6818"/>
          <p:cNvSpPr/>
          <p:nvPr/>
        </p:nvSpPr>
        <p:spPr>
          <a:xfrm>
            <a:off x="9788012" y="3246961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9" name="object 6819"/>
          <p:cNvSpPr/>
          <p:nvPr/>
        </p:nvSpPr>
        <p:spPr>
          <a:xfrm>
            <a:off x="9788012" y="10586091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40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0" name="object 6820"/>
          <p:cNvSpPr/>
          <p:nvPr/>
        </p:nvSpPr>
        <p:spPr>
          <a:xfrm>
            <a:off x="9788012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1" name="object 6821"/>
          <p:cNvSpPr/>
          <p:nvPr/>
        </p:nvSpPr>
        <p:spPr>
          <a:xfrm>
            <a:off x="9788012" y="10882104"/>
            <a:ext cx="0" cy="94615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1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2" name="object 6822"/>
          <p:cNvSpPr/>
          <p:nvPr/>
        </p:nvSpPr>
        <p:spPr>
          <a:xfrm>
            <a:off x="9743628" y="3033631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7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3" name="object 6823"/>
          <p:cNvSpPr/>
          <p:nvPr/>
        </p:nvSpPr>
        <p:spPr>
          <a:xfrm>
            <a:off x="9743628" y="31138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4" name="object 6824"/>
          <p:cNvSpPr/>
          <p:nvPr/>
        </p:nvSpPr>
        <p:spPr>
          <a:xfrm>
            <a:off x="9743628" y="3291345"/>
            <a:ext cx="0" cy="121920"/>
          </a:xfrm>
          <a:custGeom>
            <a:avLst/>
            <a:gdLst/>
            <a:ahLst/>
            <a:cxnLst/>
            <a:rect l="l" t="t" r="r" b="b"/>
            <a:pathLst>
              <a:path h="121920">
                <a:moveTo>
                  <a:pt x="0" y="0"/>
                </a:moveTo>
                <a:lnTo>
                  <a:pt x="0" y="12134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5" name="object 6825"/>
          <p:cNvSpPr/>
          <p:nvPr/>
        </p:nvSpPr>
        <p:spPr>
          <a:xfrm>
            <a:off x="9743628" y="10596113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4">
                <a:moveTo>
                  <a:pt x="0" y="0"/>
                </a:moveTo>
                <a:lnTo>
                  <a:pt x="0" y="1084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6" name="object 6826"/>
          <p:cNvSpPr/>
          <p:nvPr/>
        </p:nvSpPr>
        <p:spPr>
          <a:xfrm>
            <a:off x="9743628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7" name="object 6827"/>
          <p:cNvSpPr/>
          <p:nvPr/>
        </p:nvSpPr>
        <p:spPr>
          <a:xfrm>
            <a:off x="9743628" y="10926488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601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8" name="object 6828"/>
          <p:cNvSpPr/>
          <p:nvPr/>
        </p:nvSpPr>
        <p:spPr>
          <a:xfrm>
            <a:off x="9699244" y="3020745"/>
            <a:ext cx="0" cy="93345"/>
          </a:xfrm>
          <a:custGeom>
            <a:avLst/>
            <a:gdLst/>
            <a:ahLst/>
            <a:cxnLst/>
            <a:rect l="l" t="t" r="r" b="b"/>
            <a:pathLst>
              <a:path h="93344">
                <a:moveTo>
                  <a:pt x="0" y="0"/>
                </a:moveTo>
                <a:lnTo>
                  <a:pt x="0" y="930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9" name="object 6829"/>
          <p:cNvSpPr/>
          <p:nvPr/>
        </p:nvSpPr>
        <p:spPr>
          <a:xfrm>
            <a:off x="9699244" y="31581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0" name="object 6830"/>
          <p:cNvSpPr/>
          <p:nvPr/>
        </p:nvSpPr>
        <p:spPr>
          <a:xfrm>
            <a:off x="9699244" y="33357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1" name="object 6831"/>
          <p:cNvSpPr/>
          <p:nvPr/>
        </p:nvSpPr>
        <p:spPr>
          <a:xfrm>
            <a:off x="9699244" y="3513266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29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2" name="object 6832"/>
          <p:cNvSpPr/>
          <p:nvPr/>
        </p:nvSpPr>
        <p:spPr>
          <a:xfrm>
            <a:off x="9699244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3" name="object 6833"/>
          <p:cNvSpPr/>
          <p:nvPr/>
        </p:nvSpPr>
        <p:spPr>
          <a:xfrm>
            <a:off x="9699244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4" name="object 6834"/>
          <p:cNvSpPr/>
          <p:nvPr/>
        </p:nvSpPr>
        <p:spPr>
          <a:xfrm>
            <a:off x="9699244" y="1097087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77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5" name="object 6835"/>
          <p:cNvSpPr/>
          <p:nvPr/>
        </p:nvSpPr>
        <p:spPr>
          <a:xfrm>
            <a:off x="9654860" y="3024682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6" name="object 6836"/>
          <p:cNvSpPr/>
          <p:nvPr/>
        </p:nvSpPr>
        <p:spPr>
          <a:xfrm>
            <a:off x="9654860" y="32025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7" name="object 6837"/>
          <p:cNvSpPr/>
          <p:nvPr/>
        </p:nvSpPr>
        <p:spPr>
          <a:xfrm>
            <a:off x="9654860" y="33801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8" name="object 6838"/>
          <p:cNvSpPr/>
          <p:nvPr/>
        </p:nvSpPr>
        <p:spPr>
          <a:xfrm>
            <a:off x="9654860" y="35576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9" name="object 6839"/>
          <p:cNvSpPr/>
          <p:nvPr/>
        </p:nvSpPr>
        <p:spPr>
          <a:xfrm>
            <a:off x="9654860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0" name="object 6840"/>
          <p:cNvSpPr/>
          <p:nvPr/>
        </p:nvSpPr>
        <p:spPr>
          <a:xfrm>
            <a:off x="9654860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1" name="object 6841"/>
          <p:cNvSpPr/>
          <p:nvPr/>
        </p:nvSpPr>
        <p:spPr>
          <a:xfrm>
            <a:off x="9610476" y="2995332"/>
            <a:ext cx="0" cy="29845"/>
          </a:xfrm>
          <a:custGeom>
            <a:avLst/>
            <a:gdLst/>
            <a:ahLst/>
            <a:cxnLst/>
            <a:rect l="l" t="t" r="r" b="b"/>
            <a:pathLst>
              <a:path h="29844">
                <a:moveTo>
                  <a:pt x="0" y="0"/>
                </a:moveTo>
                <a:lnTo>
                  <a:pt x="0" y="293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2" name="object 6842"/>
          <p:cNvSpPr/>
          <p:nvPr/>
        </p:nvSpPr>
        <p:spPr>
          <a:xfrm>
            <a:off x="9610476" y="30694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3" name="object 6843"/>
          <p:cNvSpPr/>
          <p:nvPr/>
        </p:nvSpPr>
        <p:spPr>
          <a:xfrm>
            <a:off x="9610476" y="32469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4" name="object 6844"/>
          <p:cNvSpPr/>
          <p:nvPr/>
        </p:nvSpPr>
        <p:spPr>
          <a:xfrm>
            <a:off x="9610476" y="34244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5" name="object 6845"/>
          <p:cNvSpPr/>
          <p:nvPr/>
        </p:nvSpPr>
        <p:spPr>
          <a:xfrm>
            <a:off x="9610476" y="36020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6" name="object 6846"/>
          <p:cNvSpPr/>
          <p:nvPr/>
        </p:nvSpPr>
        <p:spPr>
          <a:xfrm>
            <a:off x="9610476" y="3779570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4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7" name="object 6847"/>
          <p:cNvSpPr/>
          <p:nvPr/>
        </p:nvSpPr>
        <p:spPr>
          <a:xfrm>
            <a:off x="9610476" y="10626896"/>
            <a:ext cx="0" cy="33655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2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8" name="object 6848"/>
          <p:cNvSpPr/>
          <p:nvPr/>
        </p:nvSpPr>
        <p:spPr>
          <a:xfrm>
            <a:off x="9610476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9" name="object 6849"/>
          <p:cNvSpPr/>
          <p:nvPr/>
        </p:nvSpPr>
        <p:spPr>
          <a:xfrm>
            <a:off x="9610476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0" name="object 6850"/>
          <p:cNvSpPr/>
          <p:nvPr/>
        </p:nvSpPr>
        <p:spPr>
          <a:xfrm>
            <a:off x="9566092" y="2982446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97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1" name="object 6851"/>
          <p:cNvSpPr/>
          <p:nvPr/>
        </p:nvSpPr>
        <p:spPr>
          <a:xfrm>
            <a:off x="9566092" y="31138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2" name="object 6852"/>
          <p:cNvSpPr/>
          <p:nvPr/>
        </p:nvSpPr>
        <p:spPr>
          <a:xfrm>
            <a:off x="9566092" y="32913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3" name="object 6853"/>
          <p:cNvSpPr/>
          <p:nvPr/>
        </p:nvSpPr>
        <p:spPr>
          <a:xfrm>
            <a:off x="9566092" y="34688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4" name="object 6854"/>
          <p:cNvSpPr/>
          <p:nvPr/>
        </p:nvSpPr>
        <p:spPr>
          <a:xfrm>
            <a:off x="9566092" y="36464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5" name="object 6855"/>
          <p:cNvSpPr/>
          <p:nvPr/>
        </p:nvSpPr>
        <p:spPr>
          <a:xfrm>
            <a:off x="9566092" y="38239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6" name="object 6856"/>
          <p:cNvSpPr/>
          <p:nvPr/>
        </p:nvSpPr>
        <p:spPr>
          <a:xfrm>
            <a:off x="9566092" y="4001491"/>
            <a:ext cx="0" cy="25400"/>
          </a:xfrm>
          <a:custGeom>
            <a:avLst/>
            <a:gdLst/>
            <a:ahLst/>
            <a:cxnLst/>
            <a:rect l="l" t="t" r="r" b="b"/>
            <a:pathLst>
              <a:path h="25400">
                <a:moveTo>
                  <a:pt x="0" y="0"/>
                </a:moveTo>
                <a:lnTo>
                  <a:pt x="0" y="250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7" name="object 6857"/>
          <p:cNvSpPr/>
          <p:nvPr/>
        </p:nvSpPr>
        <p:spPr>
          <a:xfrm>
            <a:off x="9566092" y="10636918"/>
            <a:ext cx="0" cy="67945"/>
          </a:xfrm>
          <a:custGeom>
            <a:avLst/>
            <a:gdLst/>
            <a:ahLst/>
            <a:cxnLst/>
            <a:rect l="l" t="t" r="r" b="b"/>
            <a:pathLst>
              <a:path h="67945">
                <a:moveTo>
                  <a:pt x="0" y="0"/>
                </a:moveTo>
                <a:lnTo>
                  <a:pt x="0" y="676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8" name="object 6858"/>
          <p:cNvSpPr/>
          <p:nvPr/>
        </p:nvSpPr>
        <p:spPr>
          <a:xfrm>
            <a:off x="9566092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9" name="object 6859"/>
          <p:cNvSpPr/>
          <p:nvPr/>
        </p:nvSpPr>
        <p:spPr>
          <a:xfrm>
            <a:off x="9566092" y="10926488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5">
                <a:moveTo>
                  <a:pt x="0" y="0"/>
                </a:moveTo>
                <a:lnTo>
                  <a:pt x="0" y="1009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0" name="object 6860"/>
          <p:cNvSpPr/>
          <p:nvPr/>
        </p:nvSpPr>
        <p:spPr>
          <a:xfrm>
            <a:off x="9521707" y="2980298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1" name="object 6861"/>
          <p:cNvSpPr/>
          <p:nvPr/>
        </p:nvSpPr>
        <p:spPr>
          <a:xfrm>
            <a:off x="9521707" y="31581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2" name="object 6862"/>
          <p:cNvSpPr/>
          <p:nvPr/>
        </p:nvSpPr>
        <p:spPr>
          <a:xfrm>
            <a:off x="9521707" y="33357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3" name="object 6863"/>
          <p:cNvSpPr/>
          <p:nvPr/>
        </p:nvSpPr>
        <p:spPr>
          <a:xfrm>
            <a:off x="9521707" y="35132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4" name="object 6864"/>
          <p:cNvSpPr/>
          <p:nvPr/>
        </p:nvSpPr>
        <p:spPr>
          <a:xfrm>
            <a:off x="9521707" y="36908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5" name="object 6865"/>
          <p:cNvSpPr/>
          <p:nvPr/>
        </p:nvSpPr>
        <p:spPr>
          <a:xfrm>
            <a:off x="9521707" y="38683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6" name="object 6866"/>
          <p:cNvSpPr/>
          <p:nvPr/>
        </p:nvSpPr>
        <p:spPr>
          <a:xfrm>
            <a:off x="9521707" y="40458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7" name="object 6867"/>
          <p:cNvSpPr/>
          <p:nvPr/>
        </p:nvSpPr>
        <p:spPr>
          <a:xfrm>
            <a:off x="9521707" y="10647298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4">
                <a:moveTo>
                  <a:pt x="0" y="0"/>
                </a:moveTo>
                <a:lnTo>
                  <a:pt x="0" y="101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8" name="object 6868"/>
          <p:cNvSpPr/>
          <p:nvPr/>
        </p:nvSpPr>
        <p:spPr>
          <a:xfrm>
            <a:off x="9521707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9" name="object 6869"/>
          <p:cNvSpPr/>
          <p:nvPr/>
        </p:nvSpPr>
        <p:spPr>
          <a:xfrm>
            <a:off x="9521707" y="1097087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0" name="object 6870"/>
          <p:cNvSpPr/>
          <p:nvPr/>
        </p:nvSpPr>
        <p:spPr>
          <a:xfrm>
            <a:off x="9477323" y="2963833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4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1" name="object 6871"/>
          <p:cNvSpPr/>
          <p:nvPr/>
        </p:nvSpPr>
        <p:spPr>
          <a:xfrm>
            <a:off x="9477323" y="3024682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2" name="object 6872"/>
          <p:cNvSpPr/>
          <p:nvPr/>
        </p:nvSpPr>
        <p:spPr>
          <a:xfrm>
            <a:off x="9477323" y="32025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3" name="object 6873"/>
          <p:cNvSpPr/>
          <p:nvPr/>
        </p:nvSpPr>
        <p:spPr>
          <a:xfrm>
            <a:off x="9477323" y="33801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4" name="object 6874"/>
          <p:cNvSpPr/>
          <p:nvPr/>
        </p:nvSpPr>
        <p:spPr>
          <a:xfrm>
            <a:off x="9477323" y="35576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5" name="object 6875"/>
          <p:cNvSpPr/>
          <p:nvPr/>
        </p:nvSpPr>
        <p:spPr>
          <a:xfrm>
            <a:off x="9477323" y="37351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6" name="object 6876"/>
          <p:cNvSpPr/>
          <p:nvPr/>
        </p:nvSpPr>
        <p:spPr>
          <a:xfrm>
            <a:off x="9477323" y="39127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7" name="object 6877"/>
          <p:cNvSpPr/>
          <p:nvPr/>
        </p:nvSpPr>
        <p:spPr>
          <a:xfrm>
            <a:off x="9477323" y="40902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8" name="object 6878"/>
          <p:cNvSpPr/>
          <p:nvPr/>
        </p:nvSpPr>
        <p:spPr>
          <a:xfrm>
            <a:off x="9477323" y="4267796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58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9" name="object 6879"/>
          <p:cNvSpPr/>
          <p:nvPr/>
        </p:nvSpPr>
        <p:spPr>
          <a:xfrm>
            <a:off x="9477323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0" name="object 6880"/>
          <p:cNvSpPr/>
          <p:nvPr/>
        </p:nvSpPr>
        <p:spPr>
          <a:xfrm>
            <a:off x="9477323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1" name="object 6881"/>
          <p:cNvSpPr/>
          <p:nvPr/>
        </p:nvSpPr>
        <p:spPr>
          <a:xfrm>
            <a:off x="9477323" y="11015257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2" name="object 6882"/>
          <p:cNvSpPr/>
          <p:nvPr/>
        </p:nvSpPr>
        <p:spPr>
          <a:xfrm>
            <a:off x="9432938" y="3117388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1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3" name="object 6883"/>
          <p:cNvSpPr/>
          <p:nvPr/>
        </p:nvSpPr>
        <p:spPr>
          <a:xfrm>
            <a:off x="9432938" y="32469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4" name="object 6884"/>
          <p:cNvSpPr/>
          <p:nvPr/>
        </p:nvSpPr>
        <p:spPr>
          <a:xfrm>
            <a:off x="9432938" y="34244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5" name="object 6885"/>
          <p:cNvSpPr/>
          <p:nvPr/>
        </p:nvSpPr>
        <p:spPr>
          <a:xfrm>
            <a:off x="9432938" y="36020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6" name="object 6886"/>
          <p:cNvSpPr/>
          <p:nvPr/>
        </p:nvSpPr>
        <p:spPr>
          <a:xfrm>
            <a:off x="9432938" y="37795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7" name="object 6887"/>
          <p:cNvSpPr/>
          <p:nvPr/>
        </p:nvSpPr>
        <p:spPr>
          <a:xfrm>
            <a:off x="9432938" y="39571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8" name="object 6888"/>
          <p:cNvSpPr/>
          <p:nvPr/>
        </p:nvSpPr>
        <p:spPr>
          <a:xfrm>
            <a:off x="9432938" y="41346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9" name="object 6889"/>
          <p:cNvSpPr/>
          <p:nvPr/>
        </p:nvSpPr>
        <p:spPr>
          <a:xfrm>
            <a:off x="9432938" y="431218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0" name="object 6890"/>
          <p:cNvSpPr/>
          <p:nvPr/>
        </p:nvSpPr>
        <p:spPr>
          <a:xfrm>
            <a:off x="9432938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1" name="object 6891"/>
          <p:cNvSpPr/>
          <p:nvPr/>
        </p:nvSpPr>
        <p:spPr>
          <a:xfrm>
            <a:off x="9432938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2" name="object 6892"/>
          <p:cNvSpPr/>
          <p:nvPr/>
        </p:nvSpPr>
        <p:spPr>
          <a:xfrm>
            <a:off x="9388554" y="32913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3" name="object 6893"/>
          <p:cNvSpPr/>
          <p:nvPr/>
        </p:nvSpPr>
        <p:spPr>
          <a:xfrm>
            <a:off x="9388554" y="34688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4" name="object 6894"/>
          <p:cNvSpPr/>
          <p:nvPr/>
        </p:nvSpPr>
        <p:spPr>
          <a:xfrm>
            <a:off x="9388554" y="36464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5" name="object 6895"/>
          <p:cNvSpPr/>
          <p:nvPr/>
        </p:nvSpPr>
        <p:spPr>
          <a:xfrm>
            <a:off x="9388554" y="38239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6" name="object 6896"/>
          <p:cNvSpPr/>
          <p:nvPr/>
        </p:nvSpPr>
        <p:spPr>
          <a:xfrm>
            <a:off x="9388554" y="40014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7" name="object 6897"/>
          <p:cNvSpPr/>
          <p:nvPr/>
        </p:nvSpPr>
        <p:spPr>
          <a:xfrm>
            <a:off x="9388554" y="41790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8" name="object 6898"/>
          <p:cNvSpPr/>
          <p:nvPr/>
        </p:nvSpPr>
        <p:spPr>
          <a:xfrm>
            <a:off x="9388554" y="435656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9" name="object 6899"/>
          <p:cNvSpPr/>
          <p:nvPr/>
        </p:nvSpPr>
        <p:spPr>
          <a:xfrm>
            <a:off x="9388554" y="4534101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0" name="object 6900"/>
          <p:cNvSpPr/>
          <p:nvPr/>
        </p:nvSpPr>
        <p:spPr>
          <a:xfrm>
            <a:off x="9388554" y="10677723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1" name="object 6901"/>
          <p:cNvSpPr/>
          <p:nvPr/>
        </p:nvSpPr>
        <p:spPr>
          <a:xfrm>
            <a:off x="9388554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2" name="object 6902"/>
          <p:cNvSpPr/>
          <p:nvPr/>
        </p:nvSpPr>
        <p:spPr>
          <a:xfrm>
            <a:off x="9388554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3" name="object 6903"/>
          <p:cNvSpPr/>
          <p:nvPr/>
        </p:nvSpPr>
        <p:spPr>
          <a:xfrm>
            <a:off x="9344170" y="3424497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3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4" name="object 6904"/>
          <p:cNvSpPr/>
          <p:nvPr/>
        </p:nvSpPr>
        <p:spPr>
          <a:xfrm>
            <a:off x="9344170" y="35132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5" name="object 6905"/>
          <p:cNvSpPr/>
          <p:nvPr/>
        </p:nvSpPr>
        <p:spPr>
          <a:xfrm>
            <a:off x="9344170" y="36908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6" name="object 6906"/>
          <p:cNvSpPr/>
          <p:nvPr/>
        </p:nvSpPr>
        <p:spPr>
          <a:xfrm>
            <a:off x="9344170" y="38683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7" name="object 6907"/>
          <p:cNvSpPr/>
          <p:nvPr/>
        </p:nvSpPr>
        <p:spPr>
          <a:xfrm>
            <a:off x="9344170" y="40458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8" name="object 6908"/>
          <p:cNvSpPr/>
          <p:nvPr/>
        </p:nvSpPr>
        <p:spPr>
          <a:xfrm>
            <a:off x="9344170" y="42234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9" name="object 6909"/>
          <p:cNvSpPr/>
          <p:nvPr/>
        </p:nvSpPr>
        <p:spPr>
          <a:xfrm>
            <a:off x="9344170" y="440094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0" name="object 6910"/>
          <p:cNvSpPr/>
          <p:nvPr/>
        </p:nvSpPr>
        <p:spPr>
          <a:xfrm>
            <a:off x="9344170" y="45784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1" name="object 6911"/>
          <p:cNvSpPr/>
          <p:nvPr/>
        </p:nvSpPr>
        <p:spPr>
          <a:xfrm>
            <a:off x="9344170" y="4756021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2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2" name="object 6912"/>
          <p:cNvSpPr/>
          <p:nvPr/>
        </p:nvSpPr>
        <p:spPr>
          <a:xfrm>
            <a:off x="9344170" y="10687745"/>
            <a:ext cx="0" cy="61594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12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3" name="object 6913"/>
          <p:cNvSpPr/>
          <p:nvPr/>
        </p:nvSpPr>
        <p:spPr>
          <a:xfrm>
            <a:off x="9344170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4" name="object 6914"/>
          <p:cNvSpPr/>
          <p:nvPr/>
        </p:nvSpPr>
        <p:spPr>
          <a:xfrm>
            <a:off x="9344170" y="10970872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5" name="object 6915"/>
          <p:cNvSpPr/>
          <p:nvPr/>
        </p:nvSpPr>
        <p:spPr>
          <a:xfrm>
            <a:off x="9299786" y="3578052"/>
            <a:ext cx="0" cy="113030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2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6" name="object 6916"/>
          <p:cNvSpPr/>
          <p:nvPr/>
        </p:nvSpPr>
        <p:spPr>
          <a:xfrm>
            <a:off x="9299786" y="37351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7" name="object 6917"/>
          <p:cNvSpPr/>
          <p:nvPr/>
        </p:nvSpPr>
        <p:spPr>
          <a:xfrm>
            <a:off x="9299786" y="39127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8" name="object 6918"/>
          <p:cNvSpPr/>
          <p:nvPr/>
        </p:nvSpPr>
        <p:spPr>
          <a:xfrm>
            <a:off x="9299786" y="40902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9" name="object 6919"/>
          <p:cNvSpPr/>
          <p:nvPr/>
        </p:nvSpPr>
        <p:spPr>
          <a:xfrm>
            <a:off x="9299786" y="426779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0" name="object 6920"/>
          <p:cNvSpPr/>
          <p:nvPr/>
        </p:nvSpPr>
        <p:spPr>
          <a:xfrm>
            <a:off x="9299786" y="44453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1" name="object 6921"/>
          <p:cNvSpPr/>
          <p:nvPr/>
        </p:nvSpPr>
        <p:spPr>
          <a:xfrm>
            <a:off x="9299786" y="46228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2" name="object 6922"/>
          <p:cNvSpPr/>
          <p:nvPr/>
        </p:nvSpPr>
        <p:spPr>
          <a:xfrm>
            <a:off x="9299786" y="4800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3" name="object 6923"/>
          <p:cNvSpPr/>
          <p:nvPr/>
        </p:nvSpPr>
        <p:spPr>
          <a:xfrm>
            <a:off x="9299786" y="1069812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4" name="object 6924"/>
          <p:cNvSpPr/>
          <p:nvPr/>
        </p:nvSpPr>
        <p:spPr>
          <a:xfrm>
            <a:off x="9299786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5" name="object 6925"/>
          <p:cNvSpPr/>
          <p:nvPr/>
        </p:nvSpPr>
        <p:spPr>
          <a:xfrm>
            <a:off x="9299786" y="11015257"/>
            <a:ext cx="0" cy="73660"/>
          </a:xfrm>
          <a:custGeom>
            <a:avLst/>
            <a:gdLst/>
            <a:ahLst/>
            <a:cxnLst/>
            <a:rect l="l" t="t" r="r" b="b"/>
            <a:pathLst>
              <a:path h="73659">
                <a:moveTo>
                  <a:pt x="0" y="0"/>
                </a:moveTo>
                <a:lnTo>
                  <a:pt x="0" y="733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6" name="object 6926"/>
          <p:cNvSpPr/>
          <p:nvPr/>
        </p:nvSpPr>
        <p:spPr>
          <a:xfrm>
            <a:off x="9255402" y="3731607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-1610" y="1789"/>
                </a:moveTo>
                <a:lnTo>
                  <a:pt x="1610" y="1789"/>
                </a:lnTo>
              </a:path>
            </a:pathLst>
          </a:custGeom>
          <a:ln w="357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7" name="object 6927"/>
          <p:cNvSpPr/>
          <p:nvPr/>
        </p:nvSpPr>
        <p:spPr>
          <a:xfrm>
            <a:off x="9255402" y="37795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8" name="object 6928"/>
          <p:cNvSpPr/>
          <p:nvPr/>
        </p:nvSpPr>
        <p:spPr>
          <a:xfrm>
            <a:off x="9255402" y="39571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9" name="object 6929"/>
          <p:cNvSpPr/>
          <p:nvPr/>
        </p:nvSpPr>
        <p:spPr>
          <a:xfrm>
            <a:off x="9255402" y="41346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0" name="object 6930"/>
          <p:cNvSpPr/>
          <p:nvPr/>
        </p:nvSpPr>
        <p:spPr>
          <a:xfrm>
            <a:off x="9255402" y="431218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1" name="object 6931"/>
          <p:cNvSpPr/>
          <p:nvPr/>
        </p:nvSpPr>
        <p:spPr>
          <a:xfrm>
            <a:off x="9255402" y="44897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2" name="object 6932"/>
          <p:cNvSpPr/>
          <p:nvPr/>
        </p:nvSpPr>
        <p:spPr>
          <a:xfrm>
            <a:off x="9255402" y="46672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3" name="object 6933"/>
          <p:cNvSpPr/>
          <p:nvPr/>
        </p:nvSpPr>
        <p:spPr>
          <a:xfrm>
            <a:off x="9255402" y="4844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4" name="object 6934"/>
          <p:cNvSpPr/>
          <p:nvPr/>
        </p:nvSpPr>
        <p:spPr>
          <a:xfrm>
            <a:off x="9255402" y="5022326"/>
            <a:ext cx="0" cy="78740"/>
          </a:xfrm>
          <a:custGeom>
            <a:avLst/>
            <a:gdLst/>
            <a:ahLst/>
            <a:cxnLst/>
            <a:rect l="l" t="t" r="r" b="b"/>
            <a:pathLst>
              <a:path h="78739">
                <a:moveTo>
                  <a:pt x="0" y="0"/>
                </a:moveTo>
                <a:lnTo>
                  <a:pt x="0" y="787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5" name="object 6935"/>
          <p:cNvSpPr/>
          <p:nvPr/>
        </p:nvSpPr>
        <p:spPr>
          <a:xfrm>
            <a:off x="9255402" y="10708147"/>
            <a:ext cx="0" cy="130175"/>
          </a:xfrm>
          <a:custGeom>
            <a:avLst/>
            <a:gdLst/>
            <a:ahLst/>
            <a:cxnLst/>
            <a:rect l="l" t="t" r="r" b="b"/>
            <a:pathLst>
              <a:path h="130175">
                <a:moveTo>
                  <a:pt x="0" y="0"/>
                </a:moveTo>
                <a:lnTo>
                  <a:pt x="0" y="1295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6" name="object 6936"/>
          <p:cNvSpPr/>
          <p:nvPr/>
        </p:nvSpPr>
        <p:spPr>
          <a:xfrm>
            <a:off x="9255402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7" name="object 6937"/>
          <p:cNvSpPr/>
          <p:nvPr/>
        </p:nvSpPr>
        <p:spPr>
          <a:xfrm>
            <a:off x="9255402" y="11059641"/>
            <a:ext cx="0" cy="39370"/>
          </a:xfrm>
          <a:custGeom>
            <a:avLst/>
            <a:gdLst/>
            <a:ahLst/>
            <a:cxnLst/>
            <a:rect l="l" t="t" r="r" b="b"/>
            <a:pathLst>
              <a:path h="39370">
                <a:moveTo>
                  <a:pt x="0" y="0"/>
                </a:moveTo>
                <a:lnTo>
                  <a:pt x="0" y="390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8" name="object 6938"/>
          <p:cNvSpPr/>
          <p:nvPr/>
        </p:nvSpPr>
        <p:spPr>
          <a:xfrm>
            <a:off x="9211018" y="3885162"/>
            <a:ext cx="0" cy="72390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19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9" name="object 6939"/>
          <p:cNvSpPr/>
          <p:nvPr/>
        </p:nvSpPr>
        <p:spPr>
          <a:xfrm>
            <a:off x="9211018" y="40014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0" name="object 6940"/>
          <p:cNvSpPr/>
          <p:nvPr/>
        </p:nvSpPr>
        <p:spPr>
          <a:xfrm>
            <a:off x="9211018" y="41790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1" name="object 6941"/>
          <p:cNvSpPr/>
          <p:nvPr/>
        </p:nvSpPr>
        <p:spPr>
          <a:xfrm>
            <a:off x="9211018" y="435656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2" name="object 6942"/>
          <p:cNvSpPr/>
          <p:nvPr/>
        </p:nvSpPr>
        <p:spPr>
          <a:xfrm>
            <a:off x="9211018" y="45341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3" name="object 6943"/>
          <p:cNvSpPr/>
          <p:nvPr/>
        </p:nvSpPr>
        <p:spPr>
          <a:xfrm>
            <a:off x="9211018" y="47116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4" name="object 6944"/>
          <p:cNvSpPr/>
          <p:nvPr/>
        </p:nvSpPr>
        <p:spPr>
          <a:xfrm>
            <a:off x="9211018" y="4889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5" name="object 6945"/>
          <p:cNvSpPr/>
          <p:nvPr/>
        </p:nvSpPr>
        <p:spPr>
          <a:xfrm>
            <a:off x="9211018" y="50667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6" name="object 6946"/>
          <p:cNvSpPr/>
          <p:nvPr/>
        </p:nvSpPr>
        <p:spPr>
          <a:xfrm>
            <a:off x="9211018" y="5244246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7" name="object 6947"/>
          <p:cNvSpPr/>
          <p:nvPr/>
        </p:nvSpPr>
        <p:spPr>
          <a:xfrm>
            <a:off x="9211018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8" name="object 6948"/>
          <p:cNvSpPr/>
          <p:nvPr/>
        </p:nvSpPr>
        <p:spPr>
          <a:xfrm>
            <a:off x="9211018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9" name="object 6949"/>
          <p:cNvSpPr/>
          <p:nvPr/>
        </p:nvSpPr>
        <p:spPr>
          <a:xfrm>
            <a:off x="9211018" y="11104025"/>
            <a:ext cx="0" cy="5080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610" y="2505"/>
                </a:moveTo>
                <a:lnTo>
                  <a:pt x="1610" y="2505"/>
                </a:lnTo>
              </a:path>
            </a:pathLst>
          </a:custGeom>
          <a:ln w="501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0" name="object 6950"/>
          <p:cNvSpPr/>
          <p:nvPr/>
        </p:nvSpPr>
        <p:spPr>
          <a:xfrm>
            <a:off x="9166634" y="40458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1" name="object 6951"/>
          <p:cNvSpPr/>
          <p:nvPr/>
        </p:nvSpPr>
        <p:spPr>
          <a:xfrm>
            <a:off x="9166634" y="42234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2" name="object 6952"/>
          <p:cNvSpPr/>
          <p:nvPr/>
        </p:nvSpPr>
        <p:spPr>
          <a:xfrm>
            <a:off x="9166634" y="440094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3" name="object 6953"/>
          <p:cNvSpPr/>
          <p:nvPr/>
        </p:nvSpPr>
        <p:spPr>
          <a:xfrm>
            <a:off x="9166634" y="45784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4" name="object 6954"/>
          <p:cNvSpPr/>
          <p:nvPr/>
        </p:nvSpPr>
        <p:spPr>
          <a:xfrm>
            <a:off x="9166634" y="4756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5" name="object 6955"/>
          <p:cNvSpPr/>
          <p:nvPr/>
        </p:nvSpPr>
        <p:spPr>
          <a:xfrm>
            <a:off x="9166634" y="49335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6" name="object 6956"/>
          <p:cNvSpPr/>
          <p:nvPr/>
        </p:nvSpPr>
        <p:spPr>
          <a:xfrm>
            <a:off x="9166634" y="51110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7" name="object 6957"/>
          <p:cNvSpPr/>
          <p:nvPr/>
        </p:nvSpPr>
        <p:spPr>
          <a:xfrm>
            <a:off x="9166634" y="5288631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5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8" name="object 6958"/>
          <p:cNvSpPr/>
          <p:nvPr/>
        </p:nvSpPr>
        <p:spPr>
          <a:xfrm>
            <a:off x="9166634" y="10728549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9" name="object 6959"/>
          <p:cNvSpPr/>
          <p:nvPr/>
        </p:nvSpPr>
        <p:spPr>
          <a:xfrm>
            <a:off x="9166634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0" name="object 6960"/>
          <p:cNvSpPr/>
          <p:nvPr/>
        </p:nvSpPr>
        <p:spPr>
          <a:xfrm>
            <a:off x="9166634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1" name="object 6961"/>
          <p:cNvSpPr/>
          <p:nvPr/>
        </p:nvSpPr>
        <p:spPr>
          <a:xfrm>
            <a:off x="9122250" y="4191913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4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2" name="object 6962"/>
          <p:cNvSpPr/>
          <p:nvPr/>
        </p:nvSpPr>
        <p:spPr>
          <a:xfrm>
            <a:off x="9122250" y="426779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3" name="object 6963"/>
          <p:cNvSpPr/>
          <p:nvPr/>
        </p:nvSpPr>
        <p:spPr>
          <a:xfrm>
            <a:off x="9122250" y="444533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4" name="object 6964"/>
          <p:cNvSpPr/>
          <p:nvPr/>
        </p:nvSpPr>
        <p:spPr>
          <a:xfrm>
            <a:off x="9122250" y="46228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5" name="object 6965"/>
          <p:cNvSpPr/>
          <p:nvPr/>
        </p:nvSpPr>
        <p:spPr>
          <a:xfrm>
            <a:off x="9122250" y="480040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6" name="object 6966"/>
          <p:cNvSpPr/>
          <p:nvPr/>
        </p:nvSpPr>
        <p:spPr>
          <a:xfrm>
            <a:off x="9122250" y="49779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7" name="object 6967"/>
          <p:cNvSpPr/>
          <p:nvPr/>
        </p:nvSpPr>
        <p:spPr>
          <a:xfrm>
            <a:off x="9122250" y="51554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8" name="object 6968"/>
          <p:cNvSpPr/>
          <p:nvPr/>
        </p:nvSpPr>
        <p:spPr>
          <a:xfrm>
            <a:off x="9122250" y="5333015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9" name="object 6969"/>
          <p:cNvSpPr/>
          <p:nvPr/>
        </p:nvSpPr>
        <p:spPr>
          <a:xfrm>
            <a:off x="9122250" y="551090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0" name="object 6970"/>
          <p:cNvSpPr/>
          <p:nvPr/>
        </p:nvSpPr>
        <p:spPr>
          <a:xfrm>
            <a:off x="9122250" y="10738930"/>
            <a:ext cx="0" cy="54610"/>
          </a:xfrm>
          <a:custGeom>
            <a:avLst/>
            <a:gdLst/>
            <a:ahLst/>
            <a:cxnLst/>
            <a:rect l="l" t="t" r="r" b="b"/>
            <a:pathLst>
              <a:path h="54609">
                <a:moveTo>
                  <a:pt x="0" y="0"/>
                </a:moveTo>
                <a:lnTo>
                  <a:pt x="0" y="544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1" name="object 6971"/>
          <p:cNvSpPr/>
          <p:nvPr/>
        </p:nvSpPr>
        <p:spPr>
          <a:xfrm>
            <a:off x="9122250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2" name="object 6972"/>
          <p:cNvSpPr/>
          <p:nvPr/>
        </p:nvSpPr>
        <p:spPr>
          <a:xfrm>
            <a:off x="9122250" y="11015257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1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3" name="object 6973"/>
          <p:cNvSpPr/>
          <p:nvPr/>
        </p:nvSpPr>
        <p:spPr>
          <a:xfrm>
            <a:off x="9077866" y="4345468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998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4" name="object 6974"/>
          <p:cNvSpPr/>
          <p:nvPr/>
        </p:nvSpPr>
        <p:spPr>
          <a:xfrm>
            <a:off x="9077866" y="44897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5" name="object 6975"/>
          <p:cNvSpPr/>
          <p:nvPr/>
        </p:nvSpPr>
        <p:spPr>
          <a:xfrm>
            <a:off x="9077866" y="466725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6" name="object 6976"/>
          <p:cNvSpPr/>
          <p:nvPr/>
        </p:nvSpPr>
        <p:spPr>
          <a:xfrm>
            <a:off x="9077866" y="48447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7" name="object 6977"/>
          <p:cNvSpPr/>
          <p:nvPr/>
        </p:nvSpPr>
        <p:spPr>
          <a:xfrm>
            <a:off x="9077866" y="50223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8" name="object 6978"/>
          <p:cNvSpPr/>
          <p:nvPr/>
        </p:nvSpPr>
        <p:spPr>
          <a:xfrm>
            <a:off x="9077866" y="51998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9" name="object 6979"/>
          <p:cNvSpPr/>
          <p:nvPr/>
        </p:nvSpPr>
        <p:spPr>
          <a:xfrm>
            <a:off x="9077866" y="5377399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0" name="object 6980"/>
          <p:cNvSpPr/>
          <p:nvPr/>
        </p:nvSpPr>
        <p:spPr>
          <a:xfrm>
            <a:off x="9077866" y="55552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1" name="object 6981"/>
          <p:cNvSpPr/>
          <p:nvPr/>
        </p:nvSpPr>
        <p:spPr>
          <a:xfrm>
            <a:off x="9077866" y="10748952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76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2" name="object 6982"/>
          <p:cNvSpPr/>
          <p:nvPr/>
        </p:nvSpPr>
        <p:spPr>
          <a:xfrm>
            <a:off x="9077866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3" name="object 6983"/>
          <p:cNvSpPr/>
          <p:nvPr/>
        </p:nvSpPr>
        <p:spPr>
          <a:xfrm>
            <a:off x="9077866" y="11059641"/>
            <a:ext cx="0" cy="80010"/>
          </a:xfrm>
          <a:custGeom>
            <a:avLst/>
            <a:gdLst/>
            <a:ahLst/>
            <a:cxnLst/>
            <a:rect l="l" t="t" r="r" b="b"/>
            <a:pathLst>
              <a:path h="80009">
                <a:moveTo>
                  <a:pt x="0" y="0"/>
                </a:moveTo>
                <a:lnTo>
                  <a:pt x="0" y="798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4" name="object 6984"/>
          <p:cNvSpPr/>
          <p:nvPr/>
        </p:nvSpPr>
        <p:spPr>
          <a:xfrm>
            <a:off x="9033481" y="45341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5" name="object 6985"/>
          <p:cNvSpPr/>
          <p:nvPr/>
        </p:nvSpPr>
        <p:spPr>
          <a:xfrm>
            <a:off x="9033481" y="471163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6" name="object 6986"/>
          <p:cNvSpPr/>
          <p:nvPr/>
        </p:nvSpPr>
        <p:spPr>
          <a:xfrm>
            <a:off x="9033481" y="48891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7" name="object 6987"/>
          <p:cNvSpPr/>
          <p:nvPr/>
        </p:nvSpPr>
        <p:spPr>
          <a:xfrm>
            <a:off x="9033481" y="50667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8" name="object 6988"/>
          <p:cNvSpPr/>
          <p:nvPr/>
        </p:nvSpPr>
        <p:spPr>
          <a:xfrm>
            <a:off x="9033481" y="5244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9" name="object 6989"/>
          <p:cNvSpPr/>
          <p:nvPr/>
        </p:nvSpPr>
        <p:spPr>
          <a:xfrm>
            <a:off x="9033481" y="54221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0" name="object 6990"/>
          <p:cNvSpPr/>
          <p:nvPr/>
        </p:nvSpPr>
        <p:spPr>
          <a:xfrm>
            <a:off x="9033481" y="55996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1" name="object 6991"/>
          <p:cNvSpPr/>
          <p:nvPr/>
        </p:nvSpPr>
        <p:spPr>
          <a:xfrm>
            <a:off x="9033481" y="5777214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6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2" name="object 6992"/>
          <p:cNvSpPr/>
          <p:nvPr/>
        </p:nvSpPr>
        <p:spPr>
          <a:xfrm>
            <a:off x="9033481" y="10759332"/>
            <a:ext cx="0" cy="123189"/>
          </a:xfrm>
          <a:custGeom>
            <a:avLst/>
            <a:gdLst/>
            <a:ahLst/>
            <a:cxnLst/>
            <a:rect l="l" t="t" r="r" b="b"/>
            <a:pathLst>
              <a:path h="123190">
                <a:moveTo>
                  <a:pt x="0" y="0"/>
                </a:moveTo>
                <a:lnTo>
                  <a:pt x="0" y="1227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3" name="object 6993"/>
          <p:cNvSpPr/>
          <p:nvPr/>
        </p:nvSpPr>
        <p:spPr>
          <a:xfrm>
            <a:off x="9033481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4" name="object 6994"/>
          <p:cNvSpPr/>
          <p:nvPr/>
        </p:nvSpPr>
        <p:spPr>
          <a:xfrm>
            <a:off x="9033481" y="11104025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4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5" name="object 6995"/>
          <p:cNvSpPr/>
          <p:nvPr/>
        </p:nvSpPr>
        <p:spPr>
          <a:xfrm>
            <a:off x="8989097" y="4652578"/>
            <a:ext cx="0" cy="59055"/>
          </a:xfrm>
          <a:custGeom>
            <a:avLst/>
            <a:gdLst/>
            <a:ahLst/>
            <a:cxnLst/>
            <a:rect l="l" t="t" r="r" b="b"/>
            <a:pathLst>
              <a:path h="59054">
                <a:moveTo>
                  <a:pt x="0" y="0"/>
                </a:moveTo>
                <a:lnTo>
                  <a:pt x="0" y="590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6" name="object 6996"/>
          <p:cNvSpPr/>
          <p:nvPr/>
        </p:nvSpPr>
        <p:spPr>
          <a:xfrm>
            <a:off x="8989097" y="475602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7" name="object 6997"/>
          <p:cNvSpPr/>
          <p:nvPr/>
        </p:nvSpPr>
        <p:spPr>
          <a:xfrm>
            <a:off x="8989097" y="49335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8" name="object 6998"/>
          <p:cNvSpPr/>
          <p:nvPr/>
        </p:nvSpPr>
        <p:spPr>
          <a:xfrm>
            <a:off x="8989097" y="51110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9" name="object 6999"/>
          <p:cNvSpPr/>
          <p:nvPr/>
        </p:nvSpPr>
        <p:spPr>
          <a:xfrm>
            <a:off x="8989097" y="528863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0" name="object 7000"/>
          <p:cNvSpPr/>
          <p:nvPr/>
        </p:nvSpPr>
        <p:spPr>
          <a:xfrm>
            <a:off x="8989097" y="54665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1" name="object 7001"/>
          <p:cNvSpPr/>
          <p:nvPr/>
        </p:nvSpPr>
        <p:spPr>
          <a:xfrm>
            <a:off x="8989097" y="56440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2" name="object 7002"/>
          <p:cNvSpPr/>
          <p:nvPr/>
        </p:nvSpPr>
        <p:spPr>
          <a:xfrm>
            <a:off x="8989097" y="58215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3" name="object 7003"/>
          <p:cNvSpPr/>
          <p:nvPr/>
        </p:nvSpPr>
        <p:spPr>
          <a:xfrm>
            <a:off x="8989097" y="5999134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4" name="object 7004"/>
          <p:cNvSpPr/>
          <p:nvPr/>
        </p:nvSpPr>
        <p:spPr>
          <a:xfrm>
            <a:off x="8989097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5" name="object 7005"/>
          <p:cNvSpPr/>
          <p:nvPr/>
        </p:nvSpPr>
        <p:spPr>
          <a:xfrm>
            <a:off x="8989097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6" name="object 7006"/>
          <p:cNvSpPr/>
          <p:nvPr/>
        </p:nvSpPr>
        <p:spPr>
          <a:xfrm>
            <a:off x="8989097" y="11148409"/>
            <a:ext cx="0" cy="12065"/>
          </a:xfrm>
          <a:custGeom>
            <a:avLst/>
            <a:gdLst/>
            <a:ahLst/>
            <a:cxnLst/>
            <a:rect l="l" t="t" r="r" b="b"/>
            <a:pathLst>
              <a:path h="12065">
                <a:moveTo>
                  <a:pt x="0" y="0"/>
                </a:moveTo>
                <a:lnTo>
                  <a:pt x="0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7" name="object 7007"/>
          <p:cNvSpPr/>
          <p:nvPr/>
        </p:nvSpPr>
        <p:spPr>
          <a:xfrm>
            <a:off x="8944713" y="4806132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5">
                <a:moveTo>
                  <a:pt x="0" y="0"/>
                </a:moveTo>
                <a:lnTo>
                  <a:pt x="0" y="12742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8" name="object 7008"/>
          <p:cNvSpPr/>
          <p:nvPr/>
        </p:nvSpPr>
        <p:spPr>
          <a:xfrm>
            <a:off x="8944713" y="49779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9" name="object 7009"/>
          <p:cNvSpPr/>
          <p:nvPr/>
        </p:nvSpPr>
        <p:spPr>
          <a:xfrm>
            <a:off x="8944713" y="51554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0" name="object 7010"/>
          <p:cNvSpPr/>
          <p:nvPr/>
        </p:nvSpPr>
        <p:spPr>
          <a:xfrm>
            <a:off x="8944713" y="5333015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1" name="object 7011"/>
          <p:cNvSpPr/>
          <p:nvPr/>
        </p:nvSpPr>
        <p:spPr>
          <a:xfrm>
            <a:off x="8944713" y="55109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2" name="object 7012"/>
          <p:cNvSpPr/>
          <p:nvPr/>
        </p:nvSpPr>
        <p:spPr>
          <a:xfrm>
            <a:off x="8944713" y="56884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3" name="object 7013"/>
          <p:cNvSpPr/>
          <p:nvPr/>
        </p:nvSpPr>
        <p:spPr>
          <a:xfrm>
            <a:off x="8944713" y="58659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4" name="object 7014"/>
          <p:cNvSpPr/>
          <p:nvPr/>
        </p:nvSpPr>
        <p:spPr>
          <a:xfrm>
            <a:off x="8944713" y="6043519"/>
            <a:ext cx="0" cy="132715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43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5" name="object 7015"/>
          <p:cNvSpPr/>
          <p:nvPr/>
        </p:nvSpPr>
        <p:spPr>
          <a:xfrm>
            <a:off x="8944713" y="10779735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6" name="object 7016"/>
          <p:cNvSpPr/>
          <p:nvPr/>
        </p:nvSpPr>
        <p:spPr>
          <a:xfrm>
            <a:off x="8944713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7" name="object 7017"/>
          <p:cNvSpPr/>
          <p:nvPr/>
        </p:nvSpPr>
        <p:spPr>
          <a:xfrm>
            <a:off x="8944713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8" name="object 7018"/>
          <p:cNvSpPr/>
          <p:nvPr/>
        </p:nvSpPr>
        <p:spPr>
          <a:xfrm>
            <a:off x="8900329" y="4959687"/>
            <a:ext cx="0" cy="18415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9" name="object 7019"/>
          <p:cNvSpPr/>
          <p:nvPr/>
        </p:nvSpPr>
        <p:spPr>
          <a:xfrm>
            <a:off x="8900329" y="50223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0" name="object 7020"/>
          <p:cNvSpPr/>
          <p:nvPr/>
        </p:nvSpPr>
        <p:spPr>
          <a:xfrm>
            <a:off x="8900329" y="51998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1" name="object 7021"/>
          <p:cNvSpPr/>
          <p:nvPr/>
        </p:nvSpPr>
        <p:spPr>
          <a:xfrm>
            <a:off x="8900329" y="5377399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2" name="object 7022"/>
          <p:cNvSpPr/>
          <p:nvPr/>
        </p:nvSpPr>
        <p:spPr>
          <a:xfrm>
            <a:off x="8900329" y="55552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3" name="object 7023"/>
          <p:cNvSpPr/>
          <p:nvPr/>
        </p:nvSpPr>
        <p:spPr>
          <a:xfrm>
            <a:off x="8900329" y="57328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4" name="object 7024"/>
          <p:cNvSpPr/>
          <p:nvPr/>
        </p:nvSpPr>
        <p:spPr>
          <a:xfrm>
            <a:off x="8900329" y="59103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5" name="object 7025"/>
          <p:cNvSpPr/>
          <p:nvPr/>
        </p:nvSpPr>
        <p:spPr>
          <a:xfrm>
            <a:off x="8900329" y="60879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6" name="object 7026"/>
          <p:cNvSpPr/>
          <p:nvPr/>
        </p:nvSpPr>
        <p:spPr>
          <a:xfrm>
            <a:off x="8900329" y="6265440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7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7" name="object 7027"/>
          <p:cNvSpPr/>
          <p:nvPr/>
        </p:nvSpPr>
        <p:spPr>
          <a:xfrm>
            <a:off x="8900329" y="10789756"/>
            <a:ext cx="0" cy="48260"/>
          </a:xfrm>
          <a:custGeom>
            <a:avLst/>
            <a:gdLst/>
            <a:ahLst/>
            <a:cxnLst/>
            <a:rect l="l" t="t" r="r" b="b"/>
            <a:pathLst>
              <a:path h="48259">
                <a:moveTo>
                  <a:pt x="0" y="0"/>
                </a:moveTo>
                <a:lnTo>
                  <a:pt x="0" y="479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8" name="object 7028"/>
          <p:cNvSpPr/>
          <p:nvPr/>
        </p:nvSpPr>
        <p:spPr>
          <a:xfrm>
            <a:off x="8900329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9" name="object 7029"/>
          <p:cNvSpPr/>
          <p:nvPr/>
        </p:nvSpPr>
        <p:spPr>
          <a:xfrm>
            <a:off x="8900329" y="11059641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0"/>
                </a:moveTo>
                <a:lnTo>
                  <a:pt x="0" y="1206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0" name="object 7030"/>
          <p:cNvSpPr/>
          <p:nvPr/>
        </p:nvSpPr>
        <p:spPr>
          <a:xfrm>
            <a:off x="8855945" y="5113242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6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1" name="object 7031"/>
          <p:cNvSpPr/>
          <p:nvPr/>
        </p:nvSpPr>
        <p:spPr>
          <a:xfrm>
            <a:off x="8855945" y="52442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2" name="object 7032"/>
          <p:cNvSpPr/>
          <p:nvPr/>
        </p:nvSpPr>
        <p:spPr>
          <a:xfrm>
            <a:off x="8855945" y="54221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3" name="object 7033"/>
          <p:cNvSpPr/>
          <p:nvPr/>
        </p:nvSpPr>
        <p:spPr>
          <a:xfrm>
            <a:off x="8855945" y="55996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4" name="object 7034"/>
          <p:cNvSpPr/>
          <p:nvPr/>
        </p:nvSpPr>
        <p:spPr>
          <a:xfrm>
            <a:off x="8855945" y="57772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5" name="object 7035"/>
          <p:cNvSpPr/>
          <p:nvPr/>
        </p:nvSpPr>
        <p:spPr>
          <a:xfrm>
            <a:off x="8855945" y="59547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6" name="object 7036"/>
          <p:cNvSpPr/>
          <p:nvPr/>
        </p:nvSpPr>
        <p:spPr>
          <a:xfrm>
            <a:off x="8855945" y="61322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7" name="object 7037"/>
          <p:cNvSpPr/>
          <p:nvPr/>
        </p:nvSpPr>
        <p:spPr>
          <a:xfrm>
            <a:off x="8855945" y="63098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8" name="object 7038"/>
          <p:cNvSpPr/>
          <p:nvPr/>
        </p:nvSpPr>
        <p:spPr>
          <a:xfrm>
            <a:off x="8855945" y="10800137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19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9" name="object 7039"/>
          <p:cNvSpPr/>
          <p:nvPr/>
        </p:nvSpPr>
        <p:spPr>
          <a:xfrm>
            <a:off x="8855945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0" name="object 7040"/>
          <p:cNvSpPr/>
          <p:nvPr/>
        </p:nvSpPr>
        <p:spPr>
          <a:xfrm>
            <a:off x="8855945" y="11104025"/>
            <a:ext cx="0" cy="86360"/>
          </a:xfrm>
          <a:custGeom>
            <a:avLst/>
            <a:gdLst/>
            <a:ahLst/>
            <a:cxnLst/>
            <a:rect l="l" t="t" r="r" b="b"/>
            <a:pathLst>
              <a:path h="86359">
                <a:moveTo>
                  <a:pt x="0" y="0"/>
                </a:moveTo>
                <a:lnTo>
                  <a:pt x="0" y="862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1" name="object 7041"/>
          <p:cNvSpPr/>
          <p:nvPr/>
        </p:nvSpPr>
        <p:spPr>
          <a:xfrm>
            <a:off x="8811561" y="528863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2" name="object 7042"/>
          <p:cNvSpPr/>
          <p:nvPr/>
        </p:nvSpPr>
        <p:spPr>
          <a:xfrm>
            <a:off x="8811561" y="54665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3" name="object 7043"/>
          <p:cNvSpPr/>
          <p:nvPr/>
        </p:nvSpPr>
        <p:spPr>
          <a:xfrm>
            <a:off x="8811561" y="56440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4" name="object 7044"/>
          <p:cNvSpPr/>
          <p:nvPr/>
        </p:nvSpPr>
        <p:spPr>
          <a:xfrm>
            <a:off x="8811561" y="58215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5" name="object 7045"/>
          <p:cNvSpPr/>
          <p:nvPr/>
        </p:nvSpPr>
        <p:spPr>
          <a:xfrm>
            <a:off x="8811561" y="59991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6" name="object 7046"/>
          <p:cNvSpPr/>
          <p:nvPr/>
        </p:nvSpPr>
        <p:spPr>
          <a:xfrm>
            <a:off x="8811561" y="61766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7" name="object 7047"/>
          <p:cNvSpPr/>
          <p:nvPr/>
        </p:nvSpPr>
        <p:spPr>
          <a:xfrm>
            <a:off x="8811561" y="63542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8" name="object 7048"/>
          <p:cNvSpPr/>
          <p:nvPr/>
        </p:nvSpPr>
        <p:spPr>
          <a:xfrm>
            <a:off x="8811561" y="653174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5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9" name="object 7049"/>
          <p:cNvSpPr/>
          <p:nvPr/>
        </p:nvSpPr>
        <p:spPr>
          <a:xfrm>
            <a:off x="8811561" y="10810159"/>
            <a:ext cx="0" cy="116839"/>
          </a:xfrm>
          <a:custGeom>
            <a:avLst/>
            <a:gdLst/>
            <a:ahLst/>
            <a:cxnLst/>
            <a:rect l="l" t="t" r="r" b="b"/>
            <a:pathLst>
              <a:path h="116840">
                <a:moveTo>
                  <a:pt x="0" y="0"/>
                </a:moveTo>
                <a:lnTo>
                  <a:pt x="0" y="1163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0" name="object 7050"/>
          <p:cNvSpPr/>
          <p:nvPr/>
        </p:nvSpPr>
        <p:spPr>
          <a:xfrm>
            <a:off x="8811561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1" name="object 7051"/>
          <p:cNvSpPr/>
          <p:nvPr/>
        </p:nvSpPr>
        <p:spPr>
          <a:xfrm>
            <a:off x="8811561" y="11148409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2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2" name="object 7052"/>
          <p:cNvSpPr/>
          <p:nvPr/>
        </p:nvSpPr>
        <p:spPr>
          <a:xfrm>
            <a:off x="8767177" y="5419993"/>
            <a:ext cx="0" cy="46990"/>
          </a:xfrm>
          <a:custGeom>
            <a:avLst/>
            <a:gdLst/>
            <a:ahLst/>
            <a:cxnLst/>
            <a:rect l="l" t="t" r="r" b="b"/>
            <a:pathLst>
              <a:path h="46989">
                <a:moveTo>
                  <a:pt x="0" y="0"/>
                </a:moveTo>
                <a:lnTo>
                  <a:pt x="0" y="465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3" name="object 7053"/>
          <p:cNvSpPr/>
          <p:nvPr/>
        </p:nvSpPr>
        <p:spPr>
          <a:xfrm>
            <a:off x="8767177" y="55109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4" name="object 7054"/>
          <p:cNvSpPr/>
          <p:nvPr/>
        </p:nvSpPr>
        <p:spPr>
          <a:xfrm>
            <a:off x="8767177" y="56884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5" name="object 7055"/>
          <p:cNvSpPr/>
          <p:nvPr/>
        </p:nvSpPr>
        <p:spPr>
          <a:xfrm>
            <a:off x="8767177" y="58659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6" name="object 7056"/>
          <p:cNvSpPr/>
          <p:nvPr/>
        </p:nvSpPr>
        <p:spPr>
          <a:xfrm>
            <a:off x="8767177" y="60435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7" name="object 7057"/>
          <p:cNvSpPr/>
          <p:nvPr/>
        </p:nvSpPr>
        <p:spPr>
          <a:xfrm>
            <a:off x="8767177" y="62210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8" name="object 7058"/>
          <p:cNvSpPr/>
          <p:nvPr/>
        </p:nvSpPr>
        <p:spPr>
          <a:xfrm>
            <a:off x="8767177" y="63985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9" name="object 7059"/>
          <p:cNvSpPr/>
          <p:nvPr/>
        </p:nvSpPr>
        <p:spPr>
          <a:xfrm>
            <a:off x="8767177" y="65761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0" name="object 7060"/>
          <p:cNvSpPr/>
          <p:nvPr/>
        </p:nvSpPr>
        <p:spPr>
          <a:xfrm>
            <a:off x="8767177" y="67536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615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1" name="object 7061"/>
          <p:cNvSpPr/>
          <p:nvPr/>
        </p:nvSpPr>
        <p:spPr>
          <a:xfrm>
            <a:off x="8767177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2" name="object 7062"/>
          <p:cNvSpPr/>
          <p:nvPr/>
        </p:nvSpPr>
        <p:spPr>
          <a:xfrm>
            <a:off x="8767177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3" name="object 7063"/>
          <p:cNvSpPr/>
          <p:nvPr/>
        </p:nvSpPr>
        <p:spPr>
          <a:xfrm>
            <a:off x="8767177" y="11192793"/>
            <a:ext cx="0" cy="18415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0"/>
                </a:moveTo>
                <a:lnTo>
                  <a:pt x="0" y="178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4" name="object 7064"/>
          <p:cNvSpPr/>
          <p:nvPr/>
        </p:nvSpPr>
        <p:spPr>
          <a:xfrm>
            <a:off x="8722793" y="5573548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5">
                <a:moveTo>
                  <a:pt x="0" y="0"/>
                </a:moveTo>
                <a:lnTo>
                  <a:pt x="0" y="1148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5" name="object 7065"/>
          <p:cNvSpPr/>
          <p:nvPr/>
        </p:nvSpPr>
        <p:spPr>
          <a:xfrm>
            <a:off x="8722793" y="57328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6" name="object 7066"/>
          <p:cNvSpPr/>
          <p:nvPr/>
        </p:nvSpPr>
        <p:spPr>
          <a:xfrm>
            <a:off x="8722793" y="59103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7" name="object 7067"/>
          <p:cNvSpPr/>
          <p:nvPr/>
        </p:nvSpPr>
        <p:spPr>
          <a:xfrm>
            <a:off x="8722793" y="60879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8" name="object 7068"/>
          <p:cNvSpPr/>
          <p:nvPr/>
        </p:nvSpPr>
        <p:spPr>
          <a:xfrm>
            <a:off x="8722793" y="62654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9" name="object 7069"/>
          <p:cNvSpPr/>
          <p:nvPr/>
        </p:nvSpPr>
        <p:spPr>
          <a:xfrm>
            <a:off x="8722793" y="64429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0" name="object 7070"/>
          <p:cNvSpPr/>
          <p:nvPr/>
        </p:nvSpPr>
        <p:spPr>
          <a:xfrm>
            <a:off x="8722793" y="66205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1" name="object 7071"/>
          <p:cNvSpPr/>
          <p:nvPr/>
        </p:nvSpPr>
        <p:spPr>
          <a:xfrm>
            <a:off x="8722793" y="679804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2" name="object 7072"/>
          <p:cNvSpPr/>
          <p:nvPr/>
        </p:nvSpPr>
        <p:spPr>
          <a:xfrm>
            <a:off x="8722793" y="10830562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3" name="object 7073"/>
          <p:cNvSpPr/>
          <p:nvPr/>
        </p:nvSpPr>
        <p:spPr>
          <a:xfrm>
            <a:off x="8722793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4" name="object 7074"/>
          <p:cNvSpPr/>
          <p:nvPr/>
        </p:nvSpPr>
        <p:spPr>
          <a:xfrm>
            <a:off x="8722793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5" name="object 7075"/>
          <p:cNvSpPr/>
          <p:nvPr/>
        </p:nvSpPr>
        <p:spPr>
          <a:xfrm>
            <a:off x="8678409" y="5727103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863"/>
                </a:moveTo>
                <a:lnTo>
                  <a:pt x="1610" y="2863"/>
                </a:lnTo>
              </a:path>
            </a:pathLst>
          </a:custGeom>
          <a:ln w="5726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6" name="object 7076"/>
          <p:cNvSpPr/>
          <p:nvPr/>
        </p:nvSpPr>
        <p:spPr>
          <a:xfrm>
            <a:off x="8678409" y="57772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7" name="object 7077"/>
          <p:cNvSpPr/>
          <p:nvPr/>
        </p:nvSpPr>
        <p:spPr>
          <a:xfrm>
            <a:off x="8678409" y="59547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8" name="object 7078"/>
          <p:cNvSpPr/>
          <p:nvPr/>
        </p:nvSpPr>
        <p:spPr>
          <a:xfrm>
            <a:off x="8678409" y="61322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9" name="object 7079"/>
          <p:cNvSpPr/>
          <p:nvPr/>
        </p:nvSpPr>
        <p:spPr>
          <a:xfrm>
            <a:off x="8678409" y="63098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0" name="object 7080"/>
          <p:cNvSpPr/>
          <p:nvPr/>
        </p:nvSpPr>
        <p:spPr>
          <a:xfrm>
            <a:off x="8678409" y="64873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1" name="object 7081"/>
          <p:cNvSpPr/>
          <p:nvPr/>
        </p:nvSpPr>
        <p:spPr>
          <a:xfrm>
            <a:off x="8678409" y="66648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2" name="object 7082"/>
          <p:cNvSpPr/>
          <p:nvPr/>
        </p:nvSpPr>
        <p:spPr>
          <a:xfrm>
            <a:off x="8678409" y="684243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3" name="object 7083"/>
          <p:cNvSpPr/>
          <p:nvPr/>
        </p:nvSpPr>
        <p:spPr>
          <a:xfrm>
            <a:off x="8678409" y="7019969"/>
            <a:ext cx="0" cy="77470"/>
          </a:xfrm>
          <a:custGeom>
            <a:avLst/>
            <a:gdLst/>
            <a:ahLst/>
            <a:cxnLst/>
            <a:rect l="l" t="t" r="r" b="b"/>
            <a:pathLst>
              <a:path h="77470">
                <a:moveTo>
                  <a:pt x="0" y="0"/>
                </a:moveTo>
                <a:lnTo>
                  <a:pt x="0" y="7695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4" name="object 7084"/>
          <p:cNvSpPr/>
          <p:nvPr/>
        </p:nvSpPr>
        <p:spPr>
          <a:xfrm>
            <a:off x="8678409" y="10840942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5" name="object 7085"/>
          <p:cNvSpPr/>
          <p:nvPr/>
        </p:nvSpPr>
        <p:spPr>
          <a:xfrm>
            <a:off x="8678409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6" name="object 7086"/>
          <p:cNvSpPr/>
          <p:nvPr/>
        </p:nvSpPr>
        <p:spPr>
          <a:xfrm>
            <a:off x="8678409" y="11104025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4">
                <a:moveTo>
                  <a:pt x="0" y="0"/>
                </a:moveTo>
                <a:lnTo>
                  <a:pt x="0" y="1270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7" name="object 7087"/>
          <p:cNvSpPr/>
          <p:nvPr/>
        </p:nvSpPr>
        <p:spPr>
          <a:xfrm>
            <a:off x="8634024" y="5880658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40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8" name="object 7088"/>
          <p:cNvSpPr/>
          <p:nvPr/>
        </p:nvSpPr>
        <p:spPr>
          <a:xfrm>
            <a:off x="8634024" y="59991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9" name="object 7089"/>
          <p:cNvSpPr/>
          <p:nvPr/>
        </p:nvSpPr>
        <p:spPr>
          <a:xfrm>
            <a:off x="8634024" y="61766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0" name="object 7090"/>
          <p:cNvSpPr/>
          <p:nvPr/>
        </p:nvSpPr>
        <p:spPr>
          <a:xfrm>
            <a:off x="8634024" y="63542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1" name="object 7091"/>
          <p:cNvSpPr/>
          <p:nvPr/>
        </p:nvSpPr>
        <p:spPr>
          <a:xfrm>
            <a:off x="8634024" y="65317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2" name="object 7092"/>
          <p:cNvSpPr/>
          <p:nvPr/>
        </p:nvSpPr>
        <p:spPr>
          <a:xfrm>
            <a:off x="8634024" y="67092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3" name="object 7093"/>
          <p:cNvSpPr/>
          <p:nvPr/>
        </p:nvSpPr>
        <p:spPr>
          <a:xfrm>
            <a:off x="8634024" y="68868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4" name="object 7094"/>
          <p:cNvSpPr/>
          <p:nvPr/>
        </p:nvSpPr>
        <p:spPr>
          <a:xfrm>
            <a:off x="8634024" y="70643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5" name="object 7095"/>
          <p:cNvSpPr/>
          <p:nvPr/>
        </p:nvSpPr>
        <p:spPr>
          <a:xfrm>
            <a:off x="8634024" y="7241890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6" name="object 7096"/>
          <p:cNvSpPr/>
          <p:nvPr/>
        </p:nvSpPr>
        <p:spPr>
          <a:xfrm>
            <a:off x="8634024" y="10850964"/>
            <a:ext cx="0" cy="75565"/>
          </a:xfrm>
          <a:custGeom>
            <a:avLst/>
            <a:gdLst/>
            <a:ahLst/>
            <a:cxnLst/>
            <a:rect l="l" t="t" r="r" b="b"/>
            <a:pathLst>
              <a:path h="75565">
                <a:moveTo>
                  <a:pt x="0" y="0"/>
                </a:moveTo>
                <a:lnTo>
                  <a:pt x="0" y="755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7" name="object 7097"/>
          <p:cNvSpPr/>
          <p:nvPr/>
        </p:nvSpPr>
        <p:spPr>
          <a:xfrm>
            <a:off x="8634024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8" name="object 7098"/>
          <p:cNvSpPr/>
          <p:nvPr/>
        </p:nvSpPr>
        <p:spPr>
          <a:xfrm>
            <a:off x="8634024" y="11148409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9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9" name="object 7099"/>
          <p:cNvSpPr/>
          <p:nvPr/>
        </p:nvSpPr>
        <p:spPr>
          <a:xfrm>
            <a:off x="8589640" y="60435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0" name="object 7100"/>
          <p:cNvSpPr/>
          <p:nvPr/>
        </p:nvSpPr>
        <p:spPr>
          <a:xfrm>
            <a:off x="8589640" y="62210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1" name="object 7101"/>
          <p:cNvSpPr/>
          <p:nvPr/>
        </p:nvSpPr>
        <p:spPr>
          <a:xfrm>
            <a:off x="8589640" y="63985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2" name="object 7102"/>
          <p:cNvSpPr/>
          <p:nvPr/>
        </p:nvSpPr>
        <p:spPr>
          <a:xfrm>
            <a:off x="8589640" y="65761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3" name="object 7103"/>
          <p:cNvSpPr/>
          <p:nvPr/>
        </p:nvSpPr>
        <p:spPr>
          <a:xfrm>
            <a:off x="8589640" y="675366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4" name="object 7104"/>
          <p:cNvSpPr/>
          <p:nvPr/>
        </p:nvSpPr>
        <p:spPr>
          <a:xfrm>
            <a:off x="8589640" y="69312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5" name="object 7105"/>
          <p:cNvSpPr/>
          <p:nvPr/>
        </p:nvSpPr>
        <p:spPr>
          <a:xfrm>
            <a:off x="8589640" y="710873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6" name="object 7106"/>
          <p:cNvSpPr/>
          <p:nvPr/>
        </p:nvSpPr>
        <p:spPr>
          <a:xfrm>
            <a:off x="8589640" y="7286274"/>
            <a:ext cx="0" cy="118110"/>
          </a:xfrm>
          <a:custGeom>
            <a:avLst/>
            <a:gdLst/>
            <a:ahLst/>
            <a:cxnLst/>
            <a:rect l="l" t="t" r="r" b="b"/>
            <a:pathLst>
              <a:path h="118109">
                <a:moveTo>
                  <a:pt x="0" y="0"/>
                </a:moveTo>
                <a:lnTo>
                  <a:pt x="0" y="1177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7" name="object 7107"/>
          <p:cNvSpPr/>
          <p:nvPr/>
        </p:nvSpPr>
        <p:spPr>
          <a:xfrm>
            <a:off x="8589640" y="10861344"/>
            <a:ext cx="0" cy="109855"/>
          </a:xfrm>
          <a:custGeom>
            <a:avLst/>
            <a:gdLst/>
            <a:ahLst/>
            <a:cxnLst/>
            <a:rect l="l" t="t" r="r" b="b"/>
            <a:pathLst>
              <a:path h="109854">
                <a:moveTo>
                  <a:pt x="0" y="0"/>
                </a:moveTo>
                <a:lnTo>
                  <a:pt x="0" y="1095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8" name="object 7108"/>
          <p:cNvSpPr/>
          <p:nvPr/>
        </p:nvSpPr>
        <p:spPr>
          <a:xfrm>
            <a:off x="8589640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9" name="object 7109"/>
          <p:cNvSpPr/>
          <p:nvPr/>
        </p:nvSpPr>
        <p:spPr>
          <a:xfrm>
            <a:off x="8589640" y="11192793"/>
            <a:ext cx="0" cy="55880"/>
          </a:xfrm>
          <a:custGeom>
            <a:avLst/>
            <a:gdLst/>
            <a:ahLst/>
            <a:cxnLst/>
            <a:rect l="l" t="t" r="r" b="b"/>
            <a:pathLst>
              <a:path h="55879">
                <a:moveTo>
                  <a:pt x="0" y="0"/>
                </a:moveTo>
                <a:lnTo>
                  <a:pt x="0" y="554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0" name="object 7110"/>
          <p:cNvSpPr/>
          <p:nvPr/>
        </p:nvSpPr>
        <p:spPr>
          <a:xfrm>
            <a:off x="8545256" y="6187767"/>
            <a:ext cx="0" cy="33655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2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1" name="object 7111"/>
          <p:cNvSpPr/>
          <p:nvPr/>
        </p:nvSpPr>
        <p:spPr>
          <a:xfrm>
            <a:off x="8545256" y="62654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2" name="object 7112"/>
          <p:cNvSpPr/>
          <p:nvPr/>
        </p:nvSpPr>
        <p:spPr>
          <a:xfrm>
            <a:off x="8545256" y="64429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3" name="object 7113"/>
          <p:cNvSpPr/>
          <p:nvPr/>
        </p:nvSpPr>
        <p:spPr>
          <a:xfrm>
            <a:off x="8545256" y="66205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4" name="object 7114"/>
          <p:cNvSpPr/>
          <p:nvPr/>
        </p:nvSpPr>
        <p:spPr>
          <a:xfrm>
            <a:off x="8545256" y="679804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5" name="object 7115"/>
          <p:cNvSpPr/>
          <p:nvPr/>
        </p:nvSpPr>
        <p:spPr>
          <a:xfrm>
            <a:off x="8545256" y="69755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6" name="object 7116"/>
          <p:cNvSpPr/>
          <p:nvPr/>
        </p:nvSpPr>
        <p:spPr>
          <a:xfrm>
            <a:off x="8545256" y="71531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7" name="object 7117"/>
          <p:cNvSpPr/>
          <p:nvPr/>
        </p:nvSpPr>
        <p:spPr>
          <a:xfrm>
            <a:off x="8545256" y="73306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8" name="object 7118"/>
          <p:cNvSpPr/>
          <p:nvPr/>
        </p:nvSpPr>
        <p:spPr>
          <a:xfrm>
            <a:off x="8545256" y="750819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9" name="object 7119"/>
          <p:cNvSpPr/>
          <p:nvPr/>
        </p:nvSpPr>
        <p:spPr>
          <a:xfrm>
            <a:off x="8545256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0" name="object 7120"/>
          <p:cNvSpPr/>
          <p:nvPr/>
        </p:nvSpPr>
        <p:spPr>
          <a:xfrm>
            <a:off x="8545256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1" name="object 7121"/>
          <p:cNvSpPr/>
          <p:nvPr/>
        </p:nvSpPr>
        <p:spPr>
          <a:xfrm>
            <a:off x="8545256" y="11237177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5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2" name="object 7122"/>
          <p:cNvSpPr/>
          <p:nvPr/>
        </p:nvSpPr>
        <p:spPr>
          <a:xfrm>
            <a:off x="8500872" y="6341322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1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3" name="object 7123"/>
          <p:cNvSpPr/>
          <p:nvPr/>
        </p:nvSpPr>
        <p:spPr>
          <a:xfrm>
            <a:off x="8500872" y="64873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4" name="object 7124"/>
          <p:cNvSpPr/>
          <p:nvPr/>
        </p:nvSpPr>
        <p:spPr>
          <a:xfrm>
            <a:off x="8500872" y="666489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5" name="object 7125"/>
          <p:cNvSpPr/>
          <p:nvPr/>
        </p:nvSpPr>
        <p:spPr>
          <a:xfrm>
            <a:off x="8500872" y="684243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6" name="object 7126"/>
          <p:cNvSpPr/>
          <p:nvPr/>
        </p:nvSpPr>
        <p:spPr>
          <a:xfrm>
            <a:off x="8500872" y="70199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7" name="object 7127"/>
          <p:cNvSpPr/>
          <p:nvPr/>
        </p:nvSpPr>
        <p:spPr>
          <a:xfrm>
            <a:off x="8500872" y="71975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8" name="object 7128"/>
          <p:cNvSpPr/>
          <p:nvPr/>
        </p:nvSpPr>
        <p:spPr>
          <a:xfrm>
            <a:off x="8500872" y="73750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9" name="object 7129"/>
          <p:cNvSpPr/>
          <p:nvPr/>
        </p:nvSpPr>
        <p:spPr>
          <a:xfrm>
            <a:off x="8500872" y="75525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0" name="object 7130"/>
          <p:cNvSpPr/>
          <p:nvPr/>
        </p:nvSpPr>
        <p:spPr>
          <a:xfrm>
            <a:off x="8500872" y="10881031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1610" y="536"/>
                </a:moveTo>
                <a:lnTo>
                  <a:pt x="1610" y="536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1" name="object 7131"/>
          <p:cNvSpPr/>
          <p:nvPr/>
        </p:nvSpPr>
        <p:spPr>
          <a:xfrm>
            <a:off x="8500872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2" name="object 7132"/>
          <p:cNvSpPr/>
          <p:nvPr/>
        </p:nvSpPr>
        <p:spPr>
          <a:xfrm>
            <a:off x="8500872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3" name="object 7133"/>
          <p:cNvSpPr/>
          <p:nvPr/>
        </p:nvSpPr>
        <p:spPr>
          <a:xfrm>
            <a:off x="8456488" y="65317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4" name="object 7134"/>
          <p:cNvSpPr/>
          <p:nvPr/>
        </p:nvSpPr>
        <p:spPr>
          <a:xfrm>
            <a:off x="8456488" y="670928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5" name="object 7135"/>
          <p:cNvSpPr/>
          <p:nvPr/>
        </p:nvSpPr>
        <p:spPr>
          <a:xfrm>
            <a:off x="8456488" y="688681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6" name="object 7136"/>
          <p:cNvSpPr/>
          <p:nvPr/>
        </p:nvSpPr>
        <p:spPr>
          <a:xfrm>
            <a:off x="8456488" y="706435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7" name="object 7137"/>
          <p:cNvSpPr/>
          <p:nvPr/>
        </p:nvSpPr>
        <p:spPr>
          <a:xfrm>
            <a:off x="8456488" y="72418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8" name="object 7138"/>
          <p:cNvSpPr/>
          <p:nvPr/>
        </p:nvSpPr>
        <p:spPr>
          <a:xfrm>
            <a:off x="8456488" y="74194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9" name="object 7139"/>
          <p:cNvSpPr/>
          <p:nvPr/>
        </p:nvSpPr>
        <p:spPr>
          <a:xfrm>
            <a:off x="8456488" y="759696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0" name="object 7140"/>
          <p:cNvSpPr/>
          <p:nvPr/>
        </p:nvSpPr>
        <p:spPr>
          <a:xfrm>
            <a:off x="8456488" y="7774857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0"/>
                </a:moveTo>
                <a:lnTo>
                  <a:pt x="0" y="894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1" name="object 7141"/>
          <p:cNvSpPr/>
          <p:nvPr/>
        </p:nvSpPr>
        <p:spPr>
          <a:xfrm>
            <a:off x="8456488" y="10888547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94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2" name="object 7142"/>
          <p:cNvSpPr/>
          <p:nvPr/>
        </p:nvSpPr>
        <p:spPr>
          <a:xfrm>
            <a:off x="8456488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3" name="object 7143"/>
          <p:cNvSpPr/>
          <p:nvPr/>
        </p:nvSpPr>
        <p:spPr>
          <a:xfrm>
            <a:off x="8456488" y="11148409"/>
            <a:ext cx="0" cy="116839"/>
          </a:xfrm>
          <a:custGeom>
            <a:avLst/>
            <a:gdLst/>
            <a:ahLst/>
            <a:cxnLst/>
            <a:rect l="l" t="t" r="r" b="b"/>
            <a:pathLst>
              <a:path h="116840">
                <a:moveTo>
                  <a:pt x="0" y="0"/>
                </a:moveTo>
                <a:lnTo>
                  <a:pt x="0" y="1163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4" name="object 7144"/>
          <p:cNvSpPr/>
          <p:nvPr/>
        </p:nvSpPr>
        <p:spPr>
          <a:xfrm>
            <a:off x="8412104" y="6648074"/>
            <a:ext cx="0" cy="61594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12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5" name="object 7145"/>
          <p:cNvSpPr/>
          <p:nvPr/>
        </p:nvSpPr>
        <p:spPr>
          <a:xfrm>
            <a:off x="8412104" y="675366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6" name="object 7146"/>
          <p:cNvSpPr/>
          <p:nvPr/>
        </p:nvSpPr>
        <p:spPr>
          <a:xfrm>
            <a:off x="8412104" y="693120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7" name="object 7147"/>
          <p:cNvSpPr/>
          <p:nvPr/>
        </p:nvSpPr>
        <p:spPr>
          <a:xfrm>
            <a:off x="8412104" y="710873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8" name="object 7148"/>
          <p:cNvSpPr/>
          <p:nvPr/>
        </p:nvSpPr>
        <p:spPr>
          <a:xfrm>
            <a:off x="8412104" y="72862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9" name="object 7149"/>
          <p:cNvSpPr/>
          <p:nvPr/>
        </p:nvSpPr>
        <p:spPr>
          <a:xfrm>
            <a:off x="8412104" y="74638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0" name="object 7150"/>
          <p:cNvSpPr/>
          <p:nvPr/>
        </p:nvSpPr>
        <p:spPr>
          <a:xfrm>
            <a:off x="8412104" y="764134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1" name="object 7151"/>
          <p:cNvSpPr/>
          <p:nvPr/>
        </p:nvSpPr>
        <p:spPr>
          <a:xfrm>
            <a:off x="8412104" y="78192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2" name="object 7152"/>
          <p:cNvSpPr/>
          <p:nvPr/>
        </p:nvSpPr>
        <p:spPr>
          <a:xfrm>
            <a:off x="8412104" y="7996778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11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3" name="object 7153"/>
          <p:cNvSpPr/>
          <p:nvPr/>
        </p:nvSpPr>
        <p:spPr>
          <a:xfrm>
            <a:off x="8412104" y="10893916"/>
            <a:ext cx="0" cy="77470"/>
          </a:xfrm>
          <a:custGeom>
            <a:avLst/>
            <a:gdLst/>
            <a:ahLst/>
            <a:cxnLst/>
            <a:rect l="l" t="t" r="r" b="b"/>
            <a:pathLst>
              <a:path h="77470">
                <a:moveTo>
                  <a:pt x="0" y="0"/>
                </a:moveTo>
                <a:lnTo>
                  <a:pt x="0" y="7695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4" name="object 7154"/>
          <p:cNvSpPr/>
          <p:nvPr/>
        </p:nvSpPr>
        <p:spPr>
          <a:xfrm>
            <a:off x="8412104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5" name="object 7155"/>
          <p:cNvSpPr/>
          <p:nvPr/>
        </p:nvSpPr>
        <p:spPr>
          <a:xfrm>
            <a:off x="8412104" y="11192793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8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6" name="object 7156"/>
          <p:cNvSpPr/>
          <p:nvPr/>
        </p:nvSpPr>
        <p:spPr>
          <a:xfrm>
            <a:off x="8367720" y="6801629"/>
            <a:ext cx="0" cy="130175"/>
          </a:xfrm>
          <a:custGeom>
            <a:avLst/>
            <a:gdLst/>
            <a:ahLst/>
            <a:cxnLst/>
            <a:rect l="l" t="t" r="r" b="b"/>
            <a:pathLst>
              <a:path h="130175">
                <a:moveTo>
                  <a:pt x="0" y="0"/>
                </a:moveTo>
                <a:lnTo>
                  <a:pt x="0" y="1295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7" name="object 7157"/>
          <p:cNvSpPr/>
          <p:nvPr/>
        </p:nvSpPr>
        <p:spPr>
          <a:xfrm>
            <a:off x="8367720" y="697558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8" name="object 7158"/>
          <p:cNvSpPr/>
          <p:nvPr/>
        </p:nvSpPr>
        <p:spPr>
          <a:xfrm>
            <a:off x="8367720" y="71531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9" name="object 7159"/>
          <p:cNvSpPr/>
          <p:nvPr/>
        </p:nvSpPr>
        <p:spPr>
          <a:xfrm>
            <a:off x="8367720" y="73306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0" name="object 7160"/>
          <p:cNvSpPr/>
          <p:nvPr/>
        </p:nvSpPr>
        <p:spPr>
          <a:xfrm>
            <a:off x="8367720" y="75081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1" name="object 7161"/>
          <p:cNvSpPr/>
          <p:nvPr/>
        </p:nvSpPr>
        <p:spPr>
          <a:xfrm>
            <a:off x="8367720" y="768573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2" name="object 7162"/>
          <p:cNvSpPr/>
          <p:nvPr/>
        </p:nvSpPr>
        <p:spPr>
          <a:xfrm>
            <a:off x="8367720" y="78636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3" name="object 7163"/>
          <p:cNvSpPr/>
          <p:nvPr/>
        </p:nvSpPr>
        <p:spPr>
          <a:xfrm>
            <a:off x="8367720" y="8041162"/>
            <a:ext cx="0" cy="130810"/>
          </a:xfrm>
          <a:custGeom>
            <a:avLst/>
            <a:gdLst/>
            <a:ahLst/>
            <a:cxnLst/>
            <a:rect l="l" t="t" r="r" b="b"/>
            <a:pathLst>
              <a:path h="130809">
                <a:moveTo>
                  <a:pt x="0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4" name="object 7164"/>
          <p:cNvSpPr/>
          <p:nvPr/>
        </p:nvSpPr>
        <p:spPr>
          <a:xfrm>
            <a:off x="8367720" y="10896422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8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5" name="object 7165"/>
          <p:cNvSpPr/>
          <p:nvPr/>
        </p:nvSpPr>
        <p:spPr>
          <a:xfrm>
            <a:off x="8367720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6" name="object 7166"/>
          <p:cNvSpPr/>
          <p:nvPr/>
        </p:nvSpPr>
        <p:spPr>
          <a:xfrm>
            <a:off x="8367720" y="11237177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5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7" name="object 7167"/>
          <p:cNvSpPr/>
          <p:nvPr/>
        </p:nvSpPr>
        <p:spPr>
          <a:xfrm>
            <a:off x="8323336" y="6955183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8" name="object 7168"/>
          <p:cNvSpPr/>
          <p:nvPr/>
        </p:nvSpPr>
        <p:spPr>
          <a:xfrm>
            <a:off x="8323336" y="701996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9" name="object 7169"/>
          <p:cNvSpPr/>
          <p:nvPr/>
        </p:nvSpPr>
        <p:spPr>
          <a:xfrm>
            <a:off x="8323336" y="71975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0" name="object 7170"/>
          <p:cNvSpPr/>
          <p:nvPr/>
        </p:nvSpPr>
        <p:spPr>
          <a:xfrm>
            <a:off x="8323336" y="73750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1" name="object 7171"/>
          <p:cNvSpPr/>
          <p:nvPr/>
        </p:nvSpPr>
        <p:spPr>
          <a:xfrm>
            <a:off x="8323336" y="75525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2" name="object 7172"/>
          <p:cNvSpPr/>
          <p:nvPr/>
        </p:nvSpPr>
        <p:spPr>
          <a:xfrm>
            <a:off x="8323336" y="77304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3" name="object 7173"/>
          <p:cNvSpPr/>
          <p:nvPr/>
        </p:nvSpPr>
        <p:spPr>
          <a:xfrm>
            <a:off x="8323336" y="79080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4" name="object 7174"/>
          <p:cNvSpPr/>
          <p:nvPr/>
        </p:nvSpPr>
        <p:spPr>
          <a:xfrm>
            <a:off x="8323336" y="80855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5" name="object 7175"/>
          <p:cNvSpPr/>
          <p:nvPr/>
        </p:nvSpPr>
        <p:spPr>
          <a:xfrm>
            <a:off x="8323336" y="8263083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0"/>
                </a:moveTo>
                <a:lnTo>
                  <a:pt x="0" y="619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6" name="object 7176"/>
          <p:cNvSpPr/>
          <p:nvPr/>
        </p:nvSpPr>
        <p:spPr>
          <a:xfrm>
            <a:off x="8323336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7" name="object 7177"/>
          <p:cNvSpPr/>
          <p:nvPr/>
        </p:nvSpPr>
        <p:spPr>
          <a:xfrm>
            <a:off x="8323336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8" name="object 7178"/>
          <p:cNvSpPr/>
          <p:nvPr/>
        </p:nvSpPr>
        <p:spPr>
          <a:xfrm>
            <a:off x="8278952" y="7108738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76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9" name="object 7179"/>
          <p:cNvSpPr/>
          <p:nvPr/>
        </p:nvSpPr>
        <p:spPr>
          <a:xfrm>
            <a:off x="8278952" y="72418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0" name="object 7180"/>
          <p:cNvSpPr/>
          <p:nvPr/>
        </p:nvSpPr>
        <p:spPr>
          <a:xfrm>
            <a:off x="8278952" y="74194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1" name="object 7181"/>
          <p:cNvSpPr/>
          <p:nvPr/>
        </p:nvSpPr>
        <p:spPr>
          <a:xfrm>
            <a:off x="8278952" y="759696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2" name="object 7182"/>
          <p:cNvSpPr/>
          <p:nvPr/>
        </p:nvSpPr>
        <p:spPr>
          <a:xfrm>
            <a:off x="8278952" y="77748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3" name="object 7183"/>
          <p:cNvSpPr/>
          <p:nvPr/>
        </p:nvSpPr>
        <p:spPr>
          <a:xfrm>
            <a:off x="8278952" y="79523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4" name="object 7184"/>
          <p:cNvSpPr/>
          <p:nvPr/>
        </p:nvSpPr>
        <p:spPr>
          <a:xfrm>
            <a:off x="8278952" y="81299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5" name="object 7185"/>
          <p:cNvSpPr/>
          <p:nvPr/>
        </p:nvSpPr>
        <p:spPr>
          <a:xfrm>
            <a:off x="8278952" y="83074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6" name="object 7186"/>
          <p:cNvSpPr/>
          <p:nvPr/>
        </p:nvSpPr>
        <p:spPr>
          <a:xfrm>
            <a:off x="8278952" y="10894990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4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7" name="object 7187"/>
          <p:cNvSpPr/>
          <p:nvPr/>
        </p:nvSpPr>
        <p:spPr>
          <a:xfrm>
            <a:off x="8278952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8" name="object 7188"/>
          <p:cNvSpPr/>
          <p:nvPr/>
        </p:nvSpPr>
        <p:spPr>
          <a:xfrm>
            <a:off x="8278952" y="11148409"/>
            <a:ext cx="0" cy="121920"/>
          </a:xfrm>
          <a:custGeom>
            <a:avLst/>
            <a:gdLst/>
            <a:ahLst/>
            <a:cxnLst/>
            <a:rect l="l" t="t" r="r" b="b"/>
            <a:pathLst>
              <a:path h="121920">
                <a:moveTo>
                  <a:pt x="0" y="0"/>
                </a:moveTo>
                <a:lnTo>
                  <a:pt x="0" y="1216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9" name="object 7189"/>
          <p:cNvSpPr/>
          <p:nvPr/>
        </p:nvSpPr>
        <p:spPr>
          <a:xfrm>
            <a:off x="8234567" y="72862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0" name="object 7190"/>
          <p:cNvSpPr/>
          <p:nvPr/>
        </p:nvSpPr>
        <p:spPr>
          <a:xfrm>
            <a:off x="8234567" y="74638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1" name="object 7191"/>
          <p:cNvSpPr/>
          <p:nvPr/>
        </p:nvSpPr>
        <p:spPr>
          <a:xfrm>
            <a:off x="8234567" y="764134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2" name="object 7192"/>
          <p:cNvSpPr/>
          <p:nvPr/>
        </p:nvSpPr>
        <p:spPr>
          <a:xfrm>
            <a:off x="8234567" y="781924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3" name="object 7193"/>
          <p:cNvSpPr/>
          <p:nvPr/>
        </p:nvSpPr>
        <p:spPr>
          <a:xfrm>
            <a:off x="8234567" y="79967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4" name="object 7194"/>
          <p:cNvSpPr/>
          <p:nvPr/>
        </p:nvSpPr>
        <p:spPr>
          <a:xfrm>
            <a:off x="8234567" y="81743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5" name="object 7195"/>
          <p:cNvSpPr/>
          <p:nvPr/>
        </p:nvSpPr>
        <p:spPr>
          <a:xfrm>
            <a:off x="8234567" y="835185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6" name="object 7196"/>
          <p:cNvSpPr/>
          <p:nvPr/>
        </p:nvSpPr>
        <p:spPr>
          <a:xfrm>
            <a:off x="8234567" y="8529387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7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7" name="object 7197"/>
          <p:cNvSpPr/>
          <p:nvPr/>
        </p:nvSpPr>
        <p:spPr>
          <a:xfrm>
            <a:off x="8234567" y="10890694"/>
            <a:ext cx="0" cy="80645"/>
          </a:xfrm>
          <a:custGeom>
            <a:avLst/>
            <a:gdLst/>
            <a:ahLst/>
            <a:cxnLst/>
            <a:rect l="l" t="t" r="r" b="b"/>
            <a:pathLst>
              <a:path h="80645">
                <a:moveTo>
                  <a:pt x="0" y="0"/>
                </a:moveTo>
                <a:lnTo>
                  <a:pt x="0" y="801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8" name="object 7198"/>
          <p:cNvSpPr/>
          <p:nvPr/>
        </p:nvSpPr>
        <p:spPr>
          <a:xfrm>
            <a:off x="8234567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9" name="object 7199"/>
          <p:cNvSpPr/>
          <p:nvPr/>
        </p:nvSpPr>
        <p:spPr>
          <a:xfrm>
            <a:off x="8234567" y="11192793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8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0" name="object 7200"/>
          <p:cNvSpPr/>
          <p:nvPr/>
        </p:nvSpPr>
        <p:spPr>
          <a:xfrm>
            <a:off x="8190183" y="7415848"/>
            <a:ext cx="0" cy="48260"/>
          </a:xfrm>
          <a:custGeom>
            <a:avLst/>
            <a:gdLst/>
            <a:ahLst/>
            <a:cxnLst/>
            <a:rect l="l" t="t" r="r" b="b"/>
            <a:pathLst>
              <a:path h="48259">
                <a:moveTo>
                  <a:pt x="0" y="0"/>
                </a:moveTo>
                <a:lnTo>
                  <a:pt x="0" y="479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1" name="object 7201"/>
          <p:cNvSpPr/>
          <p:nvPr/>
        </p:nvSpPr>
        <p:spPr>
          <a:xfrm>
            <a:off x="8190183" y="75081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2" name="object 7202"/>
          <p:cNvSpPr/>
          <p:nvPr/>
        </p:nvSpPr>
        <p:spPr>
          <a:xfrm>
            <a:off x="8190183" y="768573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3" name="object 7203"/>
          <p:cNvSpPr/>
          <p:nvPr/>
        </p:nvSpPr>
        <p:spPr>
          <a:xfrm>
            <a:off x="8190183" y="78636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4" name="object 7204"/>
          <p:cNvSpPr/>
          <p:nvPr/>
        </p:nvSpPr>
        <p:spPr>
          <a:xfrm>
            <a:off x="8190183" y="80411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5" name="object 7205"/>
          <p:cNvSpPr/>
          <p:nvPr/>
        </p:nvSpPr>
        <p:spPr>
          <a:xfrm>
            <a:off x="8190183" y="821869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6" name="object 7206"/>
          <p:cNvSpPr/>
          <p:nvPr/>
        </p:nvSpPr>
        <p:spPr>
          <a:xfrm>
            <a:off x="8190183" y="839623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7" name="object 7207"/>
          <p:cNvSpPr/>
          <p:nvPr/>
        </p:nvSpPr>
        <p:spPr>
          <a:xfrm>
            <a:off x="8190183" y="85737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8" name="object 7208"/>
          <p:cNvSpPr/>
          <p:nvPr/>
        </p:nvSpPr>
        <p:spPr>
          <a:xfrm>
            <a:off x="8190183" y="8751309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3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9" name="object 7209"/>
          <p:cNvSpPr/>
          <p:nvPr/>
        </p:nvSpPr>
        <p:spPr>
          <a:xfrm>
            <a:off x="8190183" y="10884252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0" name="object 7210"/>
          <p:cNvSpPr/>
          <p:nvPr/>
        </p:nvSpPr>
        <p:spPr>
          <a:xfrm>
            <a:off x="8190183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1" name="object 7211"/>
          <p:cNvSpPr/>
          <p:nvPr/>
        </p:nvSpPr>
        <p:spPr>
          <a:xfrm>
            <a:off x="8190183" y="11237177"/>
            <a:ext cx="0" cy="29209"/>
          </a:xfrm>
          <a:custGeom>
            <a:avLst/>
            <a:gdLst/>
            <a:ahLst/>
            <a:cxnLst/>
            <a:rect l="l" t="t" r="r" b="b"/>
            <a:pathLst>
              <a:path h="29209">
                <a:moveTo>
                  <a:pt x="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2" name="object 7212"/>
          <p:cNvSpPr/>
          <p:nvPr/>
        </p:nvSpPr>
        <p:spPr>
          <a:xfrm>
            <a:off x="8145799" y="7569402"/>
            <a:ext cx="0" cy="116839"/>
          </a:xfrm>
          <a:custGeom>
            <a:avLst/>
            <a:gdLst/>
            <a:ahLst/>
            <a:cxnLst/>
            <a:rect l="l" t="t" r="r" b="b"/>
            <a:pathLst>
              <a:path h="116840">
                <a:moveTo>
                  <a:pt x="0" y="0"/>
                </a:moveTo>
                <a:lnTo>
                  <a:pt x="0" y="1163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3" name="object 7213"/>
          <p:cNvSpPr/>
          <p:nvPr/>
        </p:nvSpPr>
        <p:spPr>
          <a:xfrm>
            <a:off x="8145799" y="773047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4" name="object 7214"/>
          <p:cNvSpPr/>
          <p:nvPr/>
        </p:nvSpPr>
        <p:spPr>
          <a:xfrm>
            <a:off x="8145799" y="790801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5" name="object 7215"/>
          <p:cNvSpPr/>
          <p:nvPr/>
        </p:nvSpPr>
        <p:spPr>
          <a:xfrm>
            <a:off x="8145799" y="808554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6" name="object 7216"/>
          <p:cNvSpPr/>
          <p:nvPr/>
        </p:nvSpPr>
        <p:spPr>
          <a:xfrm>
            <a:off x="8145799" y="826308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7" name="object 7217"/>
          <p:cNvSpPr/>
          <p:nvPr/>
        </p:nvSpPr>
        <p:spPr>
          <a:xfrm>
            <a:off x="8145799" y="84406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8" name="object 7218"/>
          <p:cNvSpPr/>
          <p:nvPr/>
        </p:nvSpPr>
        <p:spPr>
          <a:xfrm>
            <a:off x="8145799" y="86181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9" name="object 7219"/>
          <p:cNvSpPr/>
          <p:nvPr/>
        </p:nvSpPr>
        <p:spPr>
          <a:xfrm>
            <a:off x="8145799" y="87956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0" name="object 7220"/>
          <p:cNvSpPr/>
          <p:nvPr/>
        </p:nvSpPr>
        <p:spPr>
          <a:xfrm>
            <a:off x="8145799" y="10874946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1" name="object 7221"/>
          <p:cNvSpPr/>
          <p:nvPr/>
        </p:nvSpPr>
        <p:spPr>
          <a:xfrm>
            <a:off x="8145799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2" name="object 7222"/>
          <p:cNvSpPr/>
          <p:nvPr/>
        </p:nvSpPr>
        <p:spPr>
          <a:xfrm>
            <a:off x="8145799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3" name="object 7223"/>
          <p:cNvSpPr/>
          <p:nvPr/>
        </p:nvSpPr>
        <p:spPr>
          <a:xfrm>
            <a:off x="8101415" y="7722957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4" name="object 7224"/>
          <p:cNvSpPr/>
          <p:nvPr/>
        </p:nvSpPr>
        <p:spPr>
          <a:xfrm>
            <a:off x="8101415" y="77748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5" name="object 7225"/>
          <p:cNvSpPr/>
          <p:nvPr/>
        </p:nvSpPr>
        <p:spPr>
          <a:xfrm>
            <a:off x="8101415" y="795239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6" name="object 7226"/>
          <p:cNvSpPr/>
          <p:nvPr/>
        </p:nvSpPr>
        <p:spPr>
          <a:xfrm>
            <a:off x="8101415" y="812993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7" name="object 7227"/>
          <p:cNvSpPr/>
          <p:nvPr/>
        </p:nvSpPr>
        <p:spPr>
          <a:xfrm>
            <a:off x="8101415" y="830746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8" name="object 7228"/>
          <p:cNvSpPr/>
          <p:nvPr/>
        </p:nvSpPr>
        <p:spPr>
          <a:xfrm>
            <a:off x="8101415" y="84850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9" name="object 7229"/>
          <p:cNvSpPr/>
          <p:nvPr/>
        </p:nvSpPr>
        <p:spPr>
          <a:xfrm>
            <a:off x="8101415" y="86625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0" name="object 7230"/>
          <p:cNvSpPr/>
          <p:nvPr/>
        </p:nvSpPr>
        <p:spPr>
          <a:xfrm>
            <a:off x="8101415" y="88400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1" name="object 7231"/>
          <p:cNvSpPr/>
          <p:nvPr/>
        </p:nvSpPr>
        <p:spPr>
          <a:xfrm>
            <a:off x="8101415" y="9017613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8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2" name="object 7232"/>
          <p:cNvSpPr/>
          <p:nvPr/>
        </p:nvSpPr>
        <p:spPr>
          <a:xfrm>
            <a:off x="8101415" y="10862776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0"/>
                </a:moveTo>
                <a:lnTo>
                  <a:pt x="0" y="637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3" name="object 7233"/>
          <p:cNvSpPr/>
          <p:nvPr/>
        </p:nvSpPr>
        <p:spPr>
          <a:xfrm>
            <a:off x="8101415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4" name="object 7234"/>
          <p:cNvSpPr/>
          <p:nvPr/>
        </p:nvSpPr>
        <p:spPr>
          <a:xfrm>
            <a:off x="8101415" y="11148409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4">
                <a:moveTo>
                  <a:pt x="0" y="0"/>
                </a:moveTo>
                <a:lnTo>
                  <a:pt x="0" y="1084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5" name="object 7235"/>
          <p:cNvSpPr/>
          <p:nvPr/>
        </p:nvSpPr>
        <p:spPr>
          <a:xfrm>
            <a:off x="8057031" y="7876512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8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6" name="object 7236"/>
          <p:cNvSpPr/>
          <p:nvPr/>
        </p:nvSpPr>
        <p:spPr>
          <a:xfrm>
            <a:off x="8057031" y="79967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7" name="object 7237"/>
          <p:cNvSpPr/>
          <p:nvPr/>
        </p:nvSpPr>
        <p:spPr>
          <a:xfrm>
            <a:off x="8057031" y="81743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8" name="object 7238"/>
          <p:cNvSpPr/>
          <p:nvPr/>
        </p:nvSpPr>
        <p:spPr>
          <a:xfrm>
            <a:off x="8057031" y="835185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9" name="object 7239"/>
          <p:cNvSpPr/>
          <p:nvPr/>
        </p:nvSpPr>
        <p:spPr>
          <a:xfrm>
            <a:off x="8057031" y="85293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0" name="object 7240"/>
          <p:cNvSpPr/>
          <p:nvPr/>
        </p:nvSpPr>
        <p:spPr>
          <a:xfrm>
            <a:off x="8057031" y="87069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1" name="object 7241"/>
          <p:cNvSpPr/>
          <p:nvPr/>
        </p:nvSpPr>
        <p:spPr>
          <a:xfrm>
            <a:off x="8057031" y="88844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2" name="object 7242"/>
          <p:cNvSpPr/>
          <p:nvPr/>
        </p:nvSpPr>
        <p:spPr>
          <a:xfrm>
            <a:off x="8057031" y="90619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3" name="object 7243"/>
          <p:cNvSpPr/>
          <p:nvPr/>
        </p:nvSpPr>
        <p:spPr>
          <a:xfrm>
            <a:off x="8057031" y="9239534"/>
            <a:ext cx="0" cy="6985"/>
          </a:xfrm>
          <a:custGeom>
            <a:avLst/>
            <a:gdLst/>
            <a:ahLst/>
            <a:cxnLst/>
            <a:rect l="l" t="t" r="r" b="b"/>
            <a:pathLst>
              <a:path h="6984">
                <a:moveTo>
                  <a:pt x="-1610" y="3221"/>
                </a:moveTo>
                <a:lnTo>
                  <a:pt x="1610" y="3221"/>
                </a:lnTo>
              </a:path>
            </a:pathLst>
          </a:custGeom>
          <a:ln w="6442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4" name="object 7244"/>
          <p:cNvSpPr/>
          <p:nvPr/>
        </p:nvSpPr>
        <p:spPr>
          <a:xfrm>
            <a:off x="8057031" y="10846310"/>
            <a:ext cx="0" cy="125095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5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5" name="object 7245"/>
          <p:cNvSpPr/>
          <p:nvPr/>
        </p:nvSpPr>
        <p:spPr>
          <a:xfrm>
            <a:off x="8057031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6" name="object 7246"/>
          <p:cNvSpPr/>
          <p:nvPr/>
        </p:nvSpPr>
        <p:spPr>
          <a:xfrm>
            <a:off x="8057031" y="11192793"/>
            <a:ext cx="0" cy="57785"/>
          </a:xfrm>
          <a:custGeom>
            <a:avLst/>
            <a:gdLst/>
            <a:ahLst/>
            <a:cxnLst/>
            <a:rect l="l" t="t" r="r" b="b"/>
            <a:pathLst>
              <a:path h="57784">
                <a:moveTo>
                  <a:pt x="0" y="0"/>
                </a:moveTo>
                <a:lnTo>
                  <a:pt x="0" y="576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7" name="object 7247"/>
          <p:cNvSpPr/>
          <p:nvPr/>
        </p:nvSpPr>
        <p:spPr>
          <a:xfrm>
            <a:off x="8012647" y="804116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8" name="object 7248"/>
          <p:cNvSpPr/>
          <p:nvPr/>
        </p:nvSpPr>
        <p:spPr>
          <a:xfrm>
            <a:off x="8012647" y="821869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9" name="object 7249"/>
          <p:cNvSpPr/>
          <p:nvPr/>
        </p:nvSpPr>
        <p:spPr>
          <a:xfrm>
            <a:off x="8012647" y="839623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0" name="object 7250"/>
          <p:cNvSpPr/>
          <p:nvPr/>
        </p:nvSpPr>
        <p:spPr>
          <a:xfrm>
            <a:off x="8012647" y="85737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1" name="object 7251"/>
          <p:cNvSpPr/>
          <p:nvPr/>
        </p:nvSpPr>
        <p:spPr>
          <a:xfrm>
            <a:off x="8012647" y="87513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2" name="object 7252"/>
          <p:cNvSpPr/>
          <p:nvPr/>
        </p:nvSpPr>
        <p:spPr>
          <a:xfrm>
            <a:off x="8012647" y="89288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3" name="object 7253"/>
          <p:cNvSpPr/>
          <p:nvPr/>
        </p:nvSpPr>
        <p:spPr>
          <a:xfrm>
            <a:off x="8012647" y="91063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4" name="object 7254"/>
          <p:cNvSpPr/>
          <p:nvPr/>
        </p:nvSpPr>
        <p:spPr>
          <a:xfrm>
            <a:off x="8012647" y="9283918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61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5" name="object 7255"/>
          <p:cNvSpPr/>
          <p:nvPr/>
        </p:nvSpPr>
        <p:spPr>
          <a:xfrm>
            <a:off x="8012647" y="10824477"/>
            <a:ext cx="0" cy="13335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6" name="object 7256"/>
          <p:cNvSpPr/>
          <p:nvPr/>
        </p:nvSpPr>
        <p:spPr>
          <a:xfrm>
            <a:off x="8012647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7" name="object 7257"/>
          <p:cNvSpPr/>
          <p:nvPr/>
        </p:nvSpPr>
        <p:spPr>
          <a:xfrm>
            <a:off x="8012647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8" name="object 7258"/>
          <p:cNvSpPr/>
          <p:nvPr/>
        </p:nvSpPr>
        <p:spPr>
          <a:xfrm>
            <a:off x="8012647" y="11237177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1610" y="2863"/>
                </a:moveTo>
                <a:lnTo>
                  <a:pt x="1610" y="2863"/>
                </a:lnTo>
              </a:path>
            </a:pathLst>
          </a:custGeom>
          <a:ln w="5726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9" name="object 7259"/>
          <p:cNvSpPr/>
          <p:nvPr/>
        </p:nvSpPr>
        <p:spPr>
          <a:xfrm>
            <a:off x="7968263" y="8183263"/>
            <a:ext cx="0" cy="35560"/>
          </a:xfrm>
          <a:custGeom>
            <a:avLst/>
            <a:gdLst/>
            <a:ahLst/>
            <a:cxnLst/>
            <a:rect l="l" t="t" r="r" b="b"/>
            <a:pathLst>
              <a:path h="35559">
                <a:moveTo>
                  <a:pt x="0" y="0"/>
                </a:moveTo>
                <a:lnTo>
                  <a:pt x="0" y="354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0" name="object 7260"/>
          <p:cNvSpPr/>
          <p:nvPr/>
        </p:nvSpPr>
        <p:spPr>
          <a:xfrm>
            <a:off x="7968263" y="826308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1" name="object 7261"/>
          <p:cNvSpPr/>
          <p:nvPr/>
        </p:nvSpPr>
        <p:spPr>
          <a:xfrm>
            <a:off x="7968263" y="844061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2" name="object 7262"/>
          <p:cNvSpPr/>
          <p:nvPr/>
        </p:nvSpPr>
        <p:spPr>
          <a:xfrm>
            <a:off x="7968263" y="861815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3" name="object 7263"/>
          <p:cNvSpPr/>
          <p:nvPr/>
        </p:nvSpPr>
        <p:spPr>
          <a:xfrm>
            <a:off x="7968263" y="87956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4" name="object 7264"/>
          <p:cNvSpPr/>
          <p:nvPr/>
        </p:nvSpPr>
        <p:spPr>
          <a:xfrm>
            <a:off x="7968263" y="89732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5" name="object 7265"/>
          <p:cNvSpPr/>
          <p:nvPr/>
        </p:nvSpPr>
        <p:spPr>
          <a:xfrm>
            <a:off x="7968263" y="91507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6" name="object 7266"/>
          <p:cNvSpPr/>
          <p:nvPr/>
        </p:nvSpPr>
        <p:spPr>
          <a:xfrm>
            <a:off x="7968263" y="93283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7" name="object 7267"/>
          <p:cNvSpPr/>
          <p:nvPr/>
        </p:nvSpPr>
        <p:spPr>
          <a:xfrm>
            <a:off x="7968263" y="9505839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2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8" name="object 7268"/>
          <p:cNvSpPr/>
          <p:nvPr/>
        </p:nvSpPr>
        <p:spPr>
          <a:xfrm>
            <a:off x="7968263" y="10797273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8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9" name="object 7269"/>
          <p:cNvSpPr/>
          <p:nvPr/>
        </p:nvSpPr>
        <p:spPr>
          <a:xfrm>
            <a:off x="7968263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0" name="object 7270"/>
          <p:cNvSpPr/>
          <p:nvPr/>
        </p:nvSpPr>
        <p:spPr>
          <a:xfrm>
            <a:off x="7968263" y="11104025"/>
            <a:ext cx="0" cy="130810"/>
          </a:xfrm>
          <a:custGeom>
            <a:avLst/>
            <a:gdLst/>
            <a:ahLst/>
            <a:cxnLst/>
            <a:rect l="l" t="t" r="r" b="b"/>
            <a:pathLst>
              <a:path h="130809">
                <a:moveTo>
                  <a:pt x="0" y="0"/>
                </a:moveTo>
                <a:lnTo>
                  <a:pt x="0" y="1302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1" name="object 7271"/>
          <p:cNvSpPr/>
          <p:nvPr/>
        </p:nvSpPr>
        <p:spPr>
          <a:xfrm>
            <a:off x="7923879" y="8336818"/>
            <a:ext cx="0" cy="104139"/>
          </a:xfrm>
          <a:custGeom>
            <a:avLst/>
            <a:gdLst/>
            <a:ahLst/>
            <a:cxnLst/>
            <a:rect l="l" t="t" r="r" b="b"/>
            <a:pathLst>
              <a:path h="104140">
                <a:moveTo>
                  <a:pt x="0" y="0"/>
                </a:moveTo>
                <a:lnTo>
                  <a:pt x="0" y="1038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2" name="object 7272"/>
          <p:cNvSpPr/>
          <p:nvPr/>
        </p:nvSpPr>
        <p:spPr>
          <a:xfrm>
            <a:off x="7923879" y="848500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3" name="object 7273"/>
          <p:cNvSpPr/>
          <p:nvPr/>
        </p:nvSpPr>
        <p:spPr>
          <a:xfrm>
            <a:off x="7923879" y="866254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4" name="object 7274"/>
          <p:cNvSpPr/>
          <p:nvPr/>
        </p:nvSpPr>
        <p:spPr>
          <a:xfrm>
            <a:off x="7923879" y="88400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5" name="object 7275"/>
          <p:cNvSpPr/>
          <p:nvPr/>
        </p:nvSpPr>
        <p:spPr>
          <a:xfrm>
            <a:off x="7923879" y="90176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6" name="object 7276"/>
          <p:cNvSpPr/>
          <p:nvPr/>
        </p:nvSpPr>
        <p:spPr>
          <a:xfrm>
            <a:off x="7923879" y="91951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7" name="object 7277"/>
          <p:cNvSpPr/>
          <p:nvPr/>
        </p:nvSpPr>
        <p:spPr>
          <a:xfrm>
            <a:off x="7923879" y="93726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8" name="object 7278"/>
          <p:cNvSpPr/>
          <p:nvPr/>
        </p:nvSpPr>
        <p:spPr>
          <a:xfrm>
            <a:off x="7923879" y="95502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9" name="object 7279"/>
          <p:cNvSpPr/>
          <p:nvPr/>
        </p:nvSpPr>
        <p:spPr>
          <a:xfrm>
            <a:off x="7923879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0" name="object 7280"/>
          <p:cNvSpPr/>
          <p:nvPr/>
        </p:nvSpPr>
        <p:spPr>
          <a:xfrm>
            <a:off x="7923879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1" name="object 7281"/>
          <p:cNvSpPr/>
          <p:nvPr/>
        </p:nvSpPr>
        <p:spPr>
          <a:xfrm>
            <a:off x="7923879" y="11148409"/>
            <a:ext cx="0" cy="76835"/>
          </a:xfrm>
          <a:custGeom>
            <a:avLst/>
            <a:gdLst/>
            <a:ahLst/>
            <a:cxnLst/>
            <a:rect l="l" t="t" r="r" b="b"/>
            <a:pathLst>
              <a:path h="76834">
                <a:moveTo>
                  <a:pt x="0" y="0"/>
                </a:moveTo>
                <a:lnTo>
                  <a:pt x="0" y="7659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2" name="object 7282"/>
          <p:cNvSpPr/>
          <p:nvPr/>
        </p:nvSpPr>
        <p:spPr>
          <a:xfrm>
            <a:off x="7879495" y="85293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3" name="object 7283"/>
          <p:cNvSpPr/>
          <p:nvPr/>
        </p:nvSpPr>
        <p:spPr>
          <a:xfrm>
            <a:off x="7879495" y="870692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4" name="object 7284"/>
          <p:cNvSpPr/>
          <p:nvPr/>
        </p:nvSpPr>
        <p:spPr>
          <a:xfrm>
            <a:off x="7879495" y="88844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5" name="object 7285"/>
          <p:cNvSpPr/>
          <p:nvPr/>
        </p:nvSpPr>
        <p:spPr>
          <a:xfrm>
            <a:off x="7879495" y="90619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6" name="object 7286"/>
          <p:cNvSpPr/>
          <p:nvPr/>
        </p:nvSpPr>
        <p:spPr>
          <a:xfrm>
            <a:off x="7879495" y="92395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7" name="object 7287"/>
          <p:cNvSpPr/>
          <p:nvPr/>
        </p:nvSpPr>
        <p:spPr>
          <a:xfrm>
            <a:off x="7879495" y="94170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8" name="object 7288"/>
          <p:cNvSpPr/>
          <p:nvPr/>
        </p:nvSpPr>
        <p:spPr>
          <a:xfrm>
            <a:off x="7879495" y="95946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9" name="object 7289"/>
          <p:cNvSpPr/>
          <p:nvPr/>
        </p:nvSpPr>
        <p:spPr>
          <a:xfrm>
            <a:off x="7879495" y="9772143"/>
            <a:ext cx="0" cy="88265"/>
          </a:xfrm>
          <a:custGeom>
            <a:avLst/>
            <a:gdLst/>
            <a:ahLst/>
            <a:cxnLst/>
            <a:rect l="l" t="t" r="r" b="b"/>
            <a:pathLst>
              <a:path h="88265">
                <a:moveTo>
                  <a:pt x="0" y="0"/>
                </a:moveTo>
                <a:lnTo>
                  <a:pt x="0" y="880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0" name="object 7290"/>
          <p:cNvSpPr/>
          <p:nvPr/>
        </p:nvSpPr>
        <p:spPr>
          <a:xfrm>
            <a:off x="7879495" y="10718886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4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1" name="object 7291"/>
          <p:cNvSpPr/>
          <p:nvPr/>
        </p:nvSpPr>
        <p:spPr>
          <a:xfrm>
            <a:off x="7879495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2" name="object 7292"/>
          <p:cNvSpPr/>
          <p:nvPr/>
        </p:nvSpPr>
        <p:spPr>
          <a:xfrm>
            <a:off x="7879495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3" name="object 7293"/>
          <p:cNvSpPr/>
          <p:nvPr/>
        </p:nvSpPr>
        <p:spPr>
          <a:xfrm>
            <a:off x="7879495" y="11192793"/>
            <a:ext cx="0" cy="24765"/>
          </a:xfrm>
          <a:custGeom>
            <a:avLst/>
            <a:gdLst/>
            <a:ahLst/>
            <a:cxnLst/>
            <a:rect l="l" t="t" r="r" b="b"/>
            <a:pathLst>
              <a:path h="24765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4" name="object 7294"/>
          <p:cNvSpPr/>
          <p:nvPr/>
        </p:nvSpPr>
        <p:spPr>
          <a:xfrm>
            <a:off x="7835110" y="8643928"/>
            <a:ext cx="0" cy="63500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29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5" name="object 7295"/>
          <p:cNvSpPr/>
          <p:nvPr/>
        </p:nvSpPr>
        <p:spPr>
          <a:xfrm>
            <a:off x="7835110" y="87513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6" name="object 7296"/>
          <p:cNvSpPr/>
          <p:nvPr/>
        </p:nvSpPr>
        <p:spPr>
          <a:xfrm>
            <a:off x="7835110" y="89288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7" name="object 7297"/>
          <p:cNvSpPr/>
          <p:nvPr/>
        </p:nvSpPr>
        <p:spPr>
          <a:xfrm>
            <a:off x="7835110" y="91063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8" name="object 7298"/>
          <p:cNvSpPr/>
          <p:nvPr/>
        </p:nvSpPr>
        <p:spPr>
          <a:xfrm>
            <a:off x="7835110" y="92839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9" name="object 7299"/>
          <p:cNvSpPr/>
          <p:nvPr/>
        </p:nvSpPr>
        <p:spPr>
          <a:xfrm>
            <a:off x="7835110" y="94614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0" name="object 7300"/>
          <p:cNvSpPr/>
          <p:nvPr/>
        </p:nvSpPr>
        <p:spPr>
          <a:xfrm>
            <a:off x="7835110" y="96389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1" name="object 7301"/>
          <p:cNvSpPr/>
          <p:nvPr/>
        </p:nvSpPr>
        <p:spPr>
          <a:xfrm>
            <a:off x="7835110" y="98165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2" name="object 7302"/>
          <p:cNvSpPr/>
          <p:nvPr/>
        </p:nvSpPr>
        <p:spPr>
          <a:xfrm>
            <a:off x="7835110" y="9994064"/>
            <a:ext cx="0" cy="19685"/>
          </a:xfrm>
          <a:custGeom>
            <a:avLst/>
            <a:gdLst/>
            <a:ahLst/>
            <a:cxnLst/>
            <a:rect l="l" t="t" r="r" b="b"/>
            <a:pathLst>
              <a:path h="19684">
                <a:moveTo>
                  <a:pt x="0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3" name="object 7303"/>
          <p:cNvSpPr/>
          <p:nvPr/>
        </p:nvSpPr>
        <p:spPr>
          <a:xfrm>
            <a:off x="7835110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4" name="object 7304"/>
          <p:cNvSpPr/>
          <p:nvPr/>
        </p:nvSpPr>
        <p:spPr>
          <a:xfrm>
            <a:off x="7835110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5" name="object 7305"/>
          <p:cNvSpPr/>
          <p:nvPr/>
        </p:nvSpPr>
        <p:spPr>
          <a:xfrm>
            <a:off x="7835110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6" name="object 7306"/>
          <p:cNvSpPr/>
          <p:nvPr/>
        </p:nvSpPr>
        <p:spPr>
          <a:xfrm>
            <a:off x="7790726" y="8797482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3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7" name="object 7307"/>
          <p:cNvSpPr/>
          <p:nvPr/>
        </p:nvSpPr>
        <p:spPr>
          <a:xfrm>
            <a:off x="7790726" y="89732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8" name="object 7308"/>
          <p:cNvSpPr/>
          <p:nvPr/>
        </p:nvSpPr>
        <p:spPr>
          <a:xfrm>
            <a:off x="7790726" y="91507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9" name="object 7309"/>
          <p:cNvSpPr/>
          <p:nvPr/>
        </p:nvSpPr>
        <p:spPr>
          <a:xfrm>
            <a:off x="7790726" y="93283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0" name="object 7310"/>
          <p:cNvSpPr/>
          <p:nvPr/>
        </p:nvSpPr>
        <p:spPr>
          <a:xfrm>
            <a:off x="7790726" y="95058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1" name="object 7311"/>
          <p:cNvSpPr/>
          <p:nvPr/>
        </p:nvSpPr>
        <p:spPr>
          <a:xfrm>
            <a:off x="7790726" y="96833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2" name="object 7312"/>
          <p:cNvSpPr/>
          <p:nvPr/>
        </p:nvSpPr>
        <p:spPr>
          <a:xfrm>
            <a:off x="7790726" y="98609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3" name="object 7313"/>
          <p:cNvSpPr/>
          <p:nvPr/>
        </p:nvSpPr>
        <p:spPr>
          <a:xfrm>
            <a:off x="7790726" y="10038806"/>
            <a:ext cx="0" cy="128270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14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4" name="object 7314"/>
          <p:cNvSpPr/>
          <p:nvPr/>
        </p:nvSpPr>
        <p:spPr>
          <a:xfrm>
            <a:off x="7790726" y="10579648"/>
            <a:ext cx="0" cy="125095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5" name="object 7315"/>
          <p:cNvSpPr/>
          <p:nvPr/>
        </p:nvSpPr>
        <p:spPr>
          <a:xfrm>
            <a:off x="7790726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6" name="object 7316"/>
          <p:cNvSpPr/>
          <p:nvPr/>
        </p:nvSpPr>
        <p:spPr>
          <a:xfrm>
            <a:off x="7790726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7" name="object 7317"/>
          <p:cNvSpPr/>
          <p:nvPr/>
        </p:nvSpPr>
        <p:spPr>
          <a:xfrm>
            <a:off x="7790726" y="11104025"/>
            <a:ext cx="0" cy="104139"/>
          </a:xfrm>
          <a:custGeom>
            <a:avLst/>
            <a:gdLst/>
            <a:ahLst/>
            <a:cxnLst/>
            <a:rect l="l" t="t" r="r" b="b"/>
            <a:pathLst>
              <a:path h="104140">
                <a:moveTo>
                  <a:pt x="0" y="0"/>
                </a:moveTo>
                <a:lnTo>
                  <a:pt x="0" y="1038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8" name="object 7318"/>
          <p:cNvSpPr/>
          <p:nvPr/>
        </p:nvSpPr>
        <p:spPr>
          <a:xfrm>
            <a:off x="7746342" y="8951037"/>
            <a:ext cx="0" cy="22225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21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9" name="object 7319"/>
          <p:cNvSpPr/>
          <p:nvPr/>
        </p:nvSpPr>
        <p:spPr>
          <a:xfrm>
            <a:off x="7746342" y="901761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0" name="object 7320"/>
          <p:cNvSpPr/>
          <p:nvPr/>
        </p:nvSpPr>
        <p:spPr>
          <a:xfrm>
            <a:off x="7746342" y="91951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1" name="object 7321"/>
          <p:cNvSpPr/>
          <p:nvPr/>
        </p:nvSpPr>
        <p:spPr>
          <a:xfrm>
            <a:off x="7746342" y="937268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2" name="object 7322"/>
          <p:cNvSpPr/>
          <p:nvPr/>
        </p:nvSpPr>
        <p:spPr>
          <a:xfrm>
            <a:off x="7746342" y="95502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3" name="object 7323"/>
          <p:cNvSpPr/>
          <p:nvPr/>
        </p:nvSpPr>
        <p:spPr>
          <a:xfrm>
            <a:off x="7746342" y="97277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4" name="object 7324"/>
          <p:cNvSpPr/>
          <p:nvPr/>
        </p:nvSpPr>
        <p:spPr>
          <a:xfrm>
            <a:off x="7746342" y="9905296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5" name="object 7325"/>
          <p:cNvSpPr/>
          <p:nvPr/>
        </p:nvSpPr>
        <p:spPr>
          <a:xfrm>
            <a:off x="7746342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6" name="object 7326"/>
          <p:cNvSpPr/>
          <p:nvPr/>
        </p:nvSpPr>
        <p:spPr>
          <a:xfrm>
            <a:off x="7746342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7" name="object 7327"/>
          <p:cNvSpPr/>
          <p:nvPr/>
        </p:nvSpPr>
        <p:spPr>
          <a:xfrm>
            <a:off x="7746342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8" name="object 7328"/>
          <p:cNvSpPr/>
          <p:nvPr/>
        </p:nvSpPr>
        <p:spPr>
          <a:xfrm>
            <a:off x="7746342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9" name="object 7329"/>
          <p:cNvSpPr/>
          <p:nvPr/>
        </p:nvSpPr>
        <p:spPr>
          <a:xfrm>
            <a:off x="7746342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0" name="object 7330"/>
          <p:cNvSpPr/>
          <p:nvPr/>
        </p:nvSpPr>
        <p:spPr>
          <a:xfrm>
            <a:off x="7746342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1" name="object 7331"/>
          <p:cNvSpPr/>
          <p:nvPr/>
        </p:nvSpPr>
        <p:spPr>
          <a:xfrm>
            <a:off x="7746342" y="11148409"/>
            <a:ext cx="0" cy="57785"/>
          </a:xfrm>
          <a:custGeom>
            <a:avLst/>
            <a:gdLst/>
            <a:ahLst/>
            <a:cxnLst/>
            <a:rect l="l" t="t" r="r" b="b"/>
            <a:pathLst>
              <a:path h="57784">
                <a:moveTo>
                  <a:pt x="0" y="0"/>
                </a:moveTo>
                <a:lnTo>
                  <a:pt x="0" y="576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2" name="object 7332"/>
          <p:cNvSpPr/>
          <p:nvPr/>
        </p:nvSpPr>
        <p:spPr>
          <a:xfrm>
            <a:off x="7701600" y="9104592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5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3" name="object 7333"/>
          <p:cNvSpPr/>
          <p:nvPr/>
        </p:nvSpPr>
        <p:spPr>
          <a:xfrm>
            <a:off x="7701600" y="92395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4" name="object 7334"/>
          <p:cNvSpPr/>
          <p:nvPr/>
        </p:nvSpPr>
        <p:spPr>
          <a:xfrm>
            <a:off x="7701600" y="941707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5" name="object 7335"/>
          <p:cNvSpPr/>
          <p:nvPr/>
        </p:nvSpPr>
        <p:spPr>
          <a:xfrm>
            <a:off x="7701600" y="959460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6" name="object 7336"/>
          <p:cNvSpPr/>
          <p:nvPr/>
        </p:nvSpPr>
        <p:spPr>
          <a:xfrm>
            <a:off x="7701600" y="97721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7" name="object 7337"/>
          <p:cNvSpPr/>
          <p:nvPr/>
        </p:nvSpPr>
        <p:spPr>
          <a:xfrm>
            <a:off x="7701600" y="994968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8" name="object 7338"/>
          <p:cNvSpPr/>
          <p:nvPr/>
        </p:nvSpPr>
        <p:spPr>
          <a:xfrm>
            <a:off x="7701600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9" name="object 7339"/>
          <p:cNvSpPr/>
          <p:nvPr/>
        </p:nvSpPr>
        <p:spPr>
          <a:xfrm>
            <a:off x="7701600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0" name="object 7340"/>
          <p:cNvSpPr/>
          <p:nvPr/>
        </p:nvSpPr>
        <p:spPr>
          <a:xfrm>
            <a:off x="7701600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1" name="object 7341"/>
          <p:cNvSpPr/>
          <p:nvPr/>
        </p:nvSpPr>
        <p:spPr>
          <a:xfrm>
            <a:off x="7701600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2" name="object 7342"/>
          <p:cNvSpPr/>
          <p:nvPr/>
        </p:nvSpPr>
        <p:spPr>
          <a:xfrm>
            <a:off x="7701600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3" name="object 7343"/>
          <p:cNvSpPr/>
          <p:nvPr/>
        </p:nvSpPr>
        <p:spPr>
          <a:xfrm>
            <a:off x="7701600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4" name="object 7344"/>
          <p:cNvSpPr/>
          <p:nvPr/>
        </p:nvSpPr>
        <p:spPr>
          <a:xfrm>
            <a:off x="7701600" y="11192793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5" name="object 7345"/>
          <p:cNvSpPr/>
          <p:nvPr/>
        </p:nvSpPr>
        <p:spPr>
          <a:xfrm>
            <a:off x="7657216" y="92839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6" name="object 7346"/>
          <p:cNvSpPr/>
          <p:nvPr/>
        </p:nvSpPr>
        <p:spPr>
          <a:xfrm>
            <a:off x="7657216" y="94614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7" name="object 7347"/>
          <p:cNvSpPr/>
          <p:nvPr/>
        </p:nvSpPr>
        <p:spPr>
          <a:xfrm>
            <a:off x="7657216" y="963899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8" name="object 7348"/>
          <p:cNvSpPr/>
          <p:nvPr/>
        </p:nvSpPr>
        <p:spPr>
          <a:xfrm>
            <a:off x="7657216" y="98165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9" name="object 7349"/>
          <p:cNvSpPr/>
          <p:nvPr/>
        </p:nvSpPr>
        <p:spPr>
          <a:xfrm>
            <a:off x="7657216" y="999406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0" name="object 7350"/>
          <p:cNvSpPr/>
          <p:nvPr/>
        </p:nvSpPr>
        <p:spPr>
          <a:xfrm>
            <a:off x="7657216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1" name="object 7351"/>
          <p:cNvSpPr/>
          <p:nvPr/>
        </p:nvSpPr>
        <p:spPr>
          <a:xfrm>
            <a:off x="7657216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2" name="object 7352"/>
          <p:cNvSpPr/>
          <p:nvPr/>
        </p:nvSpPr>
        <p:spPr>
          <a:xfrm>
            <a:off x="7657216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3" name="object 7353"/>
          <p:cNvSpPr/>
          <p:nvPr/>
        </p:nvSpPr>
        <p:spPr>
          <a:xfrm>
            <a:off x="7657216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4" name="object 7354"/>
          <p:cNvSpPr/>
          <p:nvPr/>
        </p:nvSpPr>
        <p:spPr>
          <a:xfrm>
            <a:off x="7657216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5" name="object 7355"/>
          <p:cNvSpPr/>
          <p:nvPr/>
        </p:nvSpPr>
        <p:spPr>
          <a:xfrm>
            <a:off x="7657216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6" name="object 7356"/>
          <p:cNvSpPr/>
          <p:nvPr/>
        </p:nvSpPr>
        <p:spPr>
          <a:xfrm>
            <a:off x="7612832" y="9411343"/>
            <a:ext cx="0" cy="50165"/>
          </a:xfrm>
          <a:custGeom>
            <a:avLst/>
            <a:gdLst/>
            <a:ahLst/>
            <a:cxnLst/>
            <a:rect l="l" t="t" r="r" b="b"/>
            <a:pathLst>
              <a:path h="50165">
                <a:moveTo>
                  <a:pt x="0" y="0"/>
                </a:moveTo>
                <a:lnTo>
                  <a:pt x="0" y="501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7" name="object 7357"/>
          <p:cNvSpPr/>
          <p:nvPr/>
        </p:nvSpPr>
        <p:spPr>
          <a:xfrm>
            <a:off x="7612832" y="95058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8" name="object 7358"/>
          <p:cNvSpPr/>
          <p:nvPr/>
        </p:nvSpPr>
        <p:spPr>
          <a:xfrm>
            <a:off x="7612832" y="96833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9" name="object 7359"/>
          <p:cNvSpPr/>
          <p:nvPr/>
        </p:nvSpPr>
        <p:spPr>
          <a:xfrm>
            <a:off x="7612832" y="986091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0" name="object 7360"/>
          <p:cNvSpPr/>
          <p:nvPr/>
        </p:nvSpPr>
        <p:spPr>
          <a:xfrm>
            <a:off x="7612832" y="100388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1" name="object 7361"/>
          <p:cNvSpPr/>
          <p:nvPr/>
        </p:nvSpPr>
        <p:spPr>
          <a:xfrm>
            <a:off x="7612832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2" name="object 7362"/>
          <p:cNvSpPr/>
          <p:nvPr/>
        </p:nvSpPr>
        <p:spPr>
          <a:xfrm>
            <a:off x="7612832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3" name="object 7363"/>
          <p:cNvSpPr/>
          <p:nvPr/>
        </p:nvSpPr>
        <p:spPr>
          <a:xfrm>
            <a:off x="7612832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4" name="object 7364"/>
          <p:cNvSpPr/>
          <p:nvPr/>
        </p:nvSpPr>
        <p:spPr>
          <a:xfrm>
            <a:off x="7612832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5" name="object 7365"/>
          <p:cNvSpPr/>
          <p:nvPr/>
        </p:nvSpPr>
        <p:spPr>
          <a:xfrm>
            <a:off x="7612832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6" name="object 7366"/>
          <p:cNvSpPr/>
          <p:nvPr/>
        </p:nvSpPr>
        <p:spPr>
          <a:xfrm>
            <a:off x="7612832" y="11104025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4">
                <a:moveTo>
                  <a:pt x="0" y="0"/>
                </a:moveTo>
                <a:lnTo>
                  <a:pt x="0" y="1084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7" name="object 7367"/>
          <p:cNvSpPr/>
          <p:nvPr/>
        </p:nvSpPr>
        <p:spPr>
          <a:xfrm>
            <a:off x="7568448" y="9564898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0"/>
                </a:moveTo>
                <a:lnTo>
                  <a:pt x="0" y="118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8" name="object 7368"/>
          <p:cNvSpPr/>
          <p:nvPr/>
        </p:nvSpPr>
        <p:spPr>
          <a:xfrm>
            <a:off x="7568448" y="97277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9" name="object 7369"/>
          <p:cNvSpPr/>
          <p:nvPr/>
        </p:nvSpPr>
        <p:spPr>
          <a:xfrm>
            <a:off x="7568448" y="9905296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0" name="object 7370"/>
          <p:cNvSpPr/>
          <p:nvPr/>
        </p:nvSpPr>
        <p:spPr>
          <a:xfrm>
            <a:off x="7568448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1" name="object 7371"/>
          <p:cNvSpPr/>
          <p:nvPr/>
        </p:nvSpPr>
        <p:spPr>
          <a:xfrm>
            <a:off x="7568448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2" name="object 7372"/>
          <p:cNvSpPr/>
          <p:nvPr/>
        </p:nvSpPr>
        <p:spPr>
          <a:xfrm>
            <a:off x="7568448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3" name="object 7373"/>
          <p:cNvSpPr/>
          <p:nvPr/>
        </p:nvSpPr>
        <p:spPr>
          <a:xfrm>
            <a:off x="7568448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4" name="object 7374"/>
          <p:cNvSpPr/>
          <p:nvPr/>
        </p:nvSpPr>
        <p:spPr>
          <a:xfrm>
            <a:off x="7568448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5" name="object 7375"/>
          <p:cNvSpPr/>
          <p:nvPr/>
        </p:nvSpPr>
        <p:spPr>
          <a:xfrm>
            <a:off x="7568448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6" name="object 7376"/>
          <p:cNvSpPr/>
          <p:nvPr/>
        </p:nvSpPr>
        <p:spPr>
          <a:xfrm>
            <a:off x="7568448" y="11148409"/>
            <a:ext cx="0" cy="70485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0"/>
                </a:moveTo>
                <a:lnTo>
                  <a:pt x="0" y="701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7" name="object 7377"/>
          <p:cNvSpPr/>
          <p:nvPr/>
        </p:nvSpPr>
        <p:spPr>
          <a:xfrm>
            <a:off x="7524063" y="9718453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8" name="object 7378"/>
          <p:cNvSpPr/>
          <p:nvPr/>
        </p:nvSpPr>
        <p:spPr>
          <a:xfrm>
            <a:off x="7524063" y="97721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9" name="object 7379"/>
          <p:cNvSpPr/>
          <p:nvPr/>
        </p:nvSpPr>
        <p:spPr>
          <a:xfrm>
            <a:off x="7524063" y="9949680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0" name="object 7380"/>
          <p:cNvSpPr/>
          <p:nvPr/>
        </p:nvSpPr>
        <p:spPr>
          <a:xfrm>
            <a:off x="7524063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1" name="object 7381"/>
          <p:cNvSpPr/>
          <p:nvPr/>
        </p:nvSpPr>
        <p:spPr>
          <a:xfrm>
            <a:off x="7524063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2" name="object 7382"/>
          <p:cNvSpPr/>
          <p:nvPr/>
        </p:nvSpPr>
        <p:spPr>
          <a:xfrm>
            <a:off x="7524063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3" name="object 7383"/>
          <p:cNvSpPr/>
          <p:nvPr/>
        </p:nvSpPr>
        <p:spPr>
          <a:xfrm>
            <a:off x="7524063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4" name="object 7384"/>
          <p:cNvSpPr/>
          <p:nvPr/>
        </p:nvSpPr>
        <p:spPr>
          <a:xfrm>
            <a:off x="7524063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5" name="object 7385"/>
          <p:cNvSpPr/>
          <p:nvPr/>
        </p:nvSpPr>
        <p:spPr>
          <a:xfrm>
            <a:off x="7524063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6" name="object 7386"/>
          <p:cNvSpPr/>
          <p:nvPr/>
        </p:nvSpPr>
        <p:spPr>
          <a:xfrm>
            <a:off x="7524063" y="11192793"/>
            <a:ext cx="0" cy="34290"/>
          </a:xfrm>
          <a:custGeom>
            <a:avLst/>
            <a:gdLst/>
            <a:ahLst/>
            <a:cxnLst/>
            <a:rect l="l" t="t" r="r" b="b"/>
            <a:pathLst>
              <a:path h="34290">
                <a:moveTo>
                  <a:pt x="0" y="0"/>
                </a:moveTo>
                <a:lnTo>
                  <a:pt x="0" y="340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7" name="object 7387"/>
          <p:cNvSpPr/>
          <p:nvPr/>
        </p:nvSpPr>
        <p:spPr>
          <a:xfrm>
            <a:off x="7479679" y="987200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767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8" name="object 7388"/>
          <p:cNvSpPr/>
          <p:nvPr/>
        </p:nvSpPr>
        <p:spPr>
          <a:xfrm>
            <a:off x="7479679" y="999406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9" name="object 7389"/>
          <p:cNvSpPr/>
          <p:nvPr/>
        </p:nvSpPr>
        <p:spPr>
          <a:xfrm>
            <a:off x="7479679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0" name="object 7390"/>
          <p:cNvSpPr/>
          <p:nvPr/>
        </p:nvSpPr>
        <p:spPr>
          <a:xfrm>
            <a:off x="7479679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1" name="object 7391"/>
          <p:cNvSpPr/>
          <p:nvPr/>
        </p:nvSpPr>
        <p:spPr>
          <a:xfrm>
            <a:off x="7479679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2" name="object 7392"/>
          <p:cNvSpPr/>
          <p:nvPr/>
        </p:nvSpPr>
        <p:spPr>
          <a:xfrm>
            <a:off x="7479679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3" name="object 7393"/>
          <p:cNvSpPr/>
          <p:nvPr/>
        </p:nvSpPr>
        <p:spPr>
          <a:xfrm>
            <a:off x="7479679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4" name="object 7394"/>
          <p:cNvSpPr/>
          <p:nvPr/>
        </p:nvSpPr>
        <p:spPr>
          <a:xfrm>
            <a:off x="7479679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5" name="object 7395"/>
          <p:cNvSpPr/>
          <p:nvPr/>
        </p:nvSpPr>
        <p:spPr>
          <a:xfrm>
            <a:off x="7435295" y="100388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6" name="object 7396"/>
          <p:cNvSpPr/>
          <p:nvPr/>
        </p:nvSpPr>
        <p:spPr>
          <a:xfrm>
            <a:off x="7435295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7" name="object 7397"/>
          <p:cNvSpPr/>
          <p:nvPr/>
        </p:nvSpPr>
        <p:spPr>
          <a:xfrm>
            <a:off x="7435295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8" name="object 7398"/>
          <p:cNvSpPr/>
          <p:nvPr/>
        </p:nvSpPr>
        <p:spPr>
          <a:xfrm>
            <a:off x="7435295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9" name="object 7399"/>
          <p:cNvSpPr/>
          <p:nvPr/>
        </p:nvSpPr>
        <p:spPr>
          <a:xfrm>
            <a:off x="7435295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0" name="object 7400"/>
          <p:cNvSpPr/>
          <p:nvPr/>
        </p:nvSpPr>
        <p:spPr>
          <a:xfrm>
            <a:off x="7435295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1" name="object 7401"/>
          <p:cNvSpPr/>
          <p:nvPr/>
        </p:nvSpPr>
        <p:spPr>
          <a:xfrm>
            <a:off x="7435295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2" name="object 7402"/>
          <p:cNvSpPr/>
          <p:nvPr/>
        </p:nvSpPr>
        <p:spPr>
          <a:xfrm>
            <a:off x="7390911" y="10179117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0"/>
                </a:moveTo>
                <a:lnTo>
                  <a:pt x="0" y="3722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3" name="object 7403"/>
          <p:cNvSpPr/>
          <p:nvPr/>
        </p:nvSpPr>
        <p:spPr>
          <a:xfrm>
            <a:off x="7390911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4" name="object 7404"/>
          <p:cNvSpPr/>
          <p:nvPr/>
        </p:nvSpPr>
        <p:spPr>
          <a:xfrm>
            <a:off x="7390911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5" name="object 7405"/>
          <p:cNvSpPr/>
          <p:nvPr/>
        </p:nvSpPr>
        <p:spPr>
          <a:xfrm>
            <a:off x="7390911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6" name="object 7406"/>
          <p:cNvSpPr/>
          <p:nvPr/>
        </p:nvSpPr>
        <p:spPr>
          <a:xfrm>
            <a:off x="7390911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7" name="object 7407"/>
          <p:cNvSpPr/>
          <p:nvPr/>
        </p:nvSpPr>
        <p:spPr>
          <a:xfrm>
            <a:off x="7390911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8" name="object 7408"/>
          <p:cNvSpPr/>
          <p:nvPr/>
        </p:nvSpPr>
        <p:spPr>
          <a:xfrm>
            <a:off x="7390911" y="11148409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2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9" name="object 7409"/>
          <p:cNvSpPr/>
          <p:nvPr/>
        </p:nvSpPr>
        <p:spPr>
          <a:xfrm>
            <a:off x="7346527" y="10332672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55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0" name="object 7410"/>
          <p:cNvSpPr/>
          <p:nvPr/>
        </p:nvSpPr>
        <p:spPr>
          <a:xfrm>
            <a:off x="7346527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1" name="object 7411"/>
          <p:cNvSpPr/>
          <p:nvPr/>
        </p:nvSpPr>
        <p:spPr>
          <a:xfrm>
            <a:off x="7346527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2" name="object 7412"/>
          <p:cNvSpPr/>
          <p:nvPr/>
        </p:nvSpPr>
        <p:spPr>
          <a:xfrm>
            <a:off x="7346527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3" name="object 7413"/>
          <p:cNvSpPr/>
          <p:nvPr/>
        </p:nvSpPr>
        <p:spPr>
          <a:xfrm>
            <a:off x="7346527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4" name="object 7414"/>
          <p:cNvSpPr/>
          <p:nvPr/>
        </p:nvSpPr>
        <p:spPr>
          <a:xfrm>
            <a:off x="7346527" y="11192793"/>
            <a:ext cx="0" cy="88265"/>
          </a:xfrm>
          <a:custGeom>
            <a:avLst/>
            <a:gdLst/>
            <a:ahLst/>
            <a:cxnLst/>
            <a:rect l="l" t="t" r="r" b="b"/>
            <a:pathLst>
              <a:path h="88265">
                <a:moveTo>
                  <a:pt x="0" y="0"/>
                </a:moveTo>
                <a:lnTo>
                  <a:pt x="0" y="876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5" name="object 7415"/>
          <p:cNvSpPr/>
          <p:nvPr/>
        </p:nvSpPr>
        <p:spPr>
          <a:xfrm>
            <a:off x="7302143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6" name="object 7416"/>
          <p:cNvSpPr/>
          <p:nvPr/>
        </p:nvSpPr>
        <p:spPr>
          <a:xfrm>
            <a:off x="7302143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7" name="object 7417"/>
          <p:cNvSpPr/>
          <p:nvPr/>
        </p:nvSpPr>
        <p:spPr>
          <a:xfrm>
            <a:off x="7302143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8" name="object 7418"/>
          <p:cNvSpPr/>
          <p:nvPr/>
        </p:nvSpPr>
        <p:spPr>
          <a:xfrm>
            <a:off x="7302143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9" name="object 7419"/>
          <p:cNvSpPr/>
          <p:nvPr/>
        </p:nvSpPr>
        <p:spPr>
          <a:xfrm>
            <a:off x="7302143" y="11237177"/>
            <a:ext cx="0" cy="62865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0"/>
                </a:moveTo>
                <a:lnTo>
                  <a:pt x="0" y="626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0" name="object 7420"/>
          <p:cNvSpPr/>
          <p:nvPr/>
        </p:nvSpPr>
        <p:spPr>
          <a:xfrm>
            <a:off x="7257759" y="10615083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0"/>
                </a:moveTo>
                <a:lnTo>
                  <a:pt x="0" y="894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1" name="object 7421"/>
          <p:cNvSpPr/>
          <p:nvPr/>
        </p:nvSpPr>
        <p:spPr>
          <a:xfrm>
            <a:off x="7257759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2" name="object 7422"/>
          <p:cNvSpPr/>
          <p:nvPr/>
        </p:nvSpPr>
        <p:spPr>
          <a:xfrm>
            <a:off x="7257759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3" name="object 7423"/>
          <p:cNvSpPr/>
          <p:nvPr/>
        </p:nvSpPr>
        <p:spPr>
          <a:xfrm>
            <a:off x="7257759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4" name="object 7424"/>
          <p:cNvSpPr/>
          <p:nvPr/>
        </p:nvSpPr>
        <p:spPr>
          <a:xfrm>
            <a:off x="7257759" y="11281561"/>
            <a:ext cx="0" cy="40640"/>
          </a:xfrm>
          <a:custGeom>
            <a:avLst/>
            <a:gdLst/>
            <a:ahLst/>
            <a:cxnLst/>
            <a:rect l="l" t="t" r="r" b="b"/>
            <a:pathLst>
              <a:path h="40640">
                <a:moveTo>
                  <a:pt x="0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5" name="object 7425"/>
          <p:cNvSpPr/>
          <p:nvPr/>
        </p:nvSpPr>
        <p:spPr>
          <a:xfrm>
            <a:off x="7213375" y="10712801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615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6" name="object 7426"/>
          <p:cNvSpPr/>
          <p:nvPr/>
        </p:nvSpPr>
        <p:spPr>
          <a:xfrm>
            <a:off x="7213375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7" name="object 7427"/>
          <p:cNvSpPr/>
          <p:nvPr/>
        </p:nvSpPr>
        <p:spPr>
          <a:xfrm>
            <a:off x="7213375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8" name="object 7428"/>
          <p:cNvSpPr/>
          <p:nvPr/>
        </p:nvSpPr>
        <p:spPr>
          <a:xfrm>
            <a:off x="7213375" y="11148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9" name="object 7429"/>
          <p:cNvSpPr/>
          <p:nvPr/>
        </p:nvSpPr>
        <p:spPr>
          <a:xfrm>
            <a:off x="7213375" y="11325945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0" name="object 7430"/>
          <p:cNvSpPr/>
          <p:nvPr/>
        </p:nvSpPr>
        <p:spPr>
          <a:xfrm>
            <a:off x="7168991" y="10792978"/>
            <a:ext cx="0" cy="635"/>
          </a:xfrm>
          <a:custGeom>
            <a:avLst/>
            <a:gdLst/>
            <a:ahLst/>
            <a:cxnLst/>
            <a:rect l="l" t="t" r="r" b="b"/>
            <a:pathLst>
              <a:path h="634">
                <a:moveTo>
                  <a:pt x="-1610" y="178"/>
                </a:moveTo>
                <a:lnTo>
                  <a:pt x="1610" y="1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1" name="object 7431"/>
          <p:cNvSpPr/>
          <p:nvPr/>
        </p:nvSpPr>
        <p:spPr>
          <a:xfrm>
            <a:off x="7168991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2" name="object 7432"/>
          <p:cNvSpPr/>
          <p:nvPr/>
        </p:nvSpPr>
        <p:spPr>
          <a:xfrm>
            <a:off x="7168991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3" name="object 7433"/>
          <p:cNvSpPr/>
          <p:nvPr/>
        </p:nvSpPr>
        <p:spPr>
          <a:xfrm>
            <a:off x="7168991" y="11192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4" name="object 7434"/>
          <p:cNvSpPr/>
          <p:nvPr/>
        </p:nvSpPr>
        <p:spPr>
          <a:xfrm>
            <a:off x="7168991" y="11370329"/>
            <a:ext cx="0" cy="3810"/>
          </a:xfrm>
          <a:custGeom>
            <a:avLst/>
            <a:gdLst/>
            <a:ahLst/>
            <a:cxnLst/>
            <a:rect l="l" t="t" r="r" b="b"/>
            <a:pathLst>
              <a:path h="3809">
                <a:moveTo>
                  <a:pt x="-1610" y="1789"/>
                </a:moveTo>
                <a:lnTo>
                  <a:pt x="1610" y="1789"/>
                </a:lnTo>
              </a:path>
            </a:pathLst>
          </a:custGeom>
          <a:ln w="357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5" name="object 7435"/>
          <p:cNvSpPr/>
          <p:nvPr/>
        </p:nvSpPr>
        <p:spPr>
          <a:xfrm>
            <a:off x="7124606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6" name="object 7436"/>
          <p:cNvSpPr/>
          <p:nvPr/>
        </p:nvSpPr>
        <p:spPr>
          <a:xfrm>
            <a:off x="7124606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7" name="object 7437"/>
          <p:cNvSpPr/>
          <p:nvPr/>
        </p:nvSpPr>
        <p:spPr>
          <a:xfrm>
            <a:off x="7124606" y="11237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8" name="object 7438"/>
          <p:cNvSpPr/>
          <p:nvPr/>
        </p:nvSpPr>
        <p:spPr>
          <a:xfrm>
            <a:off x="7080222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9" name="object 7439"/>
          <p:cNvSpPr/>
          <p:nvPr/>
        </p:nvSpPr>
        <p:spPr>
          <a:xfrm>
            <a:off x="7080222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0" name="object 7440"/>
          <p:cNvSpPr/>
          <p:nvPr/>
        </p:nvSpPr>
        <p:spPr>
          <a:xfrm>
            <a:off x="7080222" y="11281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1" name="object 7441"/>
          <p:cNvSpPr/>
          <p:nvPr/>
        </p:nvSpPr>
        <p:spPr>
          <a:xfrm>
            <a:off x="7035838" y="10975168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8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2" name="object 7442"/>
          <p:cNvSpPr/>
          <p:nvPr/>
        </p:nvSpPr>
        <p:spPr>
          <a:xfrm>
            <a:off x="7035838" y="11148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3" name="object 7443"/>
          <p:cNvSpPr/>
          <p:nvPr/>
        </p:nvSpPr>
        <p:spPr>
          <a:xfrm>
            <a:off x="7035838" y="11325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4" name="object 7444"/>
          <p:cNvSpPr/>
          <p:nvPr/>
        </p:nvSpPr>
        <p:spPr>
          <a:xfrm>
            <a:off x="6991454" y="11023131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2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5" name="object 7445"/>
          <p:cNvSpPr/>
          <p:nvPr/>
        </p:nvSpPr>
        <p:spPr>
          <a:xfrm>
            <a:off x="6991454" y="11192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6" name="object 7446"/>
          <p:cNvSpPr/>
          <p:nvPr/>
        </p:nvSpPr>
        <p:spPr>
          <a:xfrm>
            <a:off x="6991454" y="113703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27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7" name="object 7447"/>
          <p:cNvSpPr/>
          <p:nvPr/>
        </p:nvSpPr>
        <p:spPr>
          <a:xfrm>
            <a:off x="6947070" y="11066799"/>
            <a:ext cx="0" cy="126364"/>
          </a:xfrm>
          <a:custGeom>
            <a:avLst/>
            <a:gdLst/>
            <a:ahLst/>
            <a:cxnLst/>
            <a:rect l="l" t="t" r="r" b="b"/>
            <a:pathLst>
              <a:path h="126365">
                <a:moveTo>
                  <a:pt x="0" y="0"/>
                </a:moveTo>
                <a:lnTo>
                  <a:pt x="0" y="1259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8" name="object 7448"/>
          <p:cNvSpPr/>
          <p:nvPr/>
        </p:nvSpPr>
        <p:spPr>
          <a:xfrm>
            <a:off x="6947070" y="11237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9" name="object 7449"/>
          <p:cNvSpPr/>
          <p:nvPr/>
        </p:nvSpPr>
        <p:spPr>
          <a:xfrm>
            <a:off x="6947070" y="11414714"/>
            <a:ext cx="0" cy="117475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70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0" name="object 7450"/>
          <p:cNvSpPr/>
          <p:nvPr/>
        </p:nvSpPr>
        <p:spPr>
          <a:xfrm>
            <a:off x="6902686" y="11106173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1" name="object 7451"/>
          <p:cNvSpPr/>
          <p:nvPr/>
        </p:nvSpPr>
        <p:spPr>
          <a:xfrm>
            <a:off x="6902686" y="11281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2" name="object 7452"/>
          <p:cNvSpPr/>
          <p:nvPr/>
        </p:nvSpPr>
        <p:spPr>
          <a:xfrm>
            <a:off x="6902686" y="11459098"/>
            <a:ext cx="0" cy="99695"/>
          </a:xfrm>
          <a:custGeom>
            <a:avLst/>
            <a:gdLst/>
            <a:ahLst/>
            <a:cxnLst/>
            <a:rect l="l" t="t" r="r" b="b"/>
            <a:pathLst>
              <a:path h="99695">
                <a:moveTo>
                  <a:pt x="0" y="0"/>
                </a:moveTo>
                <a:lnTo>
                  <a:pt x="0" y="995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3" name="object 7453"/>
          <p:cNvSpPr/>
          <p:nvPr/>
        </p:nvSpPr>
        <p:spPr>
          <a:xfrm>
            <a:off x="6858302" y="11148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4" name="object 7454"/>
          <p:cNvSpPr/>
          <p:nvPr/>
        </p:nvSpPr>
        <p:spPr>
          <a:xfrm>
            <a:off x="6858302" y="11325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5" name="object 7455"/>
          <p:cNvSpPr/>
          <p:nvPr/>
        </p:nvSpPr>
        <p:spPr>
          <a:xfrm>
            <a:off x="6858302" y="11503482"/>
            <a:ext cx="0" cy="80645"/>
          </a:xfrm>
          <a:custGeom>
            <a:avLst/>
            <a:gdLst/>
            <a:ahLst/>
            <a:cxnLst/>
            <a:rect l="l" t="t" r="r" b="b"/>
            <a:pathLst>
              <a:path h="80645">
                <a:moveTo>
                  <a:pt x="0" y="0"/>
                </a:moveTo>
                <a:lnTo>
                  <a:pt x="0" y="801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6" name="object 7456"/>
          <p:cNvSpPr/>
          <p:nvPr/>
        </p:nvSpPr>
        <p:spPr>
          <a:xfrm>
            <a:off x="6813918" y="11192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7" name="object 7457"/>
          <p:cNvSpPr/>
          <p:nvPr/>
        </p:nvSpPr>
        <p:spPr>
          <a:xfrm>
            <a:off x="6813918" y="113703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8" name="object 7458"/>
          <p:cNvSpPr/>
          <p:nvPr/>
        </p:nvSpPr>
        <p:spPr>
          <a:xfrm>
            <a:off x="6813918" y="11547866"/>
            <a:ext cx="0" cy="59055"/>
          </a:xfrm>
          <a:custGeom>
            <a:avLst/>
            <a:gdLst/>
            <a:ahLst/>
            <a:cxnLst/>
            <a:rect l="l" t="t" r="r" b="b"/>
            <a:pathLst>
              <a:path h="59054">
                <a:moveTo>
                  <a:pt x="0" y="0"/>
                </a:moveTo>
                <a:lnTo>
                  <a:pt x="0" y="590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9" name="object 7459"/>
          <p:cNvSpPr/>
          <p:nvPr/>
        </p:nvSpPr>
        <p:spPr>
          <a:xfrm>
            <a:off x="6769534" y="11237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0" name="object 7460"/>
          <p:cNvSpPr/>
          <p:nvPr/>
        </p:nvSpPr>
        <p:spPr>
          <a:xfrm>
            <a:off x="6769534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1" name="object 7461"/>
          <p:cNvSpPr/>
          <p:nvPr/>
        </p:nvSpPr>
        <p:spPr>
          <a:xfrm>
            <a:off x="6769534" y="11592250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50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2" name="object 7462"/>
          <p:cNvSpPr/>
          <p:nvPr/>
        </p:nvSpPr>
        <p:spPr>
          <a:xfrm>
            <a:off x="6725149" y="11232166"/>
            <a:ext cx="0" cy="5080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610" y="2505"/>
                </a:moveTo>
                <a:lnTo>
                  <a:pt x="1610" y="2505"/>
                </a:lnTo>
              </a:path>
            </a:pathLst>
          </a:custGeom>
          <a:ln w="501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3" name="object 7463"/>
          <p:cNvSpPr/>
          <p:nvPr/>
        </p:nvSpPr>
        <p:spPr>
          <a:xfrm>
            <a:off x="6725149" y="11281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4" name="object 7464"/>
          <p:cNvSpPr/>
          <p:nvPr/>
        </p:nvSpPr>
        <p:spPr>
          <a:xfrm>
            <a:off x="6725149" y="11459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5" name="object 7465"/>
          <p:cNvSpPr/>
          <p:nvPr/>
        </p:nvSpPr>
        <p:spPr>
          <a:xfrm>
            <a:off x="6725149" y="1163663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6" name="object 7466"/>
          <p:cNvSpPr/>
          <p:nvPr/>
        </p:nvSpPr>
        <p:spPr>
          <a:xfrm>
            <a:off x="6680765" y="11257222"/>
            <a:ext cx="0" cy="24765"/>
          </a:xfrm>
          <a:custGeom>
            <a:avLst/>
            <a:gdLst/>
            <a:ahLst/>
            <a:cxnLst/>
            <a:rect l="l" t="t" r="r" b="b"/>
            <a:pathLst>
              <a:path h="24765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7" name="object 7467"/>
          <p:cNvSpPr/>
          <p:nvPr/>
        </p:nvSpPr>
        <p:spPr>
          <a:xfrm>
            <a:off x="6680765" y="11325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8" name="object 7468"/>
          <p:cNvSpPr/>
          <p:nvPr/>
        </p:nvSpPr>
        <p:spPr>
          <a:xfrm>
            <a:off x="6680765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9" name="object 7469"/>
          <p:cNvSpPr/>
          <p:nvPr/>
        </p:nvSpPr>
        <p:spPr>
          <a:xfrm>
            <a:off x="6636381" y="11279771"/>
            <a:ext cx="0" cy="46355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61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0" name="object 7470"/>
          <p:cNvSpPr/>
          <p:nvPr/>
        </p:nvSpPr>
        <p:spPr>
          <a:xfrm>
            <a:off x="6636381" y="113703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1" name="object 7471"/>
          <p:cNvSpPr/>
          <p:nvPr/>
        </p:nvSpPr>
        <p:spPr>
          <a:xfrm>
            <a:off x="6636381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2" name="object 7472"/>
          <p:cNvSpPr/>
          <p:nvPr/>
        </p:nvSpPr>
        <p:spPr>
          <a:xfrm>
            <a:off x="6591997" y="11300174"/>
            <a:ext cx="0" cy="70485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0"/>
                </a:moveTo>
                <a:lnTo>
                  <a:pt x="0" y="701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3" name="object 7473"/>
          <p:cNvSpPr/>
          <p:nvPr/>
        </p:nvSpPr>
        <p:spPr>
          <a:xfrm>
            <a:off x="6591997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4" name="object 7474"/>
          <p:cNvSpPr/>
          <p:nvPr/>
        </p:nvSpPr>
        <p:spPr>
          <a:xfrm>
            <a:off x="6591997" y="11592250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4">
                <a:moveTo>
                  <a:pt x="0" y="0"/>
                </a:moveTo>
                <a:lnTo>
                  <a:pt x="0" y="108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5" name="object 7475"/>
          <p:cNvSpPr/>
          <p:nvPr/>
        </p:nvSpPr>
        <p:spPr>
          <a:xfrm>
            <a:off x="6547613" y="1131878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59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6" name="object 7476"/>
          <p:cNvSpPr/>
          <p:nvPr/>
        </p:nvSpPr>
        <p:spPr>
          <a:xfrm>
            <a:off x="6547613" y="11459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7" name="object 7477"/>
          <p:cNvSpPr/>
          <p:nvPr/>
        </p:nvSpPr>
        <p:spPr>
          <a:xfrm>
            <a:off x="6547613" y="11636634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80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8" name="object 7478"/>
          <p:cNvSpPr/>
          <p:nvPr/>
        </p:nvSpPr>
        <p:spPr>
          <a:xfrm>
            <a:off x="6503229" y="11335252"/>
            <a:ext cx="0" cy="124460"/>
          </a:xfrm>
          <a:custGeom>
            <a:avLst/>
            <a:gdLst/>
            <a:ahLst/>
            <a:cxnLst/>
            <a:rect l="l" t="t" r="r" b="b"/>
            <a:pathLst>
              <a:path h="124459">
                <a:moveTo>
                  <a:pt x="0" y="0"/>
                </a:moveTo>
                <a:lnTo>
                  <a:pt x="0" y="1238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9" name="object 7479"/>
          <p:cNvSpPr/>
          <p:nvPr/>
        </p:nvSpPr>
        <p:spPr>
          <a:xfrm>
            <a:off x="6503229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0" name="object 7480"/>
          <p:cNvSpPr/>
          <p:nvPr/>
        </p:nvSpPr>
        <p:spPr>
          <a:xfrm>
            <a:off x="6503229" y="11681018"/>
            <a:ext cx="0" cy="46990"/>
          </a:xfrm>
          <a:custGeom>
            <a:avLst/>
            <a:gdLst/>
            <a:ahLst/>
            <a:cxnLst/>
            <a:rect l="l" t="t" r="r" b="b"/>
            <a:pathLst>
              <a:path h="46990">
                <a:moveTo>
                  <a:pt x="0" y="0"/>
                </a:moveTo>
                <a:lnTo>
                  <a:pt x="0" y="468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1" name="object 7481"/>
          <p:cNvSpPr/>
          <p:nvPr/>
        </p:nvSpPr>
        <p:spPr>
          <a:xfrm>
            <a:off x="6458844" y="113703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2" name="object 7482"/>
          <p:cNvSpPr/>
          <p:nvPr/>
        </p:nvSpPr>
        <p:spPr>
          <a:xfrm>
            <a:off x="6458844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3" name="object 7483"/>
          <p:cNvSpPr/>
          <p:nvPr/>
        </p:nvSpPr>
        <p:spPr>
          <a:xfrm>
            <a:off x="6458844" y="11725402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4" name="object 7484"/>
          <p:cNvSpPr/>
          <p:nvPr/>
        </p:nvSpPr>
        <p:spPr>
          <a:xfrm>
            <a:off x="6414460" y="1136281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5" name="object 7485"/>
          <p:cNvSpPr/>
          <p:nvPr/>
        </p:nvSpPr>
        <p:spPr>
          <a:xfrm>
            <a:off x="6414460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6" name="object 7486"/>
          <p:cNvSpPr/>
          <p:nvPr/>
        </p:nvSpPr>
        <p:spPr>
          <a:xfrm>
            <a:off x="6414460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7" name="object 7487"/>
          <p:cNvSpPr/>
          <p:nvPr/>
        </p:nvSpPr>
        <p:spPr>
          <a:xfrm>
            <a:off x="6370076" y="11374267"/>
            <a:ext cx="0" cy="40640"/>
          </a:xfrm>
          <a:custGeom>
            <a:avLst/>
            <a:gdLst/>
            <a:ahLst/>
            <a:cxnLst/>
            <a:rect l="l" t="t" r="r" b="b"/>
            <a:pathLst>
              <a:path h="40640">
                <a:moveTo>
                  <a:pt x="0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8" name="object 7488"/>
          <p:cNvSpPr/>
          <p:nvPr/>
        </p:nvSpPr>
        <p:spPr>
          <a:xfrm>
            <a:off x="6370076" y="11459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9" name="object 7489"/>
          <p:cNvSpPr/>
          <p:nvPr/>
        </p:nvSpPr>
        <p:spPr>
          <a:xfrm>
            <a:off x="6370076" y="11636634"/>
            <a:ext cx="0" cy="123825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0" name="object 7490"/>
          <p:cNvSpPr/>
          <p:nvPr/>
        </p:nvSpPr>
        <p:spPr>
          <a:xfrm>
            <a:off x="6325692" y="11384289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8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1" name="object 7491"/>
          <p:cNvSpPr/>
          <p:nvPr/>
        </p:nvSpPr>
        <p:spPr>
          <a:xfrm>
            <a:off x="6325692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2" name="object 7492"/>
          <p:cNvSpPr/>
          <p:nvPr/>
        </p:nvSpPr>
        <p:spPr>
          <a:xfrm>
            <a:off x="6325781" y="11681018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378"/>
                </a:moveTo>
                <a:lnTo>
                  <a:pt x="0" y="0"/>
                </a:lnTo>
              </a:path>
            </a:pathLst>
          </a:custGeom>
          <a:ln w="3400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3" name="object 7493"/>
          <p:cNvSpPr/>
          <p:nvPr/>
        </p:nvSpPr>
        <p:spPr>
          <a:xfrm>
            <a:off x="6281308" y="11394312"/>
            <a:ext cx="0" cy="109220"/>
          </a:xfrm>
          <a:custGeom>
            <a:avLst/>
            <a:gdLst/>
            <a:ahLst/>
            <a:cxnLst/>
            <a:rect l="l" t="t" r="r" b="b"/>
            <a:pathLst>
              <a:path h="109220">
                <a:moveTo>
                  <a:pt x="0" y="0"/>
                </a:moveTo>
                <a:lnTo>
                  <a:pt x="0" y="10917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4" name="object 7494"/>
          <p:cNvSpPr/>
          <p:nvPr/>
        </p:nvSpPr>
        <p:spPr>
          <a:xfrm>
            <a:off x="6281308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5" name="object 7495"/>
          <p:cNvSpPr/>
          <p:nvPr/>
        </p:nvSpPr>
        <p:spPr>
          <a:xfrm>
            <a:off x="6281308" y="11725402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51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6" name="object 7496"/>
          <p:cNvSpPr/>
          <p:nvPr/>
        </p:nvSpPr>
        <p:spPr>
          <a:xfrm>
            <a:off x="6236924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7" name="object 7497"/>
          <p:cNvSpPr/>
          <p:nvPr/>
        </p:nvSpPr>
        <p:spPr>
          <a:xfrm>
            <a:off x="6236924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8" name="object 7498"/>
          <p:cNvSpPr/>
          <p:nvPr/>
        </p:nvSpPr>
        <p:spPr>
          <a:xfrm>
            <a:off x="6236924" y="11769787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9" name="object 7499"/>
          <p:cNvSpPr/>
          <p:nvPr/>
        </p:nvSpPr>
        <p:spPr>
          <a:xfrm>
            <a:off x="6192540" y="114147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0" name="object 7500"/>
          <p:cNvSpPr/>
          <p:nvPr/>
        </p:nvSpPr>
        <p:spPr>
          <a:xfrm>
            <a:off x="6192540" y="11459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1" name="object 7501"/>
          <p:cNvSpPr/>
          <p:nvPr/>
        </p:nvSpPr>
        <p:spPr>
          <a:xfrm>
            <a:off x="6192540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2" name="object 7502"/>
          <p:cNvSpPr/>
          <p:nvPr/>
        </p:nvSpPr>
        <p:spPr>
          <a:xfrm>
            <a:off x="6148156" y="11424736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3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3" name="object 7503"/>
          <p:cNvSpPr/>
          <p:nvPr/>
        </p:nvSpPr>
        <p:spPr>
          <a:xfrm>
            <a:off x="6148156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4" name="object 7504"/>
          <p:cNvSpPr/>
          <p:nvPr/>
        </p:nvSpPr>
        <p:spPr>
          <a:xfrm>
            <a:off x="6148156" y="11681018"/>
            <a:ext cx="0" cy="130175"/>
          </a:xfrm>
          <a:custGeom>
            <a:avLst/>
            <a:gdLst/>
            <a:ahLst/>
            <a:cxnLst/>
            <a:rect l="l" t="t" r="r" b="b"/>
            <a:pathLst>
              <a:path h="130175">
                <a:moveTo>
                  <a:pt x="0" y="0"/>
                </a:moveTo>
                <a:lnTo>
                  <a:pt x="0" y="1299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5" name="object 7505"/>
          <p:cNvSpPr/>
          <p:nvPr/>
        </p:nvSpPr>
        <p:spPr>
          <a:xfrm>
            <a:off x="6103772" y="11435116"/>
            <a:ext cx="0" cy="68580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3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6" name="object 7506"/>
          <p:cNvSpPr/>
          <p:nvPr/>
        </p:nvSpPr>
        <p:spPr>
          <a:xfrm>
            <a:off x="6103772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7" name="object 7507"/>
          <p:cNvSpPr/>
          <p:nvPr/>
        </p:nvSpPr>
        <p:spPr>
          <a:xfrm>
            <a:off x="6103772" y="11725402"/>
            <a:ext cx="0" cy="95885"/>
          </a:xfrm>
          <a:custGeom>
            <a:avLst/>
            <a:gdLst/>
            <a:ahLst/>
            <a:cxnLst/>
            <a:rect l="l" t="t" r="r" b="b"/>
            <a:pathLst>
              <a:path h="95884">
                <a:moveTo>
                  <a:pt x="0" y="0"/>
                </a:moveTo>
                <a:lnTo>
                  <a:pt x="0" y="955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8" name="object 7508"/>
          <p:cNvSpPr/>
          <p:nvPr/>
        </p:nvSpPr>
        <p:spPr>
          <a:xfrm>
            <a:off x="6059387" y="11445138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7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9" name="object 7509"/>
          <p:cNvSpPr/>
          <p:nvPr/>
        </p:nvSpPr>
        <p:spPr>
          <a:xfrm>
            <a:off x="6059387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0" name="object 7510"/>
          <p:cNvSpPr/>
          <p:nvPr/>
        </p:nvSpPr>
        <p:spPr>
          <a:xfrm>
            <a:off x="6059387" y="11769787"/>
            <a:ext cx="0" cy="61594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15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1" name="object 7511"/>
          <p:cNvSpPr/>
          <p:nvPr/>
        </p:nvSpPr>
        <p:spPr>
          <a:xfrm>
            <a:off x="6015003" y="11459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2" name="object 7512"/>
          <p:cNvSpPr/>
          <p:nvPr/>
        </p:nvSpPr>
        <p:spPr>
          <a:xfrm>
            <a:off x="6015003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3" name="object 7513"/>
          <p:cNvSpPr/>
          <p:nvPr/>
        </p:nvSpPr>
        <p:spPr>
          <a:xfrm>
            <a:off x="6015003" y="1181417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72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4" name="object 7514"/>
          <p:cNvSpPr/>
          <p:nvPr/>
        </p:nvSpPr>
        <p:spPr>
          <a:xfrm>
            <a:off x="5970619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5" name="object 7515"/>
          <p:cNvSpPr/>
          <p:nvPr/>
        </p:nvSpPr>
        <p:spPr>
          <a:xfrm>
            <a:off x="5970619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6" name="object 7516"/>
          <p:cNvSpPr/>
          <p:nvPr/>
        </p:nvSpPr>
        <p:spPr>
          <a:xfrm>
            <a:off x="5926235" y="11475563"/>
            <a:ext cx="0" cy="27940"/>
          </a:xfrm>
          <a:custGeom>
            <a:avLst/>
            <a:gdLst/>
            <a:ahLst/>
            <a:cxnLst/>
            <a:rect l="l" t="t" r="r" b="b"/>
            <a:pathLst>
              <a:path h="27940">
                <a:moveTo>
                  <a:pt x="0" y="0"/>
                </a:moveTo>
                <a:lnTo>
                  <a:pt x="0" y="279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7" name="object 7517"/>
          <p:cNvSpPr/>
          <p:nvPr/>
        </p:nvSpPr>
        <p:spPr>
          <a:xfrm>
            <a:off x="5926235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8" name="object 7518"/>
          <p:cNvSpPr/>
          <p:nvPr/>
        </p:nvSpPr>
        <p:spPr>
          <a:xfrm>
            <a:off x="5926235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9" name="object 7519"/>
          <p:cNvSpPr/>
          <p:nvPr/>
        </p:nvSpPr>
        <p:spPr>
          <a:xfrm>
            <a:off x="5881851" y="11485943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0"/>
                </a:moveTo>
                <a:lnTo>
                  <a:pt x="0" y="619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0" name="object 7520"/>
          <p:cNvSpPr/>
          <p:nvPr/>
        </p:nvSpPr>
        <p:spPr>
          <a:xfrm>
            <a:off x="5881851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1" name="object 7521"/>
          <p:cNvSpPr/>
          <p:nvPr/>
        </p:nvSpPr>
        <p:spPr>
          <a:xfrm>
            <a:off x="5881851" y="11769787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4">
                <a:moveTo>
                  <a:pt x="0" y="0"/>
                </a:moveTo>
                <a:lnTo>
                  <a:pt x="0" y="102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2" name="object 7522"/>
          <p:cNvSpPr/>
          <p:nvPr/>
        </p:nvSpPr>
        <p:spPr>
          <a:xfrm>
            <a:off x="5837467" y="114959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2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3" name="object 7523"/>
          <p:cNvSpPr/>
          <p:nvPr/>
        </p:nvSpPr>
        <p:spPr>
          <a:xfrm>
            <a:off x="5837467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4" name="object 7524"/>
          <p:cNvSpPr/>
          <p:nvPr/>
        </p:nvSpPr>
        <p:spPr>
          <a:xfrm>
            <a:off x="5837467" y="11814171"/>
            <a:ext cx="0" cy="67945"/>
          </a:xfrm>
          <a:custGeom>
            <a:avLst/>
            <a:gdLst/>
            <a:ahLst/>
            <a:cxnLst/>
            <a:rect l="l" t="t" r="r" b="b"/>
            <a:pathLst>
              <a:path h="67945">
                <a:moveTo>
                  <a:pt x="0" y="0"/>
                </a:moveTo>
                <a:lnTo>
                  <a:pt x="0" y="676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5" name="object 7525"/>
          <p:cNvSpPr/>
          <p:nvPr/>
        </p:nvSpPr>
        <p:spPr>
          <a:xfrm>
            <a:off x="5793083" y="11505988"/>
            <a:ext cx="0" cy="130810"/>
          </a:xfrm>
          <a:custGeom>
            <a:avLst/>
            <a:gdLst/>
            <a:ahLst/>
            <a:cxnLst/>
            <a:rect l="l" t="t" r="r" b="b"/>
            <a:pathLst>
              <a:path h="130809">
                <a:moveTo>
                  <a:pt x="0" y="0"/>
                </a:moveTo>
                <a:lnTo>
                  <a:pt x="0" y="1306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6" name="object 7526"/>
          <p:cNvSpPr/>
          <p:nvPr/>
        </p:nvSpPr>
        <p:spPr>
          <a:xfrm>
            <a:off x="5793083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7" name="object 7527"/>
          <p:cNvSpPr/>
          <p:nvPr/>
        </p:nvSpPr>
        <p:spPr>
          <a:xfrm>
            <a:off x="5793083" y="11858555"/>
            <a:ext cx="0" cy="33655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8" name="object 7528"/>
          <p:cNvSpPr/>
          <p:nvPr/>
        </p:nvSpPr>
        <p:spPr>
          <a:xfrm>
            <a:off x="5748699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9" name="object 7529"/>
          <p:cNvSpPr/>
          <p:nvPr/>
        </p:nvSpPr>
        <p:spPr>
          <a:xfrm>
            <a:off x="5748699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0" name="object 7530"/>
          <p:cNvSpPr/>
          <p:nvPr/>
        </p:nvSpPr>
        <p:spPr>
          <a:xfrm>
            <a:off x="5704314" y="11526390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1" name="object 7531"/>
          <p:cNvSpPr/>
          <p:nvPr/>
        </p:nvSpPr>
        <p:spPr>
          <a:xfrm>
            <a:off x="5704314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2" name="object 7532"/>
          <p:cNvSpPr/>
          <p:nvPr/>
        </p:nvSpPr>
        <p:spPr>
          <a:xfrm>
            <a:off x="5704314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3" name="object 7533"/>
          <p:cNvSpPr/>
          <p:nvPr/>
        </p:nvSpPr>
        <p:spPr>
          <a:xfrm>
            <a:off x="5659930" y="11536412"/>
            <a:ext cx="0" cy="55880"/>
          </a:xfrm>
          <a:custGeom>
            <a:avLst/>
            <a:gdLst/>
            <a:ahLst/>
            <a:cxnLst/>
            <a:rect l="l" t="t" r="r" b="b"/>
            <a:pathLst>
              <a:path h="55879">
                <a:moveTo>
                  <a:pt x="0" y="0"/>
                </a:moveTo>
                <a:lnTo>
                  <a:pt x="0" y="558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4" name="object 7534"/>
          <p:cNvSpPr/>
          <p:nvPr/>
        </p:nvSpPr>
        <p:spPr>
          <a:xfrm>
            <a:off x="5659930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5" name="object 7535"/>
          <p:cNvSpPr/>
          <p:nvPr/>
        </p:nvSpPr>
        <p:spPr>
          <a:xfrm>
            <a:off x="5659930" y="11814171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4">
                <a:moveTo>
                  <a:pt x="0" y="0"/>
                </a:moveTo>
                <a:lnTo>
                  <a:pt x="0" y="1084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6" name="object 7536"/>
          <p:cNvSpPr/>
          <p:nvPr/>
        </p:nvSpPr>
        <p:spPr>
          <a:xfrm>
            <a:off x="5615546" y="11546792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898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7" name="object 7537"/>
          <p:cNvSpPr/>
          <p:nvPr/>
        </p:nvSpPr>
        <p:spPr>
          <a:xfrm>
            <a:off x="5615546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8" name="object 7538"/>
          <p:cNvSpPr/>
          <p:nvPr/>
        </p:nvSpPr>
        <p:spPr>
          <a:xfrm>
            <a:off x="5615546" y="11858555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40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9" name="object 7539"/>
          <p:cNvSpPr/>
          <p:nvPr/>
        </p:nvSpPr>
        <p:spPr>
          <a:xfrm>
            <a:off x="5571162" y="11556814"/>
            <a:ext cx="0" cy="124460"/>
          </a:xfrm>
          <a:custGeom>
            <a:avLst/>
            <a:gdLst/>
            <a:ahLst/>
            <a:cxnLst/>
            <a:rect l="l" t="t" r="r" b="b"/>
            <a:pathLst>
              <a:path h="124459">
                <a:moveTo>
                  <a:pt x="0" y="0"/>
                </a:moveTo>
                <a:lnTo>
                  <a:pt x="0" y="1242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0" name="object 7540"/>
          <p:cNvSpPr/>
          <p:nvPr/>
        </p:nvSpPr>
        <p:spPr>
          <a:xfrm>
            <a:off x="5571162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1" name="object 7541"/>
          <p:cNvSpPr/>
          <p:nvPr/>
        </p:nvSpPr>
        <p:spPr>
          <a:xfrm>
            <a:off x="5571162" y="11902939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2" name="object 7542"/>
          <p:cNvSpPr/>
          <p:nvPr/>
        </p:nvSpPr>
        <p:spPr>
          <a:xfrm>
            <a:off x="5526778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3" name="object 7543"/>
          <p:cNvSpPr/>
          <p:nvPr/>
        </p:nvSpPr>
        <p:spPr>
          <a:xfrm>
            <a:off x="5526778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4" name="object 7544"/>
          <p:cNvSpPr/>
          <p:nvPr/>
        </p:nvSpPr>
        <p:spPr>
          <a:xfrm>
            <a:off x="5526778" y="11947323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1610" y="2863"/>
                </a:moveTo>
                <a:lnTo>
                  <a:pt x="1610" y="2863"/>
                </a:lnTo>
              </a:path>
            </a:pathLst>
          </a:custGeom>
          <a:ln w="5726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5" name="object 7545"/>
          <p:cNvSpPr/>
          <p:nvPr/>
        </p:nvSpPr>
        <p:spPr>
          <a:xfrm>
            <a:off x="5482394" y="1157721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6" name="object 7546"/>
          <p:cNvSpPr/>
          <p:nvPr/>
        </p:nvSpPr>
        <p:spPr>
          <a:xfrm>
            <a:off x="5482394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7" name="object 7547"/>
          <p:cNvSpPr/>
          <p:nvPr/>
        </p:nvSpPr>
        <p:spPr>
          <a:xfrm>
            <a:off x="5482394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8" name="object 7548"/>
          <p:cNvSpPr/>
          <p:nvPr/>
        </p:nvSpPr>
        <p:spPr>
          <a:xfrm>
            <a:off x="5438009" y="1158724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3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9" name="object 7549"/>
          <p:cNvSpPr/>
          <p:nvPr/>
        </p:nvSpPr>
        <p:spPr>
          <a:xfrm>
            <a:off x="5438009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0" name="object 7550"/>
          <p:cNvSpPr/>
          <p:nvPr/>
        </p:nvSpPr>
        <p:spPr>
          <a:xfrm>
            <a:off x="5438009" y="11858555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4">
                <a:moveTo>
                  <a:pt x="0" y="0"/>
                </a:moveTo>
                <a:lnTo>
                  <a:pt x="0" y="1148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1" name="object 7551"/>
          <p:cNvSpPr/>
          <p:nvPr/>
        </p:nvSpPr>
        <p:spPr>
          <a:xfrm>
            <a:off x="5393625" y="11597620"/>
            <a:ext cx="0" cy="8382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3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2" name="object 7552"/>
          <p:cNvSpPr/>
          <p:nvPr/>
        </p:nvSpPr>
        <p:spPr>
          <a:xfrm>
            <a:off x="5393625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3" name="object 7553"/>
          <p:cNvSpPr/>
          <p:nvPr/>
        </p:nvSpPr>
        <p:spPr>
          <a:xfrm>
            <a:off x="5393625" y="11902939"/>
            <a:ext cx="0" cy="80645"/>
          </a:xfrm>
          <a:custGeom>
            <a:avLst/>
            <a:gdLst/>
            <a:ahLst/>
            <a:cxnLst/>
            <a:rect l="l" t="t" r="r" b="b"/>
            <a:pathLst>
              <a:path h="80645">
                <a:moveTo>
                  <a:pt x="0" y="0"/>
                </a:moveTo>
                <a:lnTo>
                  <a:pt x="0" y="805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4" name="object 7554"/>
          <p:cNvSpPr/>
          <p:nvPr/>
        </p:nvSpPr>
        <p:spPr>
          <a:xfrm>
            <a:off x="5349241" y="11607641"/>
            <a:ext cx="0" cy="118110"/>
          </a:xfrm>
          <a:custGeom>
            <a:avLst/>
            <a:gdLst/>
            <a:ahLst/>
            <a:cxnLst/>
            <a:rect l="l" t="t" r="r" b="b"/>
            <a:pathLst>
              <a:path h="118109">
                <a:moveTo>
                  <a:pt x="0" y="0"/>
                </a:moveTo>
                <a:lnTo>
                  <a:pt x="0" y="11776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5" name="object 7555"/>
          <p:cNvSpPr/>
          <p:nvPr/>
        </p:nvSpPr>
        <p:spPr>
          <a:xfrm>
            <a:off x="5349241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6" name="object 7556"/>
          <p:cNvSpPr/>
          <p:nvPr/>
        </p:nvSpPr>
        <p:spPr>
          <a:xfrm>
            <a:off x="5349241" y="11947323"/>
            <a:ext cx="0" cy="46355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61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7" name="object 7557"/>
          <p:cNvSpPr/>
          <p:nvPr/>
        </p:nvSpPr>
        <p:spPr>
          <a:xfrm>
            <a:off x="5304857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8" name="object 7558"/>
          <p:cNvSpPr/>
          <p:nvPr/>
        </p:nvSpPr>
        <p:spPr>
          <a:xfrm>
            <a:off x="5304857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9" name="object 7559"/>
          <p:cNvSpPr/>
          <p:nvPr/>
        </p:nvSpPr>
        <p:spPr>
          <a:xfrm>
            <a:off x="5304857" y="11991708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0" name="object 7560"/>
          <p:cNvSpPr/>
          <p:nvPr/>
        </p:nvSpPr>
        <p:spPr>
          <a:xfrm>
            <a:off x="5260473" y="11628044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0"/>
                </a:moveTo>
                <a:lnTo>
                  <a:pt x="0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1" name="object 7561"/>
          <p:cNvSpPr/>
          <p:nvPr/>
        </p:nvSpPr>
        <p:spPr>
          <a:xfrm>
            <a:off x="5260473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2" name="object 7562"/>
          <p:cNvSpPr/>
          <p:nvPr/>
        </p:nvSpPr>
        <p:spPr>
          <a:xfrm>
            <a:off x="5260473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3" name="object 7563"/>
          <p:cNvSpPr/>
          <p:nvPr/>
        </p:nvSpPr>
        <p:spPr>
          <a:xfrm>
            <a:off x="5216089" y="11638066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9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4" name="object 7564"/>
          <p:cNvSpPr/>
          <p:nvPr/>
        </p:nvSpPr>
        <p:spPr>
          <a:xfrm>
            <a:off x="5216089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5" name="object 7565"/>
          <p:cNvSpPr/>
          <p:nvPr/>
        </p:nvSpPr>
        <p:spPr>
          <a:xfrm>
            <a:off x="5216089" y="11902939"/>
            <a:ext cx="0" cy="121285"/>
          </a:xfrm>
          <a:custGeom>
            <a:avLst/>
            <a:gdLst/>
            <a:ahLst/>
            <a:cxnLst/>
            <a:rect l="l" t="t" r="r" b="b"/>
            <a:pathLst>
              <a:path h="121284">
                <a:moveTo>
                  <a:pt x="0" y="0"/>
                </a:moveTo>
                <a:lnTo>
                  <a:pt x="0" y="1209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6" name="object 7566"/>
          <p:cNvSpPr/>
          <p:nvPr/>
        </p:nvSpPr>
        <p:spPr>
          <a:xfrm>
            <a:off x="5171705" y="11648089"/>
            <a:ext cx="0" cy="77470"/>
          </a:xfrm>
          <a:custGeom>
            <a:avLst/>
            <a:gdLst/>
            <a:ahLst/>
            <a:cxnLst/>
            <a:rect l="l" t="t" r="r" b="b"/>
            <a:pathLst>
              <a:path h="77470">
                <a:moveTo>
                  <a:pt x="0" y="0"/>
                </a:moveTo>
                <a:lnTo>
                  <a:pt x="0" y="773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7" name="object 7567"/>
          <p:cNvSpPr/>
          <p:nvPr/>
        </p:nvSpPr>
        <p:spPr>
          <a:xfrm>
            <a:off x="5171705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8" name="object 7568"/>
          <p:cNvSpPr/>
          <p:nvPr/>
        </p:nvSpPr>
        <p:spPr>
          <a:xfrm>
            <a:off x="5171705" y="11947323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97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9" name="object 7569"/>
          <p:cNvSpPr/>
          <p:nvPr/>
        </p:nvSpPr>
        <p:spPr>
          <a:xfrm>
            <a:off x="5127321" y="11658469"/>
            <a:ext cx="0" cy="111760"/>
          </a:xfrm>
          <a:custGeom>
            <a:avLst/>
            <a:gdLst/>
            <a:ahLst/>
            <a:cxnLst/>
            <a:rect l="l" t="t" r="r" b="b"/>
            <a:pathLst>
              <a:path h="111759">
                <a:moveTo>
                  <a:pt x="0" y="0"/>
                </a:moveTo>
                <a:lnTo>
                  <a:pt x="0" y="11131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0" name="object 7570"/>
          <p:cNvSpPr/>
          <p:nvPr/>
        </p:nvSpPr>
        <p:spPr>
          <a:xfrm>
            <a:off x="5127321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1" name="object 7571"/>
          <p:cNvSpPr/>
          <p:nvPr/>
        </p:nvSpPr>
        <p:spPr>
          <a:xfrm>
            <a:off x="5127321" y="11991708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6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2" name="object 7572"/>
          <p:cNvSpPr/>
          <p:nvPr/>
        </p:nvSpPr>
        <p:spPr>
          <a:xfrm>
            <a:off x="5082937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3" name="object 7573"/>
          <p:cNvSpPr/>
          <p:nvPr/>
        </p:nvSpPr>
        <p:spPr>
          <a:xfrm>
            <a:off x="5082937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4" name="object 7574"/>
          <p:cNvSpPr/>
          <p:nvPr/>
        </p:nvSpPr>
        <p:spPr>
          <a:xfrm>
            <a:off x="5082937" y="12036092"/>
            <a:ext cx="0" cy="18415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0"/>
                </a:moveTo>
                <a:lnTo>
                  <a:pt x="0" y="1825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5" name="object 7575"/>
          <p:cNvSpPr/>
          <p:nvPr/>
        </p:nvSpPr>
        <p:spPr>
          <a:xfrm>
            <a:off x="5038194" y="11678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1610" y="1252"/>
                </a:moveTo>
                <a:lnTo>
                  <a:pt x="1610" y="12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6" name="object 7576"/>
          <p:cNvSpPr/>
          <p:nvPr/>
        </p:nvSpPr>
        <p:spPr>
          <a:xfrm>
            <a:off x="5038194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7" name="object 7577"/>
          <p:cNvSpPr/>
          <p:nvPr/>
        </p:nvSpPr>
        <p:spPr>
          <a:xfrm>
            <a:off x="5038194" y="11902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8" name="object 7578"/>
          <p:cNvSpPr/>
          <p:nvPr/>
        </p:nvSpPr>
        <p:spPr>
          <a:xfrm>
            <a:off x="4993810" y="11688893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50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9" name="object 7579"/>
          <p:cNvSpPr/>
          <p:nvPr/>
        </p:nvSpPr>
        <p:spPr>
          <a:xfrm>
            <a:off x="4993810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0" name="object 7580"/>
          <p:cNvSpPr/>
          <p:nvPr/>
        </p:nvSpPr>
        <p:spPr>
          <a:xfrm>
            <a:off x="4993810" y="11947323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91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1" name="object 7581"/>
          <p:cNvSpPr/>
          <p:nvPr/>
        </p:nvSpPr>
        <p:spPr>
          <a:xfrm>
            <a:off x="4949426" y="1169891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87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2" name="object 7582"/>
          <p:cNvSpPr/>
          <p:nvPr/>
        </p:nvSpPr>
        <p:spPr>
          <a:xfrm>
            <a:off x="4949426" y="11814171"/>
            <a:ext cx="0" cy="58419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83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3" name="object 7583"/>
          <p:cNvSpPr/>
          <p:nvPr/>
        </p:nvSpPr>
        <p:spPr>
          <a:xfrm>
            <a:off x="1664643" y="100388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4" name="object 7584"/>
          <p:cNvSpPr/>
          <p:nvPr/>
        </p:nvSpPr>
        <p:spPr>
          <a:xfrm>
            <a:off x="1630281" y="10083190"/>
            <a:ext cx="123189" cy="0"/>
          </a:xfrm>
          <a:custGeom>
            <a:avLst/>
            <a:gdLst/>
            <a:ahLst/>
            <a:cxnLst/>
            <a:rect l="l" t="t" r="r" b="b"/>
            <a:pathLst>
              <a:path w="123189">
                <a:moveTo>
                  <a:pt x="0" y="0"/>
                </a:moveTo>
                <a:lnTo>
                  <a:pt x="1231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5" name="object 7585"/>
          <p:cNvSpPr/>
          <p:nvPr/>
        </p:nvSpPr>
        <p:spPr>
          <a:xfrm>
            <a:off x="1797795" y="100831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6" name="object 7586"/>
          <p:cNvSpPr/>
          <p:nvPr/>
        </p:nvSpPr>
        <p:spPr>
          <a:xfrm>
            <a:off x="1617395" y="1012757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6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7" name="object 7587"/>
          <p:cNvSpPr/>
          <p:nvPr/>
        </p:nvSpPr>
        <p:spPr>
          <a:xfrm>
            <a:off x="1753411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8" name="object 7588"/>
          <p:cNvSpPr/>
          <p:nvPr/>
        </p:nvSpPr>
        <p:spPr>
          <a:xfrm>
            <a:off x="1930948" y="1012757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9" name="object 7589"/>
          <p:cNvSpPr/>
          <p:nvPr/>
        </p:nvSpPr>
        <p:spPr>
          <a:xfrm>
            <a:off x="1604152" y="1017195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49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0" name="object 7590"/>
          <p:cNvSpPr/>
          <p:nvPr/>
        </p:nvSpPr>
        <p:spPr>
          <a:xfrm>
            <a:off x="1709027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1" name="object 7591"/>
          <p:cNvSpPr/>
          <p:nvPr/>
        </p:nvSpPr>
        <p:spPr>
          <a:xfrm>
            <a:off x="1886564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2" name="object 7592"/>
          <p:cNvSpPr/>
          <p:nvPr/>
        </p:nvSpPr>
        <p:spPr>
          <a:xfrm>
            <a:off x="2064100" y="1017195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3" name="object 7593"/>
          <p:cNvSpPr/>
          <p:nvPr/>
        </p:nvSpPr>
        <p:spPr>
          <a:xfrm>
            <a:off x="2241637" y="10171958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4" name="object 7594"/>
          <p:cNvSpPr/>
          <p:nvPr/>
        </p:nvSpPr>
        <p:spPr>
          <a:xfrm>
            <a:off x="1591266" y="10216343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5" name="object 7595"/>
          <p:cNvSpPr/>
          <p:nvPr/>
        </p:nvSpPr>
        <p:spPr>
          <a:xfrm>
            <a:off x="1664643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6" name="object 7596"/>
          <p:cNvSpPr/>
          <p:nvPr/>
        </p:nvSpPr>
        <p:spPr>
          <a:xfrm>
            <a:off x="1842179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7" name="object 7597"/>
          <p:cNvSpPr/>
          <p:nvPr/>
        </p:nvSpPr>
        <p:spPr>
          <a:xfrm>
            <a:off x="2019716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8" name="object 7598"/>
          <p:cNvSpPr/>
          <p:nvPr/>
        </p:nvSpPr>
        <p:spPr>
          <a:xfrm>
            <a:off x="2197253" y="1021634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9" name="object 7599"/>
          <p:cNvSpPr/>
          <p:nvPr/>
        </p:nvSpPr>
        <p:spPr>
          <a:xfrm>
            <a:off x="2374789" y="1021634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0" name="object 7600"/>
          <p:cNvSpPr/>
          <p:nvPr/>
        </p:nvSpPr>
        <p:spPr>
          <a:xfrm>
            <a:off x="1620259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1" name="object 7601"/>
          <p:cNvSpPr/>
          <p:nvPr/>
        </p:nvSpPr>
        <p:spPr>
          <a:xfrm>
            <a:off x="1797795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2" name="object 7602"/>
          <p:cNvSpPr/>
          <p:nvPr/>
        </p:nvSpPr>
        <p:spPr>
          <a:xfrm>
            <a:off x="1975332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3" name="object 7603"/>
          <p:cNvSpPr/>
          <p:nvPr/>
        </p:nvSpPr>
        <p:spPr>
          <a:xfrm>
            <a:off x="2152868" y="1026072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4" name="object 7604"/>
          <p:cNvSpPr/>
          <p:nvPr/>
        </p:nvSpPr>
        <p:spPr>
          <a:xfrm>
            <a:off x="2330405" y="10260727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5" name="object 7605"/>
          <p:cNvSpPr/>
          <p:nvPr/>
        </p:nvSpPr>
        <p:spPr>
          <a:xfrm>
            <a:off x="2508299" y="10260727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4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6" name="object 7606"/>
          <p:cNvSpPr/>
          <p:nvPr/>
        </p:nvSpPr>
        <p:spPr>
          <a:xfrm>
            <a:off x="1575875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7" name="object 7607"/>
          <p:cNvSpPr/>
          <p:nvPr/>
        </p:nvSpPr>
        <p:spPr>
          <a:xfrm>
            <a:off x="1753411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8" name="object 7608"/>
          <p:cNvSpPr/>
          <p:nvPr/>
        </p:nvSpPr>
        <p:spPr>
          <a:xfrm>
            <a:off x="1930948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9" name="object 7609"/>
          <p:cNvSpPr/>
          <p:nvPr/>
        </p:nvSpPr>
        <p:spPr>
          <a:xfrm>
            <a:off x="2108484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0" name="object 7610"/>
          <p:cNvSpPr/>
          <p:nvPr/>
        </p:nvSpPr>
        <p:spPr>
          <a:xfrm>
            <a:off x="2286021" y="1030511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1" name="object 7611"/>
          <p:cNvSpPr/>
          <p:nvPr/>
        </p:nvSpPr>
        <p:spPr>
          <a:xfrm>
            <a:off x="2463915" y="1030511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2" name="object 7612"/>
          <p:cNvSpPr/>
          <p:nvPr/>
        </p:nvSpPr>
        <p:spPr>
          <a:xfrm>
            <a:off x="2641452" y="10305111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35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3" name="object 7613"/>
          <p:cNvSpPr/>
          <p:nvPr/>
        </p:nvSpPr>
        <p:spPr>
          <a:xfrm>
            <a:off x="1551893" y="103494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27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4" name="object 7614"/>
          <p:cNvSpPr/>
          <p:nvPr/>
        </p:nvSpPr>
        <p:spPr>
          <a:xfrm>
            <a:off x="1709027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5" name="object 7615"/>
          <p:cNvSpPr/>
          <p:nvPr/>
        </p:nvSpPr>
        <p:spPr>
          <a:xfrm>
            <a:off x="1886564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6" name="object 7616"/>
          <p:cNvSpPr/>
          <p:nvPr/>
        </p:nvSpPr>
        <p:spPr>
          <a:xfrm>
            <a:off x="2064100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7" name="object 7617"/>
          <p:cNvSpPr/>
          <p:nvPr/>
        </p:nvSpPr>
        <p:spPr>
          <a:xfrm>
            <a:off x="2241637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8" name="object 7618"/>
          <p:cNvSpPr/>
          <p:nvPr/>
        </p:nvSpPr>
        <p:spPr>
          <a:xfrm>
            <a:off x="2419531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9" name="object 7619"/>
          <p:cNvSpPr/>
          <p:nvPr/>
        </p:nvSpPr>
        <p:spPr>
          <a:xfrm>
            <a:off x="2597068" y="1034949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0" name="object 7620"/>
          <p:cNvSpPr/>
          <p:nvPr/>
        </p:nvSpPr>
        <p:spPr>
          <a:xfrm>
            <a:off x="2774604" y="10349495"/>
            <a:ext cx="81280" cy="0"/>
          </a:xfrm>
          <a:custGeom>
            <a:avLst/>
            <a:gdLst/>
            <a:ahLst/>
            <a:cxnLst/>
            <a:rect l="l" t="t" r="r" b="b"/>
            <a:pathLst>
              <a:path w="81280">
                <a:moveTo>
                  <a:pt x="0" y="0"/>
                </a:moveTo>
                <a:lnTo>
                  <a:pt x="8089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1" name="object 7621"/>
          <p:cNvSpPr/>
          <p:nvPr/>
        </p:nvSpPr>
        <p:spPr>
          <a:xfrm>
            <a:off x="1538649" y="10393879"/>
            <a:ext cx="81915" cy="0"/>
          </a:xfrm>
          <a:custGeom>
            <a:avLst/>
            <a:gdLst/>
            <a:ahLst/>
            <a:cxnLst/>
            <a:rect l="l" t="t" r="r" b="b"/>
            <a:pathLst>
              <a:path w="81915">
                <a:moveTo>
                  <a:pt x="0" y="0"/>
                </a:moveTo>
                <a:lnTo>
                  <a:pt x="8160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2" name="object 7622"/>
          <p:cNvSpPr/>
          <p:nvPr/>
        </p:nvSpPr>
        <p:spPr>
          <a:xfrm>
            <a:off x="1664643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3" name="object 7623"/>
          <p:cNvSpPr/>
          <p:nvPr/>
        </p:nvSpPr>
        <p:spPr>
          <a:xfrm>
            <a:off x="1842179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4" name="object 7624"/>
          <p:cNvSpPr/>
          <p:nvPr/>
        </p:nvSpPr>
        <p:spPr>
          <a:xfrm>
            <a:off x="2019716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5" name="object 7625"/>
          <p:cNvSpPr/>
          <p:nvPr/>
        </p:nvSpPr>
        <p:spPr>
          <a:xfrm>
            <a:off x="2197253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6" name="object 7626"/>
          <p:cNvSpPr/>
          <p:nvPr/>
        </p:nvSpPr>
        <p:spPr>
          <a:xfrm>
            <a:off x="2374789" y="10393879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7" name="object 7627"/>
          <p:cNvSpPr/>
          <p:nvPr/>
        </p:nvSpPr>
        <p:spPr>
          <a:xfrm>
            <a:off x="2552683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8" name="object 7628"/>
          <p:cNvSpPr/>
          <p:nvPr/>
        </p:nvSpPr>
        <p:spPr>
          <a:xfrm>
            <a:off x="2730220" y="1039387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9" name="object 7629"/>
          <p:cNvSpPr/>
          <p:nvPr/>
        </p:nvSpPr>
        <p:spPr>
          <a:xfrm>
            <a:off x="2907757" y="10393879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87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0" name="object 7630"/>
          <p:cNvSpPr/>
          <p:nvPr/>
        </p:nvSpPr>
        <p:spPr>
          <a:xfrm>
            <a:off x="1525406" y="10438263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4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1" name="object 7631"/>
          <p:cNvSpPr/>
          <p:nvPr/>
        </p:nvSpPr>
        <p:spPr>
          <a:xfrm>
            <a:off x="1620259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2" name="object 7632"/>
          <p:cNvSpPr/>
          <p:nvPr/>
        </p:nvSpPr>
        <p:spPr>
          <a:xfrm>
            <a:off x="1797795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3" name="object 7633"/>
          <p:cNvSpPr/>
          <p:nvPr/>
        </p:nvSpPr>
        <p:spPr>
          <a:xfrm>
            <a:off x="1975332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4" name="object 7634"/>
          <p:cNvSpPr/>
          <p:nvPr/>
        </p:nvSpPr>
        <p:spPr>
          <a:xfrm>
            <a:off x="2152868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5" name="object 7635"/>
          <p:cNvSpPr/>
          <p:nvPr/>
        </p:nvSpPr>
        <p:spPr>
          <a:xfrm>
            <a:off x="2330405" y="10438263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6" name="object 7636"/>
          <p:cNvSpPr/>
          <p:nvPr/>
        </p:nvSpPr>
        <p:spPr>
          <a:xfrm>
            <a:off x="2508299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7" name="object 7637"/>
          <p:cNvSpPr/>
          <p:nvPr/>
        </p:nvSpPr>
        <p:spPr>
          <a:xfrm>
            <a:off x="2685836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8" name="object 7638"/>
          <p:cNvSpPr/>
          <p:nvPr/>
        </p:nvSpPr>
        <p:spPr>
          <a:xfrm>
            <a:off x="2863372" y="1043826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9" name="object 7639"/>
          <p:cNvSpPr/>
          <p:nvPr/>
        </p:nvSpPr>
        <p:spPr>
          <a:xfrm>
            <a:off x="3040909" y="10438263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6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0" name="object 7640"/>
          <p:cNvSpPr/>
          <p:nvPr/>
        </p:nvSpPr>
        <p:spPr>
          <a:xfrm>
            <a:off x="1512520" y="10482647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97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1" name="object 7641"/>
          <p:cNvSpPr/>
          <p:nvPr/>
        </p:nvSpPr>
        <p:spPr>
          <a:xfrm>
            <a:off x="1575875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2" name="object 7642"/>
          <p:cNvSpPr/>
          <p:nvPr/>
        </p:nvSpPr>
        <p:spPr>
          <a:xfrm>
            <a:off x="1753411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3" name="object 7643"/>
          <p:cNvSpPr/>
          <p:nvPr/>
        </p:nvSpPr>
        <p:spPr>
          <a:xfrm>
            <a:off x="1930948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4" name="object 7644"/>
          <p:cNvSpPr/>
          <p:nvPr/>
        </p:nvSpPr>
        <p:spPr>
          <a:xfrm>
            <a:off x="2108484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5" name="object 7645"/>
          <p:cNvSpPr/>
          <p:nvPr/>
        </p:nvSpPr>
        <p:spPr>
          <a:xfrm>
            <a:off x="2286021" y="10482647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6" name="object 7646"/>
          <p:cNvSpPr/>
          <p:nvPr/>
        </p:nvSpPr>
        <p:spPr>
          <a:xfrm>
            <a:off x="2463915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7" name="object 7647"/>
          <p:cNvSpPr/>
          <p:nvPr/>
        </p:nvSpPr>
        <p:spPr>
          <a:xfrm>
            <a:off x="2641452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8" name="object 7648"/>
          <p:cNvSpPr/>
          <p:nvPr/>
        </p:nvSpPr>
        <p:spPr>
          <a:xfrm>
            <a:off x="2818988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9" name="object 7649"/>
          <p:cNvSpPr/>
          <p:nvPr/>
        </p:nvSpPr>
        <p:spPr>
          <a:xfrm>
            <a:off x="2996525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0" name="object 7650"/>
          <p:cNvSpPr/>
          <p:nvPr/>
        </p:nvSpPr>
        <p:spPr>
          <a:xfrm>
            <a:off x="3174061" y="1048264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1" name="object 7651"/>
          <p:cNvSpPr/>
          <p:nvPr/>
        </p:nvSpPr>
        <p:spPr>
          <a:xfrm>
            <a:off x="1531491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2" name="object 7652"/>
          <p:cNvSpPr/>
          <p:nvPr/>
        </p:nvSpPr>
        <p:spPr>
          <a:xfrm>
            <a:off x="1709027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3" name="object 7653"/>
          <p:cNvSpPr/>
          <p:nvPr/>
        </p:nvSpPr>
        <p:spPr>
          <a:xfrm>
            <a:off x="1886564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4" name="object 7654"/>
          <p:cNvSpPr/>
          <p:nvPr/>
        </p:nvSpPr>
        <p:spPr>
          <a:xfrm>
            <a:off x="2064100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5" name="object 7655"/>
          <p:cNvSpPr/>
          <p:nvPr/>
        </p:nvSpPr>
        <p:spPr>
          <a:xfrm>
            <a:off x="2241637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6" name="object 7656"/>
          <p:cNvSpPr/>
          <p:nvPr/>
        </p:nvSpPr>
        <p:spPr>
          <a:xfrm>
            <a:off x="2419531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7" name="object 7657"/>
          <p:cNvSpPr/>
          <p:nvPr/>
        </p:nvSpPr>
        <p:spPr>
          <a:xfrm>
            <a:off x="2597068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8" name="object 7658"/>
          <p:cNvSpPr/>
          <p:nvPr/>
        </p:nvSpPr>
        <p:spPr>
          <a:xfrm>
            <a:off x="2774604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9" name="object 7659"/>
          <p:cNvSpPr/>
          <p:nvPr/>
        </p:nvSpPr>
        <p:spPr>
          <a:xfrm>
            <a:off x="2952141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0" name="object 7660"/>
          <p:cNvSpPr/>
          <p:nvPr/>
        </p:nvSpPr>
        <p:spPr>
          <a:xfrm>
            <a:off x="3129677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1" name="object 7661"/>
          <p:cNvSpPr/>
          <p:nvPr/>
        </p:nvSpPr>
        <p:spPr>
          <a:xfrm>
            <a:off x="3307214" y="1052703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2" name="object 7662"/>
          <p:cNvSpPr/>
          <p:nvPr/>
        </p:nvSpPr>
        <p:spPr>
          <a:xfrm>
            <a:off x="1487106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3" name="object 7663"/>
          <p:cNvSpPr/>
          <p:nvPr/>
        </p:nvSpPr>
        <p:spPr>
          <a:xfrm>
            <a:off x="1664643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4" name="object 7664"/>
          <p:cNvSpPr/>
          <p:nvPr/>
        </p:nvSpPr>
        <p:spPr>
          <a:xfrm>
            <a:off x="1842179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5" name="object 7665"/>
          <p:cNvSpPr/>
          <p:nvPr/>
        </p:nvSpPr>
        <p:spPr>
          <a:xfrm>
            <a:off x="2019716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6" name="object 7666"/>
          <p:cNvSpPr/>
          <p:nvPr/>
        </p:nvSpPr>
        <p:spPr>
          <a:xfrm>
            <a:off x="2197253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7" name="object 7667"/>
          <p:cNvSpPr/>
          <p:nvPr/>
        </p:nvSpPr>
        <p:spPr>
          <a:xfrm>
            <a:off x="2374789" y="1057141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8" name="object 7668"/>
          <p:cNvSpPr/>
          <p:nvPr/>
        </p:nvSpPr>
        <p:spPr>
          <a:xfrm>
            <a:off x="2552683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9" name="object 7669"/>
          <p:cNvSpPr/>
          <p:nvPr/>
        </p:nvSpPr>
        <p:spPr>
          <a:xfrm>
            <a:off x="2730220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0" name="object 7670"/>
          <p:cNvSpPr/>
          <p:nvPr/>
        </p:nvSpPr>
        <p:spPr>
          <a:xfrm>
            <a:off x="2907757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1" name="object 7671"/>
          <p:cNvSpPr/>
          <p:nvPr/>
        </p:nvSpPr>
        <p:spPr>
          <a:xfrm>
            <a:off x="3085293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2" name="object 7672"/>
          <p:cNvSpPr/>
          <p:nvPr/>
        </p:nvSpPr>
        <p:spPr>
          <a:xfrm>
            <a:off x="3262829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3" name="object 7673"/>
          <p:cNvSpPr/>
          <p:nvPr/>
        </p:nvSpPr>
        <p:spPr>
          <a:xfrm>
            <a:off x="3440366" y="1057141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4" name="object 7674"/>
          <p:cNvSpPr/>
          <p:nvPr/>
        </p:nvSpPr>
        <p:spPr>
          <a:xfrm>
            <a:off x="1473147" y="10615800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7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5" name="object 7675"/>
          <p:cNvSpPr/>
          <p:nvPr/>
        </p:nvSpPr>
        <p:spPr>
          <a:xfrm>
            <a:off x="1620259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6" name="object 7676"/>
          <p:cNvSpPr/>
          <p:nvPr/>
        </p:nvSpPr>
        <p:spPr>
          <a:xfrm>
            <a:off x="1797795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7" name="object 7677"/>
          <p:cNvSpPr/>
          <p:nvPr/>
        </p:nvSpPr>
        <p:spPr>
          <a:xfrm>
            <a:off x="1975332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8" name="object 7678"/>
          <p:cNvSpPr/>
          <p:nvPr/>
        </p:nvSpPr>
        <p:spPr>
          <a:xfrm>
            <a:off x="2152868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9" name="object 7679"/>
          <p:cNvSpPr/>
          <p:nvPr/>
        </p:nvSpPr>
        <p:spPr>
          <a:xfrm>
            <a:off x="2330405" y="1061580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0" name="object 7680"/>
          <p:cNvSpPr/>
          <p:nvPr/>
        </p:nvSpPr>
        <p:spPr>
          <a:xfrm>
            <a:off x="2508299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1" name="object 7681"/>
          <p:cNvSpPr/>
          <p:nvPr/>
        </p:nvSpPr>
        <p:spPr>
          <a:xfrm>
            <a:off x="2685836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2" name="object 7682"/>
          <p:cNvSpPr/>
          <p:nvPr/>
        </p:nvSpPr>
        <p:spPr>
          <a:xfrm>
            <a:off x="2863372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3" name="object 7683"/>
          <p:cNvSpPr/>
          <p:nvPr/>
        </p:nvSpPr>
        <p:spPr>
          <a:xfrm>
            <a:off x="3040909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4" name="object 7684"/>
          <p:cNvSpPr/>
          <p:nvPr/>
        </p:nvSpPr>
        <p:spPr>
          <a:xfrm>
            <a:off x="3218445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5" name="object 7685"/>
          <p:cNvSpPr/>
          <p:nvPr/>
        </p:nvSpPr>
        <p:spPr>
          <a:xfrm>
            <a:off x="3395982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6" name="object 7686"/>
          <p:cNvSpPr/>
          <p:nvPr/>
        </p:nvSpPr>
        <p:spPr>
          <a:xfrm>
            <a:off x="3573518" y="1061580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7" name="object 7687"/>
          <p:cNvSpPr/>
          <p:nvPr/>
        </p:nvSpPr>
        <p:spPr>
          <a:xfrm>
            <a:off x="3751055" y="1061580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8" name="object 7688"/>
          <p:cNvSpPr/>
          <p:nvPr/>
        </p:nvSpPr>
        <p:spPr>
          <a:xfrm>
            <a:off x="1459903" y="10660184"/>
            <a:ext cx="71755" cy="0"/>
          </a:xfrm>
          <a:custGeom>
            <a:avLst/>
            <a:gdLst/>
            <a:ahLst/>
            <a:cxnLst/>
            <a:rect l="l" t="t" r="r" b="b"/>
            <a:pathLst>
              <a:path w="71755">
                <a:moveTo>
                  <a:pt x="0" y="0"/>
                </a:moveTo>
                <a:lnTo>
                  <a:pt x="715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9" name="object 7689"/>
          <p:cNvSpPr/>
          <p:nvPr/>
        </p:nvSpPr>
        <p:spPr>
          <a:xfrm>
            <a:off x="1575875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0" name="object 7690"/>
          <p:cNvSpPr/>
          <p:nvPr/>
        </p:nvSpPr>
        <p:spPr>
          <a:xfrm>
            <a:off x="1753411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1" name="object 7691"/>
          <p:cNvSpPr/>
          <p:nvPr/>
        </p:nvSpPr>
        <p:spPr>
          <a:xfrm>
            <a:off x="1930948" y="1066018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38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2" name="object 7692"/>
          <p:cNvSpPr/>
          <p:nvPr/>
        </p:nvSpPr>
        <p:spPr>
          <a:xfrm>
            <a:off x="2413804" y="10660184"/>
            <a:ext cx="5715" cy="0"/>
          </a:xfrm>
          <a:custGeom>
            <a:avLst/>
            <a:gdLst/>
            <a:ahLst/>
            <a:cxnLst/>
            <a:rect l="l" t="t" r="r" b="b"/>
            <a:pathLst>
              <a:path w="5714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3" name="object 7693"/>
          <p:cNvSpPr/>
          <p:nvPr/>
        </p:nvSpPr>
        <p:spPr>
          <a:xfrm>
            <a:off x="2463915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4" name="object 7694"/>
          <p:cNvSpPr/>
          <p:nvPr/>
        </p:nvSpPr>
        <p:spPr>
          <a:xfrm>
            <a:off x="2641452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5" name="object 7695"/>
          <p:cNvSpPr/>
          <p:nvPr/>
        </p:nvSpPr>
        <p:spPr>
          <a:xfrm>
            <a:off x="2818988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6" name="object 7696"/>
          <p:cNvSpPr/>
          <p:nvPr/>
        </p:nvSpPr>
        <p:spPr>
          <a:xfrm>
            <a:off x="2996525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7" name="object 7697"/>
          <p:cNvSpPr/>
          <p:nvPr/>
        </p:nvSpPr>
        <p:spPr>
          <a:xfrm>
            <a:off x="3174061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8" name="object 7698"/>
          <p:cNvSpPr/>
          <p:nvPr/>
        </p:nvSpPr>
        <p:spPr>
          <a:xfrm>
            <a:off x="3351598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9" name="object 7699"/>
          <p:cNvSpPr/>
          <p:nvPr/>
        </p:nvSpPr>
        <p:spPr>
          <a:xfrm>
            <a:off x="3529134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0" name="object 7700"/>
          <p:cNvSpPr/>
          <p:nvPr/>
        </p:nvSpPr>
        <p:spPr>
          <a:xfrm>
            <a:off x="3706671" y="1066018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1" name="object 7701"/>
          <p:cNvSpPr/>
          <p:nvPr/>
        </p:nvSpPr>
        <p:spPr>
          <a:xfrm>
            <a:off x="3884207" y="1066018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9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2" name="object 7702"/>
          <p:cNvSpPr/>
          <p:nvPr/>
        </p:nvSpPr>
        <p:spPr>
          <a:xfrm>
            <a:off x="1446660" y="10704568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4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3" name="object 7703"/>
          <p:cNvSpPr/>
          <p:nvPr/>
        </p:nvSpPr>
        <p:spPr>
          <a:xfrm>
            <a:off x="1531491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4" name="object 7704"/>
          <p:cNvSpPr/>
          <p:nvPr/>
        </p:nvSpPr>
        <p:spPr>
          <a:xfrm>
            <a:off x="1709027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5" name="object 7705"/>
          <p:cNvSpPr/>
          <p:nvPr/>
        </p:nvSpPr>
        <p:spPr>
          <a:xfrm>
            <a:off x="1886564" y="10704568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6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6" name="object 7706"/>
          <p:cNvSpPr/>
          <p:nvPr/>
        </p:nvSpPr>
        <p:spPr>
          <a:xfrm>
            <a:off x="2597068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7" name="object 7707"/>
          <p:cNvSpPr/>
          <p:nvPr/>
        </p:nvSpPr>
        <p:spPr>
          <a:xfrm>
            <a:off x="2774604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8" name="object 7708"/>
          <p:cNvSpPr/>
          <p:nvPr/>
        </p:nvSpPr>
        <p:spPr>
          <a:xfrm>
            <a:off x="2952141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9" name="object 7709"/>
          <p:cNvSpPr/>
          <p:nvPr/>
        </p:nvSpPr>
        <p:spPr>
          <a:xfrm>
            <a:off x="3129677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0" name="object 7710"/>
          <p:cNvSpPr/>
          <p:nvPr/>
        </p:nvSpPr>
        <p:spPr>
          <a:xfrm>
            <a:off x="3307214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1" name="object 7711"/>
          <p:cNvSpPr/>
          <p:nvPr/>
        </p:nvSpPr>
        <p:spPr>
          <a:xfrm>
            <a:off x="3484750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2" name="object 7712"/>
          <p:cNvSpPr/>
          <p:nvPr/>
        </p:nvSpPr>
        <p:spPr>
          <a:xfrm>
            <a:off x="3662286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3" name="object 7713"/>
          <p:cNvSpPr/>
          <p:nvPr/>
        </p:nvSpPr>
        <p:spPr>
          <a:xfrm>
            <a:off x="3839823" y="1070456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4" name="object 7714"/>
          <p:cNvSpPr/>
          <p:nvPr/>
        </p:nvSpPr>
        <p:spPr>
          <a:xfrm>
            <a:off x="4017360" y="10704568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29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5" name="object 7715"/>
          <p:cNvSpPr/>
          <p:nvPr/>
        </p:nvSpPr>
        <p:spPr>
          <a:xfrm>
            <a:off x="1433774" y="10748952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89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6" name="object 7716"/>
          <p:cNvSpPr/>
          <p:nvPr/>
        </p:nvSpPr>
        <p:spPr>
          <a:xfrm>
            <a:off x="1487106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7" name="object 7717"/>
          <p:cNvSpPr/>
          <p:nvPr/>
        </p:nvSpPr>
        <p:spPr>
          <a:xfrm>
            <a:off x="1664643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8" name="object 7718"/>
          <p:cNvSpPr/>
          <p:nvPr/>
        </p:nvSpPr>
        <p:spPr>
          <a:xfrm>
            <a:off x="1842179" y="10748952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9" name="object 7719"/>
          <p:cNvSpPr/>
          <p:nvPr/>
        </p:nvSpPr>
        <p:spPr>
          <a:xfrm>
            <a:off x="2730220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0" name="object 7720"/>
          <p:cNvSpPr/>
          <p:nvPr/>
        </p:nvSpPr>
        <p:spPr>
          <a:xfrm>
            <a:off x="2907757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1" name="object 7721"/>
          <p:cNvSpPr/>
          <p:nvPr/>
        </p:nvSpPr>
        <p:spPr>
          <a:xfrm>
            <a:off x="3085293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2" name="object 7722"/>
          <p:cNvSpPr/>
          <p:nvPr/>
        </p:nvSpPr>
        <p:spPr>
          <a:xfrm>
            <a:off x="3262829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3" name="object 7723"/>
          <p:cNvSpPr/>
          <p:nvPr/>
        </p:nvSpPr>
        <p:spPr>
          <a:xfrm>
            <a:off x="3440366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4" name="object 7724"/>
          <p:cNvSpPr/>
          <p:nvPr/>
        </p:nvSpPr>
        <p:spPr>
          <a:xfrm>
            <a:off x="3617902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5" name="object 7725"/>
          <p:cNvSpPr/>
          <p:nvPr/>
        </p:nvSpPr>
        <p:spPr>
          <a:xfrm>
            <a:off x="3795439" y="1074895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6" name="object 7726"/>
          <p:cNvSpPr/>
          <p:nvPr/>
        </p:nvSpPr>
        <p:spPr>
          <a:xfrm>
            <a:off x="3972976" y="10748952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4">
                <a:moveTo>
                  <a:pt x="0" y="0"/>
                </a:moveTo>
                <a:lnTo>
                  <a:pt x="1324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7" name="object 7727"/>
          <p:cNvSpPr/>
          <p:nvPr/>
        </p:nvSpPr>
        <p:spPr>
          <a:xfrm>
            <a:off x="1442722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8" name="object 7728"/>
          <p:cNvSpPr/>
          <p:nvPr/>
        </p:nvSpPr>
        <p:spPr>
          <a:xfrm>
            <a:off x="1620259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9" name="object 7729"/>
          <p:cNvSpPr/>
          <p:nvPr/>
        </p:nvSpPr>
        <p:spPr>
          <a:xfrm>
            <a:off x="1797795" y="1079333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09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0" name="object 7730"/>
          <p:cNvSpPr/>
          <p:nvPr/>
        </p:nvSpPr>
        <p:spPr>
          <a:xfrm>
            <a:off x="2866594" y="10793336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93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1" name="object 7731"/>
          <p:cNvSpPr/>
          <p:nvPr/>
        </p:nvSpPr>
        <p:spPr>
          <a:xfrm>
            <a:off x="3040909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2" name="object 7732"/>
          <p:cNvSpPr/>
          <p:nvPr/>
        </p:nvSpPr>
        <p:spPr>
          <a:xfrm>
            <a:off x="3218445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3" name="object 7733"/>
          <p:cNvSpPr/>
          <p:nvPr/>
        </p:nvSpPr>
        <p:spPr>
          <a:xfrm>
            <a:off x="3395982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4" name="object 7734"/>
          <p:cNvSpPr/>
          <p:nvPr/>
        </p:nvSpPr>
        <p:spPr>
          <a:xfrm>
            <a:off x="3573518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5" name="object 7735"/>
          <p:cNvSpPr/>
          <p:nvPr/>
        </p:nvSpPr>
        <p:spPr>
          <a:xfrm>
            <a:off x="3751055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6" name="object 7736"/>
          <p:cNvSpPr/>
          <p:nvPr/>
        </p:nvSpPr>
        <p:spPr>
          <a:xfrm>
            <a:off x="3928591" y="1079333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7" name="object 7737"/>
          <p:cNvSpPr/>
          <p:nvPr/>
        </p:nvSpPr>
        <p:spPr>
          <a:xfrm>
            <a:off x="4106128" y="1079333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>
                <a:moveTo>
                  <a:pt x="0" y="0"/>
                </a:moveTo>
                <a:lnTo>
                  <a:pt x="4187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8" name="object 7738"/>
          <p:cNvSpPr/>
          <p:nvPr/>
        </p:nvSpPr>
        <p:spPr>
          <a:xfrm>
            <a:off x="1407287" y="10837720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2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9" name="object 7739"/>
          <p:cNvSpPr/>
          <p:nvPr/>
        </p:nvSpPr>
        <p:spPr>
          <a:xfrm>
            <a:off x="1575875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0" name="object 7740"/>
          <p:cNvSpPr/>
          <p:nvPr/>
        </p:nvSpPr>
        <p:spPr>
          <a:xfrm>
            <a:off x="1753411" y="10837720"/>
            <a:ext cx="106680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0" y="0"/>
                </a:moveTo>
                <a:lnTo>
                  <a:pt x="1063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1" name="object 7741"/>
          <p:cNvSpPr/>
          <p:nvPr/>
        </p:nvSpPr>
        <p:spPr>
          <a:xfrm>
            <a:off x="3017643" y="10837720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>
                <a:moveTo>
                  <a:pt x="0" y="0"/>
                </a:moveTo>
                <a:lnTo>
                  <a:pt x="1120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2" name="object 7742"/>
          <p:cNvSpPr/>
          <p:nvPr/>
        </p:nvSpPr>
        <p:spPr>
          <a:xfrm>
            <a:off x="3174061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3" name="object 7743"/>
          <p:cNvSpPr/>
          <p:nvPr/>
        </p:nvSpPr>
        <p:spPr>
          <a:xfrm>
            <a:off x="3351598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4" name="object 7744"/>
          <p:cNvSpPr/>
          <p:nvPr/>
        </p:nvSpPr>
        <p:spPr>
          <a:xfrm>
            <a:off x="3529134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5" name="object 7745"/>
          <p:cNvSpPr/>
          <p:nvPr/>
        </p:nvSpPr>
        <p:spPr>
          <a:xfrm>
            <a:off x="3706671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6" name="object 7746"/>
          <p:cNvSpPr/>
          <p:nvPr/>
        </p:nvSpPr>
        <p:spPr>
          <a:xfrm>
            <a:off x="3884207" y="1083772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7" name="object 7747"/>
          <p:cNvSpPr/>
          <p:nvPr/>
        </p:nvSpPr>
        <p:spPr>
          <a:xfrm>
            <a:off x="4061744" y="1083772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32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8" name="object 7748"/>
          <p:cNvSpPr/>
          <p:nvPr/>
        </p:nvSpPr>
        <p:spPr>
          <a:xfrm>
            <a:off x="1394401" y="10882104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>
                <a:moveTo>
                  <a:pt x="0" y="0"/>
                </a:moveTo>
                <a:lnTo>
                  <a:pt x="9270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9" name="object 7749"/>
          <p:cNvSpPr/>
          <p:nvPr/>
        </p:nvSpPr>
        <p:spPr>
          <a:xfrm>
            <a:off x="1531491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0" name="object 7750"/>
          <p:cNvSpPr/>
          <p:nvPr/>
        </p:nvSpPr>
        <p:spPr>
          <a:xfrm>
            <a:off x="1709027" y="10882104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5">
                <a:moveTo>
                  <a:pt x="0" y="0"/>
                </a:moveTo>
                <a:lnTo>
                  <a:pt x="1288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1" name="object 7751"/>
          <p:cNvSpPr/>
          <p:nvPr/>
        </p:nvSpPr>
        <p:spPr>
          <a:xfrm>
            <a:off x="3168334" y="10882104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>
                <a:moveTo>
                  <a:pt x="0" y="0"/>
                </a:moveTo>
                <a:lnTo>
                  <a:pt x="944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2" name="object 7752"/>
          <p:cNvSpPr/>
          <p:nvPr/>
        </p:nvSpPr>
        <p:spPr>
          <a:xfrm>
            <a:off x="3307214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3" name="object 7753"/>
          <p:cNvSpPr/>
          <p:nvPr/>
        </p:nvSpPr>
        <p:spPr>
          <a:xfrm>
            <a:off x="3484750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4" name="object 7754"/>
          <p:cNvSpPr/>
          <p:nvPr/>
        </p:nvSpPr>
        <p:spPr>
          <a:xfrm>
            <a:off x="3662286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5" name="object 7755"/>
          <p:cNvSpPr/>
          <p:nvPr/>
        </p:nvSpPr>
        <p:spPr>
          <a:xfrm>
            <a:off x="3839823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6" name="object 7756"/>
          <p:cNvSpPr/>
          <p:nvPr/>
        </p:nvSpPr>
        <p:spPr>
          <a:xfrm>
            <a:off x="4017360" y="1088210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7" name="object 7757"/>
          <p:cNvSpPr/>
          <p:nvPr/>
        </p:nvSpPr>
        <p:spPr>
          <a:xfrm>
            <a:off x="4194896" y="10882104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9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8" name="object 7758"/>
          <p:cNvSpPr/>
          <p:nvPr/>
        </p:nvSpPr>
        <p:spPr>
          <a:xfrm>
            <a:off x="1381157" y="10926488"/>
            <a:ext cx="61594" cy="0"/>
          </a:xfrm>
          <a:custGeom>
            <a:avLst/>
            <a:gdLst/>
            <a:ahLst/>
            <a:cxnLst/>
            <a:rect l="l" t="t" r="r" b="b"/>
            <a:pathLst>
              <a:path w="61594">
                <a:moveTo>
                  <a:pt x="0" y="0"/>
                </a:moveTo>
                <a:lnTo>
                  <a:pt x="615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9" name="object 7759"/>
          <p:cNvSpPr/>
          <p:nvPr/>
        </p:nvSpPr>
        <p:spPr>
          <a:xfrm>
            <a:off x="1487106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0" name="object 7760"/>
          <p:cNvSpPr/>
          <p:nvPr/>
        </p:nvSpPr>
        <p:spPr>
          <a:xfrm>
            <a:off x="1664643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1" name="object 7761"/>
          <p:cNvSpPr/>
          <p:nvPr/>
        </p:nvSpPr>
        <p:spPr>
          <a:xfrm>
            <a:off x="3319383" y="10926488"/>
            <a:ext cx="76835" cy="0"/>
          </a:xfrm>
          <a:custGeom>
            <a:avLst/>
            <a:gdLst/>
            <a:ahLst/>
            <a:cxnLst/>
            <a:rect l="l" t="t" r="r" b="b"/>
            <a:pathLst>
              <a:path w="76835">
                <a:moveTo>
                  <a:pt x="0" y="0"/>
                </a:moveTo>
                <a:lnTo>
                  <a:pt x="7659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2" name="object 7762"/>
          <p:cNvSpPr/>
          <p:nvPr/>
        </p:nvSpPr>
        <p:spPr>
          <a:xfrm>
            <a:off x="3440366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3" name="object 7763"/>
          <p:cNvSpPr/>
          <p:nvPr/>
        </p:nvSpPr>
        <p:spPr>
          <a:xfrm>
            <a:off x="3617902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4" name="object 7764"/>
          <p:cNvSpPr/>
          <p:nvPr/>
        </p:nvSpPr>
        <p:spPr>
          <a:xfrm>
            <a:off x="3795439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5" name="object 7765"/>
          <p:cNvSpPr/>
          <p:nvPr/>
        </p:nvSpPr>
        <p:spPr>
          <a:xfrm>
            <a:off x="3972976" y="1092648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6" name="object 7766"/>
          <p:cNvSpPr/>
          <p:nvPr/>
        </p:nvSpPr>
        <p:spPr>
          <a:xfrm>
            <a:off x="4150512" y="10926488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>
                <a:moveTo>
                  <a:pt x="0" y="0"/>
                </a:moveTo>
                <a:lnTo>
                  <a:pt x="622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7" name="object 7767"/>
          <p:cNvSpPr/>
          <p:nvPr/>
        </p:nvSpPr>
        <p:spPr>
          <a:xfrm>
            <a:off x="1367914" y="1097087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8" name="object 7768"/>
          <p:cNvSpPr/>
          <p:nvPr/>
        </p:nvSpPr>
        <p:spPr>
          <a:xfrm>
            <a:off x="1442722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9" name="object 7769"/>
          <p:cNvSpPr/>
          <p:nvPr/>
        </p:nvSpPr>
        <p:spPr>
          <a:xfrm>
            <a:off x="1620259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0" name="object 7770"/>
          <p:cNvSpPr/>
          <p:nvPr/>
        </p:nvSpPr>
        <p:spPr>
          <a:xfrm>
            <a:off x="1797795" y="10970872"/>
            <a:ext cx="11430" cy="0"/>
          </a:xfrm>
          <a:custGeom>
            <a:avLst/>
            <a:gdLst/>
            <a:ahLst/>
            <a:cxnLst/>
            <a:rect l="l" t="t" r="r" b="b"/>
            <a:pathLst>
              <a:path w="11430">
                <a:moveTo>
                  <a:pt x="0" y="0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1" name="object 7771"/>
          <p:cNvSpPr/>
          <p:nvPr/>
        </p:nvSpPr>
        <p:spPr>
          <a:xfrm>
            <a:off x="3470433" y="10970872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87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2" name="object 7772"/>
          <p:cNvSpPr/>
          <p:nvPr/>
        </p:nvSpPr>
        <p:spPr>
          <a:xfrm>
            <a:off x="3573518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3" name="object 7773"/>
          <p:cNvSpPr/>
          <p:nvPr/>
        </p:nvSpPr>
        <p:spPr>
          <a:xfrm>
            <a:off x="3751055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4" name="object 7774"/>
          <p:cNvSpPr/>
          <p:nvPr/>
        </p:nvSpPr>
        <p:spPr>
          <a:xfrm>
            <a:off x="3928591" y="1097087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5" name="object 7775"/>
          <p:cNvSpPr/>
          <p:nvPr/>
        </p:nvSpPr>
        <p:spPr>
          <a:xfrm>
            <a:off x="4106128" y="10970872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6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6" name="object 7776"/>
          <p:cNvSpPr/>
          <p:nvPr/>
        </p:nvSpPr>
        <p:spPr>
          <a:xfrm>
            <a:off x="1398338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7" name="object 7777"/>
          <p:cNvSpPr/>
          <p:nvPr/>
        </p:nvSpPr>
        <p:spPr>
          <a:xfrm>
            <a:off x="1575875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8" name="object 7778"/>
          <p:cNvSpPr/>
          <p:nvPr/>
        </p:nvSpPr>
        <p:spPr>
          <a:xfrm>
            <a:off x="1753411" y="11015257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>
                <a:moveTo>
                  <a:pt x="0" y="0"/>
                </a:moveTo>
                <a:lnTo>
                  <a:pt x="4223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9" name="object 7779"/>
          <p:cNvSpPr/>
          <p:nvPr/>
        </p:nvSpPr>
        <p:spPr>
          <a:xfrm>
            <a:off x="3621482" y="11015257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080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0" name="object 7780"/>
          <p:cNvSpPr/>
          <p:nvPr/>
        </p:nvSpPr>
        <p:spPr>
          <a:xfrm>
            <a:off x="3706671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1" name="object 7781"/>
          <p:cNvSpPr/>
          <p:nvPr/>
        </p:nvSpPr>
        <p:spPr>
          <a:xfrm>
            <a:off x="3884207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2" name="object 7782"/>
          <p:cNvSpPr/>
          <p:nvPr/>
        </p:nvSpPr>
        <p:spPr>
          <a:xfrm>
            <a:off x="4061744" y="1101525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3" name="object 7783"/>
          <p:cNvSpPr/>
          <p:nvPr/>
        </p:nvSpPr>
        <p:spPr>
          <a:xfrm>
            <a:off x="1353954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4" name="object 7784"/>
          <p:cNvSpPr/>
          <p:nvPr/>
        </p:nvSpPr>
        <p:spPr>
          <a:xfrm>
            <a:off x="1531491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5" name="object 7785"/>
          <p:cNvSpPr/>
          <p:nvPr/>
        </p:nvSpPr>
        <p:spPr>
          <a:xfrm>
            <a:off x="1709027" y="11059641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0" y="0"/>
                </a:moveTo>
                <a:lnTo>
                  <a:pt x="737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6" name="object 7786"/>
          <p:cNvSpPr/>
          <p:nvPr/>
        </p:nvSpPr>
        <p:spPr>
          <a:xfrm>
            <a:off x="3715977" y="11059641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>
                <a:moveTo>
                  <a:pt x="0" y="0"/>
                </a:moveTo>
                <a:lnTo>
                  <a:pt x="794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7" name="object 7787"/>
          <p:cNvSpPr/>
          <p:nvPr/>
        </p:nvSpPr>
        <p:spPr>
          <a:xfrm>
            <a:off x="3839823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8" name="object 7788"/>
          <p:cNvSpPr/>
          <p:nvPr/>
        </p:nvSpPr>
        <p:spPr>
          <a:xfrm>
            <a:off x="4017360" y="1105964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9" name="object 7789"/>
          <p:cNvSpPr/>
          <p:nvPr/>
        </p:nvSpPr>
        <p:spPr>
          <a:xfrm>
            <a:off x="4194896" y="1105964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3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0" name="object 7790"/>
          <p:cNvSpPr/>
          <p:nvPr/>
        </p:nvSpPr>
        <p:spPr>
          <a:xfrm>
            <a:off x="1328541" y="111040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18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1" name="object 7791"/>
          <p:cNvSpPr/>
          <p:nvPr/>
        </p:nvSpPr>
        <p:spPr>
          <a:xfrm>
            <a:off x="1487106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2" name="object 7792"/>
          <p:cNvSpPr/>
          <p:nvPr/>
        </p:nvSpPr>
        <p:spPr>
          <a:xfrm>
            <a:off x="1664643" y="11104025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48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3" name="object 7793"/>
          <p:cNvSpPr/>
          <p:nvPr/>
        </p:nvSpPr>
        <p:spPr>
          <a:xfrm>
            <a:off x="3795439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4" name="object 7794"/>
          <p:cNvSpPr/>
          <p:nvPr/>
        </p:nvSpPr>
        <p:spPr>
          <a:xfrm>
            <a:off x="3972976" y="1110402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5" name="object 7795"/>
          <p:cNvSpPr/>
          <p:nvPr/>
        </p:nvSpPr>
        <p:spPr>
          <a:xfrm>
            <a:off x="4150512" y="1110402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7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6" name="object 7796"/>
          <p:cNvSpPr/>
          <p:nvPr/>
        </p:nvSpPr>
        <p:spPr>
          <a:xfrm>
            <a:off x="1315655" y="11148409"/>
            <a:ext cx="83185" cy="0"/>
          </a:xfrm>
          <a:custGeom>
            <a:avLst/>
            <a:gdLst/>
            <a:ahLst/>
            <a:cxnLst/>
            <a:rect l="l" t="t" r="r" b="b"/>
            <a:pathLst>
              <a:path w="83184">
                <a:moveTo>
                  <a:pt x="0" y="0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7" name="object 7797"/>
          <p:cNvSpPr/>
          <p:nvPr/>
        </p:nvSpPr>
        <p:spPr>
          <a:xfrm>
            <a:off x="1442722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8" name="object 7798"/>
          <p:cNvSpPr/>
          <p:nvPr/>
        </p:nvSpPr>
        <p:spPr>
          <a:xfrm>
            <a:off x="1620259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9" name="object 7799"/>
          <p:cNvSpPr/>
          <p:nvPr/>
        </p:nvSpPr>
        <p:spPr>
          <a:xfrm>
            <a:off x="3805461" y="11148409"/>
            <a:ext cx="78740" cy="0"/>
          </a:xfrm>
          <a:custGeom>
            <a:avLst/>
            <a:gdLst/>
            <a:ahLst/>
            <a:cxnLst/>
            <a:rect l="l" t="t" r="r" b="b"/>
            <a:pathLst>
              <a:path w="78739">
                <a:moveTo>
                  <a:pt x="0" y="0"/>
                </a:moveTo>
                <a:lnTo>
                  <a:pt x="787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0" name="object 7800"/>
          <p:cNvSpPr/>
          <p:nvPr/>
        </p:nvSpPr>
        <p:spPr>
          <a:xfrm>
            <a:off x="3928591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1" name="object 7801"/>
          <p:cNvSpPr/>
          <p:nvPr/>
        </p:nvSpPr>
        <p:spPr>
          <a:xfrm>
            <a:off x="4106128" y="1114840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2" name="object 7802"/>
          <p:cNvSpPr/>
          <p:nvPr/>
        </p:nvSpPr>
        <p:spPr>
          <a:xfrm>
            <a:off x="1302411" y="11192793"/>
            <a:ext cx="52069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5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3" name="object 7803"/>
          <p:cNvSpPr/>
          <p:nvPr/>
        </p:nvSpPr>
        <p:spPr>
          <a:xfrm>
            <a:off x="1398338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4" name="object 7804"/>
          <p:cNvSpPr/>
          <p:nvPr/>
        </p:nvSpPr>
        <p:spPr>
          <a:xfrm>
            <a:off x="1575875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5" name="object 7805"/>
          <p:cNvSpPr/>
          <p:nvPr/>
        </p:nvSpPr>
        <p:spPr>
          <a:xfrm>
            <a:off x="3831233" y="11192793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5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6" name="object 7806"/>
          <p:cNvSpPr/>
          <p:nvPr/>
        </p:nvSpPr>
        <p:spPr>
          <a:xfrm>
            <a:off x="3884207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7" name="object 7807"/>
          <p:cNvSpPr/>
          <p:nvPr/>
        </p:nvSpPr>
        <p:spPr>
          <a:xfrm>
            <a:off x="4061744" y="1119279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8" name="object 7808"/>
          <p:cNvSpPr/>
          <p:nvPr/>
        </p:nvSpPr>
        <p:spPr>
          <a:xfrm>
            <a:off x="4239280" y="11192793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3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9" name="object 7809"/>
          <p:cNvSpPr/>
          <p:nvPr/>
        </p:nvSpPr>
        <p:spPr>
          <a:xfrm>
            <a:off x="1289168" y="11237177"/>
            <a:ext cx="20955" cy="0"/>
          </a:xfrm>
          <a:custGeom>
            <a:avLst/>
            <a:gdLst/>
            <a:ahLst/>
            <a:cxnLst/>
            <a:rect l="l" t="t" r="r" b="b"/>
            <a:pathLst>
              <a:path w="20955">
                <a:moveTo>
                  <a:pt x="0" y="0"/>
                </a:moveTo>
                <a:lnTo>
                  <a:pt x="2040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0" name="object 7810"/>
          <p:cNvSpPr/>
          <p:nvPr/>
        </p:nvSpPr>
        <p:spPr>
          <a:xfrm>
            <a:off x="1353954" y="11237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1" name="object 7811"/>
          <p:cNvSpPr/>
          <p:nvPr/>
        </p:nvSpPr>
        <p:spPr>
          <a:xfrm>
            <a:off x="1531491" y="11237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2" name="object 7812"/>
          <p:cNvSpPr/>
          <p:nvPr/>
        </p:nvSpPr>
        <p:spPr>
          <a:xfrm>
            <a:off x="1709027" y="1123717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1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3" name="object 7813"/>
          <p:cNvSpPr/>
          <p:nvPr/>
        </p:nvSpPr>
        <p:spPr>
          <a:xfrm>
            <a:off x="3849129" y="11237177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38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4" name="object 7814"/>
          <p:cNvSpPr/>
          <p:nvPr/>
        </p:nvSpPr>
        <p:spPr>
          <a:xfrm>
            <a:off x="4017360" y="1123717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5" name="object 7815"/>
          <p:cNvSpPr/>
          <p:nvPr/>
        </p:nvSpPr>
        <p:spPr>
          <a:xfrm>
            <a:off x="4194896" y="11237177"/>
            <a:ext cx="89535" cy="0"/>
          </a:xfrm>
          <a:custGeom>
            <a:avLst/>
            <a:gdLst/>
            <a:ahLst/>
            <a:cxnLst/>
            <a:rect l="l" t="t" r="r" b="b"/>
            <a:pathLst>
              <a:path w="89535">
                <a:moveTo>
                  <a:pt x="0" y="0"/>
                </a:moveTo>
                <a:lnTo>
                  <a:pt x="891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6" name="object 7816"/>
          <p:cNvSpPr/>
          <p:nvPr/>
        </p:nvSpPr>
        <p:spPr>
          <a:xfrm>
            <a:off x="1309570" y="112815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7" name="object 7817"/>
          <p:cNvSpPr/>
          <p:nvPr/>
        </p:nvSpPr>
        <p:spPr>
          <a:xfrm>
            <a:off x="1487106" y="112815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8" name="object 7818"/>
          <p:cNvSpPr/>
          <p:nvPr/>
        </p:nvSpPr>
        <p:spPr>
          <a:xfrm>
            <a:off x="1664643" y="11281561"/>
            <a:ext cx="52705" cy="0"/>
          </a:xfrm>
          <a:custGeom>
            <a:avLst/>
            <a:gdLst/>
            <a:ahLst/>
            <a:cxnLst/>
            <a:rect l="l" t="t" r="r" b="b"/>
            <a:pathLst>
              <a:path w="52705">
                <a:moveTo>
                  <a:pt x="0" y="0"/>
                </a:moveTo>
                <a:lnTo>
                  <a:pt x="522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9" name="object 7819"/>
          <p:cNvSpPr/>
          <p:nvPr/>
        </p:nvSpPr>
        <p:spPr>
          <a:xfrm>
            <a:off x="3860226" y="11281561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3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0" name="object 7820"/>
          <p:cNvSpPr/>
          <p:nvPr/>
        </p:nvSpPr>
        <p:spPr>
          <a:xfrm>
            <a:off x="3972976" y="112815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1" name="object 7821"/>
          <p:cNvSpPr/>
          <p:nvPr/>
        </p:nvSpPr>
        <p:spPr>
          <a:xfrm>
            <a:off x="4150512" y="1128156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2" name="object 7822"/>
          <p:cNvSpPr/>
          <p:nvPr/>
        </p:nvSpPr>
        <p:spPr>
          <a:xfrm>
            <a:off x="1265186" y="113259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3" name="object 7823"/>
          <p:cNvSpPr/>
          <p:nvPr/>
        </p:nvSpPr>
        <p:spPr>
          <a:xfrm>
            <a:off x="1442722" y="113259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4" name="object 7824"/>
          <p:cNvSpPr/>
          <p:nvPr/>
        </p:nvSpPr>
        <p:spPr>
          <a:xfrm>
            <a:off x="1620259" y="11325945"/>
            <a:ext cx="83820" cy="0"/>
          </a:xfrm>
          <a:custGeom>
            <a:avLst/>
            <a:gdLst/>
            <a:ahLst/>
            <a:cxnLst/>
            <a:rect l="l" t="t" r="r" b="b"/>
            <a:pathLst>
              <a:path w="83819">
                <a:moveTo>
                  <a:pt x="0" y="0"/>
                </a:moveTo>
                <a:lnTo>
                  <a:pt x="837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5" name="object 7825"/>
          <p:cNvSpPr/>
          <p:nvPr/>
        </p:nvSpPr>
        <p:spPr>
          <a:xfrm>
            <a:off x="3870605" y="1132594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6" name="object 7826"/>
          <p:cNvSpPr/>
          <p:nvPr/>
        </p:nvSpPr>
        <p:spPr>
          <a:xfrm>
            <a:off x="3928591" y="113259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7" name="object 7827"/>
          <p:cNvSpPr/>
          <p:nvPr/>
        </p:nvSpPr>
        <p:spPr>
          <a:xfrm>
            <a:off x="4106128" y="1132594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8" name="object 7828"/>
          <p:cNvSpPr/>
          <p:nvPr/>
        </p:nvSpPr>
        <p:spPr>
          <a:xfrm>
            <a:off x="4283664" y="11325945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40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9" name="object 7829"/>
          <p:cNvSpPr/>
          <p:nvPr/>
        </p:nvSpPr>
        <p:spPr>
          <a:xfrm>
            <a:off x="1249795" y="11370329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>
                <a:moveTo>
                  <a:pt x="0" y="0"/>
                </a:moveTo>
                <a:lnTo>
                  <a:pt x="10415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0" name="object 7830"/>
          <p:cNvSpPr/>
          <p:nvPr/>
        </p:nvSpPr>
        <p:spPr>
          <a:xfrm>
            <a:off x="1398338" y="113703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1" name="object 7831"/>
          <p:cNvSpPr/>
          <p:nvPr/>
        </p:nvSpPr>
        <p:spPr>
          <a:xfrm>
            <a:off x="1575875" y="11370329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>
                <a:moveTo>
                  <a:pt x="0" y="0"/>
                </a:moveTo>
                <a:lnTo>
                  <a:pt x="11489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2" name="object 7832"/>
          <p:cNvSpPr/>
          <p:nvPr/>
        </p:nvSpPr>
        <p:spPr>
          <a:xfrm>
            <a:off x="3884207" y="113703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3" name="object 7833"/>
          <p:cNvSpPr/>
          <p:nvPr/>
        </p:nvSpPr>
        <p:spPr>
          <a:xfrm>
            <a:off x="4061744" y="1137032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4" name="object 7834"/>
          <p:cNvSpPr/>
          <p:nvPr/>
        </p:nvSpPr>
        <p:spPr>
          <a:xfrm>
            <a:off x="4239280" y="11370329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731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5" name="object 7835"/>
          <p:cNvSpPr/>
          <p:nvPr/>
        </p:nvSpPr>
        <p:spPr>
          <a:xfrm>
            <a:off x="1236909" y="11414714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26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6" name="object 7836"/>
          <p:cNvSpPr/>
          <p:nvPr/>
        </p:nvSpPr>
        <p:spPr>
          <a:xfrm>
            <a:off x="1353954" y="11414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7" name="object 7837"/>
          <p:cNvSpPr/>
          <p:nvPr/>
        </p:nvSpPr>
        <p:spPr>
          <a:xfrm>
            <a:off x="1531491" y="11414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8" name="object 7838"/>
          <p:cNvSpPr/>
          <p:nvPr/>
        </p:nvSpPr>
        <p:spPr>
          <a:xfrm>
            <a:off x="3890650" y="11414714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32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9" name="object 7839"/>
          <p:cNvSpPr/>
          <p:nvPr/>
        </p:nvSpPr>
        <p:spPr>
          <a:xfrm>
            <a:off x="4017360" y="11414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0" name="object 7840"/>
          <p:cNvSpPr/>
          <p:nvPr/>
        </p:nvSpPr>
        <p:spPr>
          <a:xfrm>
            <a:off x="4194896" y="1141471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1" name="object 7841"/>
          <p:cNvSpPr/>
          <p:nvPr/>
        </p:nvSpPr>
        <p:spPr>
          <a:xfrm>
            <a:off x="1223665" y="1145909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>
                <a:moveTo>
                  <a:pt x="0" y="0"/>
                </a:moveTo>
                <a:lnTo>
                  <a:pt x="4152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2" name="object 7842"/>
          <p:cNvSpPr/>
          <p:nvPr/>
        </p:nvSpPr>
        <p:spPr>
          <a:xfrm>
            <a:off x="1309570" y="11459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3" name="object 7843"/>
          <p:cNvSpPr/>
          <p:nvPr/>
        </p:nvSpPr>
        <p:spPr>
          <a:xfrm>
            <a:off x="1487106" y="11459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4" name="object 7844"/>
          <p:cNvSpPr/>
          <p:nvPr/>
        </p:nvSpPr>
        <p:spPr>
          <a:xfrm>
            <a:off x="3901030" y="1145909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5" name="object 7845"/>
          <p:cNvSpPr/>
          <p:nvPr/>
        </p:nvSpPr>
        <p:spPr>
          <a:xfrm>
            <a:off x="3972976" y="11459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6" name="object 7846"/>
          <p:cNvSpPr/>
          <p:nvPr/>
        </p:nvSpPr>
        <p:spPr>
          <a:xfrm>
            <a:off x="4150512" y="1145909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7" name="object 7847"/>
          <p:cNvSpPr/>
          <p:nvPr/>
        </p:nvSpPr>
        <p:spPr>
          <a:xfrm>
            <a:off x="4328048" y="1145909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72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8" name="object 7848"/>
          <p:cNvSpPr/>
          <p:nvPr/>
        </p:nvSpPr>
        <p:spPr>
          <a:xfrm>
            <a:off x="1210422" y="11503482"/>
            <a:ext cx="10795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0" y="0"/>
                </a:moveTo>
                <a:lnTo>
                  <a:pt x="103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9" name="object 7849"/>
          <p:cNvSpPr/>
          <p:nvPr/>
        </p:nvSpPr>
        <p:spPr>
          <a:xfrm>
            <a:off x="1265186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0" name="object 7850"/>
          <p:cNvSpPr/>
          <p:nvPr/>
        </p:nvSpPr>
        <p:spPr>
          <a:xfrm>
            <a:off x="1442722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1" name="object 7851"/>
          <p:cNvSpPr/>
          <p:nvPr/>
        </p:nvSpPr>
        <p:spPr>
          <a:xfrm>
            <a:off x="1620259" y="11503482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1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2" name="object 7852"/>
          <p:cNvSpPr/>
          <p:nvPr/>
        </p:nvSpPr>
        <p:spPr>
          <a:xfrm>
            <a:off x="3928591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3" name="object 7853"/>
          <p:cNvSpPr/>
          <p:nvPr/>
        </p:nvSpPr>
        <p:spPr>
          <a:xfrm>
            <a:off x="4106128" y="1150348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4" name="object 7854"/>
          <p:cNvSpPr/>
          <p:nvPr/>
        </p:nvSpPr>
        <p:spPr>
          <a:xfrm>
            <a:off x="4283664" y="11503482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>
                <a:moveTo>
                  <a:pt x="0" y="0"/>
                </a:moveTo>
                <a:lnTo>
                  <a:pt x="991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5" name="object 7855"/>
          <p:cNvSpPr/>
          <p:nvPr/>
        </p:nvSpPr>
        <p:spPr>
          <a:xfrm>
            <a:off x="1220802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6" name="object 7856"/>
          <p:cNvSpPr/>
          <p:nvPr/>
        </p:nvSpPr>
        <p:spPr>
          <a:xfrm>
            <a:off x="1398338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7" name="object 7857"/>
          <p:cNvSpPr/>
          <p:nvPr/>
        </p:nvSpPr>
        <p:spPr>
          <a:xfrm>
            <a:off x="1575875" y="11547866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>
                <a:moveTo>
                  <a:pt x="0" y="0"/>
                </a:moveTo>
                <a:lnTo>
                  <a:pt x="622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8" name="object 7858"/>
          <p:cNvSpPr/>
          <p:nvPr/>
        </p:nvSpPr>
        <p:spPr>
          <a:xfrm>
            <a:off x="3921433" y="11547866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59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9" name="object 7859"/>
          <p:cNvSpPr/>
          <p:nvPr/>
        </p:nvSpPr>
        <p:spPr>
          <a:xfrm>
            <a:off x="4061744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0" name="object 7860"/>
          <p:cNvSpPr/>
          <p:nvPr/>
        </p:nvSpPr>
        <p:spPr>
          <a:xfrm>
            <a:off x="4239280" y="1154786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1" name="object 7861"/>
          <p:cNvSpPr/>
          <p:nvPr/>
        </p:nvSpPr>
        <p:spPr>
          <a:xfrm>
            <a:off x="4416817" y="11547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357" y="-1610"/>
                </a:moveTo>
                <a:lnTo>
                  <a:pt x="357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2" name="object 7862"/>
          <p:cNvSpPr/>
          <p:nvPr/>
        </p:nvSpPr>
        <p:spPr>
          <a:xfrm>
            <a:off x="1184292" y="11592250"/>
            <a:ext cx="125730" cy="0"/>
          </a:xfrm>
          <a:custGeom>
            <a:avLst/>
            <a:gdLst/>
            <a:ahLst/>
            <a:cxnLst/>
            <a:rect l="l" t="t" r="r" b="b"/>
            <a:pathLst>
              <a:path w="125730">
                <a:moveTo>
                  <a:pt x="0" y="0"/>
                </a:moveTo>
                <a:lnTo>
                  <a:pt x="12527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3" name="object 7863"/>
          <p:cNvSpPr/>
          <p:nvPr/>
        </p:nvSpPr>
        <p:spPr>
          <a:xfrm>
            <a:off x="1353954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4" name="object 7864"/>
          <p:cNvSpPr/>
          <p:nvPr/>
        </p:nvSpPr>
        <p:spPr>
          <a:xfrm>
            <a:off x="1531491" y="11592250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>
                <a:moveTo>
                  <a:pt x="0" y="0"/>
                </a:moveTo>
                <a:lnTo>
                  <a:pt x="937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5" name="object 7865"/>
          <p:cNvSpPr/>
          <p:nvPr/>
        </p:nvSpPr>
        <p:spPr>
          <a:xfrm>
            <a:off x="3931455" y="1159225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>
                <a:moveTo>
                  <a:pt x="0" y="0"/>
                </a:moveTo>
                <a:lnTo>
                  <a:pt x="4152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6" name="object 7866"/>
          <p:cNvSpPr/>
          <p:nvPr/>
        </p:nvSpPr>
        <p:spPr>
          <a:xfrm>
            <a:off x="4017360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7" name="object 7867"/>
          <p:cNvSpPr/>
          <p:nvPr/>
        </p:nvSpPr>
        <p:spPr>
          <a:xfrm>
            <a:off x="4194896" y="1159225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8" name="object 7868"/>
          <p:cNvSpPr/>
          <p:nvPr/>
        </p:nvSpPr>
        <p:spPr>
          <a:xfrm>
            <a:off x="4372433" y="11592250"/>
            <a:ext cx="89535" cy="0"/>
          </a:xfrm>
          <a:custGeom>
            <a:avLst/>
            <a:gdLst/>
            <a:ahLst/>
            <a:cxnLst/>
            <a:rect l="l" t="t" r="r" b="b"/>
            <a:pathLst>
              <a:path w="89535">
                <a:moveTo>
                  <a:pt x="0" y="0"/>
                </a:moveTo>
                <a:lnTo>
                  <a:pt x="894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9" name="object 7869"/>
          <p:cNvSpPr/>
          <p:nvPr/>
        </p:nvSpPr>
        <p:spPr>
          <a:xfrm>
            <a:off x="1171406" y="11636634"/>
            <a:ext cx="93980" cy="0"/>
          </a:xfrm>
          <a:custGeom>
            <a:avLst/>
            <a:gdLst/>
            <a:ahLst/>
            <a:cxnLst/>
            <a:rect l="l" t="t" r="r" b="b"/>
            <a:pathLst>
              <a:path w="93980">
                <a:moveTo>
                  <a:pt x="0" y="0"/>
                </a:moveTo>
                <a:lnTo>
                  <a:pt x="937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0" name="object 7870"/>
          <p:cNvSpPr/>
          <p:nvPr/>
        </p:nvSpPr>
        <p:spPr>
          <a:xfrm>
            <a:off x="1309570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1" name="object 7871"/>
          <p:cNvSpPr/>
          <p:nvPr/>
        </p:nvSpPr>
        <p:spPr>
          <a:xfrm>
            <a:off x="1487106" y="1163663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>
                <a:moveTo>
                  <a:pt x="0" y="0"/>
                </a:moveTo>
                <a:lnTo>
                  <a:pt x="12491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2" name="object 7872"/>
          <p:cNvSpPr/>
          <p:nvPr/>
        </p:nvSpPr>
        <p:spPr>
          <a:xfrm>
            <a:off x="3972976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3" name="object 7873"/>
          <p:cNvSpPr/>
          <p:nvPr/>
        </p:nvSpPr>
        <p:spPr>
          <a:xfrm>
            <a:off x="4150512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4" name="object 7874"/>
          <p:cNvSpPr/>
          <p:nvPr/>
        </p:nvSpPr>
        <p:spPr>
          <a:xfrm>
            <a:off x="4328048" y="1163663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5" name="object 7875"/>
          <p:cNvSpPr/>
          <p:nvPr/>
        </p:nvSpPr>
        <p:spPr>
          <a:xfrm>
            <a:off x="4505585" y="1163663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95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6" name="object 7876"/>
          <p:cNvSpPr/>
          <p:nvPr/>
        </p:nvSpPr>
        <p:spPr>
          <a:xfrm>
            <a:off x="1158521" y="11681018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2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7" name="object 7877"/>
          <p:cNvSpPr/>
          <p:nvPr/>
        </p:nvSpPr>
        <p:spPr>
          <a:xfrm>
            <a:off x="1265186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8" name="object 7878"/>
          <p:cNvSpPr/>
          <p:nvPr/>
        </p:nvSpPr>
        <p:spPr>
          <a:xfrm>
            <a:off x="1442722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9" name="object 7879"/>
          <p:cNvSpPr/>
          <p:nvPr/>
        </p:nvSpPr>
        <p:spPr>
          <a:xfrm>
            <a:off x="3944699" y="11681018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0" y="0"/>
                </a:moveTo>
                <a:lnTo>
                  <a:pt x="1170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0" name="object 7880"/>
          <p:cNvSpPr/>
          <p:nvPr/>
        </p:nvSpPr>
        <p:spPr>
          <a:xfrm>
            <a:off x="4106128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1" name="object 7881"/>
          <p:cNvSpPr/>
          <p:nvPr/>
        </p:nvSpPr>
        <p:spPr>
          <a:xfrm>
            <a:off x="4283664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2" name="object 7882"/>
          <p:cNvSpPr/>
          <p:nvPr/>
        </p:nvSpPr>
        <p:spPr>
          <a:xfrm>
            <a:off x="4461201" y="1168101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3" name="object 7883"/>
          <p:cNvSpPr/>
          <p:nvPr/>
        </p:nvSpPr>
        <p:spPr>
          <a:xfrm>
            <a:off x="1148141" y="11725402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>
                <a:moveTo>
                  <a:pt x="0" y="0"/>
                </a:moveTo>
                <a:lnTo>
                  <a:pt x="2827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4" name="object 7884"/>
          <p:cNvSpPr/>
          <p:nvPr/>
        </p:nvSpPr>
        <p:spPr>
          <a:xfrm>
            <a:off x="1220802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5" name="object 7885"/>
          <p:cNvSpPr/>
          <p:nvPr/>
        </p:nvSpPr>
        <p:spPr>
          <a:xfrm>
            <a:off x="1398338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6" name="object 7886"/>
          <p:cNvSpPr/>
          <p:nvPr/>
        </p:nvSpPr>
        <p:spPr>
          <a:xfrm>
            <a:off x="1575875" y="11725402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7" name="object 7887"/>
          <p:cNvSpPr/>
          <p:nvPr/>
        </p:nvSpPr>
        <p:spPr>
          <a:xfrm>
            <a:off x="3940403" y="11725402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5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8" name="object 7888"/>
          <p:cNvSpPr/>
          <p:nvPr/>
        </p:nvSpPr>
        <p:spPr>
          <a:xfrm>
            <a:off x="4061744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9" name="object 7889"/>
          <p:cNvSpPr/>
          <p:nvPr/>
        </p:nvSpPr>
        <p:spPr>
          <a:xfrm>
            <a:off x="4239280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0" name="object 7890"/>
          <p:cNvSpPr/>
          <p:nvPr/>
        </p:nvSpPr>
        <p:spPr>
          <a:xfrm>
            <a:off x="4416817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1" name="object 7891"/>
          <p:cNvSpPr/>
          <p:nvPr/>
        </p:nvSpPr>
        <p:spPr>
          <a:xfrm>
            <a:off x="4594353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2" name="object 7892"/>
          <p:cNvSpPr/>
          <p:nvPr/>
        </p:nvSpPr>
        <p:spPr>
          <a:xfrm>
            <a:off x="4771890" y="1172540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3" name="object 7893"/>
          <p:cNvSpPr/>
          <p:nvPr/>
        </p:nvSpPr>
        <p:spPr>
          <a:xfrm>
            <a:off x="1176418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4" name="object 7894"/>
          <p:cNvSpPr/>
          <p:nvPr/>
        </p:nvSpPr>
        <p:spPr>
          <a:xfrm>
            <a:off x="1353954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5" name="object 7895"/>
          <p:cNvSpPr/>
          <p:nvPr/>
        </p:nvSpPr>
        <p:spPr>
          <a:xfrm>
            <a:off x="1531491" y="11769787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6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6" name="object 7896"/>
          <p:cNvSpPr/>
          <p:nvPr/>
        </p:nvSpPr>
        <p:spPr>
          <a:xfrm>
            <a:off x="3927876" y="1176978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09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7" name="object 7897"/>
          <p:cNvSpPr/>
          <p:nvPr/>
        </p:nvSpPr>
        <p:spPr>
          <a:xfrm>
            <a:off x="4017360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8" name="object 7898"/>
          <p:cNvSpPr/>
          <p:nvPr/>
        </p:nvSpPr>
        <p:spPr>
          <a:xfrm>
            <a:off x="4194896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9" name="object 7899"/>
          <p:cNvSpPr/>
          <p:nvPr/>
        </p:nvSpPr>
        <p:spPr>
          <a:xfrm>
            <a:off x="4372433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0" name="object 7900"/>
          <p:cNvSpPr/>
          <p:nvPr/>
        </p:nvSpPr>
        <p:spPr>
          <a:xfrm>
            <a:off x="4549969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1" name="object 7901"/>
          <p:cNvSpPr/>
          <p:nvPr/>
        </p:nvSpPr>
        <p:spPr>
          <a:xfrm>
            <a:off x="4727506" y="1176978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2" name="object 7902"/>
          <p:cNvSpPr/>
          <p:nvPr/>
        </p:nvSpPr>
        <p:spPr>
          <a:xfrm>
            <a:off x="4905042" y="1176978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11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3" name="object 7903"/>
          <p:cNvSpPr/>
          <p:nvPr/>
        </p:nvSpPr>
        <p:spPr>
          <a:xfrm>
            <a:off x="1134539" y="11814171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>
                <a:moveTo>
                  <a:pt x="0" y="0"/>
                </a:moveTo>
                <a:lnTo>
                  <a:pt x="130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4" name="object 7904"/>
          <p:cNvSpPr/>
          <p:nvPr/>
        </p:nvSpPr>
        <p:spPr>
          <a:xfrm>
            <a:off x="1309570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5" name="object 7905"/>
          <p:cNvSpPr/>
          <p:nvPr/>
        </p:nvSpPr>
        <p:spPr>
          <a:xfrm>
            <a:off x="1487106" y="11814171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>
                <a:moveTo>
                  <a:pt x="0" y="0"/>
                </a:moveTo>
                <a:lnTo>
                  <a:pt x="7409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6" name="object 7906"/>
          <p:cNvSpPr/>
          <p:nvPr/>
        </p:nvSpPr>
        <p:spPr>
          <a:xfrm>
            <a:off x="3905684" y="11814171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29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7" name="object 7907"/>
          <p:cNvSpPr/>
          <p:nvPr/>
        </p:nvSpPr>
        <p:spPr>
          <a:xfrm>
            <a:off x="3972976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8" name="object 7908"/>
          <p:cNvSpPr/>
          <p:nvPr/>
        </p:nvSpPr>
        <p:spPr>
          <a:xfrm>
            <a:off x="4150512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9" name="object 7909"/>
          <p:cNvSpPr/>
          <p:nvPr/>
        </p:nvSpPr>
        <p:spPr>
          <a:xfrm>
            <a:off x="4328048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0" name="object 7910"/>
          <p:cNvSpPr/>
          <p:nvPr/>
        </p:nvSpPr>
        <p:spPr>
          <a:xfrm>
            <a:off x="4505585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1" name="object 7911"/>
          <p:cNvSpPr/>
          <p:nvPr/>
        </p:nvSpPr>
        <p:spPr>
          <a:xfrm>
            <a:off x="4683121" y="1181417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2" name="object 7912"/>
          <p:cNvSpPr/>
          <p:nvPr/>
        </p:nvSpPr>
        <p:spPr>
          <a:xfrm>
            <a:off x="4860658" y="11814171"/>
            <a:ext cx="75565" cy="0"/>
          </a:xfrm>
          <a:custGeom>
            <a:avLst/>
            <a:gdLst/>
            <a:ahLst/>
            <a:cxnLst/>
            <a:rect l="l" t="t" r="r" b="b"/>
            <a:pathLst>
              <a:path w="75564">
                <a:moveTo>
                  <a:pt x="0" y="0"/>
                </a:moveTo>
                <a:lnTo>
                  <a:pt x="755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3" name="object 7913"/>
          <p:cNvSpPr/>
          <p:nvPr/>
        </p:nvSpPr>
        <p:spPr>
          <a:xfrm>
            <a:off x="1131318" y="11858555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4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4" name="object 7914"/>
          <p:cNvSpPr/>
          <p:nvPr/>
        </p:nvSpPr>
        <p:spPr>
          <a:xfrm>
            <a:off x="1265186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5" name="object 7915"/>
          <p:cNvSpPr/>
          <p:nvPr/>
        </p:nvSpPr>
        <p:spPr>
          <a:xfrm>
            <a:off x="1442722" y="11858555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>
                <a:moveTo>
                  <a:pt x="0" y="0"/>
                </a:moveTo>
                <a:lnTo>
                  <a:pt x="11203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6" name="object 7916"/>
          <p:cNvSpPr/>
          <p:nvPr/>
        </p:nvSpPr>
        <p:spPr>
          <a:xfrm>
            <a:off x="3869890" y="11858555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>
                <a:moveTo>
                  <a:pt x="0" y="0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7" name="object 7917"/>
          <p:cNvSpPr/>
          <p:nvPr/>
        </p:nvSpPr>
        <p:spPr>
          <a:xfrm>
            <a:off x="3928591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8" name="object 7918"/>
          <p:cNvSpPr/>
          <p:nvPr/>
        </p:nvSpPr>
        <p:spPr>
          <a:xfrm>
            <a:off x="4106128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9" name="object 7919"/>
          <p:cNvSpPr/>
          <p:nvPr/>
        </p:nvSpPr>
        <p:spPr>
          <a:xfrm>
            <a:off x="4283664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0" name="object 7920"/>
          <p:cNvSpPr/>
          <p:nvPr/>
        </p:nvSpPr>
        <p:spPr>
          <a:xfrm>
            <a:off x="4461201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1" name="object 7921"/>
          <p:cNvSpPr/>
          <p:nvPr/>
        </p:nvSpPr>
        <p:spPr>
          <a:xfrm>
            <a:off x="4638737" y="1185855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2" name="object 7922"/>
          <p:cNvSpPr/>
          <p:nvPr/>
        </p:nvSpPr>
        <p:spPr>
          <a:xfrm>
            <a:off x="4816274" y="1185855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2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3" name="object 7923"/>
          <p:cNvSpPr/>
          <p:nvPr/>
        </p:nvSpPr>
        <p:spPr>
          <a:xfrm>
            <a:off x="1130244" y="11902939"/>
            <a:ext cx="46355" cy="0"/>
          </a:xfrm>
          <a:custGeom>
            <a:avLst/>
            <a:gdLst/>
            <a:ahLst/>
            <a:cxnLst/>
            <a:rect l="l" t="t" r="r" b="b"/>
            <a:pathLst>
              <a:path w="46355">
                <a:moveTo>
                  <a:pt x="0" y="0"/>
                </a:moveTo>
                <a:lnTo>
                  <a:pt x="461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4" name="object 7924"/>
          <p:cNvSpPr/>
          <p:nvPr/>
        </p:nvSpPr>
        <p:spPr>
          <a:xfrm>
            <a:off x="1220802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5" name="object 7925"/>
          <p:cNvSpPr/>
          <p:nvPr/>
        </p:nvSpPr>
        <p:spPr>
          <a:xfrm>
            <a:off x="1398338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6" name="object 7926"/>
          <p:cNvSpPr/>
          <p:nvPr/>
        </p:nvSpPr>
        <p:spPr>
          <a:xfrm>
            <a:off x="3809756" y="11902939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06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7" name="object 7927"/>
          <p:cNvSpPr/>
          <p:nvPr/>
        </p:nvSpPr>
        <p:spPr>
          <a:xfrm>
            <a:off x="3884207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8" name="object 7928"/>
          <p:cNvSpPr/>
          <p:nvPr/>
        </p:nvSpPr>
        <p:spPr>
          <a:xfrm>
            <a:off x="4061744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9" name="object 7929"/>
          <p:cNvSpPr/>
          <p:nvPr/>
        </p:nvSpPr>
        <p:spPr>
          <a:xfrm>
            <a:off x="4239280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0" name="object 7930"/>
          <p:cNvSpPr/>
          <p:nvPr/>
        </p:nvSpPr>
        <p:spPr>
          <a:xfrm>
            <a:off x="4416817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1" name="object 7931"/>
          <p:cNvSpPr/>
          <p:nvPr/>
        </p:nvSpPr>
        <p:spPr>
          <a:xfrm>
            <a:off x="4594353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2" name="object 7932"/>
          <p:cNvSpPr/>
          <p:nvPr/>
        </p:nvSpPr>
        <p:spPr>
          <a:xfrm>
            <a:off x="4771890" y="1190293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3" name="object 7933"/>
          <p:cNvSpPr/>
          <p:nvPr/>
        </p:nvSpPr>
        <p:spPr>
          <a:xfrm>
            <a:off x="4949426" y="11902939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4" name="object 7934"/>
          <p:cNvSpPr/>
          <p:nvPr/>
        </p:nvSpPr>
        <p:spPr>
          <a:xfrm>
            <a:off x="1131676" y="11947323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5" name="object 7935"/>
          <p:cNvSpPr/>
          <p:nvPr/>
        </p:nvSpPr>
        <p:spPr>
          <a:xfrm>
            <a:off x="1176418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6" name="object 7936"/>
          <p:cNvSpPr/>
          <p:nvPr/>
        </p:nvSpPr>
        <p:spPr>
          <a:xfrm>
            <a:off x="1353954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7" name="object 7937"/>
          <p:cNvSpPr/>
          <p:nvPr/>
        </p:nvSpPr>
        <p:spPr>
          <a:xfrm>
            <a:off x="1531491" y="11947323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3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8" name="object 7938"/>
          <p:cNvSpPr/>
          <p:nvPr/>
        </p:nvSpPr>
        <p:spPr>
          <a:xfrm>
            <a:off x="3662286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9" name="object 7939"/>
          <p:cNvSpPr/>
          <p:nvPr/>
        </p:nvSpPr>
        <p:spPr>
          <a:xfrm>
            <a:off x="3839823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0" name="object 7940"/>
          <p:cNvSpPr/>
          <p:nvPr/>
        </p:nvSpPr>
        <p:spPr>
          <a:xfrm>
            <a:off x="4017360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1" name="object 7941"/>
          <p:cNvSpPr/>
          <p:nvPr/>
        </p:nvSpPr>
        <p:spPr>
          <a:xfrm>
            <a:off x="4194896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2" name="object 7942"/>
          <p:cNvSpPr/>
          <p:nvPr/>
        </p:nvSpPr>
        <p:spPr>
          <a:xfrm>
            <a:off x="4372433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3" name="object 7943"/>
          <p:cNvSpPr/>
          <p:nvPr/>
        </p:nvSpPr>
        <p:spPr>
          <a:xfrm>
            <a:off x="4549969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4" name="object 7944"/>
          <p:cNvSpPr/>
          <p:nvPr/>
        </p:nvSpPr>
        <p:spPr>
          <a:xfrm>
            <a:off x="4727506" y="1194732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5" name="object 7945"/>
          <p:cNvSpPr/>
          <p:nvPr/>
        </p:nvSpPr>
        <p:spPr>
          <a:xfrm>
            <a:off x="4905042" y="11947323"/>
            <a:ext cx="61594" cy="0"/>
          </a:xfrm>
          <a:custGeom>
            <a:avLst/>
            <a:gdLst/>
            <a:ahLst/>
            <a:cxnLst/>
            <a:rect l="l" t="t" r="r" b="b"/>
            <a:pathLst>
              <a:path w="61595">
                <a:moveTo>
                  <a:pt x="0" y="0"/>
                </a:moveTo>
                <a:lnTo>
                  <a:pt x="6156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6" name="object 7946"/>
          <p:cNvSpPr/>
          <p:nvPr/>
        </p:nvSpPr>
        <p:spPr>
          <a:xfrm>
            <a:off x="1135613" y="11991708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5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7" name="object 7947"/>
          <p:cNvSpPr/>
          <p:nvPr/>
        </p:nvSpPr>
        <p:spPr>
          <a:xfrm>
            <a:off x="1309570" y="11991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8" name="object 7948"/>
          <p:cNvSpPr/>
          <p:nvPr/>
        </p:nvSpPr>
        <p:spPr>
          <a:xfrm>
            <a:off x="1487106" y="11991708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59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9" name="object 7949"/>
          <p:cNvSpPr/>
          <p:nvPr/>
        </p:nvSpPr>
        <p:spPr>
          <a:xfrm>
            <a:off x="3460410" y="11991708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4">
                <a:moveTo>
                  <a:pt x="0" y="0"/>
                </a:moveTo>
                <a:lnTo>
                  <a:pt x="11310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0" name="object 7950"/>
          <p:cNvSpPr/>
          <p:nvPr/>
        </p:nvSpPr>
        <p:spPr>
          <a:xfrm>
            <a:off x="3617902" y="11991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1" name="object 7951"/>
          <p:cNvSpPr/>
          <p:nvPr/>
        </p:nvSpPr>
        <p:spPr>
          <a:xfrm>
            <a:off x="3795439" y="11991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2" name="object 7952"/>
          <p:cNvSpPr/>
          <p:nvPr/>
        </p:nvSpPr>
        <p:spPr>
          <a:xfrm>
            <a:off x="3972976" y="11991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3" name="object 7953"/>
          <p:cNvSpPr/>
          <p:nvPr/>
        </p:nvSpPr>
        <p:spPr>
          <a:xfrm>
            <a:off x="4150512" y="11991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4" name="object 7954"/>
          <p:cNvSpPr/>
          <p:nvPr/>
        </p:nvSpPr>
        <p:spPr>
          <a:xfrm>
            <a:off x="4328048" y="11991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5" name="object 7955"/>
          <p:cNvSpPr/>
          <p:nvPr/>
        </p:nvSpPr>
        <p:spPr>
          <a:xfrm>
            <a:off x="4505585" y="11991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6" name="object 7956"/>
          <p:cNvSpPr/>
          <p:nvPr/>
        </p:nvSpPr>
        <p:spPr>
          <a:xfrm>
            <a:off x="4683121" y="1199170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7" name="object 7957"/>
          <p:cNvSpPr/>
          <p:nvPr/>
        </p:nvSpPr>
        <p:spPr>
          <a:xfrm>
            <a:off x="4860658" y="11991708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32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8" name="object 7958"/>
          <p:cNvSpPr/>
          <p:nvPr/>
        </p:nvSpPr>
        <p:spPr>
          <a:xfrm>
            <a:off x="1141698" y="1203609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1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9" name="object 7959"/>
          <p:cNvSpPr/>
          <p:nvPr/>
        </p:nvSpPr>
        <p:spPr>
          <a:xfrm>
            <a:off x="1265186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0" name="object 7960"/>
          <p:cNvSpPr/>
          <p:nvPr/>
        </p:nvSpPr>
        <p:spPr>
          <a:xfrm>
            <a:off x="1442722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1" name="object 7961"/>
          <p:cNvSpPr/>
          <p:nvPr/>
        </p:nvSpPr>
        <p:spPr>
          <a:xfrm>
            <a:off x="3266409" y="12036092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1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2" name="object 7962"/>
          <p:cNvSpPr/>
          <p:nvPr/>
        </p:nvSpPr>
        <p:spPr>
          <a:xfrm>
            <a:off x="3395982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3" name="object 7963"/>
          <p:cNvSpPr/>
          <p:nvPr/>
        </p:nvSpPr>
        <p:spPr>
          <a:xfrm>
            <a:off x="3573518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4" name="object 7964"/>
          <p:cNvSpPr/>
          <p:nvPr/>
        </p:nvSpPr>
        <p:spPr>
          <a:xfrm>
            <a:off x="3751055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5" name="object 7965"/>
          <p:cNvSpPr/>
          <p:nvPr/>
        </p:nvSpPr>
        <p:spPr>
          <a:xfrm>
            <a:off x="3928591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6" name="object 7966"/>
          <p:cNvSpPr/>
          <p:nvPr/>
        </p:nvSpPr>
        <p:spPr>
          <a:xfrm>
            <a:off x="4106128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7" name="object 7967"/>
          <p:cNvSpPr/>
          <p:nvPr/>
        </p:nvSpPr>
        <p:spPr>
          <a:xfrm>
            <a:off x="4283664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8" name="object 7968"/>
          <p:cNvSpPr/>
          <p:nvPr/>
        </p:nvSpPr>
        <p:spPr>
          <a:xfrm>
            <a:off x="4461201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9" name="object 7969"/>
          <p:cNvSpPr/>
          <p:nvPr/>
        </p:nvSpPr>
        <p:spPr>
          <a:xfrm>
            <a:off x="4638737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0" name="object 7970"/>
          <p:cNvSpPr/>
          <p:nvPr/>
        </p:nvSpPr>
        <p:spPr>
          <a:xfrm>
            <a:off x="4816274" y="1203609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1" name="object 7971"/>
          <p:cNvSpPr/>
          <p:nvPr/>
        </p:nvSpPr>
        <p:spPr>
          <a:xfrm>
            <a:off x="1150288" y="120804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12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2" name="object 7972"/>
          <p:cNvSpPr/>
          <p:nvPr/>
        </p:nvSpPr>
        <p:spPr>
          <a:xfrm>
            <a:off x="1220802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3" name="object 7973"/>
          <p:cNvSpPr/>
          <p:nvPr/>
        </p:nvSpPr>
        <p:spPr>
          <a:xfrm>
            <a:off x="1398338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4" name="object 7974"/>
          <p:cNvSpPr/>
          <p:nvPr/>
        </p:nvSpPr>
        <p:spPr>
          <a:xfrm>
            <a:off x="1575875" y="12080476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5" name="object 7975"/>
          <p:cNvSpPr/>
          <p:nvPr/>
        </p:nvSpPr>
        <p:spPr>
          <a:xfrm>
            <a:off x="3072407" y="12080476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>
                <a:moveTo>
                  <a:pt x="0" y="0"/>
                </a:moveTo>
                <a:lnTo>
                  <a:pt x="572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6" name="object 7976"/>
          <p:cNvSpPr/>
          <p:nvPr/>
        </p:nvSpPr>
        <p:spPr>
          <a:xfrm>
            <a:off x="3174061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7" name="object 7977"/>
          <p:cNvSpPr/>
          <p:nvPr/>
        </p:nvSpPr>
        <p:spPr>
          <a:xfrm>
            <a:off x="3351598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8" name="object 7978"/>
          <p:cNvSpPr/>
          <p:nvPr/>
        </p:nvSpPr>
        <p:spPr>
          <a:xfrm>
            <a:off x="3529134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9" name="object 7979"/>
          <p:cNvSpPr/>
          <p:nvPr/>
        </p:nvSpPr>
        <p:spPr>
          <a:xfrm>
            <a:off x="3706671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0" name="object 7980"/>
          <p:cNvSpPr/>
          <p:nvPr/>
        </p:nvSpPr>
        <p:spPr>
          <a:xfrm>
            <a:off x="3884207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1" name="object 7981"/>
          <p:cNvSpPr/>
          <p:nvPr/>
        </p:nvSpPr>
        <p:spPr>
          <a:xfrm>
            <a:off x="4061744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2" name="object 7982"/>
          <p:cNvSpPr/>
          <p:nvPr/>
        </p:nvSpPr>
        <p:spPr>
          <a:xfrm>
            <a:off x="4239280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3" name="object 7983"/>
          <p:cNvSpPr/>
          <p:nvPr/>
        </p:nvSpPr>
        <p:spPr>
          <a:xfrm>
            <a:off x="4416817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4" name="object 7984"/>
          <p:cNvSpPr/>
          <p:nvPr/>
        </p:nvSpPr>
        <p:spPr>
          <a:xfrm>
            <a:off x="4594353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5" name="object 7985"/>
          <p:cNvSpPr/>
          <p:nvPr/>
        </p:nvSpPr>
        <p:spPr>
          <a:xfrm>
            <a:off x="4771890" y="1208047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6" name="object 7986"/>
          <p:cNvSpPr/>
          <p:nvPr/>
        </p:nvSpPr>
        <p:spPr>
          <a:xfrm>
            <a:off x="4949426" y="12080476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>
                <a:moveTo>
                  <a:pt x="0" y="0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7" name="object 7987"/>
          <p:cNvSpPr/>
          <p:nvPr/>
        </p:nvSpPr>
        <p:spPr>
          <a:xfrm>
            <a:off x="1176418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8" name="object 7988"/>
          <p:cNvSpPr/>
          <p:nvPr/>
        </p:nvSpPr>
        <p:spPr>
          <a:xfrm>
            <a:off x="1353954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9" name="object 7989"/>
          <p:cNvSpPr/>
          <p:nvPr/>
        </p:nvSpPr>
        <p:spPr>
          <a:xfrm>
            <a:off x="1531491" y="12124860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>
                <a:moveTo>
                  <a:pt x="0" y="0"/>
                </a:moveTo>
                <a:lnTo>
                  <a:pt x="8769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0" name="object 7990"/>
          <p:cNvSpPr/>
          <p:nvPr/>
        </p:nvSpPr>
        <p:spPr>
          <a:xfrm>
            <a:off x="2878406" y="12124860"/>
            <a:ext cx="29845" cy="0"/>
          </a:xfrm>
          <a:custGeom>
            <a:avLst/>
            <a:gdLst/>
            <a:ahLst/>
            <a:cxnLst/>
            <a:rect l="l" t="t" r="r" b="b"/>
            <a:pathLst>
              <a:path w="29844">
                <a:moveTo>
                  <a:pt x="0" y="0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1" name="object 7991"/>
          <p:cNvSpPr/>
          <p:nvPr/>
        </p:nvSpPr>
        <p:spPr>
          <a:xfrm>
            <a:off x="2952141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2" name="object 7992"/>
          <p:cNvSpPr/>
          <p:nvPr/>
        </p:nvSpPr>
        <p:spPr>
          <a:xfrm>
            <a:off x="3129677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3" name="object 7993"/>
          <p:cNvSpPr/>
          <p:nvPr/>
        </p:nvSpPr>
        <p:spPr>
          <a:xfrm>
            <a:off x="3307214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4" name="object 7994"/>
          <p:cNvSpPr/>
          <p:nvPr/>
        </p:nvSpPr>
        <p:spPr>
          <a:xfrm>
            <a:off x="3484750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5" name="object 7995"/>
          <p:cNvSpPr/>
          <p:nvPr/>
        </p:nvSpPr>
        <p:spPr>
          <a:xfrm>
            <a:off x="3662286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6" name="object 7996"/>
          <p:cNvSpPr/>
          <p:nvPr/>
        </p:nvSpPr>
        <p:spPr>
          <a:xfrm>
            <a:off x="3839823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7" name="object 7997"/>
          <p:cNvSpPr/>
          <p:nvPr/>
        </p:nvSpPr>
        <p:spPr>
          <a:xfrm>
            <a:off x="4017360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8" name="object 7998"/>
          <p:cNvSpPr/>
          <p:nvPr/>
        </p:nvSpPr>
        <p:spPr>
          <a:xfrm>
            <a:off x="4194896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9" name="object 7999"/>
          <p:cNvSpPr/>
          <p:nvPr/>
        </p:nvSpPr>
        <p:spPr>
          <a:xfrm>
            <a:off x="4372433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0" name="object 8000"/>
          <p:cNvSpPr/>
          <p:nvPr/>
        </p:nvSpPr>
        <p:spPr>
          <a:xfrm>
            <a:off x="4549969" y="1212486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1" name="object 8001"/>
          <p:cNvSpPr/>
          <p:nvPr/>
        </p:nvSpPr>
        <p:spPr>
          <a:xfrm>
            <a:off x="4727506" y="12124860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>
                <a:moveTo>
                  <a:pt x="0" y="0"/>
                </a:moveTo>
                <a:lnTo>
                  <a:pt x="468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2" name="object 8002"/>
          <p:cNvSpPr/>
          <p:nvPr/>
        </p:nvSpPr>
        <p:spPr>
          <a:xfrm>
            <a:off x="1174986" y="12169244"/>
            <a:ext cx="90805" cy="0"/>
          </a:xfrm>
          <a:custGeom>
            <a:avLst/>
            <a:gdLst/>
            <a:ahLst/>
            <a:cxnLst/>
            <a:rect l="l" t="t" r="r" b="b"/>
            <a:pathLst>
              <a:path w="90805">
                <a:moveTo>
                  <a:pt x="0" y="0"/>
                </a:moveTo>
                <a:lnTo>
                  <a:pt x="9019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3" name="object 8003"/>
          <p:cNvSpPr/>
          <p:nvPr/>
        </p:nvSpPr>
        <p:spPr>
          <a:xfrm>
            <a:off x="1309570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4" name="object 8004"/>
          <p:cNvSpPr/>
          <p:nvPr/>
        </p:nvSpPr>
        <p:spPr>
          <a:xfrm>
            <a:off x="1487106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5" name="object 8005"/>
          <p:cNvSpPr/>
          <p:nvPr/>
        </p:nvSpPr>
        <p:spPr>
          <a:xfrm>
            <a:off x="2730220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6" name="object 8006"/>
          <p:cNvSpPr/>
          <p:nvPr/>
        </p:nvSpPr>
        <p:spPr>
          <a:xfrm>
            <a:off x="2907757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7" name="object 8007"/>
          <p:cNvSpPr/>
          <p:nvPr/>
        </p:nvSpPr>
        <p:spPr>
          <a:xfrm>
            <a:off x="3085293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8" name="object 8008"/>
          <p:cNvSpPr/>
          <p:nvPr/>
        </p:nvSpPr>
        <p:spPr>
          <a:xfrm>
            <a:off x="3262829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9" name="object 8009"/>
          <p:cNvSpPr/>
          <p:nvPr/>
        </p:nvSpPr>
        <p:spPr>
          <a:xfrm>
            <a:off x="3440366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0" name="object 8010"/>
          <p:cNvSpPr/>
          <p:nvPr/>
        </p:nvSpPr>
        <p:spPr>
          <a:xfrm>
            <a:off x="3617902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1" name="object 8011"/>
          <p:cNvSpPr/>
          <p:nvPr/>
        </p:nvSpPr>
        <p:spPr>
          <a:xfrm>
            <a:off x="3795439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2" name="object 8012"/>
          <p:cNvSpPr/>
          <p:nvPr/>
        </p:nvSpPr>
        <p:spPr>
          <a:xfrm>
            <a:off x="3972976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3" name="object 8013"/>
          <p:cNvSpPr/>
          <p:nvPr/>
        </p:nvSpPr>
        <p:spPr>
          <a:xfrm>
            <a:off x="4150512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4" name="object 8014"/>
          <p:cNvSpPr/>
          <p:nvPr/>
        </p:nvSpPr>
        <p:spPr>
          <a:xfrm>
            <a:off x="4328048" y="121692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5" name="object 8015"/>
          <p:cNvSpPr/>
          <p:nvPr/>
        </p:nvSpPr>
        <p:spPr>
          <a:xfrm>
            <a:off x="4505585" y="12169244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80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6" name="object 8016"/>
          <p:cNvSpPr/>
          <p:nvPr/>
        </p:nvSpPr>
        <p:spPr>
          <a:xfrm>
            <a:off x="1191451" y="12213628"/>
            <a:ext cx="29845" cy="0"/>
          </a:xfrm>
          <a:custGeom>
            <a:avLst/>
            <a:gdLst/>
            <a:ahLst/>
            <a:cxnLst/>
            <a:rect l="l" t="t" r="r" b="b"/>
            <a:pathLst>
              <a:path w="29844">
                <a:moveTo>
                  <a:pt x="0" y="0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7" name="object 8017"/>
          <p:cNvSpPr/>
          <p:nvPr/>
        </p:nvSpPr>
        <p:spPr>
          <a:xfrm>
            <a:off x="1265186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8" name="object 8018"/>
          <p:cNvSpPr/>
          <p:nvPr/>
        </p:nvSpPr>
        <p:spPr>
          <a:xfrm>
            <a:off x="1442722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9" name="object 8019"/>
          <p:cNvSpPr/>
          <p:nvPr/>
        </p:nvSpPr>
        <p:spPr>
          <a:xfrm>
            <a:off x="1620259" y="12213628"/>
            <a:ext cx="74930" cy="0"/>
          </a:xfrm>
          <a:custGeom>
            <a:avLst/>
            <a:gdLst/>
            <a:ahLst/>
            <a:cxnLst/>
            <a:rect l="l" t="t" r="r" b="b"/>
            <a:pathLst>
              <a:path w="74930">
                <a:moveTo>
                  <a:pt x="0" y="0"/>
                </a:moveTo>
                <a:lnTo>
                  <a:pt x="7480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0" name="object 8020"/>
          <p:cNvSpPr/>
          <p:nvPr/>
        </p:nvSpPr>
        <p:spPr>
          <a:xfrm>
            <a:off x="2508299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1" name="object 8021"/>
          <p:cNvSpPr/>
          <p:nvPr/>
        </p:nvSpPr>
        <p:spPr>
          <a:xfrm>
            <a:off x="2685836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2" name="object 8022"/>
          <p:cNvSpPr/>
          <p:nvPr/>
        </p:nvSpPr>
        <p:spPr>
          <a:xfrm>
            <a:off x="2863372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3" name="object 8023"/>
          <p:cNvSpPr/>
          <p:nvPr/>
        </p:nvSpPr>
        <p:spPr>
          <a:xfrm>
            <a:off x="3040909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4" name="object 8024"/>
          <p:cNvSpPr/>
          <p:nvPr/>
        </p:nvSpPr>
        <p:spPr>
          <a:xfrm>
            <a:off x="3218445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5" name="object 8025"/>
          <p:cNvSpPr/>
          <p:nvPr/>
        </p:nvSpPr>
        <p:spPr>
          <a:xfrm>
            <a:off x="3395982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6" name="object 8026"/>
          <p:cNvSpPr/>
          <p:nvPr/>
        </p:nvSpPr>
        <p:spPr>
          <a:xfrm>
            <a:off x="3573518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7" name="object 8027"/>
          <p:cNvSpPr/>
          <p:nvPr/>
        </p:nvSpPr>
        <p:spPr>
          <a:xfrm>
            <a:off x="3751055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8" name="object 8028"/>
          <p:cNvSpPr/>
          <p:nvPr/>
        </p:nvSpPr>
        <p:spPr>
          <a:xfrm>
            <a:off x="3928591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9" name="object 8029"/>
          <p:cNvSpPr/>
          <p:nvPr/>
        </p:nvSpPr>
        <p:spPr>
          <a:xfrm>
            <a:off x="4106128" y="122136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0" name="object 8030"/>
          <p:cNvSpPr/>
          <p:nvPr/>
        </p:nvSpPr>
        <p:spPr>
          <a:xfrm>
            <a:off x="4283664" y="12213628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7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1" name="object 8031"/>
          <p:cNvSpPr/>
          <p:nvPr/>
        </p:nvSpPr>
        <p:spPr>
          <a:xfrm>
            <a:off x="1220802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2" name="object 8032"/>
          <p:cNvSpPr/>
          <p:nvPr/>
        </p:nvSpPr>
        <p:spPr>
          <a:xfrm>
            <a:off x="1398338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3" name="object 8033"/>
          <p:cNvSpPr/>
          <p:nvPr/>
        </p:nvSpPr>
        <p:spPr>
          <a:xfrm>
            <a:off x="1575875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4" name="object 8034"/>
          <p:cNvSpPr/>
          <p:nvPr/>
        </p:nvSpPr>
        <p:spPr>
          <a:xfrm>
            <a:off x="1753411" y="122580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15" y="-1610"/>
                </a:moveTo>
                <a:lnTo>
                  <a:pt x="715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5" name="object 8035"/>
          <p:cNvSpPr/>
          <p:nvPr/>
        </p:nvSpPr>
        <p:spPr>
          <a:xfrm>
            <a:off x="2296043" y="12258013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6" name="object 8036"/>
          <p:cNvSpPr/>
          <p:nvPr/>
        </p:nvSpPr>
        <p:spPr>
          <a:xfrm>
            <a:off x="2463915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7" name="object 8037"/>
          <p:cNvSpPr/>
          <p:nvPr/>
        </p:nvSpPr>
        <p:spPr>
          <a:xfrm>
            <a:off x="2641452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8" name="object 8038"/>
          <p:cNvSpPr/>
          <p:nvPr/>
        </p:nvSpPr>
        <p:spPr>
          <a:xfrm>
            <a:off x="2818988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9" name="object 8039"/>
          <p:cNvSpPr/>
          <p:nvPr/>
        </p:nvSpPr>
        <p:spPr>
          <a:xfrm>
            <a:off x="2996525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0" name="object 8040"/>
          <p:cNvSpPr/>
          <p:nvPr/>
        </p:nvSpPr>
        <p:spPr>
          <a:xfrm>
            <a:off x="3174061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1" name="object 8041"/>
          <p:cNvSpPr/>
          <p:nvPr/>
        </p:nvSpPr>
        <p:spPr>
          <a:xfrm>
            <a:off x="3351598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2" name="object 8042"/>
          <p:cNvSpPr/>
          <p:nvPr/>
        </p:nvSpPr>
        <p:spPr>
          <a:xfrm>
            <a:off x="3529134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3" name="object 8043"/>
          <p:cNvSpPr/>
          <p:nvPr/>
        </p:nvSpPr>
        <p:spPr>
          <a:xfrm>
            <a:off x="3706671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4" name="object 8044"/>
          <p:cNvSpPr/>
          <p:nvPr/>
        </p:nvSpPr>
        <p:spPr>
          <a:xfrm>
            <a:off x="3884207" y="12258013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5" name="object 8045"/>
          <p:cNvSpPr/>
          <p:nvPr/>
        </p:nvSpPr>
        <p:spPr>
          <a:xfrm>
            <a:off x="4061744" y="12258013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64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6" name="object 8046"/>
          <p:cNvSpPr/>
          <p:nvPr/>
        </p:nvSpPr>
        <p:spPr>
          <a:xfrm>
            <a:off x="1233330" y="12302397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24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7" name="object 8047"/>
          <p:cNvSpPr/>
          <p:nvPr/>
        </p:nvSpPr>
        <p:spPr>
          <a:xfrm>
            <a:off x="1353954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8" name="object 8048"/>
          <p:cNvSpPr/>
          <p:nvPr/>
        </p:nvSpPr>
        <p:spPr>
          <a:xfrm>
            <a:off x="1531491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9" name="object 8049"/>
          <p:cNvSpPr/>
          <p:nvPr/>
        </p:nvSpPr>
        <p:spPr>
          <a:xfrm>
            <a:off x="1709027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0" name="object 8050"/>
          <p:cNvSpPr/>
          <p:nvPr/>
        </p:nvSpPr>
        <p:spPr>
          <a:xfrm>
            <a:off x="2102041" y="12302397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1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1" name="object 8051"/>
          <p:cNvSpPr/>
          <p:nvPr/>
        </p:nvSpPr>
        <p:spPr>
          <a:xfrm>
            <a:off x="2241637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2" name="object 8052"/>
          <p:cNvSpPr/>
          <p:nvPr/>
        </p:nvSpPr>
        <p:spPr>
          <a:xfrm>
            <a:off x="2419531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3" name="object 8053"/>
          <p:cNvSpPr/>
          <p:nvPr/>
        </p:nvSpPr>
        <p:spPr>
          <a:xfrm>
            <a:off x="2597068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4" name="object 8054"/>
          <p:cNvSpPr/>
          <p:nvPr/>
        </p:nvSpPr>
        <p:spPr>
          <a:xfrm>
            <a:off x="2774604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5" name="object 8055"/>
          <p:cNvSpPr/>
          <p:nvPr/>
        </p:nvSpPr>
        <p:spPr>
          <a:xfrm>
            <a:off x="2952141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6" name="object 8056"/>
          <p:cNvSpPr/>
          <p:nvPr/>
        </p:nvSpPr>
        <p:spPr>
          <a:xfrm>
            <a:off x="3129677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7" name="object 8057"/>
          <p:cNvSpPr/>
          <p:nvPr/>
        </p:nvSpPr>
        <p:spPr>
          <a:xfrm>
            <a:off x="3307214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8" name="object 8058"/>
          <p:cNvSpPr/>
          <p:nvPr/>
        </p:nvSpPr>
        <p:spPr>
          <a:xfrm>
            <a:off x="3484750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9" name="object 8059"/>
          <p:cNvSpPr/>
          <p:nvPr/>
        </p:nvSpPr>
        <p:spPr>
          <a:xfrm>
            <a:off x="3662286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0" name="object 8060"/>
          <p:cNvSpPr/>
          <p:nvPr/>
        </p:nvSpPr>
        <p:spPr>
          <a:xfrm>
            <a:off x="3839823" y="123023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1" name="object 8061"/>
          <p:cNvSpPr/>
          <p:nvPr/>
        </p:nvSpPr>
        <p:spPr>
          <a:xfrm>
            <a:off x="1259459" y="1234678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2" name="object 8062"/>
          <p:cNvSpPr/>
          <p:nvPr/>
        </p:nvSpPr>
        <p:spPr>
          <a:xfrm>
            <a:off x="1309570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3" name="object 8063"/>
          <p:cNvSpPr/>
          <p:nvPr/>
        </p:nvSpPr>
        <p:spPr>
          <a:xfrm>
            <a:off x="1487106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4" name="object 8064"/>
          <p:cNvSpPr/>
          <p:nvPr/>
        </p:nvSpPr>
        <p:spPr>
          <a:xfrm>
            <a:off x="1664643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5" name="object 8065"/>
          <p:cNvSpPr/>
          <p:nvPr/>
        </p:nvSpPr>
        <p:spPr>
          <a:xfrm>
            <a:off x="1842179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6" name="object 8066"/>
          <p:cNvSpPr/>
          <p:nvPr/>
        </p:nvSpPr>
        <p:spPr>
          <a:xfrm>
            <a:off x="2019716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7" name="object 8067"/>
          <p:cNvSpPr/>
          <p:nvPr/>
        </p:nvSpPr>
        <p:spPr>
          <a:xfrm>
            <a:off x="2197253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8" name="object 8068"/>
          <p:cNvSpPr/>
          <p:nvPr/>
        </p:nvSpPr>
        <p:spPr>
          <a:xfrm>
            <a:off x="2374789" y="1234678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9" name="object 8069"/>
          <p:cNvSpPr/>
          <p:nvPr/>
        </p:nvSpPr>
        <p:spPr>
          <a:xfrm>
            <a:off x="2552683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0" name="object 8070"/>
          <p:cNvSpPr/>
          <p:nvPr/>
        </p:nvSpPr>
        <p:spPr>
          <a:xfrm>
            <a:off x="2730220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1" name="object 8071"/>
          <p:cNvSpPr/>
          <p:nvPr/>
        </p:nvSpPr>
        <p:spPr>
          <a:xfrm>
            <a:off x="2907757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2" name="object 8072"/>
          <p:cNvSpPr/>
          <p:nvPr/>
        </p:nvSpPr>
        <p:spPr>
          <a:xfrm>
            <a:off x="3085293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3" name="object 8073"/>
          <p:cNvSpPr/>
          <p:nvPr/>
        </p:nvSpPr>
        <p:spPr>
          <a:xfrm>
            <a:off x="3262829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4" name="object 8074"/>
          <p:cNvSpPr/>
          <p:nvPr/>
        </p:nvSpPr>
        <p:spPr>
          <a:xfrm>
            <a:off x="3440366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5" name="object 8075"/>
          <p:cNvSpPr/>
          <p:nvPr/>
        </p:nvSpPr>
        <p:spPr>
          <a:xfrm>
            <a:off x="3617902" y="1234678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6" name="object 8076"/>
          <p:cNvSpPr/>
          <p:nvPr/>
        </p:nvSpPr>
        <p:spPr>
          <a:xfrm>
            <a:off x="3795439" y="12346781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59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7" name="object 8077"/>
          <p:cNvSpPr/>
          <p:nvPr/>
        </p:nvSpPr>
        <p:spPr>
          <a:xfrm>
            <a:off x="1289168" y="12391522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17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8" name="object 8078"/>
          <p:cNvSpPr/>
          <p:nvPr/>
        </p:nvSpPr>
        <p:spPr>
          <a:xfrm>
            <a:off x="1442722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9" name="object 8079"/>
          <p:cNvSpPr/>
          <p:nvPr/>
        </p:nvSpPr>
        <p:spPr>
          <a:xfrm>
            <a:off x="1620259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0" name="object 8080"/>
          <p:cNvSpPr/>
          <p:nvPr/>
        </p:nvSpPr>
        <p:spPr>
          <a:xfrm>
            <a:off x="1797795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1" name="object 8081"/>
          <p:cNvSpPr/>
          <p:nvPr/>
        </p:nvSpPr>
        <p:spPr>
          <a:xfrm>
            <a:off x="1975332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2" name="object 8082"/>
          <p:cNvSpPr/>
          <p:nvPr/>
        </p:nvSpPr>
        <p:spPr>
          <a:xfrm>
            <a:off x="2152868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3" name="object 8083"/>
          <p:cNvSpPr/>
          <p:nvPr/>
        </p:nvSpPr>
        <p:spPr>
          <a:xfrm>
            <a:off x="2330405" y="1239152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4" name="object 8084"/>
          <p:cNvSpPr/>
          <p:nvPr/>
        </p:nvSpPr>
        <p:spPr>
          <a:xfrm>
            <a:off x="2508299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5" name="object 8085"/>
          <p:cNvSpPr/>
          <p:nvPr/>
        </p:nvSpPr>
        <p:spPr>
          <a:xfrm>
            <a:off x="2685836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6" name="object 8086"/>
          <p:cNvSpPr/>
          <p:nvPr/>
        </p:nvSpPr>
        <p:spPr>
          <a:xfrm>
            <a:off x="2863372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7" name="object 8087"/>
          <p:cNvSpPr/>
          <p:nvPr/>
        </p:nvSpPr>
        <p:spPr>
          <a:xfrm>
            <a:off x="3040909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8" name="object 8088"/>
          <p:cNvSpPr/>
          <p:nvPr/>
        </p:nvSpPr>
        <p:spPr>
          <a:xfrm>
            <a:off x="3218445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9" name="object 8089"/>
          <p:cNvSpPr/>
          <p:nvPr/>
        </p:nvSpPr>
        <p:spPr>
          <a:xfrm>
            <a:off x="3395982" y="1239152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0" name="object 8090"/>
          <p:cNvSpPr/>
          <p:nvPr/>
        </p:nvSpPr>
        <p:spPr>
          <a:xfrm>
            <a:off x="3573518" y="1239152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0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1" name="object 8091"/>
          <p:cNvSpPr/>
          <p:nvPr/>
        </p:nvSpPr>
        <p:spPr>
          <a:xfrm>
            <a:off x="1323529" y="1243590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2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2" name="object 8092"/>
          <p:cNvSpPr/>
          <p:nvPr/>
        </p:nvSpPr>
        <p:spPr>
          <a:xfrm>
            <a:off x="1398338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3" name="object 8093"/>
          <p:cNvSpPr/>
          <p:nvPr/>
        </p:nvSpPr>
        <p:spPr>
          <a:xfrm>
            <a:off x="1575875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4" name="object 8094"/>
          <p:cNvSpPr/>
          <p:nvPr/>
        </p:nvSpPr>
        <p:spPr>
          <a:xfrm>
            <a:off x="1753411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5" name="object 8095"/>
          <p:cNvSpPr/>
          <p:nvPr/>
        </p:nvSpPr>
        <p:spPr>
          <a:xfrm>
            <a:off x="1930948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6" name="object 8096"/>
          <p:cNvSpPr/>
          <p:nvPr/>
        </p:nvSpPr>
        <p:spPr>
          <a:xfrm>
            <a:off x="2108484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7" name="object 8097"/>
          <p:cNvSpPr/>
          <p:nvPr/>
        </p:nvSpPr>
        <p:spPr>
          <a:xfrm>
            <a:off x="2286021" y="12435906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8" name="object 8098"/>
          <p:cNvSpPr/>
          <p:nvPr/>
        </p:nvSpPr>
        <p:spPr>
          <a:xfrm>
            <a:off x="2463915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9" name="object 8099"/>
          <p:cNvSpPr/>
          <p:nvPr/>
        </p:nvSpPr>
        <p:spPr>
          <a:xfrm>
            <a:off x="2641452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0" name="object 8100"/>
          <p:cNvSpPr/>
          <p:nvPr/>
        </p:nvSpPr>
        <p:spPr>
          <a:xfrm>
            <a:off x="2818988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1" name="object 8101"/>
          <p:cNvSpPr/>
          <p:nvPr/>
        </p:nvSpPr>
        <p:spPr>
          <a:xfrm>
            <a:off x="2996525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2" name="object 8102"/>
          <p:cNvSpPr/>
          <p:nvPr/>
        </p:nvSpPr>
        <p:spPr>
          <a:xfrm>
            <a:off x="3174061" y="12435906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3" name="object 8103"/>
          <p:cNvSpPr/>
          <p:nvPr/>
        </p:nvSpPr>
        <p:spPr>
          <a:xfrm>
            <a:off x="3351598" y="12435906"/>
            <a:ext cx="64769" cy="0"/>
          </a:xfrm>
          <a:custGeom>
            <a:avLst/>
            <a:gdLst/>
            <a:ahLst/>
            <a:cxnLst/>
            <a:rect l="l" t="t" r="r" b="b"/>
            <a:pathLst>
              <a:path w="64770">
                <a:moveTo>
                  <a:pt x="0" y="0"/>
                </a:moveTo>
                <a:lnTo>
                  <a:pt x="6442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4" name="object 8104"/>
          <p:cNvSpPr/>
          <p:nvPr/>
        </p:nvSpPr>
        <p:spPr>
          <a:xfrm>
            <a:off x="1362903" y="12480290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20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5" name="object 8105"/>
          <p:cNvSpPr/>
          <p:nvPr/>
        </p:nvSpPr>
        <p:spPr>
          <a:xfrm>
            <a:off x="1531491" y="124802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6" name="object 8106"/>
          <p:cNvSpPr/>
          <p:nvPr/>
        </p:nvSpPr>
        <p:spPr>
          <a:xfrm>
            <a:off x="1709027" y="124802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7" name="object 8107"/>
          <p:cNvSpPr/>
          <p:nvPr/>
        </p:nvSpPr>
        <p:spPr>
          <a:xfrm>
            <a:off x="1886564" y="124802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8" name="object 8108"/>
          <p:cNvSpPr/>
          <p:nvPr/>
        </p:nvSpPr>
        <p:spPr>
          <a:xfrm>
            <a:off x="2064100" y="124802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9" name="object 8109"/>
          <p:cNvSpPr/>
          <p:nvPr/>
        </p:nvSpPr>
        <p:spPr>
          <a:xfrm>
            <a:off x="2241637" y="124802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0" name="object 8110"/>
          <p:cNvSpPr/>
          <p:nvPr/>
        </p:nvSpPr>
        <p:spPr>
          <a:xfrm>
            <a:off x="2419531" y="124802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1" name="object 8111"/>
          <p:cNvSpPr/>
          <p:nvPr/>
        </p:nvSpPr>
        <p:spPr>
          <a:xfrm>
            <a:off x="2597068" y="124802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2" name="object 8112"/>
          <p:cNvSpPr/>
          <p:nvPr/>
        </p:nvSpPr>
        <p:spPr>
          <a:xfrm>
            <a:off x="2774604" y="124802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3" name="object 8113"/>
          <p:cNvSpPr/>
          <p:nvPr/>
        </p:nvSpPr>
        <p:spPr>
          <a:xfrm>
            <a:off x="2952141" y="12480290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4" name="object 8114"/>
          <p:cNvSpPr/>
          <p:nvPr/>
        </p:nvSpPr>
        <p:spPr>
          <a:xfrm>
            <a:off x="3129677" y="12480290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9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5" name="object 8115"/>
          <p:cNvSpPr/>
          <p:nvPr/>
        </p:nvSpPr>
        <p:spPr>
          <a:xfrm>
            <a:off x="1408360" y="12524675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3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6" name="object 8116"/>
          <p:cNvSpPr/>
          <p:nvPr/>
        </p:nvSpPr>
        <p:spPr>
          <a:xfrm>
            <a:off x="1487106" y="125246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7" name="object 8117"/>
          <p:cNvSpPr/>
          <p:nvPr/>
        </p:nvSpPr>
        <p:spPr>
          <a:xfrm>
            <a:off x="1664643" y="125246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8" name="object 8118"/>
          <p:cNvSpPr/>
          <p:nvPr/>
        </p:nvSpPr>
        <p:spPr>
          <a:xfrm>
            <a:off x="1842179" y="125246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9" name="object 8119"/>
          <p:cNvSpPr/>
          <p:nvPr/>
        </p:nvSpPr>
        <p:spPr>
          <a:xfrm>
            <a:off x="2019716" y="125246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0" name="object 8120"/>
          <p:cNvSpPr/>
          <p:nvPr/>
        </p:nvSpPr>
        <p:spPr>
          <a:xfrm>
            <a:off x="2197253" y="125246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1" name="object 8121"/>
          <p:cNvSpPr/>
          <p:nvPr/>
        </p:nvSpPr>
        <p:spPr>
          <a:xfrm>
            <a:off x="2374789" y="1252467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2" name="object 8122"/>
          <p:cNvSpPr/>
          <p:nvPr/>
        </p:nvSpPr>
        <p:spPr>
          <a:xfrm>
            <a:off x="2552683" y="125246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3" name="object 8123"/>
          <p:cNvSpPr/>
          <p:nvPr/>
        </p:nvSpPr>
        <p:spPr>
          <a:xfrm>
            <a:off x="2730220" y="12524675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4" name="object 8124"/>
          <p:cNvSpPr/>
          <p:nvPr/>
        </p:nvSpPr>
        <p:spPr>
          <a:xfrm>
            <a:off x="2907757" y="12524675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>
                <a:moveTo>
                  <a:pt x="0" y="0"/>
                </a:moveTo>
                <a:lnTo>
                  <a:pt x="11990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5" name="object 8125"/>
          <p:cNvSpPr/>
          <p:nvPr/>
        </p:nvSpPr>
        <p:spPr>
          <a:xfrm>
            <a:off x="1461693" y="12569059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18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6" name="object 8126"/>
          <p:cNvSpPr/>
          <p:nvPr/>
        </p:nvSpPr>
        <p:spPr>
          <a:xfrm>
            <a:off x="1620259" y="125690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7" name="object 8127"/>
          <p:cNvSpPr/>
          <p:nvPr/>
        </p:nvSpPr>
        <p:spPr>
          <a:xfrm>
            <a:off x="1797795" y="125690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8" name="object 8128"/>
          <p:cNvSpPr/>
          <p:nvPr/>
        </p:nvSpPr>
        <p:spPr>
          <a:xfrm>
            <a:off x="1975332" y="125690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9" name="object 8129"/>
          <p:cNvSpPr/>
          <p:nvPr/>
        </p:nvSpPr>
        <p:spPr>
          <a:xfrm>
            <a:off x="2152868" y="125690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0" name="object 8130"/>
          <p:cNvSpPr/>
          <p:nvPr/>
        </p:nvSpPr>
        <p:spPr>
          <a:xfrm>
            <a:off x="2330405" y="12569059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1" name="object 8131"/>
          <p:cNvSpPr/>
          <p:nvPr/>
        </p:nvSpPr>
        <p:spPr>
          <a:xfrm>
            <a:off x="2508299" y="125690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2" name="object 8132"/>
          <p:cNvSpPr/>
          <p:nvPr/>
        </p:nvSpPr>
        <p:spPr>
          <a:xfrm>
            <a:off x="2685836" y="12569059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3" name="object 8133"/>
          <p:cNvSpPr/>
          <p:nvPr/>
        </p:nvSpPr>
        <p:spPr>
          <a:xfrm>
            <a:off x="1525406" y="1261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4" name="object 8134"/>
          <p:cNvSpPr/>
          <p:nvPr/>
        </p:nvSpPr>
        <p:spPr>
          <a:xfrm>
            <a:off x="1575875" y="126134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5" name="object 8135"/>
          <p:cNvSpPr/>
          <p:nvPr/>
        </p:nvSpPr>
        <p:spPr>
          <a:xfrm>
            <a:off x="1753411" y="126134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6" name="object 8136"/>
          <p:cNvSpPr/>
          <p:nvPr/>
        </p:nvSpPr>
        <p:spPr>
          <a:xfrm>
            <a:off x="1930948" y="126134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7" name="object 8137"/>
          <p:cNvSpPr/>
          <p:nvPr/>
        </p:nvSpPr>
        <p:spPr>
          <a:xfrm>
            <a:off x="2108484" y="126134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8" name="object 8138"/>
          <p:cNvSpPr/>
          <p:nvPr/>
        </p:nvSpPr>
        <p:spPr>
          <a:xfrm>
            <a:off x="2286021" y="1261344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>
                <a:moveTo>
                  <a:pt x="0" y="0"/>
                </a:moveTo>
                <a:lnTo>
                  <a:pt x="13351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9" name="object 8139"/>
          <p:cNvSpPr/>
          <p:nvPr/>
        </p:nvSpPr>
        <p:spPr>
          <a:xfrm>
            <a:off x="2463915" y="12613444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0" name="object 8140"/>
          <p:cNvSpPr/>
          <p:nvPr/>
        </p:nvSpPr>
        <p:spPr>
          <a:xfrm>
            <a:off x="1605226" y="12657828"/>
            <a:ext cx="59690" cy="0"/>
          </a:xfrm>
          <a:custGeom>
            <a:avLst/>
            <a:gdLst/>
            <a:ahLst/>
            <a:cxnLst/>
            <a:rect l="l" t="t" r="r" b="b"/>
            <a:pathLst>
              <a:path w="59689">
                <a:moveTo>
                  <a:pt x="0" y="0"/>
                </a:moveTo>
                <a:lnTo>
                  <a:pt x="5941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1" name="object 8141"/>
          <p:cNvSpPr/>
          <p:nvPr/>
        </p:nvSpPr>
        <p:spPr>
          <a:xfrm>
            <a:off x="1709027" y="126578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2" name="object 8142"/>
          <p:cNvSpPr/>
          <p:nvPr/>
        </p:nvSpPr>
        <p:spPr>
          <a:xfrm>
            <a:off x="1886564" y="126578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3" name="object 8143"/>
          <p:cNvSpPr/>
          <p:nvPr/>
        </p:nvSpPr>
        <p:spPr>
          <a:xfrm>
            <a:off x="2064100" y="126578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4" name="object 8144"/>
          <p:cNvSpPr/>
          <p:nvPr/>
        </p:nvSpPr>
        <p:spPr>
          <a:xfrm>
            <a:off x="2241637" y="12657828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5" name="object 8145"/>
          <p:cNvSpPr/>
          <p:nvPr/>
        </p:nvSpPr>
        <p:spPr>
          <a:xfrm>
            <a:off x="2419531" y="12657828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77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6" name="object 8146"/>
          <p:cNvSpPr/>
          <p:nvPr/>
        </p:nvSpPr>
        <p:spPr>
          <a:xfrm>
            <a:off x="1715112" y="12702212"/>
            <a:ext cx="83185" cy="0"/>
          </a:xfrm>
          <a:custGeom>
            <a:avLst/>
            <a:gdLst/>
            <a:ahLst/>
            <a:cxnLst/>
            <a:rect l="l" t="t" r="r" b="b"/>
            <a:pathLst>
              <a:path w="83185">
                <a:moveTo>
                  <a:pt x="0" y="0"/>
                </a:moveTo>
                <a:lnTo>
                  <a:pt x="8268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7" name="object 8147"/>
          <p:cNvSpPr/>
          <p:nvPr/>
        </p:nvSpPr>
        <p:spPr>
          <a:xfrm>
            <a:off x="1842179" y="127022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8" name="object 8148"/>
          <p:cNvSpPr/>
          <p:nvPr/>
        </p:nvSpPr>
        <p:spPr>
          <a:xfrm>
            <a:off x="2019716" y="12702212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>
                <a:moveTo>
                  <a:pt x="0" y="0"/>
                </a:moveTo>
                <a:lnTo>
                  <a:pt x="13315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9" name="object 8149"/>
          <p:cNvSpPr/>
          <p:nvPr/>
        </p:nvSpPr>
        <p:spPr>
          <a:xfrm>
            <a:off x="2197253" y="12702212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>
                <a:moveTo>
                  <a:pt x="0" y="0"/>
                </a:moveTo>
                <a:lnTo>
                  <a:pt x="5404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0" name="object 8150"/>
          <p:cNvSpPr/>
          <p:nvPr/>
        </p:nvSpPr>
        <p:spPr>
          <a:xfrm>
            <a:off x="4993810" y="1206651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1" name="object 8151"/>
          <p:cNvSpPr/>
          <p:nvPr/>
        </p:nvSpPr>
        <p:spPr>
          <a:xfrm>
            <a:off x="4949426" y="11872514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8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2" name="object 8152"/>
          <p:cNvSpPr/>
          <p:nvPr/>
        </p:nvSpPr>
        <p:spPr>
          <a:xfrm>
            <a:off x="4949426" y="11991708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4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3" name="object 8153"/>
          <p:cNvSpPr/>
          <p:nvPr/>
        </p:nvSpPr>
        <p:spPr>
          <a:xfrm>
            <a:off x="4905042" y="11708938"/>
            <a:ext cx="0" cy="105410"/>
          </a:xfrm>
          <a:custGeom>
            <a:avLst/>
            <a:gdLst/>
            <a:ahLst/>
            <a:cxnLst/>
            <a:rect l="l" t="t" r="r" b="b"/>
            <a:pathLst>
              <a:path h="105409">
                <a:moveTo>
                  <a:pt x="0" y="0"/>
                </a:moveTo>
                <a:lnTo>
                  <a:pt x="0" y="1052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4" name="object 8154"/>
          <p:cNvSpPr/>
          <p:nvPr/>
        </p:nvSpPr>
        <p:spPr>
          <a:xfrm>
            <a:off x="4905042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5" name="object 8155"/>
          <p:cNvSpPr/>
          <p:nvPr/>
        </p:nvSpPr>
        <p:spPr>
          <a:xfrm>
            <a:off x="4905042" y="12036092"/>
            <a:ext cx="0" cy="59055"/>
          </a:xfrm>
          <a:custGeom>
            <a:avLst/>
            <a:gdLst/>
            <a:ahLst/>
            <a:cxnLst/>
            <a:rect l="l" t="t" r="r" b="b"/>
            <a:pathLst>
              <a:path h="59054">
                <a:moveTo>
                  <a:pt x="0" y="0"/>
                </a:moveTo>
                <a:lnTo>
                  <a:pt x="0" y="590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6" name="object 8156"/>
          <p:cNvSpPr/>
          <p:nvPr/>
        </p:nvSpPr>
        <p:spPr>
          <a:xfrm>
            <a:off x="4860658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7" name="object 8157"/>
          <p:cNvSpPr/>
          <p:nvPr/>
        </p:nvSpPr>
        <p:spPr>
          <a:xfrm>
            <a:off x="4860658" y="11902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8" name="object 8158"/>
          <p:cNvSpPr/>
          <p:nvPr/>
        </p:nvSpPr>
        <p:spPr>
          <a:xfrm>
            <a:off x="4860658" y="12080476"/>
            <a:ext cx="0" cy="24765"/>
          </a:xfrm>
          <a:custGeom>
            <a:avLst/>
            <a:gdLst/>
            <a:ahLst/>
            <a:cxnLst/>
            <a:rect l="l" t="t" r="r" b="b"/>
            <a:pathLst>
              <a:path h="24765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9" name="object 8159"/>
          <p:cNvSpPr/>
          <p:nvPr/>
        </p:nvSpPr>
        <p:spPr>
          <a:xfrm>
            <a:off x="4816274" y="11720034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0" name="object 8160"/>
          <p:cNvSpPr/>
          <p:nvPr/>
        </p:nvSpPr>
        <p:spPr>
          <a:xfrm>
            <a:off x="4816274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1" name="object 8161"/>
          <p:cNvSpPr/>
          <p:nvPr/>
        </p:nvSpPr>
        <p:spPr>
          <a:xfrm>
            <a:off x="4816274" y="119473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2" name="object 8162"/>
          <p:cNvSpPr/>
          <p:nvPr/>
        </p:nvSpPr>
        <p:spPr>
          <a:xfrm>
            <a:off x="4771890" y="11719676"/>
            <a:ext cx="0" cy="50165"/>
          </a:xfrm>
          <a:custGeom>
            <a:avLst/>
            <a:gdLst/>
            <a:ahLst/>
            <a:cxnLst/>
            <a:rect l="l" t="t" r="r" b="b"/>
            <a:pathLst>
              <a:path h="50165">
                <a:moveTo>
                  <a:pt x="0" y="0"/>
                </a:moveTo>
                <a:lnTo>
                  <a:pt x="0" y="501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3" name="object 8163"/>
          <p:cNvSpPr/>
          <p:nvPr/>
        </p:nvSpPr>
        <p:spPr>
          <a:xfrm>
            <a:off x="4771890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4" name="object 8164"/>
          <p:cNvSpPr/>
          <p:nvPr/>
        </p:nvSpPr>
        <p:spPr>
          <a:xfrm>
            <a:off x="4771890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5" name="object 8165"/>
          <p:cNvSpPr/>
          <p:nvPr/>
        </p:nvSpPr>
        <p:spPr>
          <a:xfrm>
            <a:off x="4727506" y="11715381"/>
            <a:ext cx="0" cy="99060"/>
          </a:xfrm>
          <a:custGeom>
            <a:avLst/>
            <a:gdLst/>
            <a:ahLst/>
            <a:cxnLst/>
            <a:rect l="l" t="t" r="r" b="b"/>
            <a:pathLst>
              <a:path h="99059">
                <a:moveTo>
                  <a:pt x="0" y="0"/>
                </a:moveTo>
                <a:lnTo>
                  <a:pt x="0" y="987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6" name="object 8166"/>
          <p:cNvSpPr/>
          <p:nvPr/>
        </p:nvSpPr>
        <p:spPr>
          <a:xfrm>
            <a:off x="4727506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7" name="object 8167"/>
          <p:cNvSpPr/>
          <p:nvPr/>
        </p:nvSpPr>
        <p:spPr>
          <a:xfrm>
            <a:off x="4727506" y="12036092"/>
            <a:ext cx="0" cy="99695"/>
          </a:xfrm>
          <a:custGeom>
            <a:avLst/>
            <a:gdLst/>
            <a:ahLst/>
            <a:cxnLst/>
            <a:rect l="l" t="t" r="r" b="b"/>
            <a:pathLst>
              <a:path h="99695">
                <a:moveTo>
                  <a:pt x="0" y="0"/>
                </a:moveTo>
                <a:lnTo>
                  <a:pt x="0" y="995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8" name="object 8168"/>
          <p:cNvSpPr/>
          <p:nvPr/>
        </p:nvSpPr>
        <p:spPr>
          <a:xfrm>
            <a:off x="4683121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9" name="object 8169"/>
          <p:cNvSpPr/>
          <p:nvPr/>
        </p:nvSpPr>
        <p:spPr>
          <a:xfrm>
            <a:off x="4683121" y="11902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0" name="object 8170"/>
          <p:cNvSpPr/>
          <p:nvPr/>
        </p:nvSpPr>
        <p:spPr>
          <a:xfrm>
            <a:off x="4683121" y="12080476"/>
            <a:ext cx="0" cy="66040"/>
          </a:xfrm>
          <a:custGeom>
            <a:avLst/>
            <a:gdLst/>
            <a:ahLst/>
            <a:cxnLst/>
            <a:rect l="l" t="t" r="r" b="b"/>
            <a:pathLst>
              <a:path h="66040">
                <a:moveTo>
                  <a:pt x="0" y="0"/>
                </a:moveTo>
                <a:lnTo>
                  <a:pt x="0" y="655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1" name="object 8171"/>
          <p:cNvSpPr/>
          <p:nvPr/>
        </p:nvSpPr>
        <p:spPr>
          <a:xfrm>
            <a:off x="4638737" y="116946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5">
                <a:moveTo>
                  <a:pt x="0" y="0"/>
                </a:moveTo>
                <a:lnTo>
                  <a:pt x="0" y="307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2" name="object 8172"/>
          <p:cNvSpPr/>
          <p:nvPr/>
        </p:nvSpPr>
        <p:spPr>
          <a:xfrm>
            <a:off x="4638737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3" name="object 8173"/>
          <p:cNvSpPr/>
          <p:nvPr/>
        </p:nvSpPr>
        <p:spPr>
          <a:xfrm>
            <a:off x="4638737" y="119473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4" name="object 8174"/>
          <p:cNvSpPr/>
          <p:nvPr/>
        </p:nvSpPr>
        <p:spPr>
          <a:xfrm>
            <a:off x="4638737" y="12124860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14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5" name="object 8175"/>
          <p:cNvSpPr/>
          <p:nvPr/>
        </p:nvSpPr>
        <p:spPr>
          <a:xfrm>
            <a:off x="4594353" y="11677439"/>
            <a:ext cx="0" cy="92710"/>
          </a:xfrm>
          <a:custGeom>
            <a:avLst/>
            <a:gdLst/>
            <a:ahLst/>
            <a:cxnLst/>
            <a:rect l="l" t="t" r="r" b="b"/>
            <a:pathLst>
              <a:path h="92709">
                <a:moveTo>
                  <a:pt x="0" y="0"/>
                </a:moveTo>
                <a:lnTo>
                  <a:pt x="0" y="923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6" name="object 8176"/>
          <p:cNvSpPr/>
          <p:nvPr/>
        </p:nvSpPr>
        <p:spPr>
          <a:xfrm>
            <a:off x="4594353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7" name="object 8177"/>
          <p:cNvSpPr/>
          <p:nvPr/>
        </p:nvSpPr>
        <p:spPr>
          <a:xfrm>
            <a:off x="4594353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8" name="object 8178"/>
          <p:cNvSpPr/>
          <p:nvPr/>
        </p:nvSpPr>
        <p:spPr>
          <a:xfrm>
            <a:off x="4549969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9" name="object 8179"/>
          <p:cNvSpPr/>
          <p:nvPr/>
        </p:nvSpPr>
        <p:spPr>
          <a:xfrm>
            <a:off x="4549969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0" name="object 8180"/>
          <p:cNvSpPr/>
          <p:nvPr/>
        </p:nvSpPr>
        <p:spPr>
          <a:xfrm>
            <a:off x="4549969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1" name="object 8181"/>
          <p:cNvSpPr/>
          <p:nvPr/>
        </p:nvSpPr>
        <p:spPr>
          <a:xfrm>
            <a:off x="4505585" y="11627328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6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2" name="object 8182"/>
          <p:cNvSpPr/>
          <p:nvPr/>
        </p:nvSpPr>
        <p:spPr>
          <a:xfrm>
            <a:off x="4505585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3" name="object 8183"/>
          <p:cNvSpPr/>
          <p:nvPr/>
        </p:nvSpPr>
        <p:spPr>
          <a:xfrm>
            <a:off x="4505585" y="11902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4" name="object 8184"/>
          <p:cNvSpPr/>
          <p:nvPr/>
        </p:nvSpPr>
        <p:spPr>
          <a:xfrm>
            <a:off x="4505585" y="1208047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59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5" name="object 8185"/>
          <p:cNvSpPr/>
          <p:nvPr/>
        </p:nvSpPr>
        <p:spPr>
          <a:xfrm>
            <a:off x="4461201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6" name="object 8186"/>
          <p:cNvSpPr/>
          <p:nvPr/>
        </p:nvSpPr>
        <p:spPr>
          <a:xfrm>
            <a:off x="4461201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7" name="object 8187"/>
          <p:cNvSpPr/>
          <p:nvPr/>
        </p:nvSpPr>
        <p:spPr>
          <a:xfrm>
            <a:off x="4461201" y="119473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8" name="object 8188"/>
          <p:cNvSpPr/>
          <p:nvPr/>
        </p:nvSpPr>
        <p:spPr>
          <a:xfrm>
            <a:off x="4461201" y="12124860"/>
            <a:ext cx="0" cy="72390"/>
          </a:xfrm>
          <a:custGeom>
            <a:avLst/>
            <a:gdLst/>
            <a:ahLst/>
            <a:cxnLst/>
            <a:rect l="l" t="t" r="r" b="b"/>
            <a:pathLst>
              <a:path h="72390">
                <a:moveTo>
                  <a:pt x="0" y="0"/>
                </a:moveTo>
                <a:lnTo>
                  <a:pt x="0" y="719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9" name="object 8189"/>
          <p:cNvSpPr/>
          <p:nvPr/>
        </p:nvSpPr>
        <p:spPr>
          <a:xfrm>
            <a:off x="4416817" y="11547150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0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0" name="object 8190"/>
          <p:cNvSpPr/>
          <p:nvPr/>
        </p:nvSpPr>
        <p:spPr>
          <a:xfrm>
            <a:off x="4416817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1" name="object 8191"/>
          <p:cNvSpPr/>
          <p:nvPr/>
        </p:nvSpPr>
        <p:spPr>
          <a:xfrm>
            <a:off x="4416817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2" name="object 8192"/>
          <p:cNvSpPr/>
          <p:nvPr/>
        </p:nvSpPr>
        <p:spPr>
          <a:xfrm>
            <a:off x="4416817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3" name="object 8193"/>
          <p:cNvSpPr/>
          <p:nvPr/>
        </p:nvSpPr>
        <p:spPr>
          <a:xfrm>
            <a:off x="4416817" y="12169244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8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4" name="object 8194"/>
          <p:cNvSpPr/>
          <p:nvPr/>
        </p:nvSpPr>
        <p:spPr>
          <a:xfrm>
            <a:off x="4372433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5" name="object 8195"/>
          <p:cNvSpPr/>
          <p:nvPr/>
        </p:nvSpPr>
        <p:spPr>
          <a:xfrm>
            <a:off x="4372433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6" name="object 8196"/>
          <p:cNvSpPr/>
          <p:nvPr/>
        </p:nvSpPr>
        <p:spPr>
          <a:xfrm>
            <a:off x="4372433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7" name="object 8197"/>
          <p:cNvSpPr/>
          <p:nvPr/>
        </p:nvSpPr>
        <p:spPr>
          <a:xfrm>
            <a:off x="4372433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8" name="object 8198"/>
          <p:cNvSpPr/>
          <p:nvPr/>
        </p:nvSpPr>
        <p:spPr>
          <a:xfrm>
            <a:off x="4372433" y="12213628"/>
            <a:ext cx="0" cy="3810"/>
          </a:xfrm>
          <a:custGeom>
            <a:avLst/>
            <a:gdLst/>
            <a:ahLst/>
            <a:cxnLst/>
            <a:rect l="l" t="t" r="r" b="b"/>
            <a:pathLst>
              <a:path h="3809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9" name="object 8199"/>
          <p:cNvSpPr/>
          <p:nvPr/>
        </p:nvSpPr>
        <p:spPr>
          <a:xfrm>
            <a:off x="4328048" y="11402544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5">
                <a:moveTo>
                  <a:pt x="0" y="0"/>
                </a:moveTo>
                <a:lnTo>
                  <a:pt x="0" y="1009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0" name="object 8200"/>
          <p:cNvSpPr/>
          <p:nvPr/>
        </p:nvSpPr>
        <p:spPr>
          <a:xfrm>
            <a:off x="4328048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1" name="object 8201"/>
          <p:cNvSpPr/>
          <p:nvPr/>
        </p:nvSpPr>
        <p:spPr>
          <a:xfrm>
            <a:off x="4328048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2" name="object 8202"/>
          <p:cNvSpPr/>
          <p:nvPr/>
        </p:nvSpPr>
        <p:spPr>
          <a:xfrm>
            <a:off x="4328048" y="11902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3" name="object 8203"/>
          <p:cNvSpPr/>
          <p:nvPr/>
        </p:nvSpPr>
        <p:spPr>
          <a:xfrm>
            <a:off x="4328048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4" name="object 8204"/>
          <p:cNvSpPr/>
          <p:nvPr/>
        </p:nvSpPr>
        <p:spPr>
          <a:xfrm>
            <a:off x="4283664" y="11237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5" name="object 8205"/>
          <p:cNvSpPr/>
          <p:nvPr/>
        </p:nvSpPr>
        <p:spPr>
          <a:xfrm>
            <a:off x="4283664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6" name="object 8206"/>
          <p:cNvSpPr/>
          <p:nvPr/>
        </p:nvSpPr>
        <p:spPr>
          <a:xfrm>
            <a:off x="4283664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7" name="object 8207"/>
          <p:cNvSpPr/>
          <p:nvPr/>
        </p:nvSpPr>
        <p:spPr>
          <a:xfrm>
            <a:off x="4283664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8" name="object 8208"/>
          <p:cNvSpPr/>
          <p:nvPr/>
        </p:nvSpPr>
        <p:spPr>
          <a:xfrm>
            <a:off x="4283664" y="119473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9" name="object 8209"/>
          <p:cNvSpPr/>
          <p:nvPr/>
        </p:nvSpPr>
        <p:spPr>
          <a:xfrm>
            <a:off x="4283664" y="12124860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3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0" name="object 8210"/>
          <p:cNvSpPr/>
          <p:nvPr/>
        </p:nvSpPr>
        <p:spPr>
          <a:xfrm>
            <a:off x="4239280" y="11042460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1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1" name="object 8211"/>
          <p:cNvSpPr/>
          <p:nvPr/>
        </p:nvSpPr>
        <p:spPr>
          <a:xfrm>
            <a:off x="4239280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2" name="object 8212"/>
          <p:cNvSpPr/>
          <p:nvPr/>
        </p:nvSpPr>
        <p:spPr>
          <a:xfrm>
            <a:off x="4239280" y="11281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3" name="object 8213"/>
          <p:cNvSpPr/>
          <p:nvPr/>
        </p:nvSpPr>
        <p:spPr>
          <a:xfrm>
            <a:off x="4239280" y="11459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4" name="object 8214"/>
          <p:cNvSpPr/>
          <p:nvPr/>
        </p:nvSpPr>
        <p:spPr>
          <a:xfrm>
            <a:off x="4239280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5" name="object 8215"/>
          <p:cNvSpPr/>
          <p:nvPr/>
        </p:nvSpPr>
        <p:spPr>
          <a:xfrm>
            <a:off x="4239280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6" name="object 8216"/>
          <p:cNvSpPr/>
          <p:nvPr/>
        </p:nvSpPr>
        <p:spPr>
          <a:xfrm>
            <a:off x="4239280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7" name="object 8217"/>
          <p:cNvSpPr/>
          <p:nvPr/>
        </p:nvSpPr>
        <p:spPr>
          <a:xfrm>
            <a:off x="4239280" y="12169244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80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8" name="object 8218"/>
          <p:cNvSpPr/>
          <p:nvPr/>
        </p:nvSpPr>
        <p:spPr>
          <a:xfrm>
            <a:off x="4194896" y="10872082"/>
            <a:ext cx="0" cy="54610"/>
          </a:xfrm>
          <a:custGeom>
            <a:avLst/>
            <a:gdLst/>
            <a:ahLst/>
            <a:cxnLst/>
            <a:rect l="l" t="t" r="r" b="b"/>
            <a:pathLst>
              <a:path h="54609">
                <a:moveTo>
                  <a:pt x="0" y="0"/>
                </a:moveTo>
                <a:lnTo>
                  <a:pt x="0" y="544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9" name="object 8219"/>
          <p:cNvSpPr/>
          <p:nvPr/>
        </p:nvSpPr>
        <p:spPr>
          <a:xfrm>
            <a:off x="4194896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0" name="object 8220"/>
          <p:cNvSpPr/>
          <p:nvPr/>
        </p:nvSpPr>
        <p:spPr>
          <a:xfrm>
            <a:off x="4194896" y="11148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1" name="object 8221"/>
          <p:cNvSpPr/>
          <p:nvPr/>
        </p:nvSpPr>
        <p:spPr>
          <a:xfrm>
            <a:off x="4194896" y="11325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2" name="object 8222"/>
          <p:cNvSpPr/>
          <p:nvPr/>
        </p:nvSpPr>
        <p:spPr>
          <a:xfrm>
            <a:off x="4194896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3" name="object 8223"/>
          <p:cNvSpPr/>
          <p:nvPr/>
        </p:nvSpPr>
        <p:spPr>
          <a:xfrm>
            <a:off x="4194896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4" name="object 8224"/>
          <p:cNvSpPr/>
          <p:nvPr/>
        </p:nvSpPr>
        <p:spPr>
          <a:xfrm>
            <a:off x="4194896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5" name="object 8225"/>
          <p:cNvSpPr/>
          <p:nvPr/>
        </p:nvSpPr>
        <p:spPr>
          <a:xfrm>
            <a:off x="4194896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6" name="object 8226"/>
          <p:cNvSpPr/>
          <p:nvPr/>
        </p:nvSpPr>
        <p:spPr>
          <a:xfrm>
            <a:off x="4194896" y="12213628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7" name="object 8227"/>
          <p:cNvSpPr/>
          <p:nvPr/>
        </p:nvSpPr>
        <p:spPr>
          <a:xfrm>
            <a:off x="4150512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8" name="object 8228"/>
          <p:cNvSpPr/>
          <p:nvPr/>
        </p:nvSpPr>
        <p:spPr>
          <a:xfrm>
            <a:off x="4150512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9" name="object 8229"/>
          <p:cNvSpPr/>
          <p:nvPr/>
        </p:nvSpPr>
        <p:spPr>
          <a:xfrm>
            <a:off x="4150512" y="11192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0" name="object 8230"/>
          <p:cNvSpPr/>
          <p:nvPr/>
        </p:nvSpPr>
        <p:spPr>
          <a:xfrm>
            <a:off x="4150512" y="113703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1" name="object 8231"/>
          <p:cNvSpPr/>
          <p:nvPr/>
        </p:nvSpPr>
        <p:spPr>
          <a:xfrm>
            <a:off x="4150512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2" name="object 8232"/>
          <p:cNvSpPr/>
          <p:nvPr/>
        </p:nvSpPr>
        <p:spPr>
          <a:xfrm>
            <a:off x="4150512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3" name="object 8233"/>
          <p:cNvSpPr/>
          <p:nvPr/>
        </p:nvSpPr>
        <p:spPr>
          <a:xfrm>
            <a:off x="4150512" y="11902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4" name="object 8234"/>
          <p:cNvSpPr/>
          <p:nvPr/>
        </p:nvSpPr>
        <p:spPr>
          <a:xfrm>
            <a:off x="4150512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5" name="object 8235"/>
          <p:cNvSpPr/>
          <p:nvPr/>
        </p:nvSpPr>
        <p:spPr>
          <a:xfrm>
            <a:off x="4150512" y="12258013"/>
            <a:ext cx="0" cy="10160"/>
          </a:xfrm>
          <a:custGeom>
            <a:avLst/>
            <a:gdLst/>
            <a:ahLst/>
            <a:cxnLst/>
            <a:rect l="l" t="t" r="r" b="b"/>
            <a:pathLst>
              <a:path h="10159">
                <a:moveTo>
                  <a:pt x="0" y="0"/>
                </a:moveTo>
                <a:lnTo>
                  <a:pt x="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6" name="object 8236"/>
          <p:cNvSpPr/>
          <p:nvPr/>
        </p:nvSpPr>
        <p:spPr>
          <a:xfrm>
            <a:off x="4106128" y="10749668"/>
            <a:ext cx="0" cy="88265"/>
          </a:xfrm>
          <a:custGeom>
            <a:avLst/>
            <a:gdLst/>
            <a:ahLst/>
            <a:cxnLst/>
            <a:rect l="l" t="t" r="r" b="b"/>
            <a:pathLst>
              <a:path h="88265">
                <a:moveTo>
                  <a:pt x="0" y="0"/>
                </a:moveTo>
                <a:lnTo>
                  <a:pt x="0" y="880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7" name="object 8237"/>
          <p:cNvSpPr/>
          <p:nvPr/>
        </p:nvSpPr>
        <p:spPr>
          <a:xfrm>
            <a:off x="4106128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8" name="object 8238"/>
          <p:cNvSpPr/>
          <p:nvPr/>
        </p:nvSpPr>
        <p:spPr>
          <a:xfrm>
            <a:off x="4106128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9" name="object 8239"/>
          <p:cNvSpPr/>
          <p:nvPr/>
        </p:nvSpPr>
        <p:spPr>
          <a:xfrm>
            <a:off x="4106128" y="11237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0" name="object 8240"/>
          <p:cNvSpPr/>
          <p:nvPr/>
        </p:nvSpPr>
        <p:spPr>
          <a:xfrm>
            <a:off x="4106128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1" name="object 8241"/>
          <p:cNvSpPr/>
          <p:nvPr/>
        </p:nvSpPr>
        <p:spPr>
          <a:xfrm>
            <a:off x="4106128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2" name="object 8242"/>
          <p:cNvSpPr/>
          <p:nvPr/>
        </p:nvSpPr>
        <p:spPr>
          <a:xfrm>
            <a:off x="4106128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3" name="object 8243"/>
          <p:cNvSpPr/>
          <p:nvPr/>
        </p:nvSpPr>
        <p:spPr>
          <a:xfrm>
            <a:off x="4106128" y="119473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4" name="object 8244"/>
          <p:cNvSpPr/>
          <p:nvPr/>
        </p:nvSpPr>
        <p:spPr>
          <a:xfrm>
            <a:off x="4106128" y="12124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5" name="object 8245"/>
          <p:cNvSpPr/>
          <p:nvPr/>
        </p:nvSpPr>
        <p:spPr>
          <a:xfrm>
            <a:off x="4061744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6" name="object 8246"/>
          <p:cNvSpPr/>
          <p:nvPr/>
        </p:nvSpPr>
        <p:spPr>
          <a:xfrm>
            <a:off x="4061744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7" name="object 8247"/>
          <p:cNvSpPr/>
          <p:nvPr/>
        </p:nvSpPr>
        <p:spPr>
          <a:xfrm>
            <a:off x="4061744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8" name="object 8248"/>
          <p:cNvSpPr/>
          <p:nvPr/>
        </p:nvSpPr>
        <p:spPr>
          <a:xfrm>
            <a:off x="4061744" y="11281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9" name="object 8249"/>
          <p:cNvSpPr/>
          <p:nvPr/>
        </p:nvSpPr>
        <p:spPr>
          <a:xfrm>
            <a:off x="4061744" y="11459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0" name="object 8250"/>
          <p:cNvSpPr/>
          <p:nvPr/>
        </p:nvSpPr>
        <p:spPr>
          <a:xfrm>
            <a:off x="4061744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1" name="object 8251"/>
          <p:cNvSpPr/>
          <p:nvPr/>
        </p:nvSpPr>
        <p:spPr>
          <a:xfrm>
            <a:off x="4061744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2" name="object 8252"/>
          <p:cNvSpPr/>
          <p:nvPr/>
        </p:nvSpPr>
        <p:spPr>
          <a:xfrm>
            <a:off x="4061744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3" name="object 8253"/>
          <p:cNvSpPr/>
          <p:nvPr/>
        </p:nvSpPr>
        <p:spPr>
          <a:xfrm>
            <a:off x="4061744" y="12169244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88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4" name="object 8254"/>
          <p:cNvSpPr/>
          <p:nvPr/>
        </p:nvSpPr>
        <p:spPr>
          <a:xfrm>
            <a:off x="4017360" y="10693472"/>
            <a:ext cx="0" cy="55880"/>
          </a:xfrm>
          <a:custGeom>
            <a:avLst/>
            <a:gdLst/>
            <a:ahLst/>
            <a:cxnLst/>
            <a:rect l="l" t="t" r="r" b="b"/>
            <a:pathLst>
              <a:path h="55879">
                <a:moveTo>
                  <a:pt x="0" y="0"/>
                </a:moveTo>
                <a:lnTo>
                  <a:pt x="0" y="554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5" name="object 8255"/>
          <p:cNvSpPr/>
          <p:nvPr/>
        </p:nvSpPr>
        <p:spPr>
          <a:xfrm>
            <a:off x="4017360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6" name="object 8256"/>
          <p:cNvSpPr/>
          <p:nvPr/>
        </p:nvSpPr>
        <p:spPr>
          <a:xfrm>
            <a:off x="4017360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7" name="object 8257"/>
          <p:cNvSpPr/>
          <p:nvPr/>
        </p:nvSpPr>
        <p:spPr>
          <a:xfrm>
            <a:off x="4017360" y="11148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8" name="object 8258"/>
          <p:cNvSpPr/>
          <p:nvPr/>
        </p:nvSpPr>
        <p:spPr>
          <a:xfrm>
            <a:off x="4017360" y="11325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9" name="object 8259"/>
          <p:cNvSpPr/>
          <p:nvPr/>
        </p:nvSpPr>
        <p:spPr>
          <a:xfrm>
            <a:off x="4017360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0" name="object 8260"/>
          <p:cNvSpPr/>
          <p:nvPr/>
        </p:nvSpPr>
        <p:spPr>
          <a:xfrm>
            <a:off x="4017360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1" name="object 8261"/>
          <p:cNvSpPr/>
          <p:nvPr/>
        </p:nvSpPr>
        <p:spPr>
          <a:xfrm>
            <a:off x="4017360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2" name="object 8262"/>
          <p:cNvSpPr/>
          <p:nvPr/>
        </p:nvSpPr>
        <p:spPr>
          <a:xfrm>
            <a:off x="4017360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3" name="object 8263"/>
          <p:cNvSpPr/>
          <p:nvPr/>
        </p:nvSpPr>
        <p:spPr>
          <a:xfrm>
            <a:off x="4017360" y="12213628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4" name="object 8264"/>
          <p:cNvSpPr/>
          <p:nvPr/>
        </p:nvSpPr>
        <p:spPr>
          <a:xfrm>
            <a:off x="3972976" y="10678080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2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5" name="object 8265"/>
          <p:cNvSpPr/>
          <p:nvPr/>
        </p:nvSpPr>
        <p:spPr>
          <a:xfrm>
            <a:off x="3972976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6" name="object 8266"/>
          <p:cNvSpPr/>
          <p:nvPr/>
        </p:nvSpPr>
        <p:spPr>
          <a:xfrm>
            <a:off x="3972976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7" name="object 8267"/>
          <p:cNvSpPr/>
          <p:nvPr/>
        </p:nvSpPr>
        <p:spPr>
          <a:xfrm>
            <a:off x="3972976" y="11192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8" name="object 8268"/>
          <p:cNvSpPr/>
          <p:nvPr/>
        </p:nvSpPr>
        <p:spPr>
          <a:xfrm>
            <a:off x="3972976" y="113703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9" name="object 8269"/>
          <p:cNvSpPr/>
          <p:nvPr/>
        </p:nvSpPr>
        <p:spPr>
          <a:xfrm>
            <a:off x="3972976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0" name="object 8270"/>
          <p:cNvSpPr/>
          <p:nvPr/>
        </p:nvSpPr>
        <p:spPr>
          <a:xfrm>
            <a:off x="3972976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1" name="object 8271"/>
          <p:cNvSpPr/>
          <p:nvPr/>
        </p:nvSpPr>
        <p:spPr>
          <a:xfrm>
            <a:off x="3972976" y="11902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2" name="object 8272"/>
          <p:cNvSpPr/>
          <p:nvPr/>
        </p:nvSpPr>
        <p:spPr>
          <a:xfrm>
            <a:off x="3972976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3" name="object 8273"/>
          <p:cNvSpPr/>
          <p:nvPr/>
        </p:nvSpPr>
        <p:spPr>
          <a:xfrm>
            <a:off x="3972976" y="12258013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4" name="object 8274"/>
          <p:cNvSpPr/>
          <p:nvPr/>
        </p:nvSpPr>
        <p:spPr>
          <a:xfrm>
            <a:off x="3928591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5" name="object 8275"/>
          <p:cNvSpPr/>
          <p:nvPr/>
        </p:nvSpPr>
        <p:spPr>
          <a:xfrm>
            <a:off x="3928591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6" name="object 8276"/>
          <p:cNvSpPr/>
          <p:nvPr/>
        </p:nvSpPr>
        <p:spPr>
          <a:xfrm>
            <a:off x="3928591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7" name="object 8277"/>
          <p:cNvSpPr/>
          <p:nvPr/>
        </p:nvSpPr>
        <p:spPr>
          <a:xfrm>
            <a:off x="3928591" y="11237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8" name="object 8278"/>
          <p:cNvSpPr/>
          <p:nvPr/>
        </p:nvSpPr>
        <p:spPr>
          <a:xfrm>
            <a:off x="3928591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9" name="object 8279"/>
          <p:cNvSpPr/>
          <p:nvPr/>
        </p:nvSpPr>
        <p:spPr>
          <a:xfrm>
            <a:off x="3928591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0" name="object 8280"/>
          <p:cNvSpPr/>
          <p:nvPr/>
        </p:nvSpPr>
        <p:spPr>
          <a:xfrm>
            <a:off x="3928591" y="119473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1" name="object 8281"/>
          <p:cNvSpPr/>
          <p:nvPr/>
        </p:nvSpPr>
        <p:spPr>
          <a:xfrm>
            <a:off x="3928591" y="12124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2" name="object 8282"/>
          <p:cNvSpPr/>
          <p:nvPr/>
        </p:nvSpPr>
        <p:spPr>
          <a:xfrm>
            <a:off x="3928591" y="12302397"/>
            <a:ext cx="0" cy="16510"/>
          </a:xfrm>
          <a:custGeom>
            <a:avLst/>
            <a:gdLst/>
            <a:ahLst/>
            <a:cxnLst/>
            <a:rect l="l" t="t" r="r" b="b"/>
            <a:pathLst>
              <a:path h="16509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3" name="object 8283"/>
          <p:cNvSpPr/>
          <p:nvPr/>
        </p:nvSpPr>
        <p:spPr>
          <a:xfrm>
            <a:off x="3884207" y="10651951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6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4" name="object 8284"/>
          <p:cNvSpPr/>
          <p:nvPr/>
        </p:nvSpPr>
        <p:spPr>
          <a:xfrm>
            <a:off x="3884207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5" name="object 8285"/>
          <p:cNvSpPr/>
          <p:nvPr/>
        </p:nvSpPr>
        <p:spPr>
          <a:xfrm>
            <a:off x="3884207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6" name="object 8286"/>
          <p:cNvSpPr/>
          <p:nvPr/>
        </p:nvSpPr>
        <p:spPr>
          <a:xfrm>
            <a:off x="3884207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7" name="object 8287"/>
          <p:cNvSpPr/>
          <p:nvPr/>
        </p:nvSpPr>
        <p:spPr>
          <a:xfrm>
            <a:off x="3884207" y="11281561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5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8" name="object 8288"/>
          <p:cNvSpPr/>
          <p:nvPr/>
        </p:nvSpPr>
        <p:spPr>
          <a:xfrm>
            <a:off x="3884207" y="1184316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1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9" name="object 8289"/>
          <p:cNvSpPr/>
          <p:nvPr/>
        </p:nvSpPr>
        <p:spPr>
          <a:xfrm>
            <a:off x="3884207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0" name="object 8290"/>
          <p:cNvSpPr/>
          <p:nvPr/>
        </p:nvSpPr>
        <p:spPr>
          <a:xfrm>
            <a:off x="3884207" y="12169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1" name="object 8291"/>
          <p:cNvSpPr/>
          <p:nvPr/>
        </p:nvSpPr>
        <p:spPr>
          <a:xfrm>
            <a:off x="3839823" y="10638707"/>
            <a:ext cx="0" cy="110489"/>
          </a:xfrm>
          <a:custGeom>
            <a:avLst/>
            <a:gdLst/>
            <a:ahLst/>
            <a:cxnLst/>
            <a:rect l="l" t="t" r="r" b="b"/>
            <a:pathLst>
              <a:path h="110490">
                <a:moveTo>
                  <a:pt x="0" y="0"/>
                </a:moveTo>
                <a:lnTo>
                  <a:pt x="0" y="1102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2" name="object 8292"/>
          <p:cNvSpPr/>
          <p:nvPr/>
        </p:nvSpPr>
        <p:spPr>
          <a:xfrm>
            <a:off x="3839823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3" name="object 8293"/>
          <p:cNvSpPr/>
          <p:nvPr/>
        </p:nvSpPr>
        <p:spPr>
          <a:xfrm>
            <a:off x="3839823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4" name="object 8294"/>
          <p:cNvSpPr/>
          <p:nvPr/>
        </p:nvSpPr>
        <p:spPr>
          <a:xfrm>
            <a:off x="3839823" y="11148409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0"/>
                </a:moveTo>
                <a:lnTo>
                  <a:pt x="0" y="637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5" name="object 8295"/>
          <p:cNvSpPr/>
          <p:nvPr/>
        </p:nvSpPr>
        <p:spPr>
          <a:xfrm>
            <a:off x="3839823" y="11884327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6" name="object 8296"/>
          <p:cNvSpPr/>
          <p:nvPr/>
        </p:nvSpPr>
        <p:spPr>
          <a:xfrm>
            <a:off x="3839823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7" name="object 8297"/>
          <p:cNvSpPr/>
          <p:nvPr/>
        </p:nvSpPr>
        <p:spPr>
          <a:xfrm>
            <a:off x="3839823" y="12213628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2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8" name="object 8298"/>
          <p:cNvSpPr/>
          <p:nvPr/>
        </p:nvSpPr>
        <p:spPr>
          <a:xfrm>
            <a:off x="3795439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9" name="object 8299"/>
          <p:cNvSpPr/>
          <p:nvPr/>
        </p:nvSpPr>
        <p:spPr>
          <a:xfrm>
            <a:off x="3795439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0" name="object 8300"/>
          <p:cNvSpPr/>
          <p:nvPr/>
        </p:nvSpPr>
        <p:spPr>
          <a:xfrm>
            <a:off x="3795439" y="11015257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91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1" name="object 8301"/>
          <p:cNvSpPr/>
          <p:nvPr/>
        </p:nvSpPr>
        <p:spPr>
          <a:xfrm>
            <a:off x="3795439" y="11910098"/>
            <a:ext cx="0" cy="126364"/>
          </a:xfrm>
          <a:custGeom>
            <a:avLst/>
            <a:gdLst/>
            <a:ahLst/>
            <a:cxnLst/>
            <a:rect l="l" t="t" r="r" b="b"/>
            <a:pathLst>
              <a:path h="126365">
                <a:moveTo>
                  <a:pt x="0" y="0"/>
                </a:moveTo>
                <a:lnTo>
                  <a:pt x="0" y="1259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2" name="object 8302"/>
          <p:cNvSpPr/>
          <p:nvPr/>
        </p:nvSpPr>
        <p:spPr>
          <a:xfrm>
            <a:off x="3795439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3" name="object 8303"/>
          <p:cNvSpPr/>
          <p:nvPr/>
        </p:nvSpPr>
        <p:spPr>
          <a:xfrm>
            <a:off x="3795439" y="12258013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09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4" name="object 8304"/>
          <p:cNvSpPr/>
          <p:nvPr/>
        </p:nvSpPr>
        <p:spPr>
          <a:xfrm>
            <a:off x="3751055" y="10612578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5" name="object 8305"/>
          <p:cNvSpPr/>
          <p:nvPr/>
        </p:nvSpPr>
        <p:spPr>
          <a:xfrm>
            <a:off x="3751055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6" name="object 8306"/>
          <p:cNvSpPr/>
          <p:nvPr/>
        </p:nvSpPr>
        <p:spPr>
          <a:xfrm>
            <a:off x="3751055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7" name="object 8307"/>
          <p:cNvSpPr/>
          <p:nvPr/>
        </p:nvSpPr>
        <p:spPr>
          <a:xfrm>
            <a:off x="3751055" y="1105964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72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8" name="object 8308"/>
          <p:cNvSpPr/>
          <p:nvPr/>
        </p:nvSpPr>
        <p:spPr>
          <a:xfrm>
            <a:off x="3751055" y="119473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9" name="object 8309"/>
          <p:cNvSpPr/>
          <p:nvPr/>
        </p:nvSpPr>
        <p:spPr>
          <a:xfrm>
            <a:off x="3751055" y="12124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0" name="object 8310"/>
          <p:cNvSpPr/>
          <p:nvPr/>
        </p:nvSpPr>
        <p:spPr>
          <a:xfrm>
            <a:off x="3751055" y="12302397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65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1" name="object 8311"/>
          <p:cNvSpPr/>
          <p:nvPr/>
        </p:nvSpPr>
        <p:spPr>
          <a:xfrm>
            <a:off x="3706671" y="10599692"/>
            <a:ext cx="0" cy="105410"/>
          </a:xfrm>
          <a:custGeom>
            <a:avLst/>
            <a:gdLst/>
            <a:ahLst/>
            <a:cxnLst/>
            <a:rect l="l" t="t" r="r" b="b"/>
            <a:pathLst>
              <a:path h="105409">
                <a:moveTo>
                  <a:pt x="0" y="0"/>
                </a:moveTo>
                <a:lnTo>
                  <a:pt x="0" y="1048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2" name="object 8312"/>
          <p:cNvSpPr/>
          <p:nvPr/>
        </p:nvSpPr>
        <p:spPr>
          <a:xfrm>
            <a:off x="3706671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3" name="object 8313"/>
          <p:cNvSpPr/>
          <p:nvPr/>
        </p:nvSpPr>
        <p:spPr>
          <a:xfrm>
            <a:off x="3706671" y="10926488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4">
                <a:moveTo>
                  <a:pt x="0" y="0"/>
                </a:moveTo>
                <a:lnTo>
                  <a:pt x="0" y="1270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4" name="object 8314"/>
          <p:cNvSpPr/>
          <p:nvPr/>
        </p:nvSpPr>
        <p:spPr>
          <a:xfrm>
            <a:off x="3706671" y="11935511"/>
            <a:ext cx="0" cy="12065"/>
          </a:xfrm>
          <a:custGeom>
            <a:avLst/>
            <a:gdLst/>
            <a:ahLst/>
            <a:cxnLst/>
            <a:rect l="l" t="t" r="r" b="b"/>
            <a:pathLst>
              <a:path h="12065">
                <a:moveTo>
                  <a:pt x="0" y="0"/>
                </a:moveTo>
                <a:lnTo>
                  <a:pt x="0" y="118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5" name="object 8315"/>
          <p:cNvSpPr/>
          <p:nvPr/>
        </p:nvSpPr>
        <p:spPr>
          <a:xfrm>
            <a:off x="3706671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6" name="object 8316"/>
          <p:cNvSpPr/>
          <p:nvPr/>
        </p:nvSpPr>
        <p:spPr>
          <a:xfrm>
            <a:off x="3706671" y="12169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7" name="object 8317"/>
          <p:cNvSpPr/>
          <p:nvPr/>
        </p:nvSpPr>
        <p:spPr>
          <a:xfrm>
            <a:off x="3706671" y="12346781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0" y="0"/>
                </a:moveTo>
                <a:lnTo>
                  <a:pt x="0" y="225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8" name="object 8318"/>
          <p:cNvSpPr/>
          <p:nvPr/>
        </p:nvSpPr>
        <p:spPr>
          <a:xfrm>
            <a:off x="3662286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9" name="object 8319"/>
          <p:cNvSpPr/>
          <p:nvPr/>
        </p:nvSpPr>
        <p:spPr>
          <a:xfrm>
            <a:off x="3662286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0" name="object 8320"/>
          <p:cNvSpPr/>
          <p:nvPr/>
        </p:nvSpPr>
        <p:spPr>
          <a:xfrm>
            <a:off x="3662286" y="10970872"/>
            <a:ext cx="0" cy="59055"/>
          </a:xfrm>
          <a:custGeom>
            <a:avLst/>
            <a:gdLst/>
            <a:ahLst/>
            <a:cxnLst/>
            <a:rect l="l" t="t" r="r" b="b"/>
            <a:pathLst>
              <a:path h="59054">
                <a:moveTo>
                  <a:pt x="0" y="0"/>
                </a:moveTo>
                <a:lnTo>
                  <a:pt x="0" y="590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1" name="object 8321"/>
          <p:cNvSpPr/>
          <p:nvPr/>
        </p:nvSpPr>
        <p:spPr>
          <a:xfrm>
            <a:off x="3662286" y="11945534"/>
            <a:ext cx="0" cy="46355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61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2" name="object 8322"/>
          <p:cNvSpPr/>
          <p:nvPr/>
        </p:nvSpPr>
        <p:spPr>
          <a:xfrm>
            <a:off x="3662286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3" name="object 8323"/>
          <p:cNvSpPr/>
          <p:nvPr/>
        </p:nvSpPr>
        <p:spPr>
          <a:xfrm>
            <a:off x="3662286" y="12213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4" name="object 8324"/>
          <p:cNvSpPr/>
          <p:nvPr/>
        </p:nvSpPr>
        <p:spPr>
          <a:xfrm>
            <a:off x="3617902" y="10573563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223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5" name="object 8325"/>
          <p:cNvSpPr/>
          <p:nvPr/>
        </p:nvSpPr>
        <p:spPr>
          <a:xfrm>
            <a:off x="3617902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6" name="object 8326"/>
          <p:cNvSpPr/>
          <p:nvPr/>
        </p:nvSpPr>
        <p:spPr>
          <a:xfrm>
            <a:off x="3617902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7" name="object 8327"/>
          <p:cNvSpPr/>
          <p:nvPr/>
        </p:nvSpPr>
        <p:spPr>
          <a:xfrm>
            <a:off x="3617902" y="11955914"/>
            <a:ext cx="0" cy="80645"/>
          </a:xfrm>
          <a:custGeom>
            <a:avLst/>
            <a:gdLst/>
            <a:ahLst/>
            <a:cxnLst/>
            <a:rect l="l" t="t" r="r" b="b"/>
            <a:pathLst>
              <a:path h="80645">
                <a:moveTo>
                  <a:pt x="0" y="0"/>
                </a:moveTo>
                <a:lnTo>
                  <a:pt x="0" y="8017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8" name="object 8328"/>
          <p:cNvSpPr/>
          <p:nvPr/>
        </p:nvSpPr>
        <p:spPr>
          <a:xfrm>
            <a:off x="3617902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9" name="object 8329"/>
          <p:cNvSpPr/>
          <p:nvPr/>
        </p:nvSpPr>
        <p:spPr>
          <a:xfrm>
            <a:off x="3617902" y="12258013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3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0" name="object 8330"/>
          <p:cNvSpPr/>
          <p:nvPr/>
        </p:nvSpPr>
        <p:spPr>
          <a:xfrm>
            <a:off x="3573518" y="10560319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998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1" name="object 8331"/>
          <p:cNvSpPr/>
          <p:nvPr/>
        </p:nvSpPr>
        <p:spPr>
          <a:xfrm>
            <a:off x="3573518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2" name="object 8332"/>
          <p:cNvSpPr/>
          <p:nvPr/>
        </p:nvSpPr>
        <p:spPr>
          <a:xfrm>
            <a:off x="3573518" y="10882104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91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3" name="object 8333"/>
          <p:cNvSpPr/>
          <p:nvPr/>
        </p:nvSpPr>
        <p:spPr>
          <a:xfrm>
            <a:off x="3573518" y="11965936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4">
                <a:moveTo>
                  <a:pt x="0" y="0"/>
                </a:moveTo>
                <a:lnTo>
                  <a:pt x="0" y="1145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4" name="object 8334"/>
          <p:cNvSpPr/>
          <p:nvPr/>
        </p:nvSpPr>
        <p:spPr>
          <a:xfrm>
            <a:off x="3573518" y="12124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5" name="object 8335"/>
          <p:cNvSpPr/>
          <p:nvPr/>
        </p:nvSpPr>
        <p:spPr>
          <a:xfrm>
            <a:off x="3573518" y="12302397"/>
            <a:ext cx="0" cy="97790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6" name="object 8336"/>
          <p:cNvSpPr/>
          <p:nvPr/>
        </p:nvSpPr>
        <p:spPr>
          <a:xfrm>
            <a:off x="3529134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7" name="object 8337"/>
          <p:cNvSpPr/>
          <p:nvPr/>
        </p:nvSpPr>
        <p:spPr>
          <a:xfrm>
            <a:off x="3529134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8" name="object 8338"/>
          <p:cNvSpPr/>
          <p:nvPr/>
        </p:nvSpPr>
        <p:spPr>
          <a:xfrm>
            <a:off x="3529134" y="10926488"/>
            <a:ext cx="0" cy="61594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15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9" name="object 8339"/>
          <p:cNvSpPr/>
          <p:nvPr/>
        </p:nvSpPr>
        <p:spPr>
          <a:xfrm>
            <a:off x="3529134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0" name="object 8340"/>
          <p:cNvSpPr/>
          <p:nvPr/>
        </p:nvSpPr>
        <p:spPr>
          <a:xfrm>
            <a:off x="3529134" y="12169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1" name="object 8341"/>
          <p:cNvSpPr/>
          <p:nvPr/>
        </p:nvSpPr>
        <p:spPr>
          <a:xfrm>
            <a:off x="3529134" y="12346781"/>
            <a:ext cx="0" cy="63500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29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2" name="object 8342"/>
          <p:cNvSpPr/>
          <p:nvPr/>
        </p:nvSpPr>
        <p:spPr>
          <a:xfrm>
            <a:off x="3484750" y="10534548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0"/>
                </a:moveTo>
                <a:lnTo>
                  <a:pt x="0" y="368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3" name="object 8343"/>
          <p:cNvSpPr/>
          <p:nvPr/>
        </p:nvSpPr>
        <p:spPr>
          <a:xfrm>
            <a:off x="3484750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4" name="object 8344"/>
          <p:cNvSpPr/>
          <p:nvPr/>
        </p:nvSpPr>
        <p:spPr>
          <a:xfrm>
            <a:off x="3484750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5" name="object 8345"/>
          <p:cNvSpPr/>
          <p:nvPr/>
        </p:nvSpPr>
        <p:spPr>
          <a:xfrm>
            <a:off x="3484750" y="10970872"/>
            <a:ext cx="0" cy="4445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-1610" y="2147"/>
                </a:moveTo>
                <a:lnTo>
                  <a:pt x="1610" y="214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6" name="object 8346"/>
          <p:cNvSpPr/>
          <p:nvPr/>
        </p:nvSpPr>
        <p:spPr>
          <a:xfrm>
            <a:off x="3484750" y="11986338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7" name="object 8347"/>
          <p:cNvSpPr/>
          <p:nvPr/>
        </p:nvSpPr>
        <p:spPr>
          <a:xfrm>
            <a:off x="3484750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8" name="object 8348"/>
          <p:cNvSpPr/>
          <p:nvPr/>
        </p:nvSpPr>
        <p:spPr>
          <a:xfrm>
            <a:off x="3484750" y="12213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9" name="object 8349"/>
          <p:cNvSpPr/>
          <p:nvPr/>
        </p:nvSpPr>
        <p:spPr>
          <a:xfrm>
            <a:off x="3484750" y="12391522"/>
            <a:ext cx="0" cy="29209"/>
          </a:xfrm>
          <a:custGeom>
            <a:avLst/>
            <a:gdLst/>
            <a:ahLst/>
            <a:cxnLst/>
            <a:rect l="l" t="t" r="r" b="b"/>
            <a:pathLst>
              <a:path h="29209">
                <a:moveTo>
                  <a:pt x="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0" name="object 8350"/>
          <p:cNvSpPr/>
          <p:nvPr/>
        </p:nvSpPr>
        <p:spPr>
          <a:xfrm>
            <a:off x="3440366" y="10521305"/>
            <a:ext cx="0" cy="94615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4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1" name="object 8351"/>
          <p:cNvSpPr/>
          <p:nvPr/>
        </p:nvSpPr>
        <p:spPr>
          <a:xfrm>
            <a:off x="3440366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2" name="object 8352"/>
          <p:cNvSpPr/>
          <p:nvPr/>
        </p:nvSpPr>
        <p:spPr>
          <a:xfrm>
            <a:off x="3440366" y="10837720"/>
            <a:ext cx="0" cy="124460"/>
          </a:xfrm>
          <a:custGeom>
            <a:avLst/>
            <a:gdLst/>
            <a:ahLst/>
            <a:cxnLst/>
            <a:rect l="l" t="t" r="r" b="b"/>
            <a:pathLst>
              <a:path h="124459">
                <a:moveTo>
                  <a:pt x="0" y="0"/>
                </a:moveTo>
                <a:lnTo>
                  <a:pt x="0" y="1242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3" name="object 8353"/>
          <p:cNvSpPr/>
          <p:nvPr/>
        </p:nvSpPr>
        <p:spPr>
          <a:xfrm>
            <a:off x="3440366" y="11996360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4" name="object 8354"/>
          <p:cNvSpPr/>
          <p:nvPr/>
        </p:nvSpPr>
        <p:spPr>
          <a:xfrm>
            <a:off x="3440366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5" name="object 8355"/>
          <p:cNvSpPr/>
          <p:nvPr/>
        </p:nvSpPr>
        <p:spPr>
          <a:xfrm>
            <a:off x="3440366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6" name="object 8356"/>
          <p:cNvSpPr/>
          <p:nvPr/>
        </p:nvSpPr>
        <p:spPr>
          <a:xfrm>
            <a:off x="3395982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7" name="object 8357"/>
          <p:cNvSpPr/>
          <p:nvPr/>
        </p:nvSpPr>
        <p:spPr>
          <a:xfrm>
            <a:off x="3395982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8" name="object 8358"/>
          <p:cNvSpPr/>
          <p:nvPr/>
        </p:nvSpPr>
        <p:spPr>
          <a:xfrm>
            <a:off x="3395982" y="10882104"/>
            <a:ext cx="0" cy="67310"/>
          </a:xfrm>
          <a:custGeom>
            <a:avLst/>
            <a:gdLst/>
            <a:ahLst/>
            <a:cxnLst/>
            <a:rect l="l" t="t" r="r" b="b"/>
            <a:pathLst>
              <a:path h="67309">
                <a:moveTo>
                  <a:pt x="0" y="0"/>
                </a:moveTo>
                <a:lnTo>
                  <a:pt x="0" y="669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9" name="object 8359"/>
          <p:cNvSpPr/>
          <p:nvPr/>
        </p:nvSpPr>
        <p:spPr>
          <a:xfrm>
            <a:off x="3395982" y="12006741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37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0" name="object 8360"/>
          <p:cNvSpPr/>
          <p:nvPr/>
        </p:nvSpPr>
        <p:spPr>
          <a:xfrm>
            <a:off x="3395982" y="12124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1" name="object 8361"/>
          <p:cNvSpPr/>
          <p:nvPr/>
        </p:nvSpPr>
        <p:spPr>
          <a:xfrm>
            <a:off x="3395982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2" name="object 8362"/>
          <p:cNvSpPr/>
          <p:nvPr/>
        </p:nvSpPr>
        <p:spPr>
          <a:xfrm>
            <a:off x="3351598" y="10495175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0" y="0"/>
                </a:moveTo>
                <a:lnTo>
                  <a:pt x="0" y="3185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3" name="object 8363"/>
          <p:cNvSpPr/>
          <p:nvPr/>
        </p:nvSpPr>
        <p:spPr>
          <a:xfrm>
            <a:off x="3351598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4" name="object 8364"/>
          <p:cNvSpPr/>
          <p:nvPr/>
        </p:nvSpPr>
        <p:spPr>
          <a:xfrm>
            <a:off x="3351598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5" name="object 8365"/>
          <p:cNvSpPr/>
          <p:nvPr/>
        </p:nvSpPr>
        <p:spPr>
          <a:xfrm>
            <a:off x="3351598" y="10926488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6" name="object 8366"/>
          <p:cNvSpPr/>
          <p:nvPr/>
        </p:nvSpPr>
        <p:spPr>
          <a:xfrm>
            <a:off x="3351598" y="12016763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4">
                <a:moveTo>
                  <a:pt x="0" y="0"/>
                </a:moveTo>
                <a:lnTo>
                  <a:pt x="0" y="108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7" name="object 8367"/>
          <p:cNvSpPr/>
          <p:nvPr/>
        </p:nvSpPr>
        <p:spPr>
          <a:xfrm>
            <a:off x="3351598" y="12169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8" name="object 8368"/>
          <p:cNvSpPr/>
          <p:nvPr/>
        </p:nvSpPr>
        <p:spPr>
          <a:xfrm>
            <a:off x="3351598" y="12346781"/>
            <a:ext cx="0" cy="104139"/>
          </a:xfrm>
          <a:custGeom>
            <a:avLst/>
            <a:gdLst/>
            <a:ahLst/>
            <a:cxnLst/>
            <a:rect l="l" t="t" r="r" b="b"/>
            <a:pathLst>
              <a:path h="104140">
                <a:moveTo>
                  <a:pt x="0" y="0"/>
                </a:moveTo>
                <a:lnTo>
                  <a:pt x="0" y="1038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9" name="object 8369"/>
          <p:cNvSpPr/>
          <p:nvPr/>
        </p:nvSpPr>
        <p:spPr>
          <a:xfrm>
            <a:off x="3307214" y="10482289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0"/>
                </a:moveTo>
                <a:lnTo>
                  <a:pt x="0" y="891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0" name="object 8370"/>
          <p:cNvSpPr/>
          <p:nvPr/>
        </p:nvSpPr>
        <p:spPr>
          <a:xfrm>
            <a:off x="3307214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1" name="object 8371"/>
          <p:cNvSpPr/>
          <p:nvPr/>
        </p:nvSpPr>
        <p:spPr>
          <a:xfrm>
            <a:off x="3307214" y="10793336"/>
            <a:ext cx="0" cy="130175"/>
          </a:xfrm>
          <a:custGeom>
            <a:avLst/>
            <a:gdLst/>
            <a:ahLst/>
            <a:cxnLst/>
            <a:rect l="l" t="t" r="r" b="b"/>
            <a:pathLst>
              <a:path h="130175">
                <a:moveTo>
                  <a:pt x="0" y="0"/>
                </a:moveTo>
                <a:lnTo>
                  <a:pt x="0" y="1295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2" name="object 8372"/>
          <p:cNvSpPr/>
          <p:nvPr/>
        </p:nvSpPr>
        <p:spPr>
          <a:xfrm>
            <a:off x="3307214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3" name="object 8373"/>
          <p:cNvSpPr/>
          <p:nvPr/>
        </p:nvSpPr>
        <p:spPr>
          <a:xfrm>
            <a:off x="3307214" y="12213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4" name="object 8374"/>
          <p:cNvSpPr/>
          <p:nvPr/>
        </p:nvSpPr>
        <p:spPr>
          <a:xfrm>
            <a:off x="3307214" y="12391522"/>
            <a:ext cx="0" cy="69215"/>
          </a:xfrm>
          <a:custGeom>
            <a:avLst/>
            <a:gdLst/>
            <a:ahLst/>
            <a:cxnLst/>
            <a:rect l="l" t="t" r="r" b="b"/>
            <a:pathLst>
              <a:path h="69215">
                <a:moveTo>
                  <a:pt x="0" y="0"/>
                </a:moveTo>
                <a:lnTo>
                  <a:pt x="0" y="690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5" name="object 8375"/>
          <p:cNvSpPr/>
          <p:nvPr/>
        </p:nvSpPr>
        <p:spPr>
          <a:xfrm>
            <a:off x="3262829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6" name="object 8376"/>
          <p:cNvSpPr/>
          <p:nvPr/>
        </p:nvSpPr>
        <p:spPr>
          <a:xfrm>
            <a:off x="3262829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7" name="object 8377"/>
          <p:cNvSpPr/>
          <p:nvPr/>
        </p:nvSpPr>
        <p:spPr>
          <a:xfrm>
            <a:off x="3262829" y="10837720"/>
            <a:ext cx="0" cy="72390"/>
          </a:xfrm>
          <a:custGeom>
            <a:avLst/>
            <a:gdLst/>
            <a:ahLst/>
            <a:cxnLst/>
            <a:rect l="l" t="t" r="r" b="b"/>
            <a:pathLst>
              <a:path h="72390">
                <a:moveTo>
                  <a:pt x="0" y="0"/>
                </a:moveTo>
                <a:lnTo>
                  <a:pt x="0" y="719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8" name="object 8378"/>
          <p:cNvSpPr/>
          <p:nvPr/>
        </p:nvSpPr>
        <p:spPr>
          <a:xfrm>
            <a:off x="3262829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9" name="object 8379"/>
          <p:cNvSpPr/>
          <p:nvPr/>
        </p:nvSpPr>
        <p:spPr>
          <a:xfrm>
            <a:off x="3262829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0" name="object 8380"/>
          <p:cNvSpPr/>
          <p:nvPr/>
        </p:nvSpPr>
        <p:spPr>
          <a:xfrm>
            <a:off x="3262829" y="12435906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7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1" name="object 8381"/>
          <p:cNvSpPr/>
          <p:nvPr/>
        </p:nvSpPr>
        <p:spPr>
          <a:xfrm>
            <a:off x="3218445" y="1045616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2" name="object 8382"/>
          <p:cNvSpPr/>
          <p:nvPr/>
        </p:nvSpPr>
        <p:spPr>
          <a:xfrm>
            <a:off x="3218445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3" name="object 8383"/>
          <p:cNvSpPr/>
          <p:nvPr/>
        </p:nvSpPr>
        <p:spPr>
          <a:xfrm>
            <a:off x="3218445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4" name="object 8384"/>
          <p:cNvSpPr/>
          <p:nvPr/>
        </p:nvSpPr>
        <p:spPr>
          <a:xfrm>
            <a:off x="3218445" y="10882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5" name="object 8385"/>
          <p:cNvSpPr/>
          <p:nvPr/>
        </p:nvSpPr>
        <p:spPr>
          <a:xfrm>
            <a:off x="3218445" y="12047187"/>
            <a:ext cx="0" cy="33655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2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6" name="object 8386"/>
          <p:cNvSpPr/>
          <p:nvPr/>
        </p:nvSpPr>
        <p:spPr>
          <a:xfrm>
            <a:off x="3218445" y="12124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7" name="object 8387"/>
          <p:cNvSpPr/>
          <p:nvPr/>
        </p:nvSpPr>
        <p:spPr>
          <a:xfrm>
            <a:off x="3218445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8" name="object 8388"/>
          <p:cNvSpPr/>
          <p:nvPr/>
        </p:nvSpPr>
        <p:spPr>
          <a:xfrm>
            <a:off x="3218445" y="12480290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1610" y="357"/>
                </a:moveTo>
                <a:lnTo>
                  <a:pt x="1610" y="357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9" name="object 8389"/>
          <p:cNvSpPr/>
          <p:nvPr/>
        </p:nvSpPr>
        <p:spPr>
          <a:xfrm>
            <a:off x="3174061" y="10442916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41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0" name="object 8390"/>
          <p:cNvSpPr/>
          <p:nvPr/>
        </p:nvSpPr>
        <p:spPr>
          <a:xfrm>
            <a:off x="3174061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1" name="object 8391"/>
          <p:cNvSpPr/>
          <p:nvPr/>
        </p:nvSpPr>
        <p:spPr>
          <a:xfrm>
            <a:off x="3174061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2" name="object 8392"/>
          <p:cNvSpPr/>
          <p:nvPr/>
        </p:nvSpPr>
        <p:spPr>
          <a:xfrm>
            <a:off x="3174061" y="12057210"/>
            <a:ext cx="0" cy="67945"/>
          </a:xfrm>
          <a:custGeom>
            <a:avLst/>
            <a:gdLst/>
            <a:ahLst/>
            <a:cxnLst/>
            <a:rect l="l" t="t" r="r" b="b"/>
            <a:pathLst>
              <a:path h="67945">
                <a:moveTo>
                  <a:pt x="0" y="0"/>
                </a:moveTo>
                <a:lnTo>
                  <a:pt x="0" y="676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3" name="object 8393"/>
          <p:cNvSpPr/>
          <p:nvPr/>
        </p:nvSpPr>
        <p:spPr>
          <a:xfrm>
            <a:off x="3174061" y="12169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4" name="object 8394"/>
          <p:cNvSpPr/>
          <p:nvPr/>
        </p:nvSpPr>
        <p:spPr>
          <a:xfrm>
            <a:off x="3174061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5" name="object 8395"/>
          <p:cNvSpPr/>
          <p:nvPr/>
        </p:nvSpPr>
        <p:spPr>
          <a:xfrm>
            <a:off x="3129677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6" name="object 8396"/>
          <p:cNvSpPr/>
          <p:nvPr/>
        </p:nvSpPr>
        <p:spPr>
          <a:xfrm>
            <a:off x="3129677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7" name="object 8397"/>
          <p:cNvSpPr/>
          <p:nvPr/>
        </p:nvSpPr>
        <p:spPr>
          <a:xfrm>
            <a:off x="3129677" y="10793336"/>
            <a:ext cx="0" cy="77470"/>
          </a:xfrm>
          <a:custGeom>
            <a:avLst/>
            <a:gdLst/>
            <a:ahLst/>
            <a:cxnLst/>
            <a:rect l="l" t="t" r="r" b="b"/>
            <a:pathLst>
              <a:path h="77470">
                <a:moveTo>
                  <a:pt x="0" y="0"/>
                </a:moveTo>
                <a:lnTo>
                  <a:pt x="0" y="773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8" name="object 8398"/>
          <p:cNvSpPr/>
          <p:nvPr/>
        </p:nvSpPr>
        <p:spPr>
          <a:xfrm>
            <a:off x="3129677" y="12067590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4">
                <a:moveTo>
                  <a:pt x="0" y="0"/>
                </a:moveTo>
                <a:lnTo>
                  <a:pt x="0" y="101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9" name="object 8399"/>
          <p:cNvSpPr/>
          <p:nvPr/>
        </p:nvSpPr>
        <p:spPr>
          <a:xfrm>
            <a:off x="3129677" y="12213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0" name="object 8400"/>
          <p:cNvSpPr/>
          <p:nvPr/>
        </p:nvSpPr>
        <p:spPr>
          <a:xfrm>
            <a:off x="3129677" y="12391522"/>
            <a:ext cx="0" cy="109855"/>
          </a:xfrm>
          <a:custGeom>
            <a:avLst/>
            <a:gdLst/>
            <a:ahLst/>
            <a:cxnLst/>
            <a:rect l="l" t="t" r="r" b="b"/>
            <a:pathLst>
              <a:path h="109854">
                <a:moveTo>
                  <a:pt x="0" y="0"/>
                </a:moveTo>
                <a:lnTo>
                  <a:pt x="0" y="1095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1" name="object 8401"/>
          <p:cNvSpPr/>
          <p:nvPr/>
        </p:nvSpPr>
        <p:spPr>
          <a:xfrm>
            <a:off x="3085293" y="10416787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4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2" name="object 8402"/>
          <p:cNvSpPr/>
          <p:nvPr/>
        </p:nvSpPr>
        <p:spPr>
          <a:xfrm>
            <a:off x="3085293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3" name="object 8403"/>
          <p:cNvSpPr/>
          <p:nvPr/>
        </p:nvSpPr>
        <p:spPr>
          <a:xfrm>
            <a:off x="3085293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4" name="object 8404"/>
          <p:cNvSpPr/>
          <p:nvPr/>
        </p:nvSpPr>
        <p:spPr>
          <a:xfrm>
            <a:off x="3085293" y="10837720"/>
            <a:ext cx="0" cy="19685"/>
          </a:xfrm>
          <a:custGeom>
            <a:avLst/>
            <a:gdLst/>
            <a:ahLst/>
            <a:cxnLst/>
            <a:rect l="l" t="t" r="r" b="b"/>
            <a:pathLst>
              <a:path h="19684">
                <a:moveTo>
                  <a:pt x="0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5" name="object 8405"/>
          <p:cNvSpPr/>
          <p:nvPr/>
        </p:nvSpPr>
        <p:spPr>
          <a:xfrm>
            <a:off x="3085293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6" name="object 8406"/>
          <p:cNvSpPr/>
          <p:nvPr/>
        </p:nvSpPr>
        <p:spPr>
          <a:xfrm>
            <a:off x="3085293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7" name="object 8407"/>
          <p:cNvSpPr/>
          <p:nvPr/>
        </p:nvSpPr>
        <p:spPr>
          <a:xfrm>
            <a:off x="3085293" y="12435906"/>
            <a:ext cx="0" cy="75565"/>
          </a:xfrm>
          <a:custGeom>
            <a:avLst/>
            <a:gdLst/>
            <a:ahLst/>
            <a:cxnLst/>
            <a:rect l="l" t="t" r="r" b="b"/>
            <a:pathLst>
              <a:path h="75565">
                <a:moveTo>
                  <a:pt x="0" y="0"/>
                </a:moveTo>
                <a:lnTo>
                  <a:pt x="0" y="755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8" name="object 8408"/>
          <p:cNvSpPr/>
          <p:nvPr/>
        </p:nvSpPr>
        <p:spPr>
          <a:xfrm>
            <a:off x="3040909" y="10403901"/>
            <a:ext cx="0" cy="78740"/>
          </a:xfrm>
          <a:custGeom>
            <a:avLst/>
            <a:gdLst/>
            <a:ahLst/>
            <a:cxnLst/>
            <a:rect l="l" t="t" r="r" b="b"/>
            <a:pathLst>
              <a:path h="78740">
                <a:moveTo>
                  <a:pt x="0" y="0"/>
                </a:moveTo>
                <a:lnTo>
                  <a:pt x="0" y="787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9" name="object 8409"/>
          <p:cNvSpPr/>
          <p:nvPr/>
        </p:nvSpPr>
        <p:spPr>
          <a:xfrm>
            <a:off x="3040909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0" name="object 8410"/>
          <p:cNvSpPr/>
          <p:nvPr/>
        </p:nvSpPr>
        <p:spPr>
          <a:xfrm>
            <a:off x="3040909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1" name="object 8411"/>
          <p:cNvSpPr/>
          <p:nvPr/>
        </p:nvSpPr>
        <p:spPr>
          <a:xfrm>
            <a:off x="3040909" y="12124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2" name="object 8412"/>
          <p:cNvSpPr/>
          <p:nvPr/>
        </p:nvSpPr>
        <p:spPr>
          <a:xfrm>
            <a:off x="3040909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3" name="object 8413"/>
          <p:cNvSpPr/>
          <p:nvPr/>
        </p:nvSpPr>
        <p:spPr>
          <a:xfrm>
            <a:off x="3040909" y="1248029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4" name="object 8414"/>
          <p:cNvSpPr/>
          <p:nvPr/>
        </p:nvSpPr>
        <p:spPr>
          <a:xfrm>
            <a:off x="2996525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5" name="object 8415"/>
          <p:cNvSpPr/>
          <p:nvPr/>
        </p:nvSpPr>
        <p:spPr>
          <a:xfrm>
            <a:off x="2996525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6" name="object 8416"/>
          <p:cNvSpPr/>
          <p:nvPr/>
        </p:nvSpPr>
        <p:spPr>
          <a:xfrm>
            <a:off x="2996525" y="10748952"/>
            <a:ext cx="0" cy="83185"/>
          </a:xfrm>
          <a:custGeom>
            <a:avLst/>
            <a:gdLst/>
            <a:ahLst/>
            <a:cxnLst/>
            <a:rect l="l" t="t" r="r" b="b"/>
            <a:pathLst>
              <a:path h="83184">
                <a:moveTo>
                  <a:pt x="0" y="0"/>
                </a:moveTo>
                <a:lnTo>
                  <a:pt x="0" y="8268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7" name="object 8417"/>
          <p:cNvSpPr/>
          <p:nvPr/>
        </p:nvSpPr>
        <p:spPr>
          <a:xfrm>
            <a:off x="2996525" y="12098015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8" name="object 8418"/>
          <p:cNvSpPr/>
          <p:nvPr/>
        </p:nvSpPr>
        <p:spPr>
          <a:xfrm>
            <a:off x="2996525" y="12169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9" name="object 8419"/>
          <p:cNvSpPr/>
          <p:nvPr/>
        </p:nvSpPr>
        <p:spPr>
          <a:xfrm>
            <a:off x="2996525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0" name="object 8420"/>
          <p:cNvSpPr/>
          <p:nvPr/>
        </p:nvSpPr>
        <p:spPr>
          <a:xfrm>
            <a:off x="2996525" y="12524675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1" name="object 8421"/>
          <p:cNvSpPr/>
          <p:nvPr/>
        </p:nvSpPr>
        <p:spPr>
          <a:xfrm>
            <a:off x="2952141" y="10377771"/>
            <a:ext cx="0" cy="16510"/>
          </a:xfrm>
          <a:custGeom>
            <a:avLst/>
            <a:gdLst/>
            <a:ahLst/>
            <a:cxnLst/>
            <a:rect l="l" t="t" r="r" b="b"/>
            <a:pathLst>
              <a:path h="16509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2" name="object 8422"/>
          <p:cNvSpPr/>
          <p:nvPr/>
        </p:nvSpPr>
        <p:spPr>
          <a:xfrm>
            <a:off x="2952141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3" name="object 8423"/>
          <p:cNvSpPr/>
          <p:nvPr/>
        </p:nvSpPr>
        <p:spPr>
          <a:xfrm>
            <a:off x="2952141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4" name="object 8424"/>
          <p:cNvSpPr/>
          <p:nvPr/>
        </p:nvSpPr>
        <p:spPr>
          <a:xfrm>
            <a:off x="2952141" y="10793336"/>
            <a:ext cx="0" cy="25400"/>
          </a:xfrm>
          <a:custGeom>
            <a:avLst/>
            <a:gdLst/>
            <a:ahLst/>
            <a:cxnLst/>
            <a:rect l="l" t="t" r="r" b="b"/>
            <a:pathLst>
              <a:path h="25400">
                <a:moveTo>
                  <a:pt x="0" y="0"/>
                </a:moveTo>
                <a:lnTo>
                  <a:pt x="0" y="250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5" name="object 8425"/>
          <p:cNvSpPr/>
          <p:nvPr/>
        </p:nvSpPr>
        <p:spPr>
          <a:xfrm>
            <a:off x="2952141" y="12108037"/>
            <a:ext cx="0" cy="61594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12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6" name="object 8426"/>
          <p:cNvSpPr/>
          <p:nvPr/>
        </p:nvSpPr>
        <p:spPr>
          <a:xfrm>
            <a:off x="2952141" y="12213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7" name="object 8427"/>
          <p:cNvSpPr/>
          <p:nvPr/>
        </p:nvSpPr>
        <p:spPr>
          <a:xfrm>
            <a:off x="2952141" y="123915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8" name="object 8428"/>
          <p:cNvSpPr/>
          <p:nvPr/>
        </p:nvSpPr>
        <p:spPr>
          <a:xfrm>
            <a:off x="2907757" y="10364528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37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9" name="object 8429"/>
          <p:cNvSpPr/>
          <p:nvPr/>
        </p:nvSpPr>
        <p:spPr>
          <a:xfrm>
            <a:off x="2907757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0" name="object 8430"/>
          <p:cNvSpPr/>
          <p:nvPr/>
        </p:nvSpPr>
        <p:spPr>
          <a:xfrm>
            <a:off x="2907757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1" name="object 8431"/>
          <p:cNvSpPr/>
          <p:nvPr/>
        </p:nvSpPr>
        <p:spPr>
          <a:xfrm>
            <a:off x="2907757" y="121184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2" name="object 8432"/>
          <p:cNvSpPr/>
          <p:nvPr/>
        </p:nvSpPr>
        <p:spPr>
          <a:xfrm>
            <a:off x="2907757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3" name="object 8433"/>
          <p:cNvSpPr/>
          <p:nvPr/>
        </p:nvSpPr>
        <p:spPr>
          <a:xfrm>
            <a:off x="2907757" y="12435906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97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4" name="object 8434"/>
          <p:cNvSpPr/>
          <p:nvPr/>
        </p:nvSpPr>
        <p:spPr>
          <a:xfrm>
            <a:off x="2863372" y="10351642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5" name="object 8435"/>
          <p:cNvSpPr/>
          <p:nvPr/>
        </p:nvSpPr>
        <p:spPr>
          <a:xfrm>
            <a:off x="2863372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6" name="object 8436"/>
          <p:cNvSpPr/>
          <p:nvPr/>
        </p:nvSpPr>
        <p:spPr>
          <a:xfrm>
            <a:off x="2863372" y="10704568"/>
            <a:ext cx="0" cy="88265"/>
          </a:xfrm>
          <a:custGeom>
            <a:avLst/>
            <a:gdLst/>
            <a:ahLst/>
            <a:cxnLst/>
            <a:rect l="l" t="t" r="r" b="b"/>
            <a:pathLst>
              <a:path h="88265">
                <a:moveTo>
                  <a:pt x="0" y="0"/>
                </a:moveTo>
                <a:lnTo>
                  <a:pt x="0" y="8769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7" name="object 8437"/>
          <p:cNvSpPr/>
          <p:nvPr/>
        </p:nvSpPr>
        <p:spPr>
          <a:xfrm>
            <a:off x="2863372" y="12128439"/>
            <a:ext cx="0" cy="130175"/>
          </a:xfrm>
          <a:custGeom>
            <a:avLst/>
            <a:gdLst/>
            <a:ahLst/>
            <a:cxnLst/>
            <a:rect l="l" t="t" r="r" b="b"/>
            <a:pathLst>
              <a:path h="130175">
                <a:moveTo>
                  <a:pt x="0" y="0"/>
                </a:moveTo>
                <a:lnTo>
                  <a:pt x="0" y="1295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8" name="object 8438"/>
          <p:cNvSpPr/>
          <p:nvPr/>
        </p:nvSpPr>
        <p:spPr>
          <a:xfrm>
            <a:off x="2863372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9" name="object 8439"/>
          <p:cNvSpPr/>
          <p:nvPr/>
        </p:nvSpPr>
        <p:spPr>
          <a:xfrm>
            <a:off x="2863372" y="12480290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19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0" name="object 8440"/>
          <p:cNvSpPr/>
          <p:nvPr/>
        </p:nvSpPr>
        <p:spPr>
          <a:xfrm>
            <a:off x="2818988" y="10338399"/>
            <a:ext cx="0" cy="11430"/>
          </a:xfrm>
          <a:custGeom>
            <a:avLst/>
            <a:gdLst/>
            <a:ahLst/>
            <a:cxnLst/>
            <a:rect l="l" t="t" r="r" b="b"/>
            <a:pathLst>
              <a:path h="11429">
                <a:moveTo>
                  <a:pt x="0" y="0"/>
                </a:moveTo>
                <a:lnTo>
                  <a:pt x="0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1" name="object 8441"/>
          <p:cNvSpPr/>
          <p:nvPr/>
        </p:nvSpPr>
        <p:spPr>
          <a:xfrm>
            <a:off x="2818988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2" name="object 8442"/>
          <p:cNvSpPr/>
          <p:nvPr/>
        </p:nvSpPr>
        <p:spPr>
          <a:xfrm>
            <a:off x="2818988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3" name="object 8443"/>
          <p:cNvSpPr/>
          <p:nvPr/>
        </p:nvSpPr>
        <p:spPr>
          <a:xfrm>
            <a:off x="2818988" y="10748952"/>
            <a:ext cx="0" cy="30480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4" name="object 8444"/>
          <p:cNvSpPr/>
          <p:nvPr/>
        </p:nvSpPr>
        <p:spPr>
          <a:xfrm>
            <a:off x="2818988" y="12169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5" name="object 8445"/>
          <p:cNvSpPr/>
          <p:nvPr/>
        </p:nvSpPr>
        <p:spPr>
          <a:xfrm>
            <a:off x="2818988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6" name="object 8446"/>
          <p:cNvSpPr/>
          <p:nvPr/>
        </p:nvSpPr>
        <p:spPr>
          <a:xfrm>
            <a:off x="2818988" y="1252467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7" name="object 8447"/>
          <p:cNvSpPr/>
          <p:nvPr/>
        </p:nvSpPr>
        <p:spPr>
          <a:xfrm>
            <a:off x="2774604" y="10325513"/>
            <a:ext cx="0" cy="68580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3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8" name="object 8448"/>
          <p:cNvSpPr/>
          <p:nvPr/>
        </p:nvSpPr>
        <p:spPr>
          <a:xfrm>
            <a:off x="2774604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9" name="object 8449"/>
          <p:cNvSpPr/>
          <p:nvPr/>
        </p:nvSpPr>
        <p:spPr>
          <a:xfrm>
            <a:off x="2774604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0" name="object 8450"/>
          <p:cNvSpPr/>
          <p:nvPr/>
        </p:nvSpPr>
        <p:spPr>
          <a:xfrm>
            <a:off x="2774604" y="12148842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40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1" name="object 8451"/>
          <p:cNvSpPr/>
          <p:nvPr/>
        </p:nvSpPr>
        <p:spPr>
          <a:xfrm>
            <a:off x="2774604" y="12213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2" name="object 8452"/>
          <p:cNvSpPr/>
          <p:nvPr/>
        </p:nvSpPr>
        <p:spPr>
          <a:xfrm>
            <a:off x="2774604" y="123915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3" name="object 8453"/>
          <p:cNvSpPr/>
          <p:nvPr/>
        </p:nvSpPr>
        <p:spPr>
          <a:xfrm>
            <a:off x="2774604" y="12569059"/>
            <a:ext cx="0" cy="13335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4" name="object 8454"/>
          <p:cNvSpPr/>
          <p:nvPr/>
        </p:nvSpPr>
        <p:spPr>
          <a:xfrm>
            <a:off x="2730220" y="10312627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6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5" name="object 8455"/>
          <p:cNvSpPr/>
          <p:nvPr/>
        </p:nvSpPr>
        <p:spPr>
          <a:xfrm>
            <a:off x="2730220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6" name="object 8456"/>
          <p:cNvSpPr/>
          <p:nvPr/>
        </p:nvSpPr>
        <p:spPr>
          <a:xfrm>
            <a:off x="2730220" y="10660184"/>
            <a:ext cx="0" cy="93345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30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7" name="object 8457"/>
          <p:cNvSpPr/>
          <p:nvPr/>
        </p:nvSpPr>
        <p:spPr>
          <a:xfrm>
            <a:off x="2730220" y="12158864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7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8" name="object 8458"/>
          <p:cNvSpPr/>
          <p:nvPr/>
        </p:nvSpPr>
        <p:spPr>
          <a:xfrm>
            <a:off x="2730220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9" name="object 8459"/>
          <p:cNvSpPr/>
          <p:nvPr/>
        </p:nvSpPr>
        <p:spPr>
          <a:xfrm>
            <a:off x="2730220" y="124359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0" name="object 8460"/>
          <p:cNvSpPr/>
          <p:nvPr/>
        </p:nvSpPr>
        <p:spPr>
          <a:xfrm>
            <a:off x="2685836" y="10299384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1610" y="2863"/>
                </a:moveTo>
                <a:lnTo>
                  <a:pt x="1610" y="2863"/>
                </a:lnTo>
              </a:path>
            </a:pathLst>
          </a:custGeom>
          <a:ln w="5726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1" name="object 8461"/>
          <p:cNvSpPr/>
          <p:nvPr/>
        </p:nvSpPr>
        <p:spPr>
          <a:xfrm>
            <a:off x="2685836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2" name="object 8462"/>
          <p:cNvSpPr/>
          <p:nvPr/>
        </p:nvSpPr>
        <p:spPr>
          <a:xfrm>
            <a:off x="2685836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3" name="object 8463"/>
          <p:cNvSpPr/>
          <p:nvPr/>
        </p:nvSpPr>
        <p:spPr>
          <a:xfrm>
            <a:off x="2685836" y="10704568"/>
            <a:ext cx="0" cy="35560"/>
          </a:xfrm>
          <a:custGeom>
            <a:avLst/>
            <a:gdLst/>
            <a:ahLst/>
            <a:cxnLst/>
            <a:rect l="l" t="t" r="r" b="b"/>
            <a:pathLst>
              <a:path h="35559">
                <a:moveTo>
                  <a:pt x="0" y="0"/>
                </a:moveTo>
                <a:lnTo>
                  <a:pt x="0" y="3543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4" name="object 8464"/>
          <p:cNvSpPr/>
          <p:nvPr/>
        </p:nvSpPr>
        <p:spPr>
          <a:xfrm>
            <a:off x="2685746" y="12167634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378"/>
                </a:moveTo>
                <a:lnTo>
                  <a:pt x="0" y="0"/>
                </a:lnTo>
              </a:path>
            </a:pathLst>
          </a:custGeom>
          <a:ln w="3400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5" name="object 8465"/>
          <p:cNvSpPr/>
          <p:nvPr/>
        </p:nvSpPr>
        <p:spPr>
          <a:xfrm>
            <a:off x="2685836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6" name="object 8466"/>
          <p:cNvSpPr/>
          <p:nvPr/>
        </p:nvSpPr>
        <p:spPr>
          <a:xfrm>
            <a:off x="2685836" y="12480290"/>
            <a:ext cx="0" cy="122555"/>
          </a:xfrm>
          <a:custGeom>
            <a:avLst/>
            <a:gdLst/>
            <a:ahLst/>
            <a:cxnLst/>
            <a:rect l="l" t="t" r="r" b="b"/>
            <a:pathLst>
              <a:path h="122554">
                <a:moveTo>
                  <a:pt x="0" y="0"/>
                </a:moveTo>
                <a:lnTo>
                  <a:pt x="0" y="1224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7" name="object 8467"/>
          <p:cNvSpPr/>
          <p:nvPr/>
        </p:nvSpPr>
        <p:spPr>
          <a:xfrm>
            <a:off x="2641452" y="10286498"/>
            <a:ext cx="0" cy="63500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29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8" name="object 8468"/>
          <p:cNvSpPr/>
          <p:nvPr/>
        </p:nvSpPr>
        <p:spPr>
          <a:xfrm>
            <a:off x="2641452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9" name="object 8469"/>
          <p:cNvSpPr/>
          <p:nvPr/>
        </p:nvSpPr>
        <p:spPr>
          <a:xfrm>
            <a:off x="2641452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0" name="object 8470"/>
          <p:cNvSpPr/>
          <p:nvPr/>
        </p:nvSpPr>
        <p:spPr>
          <a:xfrm>
            <a:off x="2641452" y="12179266"/>
            <a:ext cx="0" cy="123189"/>
          </a:xfrm>
          <a:custGeom>
            <a:avLst/>
            <a:gdLst/>
            <a:ahLst/>
            <a:cxnLst/>
            <a:rect l="l" t="t" r="r" b="b"/>
            <a:pathLst>
              <a:path h="123190">
                <a:moveTo>
                  <a:pt x="0" y="0"/>
                </a:moveTo>
                <a:lnTo>
                  <a:pt x="0" y="1231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1" name="object 8471"/>
          <p:cNvSpPr/>
          <p:nvPr/>
        </p:nvSpPr>
        <p:spPr>
          <a:xfrm>
            <a:off x="2641452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2" name="object 8472"/>
          <p:cNvSpPr/>
          <p:nvPr/>
        </p:nvSpPr>
        <p:spPr>
          <a:xfrm>
            <a:off x="2641452" y="12524675"/>
            <a:ext cx="0" cy="88265"/>
          </a:xfrm>
          <a:custGeom>
            <a:avLst/>
            <a:gdLst/>
            <a:ahLst/>
            <a:cxnLst/>
            <a:rect l="l" t="t" r="r" b="b"/>
            <a:pathLst>
              <a:path h="88265">
                <a:moveTo>
                  <a:pt x="0" y="0"/>
                </a:moveTo>
                <a:lnTo>
                  <a:pt x="0" y="880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3" name="object 8473"/>
          <p:cNvSpPr/>
          <p:nvPr/>
        </p:nvSpPr>
        <p:spPr>
          <a:xfrm>
            <a:off x="2597068" y="10273255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0"/>
                </a:moveTo>
                <a:lnTo>
                  <a:pt x="0" y="1206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4" name="object 8474"/>
          <p:cNvSpPr/>
          <p:nvPr/>
        </p:nvSpPr>
        <p:spPr>
          <a:xfrm>
            <a:off x="2597068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5" name="object 8475"/>
          <p:cNvSpPr/>
          <p:nvPr/>
        </p:nvSpPr>
        <p:spPr>
          <a:xfrm>
            <a:off x="2597068" y="10615800"/>
            <a:ext cx="0" cy="98425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0"/>
                </a:moveTo>
                <a:lnTo>
                  <a:pt x="0" y="980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6" name="object 8476"/>
          <p:cNvSpPr/>
          <p:nvPr/>
        </p:nvSpPr>
        <p:spPr>
          <a:xfrm>
            <a:off x="2597068" y="12213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7" name="object 8477"/>
          <p:cNvSpPr/>
          <p:nvPr/>
        </p:nvSpPr>
        <p:spPr>
          <a:xfrm>
            <a:off x="2597068" y="123915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8" name="object 8478"/>
          <p:cNvSpPr/>
          <p:nvPr/>
        </p:nvSpPr>
        <p:spPr>
          <a:xfrm>
            <a:off x="2597068" y="12569059"/>
            <a:ext cx="0" cy="54610"/>
          </a:xfrm>
          <a:custGeom>
            <a:avLst/>
            <a:gdLst/>
            <a:ahLst/>
            <a:cxnLst/>
            <a:rect l="l" t="t" r="r" b="b"/>
            <a:pathLst>
              <a:path h="54609">
                <a:moveTo>
                  <a:pt x="0" y="0"/>
                </a:moveTo>
                <a:lnTo>
                  <a:pt x="0" y="540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9" name="object 8479"/>
          <p:cNvSpPr/>
          <p:nvPr/>
        </p:nvSpPr>
        <p:spPr>
          <a:xfrm>
            <a:off x="2552683" y="10260369"/>
            <a:ext cx="0" cy="635"/>
          </a:xfrm>
          <a:custGeom>
            <a:avLst/>
            <a:gdLst/>
            <a:ahLst/>
            <a:cxnLst/>
            <a:rect l="l" t="t" r="r" b="b"/>
            <a:pathLst>
              <a:path h="634">
                <a:moveTo>
                  <a:pt x="-1610" y="178"/>
                </a:moveTo>
                <a:lnTo>
                  <a:pt x="1610" y="178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0" name="object 8480"/>
          <p:cNvSpPr/>
          <p:nvPr/>
        </p:nvSpPr>
        <p:spPr>
          <a:xfrm>
            <a:off x="2552683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1" name="object 8481"/>
          <p:cNvSpPr/>
          <p:nvPr/>
        </p:nvSpPr>
        <p:spPr>
          <a:xfrm>
            <a:off x="2552683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2" name="object 8482"/>
          <p:cNvSpPr/>
          <p:nvPr/>
        </p:nvSpPr>
        <p:spPr>
          <a:xfrm>
            <a:off x="2552683" y="10660184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3" name="object 8483"/>
          <p:cNvSpPr/>
          <p:nvPr/>
        </p:nvSpPr>
        <p:spPr>
          <a:xfrm>
            <a:off x="2552683" y="1219966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4" name="object 8484"/>
          <p:cNvSpPr/>
          <p:nvPr/>
        </p:nvSpPr>
        <p:spPr>
          <a:xfrm>
            <a:off x="2552683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5" name="object 8485"/>
          <p:cNvSpPr/>
          <p:nvPr/>
        </p:nvSpPr>
        <p:spPr>
          <a:xfrm>
            <a:off x="2552683" y="124359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6" name="object 8486"/>
          <p:cNvSpPr/>
          <p:nvPr/>
        </p:nvSpPr>
        <p:spPr>
          <a:xfrm>
            <a:off x="2552683" y="12613444"/>
            <a:ext cx="0" cy="19685"/>
          </a:xfrm>
          <a:custGeom>
            <a:avLst/>
            <a:gdLst/>
            <a:ahLst/>
            <a:cxnLst/>
            <a:rect l="l" t="t" r="r" b="b"/>
            <a:pathLst>
              <a:path h="19684">
                <a:moveTo>
                  <a:pt x="0" y="0"/>
                </a:moveTo>
                <a:lnTo>
                  <a:pt x="0" y="1968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7" name="object 8487"/>
          <p:cNvSpPr/>
          <p:nvPr/>
        </p:nvSpPr>
        <p:spPr>
          <a:xfrm>
            <a:off x="2508299" y="10247125"/>
            <a:ext cx="0" cy="58419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8" name="object 8488"/>
          <p:cNvSpPr/>
          <p:nvPr/>
        </p:nvSpPr>
        <p:spPr>
          <a:xfrm>
            <a:off x="2508299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9" name="object 8489"/>
          <p:cNvSpPr/>
          <p:nvPr/>
        </p:nvSpPr>
        <p:spPr>
          <a:xfrm>
            <a:off x="2508299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0" name="object 8490"/>
          <p:cNvSpPr/>
          <p:nvPr/>
        </p:nvSpPr>
        <p:spPr>
          <a:xfrm>
            <a:off x="2508299" y="12209691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3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1" name="object 8491"/>
          <p:cNvSpPr/>
          <p:nvPr/>
        </p:nvSpPr>
        <p:spPr>
          <a:xfrm>
            <a:off x="2508299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2" name="object 8492"/>
          <p:cNvSpPr/>
          <p:nvPr/>
        </p:nvSpPr>
        <p:spPr>
          <a:xfrm>
            <a:off x="2508299" y="124802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3" name="object 8493"/>
          <p:cNvSpPr/>
          <p:nvPr/>
        </p:nvSpPr>
        <p:spPr>
          <a:xfrm>
            <a:off x="2463915" y="10234239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2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4" name="object 8494"/>
          <p:cNvSpPr/>
          <p:nvPr/>
        </p:nvSpPr>
        <p:spPr>
          <a:xfrm>
            <a:off x="2463915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5" name="object 8495"/>
          <p:cNvSpPr/>
          <p:nvPr/>
        </p:nvSpPr>
        <p:spPr>
          <a:xfrm>
            <a:off x="2463915" y="10571415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4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6" name="object 8496"/>
          <p:cNvSpPr/>
          <p:nvPr/>
        </p:nvSpPr>
        <p:spPr>
          <a:xfrm>
            <a:off x="2463915" y="12219713"/>
            <a:ext cx="0" cy="83185"/>
          </a:xfrm>
          <a:custGeom>
            <a:avLst/>
            <a:gdLst/>
            <a:ahLst/>
            <a:cxnLst/>
            <a:rect l="l" t="t" r="r" b="b"/>
            <a:pathLst>
              <a:path h="83184">
                <a:moveTo>
                  <a:pt x="0" y="0"/>
                </a:moveTo>
                <a:lnTo>
                  <a:pt x="0" y="8268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7" name="object 8497"/>
          <p:cNvSpPr/>
          <p:nvPr/>
        </p:nvSpPr>
        <p:spPr>
          <a:xfrm>
            <a:off x="2463915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8" name="object 8498"/>
          <p:cNvSpPr/>
          <p:nvPr/>
        </p:nvSpPr>
        <p:spPr>
          <a:xfrm>
            <a:off x="2463915" y="12524675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8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9" name="object 8499"/>
          <p:cNvSpPr/>
          <p:nvPr/>
        </p:nvSpPr>
        <p:spPr>
          <a:xfrm>
            <a:off x="2419531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0" name="object 8500"/>
          <p:cNvSpPr/>
          <p:nvPr/>
        </p:nvSpPr>
        <p:spPr>
          <a:xfrm>
            <a:off x="2419531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1" name="object 8501"/>
          <p:cNvSpPr/>
          <p:nvPr/>
        </p:nvSpPr>
        <p:spPr>
          <a:xfrm>
            <a:off x="2419531" y="10615800"/>
            <a:ext cx="0" cy="46355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58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2" name="object 8502"/>
          <p:cNvSpPr/>
          <p:nvPr/>
        </p:nvSpPr>
        <p:spPr>
          <a:xfrm>
            <a:off x="2419531" y="12230093"/>
            <a:ext cx="0" cy="116839"/>
          </a:xfrm>
          <a:custGeom>
            <a:avLst/>
            <a:gdLst/>
            <a:ahLst/>
            <a:cxnLst/>
            <a:rect l="l" t="t" r="r" b="b"/>
            <a:pathLst>
              <a:path h="116840">
                <a:moveTo>
                  <a:pt x="0" y="0"/>
                </a:moveTo>
                <a:lnTo>
                  <a:pt x="0" y="1166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3" name="object 8503"/>
          <p:cNvSpPr/>
          <p:nvPr/>
        </p:nvSpPr>
        <p:spPr>
          <a:xfrm>
            <a:off x="2419531" y="123915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4" name="object 8504"/>
          <p:cNvSpPr/>
          <p:nvPr/>
        </p:nvSpPr>
        <p:spPr>
          <a:xfrm>
            <a:off x="2419531" y="12569059"/>
            <a:ext cx="0" cy="94615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4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5" name="object 8505"/>
          <p:cNvSpPr/>
          <p:nvPr/>
        </p:nvSpPr>
        <p:spPr>
          <a:xfrm>
            <a:off x="2374789" y="10208110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6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6" name="object 8506"/>
          <p:cNvSpPr/>
          <p:nvPr/>
        </p:nvSpPr>
        <p:spPr>
          <a:xfrm>
            <a:off x="2374789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7" name="object 8507"/>
          <p:cNvSpPr/>
          <p:nvPr/>
        </p:nvSpPr>
        <p:spPr>
          <a:xfrm>
            <a:off x="2374789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8" name="object 8508"/>
          <p:cNvSpPr/>
          <p:nvPr/>
        </p:nvSpPr>
        <p:spPr>
          <a:xfrm>
            <a:off x="2374789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9" name="object 8509"/>
          <p:cNvSpPr/>
          <p:nvPr/>
        </p:nvSpPr>
        <p:spPr>
          <a:xfrm>
            <a:off x="2374789" y="124359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0" name="object 8510"/>
          <p:cNvSpPr/>
          <p:nvPr/>
        </p:nvSpPr>
        <p:spPr>
          <a:xfrm>
            <a:off x="2374789" y="12613444"/>
            <a:ext cx="0" cy="60960"/>
          </a:xfrm>
          <a:custGeom>
            <a:avLst/>
            <a:gdLst/>
            <a:ahLst/>
            <a:cxnLst/>
            <a:rect l="l" t="t" r="r" b="b"/>
            <a:pathLst>
              <a:path h="60959">
                <a:moveTo>
                  <a:pt x="0" y="0"/>
                </a:moveTo>
                <a:lnTo>
                  <a:pt x="0" y="6049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1" name="object 8511"/>
          <p:cNvSpPr/>
          <p:nvPr/>
        </p:nvSpPr>
        <p:spPr>
          <a:xfrm>
            <a:off x="2330405" y="10194866"/>
            <a:ext cx="0" cy="110489"/>
          </a:xfrm>
          <a:custGeom>
            <a:avLst/>
            <a:gdLst/>
            <a:ahLst/>
            <a:cxnLst/>
            <a:rect l="l" t="t" r="r" b="b"/>
            <a:pathLst>
              <a:path h="110490">
                <a:moveTo>
                  <a:pt x="0" y="0"/>
                </a:moveTo>
                <a:lnTo>
                  <a:pt x="0" y="11024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2" name="object 8512"/>
          <p:cNvSpPr/>
          <p:nvPr/>
        </p:nvSpPr>
        <p:spPr>
          <a:xfrm>
            <a:off x="2330405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3" name="object 8513"/>
          <p:cNvSpPr/>
          <p:nvPr/>
        </p:nvSpPr>
        <p:spPr>
          <a:xfrm>
            <a:off x="2330405" y="10527031"/>
            <a:ext cx="0" cy="109220"/>
          </a:xfrm>
          <a:custGeom>
            <a:avLst/>
            <a:gdLst/>
            <a:ahLst/>
            <a:cxnLst/>
            <a:rect l="l" t="t" r="r" b="b"/>
            <a:pathLst>
              <a:path h="109220">
                <a:moveTo>
                  <a:pt x="0" y="0"/>
                </a:moveTo>
                <a:lnTo>
                  <a:pt x="0" y="10881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4" name="object 8514"/>
          <p:cNvSpPr/>
          <p:nvPr/>
        </p:nvSpPr>
        <p:spPr>
          <a:xfrm>
            <a:off x="2330405" y="12250138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78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5" name="object 8515"/>
          <p:cNvSpPr/>
          <p:nvPr/>
        </p:nvSpPr>
        <p:spPr>
          <a:xfrm>
            <a:off x="2330405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6" name="object 8516"/>
          <p:cNvSpPr/>
          <p:nvPr/>
        </p:nvSpPr>
        <p:spPr>
          <a:xfrm>
            <a:off x="2330405" y="124802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7" name="object 8517"/>
          <p:cNvSpPr/>
          <p:nvPr/>
        </p:nvSpPr>
        <p:spPr>
          <a:xfrm>
            <a:off x="2330405" y="12657828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8" name="object 8518"/>
          <p:cNvSpPr/>
          <p:nvPr/>
        </p:nvSpPr>
        <p:spPr>
          <a:xfrm>
            <a:off x="2286021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9" name="object 8519"/>
          <p:cNvSpPr/>
          <p:nvPr/>
        </p:nvSpPr>
        <p:spPr>
          <a:xfrm>
            <a:off x="2286021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0" name="object 8520"/>
          <p:cNvSpPr/>
          <p:nvPr/>
        </p:nvSpPr>
        <p:spPr>
          <a:xfrm>
            <a:off x="2286021" y="10571415"/>
            <a:ext cx="0" cy="55880"/>
          </a:xfrm>
          <a:custGeom>
            <a:avLst/>
            <a:gdLst/>
            <a:ahLst/>
            <a:cxnLst/>
            <a:rect l="l" t="t" r="r" b="b"/>
            <a:pathLst>
              <a:path h="55879">
                <a:moveTo>
                  <a:pt x="0" y="0"/>
                </a:moveTo>
                <a:lnTo>
                  <a:pt x="0" y="558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1" name="object 8521"/>
          <p:cNvSpPr/>
          <p:nvPr/>
        </p:nvSpPr>
        <p:spPr>
          <a:xfrm>
            <a:off x="2286021" y="12260518"/>
            <a:ext cx="0" cy="41910"/>
          </a:xfrm>
          <a:custGeom>
            <a:avLst/>
            <a:gdLst/>
            <a:ahLst/>
            <a:cxnLst/>
            <a:rect l="l" t="t" r="r" b="b"/>
            <a:pathLst>
              <a:path h="41909">
                <a:moveTo>
                  <a:pt x="0" y="0"/>
                </a:moveTo>
                <a:lnTo>
                  <a:pt x="0" y="4187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2" name="object 8522"/>
          <p:cNvSpPr/>
          <p:nvPr/>
        </p:nvSpPr>
        <p:spPr>
          <a:xfrm>
            <a:off x="2286021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3" name="object 8523"/>
          <p:cNvSpPr/>
          <p:nvPr/>
        </p:nvSpPr>
        <p:spPr>
          <a:xfrm>
            <a:off x="2286021" y="125246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4" name="object 8524"/>
          <p:cNvSpPr/>
          <p:nvPr/>
        </p:nvSpPr>
        <p:spPr>
          <a:xfrm>
            <a:off x="2241637" y="10168737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5" name="object 8525"/>
          <p:cNvSpPr/>
          <p:nvPr/>
        </p:nvSpPr>
        <p:spPr>
          <a:xfrm>
            <a:off x="2241637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6" name="object 8526"/>
          <p:cNvSpPr/>
          <p:nvPr/>
        </p:nvSpPr>
        <p:spPr>
          <a:xfrm>
            <a:off x="2241637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7" name="object 8527"/>
          <p:cNvSpPr/>
          <p:nvPr/>
        </p:nvSpPr>
        <p:spPr>
          <a:xfrm>
            <a:off x="2241637" y="10615800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8" name="object 8528"/>
          <p:cNvSpPr/>
          <p:nvPr/>
        </p:nvSpPr>
        <p:spPr>
          <a:xfrm>
            <a:off x="2241637" y="12270540"/>
            <a:ext cx="0" cy="76835"/>
          </a:xfrm>
          <a:custGeom>
            <a:avLst/>
            <a:gdLst/>
            <a:ahLst/>
            <a:cxnLst/>
            <a:rect l="l" t="t" r="r" b="b"/>
            <a:pathLst>
              <a:path h="76834">
                <a:moveTo>
                  <a:pt x="0" y="0"/>
                </a:moveTo>
                <a:lnTo>
                  <a:pt x="0" y="7624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9" name="object 8529"/>
          <p:cNvSpPr/>
          <p:nvPr/>
        </p:nvSpPr>
        <p:spPr>
          <a:xfrm>
            <a:off x="2241637" y="123915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0" name="object 8530"/>
          <p:cNvSpPr/>
          <p:nvPr/>
        </p:nvSpPr>
        <p:spPr>
          <a:xfrm>
            <a:off x="2241637" y="125690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1" name="object 8531"/>
          <p:cNvSpPr/>
          <p:nvPr/>
        </p:nvSpPr>
        <p:spPr>
          <a:xfrm>
            <a:off x="2197253" y="10155851"/>
            <a:ext cx="0" cy="105410"/>
          </a:xfrm>
          <a:custGeom>
            <a:avLst/>
            <a:gdLst/>
            <a:ahLst/>
            <a:cxnLst/>
            <a:rect l="l" t="t" r="r" b="b"/>
            <a:pathLst>
              <a:path h="105409">
                <a:moveTo>
                  <a:pt x="0" y="0"/>
                </a:moveTo>
                <a:lnTo>
                  <a:pt x="0" y="1048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2" name="object 8532"/>
          <p:cNvSpPr/>
          <p:nvPr/>
        </p:nvSpPr>
        <p:spPr>
          <a:xfrm>
            <a:off x="2197253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3" name="object 8533"/>
          <p:cNvSpPr/>
          <p:nvPr/>
        </p:nvSpPr>
        <p:spPr>
          <a:xfrm>
            <a:off x="2197253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4" name="object 8534"/>
          <p:cNvSpPr/>
          <p:nvPr/>
        </p:nvSpPr>
        <p:spPr>
          <a:xfrm>
            <a:off x="2197253" y="12280562"/>
            <a:ext cx="0" cy="111125"/>
          </a:xfrm>
          <a:custGeom>
            <a:avLst/>
            <a:gdLst/>
            <a:ahLst/>
            <a:cxnLst/>
            <a:rect l="l" t="t" r="r" b="b"/>
            <a:pathLst>
              <a:path h="111125">
                <a:moveTo>
                  <a:pt x="0" y="0"/>
                </a:moveTo>
                <a:lnTo>
                  <a:pt x="0" y="1109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5" name="object 8535"/>
          <p:cNvSpPr/>
          <p:nvPr/>
        </p:nvSpPr>
        <p:spPr>
          <a:xfrm>
            <a:off x="2197253" y="124359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6" name="object 8536"/>
          <p:cNvSpPr/>
          <p:nvPr/>
        </p:nvSpPr>
        <p:spPr>
          <a:xfrm>
            <a:off x="2197253" y="12613444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5">
                <a:moveTo>
                  <a:pt x="0" y="0"/>
                </a:moveTo>
                <a:lnTo>
                  <a:pt x="0" y="1009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7" name="object 8537"/>
          <p:cNvSpPr/>
          <p:nvPr/>
        </p:nvSpPr>
        <p:spPr>
          <a:xfrm>
            <a:off x="2152868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8" name="object 8538"/>
          <p:cNvSpPr/>
          <p:nvPr/>
        </p:nvSpPr>
        <p:spPr>
          <a:xfrm>
            <a:off x="2152868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9" name="object 8539"/>
          <p:cNvSpPr/>
          <p:nvPr/>
        </p:nvSpPr>
        <p:spPr>
          <a:xfrm>
            <a:off x="2152868" y="10527031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7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0" name="object 8540"/>
          <p:cNvSpPr/>
          <p:nvPr/>
        </p:nvSpPr>
        <p:spPr>
          <a:xfrm>
            <a:off x="2152868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1" name="object 8541"/>
          <p:cNvSpPr/>
          <p:nvPr/>
        </p:nvSpPr>
        <p:spPr>
          <a:xfrm>
            <a:off x="2152868" y="124802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2" name="object 8542"/>
          <p:cNvSpPr/>
          <p:nvPr/>
        </p:nvSpPr>
        <p:spPr>
          <a:xfrm>
            <a:off x="2152868" y="1265782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3" name="object 8543"/>
          <p:cNvSpPr/>
          <p:nvPr/>
        </p:nvSpPr>
        <p:spPr>
          <a:xfrm>
            <a:off x="2108484" y="10129722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223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4" name="object 8544"/>
          <p:cNvSpPr/>
          <p:nvPr/>
        </p:nvSpPr>
        <p:spPr>
          <a:xfrm>
            <a:off x="2108484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5" name="object 8545"/>
          <p:cNvSpPr/>
          <p:nvPr/>
        </p:nvSpPr>
        <p:spPr>
          <a:xfrm>
            <a:off x="2108484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6" name="object 8546"/>
          <p:cNvSpPr/>
          <p:nvPr/>
        </p:nvSpPr>
        <p:spPr>
          <a:xfrm>
            <a:off x="2108484" y="10571415"/>
            <a:ext cx="0" cy="69215"/>
          </a:xfrm>
          <a:custGeom>
            <a:avLst/>
            <a:gdLst/>
            <a:ahLst/>
            <a:cxnLst/>
            <a:rect l="l" t="t" r="r" b="b"/>
            <a:pathLst>
              <a:path h="69215">
                <a:moveTo>
                  <a:pt x="0" y="0"/>
                </a:moveTo>
                <a:lnTo>
                  <a:pt x="0" y="687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7" name="object 8547"/>
          <p:cNvSpPr/>
          <p:nvPr/>
        </p:nvSpPr>
        <p:spPr>
          <a:xfrm>
            <a:off x="2108484" y="12300965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8" name="object 8548"/>
          <p:cNvSpPr/>
          <p:nvPr/>
        </p:nvSpPr>
        <p:spPr>
          <a:xfrm>
            <a:off x="2108484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9" name="object 8549"/>
          <p:cNvSpPr/>
          <p:nvPr/>
        </p:nvSpPr>
        <p:spPr>
          <a:xfrm>
            <a:off x="2108484" y="125246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0" name="object 8550"/>
          <p:cNvSpPr/>
          <p:nvPr/>
        </p:nvSpPr>
        <p:spPr>
          <a:xfrm>
            <a:off x="2108484" y="12702212"/>
            <a:ext cx="0" cy="30480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2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1" name="object 8551"/>
          <p:cNvSpPr/>
          <p:nvPr/>
        </p:nvSpPr>
        <p:spPr>
          <a:xfrm>
            <a:off x="2064100" y="10116478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998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2" name="object 8552"/>
          <p:cNvSpPr/>
          <p:nvPr/>
        </p:nvSpPr>
        <p:spPr>
          <a:xfrm>
            <a:off x="2064100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3" name="object 8553"/>
          <p:cNvSpPr/>
          <p:nvPr/>
        </p:nvSpPr>
        <p:spPr>
          <a:xfrm>
            <a:off x="2064100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4" name="object 8554"/>
          <p:cNvSpPr/>
          <p:nvPr/>
        </p:nvSpPr>
        <p:spPr>
          <a:xfrm>
            <a:off x="2064100" y="10615800"/>
            <a:ext cx="0" cy="40640"/>
          </a:xfrm>
          <a:custGeom>
            <a:avLst/>
            <a:gdLst/>
            <a:ahLst/>
            <a:cxnLst/>
            <a:rect l="l" t="t" r="r" b="b"/>
            <a:pathLst>
              <a:path h="40640">
                <a:moveTo>
                  <a:pt x="0" y="0"/>
                </a:moveTo>
                <a:lnTo>
                  <a:pt x="0" y="4008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5" name="object 8555"/>
          <p:cNvSpPr/>
          <p:nvPr/>
        </p:nvSpPr>
        <p:spPr>
          <a:xfrm>
            <a:off x="2064100" y="12310987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57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6" name="object 8556"/>
          <p:cNvSpPr/>
          <p:nvPr/>
        </p:nvSpPr>
        <p:spPr>
          <a:xfrm>
            <a:off x="2064100" y="123915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7" name="object 8557"/>
          <p:cNvSpPr/>
          <p:nvPr/>
        </p:nvSpPr>
        <p:spPr>
          <a:xfrm>
            <a:off x="2064100" y="125690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8" name="object 8558"/>
          <p:cNvSpPr/>
          <p:nvPr/>
        </p:nvSpPr>
        <p:spPr>
          <a:xfrm>
            <a:off x="2019716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9" name="object 8559"/>
          <p:cNvSpPr/>
          <p:nvPr/>
        </p:nvSpPr>
        <p:spPr>
          <a:xfrm>
            <a:off x="2019716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0" name="object 8560"/>
          <p:cNvSpPr/>
          <p:nvPr/>
        </p:nvSpPr>
        <p:spPr>
          <a:xfrm>
            <a:off x="2019716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1" name="object 8561"/>
          <p:cNvSpPr/>
          <p:nvPr/>
        </p:nvSpPr>
        <p:spPr>
          <a:xfrm>
            <a:off x="2019716" y="10660184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5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2" name="object 8562"/>
          <p:cNvSpPr/>
          <p:nvPr/>
        </p:nvSpPr>
        <p:spPr>
          <a:xfrm>
            <a:off x="2019716" y="12318145"/>
            <a:ext cx="0" cy="73660"/>
          </a:xfrm>
          <a:custGeom>
            <a:avLst/>
            <a:gdLst/>
            <a:ahLst/>
            <a:cxnLst/>
            <a:rect l="l" t="t" r="r" b="b"/>
            <a:pathLst>
              <a:path h="73659">
                <a:moveTo>
                  <a:pt x="0" y="0"/>
                </a:moveTo>
                <a:lnTo>
                  <a:pt x="0" y="733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3" name="object 8563"/>
          <p:cNvSpPr/>
          <p:nvPr/>
        </p:nvSpPr>
        <p:spPr>
          <a:xfrm>
            <a:off x="2019716" y="124359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4" name="object 8564"/>
          <p:cNvSpPr/>
          <p:nvPr/>
        </p:nvSpPr>
        <p:spPr>
          <a:xfrm>
            <a:off x="2019716" y="12613444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4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5" name="object 8565"/>
          <p:cNvSpPr/>
          <p:nvPr/>
        </p:nvSpPr>
        <p:spPr>
          <a:xfrm>
            <a:off x="1975332" y="10090707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0"/>
                </a:moveTo>
                <a:lnTo>
                  <a:pt x="0" y="368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6" name="object 8566"/>
          <p:cNvSpPr/>
          <p:nvPr/>
        </p:nvSpPr>
        <p:spPr>
          <a:xfrm>
            <a:off x="1975332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7" name="object 8567"/>
          <p:cNvSpPr/>
          <p:nvPr/>
        </p:nvSpPr>
        <p:spPr>
          <a:xfrm>
            <a:off x="1975332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8" name="object 8568"/>
          <p:cNvSpPr/>
          <p:nvPr/>
        </p:nvSpPr>
        <p:spPr>
          <a:xfrm>
            <a:off x="1975332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9" name="object 8569"/>
          <p:cNvSpPr/>
          <p:nvPr/>
        </p:nvSpPr>
        <p:spPr>
          <a:xfrm>
            <a:off x="1975332" y="10704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1610" y="1073"/>
                </a:moveTo>
                <a:lnTo>
                  <a:pt x="1610" y="1073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0" name="object 8570"/>
          <p:cNvSpPr/>
          <p:nvPr/>
        </p:nvSpPr>
        <p:spPr>
          <a:xfrm>
            <a:off x="1975332" y="12320651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25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1" name="object 8571"/>
          <p:cNvSpPr/>
          <p:nvPr/>
        </p:nvSpPr>
        <p:spPr>
          <a:xfrm>
            <a:off x="1975332" y="124802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2" name="object 8572"/>
          <p:cNvSpPr/>
          <p:nvPr/>
        </p:nvSpPr>
        <p:spPr>
          <a:xfrm>
            <a:off x="1975332" y="12657828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5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3" name="object 8573"/>
          <p:cNvSpPr/>
          <p:nvPr/>
        </p:nvSpPr>
        <p:spPr>
          <a:xfrm>
            <a:off x="1930948" y="10077463"/>
            <a:ext cx="0" cy="94615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4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4" name="object 8574"/>
          <p:cNvSpPr/>
          <p:nvPr/>
        </p:nvSpPr>
        <p:spPr>
          <a:xfrm>
            <a:off x="1930948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5" name="object 8575"/>
          <p:cNvSpPr/>
          <p:nvPr/>
        </p:nvSpPr>
        <p:spPr>
          <a:xfrm>
            <a:off x="1930948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6" name="object 8576"/>
          <p:cNvSpPr/>
          <p:nvPr/>
        </p:nvSpPr>
        <p:spPr>
          <a:xfrm>
            <a:off x="1930948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7" name="object 8577"/>
          <p:cNvSpPr/>
          <p:nvPr/>
        </p:nvSpPr>
        <p:spPr>
          <a:xfrm>
            <a:off x="1930948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8" name="object 8578"/>
          <p:cNvSpPr/>
          <p:nvPr/>
        </p:nvSpPr>
        <p:spPr>
          <a:xfrm>
            <a:off x="1930948" y="125246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9" name="object 8579"/>
          <p:cNvSpPr/>
          <p:nvPr/>
        </p:nvSpPr>
        <p:spPr>
          <a:xfrm>
            <a:off x="1930948" y="1270221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7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0" name="object 8580"/>
          <p:cNvSpPr/>
          <p:nvPr/>
        </p:nvSpPr>
        <p:spPr>
          <a:xfrm>
            <a:off x="1886564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1" name="object 8581"/>
          <p:cNvSpPr/>
          <p:nvPr/>
        </p:nvSpPr>
        <p:spPr>
          <a:xfrm>
            <a:off x="1886564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2" name="object 8582"/>
          <p:cNvSpPr/>
          <p:nvPr/>
        </p:nvSpPr>
        <p:spPr>
          <a:xfrm>
            <a:off x="1886564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3" name="object 8583"/>
          <p:cNvSpPr/>
          <p:nvPr/>
        </p:nvSpPr>
        <p:spPr>
          <a:xfrm>
            <a:off x="1886564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4" name="object 8584"/>
          <p:cNvSpPr/>
          <p:nvPr/>
        </p:nvSpPr>
        <p:spPr>
          <a:xfrm>
            <a:off x="1886564" y="10793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1610" y="1252"/>
                </a:moveTo>
                <a:lnTo>
                  <a:pt x="1610" y="1252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5" name="object 8585"/>
          <p:cNvSpPr/>
          <p:nvPr/>
        </p:nvSpPr>
        <p:spPr>
          <a:xfrm>
            <a:off x="1886564" y="12310987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57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6" name="object 8586"/>
          <p:cNvSpPr/>
          <p:nvPr/>
        </p:nvSpPr>
        <p:spPr>
          <a:xfrm>
            <a:off x="1886564" y="123915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7" name="object 8587"/>
          <p:cNvSpPr/>
          <p:nvPr/>
        </p:nvSpPr>
        <p:spPr>
          <a:xfrm>
            <a:off x="1886564" y="1256905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8" name="object 8588"/>
          <p:cNvSpPr/>
          <p:nvPr/>
        </p:nvSpPr>
        <p:spPr>
          <a:xfrm>
            <a:off x="1842179" y="10051334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0" y="0"/>
                </a:moveTo>
                <a:lnTo>
                  <a:pt x="0" y="3185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9" name="object 8589"/>
          <p:cNvSpPr/>
          <p:nvPr/>
        </p:nvSpPr>
        <p:spPr>
          <a:xfrm>
            <a:off x="1842179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0" name="object 8590"/>
          <p:cNvSpPr/>
          <p:nvPr/>
        </p:nvSpPr>
        <p:spPr>
          <a:xfrm>
            <a:off x="1842179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1" name="object 8591"/>
          <p:cNvSpPr/>
          <p:nvPr/>
        </p:nvSpPr>
        <p:spPr>
          <a:xfrm>
            <a:off x="1842179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2" name="object 8592"/>
          <p:cNvSpPr/>
          <p:nvPr/>
        </p:nvSpPr>
        <p:spPr>
          <a:xfrm>
            <a:off x="1842179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3" name="object 8593"/>
          <p:cNvSpPr/>
          <p:nvPr/>
        </p:nvSpPr>
        <p:spPr>
          <a:xfrm>
            <a:off x="1842179" y="10837720"/>
            <a:ext cx="0" cy="34290"/>
          </a:xfrm>
          <a:custGeom>
            <a:avLst/>
            <a:gdLst/>
            <a:ahLst/>
            <a:cxnLst/>
            <a:rect l="l" t="t" r="r" b="b"/>
            <a:pathLst>
              <a:path h="34290">
                <a:moveTo>
                  <a:pt x="0" y="0"/>
                </a:moveTo>
                <a:lnTo>
                  <a:pt x="0" y="340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4" name="object 8594"/>
          <p:cNvSpPr/>
          <p:nvPr/>
        </p:nvSpPr>
        <p:spPr>
          <a:xfrm>
            <a:off x="1842179" y="12298817"/>
            <a:ext cx="0" cy="92710"/>
          </a:xfrm>
          <a:custGeom>
            <a:avLst/>
            <a:gdLst/>
            <a:ahLst/>
            <a:cxnLst/>
            <a:rect l="l" t="t" r="r" b="b"/>
            <a:pathLst>
              <a:path h="92709">
                <a:moveTo>
                  <a:pt x="0" y="0"/>
                </a:moveTo>
                <a:lnTo>
                  <a:pt x="0" y="927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5" name="object 8595"/>
          <p:cNvSpPr/>
          <p:nvPr/>
        </p:nvSpPr>
        <p:spPr>
          <a:xfrm>
            <a:off x="1842179" y="124359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6" name="object 8596"/>
          <p:cNvSpPr/>
          <p:nvPr/>
        </p:nvSpPr>
        <p:spPr>
          <a:xfrm>
            <a:off x="1842179" y="12613444"/>
            <a:ext cx="0" cy="119380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919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7" name="object 8597"/>
          <p:cNvSpPr/>
          <p:nvPr/>
        </p:nvSpPr>
        <p:spPr>
          <a:xfrm>
            <a:off x="1797795" y="10038448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0"/>
                </a:moveTo>
                <a:lnTo>
                  <a:pt x="0" y="891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8" name="object 8598"/>
          <p:cNvSpPr/>
          <p:nvPr/>
        </p:nvSpPr>
        <p:spPr>
          <a:xfrm>
            <a:off x="1797795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9" name="object 8599"/>
          <p:cNvSpPr/>
          <p:nvPr/>
        </p:nvSpPr>
        <p:spPr>
          <a:xfrm>
            <a:off x="1797795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0" name="object 8600"/>
          <p:cNvSpPr/>
          <p:nvPr/>
        </p:nvSpPr>
        <p:spPr>
          <a:xfrm>
            <a:off x="1797795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1" name="object 8601"/>
          <p:cNvSpPr/>
          <p:nvPr/>
        </p:nvSpPr>
        <p:spPr>
          <a:xfrm>
            <a:off x="1797795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2" name="object 8602"/>
          <p:cNvSpPr/>
          <p:nvPr/>
        </p:nvSpPr>
        <p:spPr>
          <a:xfrm>
            <a:off x="1797795" y="10882104"/>
            <a:ext cx="0" cy="126364"/>
          </a:xfrm>
          <a:custGeom>
            <a:avLst/>
            <a:gdLst/>
            <a:ahLst/>
            <a:cxnLst/>
            <a:rect l="l" t="t" r="r" b="b"/>
            <a:pathLst>
              <a:path h="126365">
                <a:moveTo>
                  <a:pt x="0" y="0"/>
                </a:moveTo>
                <a:lnTo>
                  <a:pt x="0" y="12599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3" name="object 8603"/>
          <p:cNvSpPr/>
          <p:nvPr/>
        </p:nvSpPr>
        <p:spPr>
          <a:xfrm>
            <a:off x="1797795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4" name="object 8604"/>
          <p:cNvSpPr/>
          <p:nvPr/>
        </p:nvSpPr>
        <p:spPr>
          <a:xfrm>
            <a:off x="1797795" y="124802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5" name="object 8605"/>
          <p:cNvSpPr/>
          <p:nvPr/>
        </p:nvSpPr>
        <p:spPr>
          <a:xfrm>
            <a:off x="1797795" y="1265782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7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6" name="object 8606"/>
          <p:cNvSpPr/>
          <p:nvPr/>
        </p:nvSpPr>
        <p:spPr>
          <a:xfrm>
            <a:off x="1753411" y="100388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7" name="object 8607"/>
          <p:cNvSpPr/>
          <p:nvPr/>
        </p:nvSpPr>
        <p:spPr>
          <a:xfrm>
            <a:off x="1753411" y="1021634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8" name="object 8608"/>
          <p:cNvSpPr/>
          <p:nvPr/>
        </p:nvSpPr>
        <p:spPr>
          <a:xfrm>
            <a:off x="1753411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9" name="object 8609"/>
          <p:cNvSpPr/>
          <p:nvPr/>
        </p:nvSpPr>
        <p:spPr>
          <a:xfrm>
            <a:off x="1753411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0" name="object 8610"/>
          <p:cNvSpPr/>
          <p:nvPr/>
        </p:nvSpPr>
        <p:spPr>
          <a:xfrm>
            <a:off x="1753411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1" name="object 8611"/>
          <p:cNvSpPr/>
          <p:nvPr/>
        </p:nvSpPr>
        <p:spPr>
          <a:xfrm>
            <a:off x="1753411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2" name="object 8612"/>
          <p:cNvSpPr/>
          <p:nvPr/>
        </p:nvSpPr>
        <p:spPr>
          <a:xfrm>
            <a:off x="1753411" y="11104025"/>
            <a:ext cx="0" cy="54610"/>
          </a:xfrm>
          <a:custGeom>
            <a:avLst/>
            <a:gdLst/>
            <a:ahLst/>
            <a:cxnLst/>
            <a:rect l="l" t="t" r="r" b="b"/>
            <a:pathLst>
              <a:path h="54609">
                <a:moveTo>
                  <a:pt x="0" y="0"/>
                </a:moveTo>
                <a:lnTo>
                  <a:pt x="0" y="540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3" name="object 8613"/>
          <p:cNvSpPr/>
          <p:nvPr/>
        </p:nvSpPr>
        <p:spPr>
          <a:xfrm>
            <a:off x="1753411" y="12257296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09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4" name="object 8614"/>
          <p:cNvSpPr/>
          <p:nvPr/>
        </p:nvSpPr>
        <p:spPr>
          <a:xfrm>
            <a:off x="1753411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5" name="object 8615"/>
          <p:cNvSpPr/>
          <p:nvPr/>
        </p:nvSpPr>
        <p:spPr>
          <a:xfrm>
            <a:off x="1753411" y="1252467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6" name="object 8616"/>
          <p:cNvSpPr/>
          <p:nvPr/>
        </p:nvSpPr>
        <p:spPr>
          <a:xfrm>
            <a:off x="1753411" y="12702212"/>
            <a:ext cx="0" cy="12065"/>
          </a:xfrm>
          <a:custGeom>
            <a:avLst/>
            <a:gdLst/>
            <a:ahLst/>
            <a:cxnLst/>
            <a:rect l="l" t="t" r="r" b="b"/>
            <a:pathLst>
              <a:path h="12065">
                <a:moveTo>
                  <a:pt x="0" y="0"/>
                </a:moveTo>
                <a:lnTo>
                  <a:pt x="0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7" name="object 8617"/>
          <p:cNvSpPr/>
          <p:nvPr/>
        </p:nvSpPr>
        <p:spPr>
          <a:xfrm>
            <a:off x="1709027" y="1001231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8" name="object 8618"/>
          <p:cNvSpPr/>
          <p:nvPr/>
        </p:nvSpPr>
        <p:spPr>
          <a:xfrm>
            <a:off x="1709027" y="100831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9" name="object 8619"/>
          <p:cNvSpPr/>
          <p:nvPr/>
        </p:nvSpPr>
        <p:spPr>
          <a:xfrm>
            <a:off x="1709027" y="1026072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0" name="object 8620"/>
          <p:cNvSpPr/>
          <p:nvPr/>
        </p:nvSpPr>
        <p:spPr>
          <a:xfrm>
            <a:off x="1709027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1" name="object 8621"/>
          <p:cNvSpPr/>
          <p:nvPr/>
        </p:nvSpPr>
        <p:spPr>
          <a:xfrm>
            <a:off x="1709027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2" name="object 8622"/>
          <p:cNvSpPr/>
          <p:nvPr/>
        </p:nvSpPr>
        <p:spPr>
          <a:xfrm>
            <a:off x="1709027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3" name="object 8623"/>
          <p:cNvSpPr/>
          <p:nvPr/>
        </p:nvSpPr>
        <p:spPr>
          <a:xfrm>
            <a:off x="1709027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4" name="object 8624"/>
          <p:cNvSpPr/>
          <p:nvPr/>
        </p:nvSpPr>
        <p:spPr>
          <a:xfrm>
            <a:off x="1709027" y="11148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5" name="object 8625"/>
          <p:cNvSpPr/>
          <p:nvPr/>
        </p:nvSpPr>
        <p:spPr>
          <a:xfrm>
            <a:off x="1709027" y="12225798"/>
            <a:ext cx="0" cy="121285"/>
          </a:xfrm>
          <a:custGeom>
            <a:avLst/>
            <a:gdLst/>
            <a:ahLst/>
            <a:cxnLst/>
            <a:rect l="l" t="t" r="r" b="b"/>
            <a:pathLst>
              <a:path h="121284">
                <a:moveTo>
                  <a:pt x="0" y="0"/>
                </a:moveTo>
                <a:lnTo>
                  <a:pt x="0" y="12098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6" name="object 8626"/>
          <p:cNvSpPr/>
          <p:nvPr/>
        </p:nvSpPr>
        <p:spPr>
          <a:xfrm>
            <a:off x="1709027" y="123915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7" name="object 8627"/>
          <p:cNvSpPr/>
          <p:nvPr/>
        </p:nvSpPr>
        <p:spPr>
          <a:xfrm>
            <a:off x="1709027" y="12569059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8" name="object 8628"/>
          <p:cNvSpPr/>
          <p:nvPr/>
        </p:nvSpPr>
        <p:spPr>
          <a:xfrm>
            <a:off x="1664643" y="9999075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41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9" name="object 8629"/>
          <p:cNvSpPr/>
          <p:nvPr/>
        </p:nvSpPr>
        <p:spPr>
          <a:xfrm>
            <a:off x="1664643" y="1012757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0" name="object 8630"/>
          <p:cNvSpPr/>
          <p:nvPr/>
        </p:nvSpPr>
        <p:spPr>
          <a:xfrm>
            <a:off x="1664643" y="1030511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1" name="object 8631"/>
          <p:cNvSpPr/>
          <p:nvPr/>
        </p:nvSpPr>
        <p:spPr>
          <a:xfrm>
            <a:off x="1664643" y="1048264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2" name="object 8632"/>
          <p:cNvSpPr/>
          <p:nvPr/>
        </p:nvSpPr>
        <p:spPr>
          <a:xfrm>
            <a:off x="1664643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3" name="object 8633"/>
          <p:cNvSpPr/>
          <p:nvPr/>
        </p:nvSpPr>
        <p:spPr>
          <a:xfrm>
            <a:off x="1664643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4" name="object 8634"/>
          <p:cNvSpPr/>
          <p:nvPr/>
        </p:nvSpPr>
        <p:spPr>
          <a:xfrm>
            <a:off x="1664643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5" name="object 8635"/>
          <p:cNvSpPr/>
          <p:nvPr/>
        </p:nvSpPr>
        <p:spPr>
          <a:xfrm>
            <a:off x="1664643" y="11192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6" name="object 8636"/>
          <p:cNvSpPr/>
          <p:nvPr/>
        </p:nvSpPr>
        <p:spPr>
          <a:xfrm>
            <a:off x="1664643" y="1137032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4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7" name="object 8637"/>
          <p:cNvSpPr/>
          <p:nvPr/>
        </p:nvSpPr>
        <p:spPr>
          <a:xfrm>
            <a:off x="1664643" y="12183919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70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8" name="object 8638"/>
          <p:cNvSpPr/>
          <p:nvPr/>
        </p:nvSpPr>
        <p:spPr>
          <a:xfrm>
            <a:off x="1664643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9" name="object 8639"/>
          <p:cNvSpPr/>
          <p:nvPr/>
        </p:nvSpPr>
        <p:spPr>
          <a:xfrm>
            <a:off x="1664643" y="124359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0" name="object 8640"/>
          <p:cNvSpPr/>
          <p:nvPr/>
        </p:nvSpPr>
        <p:spPr>
          <a:xfrm>
            <a:off x="1664643" y="12613444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51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1" name="object 8641"/>
          <p:cNvSpPr/>
          <p:nvPr/>
        </p:nvSpPr>
        <p:spPr>
          <a:xfrm>
            <a:off x="1620259" y="10117194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2" name="object 8642"/>
          <p:cNvSpPr/>
          <p:nvPr/>
        </p:nvSpPr>
        <p:spPr>
          <a:xfrm>
            <a:off x="1620259" y="101719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3" name="object 8643"/>
          <p:cNvSpPr/>
          <p:nvPr/>
        </p:nvSpPr>
        <p:spPr>
          <a:xfrm>
            <a:off x="1620259" y="1034949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4" name="object 8644"/>
          <p:cNvSpPr/>
          <p:nvPr/>
        </p:nvSpPr>
        <p:spPr>
          <a:xfrm>
            <a:off x="1620259" y="1052703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5" name="object 8645"/>
          <p:cNvSpPr/>
          <p:nvPr/>
        </p:nvSpPr>
        <p:spPr>
          <a:xfrm>
            <a:off x="1620259" y="1070456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6" name="object 8646"/>
          <p:cNvSpPr/>
          <p:nvPr/>
        </p:nvSpPr>
        <p:spPr>
          <a:xfrm>
            <a:off x="1620259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7" name="object 8647"/>
          <p:cNvSpPr/>
          <p:nvPr/>
        </p:nvSpPr>
        <p:spPr>
          <a:xfrm>
            <a:off x="1620259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8" name="object 8648"/>
          <p:cNvSpPr/>
          <p:nvPr/>
        </p:nvSpPr>
        <p:spPr>
          <a:xfrm>
            <a:off x="1620259" y="11237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9" name="object 8649"/>
          <p:cNvSpPr/>
          <p:nvPr/>
        </p:nvSpPr>
        <p:spPr>
          <a:xfrm>
            <a:off x="1620259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0" name="object 8650"/>
          <p:cNvSpPr/>
          <p:nvPr/>
        </p:nvSpPr>
        <p:spPr>
          <a:xfrm>
            <a:off x="1620259" y="11592250"/>
            <a:ext cx="0" cy="16510"/>
          </a:xfrm>
          <a:custGeom>
            <a:avLst/>
            <a:gdLst/>
            <a:ahLst/>
            <a:cxnLst/>
            <a:rect l="l" t="t" r="r" b="b"/>
            <a:pathLst>
              <a:path h="16509">
                <a:moveTo>
                  <a:pt x="0" y="0"/>
                </a:moveTo>
                <a:lnTo>
                  <a:pt x="0" y="164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1" name="object 8651"/>
          <p:cNvSpPr/>
          <p:nvPr/>
        </p:nvSpPr>
        <p:spPr>
          <a:xfrm>
            <a:off x="1620259" y="12126649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3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2" name="object 8652"/>
          <p:cNvSpPr/>
          <p:nvPr/>
        </p:nvSpPr>
        <p:spPr>
          <a:xfrm>
            <a:off x="1620259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3" name="object 8653"/>
          <p:cNvSpPr/>
          <p:nvPr/>
        </p:nvSpPr>
        <p:spPr>
          <a:xfrm>
            <a:off x="1620259" y="1248029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4" name="object 8654"/>
          <p:cNvSpPr/>
          <p:nvPr/>
        </p:nvSpPr>
        <p:spPr>
          <a:xfrm>
            <a:off x="1620259" y="12657828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5" name="object 8655"/>
          <p:cNvSpPr/>
          <p:nvPr/>
        </p:nvSpPr>
        <p:spPr>
          <a:xfrm>
            <a:off x="1575875" y="10267527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196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6" name="object 8656"/>
          <p:cNvSpPr/>
          <p:nvPr/>
        </p:nvSpPr>
        <p:spPr>
          <a:xfrm>
            <a:off x="1575875" y="1039387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7" name="object 8657"/>
          <p:cNvSpPr/>
          <p:nvPr/>
        </p:nvSpPr>
        <p:spPr>
          <a:xfrm>
            <a:off x="1575875" y="1057141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8" name="object 8658"/>
          <p:cNvSpPr/>
          <p:nvPr/>
        </p:nvSpPr>
        <p:spPr>
          <a:xfrm>
            <a:off x="1575875" y="1074895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9" name="object 8659"/>
          <p:cNvSpPr/>
          <p:nvPr/>
        </p:nvSpPr>
        <p:spPr>
          <a:xfrm>
            <a:off x="1575875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0" name="object 8660"/>
          <p:cNvSpPr/>
          <p:nvPr/>
        </p:nvSpPr>
        <p:spPr>
          <a:xfrm>
            <a:off x="1575875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1" name="object 8661"/>
          <p:cNvSpPr/>
          <p:nvPr/>
        </p:nvSpPr>
        <p:spPr>
          <a:xfrm>
            <a:off x="1575875" y="11281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2" name="object 8662"/>
          <p:cNvSpPr/>
          <p:nvPr/>
        </p:nvSpPr>
        <p:spPr>
          <a:xfrm>
            <a:off x="1575875" y="11459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3" name="object 8663"/>
          <p:cNvSpPr/>
          <p:nvPr/>
        </p:nvSpPr>
        <p:spPr>
          <a:xfrm>
            <a:off x="1575875" y="11636634"/>
            <a:ext cx="0" cy="122555"/>
          </a:xfrm>
          <a:custGeom>
            <a:avLst/>
            <a:gdLst/>
            <a:ahLst/>
            <a:cxnLst/>
            <a:rect l="l" t="t" r="r" b="b"/>
            <a:pathLst>
              <a:path h="122554">
                <a:moveTo>
                  <a:pt x="0" y="0"/>
                </a:moveTo>
                <a:lnTo>
                  <a:pt x="0" y="12241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4" name="object 8664"/>
          <p:cNvSpPr/>
          <p:nvPr/>
        </p:nvSpPr>
        <p:spPr>
          <a:xfrm>
            <a:off x="1575875" y="12035018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898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5" name="object 8665"/>
          <p:cNvSpPr/>
          <p:nvPr/>
        </p:nvSpPr>
        <p:spPr>
          <a:xfrm>
            <a:off x="1575875" y="12169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6" name="object 8666"/>
          <p:cNvSpPr/>
          <p:nvPr/>
        </p:nvSpPr>
        <p:spPr>
          <a:xfrm>
            <a:off x="1575875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7" name="object 8667"/>
          <p:cNvSpPr/>
          <p:nvPr/>
        </p:nvSpPr>
        <p:spPr>
          <a:xfrm>
            <a:off x="1575875" y="12524675"/>
            <a:ext cx="0" cy="118110"/>
          </a:xfrm>
          <a:custGeom>
            <a:avLst/>
            <a:gdLst/>
            <a:ahLst/>
            <a:cxnLst/>
            <a:rect l="l" t="t" r="r" b="b"/>
            <a:pathLst>
              <a:path h="118109">
                <a:moveTo>
                  <a:pt x="0" y="0"/>
                </a:moveTo>
                <a:lnTo>
                  <a:pt x="0" y="11811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8" name="object 8668"/>
          <p:cNvSpPr/>
          <p:nvPr/>
        </p:nvSpPr>
        <p:spPr>
          <a:xfrm>
            <a:off x="1531491" y="1043826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9" name="object 8669"/>
          <p:cNvSpPr/>
          <p:nvPr/>
        </p:nvSpPr>
        <p:spPr>
          <a:xfrm>
            <a:off x="1531491" y="1061580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0" name="object 8670"/>
          <p:cNvSpPr/>
          <p:nvPr/>
        </p:nvSpPr>
        <p:spPr>
          <a:xfrm>
            <a:off x="1531491" y="1079333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1" name="object 8671"/>
          <p:cNvSpPr/>
          <p:nvPr/>
        </p:nvSpPr>
        <p:spPr>
          <a:xfrm>
            <a:off x="1531491" y="1097087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2" name="object 8672"/>
          <p:cNvSpPr/>
          <p:nvPr/>
        </p:nvSpPr>
        <p:spPr>
          <a:xfrm>
            <a:off x="1531491" y="11148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3" name="object 8673"/>
          <p:cNvSpPr/>
          <p:nvPr/>
        </p:nvSpPr>
        <p:spPr>
          <a:xfrm>
            <a:off x="1531491" y="11325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4" name="object 8674"/>
          <p:cNvSpPr/>
          <p:nvPr/>
        </p:nvSpPr>
        <p:spPr>
          <a:xfrm>
            <a:off x="1531491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5" name="object 8675"/>
          <p:cNvSpPr/>
          <p:nvPr/>
        </p:nvSpPr>
        <p:spPr>
          <a:xfrm>
            <a:off x="1531491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6" name="object 8676"/>
          <p:cNvSpPr/>
          <p:nvPr/>
        </p:nvSpPr>
        <p:spPr>
          <a:xfrm>
            <a:off x="1531491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7" name="object 8677"/>
          <p:cNvSpPr/>
          <p:nvPr/>
        </p:nvSpPr>
        <p:spPr>
          <a:xfrm>
            <a:off x="1531491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8" name="object 8678"/>
          <p:cNvSpPr/>
          <p:nvPr/>
        </p:nvSpPr>
        <p:spPr>
          <a:xfrm>
            <a:off x="1531491" y="12213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9" name="object 8679"/>
          <p:cNvSpPr/>
          <p:nvPr/>
        </p:nvSpPr>
        <p:spPr>
          <a:xfrm>
            <a:off x="1531491" y="1239152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0" name="object 8680"/>
          <p:cNvSpPr/>
          <p:nvPr/>
        </p:nvSpPr>
        <p:spPr>
          <a:xfrm>
            <a:off x="1531491" y="12569059"/>
            <a:ext cx="0" cy="48260"/>
          </a:xfrm>
          <a:custGeom>
            <a:avLst/>
            <a:gdLst/>
            <a:ahLst/>
            <a:cxnLst/>
            <a:rect l="l" t="t" r="r" b="b"/>
            <a:pathLst>
              <a:path h="48259">
                <a:moveTo>
                  <a:pt x="0" y="0"/>
                </a:moveTo>
                <a:lnTo>
                  <a:pt x="0" y="479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1" name="object 8681"/>
          <p:cNvSpPr/>
          <p:nvPr/>
        </p:nvSpPr>
        <p:spPr>
          <a:xfrm>
            <a:off x="1487106" y="10567836"/>
            <a:ext cx="0" cy="48260"/>
          </a:xfrm>
          <a:custGeom>
            <a:avLst/>
            <a:gdLst/>
            <a:ahLst/>
            <a:cxnLst/>
            <a:rect l="l" t="t" r="r" b="b"/>
            <a:pathLst>
              <a:path h="48259">
                <a:moveTo>
                  <a:pt x="0" y="0"/>
                </a:moveTo>
                <a:lnTo>
                  <a:pt x="0" y="479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2" name="object 8682"/>
          <p:cNvSpPr/>
          <p:nvPr/>
        </p:nvSpPr>
        <p:spPr>
          <a:xfrm>
            <a:off x="1487106" y="1066018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3" name="object 8683"/>
          <p:cNvSpPr/>
          <p:nvPr/>
        </p:nvSpPr>
        <p:spPr>
          <a:xfrm>
            <a:off x="1487106" y="1083772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4" name="object 8684"/>
          <p:cNvSpPr/>
          <p:nvPr/>
        </p:nvSpPr>
        <p:spPr>
          <a:xfrm>
            <a:off x="1487106" y="1101525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5" name="object 8685"/>
          <p:cNvSpPr/>
          <p:nvPr/>
        </p:nvSpPr>
        <p:spPr>
          <a:xfrm>
            <a:off x="1487106" y="11192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6" name="object 8686"/>
          <p:cNvSpPr/>
          <p:nvPr/>
        </p:nvSpPr>
        <p:spPr>
          <a:xfrm>
            <a:off x="1487106" y="113703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7" name="object 8687"/>
          <p:cNvSpPr/>
          <p:nvPr/>
        </p:nvSpPr>
        <p:spPr>
          <a:xfrm>
            <a:off x="1487106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8" name="object 8688"/>
          <p:cNvSpPr/>
          <p:nvPr/>
        </p:nvSpPr>
        <p:spPr>
          <a:xfrm>
            <a:off x="1487106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9" name="object 8689"/>
          <p:cNvSpPr/>
          <p:nvPr/>
        </p:nvSpPr>
        <p:spPr>
          <a:xfrm>
            <a:off x="1487106" y="11902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0" name="object 8690"/>
          <p:cNvSpPr/>
          <p:nvPr/>
        </p:nvSpPr>
        <p:spPr>
          <a:xfrm>
            <a:off x="1487106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1" name="object 8691"/>
          <p:cNvSpPr/>
          <p:nvPr/>
        </p:nvSpPr>
        <p:spPr>
          <a:xfrm>
            <a:off x="1487106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2" name="object 8692"/>
          <p:cNvSpPr/>
          <p:nvPr/>
        </p:nvSpPr>
        <p:spPr>
          <a:xfrm>
            <a:off x="1487106" y="1243590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3" name="object 8693"/>
          <p:cNvSpPr/>
          <p:nvPr/>
        </p:nvSpPr>
        <p:spPr>
          <a:xfrm>
            <a:off x="1442722" y="10718169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5">
                <a:moveTo>
                  <a:pt x="0" y="0"/>
                </a:moveTo>
                <a:lnTo>
                  <a:pt x="0" y="11955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4" name="object 8694"/>
          <p:cNvSpPr/>
          <p:nvPr/>
        </p:nvSpPr>
        <p:spPr>
          <a:xfrm>
            <a:off x="1442722" y="1088210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5" name="object 8695"/>
          <p:cNvSpPr/>
          <p:nvPr/>
        </p:nvSpPr>
        <p:spPr>
          <a:xfrm>
            <a:off x="1442722" y="1105964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6" name="object 8696"/>
          <p:cNvSpPr/>
          <p:nvPr/>
        </p:nvSpPr>
        <p:spPr>
          <a:xfrm>
            <a:off x="1442722" y="1123717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7" name="object 8697"/>
          <p:cNvSpPr/>
          <p:nvPr/>
        </p:nvSpPr>
        <p:spPr>
          <a:xfrm>
            <a:off x="1442722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8" name="object 8698"/>
          <p:cNvSpPr/>
          <p:nvPr/>
        </p:nvSpPr>
        <p:spPr>
          <a:xfrm>
            <a:off x="1442722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9" name="object 8699"/>
          <p:cNvSpPr/>
          <p:nvPr/>
        </p:nvSpPr>
        <p:spPr>
          <a:xfrm>
            <a:off x="1442722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0" name="object 8700"/>
          <p:cNvSpPr/>
          <p:nvPr/>
        </p:nvSpPr>
        <p:spPr>
          <a:xfrm>
            <a:off x="1442722" y="119473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1" name="object 8701"/>
          <p:cNvSpPr/>
          <p:nvPr/>
        </p:nvSpPr>
        <p:spPr>
          <a:xfrm>
            <a:off x="1442722" y="12124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2" name="object 8702"/>
          <p:cNvSpPr/>
          <p:nvPr/>
        </p:nvSpPr>
        <p:spPr>
          <a:xfrm>
            <a:off x="1442722" y="1230239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3" name="object 8703"/>
          <p:cNvSpPr/>
          <p:nvPr/>
        </p:nvSpPr>
        <p:spPr>
          <a:xfrm>
            <a:off x="1442722" y="12480290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373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4" name="object 8704"/>
          <p:cNvSpPr/>
          <p:nvPr/>
        </p:nvSpPr>
        <p:spPr>
          <a:xfrm>
            <a:off x="1398338" y="10868145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5" name="object 8705"/>
          <p:cNvSpPr/>
          <p:nvPr/>
        </p:nvSpPr>
        <p:spPr>
          <a:xfrm>
            <a:off x="1398338" y="1092648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6" name="object 8706"/>
          <p:cNvSpPr/>
          <p:nvPr/>
        </p:nvSpPr>
        <p:spPr>
          <a:xfrm>
            <a:off x="1398338" y="1110402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7" name="object 8707"/>
          <p:cNvSpPr/>
          <p:nvPr/>
        </p:nvSpPr>
        <p:spPr>
          <a:xfrm>
            <a:off x="1398338" y="1128156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8" name="object 8708"/>
          <p:cNvSpPr/>
          <p:nvPr/>
        </p:nvSpPr>
        <p:spPr>
          <a:xfrm>
            <a:off x="1398338" y="1145909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9" name="object 8709"/>
          <p:cNvSpPr/>
          <p:nvPr/>
        </p:nvSpPr>
        <p:spPr>
          <a:xfrm>
            <a:off x="1398338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0" name="object 8710"/>
          <p:cNvSpPr/>
          <p:nvPr/>
        </p:nvSpPr>
        <p:spPr>
          <a:xfrm>
            <a:off x="1398338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1" name="object 8711"/>
          <p:cNvSpPr/>
          <p:nvPr/>
        </p:nvSpPr>
        <p:spPr>
          <a:xfrm>
            <a:off x="1398338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2" name="object 8712"/>
          <p:cNvSpPr/>
          <p:nvPr/>
        </p:nvSpPr>
        <p:spPr>
          <a:xfrm>
            <a:off x="1398338" y="1216924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3" name="object 8713"/>
          <p:cNvSpPr/>
          <p:nvPr/>
        </p:nvSpPr>
        <p:spPr>
          <a:xfrm>
            <a:off x="1398338" y="12346781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4" name="object 8714"/>
          <p:cNvSpPr/>
          <p:nvPr/>
        </p:nvSpPr>
        <p:spPr>
          <a:xfrm>
            <a:off x="1353954" y="11018478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5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5" name="object 8715"/>
          <p:cNvSpPr/>
          <p:nvPr/>
        </p:nvSpPr>
        <p:spPr>
          <a:xfrm>
            <a:off x="1353954" y="1114840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6" name="object 8716"/>
          <p:cNvSpPr/>
          <p:nvPr/>
        </p:nvSpPr>
        <p:spPr>
          <a:xfrm>
            <a:off x="1353954" y="113259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7" name="object 8717"/>
          <p:cNvSpPr/>
          <p:nvPr/>
        </p:nvSpPr>
        <p:spPr>
          <a:xfrm>
            <a:off x="1353954" y="1150348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8" name="object 8718"/>
          <p:cNvSpPr/>
          <p:nvPr/>
        </p:nvSpPr>
        <p:spPr>
          <a:xfrm>
            <a:off x="1353954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9" name="object 8719"/>
          <p:cNvSpPr/>
          <p:nvPr/>
        </p:nvSpPr>
        <p:spPr>
          <a:xfrm>
            <a:off x="1353954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0" name="object 8720"/>
          <p:cNvSpPr/>
          <p:nvPr/>
        </p:nvSpPr>
        <p:spPr>
          <a:xfrm>
            <a:off x="1353954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1" name="object 8721"/>
          <p:cNvSpPr/>
          <p:nvPr/>
        </p:nvSpPr>
        <p:spPr>
          <a:xfrm>
            <a:off x="1353954" y="1221362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2" name="object 8722"/>
          <p:cNvSpPr/>
          <p:nvPr/>
        </p:nvSpPr>
        <p:spPr>
          <a:xfrm>
            <a:off x="1353954" y="12391522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10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3" name="object 8723"/>
          <p:cNvSpPr/>
          <p:nvPr/>
        </p:nvSpPr>
        <p:spPr>
          <a:xfrm>
            <a:off x="1309570" y="1119279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4" name="object 8724"/>
          <p:cNvSpPr/>
          <p:nvPr/>
        </p:nvSpPr>
        <p:spPr>
          <a:xfrm>
            <a:off x="1309570" y="1137032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5" name="object 8725"/>
          <p:cNvSpPr/>
          <p:nvPr/>
        </p:nvSpPr>
        <p:spPr>
          <a:xfrm>
            <a:off x="1309570" y="1154786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6" name="object 8726"/>
          <p:cNvSpPr/>
          <p:nvPr/>
        </p:nvSpPr>
        <p:spPr>
          <a:xfrm>
            <a:off x="1309570" y="1172540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7" name="object 8727"/>
          <p:cNvSpPr/>
          <p:nvPr/>
        </p:nvSpPr>
        <p:spPr>
          <a:xfrm>
            <a:off x="1309570" y="1190293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8" name="object 8728"/>
          <p:cNvSpPr/>
          <p:nvPr/>
        </p:nvSpPr>
        <p:spPr>
          <a:xfrm>
            <a:off x="1309570" y="1208047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9" name="object 8729"/>
          <p:cNvSpPr/>
          <p:nvPr/>
        </p:nvSpPr>
        <p:spPr>
          <a:xfrm>
            <a:off x="1309570" y="1225801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4">
                <a:moveTo>
                  <a:pt x="0" y="0"/>
                </a:moveTo>
                <a:lnTo>
                  <a:pt x="0" y="13351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0" name="object 8730"/>
          <p:cNvSpPr/>
          <p:nvPr/>
        </p:nvSpPr>
        <p:spPr>
          <a:xfrm>
            <a:off x="1265186" y="11318787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5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1" name="object 8731"/>
          <p:cNvSpPr/>
          <p:nvPr/>
        </p:nvSpPr>
        <p:spPr>
          <a:xfrm>
            <a:off x="1265186" y="1141471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2" name="object 8732"/>
          <p:cNvSpPr/>
          <p:nvPr/>
        </p:nvSpPr>
        <p:spPr>
          <a:xfrm>
            <a:off x="1265186" y="1159225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3" name="object 8733"/>
          <p:cNvSpPr/>
          <p:nvPr/>
        </p:nvSpPr>
        <p:spPr>
          <a:xfrm>
            <a:off x="1265186" y="11769787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4" name="object 8734"/>
          <p:cNvSpPr/>
          <p:nvPr/>
        </p:nvSpPr>
        <p:spPr>
          <a:xfrm>
            <a:off x="1265186" y="11947323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5" name="object 8735"/>
          <p:cNvSpPr/>
          <p:nvPr/>
        </p:nvSpPr>
        <p:spPr>
          <a:xfrm>
            <a:off x="1265186" y="12124860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6" name="object 8736"/>
          <p:cNvSpPr/>
          <p:nvPr/>
        </p:nvSpPr>
        <p:spPr>
          <a:xfrm>
            <a:off x="1265186" y="12302397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6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7" name="object 8737"/>
          <p:cNvSpPr/>
          <p:nvPr/>
        </p:nvSpPr>
        <p:spPr>
          <a:xfrm>
            <a:off x="1220802" y="11469120"/>
            <a:ext cx="0" cy="123189"/>
          </a:xfrm>
          <a:custGeom>
            <a:avLst/>
            <a:gdLst/>
            <a:ahLst/>
            <a:cxnLst/>
            <a:rect l="l" t="t" r="r" b="b"/>
            <a:pathLst>
              <a:path h="123190">
                <a:moveTo>
                  <a:pt x="0" y="0"/>
                </a:moveTo>
                <a:lnTo>
                  <a:pt x="0" y="12313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8" name="object 8738"/>
          <p:cNvSpPr/>
          <p:nvPr/>
        </p:nvSpPr>
        <p:spPr>
          <a:xfrm>
            <a:off x="1220802" y="11636634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9" name="object 8739"/>
          <p:cNvSpPr/>
          <p:nvPr/>
        </p:nvSpPr>
        <p:spPr>
          <a:xfrm>
            <a:off x="1220802" y="11814171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0" name="object 8740"/>
          <p:cNvSpPr/>
          <p:nvPr/>
        </p:nvSpPr>
        <p:spPr>
          <a:xfrm>
            <a:off x="1220802" y="1199170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1" name="object 8741"/>
          <p:cNvSpPr/>
          <p:nvPr/>
        </p:nvSpPr>
        <p:spPr>
          <a:xfrm>
            <a:off x="1220802" y="12169244"/>
            <a:ext cx="0" cy="109220"/>
          </a:xfrm>
          <a:custGeom>
            <a:avLst/>
            <a:gdLst/>
            <a:ahLst/>
            <a:cxnLst/>
            <a:rect l="l" t="t" r="r" b="b"/>
            <a:pathLst>
              <a:path h="109220">
                <a:moveTo>
                  <a:pt x="0" y="0"/>
                </a:moveTo>
                <a:lnTo>
                  <a:pt x="0" y="10917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2" name="object 8742"/>
          <p:cNvSpPr/>
          <p:nvPr/>
        </p:nvSpPr>
        <p:spPr>
          <a:xfrm>
            <a:off x="1176418" y="11619096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5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3" name="object 8743"/>
          <p:cNvSpPr/>
          <p:nvPr/>
        </p:nvSpPr>
        <p:spPr>
          <a:xfrm>
            <a:off x="1176418" y="1168101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4" name="object 8744"/>
          <p:cNvSpPr/>
          <p:nvPr/>
        </p:nvSpPr>
        <p:spPr>
          <a:xfrm>
            <a:off x="1176418" y="1185855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5" name="object 8745"/>
          <p:cNvSpPr/>
          <p:nvPr/>
        </p:nvSpPr>
        <p:spPr>
          <a:xfrm>
            <a:off x="1176418" y="12036092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15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6" name="object 8746"/>
          <p:cNvSpPr/>
          <p:nvPr/>
        </p:nvSpPr>
        <p:spPr>
          <a:xfrm>
            <a:off x="1132034" y="11842806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7" name="object 8747"/>
          <p:cNvSpPr/>
          <p:nvPr/>
        </p:nvSpPr>
        <p:spPr>
          <a:xfrm>
            <a:off x="1132034" y="11902939"/>
            <a:ext cx="0" cy="50165"/>
          </a:xfrm>
          <a:custGeom>
            <a:avLst/>
            <a:gdLst/>
            <a:ahLst/>
            <a:cxnLst/>
            <a:rect l="l" t="t" r="r" b="b"/>
            <a:pathLst>
              <a:path h="50165">
                <a:moveTo>
                  <a:pt x="0" y="0"/>
                </a:moveTo>
                <a:lnTo>
                  <a:pt x="0" y="497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8" name="object 8748"/>
          <p:cNvSpPr/>
          <p:nvPr/>
        </p:nvSpPr>
        <p:spPr>
          <a:xfrm>
            <a:off x="6728728" y="103527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9" name="object 8749"/>
          <p:cNvSpPr/>
          <p:nvPr/>
        </p:nvSpPr>
        <p:spPr>
          <a:xfrm>
            <a:off x="6734456" y="1028470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0" name="object 8750"/>
          <p:cNvSpPr/>
          <p:nvPr/>
        </p:nvSpPr>
        <p:spPr>
          <a:xfrm>
            <a:off x="6754142" y="102163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1" name="object 8751"/>
          <p:cNvSpPr/>
          <p:nvPr/>
        </p:nvSpPr>
        <p:spPr>
          <a:xfrm>
            <a:off x="6773829" y="10176970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2" name="object 8752"/>
          <p:cNvSpPr/>
          <p:nvPr/>
        </p:nvSpPr>
        <p:spPr>
          <a:xfrm>
            <a:off x="6746626" y="103065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3" name="object 8753"/>
          <p:cNvSpPr/>
          <p:nvPr/>
        </p:nvSpPr>
        <p:spPr>
          <a:xfrm>
            <a:off x="6766312" y="1023817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4" name="object 8754"/>
          <p:cNvSpPr/>
          <p:nvPr/>
        </p:nvSpPr>
        <p:spPr>
          <a:xfrm>
            <a:off x="6785998" y="10181623"/>
            <a:ext cx="12065" cy="40005"/>
          </a:xfrm>
          <a:custGeom>
            <a:avLst/>
            <a:gdLst/>
            <a:ahLst/>
            <a:cxnLst/>
            <a:rect l="l" t="t" r="r" b="b"/>
            <a:pathLst>
              <a:path w="12065" h="40004">
                <a:moveTo>
                  <a:pt x="0" y="39730"/>
                </a:moveTo>
                <a:lnTo>
                  <a:pt x="114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5" name="object 8755"/>
          <p:cNvSpPr/>
          <p:nvPr/>
        </p:nvSpPr>
        <p:spPr>
          <a:xfrm>
            <a:off x="6762732" y="10328377"/>
            <a:ext cx="10795" cy="37465"/>
          </a:xfrm>
          <a:custGeom>
            <a:avLst/>
            <a:gdLst/>
            <a:ahLst/>
            <a:cxnLst/>
            <a:rect l="l" t="t" r="r" b="b"/>
            <a:pathLst>
              <a:path w="10795" h="37465">
                <a:moveTo>
                  <a:pt x="0" y="36867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6" name="object 8756"/>
          <p:cNvSpPr/>
          <p:nvPr/>
        </p:nvSpPr>
        <p:spPr>
          <a:xfrm>
            <a:off x="6778482" y="102603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7" name="object 8757"/>
          <p:cNvSpPr/>
          <p:nvPr/>
        </p:nvSpPr>
        <p:spPr>
          <a:xfrm>
            <a:off x="6798168" y="101920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8" name="object 8758"/>
          <p:cNvSpPr/>
          <p:nvPr/>
        </p:nvSpPr>
        <p:spPr>
          <a:xfrm>
            <a:off x="6779914" y="10350568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4">
                <a:moveTo>
                  <a:pt x="0" y="19328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9" name="object 8759"/>
          <p:cNvSpPr/>
          <p:nvPr/>
        </p:nvSpPr>
        <p:spPr>
          <a:xfrm>
            <a:off x="6790652" y="102822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0" name="object 8760"/>
          <p:cNvSpPr/>
          <p:nvPr/>
        </p:nvSpPr>
        <p:spPr>
          <a:xfrm>
            <a:off x="6810338" y="102141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1" name="object 8761"/>
          <p:cNvSpPr/>
          <p:nvPr/>
        </p:nvSpPr>
        <p:spPr>
          <a:xfrm>
            <a:off x="6830024" y="1019164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5">
                <a:moveTo>
                  <a:pt x="0" y="5369"/>
                </a:moveTo>
                <a:lnTo>
                  <a:pt x="14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2" name="object 8762"/>
          <p:cNvSpPr/>
          <p:nvPr/>
        </p:nvSpPr>
        <p:spPr>
          <a:xfrm>
            <a:off x="6797095" y="1037240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3" name="object 8763"/>
          <p:cNvSpPr/>
          <p:nvPr/>
        </p:nvSpPr>
        <p:spPr>
          <a:xfrm>
            <a:off x="6802463" y="103043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4" name="object 8764"/>
          <p:cNvSpPr/>
          <p:nvPr/>
        </p:nvSpPr>
        <p:spPr>
          <a:xfrm>
            <a:off x="6822508" y="102360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5" name="object 8765"/>
          <p:cNvSpPr/>
          <p:nvPr/>
        </p:nvSpPr>
        <p:spPr>
          <a:xfrm>
            <a:off x="6842194" y="10196656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0" y="22192"/>
                </a:moveTo>
                <a:lnTo>
                  <a:pt x="6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6" name="object 8766"/>
          <p:cNvSpPr/>
          <p:nvPr/>
        </p:nvSpPr>
        <p:spPr>
          <a:xfrm>
            <a:off x="6814633" y="103262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7" name="object 8767"/>
          <p:cNvSpPr/>
          <p:nvPr/>
        </p:nvSpPr>
        <p:spPr>
          <a:xfrm>
            <a:off x="6834320" y="102582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0826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8" name="object 8768"/>
          <p:cNvSpPr/>
          <p:nvPr/>
        </p:nvSpPr>
        <p:spPr>
          <a:xfrm>
            <a:off x="6854364" y="10201667"/>
            <a:ext cx="12065" cy="39370"/>
          </a:xfrm>
          <a:custGeom>
            <a:avLst/>
            <a:gdLst/>
            <a:ahLst/>
            <a:cxnLst/>
            <a:rect l="l" t="t" r="r" b="b"/>
            <a:pathLst>
              <a:path w="12065" h="39370">
                <a:moveTo>
                  <a:pt x="0" y="39373"/>
                </a:moveTo>
                <a:lnTo>
                  <a:pt x="114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9" name="object 8769"/>
          <p:cNvSpPr/>
          <p:nvPr/>
        </p:nvSpPr>
        <p:spPr>
          <a:xfrm>
            <a:off x="6831098" y="10348421"/>
            <a:ext cx="10795" cy="36830"/>
          </a:xfrm>
          <a:custGeom>
            <a:avLst/>
            <a:gdLst/>
            <a:ahLst/>
            <a:cxnLst/>
            <a:rect l="l" t="t" r="r" b="b"/>
            <a:pathLst>
              <a:path w="10795" h="36829">
                <a:moveTo>
                  <a:pt x="0" y="36509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0" name="object 8770"/>
          <p:cNvSpPr/>
          <p:nvPr/>
        </p:nvSpPr>
        <p:spPr>
          <a:xfrm>
            <a:off x="6846489" y="102800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1" name="object 8771"/>
          <p:cNvSpPr/>
          <p:nvPr/>
        </p:nvSpPr>
        <p:spPr>
          <a:xfrm>
            <a:off x="6866177" y="1021168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2" name="object 8772"/>
          <p:cNvSpPr/>
          <p:nvPr/>
        </p:nvSpPr>
        <p:spPr>
          <a:xfrm>
            <a:off x="6848279" y="10370255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4">
                <a:moveTo>
                  <a:pt x="0" y="19686"/>
                </a:moveTo>
                <a:lnTo>
                  <a:pt x="53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3" name="object 8773"/>
          <p:cNvSpPr/>
          <p:nvPr/>
        </p:nvSpPr>
        <p:spPr>
          <a:xfrm>
            <a:off x="6858659" y="1030188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4" name="object 8774"/>
          <p:cNvSpPr/>
          <p:nvPr/>
        </p:nvSpPr>
        <p:spPr>
          <a:xfrm>
            <a:off x="6878346" y="1023388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5" name="object 8775"/>
          <p:cNvSpPr/>
          <p:nvPr/>
        </p:nvSpPr>
        <p:spPr>
          <a:xfrm>
            <a:off x="6898033" y="1021133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5">
                <a:moveTo>
                  <a:pt x="0" y="5369"/>
                </a:moveTo>
                <a:lnTo>
                  <a:pt x="17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6" name="object 8776"/>
          <p:cNvSpPr/>
          <p:nvPr/>
        </p:nvSpPr>
        <p:spPr>
          <a:xfrm>
            <a:off x="6865102" y="103920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7" name="object 8777"/>
          <p:cNvSpPr/>
          <p:nvPr/>
        </p:nvSpPr>
        <p:spPr>
          <a:xfrm>
            <a:off x="6870830" y="1032408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8" name="object 8778"/>
          <p:cNvSpPr/>
          <p:nvPr/>
        </p:nvSpPr>
        <p:spPr>
          <a:xfrm>
            <a:off x="6890516" y="1025571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9" name="object 8779"/>
          <p:cNvSpPr/>
          <p:nvPr/>
        </p:nvSpPr>
        <p:spPr>
          <a:xfrm>
            <a:off x="6910203" y="10216343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59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0" name="object 8780"/>
          <p:cNvSpPr/>
          <p:nvPr/>
        </p:nvSpPr>
        <p:spPr>
          <a:xfrm>
            <a:off x="6883000" y="1034591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1" name="object 8781"/>
          <p:cNvSpPr/>
          <p:nvPr/>
        </p:nvSpPr>
        <p:spPr>
          <a:xfrm>
            <a:off x="6902686" y="1027790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2" name="object 8782"/>
          <p:cNvSpPr/>
          <p:nvPr/>
        </p:nvSpPr>
        <p:spPr>
          <a:xfrm>
            <a:off x="6922372" y="10221354"/>
            <a:ext cx="12065" cy="39370"/>
          </a:xfrm>
          <a:custGeom>
            <a:avLst/>
            <a:gdLst/>
            <a:ahLst/>
            <a:cxnLst/>
            <a:rect l="l" t="t" r="r" b="b"/>
            <a:pathLst>
              <a:path w="12065" h="39370">
                <a:moveTo>
                  <a:pt x="0" y="39373"/>
                </a:moveTo>
                <a:lnTo>
                  <a:pt x="114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3" name="object 8783"/>
          <p:cNvSpPr/>
          <p:nvPr/>
        </p:nvSpPr>
        <p:spPr>
          <a:xfrm>
            <a:off x="6899464" y="10368108"/>
            <a:ext cx="10795" cy="36830"/>
          </a:xfrm>
          <a:custGeom>
            <a:avLst/>
            <a:gdLst/>
            <a:ahLst/>
            <a:cxnLst/>
            <a:rect l="l" t="t" r="r" b="b"/>
            <a:pathLst>
              <a:path w="10795" h="36829">
                <a:moveTo>
                  <a:pt x="0" y="36509"/>
                </a:moveTo>
                <a:lnTo>
                  <a:pt x="103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4" name="object 8784"/>
          <p:cNvSpPr/>
          <p:nvPr/>
        </p:nvSpPr>
        <p:spPr>
          <a:xfrm>
            <a:off x="6914856" y="1029974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5" name="object 8785"/>
          <p:cNvSpPr/>
          <p:nvPr/>
        </p:nvSpPr>
        <p:spPr>
          <a:xfrm>
            <a:off x="6934542" y="102313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6" name="object 8786"/>
          <p:cNvSpPr/>
          <p:nvPr/>
        </p:nvSpPr>
        <p:spPr>
          <a:xfrm>
            <a:off x="6916287" y="10389941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4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7" name="object 8787"/>
          <p:cNvSpPr/>
          <p:nvPr/>
        </p:nvSpPr>
        <p:spPr>
          <a:xfrm>
            <a:off x="6927026" y="1032193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0826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8" name="object 8788"/>
          <p:cNvSpPr/>
          <p:nvPr/>
        </p:nvSpPr>
        <p:spPr>
          <a:xfrm>
            <a:off x="6946712" y="102535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9" name="object 8789"/>
          <p:cNvSpPr/>
          <p:nvPr/>
        </p:nvSpPr>
        <p:spPr>
          <a:xfrm>
            <a:off x="6966398" y="10231018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5">
                <a:moveTo>
                  <a:pt x="0" y="5369"/>
                </a:moveTo>
                <a:lnTo>
                  <a:pt x="14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0" name="object 8790"/>
          <p:cNvSpPr/>
          <p:nvPr/>
        </p:nvSpPr>
        <p:spPr>
          <a:xfrm>
            <a:off x="6933469" y="1041213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147"/>
                </a:moveTo>
                <a:lnTo>
                  <a:pt x="7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1" name="object 8791"/>
          <p:cNvSpPr/>
          <p:nvPr/>
        </p:nvSpPr>
        <p:spPr>
          <a:xfrm>
            <a:off x="6939195" y="103437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2" name="object 8792"/>
          <p:cNvSpPr/>
          <p:nvPr/>
        </p:nvSpPr>
        <p:spPr>
          <a:xfrm>
            <a:off x="6958882" y="102754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3" name="object 8793"/>
          <p:cNvSpPr/>
          <p:nvPr/>
        </p:nvSpPr>
        <p:spPr>
          <a:xfrm>
            <a:off x="6978568" y="10236029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59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4" name="object 8794"/>
          <p:cNvSpPr/>
          <p:nvPr/>
        </p:nvSpPr>
        <p:spPr>
          <a:xfrm>
            <a:off x="6951365" y="103656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5" name="object 8795"/>
          <p:cNvSpPr/>
          <p:nvPr/>
        </p:nvSpPr>
        <p:spPr>
          <a:xfrm>
            <a:off x="6971052" y="102975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6" name="object 8796"/>
          <p:cNvSpPr/>
          <p:nvPr/>
        </p:nvSpPr>
        <p:spPr>
          <a:xfrm>
            <a:off x="6990738" y="10241040"/>
            <a:ext cx="12065" cy="39370"/>
          </a:xfrm>
          <a:custGeom>
            <a:avLst/>
            <a:gdLst/>
            <a:ahLst/>
            <a:cxnLst/>
            <a:rect l="l" t="t" r="r" b="b"/>
            <a:pathLst>
              <a:path w="12065" h="39370">
                <a:moveTo>
                  <a:pt x="0" y="39373"/>
                </a:moveTo>
                <a:lnTo>
                  <a:pt x="114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7" name="object 8797"/>
          <p:cNvSpPr/>
          <p:nvPr/>
        </p:nvSpPr>
        <p:spPr>
          <a:xfrm>
            <a:off x="6967472" y="10387794"/>
            <a:ext cx="10795" cy="36830"/>
          </a:xfrm>
          <a:custGeom>
            <a:avLst/>
            <a:gdLst/>
            <a:ahLst/>
            <a:cxnLst/>
            <a:rect l="l" t="t" r="r" b="b"/>
            <a:pathLst>
              <a:path w="10795" h="36829">
                <a:moveTo>
                  <a:pt x="0" y="36509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8" name="object 8798"/>
          <p:cNvSpPr/>
          <p:nvPr/>
        </p:nvSpPr>
        <p:spPr>
          <a:xfrm>
            <a:off x="6983221" y="103194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9" name="object 8799"/>
          <p:cNvSpPr/>
          <p:nvPr/>
        </p:nvSpPr>
        <p:spPr>
          <a:xfrm>
            <a:off x="7002908" y="102514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0" name="object 8800"/>
          <p:cNvSpPr/>
          <p:nvPr/>
        </p:nvSpPr>
        <p:spPr>
          <a:xfrm>
            <a:off x="6984653" y="10409628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4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1" name="object 8801"/>
          <p:cNvSpPr/>
          <p:nvPr/>
        </p:nvSpPr>
        <p:spPr>
          <a:xfrm>
            <a:off x="6995033" y="103416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2" name="object 8802"/>
          <p:cNvSpPr/>
          <p:nvPr/>
        </p:nvSpPr>
        <p:spPr>
          <a:xfrm>
            <a:off x="7015078" y="102732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3" name="object 8803"/>
          <p:cNvSpPr/>
          <p:nvPr/>
        </p:nvSpPr>
        <p:spPr>
          <a:xfrm>
            <a:off x="7034764" y="10250704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5">
                <a:moveTo>
                  <a:pt x="0" y="5369"/>
                </a:moveTo>
                <a:lnTo>
                  <a:pt x="14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4" name="object 8804"/>
          <p:cNvSpPr/>
          <p:nvPr/>
        </p:nvSpPr>
        <p:spPr>
          <a:xfrm>
            <a:off x="7001834" y="104318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5" name="object 8805"/>
          <p:cNvSpPr/>
          <p:nvPr/>
        </p:nvSpPr>
        <p:spPr>
          <a:xfrm>
            <a:off x="7007203" y="103634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6" name="object 8806"/>
          <p:cNvSpPr/>
          <p:nvPr/>
        </p:nvSpPr>
        <p:spPr>
          <a:xfrm>
            <a:off x="7026890" y="102950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7" name="object 8807"/>
          <p:cNvSpPr/>
          <p:nvPr/>
        </p:nvSpPr>
        <p:spPr>
          <a:xfrm>
            <a:off x="7046934" y="10255715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59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8" name="object 8808"/>
          <p:cNvSpPr/>
          <p:nvPr/>
        </p:nvSpPr>
        <p:spPr>
          <a:xfrm>
            <a:off x="7019373" y="1038528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9" name="object 8809"/>
          <p:cNvSpPr/>
          <p:nvPr/>
        </p:nvSpPr>
        <p:spPr>
          <a:xfrm>
            <a:off x="7039060" y="1031728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0" name="object 8810"/>
          <p:cNvSpPr/>
          <p:nvPr/>
        </p:nvSpPr>
        <p:spPr>
          <a:xfrm>
            <a:off x="7058746" y="10260727"/>
            <a:ext cx="12065" cy="39370"/>
          </a:xfrm>
          <a:custGeom>
            <a:avLst/>
            <a:gdLst/>
            <a:ahLst/>
            <a:cxnLst/>
            <a:rect l="l" t="t" r="r" b="b"/>
            <a:pathLst>
              <a:path w="12065" h="39370">
                <a:moveTo>
                  <a:pt x="0" y="39373"/>
                </a:moveTo>
                <a:lnTo>
                  <a:pt x="114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1" name="object 8811"/>
          <p:cNvSpPr/>
          <p:nvPr/>
        </p:nvSpPr>
        <p:spPr>
          <a:xfrm>
            <a:off x="7035838" y="10407481"/>
            <a:ext cx="10795" cy="36830"/>
          </a:xfrm>
          <a:custGeom>
            <a:avLst/>
            <a:gdLst/>
            <a:ahLst/>
            <a:cxnLst/>
            <a:rect l="l" t="t" r="r" b="b"/>
            <a:pathLst>
              <a:path w="10795" h="36829">
                <a:moveTo>
                  <a:pt x="0" y="36509"/>
                </a:moveTo>
                <a:lnTo>
                  <a:pt x="1038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2" name="object 8812"/>
          <p:cNvSpPr/>
          <p:nvPr/>
        </p:nvSpPr>
        <p:spPr>
          <a:xfrm>
            <a:off x="7051230" y="1033911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3" name="object 8813"/>
          <p:cNvSpPr/>
          <p:nvPr/>
        </p:nvSpPr>
        <p:spPr>
          <a:xfrm>
            <a:off x="7070916" y="1027110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4" name="object 8814"/>
          <p:cNvSpPr/>
          <p:nvPr/>
        </p:nvSpPr>
        <p:spPr>
          <a:xfrm>
            <a:off x="7053019" y="10429315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4">
                <a:moveTo>
                  <a:pt x="0" y="19686"/>
                </a:moveTo>
                <a:lnTo>
                  <a:pt x="536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5" name="object 8815"/>
          <p:cNvSpPr/>
          <p:nvPr/>
        </p:nvSpPr>
        <p:spPr>
          <a:xfrm>
            <a:off x="7063399" y="1036130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6" name="object 8816"/>
          <p:cNvSpPr/>
          <p:nvPr/>
        </p:nvSpPr>
        <p:spPr>
          <a:xfrm>
            <a:off x="7083086" y="1029294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7" name="object 8817"/>
          <p:cNvSpPr/>
          <p:nvPr/>
        </p:nvSpPr>
        <p:spPr>
          <a:xfrm>
            <a:off x="7102772" y="1027039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5">
                <a:moveTo>
                  <a:pt x="0" y="5369"/>
                </a:moveTo>
                <a:lnTo>
                  <a:pt x="17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8" name="object 8818"/>
          <p:cNvSpPr/>
          <p:nvPr/>
        </p:nvSpPr>
        <p:spPr>
          <a:xfrm>
            <a:off x="7069842" y="104515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505"/>
                </a:moveTo>
                <a:lnTo>
                  <a:pt x="7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9" name="object 8819"/>
          <p:cNvSpPr/>
          <p:nvPr/>
        </p:nvSpPr>
        <p:spPr>
          <a:xfrm>
            <a:off x="7075569" y="1038314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0" name="object 8820"/>
          <p:cNvSpPr/>
          <p:nvPr/>
        </p:nvSpPr>
        <p:spPr>
          <a:xfrm>
            <a:off x="7095256" y="1031513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1" name="object 8821"/>
          <p:cNvSpPr/>
          <p:nvPr/>
        </p:nvSpPr>
        <p:spPr>
          <a:xfrm>
            <a:off x="7114942" y="10275402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59">
                <a:moveTo>
                  <a:pt x="0" y="22549"/>
                </a:moveTo>
                <a:lnTo>
                  <a:pt x="644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2" name="object 8822"/>
          <p:cNvSpPr/>
          <p:nvPr/>
        </p:nvSpPr>
        <p:spPr>
          <a:xfrm>
            <a:off x="7087739" y="1040533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3" name="object 8823"/>
          <p:cNvSpPr/>
          <p:nvPr/>
        </p:nvSpPr>
        <p:spPr>
          <a:xfrm>
            <a:off x="7107425" y="1033696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4" name="object 8824"/>
          <p:cNvSpPr/>
          <p:nvPr/>
        </p:nvSpPr>
        <p:spPr>
          <a:xfrm>
            <a:off x="7127112" y="10280413"/>
            <a:ext cx="12065" cy="39370"/>
          </a:xfrm>
          <a:custGeom>
            <a:avLst/>
            <a:gdLst/>
            <a:ahLst/>
            <a:cxnLst/>
            <a:rect l="l" t="t" r="r" b="b"/>
            <a:pathLst>
              <a:path w="12065" h="39370">
                <a:moveTo>
                  <a:pt x="0" y="39373"/>
                </a:moveTo>
                <a:lnTo>
                  <a:pt x="114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5" name="object 8825"/>
          <p:cNvSpPr/>
          <p:nvPr/>
        </p:nvSpPr>
        <p:spPr>
          <a:xfrm>
            <a:off x="7103846" y="10427167"/>
            <a:ext cx="10795" cy="36830"/>
          </a:xfrm>
          <a:custGeom>
            <a:avLst/>
            <a:gdLst/>
            <a:ahLst/>
            <a:cxnLst/>
            <a:rect l="l" t="t" r="r" b="b"/>
            <a:pathLst>
              <a:path w="10795" h="36829">
                <a:moveTo>
                  <a:pt x="0" y="36509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6" name="object 8826"/>
          <p:cNvSpPr/>
          <p:nvPr/>
        </p:nvSpPr>
        <p:spPr>
          <a:xfrm>
            <a:off x="7119595" y="1035880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7" name="object 8827"/>
          <p:cNvSpPr/>
          <p:nvPr/>
        </p:nvSpPr>
        <p:spPr>
          <a:xfrm>
            <a:off x="7139282" y="1029079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8" name="object 8828"/>
          <p:cNvSpPr/>
          <p:nvPr/>
        </p:nvSpPr>
        <p:spPr>
          <a:xfrm>
            <a:off x="7121027" y="10449001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5" h="19684">
                <a:moveTo>
                  <a:pt x="0" y="19686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9" name="object 8829"/>
          <p:cNvSpPr/>
          <p:nvPr/>
        </p:nvSpPr>
        <p:spPr>
          <a:xfrm>
            <a:off x="7131765" y="1038099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0" name="object 8830"/>
          <p:cNvSpPr/>
          <p:nvPr/>
        </p:nvSpPr>
        <p:spPr>
          <a:xfrm>
            <a:off x="7151451" y="1031262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4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1" name="object 8831"/>
          <p:cNvSpPr/>
          <p:nvPr/>
        </p:nvSpPr>
        <p:spPr>
          <a:xfrm>
            <a:off x="7171138" y="1029043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5">
                <a:moveTo>
                  <a:pt x="0" y="5369"/>
                </a:moveTo>
                <a:lnTo>
                  <a:pt x="143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2" name="object 8832"/>
          <p:cNvSpPr/>
          <p:nvPr/>
        </p:nvSpPr>
        <p:spPr>
          <a:xfrm>
            <a:off x="6778482" y="101819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357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3" name="object 8833"/>
          <p:cNvSpPr/>
          <p:nvPr/>
        </p:nvSpPr>
        <p:spPr>
          <a:xfrm>
            <a:off x="6796020" y="1018699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4" name="object 8834"/>
          <p:cNvSpPr/>
          <p:nvPr/>
        </p:nvSpPr>
        <p:spPr>
          <a:xfrm>
            <a:off x="6864029" y="102070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5" name="object 8835"/>
          <p:cNvSpPr/>
          <p:nvPr/>
        </p:nvSpPr>
        <p:spPr>
          <a:xfrm>
            <a:off x="6932394" y="1022672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6" name="object 8836"/>
          <p:cNvSpPr/>
          <p:nvPr/>
        </p:nvSpPr>
        <p:spPr>
          <a:xfrm>
            <a:off x="7000402" y="102464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7" name="object 8837"/>
          <p:cNvSpPr/>
          <p:nvPr/>
        </p:nvSpPr>
        <p:spPr>
          <a:xfrm>
            <a:off x="7068768" y="102660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8" name="object 8838"/>
          <p:cNvSpPr/>
          <p:nvPr/>
        </p:nvSpPr>
        <p:spPr>
          <a:xfrm>
            <a:off x="7137134" y="10285782"/>
            <a:ext cx="47625" cy="13970"/>
          </a:xfrm>
          <a:custGeom>
            <a:avLst/>
            <a:gdLst/>
            <a:ahLst/>
            <a:cxnLst/>
            <a:rect l="l" t="t" r="r" b="b"/>
            <a:pathLst>
              <a:path w="47625" h="13970">
                <a:moveTo>
                  <a:pt x="0" y="0"/>
                </a:moveTo>
                <a:lnTo>
                  <a:pt x="47247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9" name="object 8839"/>
          <p:cNvSpPr/>
          <p:nvPr/>
        </p:nvSpPr>
        <p:spPr>
          <a:xfrm>
            <a:off x="6773471" y="10199161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0" name="object 8840"/>
          <p:cNvSpPr/>
          <p:nvPr/>
        </p:nvSpPr>
        <p:spPr>
          <a:xfrm>
            <a:off x="6807833" y="102091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1" name="object 8841"/>
          <p:cNvSpPr/>
          <p:nvPr/>
        </p:nvSpPr>
        <p:spPr>
          <a:xfrm>
            <a:off x="6876198" y="1022887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2" name="object 8842"/>
          <p:cNvSpPr/>
          <p:nvPr/>
        </p:nvSpPr>
        <p:spPr>
          <a:xfrm>
            <a:off x="6944564" y="102485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3" name="object 8843"/>
          <p:cNvSpPr/>
          <p:nvPr/>
        </p:nvSpPr>
        <p:spPr>
          <a:xfrm>
            <a:off x="7012572" y="102682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4" name="object 8844"/>
          <p:cNvSpPr/>
          <p:nvPr/>
        </p:nvSpPr>
        <p:spPr>
          <a:xfrm>
            <a:off x="7080938" y="1028793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5" name="object 8845"/>
          <p:cNvSpPr/>
          <p:nvPr/>
        </p:nvSpPr>
        <p:spPr>
          <a:xfrm>
            <a:off x="7149304" y="10307616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79" h="9525">
                <a:moveTo>
                  <a:pt x="0" y="0"/>
                </a:moveTo>
                <a:lnTo>
                  <a:pt x="30424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6" name="object 8846"/>
          <p:cNvSpPr/>
          <p:nvPr/>
        </p:nvSpPr>
        <p:spPr>
          <a:xfrm>
            <a:off x="6768459" y="10216343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719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7" name="object 8847"/>
          <p:cNvSpPr/>
          <p:nvPr/>
        </p:nvSpPr>
        <p:spPr>
          <a:xfrm>
            <a:off x="6820003" y="102310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8" name="object 8848"/>
          <p:cNvSpPr/>
          <p:nvPr/>
        </p:nvSpPr>
        <p:spPr>
          <a:xfrm>
            <a:off x="6888368" y="1025070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9" name="object 8849"/>
          <p:cNvSpPr/>
          <p:nvPr/>
        </p:nvSpPr>
        <p:spPr>
          <a:xfrm>
            <a:off x="6956734" y="1027074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0" name="object 8850"/>
          <p:cNvSpPr/>
          <p:nvPr/>
        </p:nvSpPr>
        <p:spPr>
          <a:xfrm>
            <a:off x="7024742" y="102904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1" name="object 8851"/>
          <p:cNvSpPr/>
          <p:nvPr/>
        </p:nvSpPr>
        <p:spPr>
          <a:xfrm>
            <a:off x="7093108" y="1031012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2" name="object 8852"/>
          <p:cNvSpPr/>
          <p:nvPr/>
        </p:nvSpPr>
        <p:spPr>
          <a:xfrm>
            <a:off x="7161116" y="10329809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0"/>
                </a:moveTo>
                <a:lnTo>
                  <a:pt x="13601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3" name="object 8853"/>
          <p:cNvSpPr/>
          <p:nvPr/>
        </p:nvSpPr>
        <p:spPr>
          <a:xfrm>
            <a:off x="6764164" y="102335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4" name="object 8854"/>
          <p:cNvSpPr/>
          <p:nvPr/>
        </p:nvSpPr>
        <p:spPr>
          <a:xfrm>
            <a:off x="6832172" y="102532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5" name="object 8855"/>
          <p:cNvSpPr/>
          <p:nvPr/>
        </p:nvSpPr>
        <p:spPr>
          <a:xfrm>
            <a:off x="6900538" y="1027289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6" name="object 8856"/>
          <p:cNvSpPr/>
          <p:nvPr/>
        </p:nvSpPr>
        <p:spPr>
          <a:xfrm>
            <a:off x="6968546" y="102925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7" name="object 8857"/>
          <p:cNvSpPr/>
          <p:nvPr/>
        </p:nvSpPr>
        <p:spPr>
          <a:xfrm>
            <a:off x="7036912" y="103122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8" name="object 8858"/>
          <p:cNvSpPr/>
          <p:nvPr/>
        </p:nvSpPr>
        <p:spPr>
          <a:xfrm>
            <a:off x="7105277" y="1033195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9" name="object 8859"/>
          <p:cNvSpPr/>
          <p:nvPr/>
        </p:nvSpPr>
        <p:spPr>
          <a:xfrm>
            <a:off x="6758795" y="10250347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0" name="object 8860"/>
          <p:cNvSpPr/>
          <p:nvPr/>
        </p:nvSpPr>
        <p:spPr>
          <a:xfrm>
            <a:off x="6775976" y="102553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1" name="object 8861"/>
          <p:cNvSpPr/>
          <p:nvPr/>
        </p:nvSpPr>
        <p:spPr>
          <a:xfrm>
            <a:off x="6844342" y="102750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2" name="object 8862"/>
          <p:cNvSpPr/>
          <p:nvPr/>
        </p:nvSpPr>
        <p:spPr>
          <a:xfrm>
            <a:off x="6912708" y="102947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3" name="object 8863"/>
          <p:cNvSpPr/>
          <p:nvPr/>
        </p:nvSpPr>
        <p:spPr>
          <a:xfrm>
            <a:off x="6980716" y="103144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4" name="object 8864"/>
          <p:cNvSpPr/>
          <p:nvPr/>
        </p:nvSpPr>
        <p:spPr>
          <a:xfrm>
            <a:off x="7049082" y="103344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5" name="object 8865"/>
          <p:cNvSpPr/>
          <p:nvPr/>
        </p:nvSpPr>
        <p:spPr>
          <a:xfrm>
            <a:off x="7117447" y="10354148"/>
            <a:ext cx="47625" cy="13970"/>
          </a:xfrm>
          <a:custGeom>
            <a:avLst/>
            <a:gdLst/>
            <a:ahLst/>
            <a:cxnLst/>
            <a:rect l="l" t="t" r="r" b="b"/>
            <a:pathLst>
              <a:path w="47625" h="13970">
                <a:moveTo>
                  <a:pt x="0" y="0"/>
                </a:moveTo>
                <a:lnTo>
                  <a:pt x="47247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6" name="object 8866"/>
          <p:cNvSpPr/>
          <p:nvPr/>
        </p:nvSpPr>
        <p:spPr>
          <a:xfrm>
            <a:off x="6753784" y="10267527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7" name="object 8867"/>
          <p:cNvSpPr/>
          <p:nvPr/>
        </p:nvSpPr>
        <p:spPr>
          <a:xfrm>
            <a:off x="6788146" y="1027719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8" name="object 8868"/>
          <p:cNvSpPr/>
          <p:nvPr/>
        </p:nvSpPr>
        <p:spPr>
          <a:xfrm>
            <a:off x="6856512" y="102972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9" name="object 8869"/>
          <p:cNvSpPr/>
          <p:nvPr/>
        </p:nvSpPr>
        <p:spPr>
          <a:xfrm>
            <a:off x="6924878" y="1031692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0" name="object 8870"/>
          <p:cNvSpPr/>
          <p:nvPr/>
        </p:nvSpPr>
        <p:spPr>
          <a:xfrm>
            <a:off x="6992886" y="103366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1" name="object 8871"/>
          <p:cNvSpPr/>
          <p:nvPr/>
        </p:nvSpPr>
        <p:spPr>
          <a:xfrm>
            <a:off x="7061251" y="103562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2" name="object 8872"/>
          <p:cNvSpPr/>
          <p:nvPr/>
        </p:nvSpPr>
        <p:spPr>
          <a:xfrm>
            <a:off x="7129260" y="10375982"/>
            <a:ext cx="30480" cy="8890"/>
          </a:xfrm>
          <a:custGeom>
            <a:avLst/>
            <a:gdLst/>
            <a:ahLst/>
            <a:cxnLst/>
            <a:rect l="l" t="t" r="r" b="b"/>
            <a:pathLst>
              <a:path w="30479" h="8890">
                <a:moveTo>
                  <a:pt x="0" y="0"/>
                </a:moveTo>
                <a:lnTo>
                  <a:pt x="30066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3" name="object 8873"/>
          <p:cNvSpPr/>
          <p:nvPr/>
        </p:nvSpPr>
        <p:spPr>
          <a:xfrm>
            <a:off x="6748773" y="10284350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719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4" name="object 8874"/>
          <p:cNvSpPr/>
          <p:nvPr/>
        </p:nvSpPr>
        <p:spPr>
          <a:xfrm>
            <a:off x="6800316" y="102993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5" name="object 8875"/>
          <p:cNvSpPr/>
          <p:nvPr/>
        </p:nvSpPr>
        <p:spPr>
          <a:xfrm>
            <a:off x="6868682" y="1031907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6" name="object 8876"/>
          <p:cNvSpPr/>
          <p:nvPr/>
        </p:nvSpPr>
        <p:spPr>
          <a:xfrm>
            <a:off x="6936690" y="103387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7" name="object 8877"/>
          <p:cNvSpPr/>
          <p:nvPr/>
        </p:nvSpPr>
        <p:spPr>
          <a:xfrm>
            <a:off x="7005056" y="103584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8" name="object 8878"/>
          <p:cNvSpPr/>
          <p:nvPr/>
        </p:nvSpPr>
        <p:spPr>
          <a:xfrm>
            <a:off x="7073421" y="1037813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9" name="object 8879"/>
          <p:cNvSpPr/>
          <p:nvPr/>
        </p:nvSpPr>
        <p:spPr>
          <a:xfrm>
            <a:off x="7141429" y="10398174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0" name="object 8880"/>
          <p:cNvSpPr/>
          <p:nvPr/>
        </p:nvSpPr>
        <p:spPr>
          <a:xfrm>
            <a:off x="6744120" y="103015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1" name="object 8881"/>
          <p:cNvSpPr/>
          <p:nvPr/>
        </p:nvSpPr>
        <p:spPr>
          <a:xfrm>
            <a:off x="6812486" y="103212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2" name="object 8882"/>
          <p:cNvSpPr/>
          <p:nvPr/>
        </p:nvSpPr>
        <p:spPr>
          <a:xfrm>
            <a:off x="6880852" y="1034090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3" name="object 8883"/>
          <p:cNvSpPr/>
          <p:nvPr/>
        </p:nvSpPr>
        <p:spPr>
          <a:xfrm>
            <a:off x="6948860" y="1036094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4" name="object 8884"/>
          <p:cNvSpPr/>
          <p:nvPr/>
        </p:nvSpPr>
        <p:spPr>
          <a:xfrm>
            <a:off x="7017225" y="103806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5" name="object 8885"/>
          <p:cNvSpPr/>
          <p:nvPr/>
        </p:nvSpPr>
        <p:spPr>
          <a:xfrm>
            <a:off x="7085591" y="1040032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6" name="object 8886"/>
          <p:cNvSpPr/>
          <p:nvPr/>
        </p:nvSpPr>
        <p:spPr>
          <a:xfrm>
            <a:off x="6739109" y="1031871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78" y="-1610"/>
                </a:moveTo>
                <a:lnTo>
                  <a:pt x="178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7" name="object 8887"/>
          <p:cNvSpPr/>
          <p:nvPr/>
        </p:nvSpPr>
        <p:spPr>
          <a:xfrm>
            <a:off x="6756289" y="103237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8" name="object 8888"/>
          <p:cNvSpPr/>
          <p:nvPr/>
        </p:nvSpPr>
        <p:spPr>
          <a:xfrm>
            <a:off x="6824656" y="103434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9" name="object 8889"/>
          <p:cNvSpPr/>
          <p:nvPr/>
        </p:nvSpPr>
        <p:spPr>
          <a:xfrm>
            <a:off x="6893021" y="1036309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0" name="object 8890"/>
          <p:cNvSpPr/>
          <p:nvPr/>
        </p:nvSpPr>
        <p:spPr>
          <a:xfrm>
            <a:off x="6961030" y="103827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1" name="object 8891"/>
          <p:cNvSpPr/>
          <p:nvPr/>
        </p:nvSpPr>
        <p:spPr>
          <a:xfrm>
            <a:off x="7029395" y="104024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2" name="object 8892"/>
          <p:cNvSpPr/>
          <p:nvPr/>
        </p:nvSpPr>
        <p:spPr>
          <a:xfrm>
            <a:off x="7097403" y="10422156"/>
            <a:ext cx="45085" cy="13335"/>
          </a:xfrm>
          <a:custGeom>
            <a:avLst/>
            <a:gdLst/>
            <a:ahLst/>
            <a:cxnLst/>
            <a:rect l="l" t="t" r="r" b="b"/>
            <a:pathLst>
              <a:path w="45084" h="13334">
                <a:moveTo>
                  <a:pt x="0" y="0"/>
                </a:moveTo>
                <a:lnTo>
                  <a:pt x="44742" y="128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3" name="object 8893"/>
          <p:cNvSpPr/>
          <p:nvPr/>
        </p:nvSpPr>
        <p:spPr>
          <a:xfrm>
            <a:off x="6734098" y="10335535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4" name="object 8894"/>
          <p:cNvSpPr/>
          <p:nvPr/>
        </p:nvSpPr>
        <p:spPr>
          <a:xfrm>
            <a:off x="6768459" y="103455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5" name="object 8895"/>
          <p:cNvSpPr/>
          <p:nvPr/>
        </p:nvSpPr>
        <p:spPr>
          <a:xfrm>
            <a:off x="6836826" y="103652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6" name="object 8896"/>
          <p:cNvSpPr/>
          <p:nvPr/>
        </p:nvSpPr>
        <p:spPr>
          <a:xfrm>
            <a:off x="6904833" y="103849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7" name="object 8897"/>
          <p:cNvSpPr/>
          <p:nvPr/>
        </p:nvSpPr>
        <p:spPr>
          <a:xfrm>
            <a:off x="6973199" y="104046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8" name="object 8898"/>
          <p:cNvSpPr/>
          <p:nvPr/>
        </p:nvSpPr>
        <p:spPr>
          <a:xfrm>
            <a:off x="7041565" y="104246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9" name="object 8899"/>
          <p:cNvSpPr/>
          <p:nvPr/>
        </p:nvSpPr>
        <p:spPr>
          <a:xfrm>
            <a:off x="7109573" y="10444348"/>
            <a:ext cx="26670" cy="7620"/>
          </a:xfrm>
          <a:custGeom>
            <a:avLst/>
            <a:gdLst/>
            <a:ahLst/>
            <a:cxnLst/>
            <a:rect l="l" t="t" r="r" b="b"/>
            <a:pathLst>
              <a:path w="26670" h="7620">
                <a:moveTo>
                  <a:pt x="0" y="0"/>
                </a:moveTo>
                <a:lnTo>
                  <a:pt x="26487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0" name="object 8900"/>
          <p:cNvSpPr/>
          <p:nvPr/>
        </p:nvSpPr>
        <p:spPr>
          <a:xfrm>
            <a:off x="6729086" y="10352716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1" name="object 8901"/>
          <p:cNvSpPr/>
          <p:nvPr/>
        </p:nvSpPr>
        <p:spPr>
          <a:xfrm>
            <a:off x="6780629" y="103677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2" name="object 8902"/>
          <p:cNvSpPr/>
          <p:nvPr/>
        </p:nvSpPr>
        <p:spPr>
          <a:xfrm>
            <a:off x="6848995" y="103874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3" name="object 8903"/>
          <p:cNvSpPr/>
          <p:nvPr/>
        </p:nvSpPr>
        <p:spPr>
          <a:xfrm>
            <a:off x="6917003" y="1040712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4" name="object 8904"/>
          <p:cNvSpPr/>
          <p:nvPr/>
        </p:nvSpPr>
        <p:spPr>
          <a:xfrm>
            <a:off x="6985369" y="104268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5" name="object 8905"/>
          <p:cNvSpPr/>
          <p:nvPr/>
        </p:nvSpPr>
        <p:spPr>
          <a:xfrm>
            <a:off x="7053735" y="1044649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40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6" name="object 8906"/>
          <p:cNvSpPr/>
          <p:nvPr/>
        </p:nvSpPr>
        <p:spPr>
          <a:xfrm>
            <a:off x="7121743" y="10466182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0" y="0"/>
                </a:moveTo>
                <a:lnTo>
                  <a:pt x="7874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7" name="object 8907"/>
          <p:cNvSpPr/>
          <p:nvPr/>
        </p:nvSpPr>
        <p:spPr>
          <a:xfrm>
            <a:off x="8977644" y="612262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10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8" name="object 8908"/>
          <p:cNvSpPr/>
          <p:nvPr/>
        </p:nvSpPr>
        <p:spPr>
          <a:xfrm>
            <a:off x="8983371" y="6061057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4" h="44450">
                <a:moveTo>
                  <a:pt x="0" y="44384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9" name="object 8909"/>
          <p:cNvSpPr/>
          <p:nvPr/>
        </p:nvSpPr>
        <p:spPr>
          <a:xfrm>
            <a:off x="8995540" y="607644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0" name="object 8910"/>
          <p:cNvSpPr/>
          <p:nvPr/>
        </p:nvSpPr>
        <p:spPr>
          <a:xfrm>
            <a:off x="9011648" y="6098283"/>
            <a:ext cx="10795" cy="38100"/>
          </a:xfrm>
          <a:custGeom>
            <a:avLst/>
            <a:gdLst/>
            <a:ahLst/>
            <a:cxnLst/>
            <a:rect l="l" t="t" r="r" b="b"/>
            <a:pathLst>
              <a:path w="10795" h="38100">
                <a:moveTo>
                  <a:pt x="0" y="37583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1" name="object 8911"/>
          <p:cNvSpPr/>
          <p:nvPr/>
        </p:nvSpPr>
        <p:spPr>
          <a:xfrm>
            <a:off x="9027397" y="6071080"/>
            <a:ext cx="3810" cy="10795"/>
          </a:xfrm>
          <a:custGeom>
            <a:avLst/>
            <a:gdLst/>
            <a:ahLst/>
            <a:cxnLst/>
            <a:rect l="l" t="t" r="r" b="b"/>
            <a:pathLst>
              <a:path w="3809" h="10795">
                <a:moveTo>
                  <a:pt x="0" y="10380"/>
                </a:moveTo>
                <a:lnTo>
                  <a:pt x="32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2" name="object 8912"/>
          <p:cNvSpPr/>
          <p:nvPr/>
        </p:nvSpPr>
        <p:spPr>
          <a:xfrm>
            <a:off x="9028828" y="6120475"/>
            <a:ext cx="5715" cy="20955"/>
          </a:xfrm>
          <a:custGeom>
            <a:avLst/>
            <a:gdLst/>
            <a:ahLst/>
            <a:cxnLst/>
            <a:rect l="l" t="t" r="r" b="b"/>
            <a:pathLst>
              <a:path w="5715" h="20954">
                <a:moveTo>
                  <a:pt x="0" y="20402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3" name="object 8913"/>
          <p:cNvSpPr/>
          <p:nvPr/>
        </p:nvSpPr>
        <p:spPr>
          <a:xfrm>
            <a:off x="9039566" y="6076091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4" h="27304">
                <a:moveTo>
                  <a:pt x="0" y="27203"/>
                </a:moveTo>
                <a:lnTo>
                  <a:pt x="78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4" name="object 8914"/>
          <p:cNvSpPr/>
          <p:nvPr/>
        </p:nvSpPr>
        <p:spPr>
          <a:xfrm>
            <a:off x="9046009" y="614230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7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5" name="object 8915"/>
          <p:cNvSpPr/>
          <p:nvPr/>
        </p:nvSpPr>
        <p:spPr>
          <a:xfrm>
            <a:off x="9051736" y="6080744"/>
            <a:ext cx="13335" cy="45085"/>
          </a:xfrm>
          <a:custGeom>
            <a:avLst/>
            <a:gdLst/>
            <a:ahLst/>
            <a:cxnLst/>
            <a:rect l="l" t="t" r="r" b="b"/>
            <a:pathLst>
              <a:path w="13334" h="45085">
                <a:moveTo>
                  <a:pt x="0" y="44742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6" name="object 8916"/>
          <p:cNvSpPr/>
          <p:nvPr/>
        </p:nvSpPr>
        <p:spPr>
          <a:xfrm>
            <a:off x="9063906" y="60961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7" name="object 8917"/>
          <p:cNvSpPr/>
          <p:nvPr/>
        </p:nvSpPr>
        <p:spPr>
          <a:xfrm>
            <a:off x="9080013" y="6117969"/>
            <a:ext cx="10795" cy="38100"/>
          </a:xfrm>
          <a:custGeom>
            <a:avLst/>
            <a:gdLst/>
            <a:ahLst/>
            <a:cxnLst/>
            <a:rect l="l" t="t" r="r" b="b"/>
            <a:pathLst>
              <a:path w="10795" h="38100">
                <a:moveTo>
                  <a:pt x="0" y="37583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8" name="object 8918"/>
          <p:cNvSpPr/>
          <p:nvPr/>
        </p:nvSpPr>
        <p:spPr>
          <a:xfrm>
            <a:off x="9095763" y="6090766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5">
                <a:moveTo>
                  <a:pt x="0" y="1038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9" name="object 8919"/>
          <p:cNvSpPr/>
          <p:nvPr/>
        </p:nvSpPr>
        <p:spPr>
          <a:xfrm>
            <a:off x="9097195" y="6140162"/>
            <a:ext cx="5715" cy="20955"/>
          </a:xfrm>
          <a:custGeom>
            <a:avLst/>
            <a:gdLst/>
            <a:ahLst/>
            <a:cxnLst/>
            <a:rect l="l" t="t" r="r" b="b"/>
            <a:pathLst>
              <a:path w="5715" h="20954">
                <a:moveTo>
                  <a:pt x="0" y="20402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0" name="object 8920"/>
          <p:cNvSpPr/>
          <p:nvPr/>
        </p:nvSpPr>
        <p:spPr>
          <a:xfrm>
            <a:off x="9107933" y="6095777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4" h="27304">
                <a:moveTo>
                  <a:pt x="0" y="27203"/>
                </a:moveTo>
                <a:lnTo>
                  <a:pt x="78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1" name="object 8921"/>
          <p:cNvSpPr/>
          <p:nvPr/>
        </p:nvSpPr>
        <p:spPr>
          <a:xfrm>
            <a:off x="9114018" y="616199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10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2" name="object 8922"/>
          <p:cNvSpPr/>
          <p:nvPr/>
        </p:nvSpPr>
        <p:spPr>
          <a:xfrm>
            <a:off x="9120103" y="6100789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0" y="44384"/>
                </a:moveTo>
                <a:lnTo>
                  <a:pt x="125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3" name="object 8923"/>
          <p:cNvSpPr/>
          <p:nvPr/>
        </p:nvSpPr>
        <p:spPr>
          <a:xfrm>
            <a:off x="9131914" y="611582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4" name="object 8924"/>
          <p:cNvSpPr/>
          <p:nvPr/>
        </p:nvSpPr>
        <p:spPr>
          <a:xfrm>
            <a:off x="9148022" y="6138014"/>
            <a:ext cx="11430" cy="37465"/>
          </a:xfrm>
          <a:custGeom>
            <a:avLst/>
            <a:gdLst/>
            <a:ahLst/>
            <a:cxnLst/>
            <a:rect l="l" t="t" r="r" b="b"/>
            <a:pathLst>
              <a:path w="11429" h="37464">
                <a:moveTo>
                  <a:pt x="0" y="37225"/>
                </a:moveTo>
                <a:lnTo>
                  <a:pt x="1109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5" name="object 8925"/>
          <p:cNvSpPr/>
          <p:nvPr/>
        </p:nvSpPr>
        <p:spPr>
          <a:xfrm>
            <a:off x="9163770" y="6110453"/>
            <a:ext cx="3810" cy="10795"/>
          </a:xfrm>
          <a:custGeom>
            <a:avLst/>
            <a:gdLst/>
            <a:ahLst/>
            <a:cxnLst/>
            <a:rect l="l" t="t" r="r" b="b"/>
            <a:pathLst>
              <a:path w="3809" h="10795">
                <a:moveTo>
                  <a:pt x="0" y="10380"/>
                </a:moveTo>
                <a:lnTo>
                  <a:pt x="32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6" name="object 8926"/>
          <p:cNvSpPr/>
          <p:nvPr/>
        </p:nvSpPr>
        <p:spPr>
          <a:xfrm>
            <a:off x="9165202" y="6159848"/>
            <a:ext cx="6350" cy="20955"/>
          </a:xfrm>
          <a:custGeom>
            <a:avLst/>
            <a:gdLst/>
            <a:ahLst/>
            <a:cxnLst/>
            <a:rect l="l" t="t" r="r" b="b"/>
            <a:pathLst>
              <a:path w="6350" h="20954">
                <a:moveTo>
                  <a:pt x="0" y="20402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7" name="object 8927"/>
          <p:cNvSpPr/>
          <p:nvPr/>
        </p:nvSpPr>
        <p:spPr>
          <a:xfrm>
            <a:off x="9175940" y="6115464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4" h="27304">
                <a:moveTo>
                  <a:pt x="0" y="27203"/>
                </a:moveTo>
                <a:lnTo>
                  <a:pt x="78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8" name="object 8928"/>
          <p:cNvSpPr/>
          <p:nvPr/>
        </p:nvSpPr>
        <p:spPr>
          <a:xfrm>
            <a:off x="9182383" y="61816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79"/>
                </a:moveTo>
                <a:lnTo>
                  <a:pt x="71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9" name="object 8929"/>
          <p:cNvSpPr/>
          <p:nvPr/>
        </p:nvSpPr>
        <p:spPr>
          <a:xfrm>
            <a:off x="9188110" y="6120475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4" h="44450">
                <a:moveTo>
                  <a:pt x="0" y="44384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0" name="object 8930"/>
          <p:cNvSpPr/>
          <p:nvPr/>
        </p:nvSpPr>
        <p:spPr>
          <a:xfrm>
            <a:off x="9200280" y="613550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1" name="object 8931"/>
          <p:cNvSpPr/>
          <p:nvPr/>
        </p:nvSpPr>
        <p:spPr>
          <a:xfrm>
            <a:off x="9216387" y="6157700"/>
            <a:ext cx="10795" cy="37465"/>
          </a:xfrm>
          <a:custGeom>
            <a:avLst/>
            <a:gdLst/>
            <a:ahLst/>
            <a:cxnLst/>
            <a:rect l="l" t="t" r="r" b="b"/>
            <a:pathLst>
              <a:path w="10795" h="37464">
                <a:moveTo>
                  <a:pt x="0" y="37225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2" name="object 8932"/>
          <p:cNvSpPr/>
          <p:nvPr/>
        </p:nvSpPr>
        <p:spPr>
          <a:xfrm>
            <a:off x="9232137" y="6130139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5">
                <a:moveTo>
                  <a:pt x="0" y="1038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3" name="object 8933"/>
          <p:cNvSpPr/>
          <p:nvPr/>
        </p:nvSpPr>
        <p:spPr>
          <a:xfrm>
            <a:off x="9233568" y="6179535"/>
            <a:ext cx="5715" cy="20955"/>
          </a:xfrm>
          <a:custGeom>
            <a:avLst/>
            <a:gdLst/>
            <a:ahLst/>
            <a:cxnLst/>
            <a:rect l="l" t="t" r="r" b="b"/>
            <a:pathLst>
              <a:path w="5715" h="20954">
                <a:moveTo>
                  <a:pt x="0" y="20402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4" name="object 8934"/>
          <p:cNvSpPr/>
          <p:nvPr/>
        </p:nvSpPr>
        <p:spPr>
          <a:xfrm>
            <a:off x="9244307" y="6135151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4" h="27304">
                <a:moveTo>
                  <a:pt x="0" y="27203"/>
                </a:moveTo>
                <a:lnTo>
                  <a:pt x="78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5" name="object 8935"/>
          <p:cNvSpPr/>
          <p:nvPr/>
        </p:nvSpPr>
        <p:spPr>
          <a:xfrm>
            <a:off x="9250391" y="620172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21"/>
                </a:moveTo>
                <a:lnTo>
                  <a:pt x="107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6" name="object 8936"/>
          <p:cNvSpPr/>
          <p:nvPr/>
        </p:nvSpPr>
        <p:spPr>
          <a:xfrm>
            <a:off x="9256476" y="6140162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4" h="44450">
                <a:moveTo>
                  <a:pt x="0" y="44384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7" name="object 8937"/>
          <p:cNvSpPr/>
          <p:nvPr/>
        </p:nvSpPr>
        <p:spPr>
          <a:xfrm>
            <a:off x="9268646" y="61551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8" name="object 8938"/>
          <p:cNvSpPr/>
          <p:nvPr/>
        </p:nvSpPr>
        <p:spPr>
          <a:xfrm>
            <a:off x="9284753" y="6177387"/>
            <a:ext cx="10795" cy="37465"/>
          </a:xfrm>
          <a:custGeom>
            <a:avLst/>
            <a:gdLst/>
            <a:ahLst/>
            <a:cxnLst/>
            <a:rect l="l" t="t" r="r" b="b"/>
            <a:pathLst>
              <a:path w="10795" h="37464">
                <a:moveTo>
                  <a:pt x="0" y="37225"/>
                </a:moveTo>
                <a:lnTo>
                  <a:pt x="1073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9" name="object 8939"/>
          <p:cNvSpPr/>
          <p:nvPr/>
        </p:nvSpPr>
        <p:spPr>
          <a:xfrm>
            <a:off x="9300502" y="6149826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5">
                <a:moveTo>
                  <a:pt x="0" y="1038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0" name="object 8940"/>
          <p:cNvSpPr/>
          <p:nvPr/>
        </p:nvSpPr>
        <p:spPr>
          <a:xfrm>
            <a:off x="8993392" y="607143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1" name="object 8941"/>
          <p:cNvSpPr/>
          <p:nvPr/>
        </p:nvSpPr>
        <p:spPr>
          <a:xfrm>
            <a:off x="9061759" y="60911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2" name="object 8942"/>
          <p:cNvSpPr/>
          <p:nvPr/>
        </p:nvSpPr>
        <p:spPr>
          <a:xfrm>
            <a:off x="9129766" y="611081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3" name="object 8943"/>
          <p:cNvSpPr/>
          <p:nvPr/>
        </p:nvSpPr>
        <p:spPr>
          <a:xfrm>
            <a:off x="9198133" y="61304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4" name="object 8944"/>
          <p:cNvSpPr/>
          <p:nvPr/>
        </p:nvSpPr>
        <p:spPr>
          <a:xfrm>
            <a:off x="9266140" y="615054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5" name="object 8945"/>
          <p:cNvSpPr/>
          <p:nvPr/>
        </p:nvSpPr>
        <p:spPr>
          <a:xfrm>
            <a:off x="8971201" y="6083608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180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6" name="object 8946"/>
          <p:cNvSpPr/>
          <p:nvPr/>
        </p:nvSpPr>
        <p:spPr>
          <a:xfrm>
            <a:off x="9005563" y="609363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7" name="object 8947"/>
          <p:cNvSpPr/>
          <p:nvPr/>
        </p:nvSpPr>
        <p:spPr>
          <a:xfrm>
            <a:off x="9073570" y="611331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8" name="object 8948"/>
          <p:cNvSpPr/>
          <p:nvPr/>
        </p:nvSpPr>
        <p:spPr>
          <a:xfrm>
            <a:off x="9141936" y="61330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9" name="object 8949"/>
          <p:cNvSpPr/>
          <p:nvPr/>
        </p:nvSpPr>
        <p:spPr>
          <a:xfrm>
            <a:off x="9210302" y="615268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0" name="object 8950"/>
          <p:cNvSpPr/>
          <p:nvPr/>
        </p:nvSpPr>
        <p:spPr>
          <a:xfrm>
            <a:off x="9278310" y="6172376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60">
                <a:moveTo>
                  <a:pt x="0" y="0"/>
                </a:moveTo>
                <a:lnTo>
                  <a:pt x="34361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1" name="object 8951"/>
          <p:cNvSpPr/>
          <p:nvPr/>
        </p:nvSpPr>
        <p:spPr>
          <a:xfrm>
            <a:off x="8966548" y="6100789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34003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2" name="object 8952"/>
          <p:cNvSpPr/>
          <p:nvPr/>
        </p:nvSpPr>
        <p:spPr>
          <a:xfrm>
            <a:off x="9017733" y="611546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3" name="object 8953"/>
          <p:cNvSpPr/>
          <p:nvPr/>
        </p:nvSpPr>
        <p:spPr>
          <a:xfrm>
            <a:off x="9085740" y="613515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4" name="object 8954"/>
          <p:cNvSpPr/>
          <p:nvPr/>
        </p:nvSpPr>
        <p:spPr>
          <a:xfrm>
            <a:off x="9154107" y="615483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5" name="object 8955"/>
          <p:cNvSpPr/>
          <p:nvPr/>
        </p:nvSpPr>
        <p:spPr>
          <a:xfrm>
            <a:off x="9222114" y="617452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6" name="object 8956"/>
          <p:cNvSpPr/>
          <p:nvPr/>
        </p:nvSpPr>
        <p:spPr>
          <a:xfrm>
            <a:off x="9290480" y="6194210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0" y="0"/>
                </a:moveTo>
                <a:lnTo>
                  <a:pt x="17180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7" name="object 8957"/>
          <p:cNvSpPr/>
          <p:nvPr/>
        </p:nvSpPr>
        <p:spPr>
          <a:xfrm>
            <a:off x="8961536" y="611761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8" name="object 8958"/>
          <p:cNvSpPr/>
          <p:nvPr/>
        </p:nvSpPr>
        <p:spPr>
          <a:xfrm>
            <a:off x="9029903" y="61372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9" name="object 8959"/>
          <p:cNvSpPr/>
          <p:nvPr/>
        </p:nvSpPr>
        <p:spPr>
          <a:xfrm>
            <a:off x="9097910" y="61573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0" name="object 8960"/>
          <p:cNvSpPr/>
          <p:nvPr/>
        </p:nvSpPr>
        <p:spPr>
          <a:xfrm>
            <a:off x="9166276" y="617702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1" name="object 8961"/>
          <p:cNvSpPr/>
          <p:nvPr/>
        </p:nvSpPr>
        <p:spPr>
          <a:xfrm>
            <a:off x="9234284" y="619671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2" name="object 8962"/>
          <p:cNvSpPr/>
          <p:nvPr/>
        </p:nvSpPr>
        <p:spPr>
          <a:xfrm>
            <a:off x="9302650" y="62164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3" name="object 8963"/>
          <p:cNvSpPr/>
          <p:nvPr/>
        </p:nvSpPr>
        <p:spPr>
          <a:xfrm>
            <a:off x="2674740" y="98634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4" name="object 8964"/>
          <p:cNvSpPr/>
          <p:nvPr/>
        </p:nvSpPr>
        <p:spPr>
          <a:xfrm>
            <a:off x="2743106" y="988346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5" name="object 8965"/>
          <p:cNvSpPr/>
          <p:nvPr/>
        </p:nvSpPr>
        <p:spPr>
          <a:xfrm>
            <a:off x="2811114" y="9903506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719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6" name="object 8966"/>
          <p:cNvSpPr/>
          <p:nvPr/>
        </p:nvSpPr>
        <p:spPr>
          <a:xfrm>
            <a:off x="3875975" y="10216701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0" y="0"/>
                </a:moveTo>
                <a:lnTo>
                  <a:pt x="8232" y="2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7" name="object 8967"/>
          <p:cNvSpPr/>
          <p:nvPr/>
        </p:nvSpPr>
        <p:spPr>
          <a:xfrm>
            <a:off x="3901388" y="102242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8" name="object 8968"/>
          <p:cNvSpPr/>
          <p:nvPr/>
        </p:nvSpPr>
        <p:spPr>
          <a:xfrm>
            <a:off x="3969396" y="102442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9" name="object 8969"/>
          <p:cNvSpPr/>
          <p:nvPr/>
        </p:nvSpPr>
        <p:spPr>
          <a:xfrm>
            <a:off x="4037762" y="1026430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0" name="object 8970"/>
          <p:cNvSpPr/>
          <p:nvPr/>
        </p:nvSpPr>
        <p:spPr>
          <a:xfrm>
            <a:off x="3064533" y="997795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1" name="object 8971"/>
          <p:cNvSpPr/>
          <p:nvPr/>
        </p:nvSpPr>
        <p:spPr>
          <a:xfrm>
            <a:off x="3083861" y="99836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2" name="object 8972"/>
          <p:cNvSpPr/>
          <p:nvPr/>
        </p:nvSpPr>
        <p:spPr>
          <a:xfrm>
            <a:off x="3151869" y="100037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3" name="object 8973"/>
          <p:cNvSpPr/>
          <p:nvPr/>
        </p:nvSpPr>
        <p:spPr>
          <a:xfrm>
            <a:off x="3219877" y="10023773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498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4" name="object 8974"/>
          <p:cNvSpPr/>
          <p:nvPr/>
        </p:nvSpPr>
        <p:spPr>
          <a:xfrm>
            <a:off x="3673025" y="10156925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680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5" name="object 8975"/>
          <p:cNvSpPr/>
          <p:nvPr/>
        </p:nvSpPr>
        <p:spPr>
          <a:xfrm>
            <a:off x="3697006" y="101640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6" name="object 8976"/>
          <p:cNvSpPr/>
          <p:nvPr/>
        </p:nvSpPr>
        <p:spPr>
          <a:xfrm>
            <a:off x="3765014" y="101841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7" name="object 8977"/>
          <p:cNvSpPr/>
          <p:nvPr/>
        </p:nvSpPr>
        <p:spPr>
          <a:xfrm>
            <a:off x="3833380" y="10204173"/>
            <a:ext cx="26670" cy="8255"/>
          </a:xfrm>
          <a:custGeom>
            <a:avLst/>
            <a:gdLst/>
            <a:ahLst/>
            <a:cxnLst/>
            <a:rect l="l" t="t" r="r" b="b"/>
            <a:pathLst>
              <a:path w="26670" h="8254">
                <a:moveTo>
                  <a:pt x="0" y="0"/>
                </a:moveTo>
                <a:lnTo>
                  <a:pt x="26129" y="78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8" name="object 8978"/>
          <p:cNvSpPr/>
          <p:nvPr/>
        </p:nvSpPr>
        <p:spPr>
          <a:xfrm>
            <a:off x="3267483" y="1003773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9" name="object 8979"/>
          <p:cNvSpPr/>
          <p:nvPr/>
        </p:nvSpPr>
        <p:spPr>
          <a:xfrm>
            <a:off x="3288243" y="100438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0" name="object 8980"/>
          <p:cNvSpPr/>
          <p:nvPr/>
        </p:nvSpPr>
        <p:spPr>
          <a:xfrm>
            <a:off x="3356251" y="1006386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1" name="object 8981"/>
          <p:cNvSpPr/>
          <p:nvPr/>
        </p:nvSpPr>
        <p:spPr>
          <a:xfrm>
            <a:off x="3424259" y="10083906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5" h="8890">
                <a:moveTo>
                  <a:pt x="0" y="0"/>
                </a:moveTo>
                <a:lnTo>
                  <a:pt x="29708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2" name="object 8982"/>
          <p:cNvSpPr/>
          <p:nvPr/>
        </p:nvSpPr>
        <p:spPr>
          <a:xfrm>
            <a:off x="3470433" y="10097507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0" y="0"/>
                </a:moveTo>
                <a:lnTo>
                  <a:pt x="5011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3" name="object 8983"/>
          <p:cNvSpPr/>
          <p:nvPr/>
        </p:nvSpPr>
        <p:spPr>
          <a:xfrm>
            <a:off x="3492625" y="101039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4" name="object 8984"/>
          <p:cNvSpPr/>
          <p:nvPr/>
        </p:nvSpPr>
        <p:spPr>
          <a:xfrm>
            <a:off x="3560633" y="101239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5" name="object 8985"/>
          <p:cNvSpPr/>
          <p:nvPr/>
        </p:nvSpPr>
        <p:spPr>
          <a:xfrm>
            <a:off x="3628640" y="10144039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6" name="object 8986"/>
          <p:cNvSpPr/>
          <p:nvPr/>
        </p:nvSpPr>
        <p:spPr>
          <a:xfrm>
            <a:off x="2653980" y="9875945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7" name="object 8987"/>
          <p:cNvSpPr/>
          <p:nvPr/>
        </p:nvSpPr>
        <p:spPr>
          <a:xfrm>
            <a:off x="2720914" y="98956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8" name="object 8988"/>
          <p:cNvSpPr/>
          <p:nvPr/>
        </p:nvSpPr>
        <p:spPr>
          <a:xfrm>
            <a:off x="2788922" y="99156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9" name="object 8989"/>
          <p:cNvSpPr/>
          <p:nvPr/>
        </p:nvSpPr>
        <p:spPr>
          <a:xfrm>
            <a:off x="3879196" y="1023602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0" name="object 8990"/>
          <p:cNvSpPr/>
          <p:nvPr/>
        </p:nvSpPr>
        <p:spPr>
          <a:xfrm>
            <a:off x="3947562" y="102560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1" name="object 8991"/>
          <p:cNvSpPr/>
          <p:nvPr/>
        </p:nvSpPr>
        <p:spPr>
          <a:xfrm>
            <a:off x="4015570" y="10276118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2" name="object 8992"/>
          <p:cNvSpPr/>
          <p:nvPr/>
        </p:nvSpPr>
        <p:spPr>
          <a:xfrm>
            <a:off x="3061669" y="99958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3" name="object 8993"/>
          <p:cNvSpPr/>
          <p:nvPr/>
        </p:nvSpPr>
        <p:spPr>
          <a:xfrm>
            <a:off x="3129677" y="100158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4" name="object 8994"/>
          <p:cNvSpPr/>
          <p:nvPr/>
        </p:nvSpPr>
        <p:spPr>
          <a:xfrm>
            <a:off x="3198043" y="10035943"/>
            <a:ext cx="48895" cy="13970"/>
          </a:xfrm>
          <a:custGeom>
            <a:avLst/>
            <a:gdLst/>
            <a:ahLst/>
            <a:cxnLst/>
            <a:rect l="l" t="t" r="r" b="b"/>
            <a:pathLst>
              <a:path w="48894" h="13970">
                <a:moveTo>
                  <a:pt x="0" y="0"/>
                </a:moveTo>
                <a:lnTo>
                  <a:pt x="48321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5" name="object 8995"/>
          <p:cNvSpPr/>
          <p:nvPr/>
        </p:nvSpPr>
        <p:spPr>
          <a:xfrm>
            <a:off x="3674814" y="101762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6" name="object 8996"/>
          <p:cNvSpPr/>
          <p:nvPr/>
        </p:nvSpPr>
        <p:spPr>
          <a:xfrm>
            <a:off x="3743180" y="101962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7" name="object 8997"/>
          <p:cNvSpPr/>
          <p:nvPr/>
        </p:nvSpPr>
        <p:spPr>
          <a:xfrm>
            <a:off x="3811188" y="10215984"/>
            <a:ext cx="43815" cy="13335"/>
          </a:xfrm>
          <a:custGeom>
            <a:avLst/>
            <a:gdLst/>
            <a:ahLst/>
            <a:cxnLst/>
            <a:rect l="l" t="t" r="r" b="b"/>
            <a:pathLst>
              <a:path w="43814" h="13334">
                <a:moveTo>
                  <a:pt x="0" y="0"/>
                </a:moveTo>
                <a:lnTo>
                  <a:pt x="43310" y="128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8" name="object 8998"/>
          <p:cNvSpPr/>
          <p:nvPr/>
        </p:nvSpPr>
        <p:spPr>
          <a:xfrm>
            <a:off x="3266051" y="100559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9" name="object 8999"/>
          <p:cNvSpPr/>
          <p:nvPr/>
        </p:nvSpPr>
        <p:spPr>
          <a:xfrm>
            <a:off x="3334059" y="100760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0" name="object 9000"/>
          <p:cNvSpPr/>
          <p:nvPr/>
        </p:nvSpPr>
        <p:spPr>
          <a:xfrm>
            <a:off x="3402425" y="10096075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1" name="object 9001"/>
          <p:cNvSpPr/>
          <p:nvPr/>
        </p:nvSpPr>
        <p:spPr>
          <a:xfrm>
            <a:off x="3470433" y="1011612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2" name="object 9002"/>
          <p:cNvSpPr/>
          <p:nvPr/>
        </p:nvSpPr>
        <p:spPr>
          <a:xfrm>
            <a:off x="3538440" y="101361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3" name="object 9003"/>
          <p:cNvSpPr/>
          <p:nvPr/>
        </p:nvSpPr>
        <p:spPr>
          <a:xfrm>
            <a:off x="3606806" y="10156209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20" h="13334">
                <a:moveTo>
                  <a:pt x="0" y="0"/>
                </a:moveTo>
                <a:lnTo>
                  <a:pt x="45099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4" name="object 9004"/>
          <p:cNvSpPr/>
          <p:nvPr/>
        </p:nvSpPr>
        <p:spPr>
          <a:xfrm>
            <a:off x="2648968" y="989276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5" name="object 9005"/>
          <p:cNvSpPr/>
          <p:nvPr/>
        </p:nvSpPr>
        <p:spPr>
          <a:xfrm>
            <a:off x="2699080" y="99074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6" name="object 9006"/>
          <p:cNvSpPr/>
          <p:nvPr/>
        </p:nvSpPr>
        <p:spPr>
          <a:xfrm>
            <a:off x="2767087" y="99274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7" name="object 9007"/>
          <p:cNvSpPr/>
          <p:nvPr/>
        </p:nvSpPr>
        <p:spPr>
          <a:xfrm>
            <a:off x="2835095" y="994753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715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8" name="object 9008"/>
          <p:cNvSpPr/>
          <p:nvPr/>
        </p:nvSpPr>
        <p:spPr>
          <a:xfrm>
            <a:off x="3865952" y="10250704"/>
            <a:ext cx="43180" cy="12700"/>
          </a:xfrm>
          <a:custGeom>
            <a:avLst/>
            <a:gdLst/>
            <a:ahLst/>
            <a:cxnLst/>
            <a:rect l="l" t="t" r="r" b="b"/>
            <a:pathLst>
              <a:path w="43179" h="12700">
                <a:moveTo>
                  <a:pt x="0" y="0"/>
                </a:moveTo>
                <a:lnTo>
                  <a:pt x="42594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9" name="object 9009"/>
          <p:cNvSpPr/>
          <p:nvPr/>
        </p:nvSpPr>
        <p:spPr>
          <a:xfrm>
            <a:off x="3925370" y="102682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0" name="object 9010"/>
          <p:cNvSpPr/>
          <p:nvPr/>
        </p:nvSpPr>
        <p:spPr>
          <a:xfrm>
            <a:off x="3993378" y="1028828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1" name="object 9011"/>
          <p:cNvSpPr/>
          <p:nvPr/>
        </p:nvSpPr>
        <p:spPr>
          <a:xfrm>
            <a:off x="3054510" y="10012319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2" name="object 9012"/>
          <p:cNvSpPr/>
          <p:nvPr/>
        </p:nvSpPr>
        <p:spPr>
          <a:xfrm>
            <a:off x="3107843" y="100277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3" name="object 9013"/>
          <p:cNvSpPr/>
          <p:nvPr/>
        </p:nvSpPr>
        <p:spPr>
          <a:xfrm>
            <a:off x="3175851" y="100477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4" name="object 9014"/>
          <p:cNvSpPr/>
          <p:nvPr/>
        </p:nvSpPr>
        <p:spPr>
          <a:xfrm>
            <a:off x="3663002" y="10190929"/>
            <a:ext cx="41275" cy="12700"/>
          </a:xfrm>
          <a:custGeom>
            <a:avLst/>
            <a:gdLst/>
            <a:ahLst/>
            <a:cxnLst/>
            <a:rect l="l" t="t" r="r" b="b"/>
            <a:pathLst>
              <a:path w="41275" h="12700">
                <a:moveTo>
                  <a:pt x="0" y="0"/>
                </a:moveTo>
                <a:lnTo>
                  <a:pt x="40804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5" name="object 9015"/>
          <p:cNvSpPr/>
          <p:nvPr/>
        </p:nvSpPr>
        <p:spPr>
          <a:xfrm>
            <a:off x="3720988" y="102081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6" name="object 9016"/>
          <p:cNvSpPr/>
          <p:nvPr/>
        </p:nvSpPr>
        <p:spPr>
          <a:xfrm>
            <a:off x="3788996" y="102281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7" name="object 9017"/>
          <p:cNvSpPr/>
          <p:nvPr/>
        </p:nvSpPr>
        <p:spPr>
          <a:xfrm>
            <a:off x="3257460" y="10071736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8" name="object 9018"/>
          <p:cNvSpPr/>
          <p:nvPr/>
        </p:nvSpPr>
        <p:spPr>
          <a:xfrm>
            <a:off x="3312225" y="100878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9" name="object 9019"/>
          <p:cNvSpPr/>
          <p:nvPr/>
        </p:nvSpPr>
        <p:spPr>
          <a:xfrm>
            <a:off x="3380233" y="1010788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0" name="object 9020"/>
          <p:cNvSpPr/>
          <p:nvPr/>
        </p:nvSpPr>
        <p:spPr>
          <a:xfrm>
            <a:off x="3460410" y="10131511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5">
                <a:moveTo>
                  <a:pt x="0" y="0"/>
                </a:moveTo>
                <a:lnTo>
                  <a:pt x="39015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1" name="object 9021"/>
          <p:cNvSpPr/>
          <p:nvPr/>
        </p:nvSpPr>
        <p:spPr>
          <a:xfrm>
            <a:off x="3516607" y="101479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2" name="object 9022"/>
          <p:cNvSpPr/>
          <p:nvPr/>
        </p:nvSpPr>
        <p:spPr>
          <a:xfrm>
            <a:off x="3584614" y="101680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3" name="object 9023"/>
          <p:cNvSpPr/>
          <p:nvPr/>
        </p:nvSpPr>
        <p:spPr>
          <a:xfrm>
            <a:off x="2643957" y="9909949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4" name="object 9024"/>
          <p:cNvSpPr/>
          <p:nvPr/>
        </p:nvSpPr>
        <p:spPr>
          <a:xfrm>
            <a:off x="2676887" y="99196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5" name="object 9025"/>
          <p:cNvSpPr/>
          <p:nvPr/>
        </p:nvSpPr>
        <p:spPr>
          <a:xfrm>
            <a:off x="2744895" y="99396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6" name="object 9026"/>
          <p:cNvSpPr/>
          <p:nvPr/>
        </p:nvSpPr>
        <p:spPr>
          <a:xfrm>
            <a:off x="2813261" y="9959702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7" name="object 9027"/>
          <p:cNvSpPr/>
          <p:nvPr/>
        </p:nvSpPr>
        <p:spPr>
          <a:xfrm>
            <a:off x="3860941" y="10267885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0" y="0"/>
                </a:moveTo>
                <a:lnTo>
                  <a:pt x="25413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8" name="object 9028"/>
          <p:cNvSpPr/>
          <p:nvPr/>
        </p:nvSpPr>
        <p:spPr>
          <a:xfrm>
            <a:off x="3903536" y="102804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9" name="object 9029"/>
          <p:cNvSpPr/>
          <p:nvPr/>
        </p:nvSpPr>
        <p:spPr>
          <a:xfrm>
            <a:off x="3971544" y="103004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0" name="object 9030"/>
          <p:cNvSpPr/>
          <p:nvPr/>
        </p:nvSpPr>
        <p:spPr>
          <a:xfrm>
            <a:off x="4039552" y="1032050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1" name="object 9031"/>
          <p:cNvSpPr/>
          <p:nvPr/>
        </p:nvSpPr>
        <p:spPr>
          <a:xfrm>
            <a:off x="3049499" y="10029142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5" h="5715">
                <a:moveTo>
                  <a:pt x="0" y="0"/>
                </a:moveTo>
                <a:lnTo>
                  <a:pt x="19328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2" name="object 9032"/>
          <p:cNvSpPr/>
          <p:nvPr/>
        </p:nvSpPr>
        <p:spPr>
          <a:xfrm>
            <a:off x="3085651" y="100398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3" name="object 9033"/>
          <p:cNvSpPr/>
          <p:nvPr/>
        </p:nvSpPr>
        <p:spPr>
          <a:xfrm>
            <a:off x="3153659" y="100599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4" name="object 9034"/>
          <p:cNvSpPr/>
          <p:nvPr/>
        </p:nvSpPr>
        <p:spPr>
          <a:xfrm>
            <a:off x="3222025" y="10079969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5" h="4445">
                <a:moveTo>
                  <a:pt x="0" y="0"/>
                </a:moveTo>
                <a:lnTo>
                  <a:pt x="14317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5" name="object 9035"/>
          <p:cNvSpPr/>
          <p:nvPr/>
        </p:nvSpPr>
        <p:spPr>
          <a:xfrm>
            <a:off x="3657991" y="1020811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6" name="object 9036"/>
          <p:cNvSpPr/>
          <p:nvPr/>
        </p:nvSpPr>
        <p:spPr>
          <a:xfrm>
            <a:off x="3698796" y="102202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7" name="object 9037"/>
          <p:cNvSpPr/>
          <p:nvPr/>
        </p:nvSpPr>
        <p:spPr>
          <a:xfrm>
            <a:off x="3767162" y="102403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8" name="object 9038"/>
          <p:cNvSpPr/>
          <p:nvPr/>
        </p:nvSpPr>
        <p:spPr>
          <a:xfrm>
            <a:off x="3835170" y="10260369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40">
                <a:moveTo>
                  <a:pt x="0" y="0"/>
                </a:moveTo>
                <a:lnTo>
                  <a:pt x="9306" y="2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9" name="object 9039"/>
          <p:cNvSpPr/>
          <p:nvPr/>
        </p:nvSpPr>
        <p:spPr>
          <a:xfrm>
            <a:off x="3252449" y="10088917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0" y="0"/>
                </a:moveTo>
                <a:lnTo>
                  <a:pt x="2076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0" name="object 9040"/>
          <p:cNvSpPr/>
          <p:nvPr/>
        </p:nvSpPr>
        <p:spPr>
          <a:xfrm>
            <a:off x="3290033" y="101000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1" name="object 9041"/>
          <p:cNvSpPr/>
          <p:nvPr/>
        </p:nvSpPr>
        <p:spPr>
          <a:xfrm>
            <a:off x="3358398" y="101200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2" name="object 9042"/>
          <p:cNvSpPr/>
          <p:nvPr/>
        </p:nvSpPr>
        <p:spPr>
          <a:xfrm>
            <a:off x="3426406" y="10140102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3" name="object 9043"/>
          <p:cNvSpPr/>
          <p:nvPr/>
        </p:nvSpPr>
        <p:spPr>
          <a:xfrm>
            <a:off x="3455399" y="10148334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92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4" name="object 9044"/>
          <p:cNvSpPr/>
          <p:nvPr/>
        </p:nvSpPr>
        <p:spPr>
          <a:xfrm>
            <a:off x="3494414" y="101601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5" name="object 9045"/>
          <p:cNvSpPr/>
          <p:nvPr/>
        </p:nvSpPr>
        <p:spPr>
          <a:xfrm>
            <a:off x="3562780" y="101801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6" name="object 9046"/>
          <p:cNvSpPr/>
          <p:nvPr/>
        </p:nvSpPr>
        <p:spPr>
          <a:xfrm>
            <a:off x="3630788" y="10200235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09">
                <a:moveTo>
                  <a:pt x="0" y="0"/>
                </a:moveTo>
                <a:lnTo>
                  <a:pt x="11096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7" name="object 9047"/>
          <p:cNvSpPr/>
          <p:nvPr/>
        </p:nvSpPr>
        <p:spPr>
          <a:xfrm>
            <a:off x="2654695" y="99317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8" name="object 9048"/>
          <p:cNvSpPr/>
          <p:nvPr/>
        </p:nvSpPr>
        <p:spPr>
          <a:xfrm>
            <a:off x="2723061" y="99518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9" name="object 9049"/>
          <p:cNvSpPr/>
          <p:nvPr/>
        </p:nvSpPr>
        <p:spPr>
          <a:xfrm>
            <a:off x="2791069" y="9971871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719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0" name="object 9050"/>
          <p:cNvSpPr/>
          <p:nvPr/>
        </p:nvSpPr>
        <p:spPr>
          <a:xfrm>
            <a:off x="3855930" y="1028470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0" y="0"/>
                </a:moveTo>
                <a:lnTo>
                  <a:pt x="8232" y="2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1" name="object 9051"/>
          <p:cNvSpPr/>
          <p:nvPr/>
        </p:nvSpPr>
        <p:spPr>
          <a:xfrm>
            <a:off x="3881344" y="1029222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2" name="object 9052"/>
          <p:cNvSpPr/>
          <p:nvPr/>
        </p:nvSpPr>
        <p:spPr>
          <a:xfrm>
            <a:off x="3949352" y="103122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3" name="object 9053"/>
          <p:cNvSpPr/>
          <p:nvPr/>
        </p:nvSpPr>
        <p:spPr>
          <a:xfrm>
            <a:off x="4017717" y="1033231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4" name="object 9054"/>
          <p:cNvSpPr/>
          <p:nvPr/>
        </p:nvSpPr>
        <p:spPr>
          <a:xfrm>
            <a:off x="3044488" y="1004632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147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5" name="object 9055"/>
          <p:cNvSpPr/>
          <p:nvPr/>
        </p:nvSpPr>
        <p:spPr>
          <a:xfrm>
            <a:off x="3063817" y="100516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6" name="object 9056"/>
          <p:cNvSpPr/>
          <p:nvPr/>
        </p:nvSpPr>
        <p:spPr>
          <a:xfrm>
            <a:off x="3131825" y="100717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7" name="object 9057"/>
          <p:cNvSpPr/>
          <p:nvPr/>
        </p:nvSpPr>
        <p:spPr>
          <a:xfrm>
            <a:off x="3199833" y="10091780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498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8" name="object 9058"/>
          <p:cNvSpPr/>
          <p:nvPr/>
        </p:nvSpPr>
        <p:spPr>
          <a:xfrm>
            <a:off x="3652980" y="10225291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0" y="0"/>
                </a:moveTo>
                <a:lnTo>
                  <a:pt x="6800" y="17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9" name="object 9059"/>
          <p:cNvSpPr/>
          <p:nvPr/>
        </p:nvSpPr>
        <p:spPr>
          <a:xfrm>
            <a:off x="3676962" y="1023209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0" name="object 9060"/>
          <p:cNvSpPr/>
          <p:nvPr/>
        </p:nvSpPr>
        <p:spPr>
          <a:xfrm>
            <a:off x="3744970" y="102521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1" name="object 9061"/>
          <p:cNvSpPr/>
          <p:nvPr/>
        </p:nvSpPr>
        <p:spPr>
          <a:xfrm>
            <a:off x="3813336" y="10272180"/>
            <a:ext cx="26670" cy="8255"/>
          </a:xfrm>
          <a:custGeom>
            <a:avLst/>
            <a:gdLst/>
            <a:ahLst/>
            <a:cxnLst/>
            <a:rect l="l" t="t" r="r" b="b"/>
            <a:pathLst>
              <a:path w="26670" h="8254">
                <a:moveTo>
                  <a:pt x="0" y="0"/>
                </a:moveTo>
                <a:lnTo>
                  <a:pt x="26129" y="78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2" name="object 9062"/>
          <p:cNvSpPr/>
          <p:nvPr/>
        </p:nvSpPr>
        <p:spPr>
          <a:xfrm>
            <a:off x="3247438" y="10105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3" name="object 9063"/>
          <p:cNvSpPr/>
          <p:nvPr/>
        </p:nvSpPr>
        <p:spPr>
          <a:xfrm>
            <a:off x="3268198" y="1011182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4" name="object 9064"/>
          <p:cNvSpPr/>
          <p:nvPr/>
        </p:nvSpPr>
        <p:spPr>
          <a:xfrm>
            <a:off x="3336206" y="101318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5" name="object 9065"/>
          <p:cNvSpPr/>
          <p:nvPr/>
        </p:nvSpPr>
        <p:spPr>
          <a:xfrm>
            <a:off x="3404214" y="10151914"/>
            <a:ext cx="29845" cy="9525"/>
          </a:xfrm>
          <a:custGeom>
            <a:avLst/>
            <a:gdLst/>
            <a:ahLst/>
            <a:cxnLst/>
            <a:rect l="l" t="t" r="r" b="b"/>
            <a:pathLst>
              <a:path w="29845" h="9525">
                <a:moveTo>
                  <a:pt x="0" y="0"/>
                </a:moveTo>
                <a:lnTo>
                  <a:pt x="29708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6" name="object 9066"/>
          <p:cNvSpPr/>
          <p:nvPr/>
        </p:nvSpPr>
        <p:spPr>
          <a:xfrm>
            <a:off x="3450388" y="1016551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0" y="0"/>
                </a:moveTo>
                <a:lnTo>
                  <a:pt x="5011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7" name="object 9067"/>
          <p:cNvSpPr/>
          <p:nvPr/>
        </p:nvSpPr>
        <p:spPr>
          <a:xfrm>
            <a:off x="3472580" y="101719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8" name="object 9068"/>
          <p:cNvSpPr/>
          <p:nvPr/>
        </p:nvSpPr>
        <p:spPr>
          <a:xfrm>
            <a:off x="3540588" y="101920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9" name="object 9069"/>
          <p:cNvSpPr/>
          <p:nvPr/>
        </p:nvSpPr>
        <p:spPr>
          <a:xfrm>
            <a:off x="3608596" y="10212047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0" name="object 9070"/>
          <p:cNvSpPr/>
          <p:nvPr/>
        </p:nvSpPr>
        <p:spPr>
          <a:xfrm>
            <a:off x="2633935" y="9943953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1" name="object 9071"/>
          <p:cNvSpPr/>
          <p:nvPr/>
        </p:nvSpPr>
        <p:spPr>
          <a:xfrm>
            <a:off x="2700869" y="99636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2" name="object 9072"/>
          <p:cNvSpPr/>
          <p:nvPr/>
        </p:nvSpPr>
        <p:spPr>
          <a:xfrm>
            <a:off x="2768877" y="99836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3" name="object 9073"/>
          <p:cNvSpPr/>
          <p:nvPr/>
        </p:nvSpPr>
        <p:spPr>
          <a:xfrm>
            <a:off x="3859152" y="103043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4" name="object 9074"/>
          <p:cNvSpPr/>
          <p:nvPr/>
        </p:nvSpPr>
        <p:spPr>
          <a:xfrm>
            <a:off x="3927518" y="103244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5" name="object 9075"/>
          <p:cNvSpPr/>
          <p:nvPr/>
        </p:nvSpPr>
        <p:spPr>
          <a:xfrm>
            <a:off x="3995525" y="10344484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6" name="object 9076"/>
          <p:cNvSpPr/>
          <p:nvPr/>
        </p:nvSpPr>
        <p:spPr>
          <a:xfrm>
            <a:off x="3041625" y="1006386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7" name="object 9077"/>
          <p:cNvSpPr/>
          <p:nvPr/>
        </p:nvSpPr>
        <p:spPr>
          <a:xfrm>
            <a:off x="3109633" y="1008390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8" name="object 9078"/>
          <p:cNvSpPr/>
          <p:nvPr/>
        </p:nvSpPr>
        <p:spPr>
          <a:xfrm>
            <a:off x="3177999" y="10103950"/>
            <a:ext cx="48895" cy="14604"/>
          </a:xfrm>
          <a:custGeom>
            <a:avLst/>
            <a:gdLst/>
            <a:ahLst/>
            <a:cxnLst/>
            <a:rect l="l" t="t" r="r" b="b"/>
            <a:pathLst>
              <a:path w="48894" h="14604">
                <a:moveTo>
                  <a:pt x="0" y="0"/>
                </a:moveTo>
                <a:lnTo>
                  <a:pt x="48321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9" name="object 9079"/>
          <p:cNvSpPr/>
          <p:nvPr/>
        </p:nvSpPr>
        <p:spPr>
          <a:xfrm>
            <a:off x="3654770" y="102442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0" name="object 9080"/>
          <p:cNvSpPr/>
          <p:nvPr/>
        </p:nvSpPr>
        <p:spPr>
          <a:xfrm>
            <a:off x="3723136" y="1026430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1" name="object 9081"/>
          <p:cNvSpPr/>
          <p:nvPr/>
        </p:nvSpPr>
        <p:spPr>
          <a:xfrm>
            <a:off x="3791144" y="10284350"/>
            <a:ext cx="43815" cy="13335"/>
          </a:xfrm>
          <a:custGeom>
            <a:avLst/>
            <a:gdLst/>
            <a:ahLst/>
            <a:cxnLst/>
            <a:rect l="l" t="t" r="r" b="b"/>
            <a:pathLst>
              <a:path w="43814" h="13334">
                <a:moveTo>
                  <a:pt x="0" y="0"/>
                </a:moveTo>
                <a:lnTo>
                  <a:pt x="43310" y="128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2" name="object 9082"/>
          <p:cNvSpPr/>
          <p:nvPr/>
        </p:nvSpPr>
        <p:spPr>
          <a:xfrm>
            <a:off x="3246006" y="101239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3" name="object 9083"/>
          <p:cNvSpPr/>
          <p:nvPr/>
        </p:nvSpPr>
        <p:spPr>
          <a:xfrm>
            <a:off x="3314014" y="101440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4" name="object 9084"/>
          <p:cNvSpPr/>
          <p:nvPr/>
        </p:nvSpPr>
        <p:spPr>
          <a:xfrm>
            <a:off x="3382380" y="10164084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5" name="object 9085"/>
          <p:cNvSpPr/>
          <p:nvPr/>
        </p:nvSpPr>
        <p:spPr>
          <a:xfrm>
            <a:off x="3450388" y="101841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6" name="object 9086"/>
          <p:cNvSpPr/>
          <p:nvPr/>
        </p:nvSpPr>
        <p:spPr>
          <a:xfrm>
            <a:off x="3518754" y="102041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7" name="object 9087"/>
          <p:cNvSpPr/>
          <p:nvPr/>
        </p:nvSpPr>
        <p:spPr>
          <a:xfrm>
            <a:off x="3586762" y="10224217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20" h="13334">
                <a:moveTo>
                  <a:pt x="0" y="0"/>
                </a:moveTo>
                <a:lnTo>
                  <a:pt x="45099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8" name="object 9088"/>
          <p:cNvSpPr/>
          <p:nvPr/>
        </p:nvSpPr>
        <p:spPr>
          <a:xfrm>
            <a:off x="2628924" y="996113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9" name="object 9089"/>
          <p:cNvSpPr/>
          <p:nvPr/>
        </p:nvSpPr>
        <p:spPr>
          <a:xfrm>
            <a:off x="2679035" y="99758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0" name="object 9090"/>
          <p:cNvSpPr/>
          <p:nvPr/>
        </p:nvSpPr>
        <p:spPr>
          <a:xfrm>
            <a:off x="2747043" y="99958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1" name="object 9091"/>
          <p:cNvSpPr/>
          <p:nvPr/>
        </p:nvSpPr>
        <p:spPr>
          <a:xfrm>
            <a:off x="2815051" y="100158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357" y="-1610"/>
                </a:moveTo>
                <a:lnTo>
                  <a:pt x="357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2" name="object 9092"/>
          <p:cNvSpPr/>
          <p:nvPr/>
        </p:nvSpPr>
        <p:spPr>
          <a:xfrm>
            <a:off x="3845908" y="10318712"/>
            <a:ext cx="43180" cy="12700"/>
          </a:xfrm>
          <a:custGeom>
            <a:avLst/>
            <a:gdLst/>
            <a:ahLst/>
            <a:cxnLst/>
            <a:rect l="l" t="t" r="r" b="b"/>
            <a:pathLst>
              <a:path w="43179" h="12700">
                <a:moveTo>
                  <a:pt x="0" y="0"/>
                </a:moveTo>
                <a:lnTo>
                  <a:pt x="42594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3" name="object 9093"/>
          <p:cNvSpPr/>
          <p:nvPr/>
        </p:nvSpPr>
        <p:spPr>
          <a:xfrm>
            <a:off x="3905325" y="1033625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4" name="object 9094"/>
          <p:cNvSpPr/>
          <p:nvPr/>
        </p:nvSpPr>
        <p:spPr>
          <a:xfrm>
            <a:off x="3973333" y="103562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5" name="object 9095"/>
          <p:cNvSpPr/>
          <p:nvPr/>
        </p:nvSpPr>
        <p:spPr>
          <a:xfrm>
            <a:off x="3034466" y="10080327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6" name="object 9096"/>
          <p:cNvSpPr/>
          <p:nvPr/>
        </p:nvSpPr>
        <p:spPr>
          <a:xfrm>
            <a:off x="3087798" y="1009607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7" name="object 9097"/>
          <p:cNvSpPr/>
          <p:nvPr/>
        </p:nvSpPr>
        <p:spPr>
          <a:xfrm>
            <a:off x="3155806" y="1011612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8" name="object 9098"/>
          <p:cNvSpPr/>
          <p:nvPr/>
        </p:nvSpPr>
        <p:spPr>
          <a:xfrm>
            <a:off x="3642958" y="10259295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5">
                <a:moveTo>
                  <a:pt x="0" y="0"/>
                </a:moveTo>
                <a:lnTo>
                  <a:pt x="40804" y="118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9" name="object 9099"/>
          <p:cNvSpPr/>
          <p:nvPr/>
        </p:nvSpPr>
        <p:spPr>
          <a:xfrm>
            <a:off x="3700944" y="102761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0" name="object 9100"/>
          <p:cNvSpPr/>
          <p:nvPr/>
        </p:nvSpPr>
        <p:spPr>
          <a:xfrm>
            <a:off x="3768952" y="1029616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1" name="object 9101"/>
          <p:cNvSpPr/>
          <p:nvPr/>
        </p:nvSpPr>
        <p:spPr>
          <a:xfrm>
            <a:off x="3237416" y="10140102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2" name="object 9102"/>
          <p:cNvSpPr/>
          <p:nvPr/>
        </p:nvSpPr>
        <p:spPr>
          <a:xfrm>
            <a:off x="3292180" y="101562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3" name="object 9103"/>
          <p:cNvSpPr/>
          <p:nvPr/>
        </p:nvSpPr>
        <p:spPr>
          <a:xfrm>
            <a:off x="3360188" y="101762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4" name="object 9104"/>
          <p:cNvSpPr/>
          <p:nvPr/>
        </p:nvSpPr>
        <p:spPr>
          <a:xfrm>
            <a:off x="3440366" y="10199520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5">
                <a:moveTo>
                  <a:pt x="0" y="0"/>
                </a:moveTo>
                <a:lnTo>
                  <a:pt x="39015" y="118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5" name="object 9105"/>
          <p:cNvSpPr/>
          <p:nvPr/>
        </p:nvSpPr>
        <p:spPr>
          <a:xfrm>
            <a:off x="3496562" y="102163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6" name="object 9106"/>
          <p:cNvSpPr/>
          <p:nvPr/>
        </p:nvSpPr>
        <p:spPr>
          <a:xfrm>
            <a:off x="3564570" y="102363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7" name="object 9107"/>
          <p:cNvSpPr/>
          <p:nvPr/>
        </p:nvSpPr>
        <p:spPr>
          <a:xfrm>
            <a:off x="2623913" y="9977956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8" name="object 9108"/>
          <p:cNvSpPr/>
          <p:nvPr/>
        </p:nvSpPr>
        <p:spPr>
          <a:xfrm>
            <a:off x="2656843" y="99876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9" name="object 9109"/>
          <p:cNvSpPr/>
          <p:nvPr/>
        </p:nvSpPr>
        <p:spPr>
          <a:xfrm>
            <a:off x="2724851" y="100076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0" name="object 9110"/>
          <p:cNvSpPr/>
          <p:nvPr/>
        </p:nvSpPr>
        <p:spPr>
          <a:xfrm>
            <a:off x="2793217" y="10027710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80" h="5715">
                <a:moveTo>
                  <a:pt x="0" y="0"/>
                </a:moveTo>
                <a:lnTo>
                  <a:pt x="17538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1" name="object 9111"/>
          <p:cNvSpPr/>
          <p:nvPr/>
        </p:nvSpPr>
        <p:spPr>
          <a:xfrm>
            <a:off x="3840897" y="10335893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0" y="0"/>
                </a:moveTo>
                <a:lnTo>
                  <a:pt x="25413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2" name="object 9112"/>
          <p:cNvSpPr/>
          <p:nvPr/>
        </p:nvSpPr>
        <p:spPr>
          <a:xfrm>
            <a:off x="3883492" y="103484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3" name="object 9113"/>
          <p:cNvSpPr/>
          <p:nvPr/>
        </p:nvSpPr>
        <p:spPr>
          <a:xfrm>
            <a:off x="3951499" y="103684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4" name="object 9114"/>
          <p:cNvSpPr/>
          <p:nvPr/>
        </p:nvSpPr>
        <p:spPr>
          <a:xfrm>
            <a:off x="4019507" y="1038851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5" name="object 9115"/>
          <p:cNvSpPr/>
          <p:nvPr/>
        </p:nvSpPr>
        <p:spPr>
          <a:xfrm>
            <a:off x="3029455" y="10097507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5" h="5715">
                <a:moveTo>
                  <a:pt x="0" y="0"/>
                </a:moveTo>
                <a:lnTo>
                  <a:pt x="19328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6" name="object 9116"/>
          <p:cNvSpPr/>
          <p:nvPr/>
        </p:nvSpPr>
        <p:spPr>
          <a:xfrm>
            <a:off x="3065606" y="1010788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7" name="object 9117"/>
          <p:cNvSpPr/>
          <p:nvPr/>
        </p:nvSpPr>
        <p:spPr>
          <a:xfrm>
            <a:off x="3133972" y="101279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8" name="object 9118"/>
          <p:cNvSpPr/>
          <p:nvPr/>
        </p:nvSpPr>
        <p:spPr>
          <a:xfrm>
            <a:off x="3201980" y="10147976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5" h="4445">
                <a:moveTo>
                  <a:pt x="0" y="0"/>
                </a:moveTo>
                <a:lnTo>
                  <a:pt x="14317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9" name="object 9119"/>
          <p:cNvSpPr/>
          <p:nvPr/>
        </p:nvSpPr>
        <p:spPr>
          <a:xfrm>
            <a:off x="3637947" y="10276118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0" name="object 9120"/>
          <p:cNvSpPr/>
          <p:nvPr/>
        </p:nvSpPr>
        <p:spPr>
          <a:xfrm>
            <a:off x="3678752" y="1028828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1" name="object 9121"/>
          <p:cNvSpPr/>
          <p:nvPr/>
        </p:nvSpPr>
        <p:spPr>
          <a:xfrm>
            <a:off x="3747118" y="103083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2" name="object 9122"/>
          <p:cNvSpPr/>
          <p:nvPr/>
        </p:nvSpPr>
        <p:spPr>
          <a:xfrm>
            <a:off x="3815126" y="10328377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9306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3" name="object 9123"/>
          <p:cNvSpPr/>
          <p:nvPr/>
        </p:nvSpPr>
        <p:spPr>
          <a:xfrm>
            <a:off x="3232405" y="10156925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0" y="0"/>
                </a:moveTo>
                <a:lnTo>
                  <a:pt x="2076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4" name="object 9124"/>
          <p:cNvSpPr/>
          <p:nvPr/>
        </p:nvSpPr>
        <p:spPr>
          <a:xfrm>
            <a:off x="3269988" y="101680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5" name="object 9125"/>
          <p:cNvSpPr/>
          <p:nvPr/>
        </p:nvSpPr>
        <p:spPr>
          <a:xfrm>
            <a:off x="3338354" y="101880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6" name="object 9126"/>
          <p:cNvSpPr/>
          <p:nvPr/>
        </p:nvSpPr>
        <p:spPr>
          <a:xfrm>
            <a:off x="3406362" y="10208110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7" name="object 9127"/>
          <p:cNvSpPr/>
          <p:nvPr/>
        </p:nvSpPr>
        <p:spPr>
          <a:xfrm>
            <a:off x="3435355" y="10216701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92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8" name="object 9128"/>
          <p:cNvSpPr/>
          <p:nvPr/>
        </p:nvSpPr>
        <p:spPr>
          <a:xfrm>
            <a:off x="3474370" y="102281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9" name="object 9129"/>
          <p:cNvSpPr/>
          <p:nvPr/>
        </p:nvSpPr>
        <p:spPr>
          <a:xfrm>
            <a:off x="3542736" y="102481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0" name="object 9130"/>
          <p:cNvSpPr/>
          <p:nvPr/>
        </p:nvSpPr>
        <p:spPr>
          <a:xfrm>
            <a:off x="3610744" y="10268243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09">
                <a:moveTo>
                  <a:pt x="0" y="0"/>
                </a:moveTo>
                <a:lnTo>
                  <a:pt x="11096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1" name="object 9131"/>
          <p:cNvSpPr/>
          <p:nvPr/>
        </p:nvSpPr>
        <p:spPr>
          <a:xfrm>
            <a:off x="2634651" y="99997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2" name="object 9132"/>
          <p:cNvSpPr/>
          <p:nvPr/>
        </p:nvSpPr>
        <p:spPr>
          <a:xfrm>
            <a:off x="2703017" y="100198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3" name="object 9133"/>
          <p:cNvSpPr/>
          <p:nvPr/>
        </p:nvSpPr>
        <p:spPr>
          <a:xfrm>
            <a:off x="2771025" y="10039880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719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4" name="object 9134"/>
          <p:cNvSpPr/>
          <p:nvPr/>
        </p:nvSpPr>
        <p:spPr>
          <a:xfrm>
            <a:off x="3835886" y="10353075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0" y="0"/>
                </a:moveTo>
                <a:lnTo>
                  <a:pt x="8232" y="2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5" name="object 9135"/>
          <p:cNvSpPr/>
          <p:nvPr/>
        </p:nvSpPr>
        <p:spPr>
          <a:xfrm>
            <a:off x="3861299" y="103605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6" name="object 9136"/>
          <p:cNvSpPr/>
          <p:nvPr/>
        </p:nvSpPr>
        <p:spPr>
          <a:xfrm>
            <a:off x="3929307" y="103806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7" name="object 9137"/>
          <p:cNvSpPr/>
          <p:nvPr/>
        </p:nvSpPr>
        <p:spPr>
          <a:xfrm>
            <a:off x="3997673" y="1040067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8" name="object 9138"/>
          <p:cNvSpPr/>
          <p:nvPr/>
        </p:nvSpPr>
        <p:spPr>
          <a:xfrm>
            <a:off x="3024444" y="101143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9" name="object 9139"/>
          <p:cNvSpPr/>
          <p:nvPr/>
        </p:nvSpPr>
        <p:spPr>
          <a:xfrm>
            <a:off x="3043772" y="101200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0" name="object 9140"/>
          <p:cNvSpPr/>
          <p:nvPr/>
        </p:nvSpPr>
        <p:spPr>
          <a:xfrm>
            <a:off x="3111780" y="101401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1" name="object 9141"/>
          <p:cNvSpPr/>
          <p:nvPr/>
        </p:nvSpPr>
        <p:spPr>
          <a:xfrm>
            <a:off x="3179788" y="10160147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498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2" name="object 9142"/>
          <p:cNvSpPr/>
          <p:nvPr/>
        </p:nvSpPr>
        <p:spPr>
          <a:xfrm>
            <a:off x="3632936" y="10293299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680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3" name="object 9143"/>
          <p:cNvSpPr/>
          <p:nvPr/>
        </p:nvSpPr>
        <p:spPr>
          <a:xfrm>
            <a:off x="3656917" y="103004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4" name="object 9144"/>
          <p:cNvSpPr/>
          <p:nvPr/>
        </p:nvSpPr>
        <p:spPr>
          <a:xfrm>
            <a:off x="3724926" y="103205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5" name="object 9145"/>
          <p:cNvSpPr/>
          <p:nvPr/>
        </p:nvSpPr>
        <p:spPr>
          <a:xfrm>
            <a:off x="3793291" y="10340547"/>
            <a:ext cx="26670" cy="7620"/>
          </a:xfrm>
          <a:custGeom>
            <a:avLst/>
            <a:gdLst/>
            <a:ahLst/>
            <a:cxnLst/>
            <a:rect l="l" t="t" r="r" b="b"/>
            <a:pathLst>
              <a:path w="26670" h="7620">
                <a:moveTo>
                  <a:pt x="0" y="0"/>
                </a:moveTo>
                <a:lnTo>
                  <a:pt x="2612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6" name="object 9146"/>
          <p:cNvSpPr/>
          <p:nvPr/>
        </p:nvSpPr>
        <p:spPr>
          <a:xfrm>
            <a:off x="3227394" y="1017410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7" name="object 9147"/>
          <p:cNvSpPr/>
          <p:nvPr/>
        </p:nvSpPr>
        <p:spPr>
          <a:xfrm>
            <a:off x="3248154" y="101801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8" name="object 9148"/>
          <p:cNvSpPr/>
          <p:nvPr/>
        </p:nvSpPr>
        <p:spPr>
          <a:xfrm>
            <a:off x="3316162" y="102002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9" name="object 9149"/>
          <p:cNvSpPr/>
          <p:nvPr/>
        </p:nvSpPr>
        <p:spPr>
          <a:xfrm>
            <a:off x="3384170" y="10220280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5" h="8890">
                <a:moveTo>
                  <a:pt x="0" y="0"/>
                </a:moveTo>
                <a:lnTo>
                  <a:pt x="29708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0" name="object 9150"/>
          <p:cNvSpPr/>
          <p:nvPr/>
        </p:nvSpPr>
        <p:spPr>
          <a:xfrm>
            <a:off x="3430344" y="10233524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0" y="0"/>
                </a:moveTo>
                <a:lnTo>
                  <a:pt x="5011" y="17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1" name="object 9151"/>
          <p:cNvSpPr/>
          <p:nvPr/>
        </p:nvSpPr>
        <p:spPr>
          <a:xfrm>
            <a:off x="3452536" y="102403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2" name="object 9152"/>
          <p:cNvSpPr/>
          <p:nvPr/>
        </p:nvSpPr>
        <p:spPr>
          <a:xfrm>
            <a:off x="3520544" y="102603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3" name="object 9153"/>
          <p:cNvSpPr/>
          <p:nvPr/>
        </p:nvSpPr>
        <p:spPr>
          <a:xfrm>
            <a:off x="3588552" y="10280413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4" name="object 9154"/>
          <p:cNvSpPr/>
          <p:nvPr/>
        </p:nvSpPr>
        <p:spPr>
          <a:xfrm>
            <a:off x="2613891" y="10012319"/>
            <a:ext cx="50165" cy="14604"/>
          </a:xfrm>
          <a:custGeom>
            <a:avLst/>
            <a:gdLst/>
            <a:ahLst/>
            <a:cxnLst/>
            <a:rect l="l" t="t" r="r" b="b"/>
            <a:pathLst>
              <a:path w="50164" h="14604">
                <a:moveTo>
                  <a:pt x="0" y="0"/>
                </a:moveTo>
                <a:lnTo>
                  <a:pt x="50111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5" name="object 9155"/>
          <p:cNvSpPr/>
          <p:nvPr/>
        </p:nvSpPr>
        <p:spPr>
          <a:xfrm>
            <a:off x="2680825" y="100316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6" name="object 9156"/>
          <p:cNvSpPr/>
          <p:nvPr/>
        </p:nvSpPr>
        <p:spPr>
          <a:xfrm>
            <a:off x="2748833" y="100516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7" name="object 9157"/>
          <p:cNvSpPr/>
          <p:nvPr/>
        </p:nvSpPr>
        <p:spPr>
          <a:xfrm>
            <a:off x="3839107" y="103724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8" name="object 9158"/>
          <p:cNvSpPr/>
          <p:nvPr/>
        </p:nvSpPr>
        <p:spPr>
          <a:xfrm>
            <a:off x="3907473" y="103924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9" name="object 9159"/>
          <p:cNvSpPr/>
          <p:nvPr/>
        </p:nvSpPr>
        <p:spPr>
          <a:xfrm>
            <a:off x="3975481" y="10412492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0" name="object 9160"/>
          <p:cNvSpPr/>
          <p:nvPr/>
        </p:nvSpPr>
        <p:spPr>
          <a:xfrm>
            <a:off x="3021580" y="101318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1" name="object 9161"/>
          <p:cNvSpPr/>
          <p:nvPr/>
        </p:nvSpPr>
        <p:spPr>
          <a:xfrm>
            <a:off x="3089588" y="1015191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2" name="object 9162"/>
          <p:cNvSpPr/>
          <p:nvPr/>
        </p:nvSpPr>
        <p:spPr>
          <a:xfrm>
            <a:off x="3157954" y="10171958"/>
            <a:ext cx="48895" cy="14604"/>
          </a:xfrm>
          <a:custGeom>
            <a:avLst/>
            <a:gdLst/>
            <a:ahLst/>
            <a:cxnLst/>
            <a:rect l="l" t="t" r="r" b="b"/>
            <a:pathLst>
              <a:path w="48894" h="14604">
                <a:moveTo>
                  <a:pt x="0" y="0"/>
                </a:moveTo>
                <a:lnTo>
                  <a:pt x="48321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3" name="object 9163"/>
          <p:cNvSpPr/>
          <p:nvPr/>
        </p:nvSpPr>
        <p:spPr>
          <a:xfrm>
            <a:off x="3634725" y="103122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4" name="object 9164"/>
          <p:cNvSpPr/>
          <p:nvPr/>
        </p:nvSpPr>
        <p:spPr>
          <a:xfrm>
            <a:off x="3703091" y="1033231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5" name="object 9165"/>
          <p:cNvSpPr/>
          <p:nvPr/>
        </p:nvSpPr>
        <p:spPr>
          <a:xfrm>
            <a:off x="3771099" y="10352358"/>
            <a:ext cx="43815" cy="13335"/>
          </a:xfrm>
          <a:custGeom>
            <a:avLst/>
            <a:gdLst/>
            <a:ahLst/>
            <a:cxnLst/>
            <a:rect l="l" t="t" r="r" b="b"/>
            <a:pathLst>
              <a:path w="43814" h="13334">
                <a:moveTo>
                  <a:pt x="0" y="0"/>
                </a:moveTo>
                <a:lnTo>
                  <a:pt x="43310" y="128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6" name="object 9166"/>
          <p:cNvSpPr/>
          <p:nvPr/>
        </p:nvSpPr>
        <p:spPr>
          <a:xfrm>
            <a:off x="3225962" y="101920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7" name="object 9167"/>
          <p:cNvSpPr/>
          <p:nvPr/>
        </p:nvSpPr>
        <p:spPr>
          <a:xfrm>
            <a:off x="3293970" y="102120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8" name="object 9168"/>
          <p:cNvSpPr/>
          <p:nvPr/>
        </p:nvSpPr>
        <p:spPr>
          <a:xfrm>
            <a:off x="3362336" y="10232092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9" name="object 9169"/>
          <p:cNvSpPr/>
          <p:nvPr/>
        </p:nvSpPr>
        <p:spPr>
          <a:xfrm>
            <a:off x="3430344" y="102521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0" name="object 9170"/>
          <p:cNvSpPr/>
          <p:nvPr/>
        </p:nvSpPr>
        <p:spPr>
          <a:xfrm>
            <a:off x="3498710" y="102721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1" name="object 9171"/>
          <p:cNvSpPr/>
          <p:nvPr/>
        </p:nvSpPr>
        <p:spPr>
          <a:xfrm>
            <a:off x="3566717" y="10292225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20" h="13334">
                <a:moveTo>
                  <a:pt x="0" y="0"/>
                </a:moveTo>
                <a:lnTo>
                  <a:pt x="45099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2" name="object 9172"/>
          <p:cNvSpPr/>
          <p:nvPr/>
        </p:nvSpPr>
        <p:spPr>
          <a:xfrm>
            <a:off x="2608879" y="1002914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3" name="object 9173"/>
          <p:cNvSpPr/>
          <p:nvPr/>
        </p:nvSpPr>
        <p:spPr>
          <a:xfrm>
            <a:off x="2658990" y="100438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4" name="object 9174"/>
          <p:cNvSpPr/>
          <p:nvPr/>
        </p:nvSpPr>
        <p:spPr>
          <a:xfrm>
            <a:off x="2726999" y="1006386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5" name="object 9175"/>
          <p:cNvSpPr/>
          <p:nvPr/>
        </p:nvSpPr>
        <p:spPr>
          <a:xfrm>
            <a:off x="2795006" y="10083906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357" y="-1610"/>
                </a:moveTo>
                <a:lnTo>
                  <a:pt x="357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6" name="object 9176"/>
          <p:cNvSpPr/>
          <p:nvPr/>
        </p:nvSpPr>
        <p:spPr>
          <a:xfrm>
            <a:off x="3825864" y="10387078"/>
            <a:ext cx="43180" cy="12700"/>
          </a:xfrm>
          <a:custGeom>
            <a:avLst/>
            <a:gdLst/>
            <a:ahLst/>
            <a:cxnLst/>
            <a:rect l="l" t="t" r="r" b="b"/>
            <a:pathLst>
              <a:path w="43179" h="12700">
                <a:moveTo>
                  <a:pt x="0" y="0"/>
                </a:moveTo>
                <a:lnTo>
                  <a:pt x="42594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7" name="object 9177"/>
          <p:cNvSpPr/>
          <p:nvPr/>
        </p:nvSpPr>
        <p:spPr>
          <a:xfrm>
            <a:off x="3885281" y="104046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8" name="object 9178"/>
          <p:cNvSpPr/>
          <p:nvPr/>
        </p:nvSpPr>
        <p:spPr>
          <a:xfrm>
            <a:off x="3953289" y="104246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9" name="object 9179"/>
          <p:cNvSpPr/>
          <p:nvPr/>
        </p:nvSpPr>
        <p:spPr>
          <a:xfrm>
            <a:off x="3014422" y="10148334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0" name="object 9180"/>
          <p:cNvSpPr/>
          <p:nvPr/>
        </p:nvSpPr>
        <p:spPr>
          <a:xfrm>
            <a:off x="3067754" y="101640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1" name="object 9181"/>
          <p:cNvSpPr/>
          <p:nvPr/>
        </p:nvSpPr>
        <p:spPr>
          <a:xfrm>
            <a:off x="3135762" y="101841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2" name="object 9182"/>
          <p:cNvSpPr/>
          <p:nvPr/>
        </p:nvSpPr>
        <p:spPr>
          <a:xfrm>
            <a:off x="3622914" y="10327302"/>
            <a:ext cx="41275" cy="12700"/>
          </a:xfrm>
          <a:custGeom>
            <a:avLst/>
            <a:gdLst/>
            <a:ahLst/>
            <a:cxnLst/>
            <a:rect l="l" t="t" r="r" b="b"/>
            <a:pathLst>
              <a:path w="41275" h="12700">
                <a:moveTo>
                  <a:pt x="0" y="0"/>
                </a:moveTo>
                <a:lnTo>
                  <a:pt x="40804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3" name="object 9183"/>
          <p:cNvSpPr/>
          <p:nvPr/>
        </p:nvSpPr>
        <p:spPr>
          <a:xfrm>
            <a:off x="3680899" y="103444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4" name="object 9184"/>
          <p:cNvSpPr/>
          <p:nvPr/>
        </p:nvSpPr>
        <p:spPr>
          <a:xfrm>
            <a:off x="3748907" y="103645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5" name="object 9185"/>
          <p:cNvSpPr/>
          <p:nvPr/>
        </p:nvSpPr>
        <p:spPr>
          <a:xfrm>
            <a:off x="3217372" y="10208110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6" name="object 9186"/>
          <p:cNvSpPr/>
          <p:nvPr/>
        </p:nvSpPr>
        <p:spPr>
          <a:xfrm>
            <a:off x="3272136" y="102242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7" name="object 9187"/>
          <p:cNvSpPr/>
          <p:nvPr/>
        </p:nvSpPr>
        <p:spPr>
          <a:xfrm>
            <a:off x="3340144" y="102442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8" name="object 9188"/>
          <p:cNvSpPr/>
          <p:nvPr/>
        </p:nvSpPr>
        <p:spPr>
          <a:xfrm>
            <a:off x="3420321" y="10267885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5">
                <a:moveTo>
                  <a:pt x="0" y="0"/>
                </a:moveTo>
                <a:lnTo>
                  <a:pt x="39015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9" name="object 9189"/>
          <p:cNvSpPr/>
          <p:nvPr/>
        </p:nvSpPr>
        <p:spPr>
          <a:xfrm>
            <a:off x="3476518" y="1028435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0" name="object 9190"/>
          <p:cNvSpPr/>
          <p:nvPr/>
        </p:nvSpPr>
        <p:spPr>
          <a:xfrm>
            <a:off x="3544525" y="103043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1" name="object 9191"/>
          <p:cNvSpPr/>
          <p:nvPr/>
        </p:nvSpPr>
        <p:spPr>
          <a:xfrm>
            <a:off x="2603868" y="10046323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2" name="object 9192"/>
          <p:cNvSpPr/>
          <p:nvPr/>
        </p:nvSpPr>
        <p:spPr>
          <a:xfrm>
            <a:off x="2636798" y="100559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3" name="object 9193"/>
          <p:cNvSpPr/>
          <p:nvPr/>
        </p:nvSpPr>
        <p:spPr>
          <a:xfrm>
            <a:off x="2704806" y="100760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4" name="object 9194"/>
          <p:cNvSpPr/>
          <p:nvPr/>
        </p:nvSpPr>
        <p:spPr>
          <a:xfrm>
            <a:off x="2773172" y="10096075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5" name="object 9195"/>
          <p:cNvSpPr/>
          <p:nvPr/>
        </p:nvSpPr>
        <p:spPr>
          <a:xfrm>
            <a:off x="3820852" y="10403901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0" y="0"/>
                </a:moveTo>
                <a:lnTo>
                  <a:pt x="25413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6" name="object 9196"/>
          <p:cNvSpPr/>
          <p:nvPr/>
        </p:nvSpPr>
        <p:spPr>
          <a:xfrm>
            <a:off x="3863447" y="1041642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7" name="object 9197"/>
          <p:cNvSpPr/>
          <p:nvPr/>
        </p:nvSpPr>
        <p:spPr>
          <a:xfrm>
            <a:off x="3931455" y="104364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8" name="object 9198"/>
          <p:cNvSpPr/>
          <p:nvPr/>
        </p:nvSpPr>
        <p:spPr>
          <a:xfrm>
            <a:off x="3999463" y="1045651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9" name="object 9199"/>
          <p:cNvSpPr/>
          <p:nvPr/>
        </p:nvSpPr>
        <p:spPr>
          <a:xfrm>
            <a:off x="3009410" y="10165515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5" h="5715">
                <a:moveTo>
                  <a:pt x="0" y="0"/>
                </a:moveTo>
                <a:lnTo>
                  <a:pt x="19328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0" name="object 9200"/>
          <p:cNvSpPr/>
          <p:nvPr/>
        </p:nvSpPr>
        <p:spPr>
          <a:xfrm>
            <a:off x="3045562" y="101762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1" name="object 9201"/>
          <p:cNvSpPr/>
          <p:nvPr/>
        </p:nvSpPr>
        <p:spPr>
          <a:xfrm>
            <a:off x="3113928" y="101962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2" name="object 9202"/>
          <p:cNvSpPr/>
          <p:nvPr/>
        </p:nvSpPr>
        <p:spPr>
          <a:xfrm>
            <a:off x="3181936" y="10216343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5" h="4445">
                <a:moveTo>
                  <a:pt x="0" y="0"/>
                </a:moveTo>
                <a:lnTo>
                  <a:pt x="14317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3" name="object 9203"/>
          <p:cNvSpPr/>
          <p:nvPr/>
        </p:nvSpPr>
        <p:spPr>
          <a:xfrm>
            <a:off x="3617902" y="10344484"/>
            <a:ext cx="24130" cy="6985"/>
          </a:xfrm>
          <a:custGeom>
            <a:avLst/>
            <a:gdLst/>
            <a:ahLst/>
            <a:cxnLst/>
            <a:rect l="l" t="t" r="r" b="b"/>
            <a:pathLst>
              <a:path w="24129" h="6984">
                <a:moveTo>
                  <a:pt x="0" y="0"/>
                </a:moveTo>
                <a:lnTo>
                  <a:pt x="23981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4" name="object 9204"/>
          <p:cNvSpPr/>
          <p:nvPr/>
        </p:nvSpPr>
        <p:spPr>
          <a:xfrm>
            <a:off x="3658707" y="103562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5" name="object 9205"/>
          <p:cNvSpPr/>
          <p:nvPr/>
        </p:nvSpPr>
        <p:spPr>
          <a:xfrm>
            <a:off x="3727073" y="1037634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6" name="object 9206"/>
          <p:cNvSpPr/>
          <p:nvPr/>
        </p:nvSpPr>
        <p:spPr>
          <a:xfrm>
            <a:off x="3795081" y="10396384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9306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7" name="object 9207"/>
          <p:cNvSpPr/>
          <p:nvPr/>
        </p:nvSpPr>
        <p:spPr>
          <a:xfrm>
            <a:off x="3212360" y="10225291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76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8" name="object 9208"/>
          <p:cNvSpPr/>
          <p:nvPr/>
        </p:nvSpPr>
        <p:spPr>
          <a:xfrm>
            <a:off x="3249944" y="102363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9" name="object 9209"/>
          <p:cNvSpPr/>
          <p:nvPr/>
        </p:nvSpPr>
        <p:spPr>
          <a:xfrm>
            <a:off x="3318310" y="102564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0" name="object 9210"/>
          <p:cNvSpPr/>
          <p:nvPr/>
        </p:nvSpPr>
        <p:spPr>
          <a:xfrm>
            <a:off x="3386318" y="10276118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0"/>
                </a:moveTo>
                <a:lnTo>
                  <a:pt x="12527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1" name="object 9211"/>
          <p:cNvSpPr/>
          <p:nvPr/>
        </p:nvSpPr>
        <p:spPr>
          <a:xfrm>
            <a:off x="3415310" y="10284708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92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2" name="object 9212"/>
          <p:cNvSpPr/>
          <p:nvPr/>
        </p:nvSpPr>
        <p:spPr>
          <a:xfrm>
            <a:off x="3454325" y="1029616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3" name="object 9213"/>
          <p:cNvSpPr/>
          <p:nvPr/>
        </p:nvSpPr>
        <p:spPr>
          <a:xfrm>
            <a:off x="3522691" y="1031620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4" name="object 9214"/>
          <p:cNvSpPr/>
          <p:nvPr/>
        </p:nvSpPr>
        <p:spPr>
          <a:xfrm>
            <a:off x="3590699" y="10336252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09">
                <a:moveTo>
                  <a:pt x="0" y="0"/>
                </a:moveTo>
                <a:lnTo>
                  <a:pt x="11096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5" name="object 9215"/>
          <p:cNvSpPr/>
          <p:nvPr/>
        </p:nvSpPr>
        <p:spPr>
          <a:xfrm>
            <a:off x="2614606" y="100677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6" name="object 9216"/>
          <p:cNvSpPr/>
          <p:nvPr/>
        </p:nvSpPr>
        <p:spPr>
          <a:xfrm>
            <a:off x="2682972" y="100878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7" name="object 9217"/>
          <p:cNvSpPr/>
          <p:nvPr/>
        </p:nvSpPr>
        <p:spPr>
          <a:xfrm>
            <a:off x="2750980" y="10107888"/>
            <a:ext cx="34925" cy="10795"/>
          </a:xfrm>
          <a:custGeom>
            <a:avLst/>
            <a:gdLst/>
            <a:ahLst/>
            <a:cxnLst/>
            <a:rect l="l" t="t" r="r" b="b"/>
            <a:pathLst>
              <a:path w="34925" h="10795">
                <a:moveTo>
                  <a:pt x="0" y="0"/>
                </a:moveTo>
                <a:lnTo>
                  <a:pt x="34719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8" name="object 9218"/>
          <p:cNvSpPr/>
          <p:nvPr/>
        </p:nvSpPr>
        <p:spPr>
          <a:xfrm>
            <a:off x="3815841" y="10421082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0" y="0"/>
                </a:moveTo>
                <a:lnTo>
                  <a:pt x="8232" y="2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9" name="object 9219"/>
          <p:cNvSpPr/>
          <p:nvPr/>
        </p:nvSpPr>
        <p:spPr>
          <a:xfrm>
            <a:off x="3841255" y="104285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0" name="object 9220"/>
          <p:cNvSpPr/>
          <p:nvPr/>
        </p:nvSpPr>
        <p:spPr>
          <a:xfrm>
            <a:off x="3909263" y="104486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1" name="object 9221"/>
          <p:cNvSpPr/>
          <p:nvPr/>
        </p:nvSpPr>
        <p:spPr>
          <a:xfrm>
            <a:off x="3977629" y="1046868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2" name="object 9222"/>
          <p:cNvSpPr/>
          <p:nvPr/>
        </p:nvSpPr>
        <p:spPr>
          <a:xfrm>
            <a:off x="3004399" y="1018269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147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3" name="object 9223"/>
          <p:cNvSpPr/>
          <p:nvPr/>
        </p:nvSpPr>
        <p:spPr>
          <a:xfrm>
            <a:off x="3023728" y="101880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4" name="object 9224"/>
          <p:cNvSpPr/>
          <p:nvPr/>
        </p:nvSpPr>
        <p:spPr>
          <a:xfrm>
            <a:off x="3091736" y="102081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5" name="object 9225"/>
          <p:cNvSpPr/>
          <p:nvPr/>
        </p:nvSpPr>
        <p:spPr>
          <a:xfrm>
            <a:off x="3159744" y="10228154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498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6" name="object 9226"/>
          <p:cNvSpPr/>
          <p:nvPr/>
        </p:nvSpPr>
        <p:spPr>
          <a:xfrm>
            <a:off x="3612891" y="10361307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680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7" name="object 9227"/>
          <p:cNvSpPr/>
          <p:nvPr/>
        </p:nvSpPr>
        <p:spPr>
          <a:xfrm>
            <a:off x="3636873" y="103684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8" name="object 9228"/>
          <p:cNvSpPr/>
          <p:nvPr/>
        </p:nvSpPr>
        <p:spPr>
          <a:xfrm>
            <a:off x="3704881" y="103885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9" name="object 9229"/>
          <p:cNvSpPr/>
          <p:nvPr/>
        </p:nvSpPr>
        <p:spPr>
          <a:xfrm>
            <a:off x="3773247" y="10408554"/>
            <a:ext cx="26670" cy="8255"/>
          </a:xfrm>
          <a:custGeom>
            <a:avLst/>
            <a:gdLst/>
            <a:ahLst/>
            <a:cxnLst/>
            <a:rect l="l" t="t" r="r" b="b"/>
            <a:pathLst>
              <a:path w="26670" h="8254">
                <a:moveTo>
                  <a:pt x="0" y="0"/>
                </a:moveTo>
                <a:lnTo>
                  <a:pt x="26129" y="78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0" name="object 9230"/>
          <p:cNvSpPr/>
          <p:nvPr/>
        </p:nvSpPr>
        <p:spPr>
          <a:xfrm>
            <a:off x="3207349" y="1024211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1" name="object 9231"/>
          <p:cNvSpPr/>
          <p:nvPr/>
        </p:nvSpPr>
        <p:spPr>
          <a:xfrm>
            <a:off x="3228110" y="102481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2" name="object 9232"/>
          <p:cNvSpPr/>
          <p:nvPr/>
        </p:nvSpPr>
        <p:spPr>
          <a:xfrm>
            <a:off x="3296118" y="102682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3" name="object 9233"/>
          <p:cNvSpPr/>
          <p:nvPr/>
        </p:nvSpPr>
        <p:spPr>
          <a:xfrm>
            <a:off x="3364126" y="10288288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5" h="8890">
                <a:moveTo>
                  <a:pt x="0" y="0"/>
                </a:moveTo>
                <a:lnTo>
                  <a:pt x="29708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4" name="object 9234"/>
          <p:cNvSpPr/>
          <p:nvPr/>
        </p:nvSpPr>
        <p:spPr>
          <a:xfrm>
            <a:off x="3410299" y="10301889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0" y="0"/>
                </a:moveTo>
                <a:lnTo>
                  <a:pt x="5011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5" name="object 9235"/>
          <p:cNvSpPr/>
          <p:nvPr/>
        </p:nvSpPr>
        <p:spPr>
          <a:xfrm>
            <a:off x="3432492" y="103083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6" name="object 9236"/>
          <p:cNvSpPr/>
          <p:nvPr/>
        </p:nvSpPr>
        <p:spPr>
          <a:xfrm>
            <a:off x="3500499" y="1032837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7" name="object 9237"/>
          <p:cNvSpPr/>
          <p:nvPr/>
        </p:nvSpPr>
        <p:spPr>
          <a:xfrm>
            <a:off x="3568507" y="10348421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8" name="object 9238"/>
          <p:cNvSpPr/>
          <p:nvPr/>
        </p:nvSpPr>
        <p:spPr>
          <a:xfrm>
            <a:off x="2593846" y="10080327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9" name="object 9239"/>
          <p:cNvSpPr/>
          <p:nvPr/>
        </p:nvSpPr>
        <p:spPr>
          <a:xfrm>
            <a:off x="2660780" y="101000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0" name="object 9240"/>
          <p:cNvSpPr/>
          <p:nvPr/>
        </p:nvSpPr>
        <p:spPr>
          <a:xfrm>
            <a:off x="2729146" y="101200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1" name="object 9241"/>
          <p:cNvSpPr/>
          <p:nvPr/>
        </p:nvSpPr>
        <p:spPr>
          <a:xfrm>
            <a:off x="3819063" y="1044076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2" name="object 9242"/>
          <p:cNvSpPr/>
          <p:nvPr/>
        </p:nvSpPr>
        <p:spPr>
          <a:xfrm>
            <a:off x="3887428" y="104608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3" name="object 9243"/>
          <p:cNvSpPr/>
          <p:nvPr/>
        </p:nvSpPr>
        <p:spPr>
          <a:xfrm>
            <a:off x="3955437" y="10480857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4" name="object 9244"/>
          <p:cNvSpPr/>
          <p:nvPr/>
        </p:nvSpPr>
        <p:spPr>
          <a:xfrm>
            <a:off x="3001536" y="102002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5" name="object 9245"/>
          <p:cNvSpPr/>
          <p:nvPr/>
        </p:nvSpPr>
        <p:spPr>
          <a:xfrm>
            <a:off x="3069544" y="102202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6" name="object 9246"/>
          <p:cNvSpPr/>
          <p:nvPr/>
        </p:nvSpPr>
        <p:spPr>
          <a:xfrm>
            <a:off x="3137910" y="10240324"/>
            <a:ext cx="48895" cy="13970"/>
          </a:xfrm>
          <a:custGeom>
            <a:avLst/>
            <a:gdLst/>
            <a:ahLst/>
            <a:cxnLst/>
            <a:rect l="l" t="t" r="r" b="b"/>
            <a:pathLst>
              <a:path w="48894" h="13970">
                <a:moveTo>
                  <a:pt x="0" y="0"/>
                </a:moveTo>
                <a:lnTo>
                  <a:pt x="48321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7" name="object 9247"/>
          <p:cNvSpPr/>
          <p:nvPr/>
        </p:nvSpPr>
        <p:spPr>
          <a:xfrm>
            <a:off x="3614681" y="103806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8" name="object 9248"/>
          <p:cNvSpPr/>
          <p:nvPr/>
        </p:nvSpPr>
        <p:spPr>
          <a:xfrm>
            <a:off x="3683047" y="1040067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9" name="object 9249"/>
          <p:cNvSpPr/>
          <p:nvPr/>
        </p:nvSpPr>
        <p:spPr>
          <a:xfrm>
            <a:off x="3751055" y="10420724"/>
            <a:ext cx="43815" cy="12700"/>
          </a:xfrm>
          <a:custGeom>
            <a:avLst/>
            <a:gdLst/>
            <a:ahLst/>
            <a:cxnLst/>
            <a:rect l="l" t="t" r="r" b="b"/>
            <a:pathLst>
              <a:path w="43814" h="12700">
                <a:moveTo>
                  <a:pt x="0" y="0"/>
                </a:moveTo>
                <a:lnTo>
                  <a:pt x="43310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0" name="object 9250"/>
          <p:cNvSpPr/>
          <p:nvPr/>
        </p:nvSpPr>
        <p:spPr>
          <a:xfrm>
            <a:off x="3205918" y="102603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1" name="object 9251"/>
          <p:cNvSpPr/>
          <p:nvPr/>
        </p:nvSpPr>
        <p:spPr>
          <a:xfrm>
            <a:off x="3273926" y="102804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2" name="object 9252"/>
          <p:cNvSpPr/>
          <p:nvPr/>
        </p:nvSpPr>
        <p:spPr>
          <a:xfrm>
            <a:off x="3342291" y="10300458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3" name="object 9253"/>
          <p:cNvSpPr/>
          <p:nvPr/>
        </p:nvSpPr>
        <p:spPr>
          <a:xfrm>
            <a:off x="3410299" y="103205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4" name="object 9254"/>
          <p:cNvSpPr/>
          <p:nvPr/>
        </p:nvSpPr>
        <p:spPr>
          <a:xfrm>
            <a:off x="3478665" y="103405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5" name="object 9255"/>
          <p:cNvSpPr/>
          <p:nvPr/>
        </p:nvSpPr>
        <p:spPr>
          <a:xfrm>
            <a:off x="3546673" y="10360591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20" h="13334">
                <a:moveTo>
                  <a:pt x="0" y="0"/>
                </a:moveTo>
                <a:lnTo>
                  <a:pt x="45099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6" name="object 9256"/>
          <p:cNvSpPr/>
          <p:nvPr/>
        </p:nvSpPr>
        <p:spPr>
          <a:xfrm>
            <a:off x="2588835" y="1009750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930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7" name="object 9257"/>
          <p:cNvSpPr/>
          <p:nvPr/>
        </p:nvSpPr>
        <p:spPr>
          <a:xfrm>
            <a:off x="2638946" y="1011182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8" name="object 9258"/>
          <p:cNvSpPr/>
          <p:nvPr/>
        </p:nvSpPr>
        <p:spPr>
          <a:xfrm>
            <a:off x="2706954" y="101318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9" name="object 9259"/>
          <p:cNvSpPr/>
          <p:nvPr/>
        </p:nvSpPr>
        <p:spPr>
          <a:xfrm>
            <a:off x="2774962" y="1015191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715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0" name="object 9260"/>
          <p:cNvSpPr/>
          <p:nvPr/>
        </p:nvSpPr>
        <p:spPr>
          <a:xfrm>
            <a:off x="3805819" y="10455086"/>
            <a:ext cx="43180" cy="12700"/>
          </a:xfrm>
          <a:custGeom>
            <a:avLst/>
            <a:gdLst/>
            <a:ahLst/>
            <a:cxnLst/>
            <a:rect l="l" t="t" r="r" b="b"/>
            <a:pathLst>
              <a:path w="43179" h="12700">
                <a:moveTo>
                  <a:pt x="0" y="0"/>
                </a:moveTo>
                <a:lnTo>
                  <a:pt x="42594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1" name="object 9261"/>
          <p:cNvSpPr/>
          <p:nvPr/>
        </p:nvSpPr>
        <p:spPr>
          <a:xfrm>
            <a:off x="3865236" y="1047262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2" name="object 9262"/>
          <p:cNvSpPr/>
          <p:nvPr/>
        </p:nvSpPr>
        <p:spPr>
          <a:xfrm>
            <a:off x="3933602" y="104926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3" name="object 9263"/>
          <p:cNvSpPr/>
          <p:nvPr/>
        </p:nvSpPr>
        <p:spPr>
          <a:xfrm>
            <a:off x="2994377" y="10216701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4" name="object 9264"/>
          <p:cNvSpPr/>
          <p:nvPr/>
        </p:nvSpPr>
        <p:spPr>
          <a:xfrm>
            <a:off x="3047710" y="1023209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5" name="object 9265"/>
          <p:cNvSpPr/>
          <p:nvPr/>
        </p:nvSpPr>
        <p:spPr>
          <a:xfrm>
            <a:off x="3115718" y="102521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6" name="object 9266"/>
          <p:cNvSpPr/>
          <p:nvPr/>
        </p:nvSpPr>
        <p:spPr>
          <a:xfrm>
            <a:off x="3602869" y="10395669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5">
                <a:moveTo>
                  <a:pt x="0" y="0"/>
                </a:moveTo>
                <a:lnTo>
                  <a:pt x="40804" y="118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7" name="object 9267"/>
          <p:cNvSpPr/>
          <p:nvPr/>
        </p:nvSpPr>
        <p:spPr>
          <a:xfrm>
            <a:off x="3660855" y="1041249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8" name="object 9268"/>
          <p:cNvSpPr/>
          <p:nvPr/>
        </p:nvSpPr>
        <p:spPr>
          <a:xfrm>
            <a:off x="3728863" y="104325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9" name="object 9269"/>
          <p:cNvSpPr/>
          <p:nvPr/>
        </p:nvSpPr>
        <p:spPr>
          <a:xfrm>
            <a:off x="3197327" y="10276118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0" name="object 9270"/>
          <p:cNvSpPr/>
          <p:nvPr/>
        </p:nvSpPr>
        <p:spPr>
          <a:xfrm>
            <a:off x="3252091" y="1029222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1" name="object 9271"/>
          <p:cNvSpPr/>
          <p:nvPr/>
        </p:nvSpPr>
        <p:spPr>
          <a:xfrm>
            <a:off x="3320099" y="103122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2" name="object 9272"/>
          <p:cNvSpPr/>
          <p:nvPr/>
        </p:nvSpPr>
        <p:spPr>
          <a:xfrm>
            <a:off x="3400277" y="10335893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5">
                <a:moveTo>
                  <a:pt x="0" y="0"/>
                </a:moveTo>
                <a:lnTo>
                  <a:pt x="39015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3" name="object 9273"/>
          <p:cNvSpPr/>
          <p:nvPr/>
        </p:nvSpPr>
        <p:spPr>
          <a:xfrm>
            <a:off x="3456473" y="103523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4" name="object 9274"/>
          <p:cNvSpPr/>
          <p:nvPr/>
        </p:nvSpPr>
        <p:spPr>
          <a:xfrm>
            <a:off x="3524481" y="103724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5" name="object 9275"/>
          <p:cNvSpPr/>
          <p:nvPr/>
        </p:nvSpPr>
        <p:spPr>
          <a:xfrm>
            <a:off x="2583824" y="10114330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6" name="object 9276"/>
          <p:cNvSpPr/>
          <p:nvPr/>
        </p:nvSpPr>
        <p:spPr>
          <a:xfrm>
            <a:off x="2616754" y="101239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7" name="object 9277"/>
          <p:cNvSpPr/>
          <p:nvPr/>
        </p:nvSpPr>
        <p:spPr>
          <a:xfrm>
            <a:off x="2684762" y="101440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8" name="object 9278"/>
          <p:cNvSpPr/>
          <p:nvPr/>
        </p:nvSpPr>
        <p:spPr>
          <a:xfrm>
            <a:off x="2753128" y="10164084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9" name="object 9279"/>
          <p:cNvSpPr/>
          <p:nvPr/>
        </p:nvSpPr>
        <p:spPr>
          <a:xfrm>
            <a:off x="3800808" y="1047226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0" y="0"/>
                </a:moveTo>
                <a:lnTo>
                  <a:pt x="25413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0" name="object 9280"/>
          <p:cNvSpPr/>
          <p:nvPr/>
        </p:nvSpPr>
        <p:spPr>
          <a:xfrm>
            <a:off x="3843402" y="104847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1" name="object 9281"/>
          <p:cNvSpPr/>
          <p:nvPr/>
        </p:nvSpPr>
        <p:spPr>
          <a:xfrm>
            <a:off x="3911410" y="105048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2" name="object 9282"/>
          <p:cNvSpPr/>
          <p:nvPr/>
        </p:nvSpPr>
        <p:spPr>
          <a:xfrm>
            <a:off x="3979418" y="1052488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3" name="object 9283"/>
          <p:cNvSpPr/>
          <p:nvPr/>
        </p:nvSpPr>
        <p:spPr>
          <a:xfrm>
            <a:off x="2989366" y="10233524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5" h="5715">
                <a:moveTo>
                  <a:pt x="0" y="0"/>
                </a:moveTo>
                <a:lnTo>
                  <a:pt x="19328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4" name="object 9284"/>
          <p:cNvSpPr/>
          <p:nvPr/>
        </p:nvSpPr>
        <p:spPr>
          <a:xfrm>
            <a:off x="3025518" y="102442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5" name="object 9285"/>
          <p:cNvSpPr/>
          <p:nvPr/>
        </p:nvSpPr>
        <p:spPr>
          <a:xfrm>
            <a:off x="3093884" y="1026430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6" name="object 9286"/>
          <p:cNvSpPr/>
          <p:nvPr/>
        </p:nvSpPr>
        <p:spPr>
          <a:xfrm>
            <a:off x="3161891" y="10284350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5" h="4445">
                <a:moveTo>
                  <a:pt x="0" y="0"/>
                </a:moveTo>
                <a:lnTo>
                  <a:pt x="14317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7" name="object 9287"/>
          <p:cNvSpPr/>
          <p:nvPr/>
        </p:nvSpPr>
        <p:spPr>
          <a:xfrm>
            <a:off x="3597858" y="10412492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8" name="object 9288"/>
          <p:cNvSpPr/>
          <p:nvPr/>
        </p:nvSpPr>
        <p:spPr>
          <a:xfrm>
            <a:off x="3638663" y="104246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9" name="object 9289"/>
          <p:cNvSpPr/>
          <p:nvPr/>
        </p:nvSpPr>
        <p:spPr>
          <a:xfrm>
            <a:off x="3707029" y="1044470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0" name="object 9290"/>
          <p:cNvSpPr/>
          <p:nvPr/>
        </p:nvSpPr>
        <p:spPr>
          <a:xfrm>
            <a:off x="3775037" y="10464751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40">
                <a:moveTo>
                  <a:pt x="0" y="0"/>
                </a:moveTo>
                <a:lnTo>
                  <a:pt x="9306" y="2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1" name="object 9291"/>
          <p:cNvSpPr/>
          <p:nvPr/>
        </p:nvSpPr>
        <p:spPr>
          <a:xfrm>
            <a:off x="3192316" y="10293299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76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2" name="object 9292"/>
          <p:cNvSpPr/>
          <p:nvPr/>
        </p:nvSpPr>
        <p:spPr>
          <a:xfrm>
            <a:off x="3229899" y="103043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3" name="object 9293"/>
          <p:cNvSpPr/>
          <p:nvPr/>
        </p:nvSpPr>
        <p:spPr>
          <a:xfrm>
            <a:off x="3298265" y="103244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4" name="object 9294"/>
          <p:cNvSpPr/>
          <p:nvPr/>
        </p:nvSpPr>
        <p:spPr>
          <a:xfrm>
            <a:off x="3366273" y="10344484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5" name="object 9295"/>
          <p:cNvSpPr/>
          <p:nvPr/>
        </p:nvSpPr>
        <p:spPr>
          <a:xfrm>
            <a:off x="3395266" y="10353075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92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6" name="object 9296"/>
          <p:cNvSpPr/>
          <p:nvPr/>
        </p:nvSpPr>
        <p:spPr>
          <a:xfrm>
            <a:off x="3434281" y="1036452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7" name="object 9297"/>
          <p:cNvSpPr/>
          <p:nvPr/>
        </p:nvSpPr>
        <p:spPr>
          <a:xfrm>
            <a:off x="3502647" y="103845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8" name="object 9298"/>
          <p:cNvSpPr/>
          <p:nvPr/>
        </p:nvSpPr>
        <p:spPr>
          <a:xfrm>
            <a:off x="3570655" y="10404617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09">
                <a:moveTo>
                  <a:pt x="0" y="0"/>
                </a:moveTo>
                <a:lnTo>
                  <a:pt x="11096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9" name="object 9299"/>
          <p:cNvSpPr/>
          <p:nvPr/>
        </p:nvSpPr>
        <p:spPr>
          <a:xfrm>
            <a:off x="2594562" y="101361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0" name="object 9300"/>
          <p:cNvSpPr/>
          <p:nvPr/>
        </p:nvSpPr>
        <p:spPr>
          <a:xfrm>
            <a:off x="2662928" y="101562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1" name="object 9301"/>
          <p:cNvSpPr/>
          <p:nvPr/>
        </p:nvSpPr>
        <p:spPr>
          <a:xfrm>
            <a:off x="2730936" y="10176254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719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2" name="object 9302"/>
          <p:cNvSpPr/>
          <p:nvPr/>
        </p:nvSpPr>
        <p:spPr>
          <a:xfrm>
            <a:off x="3795797" y="10489090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0" y="0"/>
                </a:moveTo>
                <a:lnTo>
                  <a:pt x="8232" y="2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3" name="object 9303"/>
          <p:cNvSpPr/>
          <p:nvPr/>
        </p:nvSpPr>
        <p:spPr>
          <a:xfrm>
            <a:off x="3821210" y="1049660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4" name="object 9304"/>
          <p:cNvSpPr/>
          <p:nvPr/>
        </p:nvSpPr>
        <p:spPr>
          <a:xfrm>
            <a:off x="3889218" y="1051665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5" name="object 9305"/>
          <p:cNvSpPr/>
          <p:nvPr/>
        </p:nvSpPr>
        <p:spPr>
          <a:xfrm>
            <a:off x="3957584" y="1053669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6" name="object 9306"/>
          <p:cNvSpPr/>
          <p:nvPr/>
        </p:nvSpPr>
        <p:spPr>
          <a:xfrm>
            <a:off x="2984355" y="1025070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7" name="object 9307"/>
          <p:cNvSpPr/>
          <p:nvPr/>
        </p:nvSpPr>
        <p:spPr>
          <a:xfrm>
            <a:off x="3003683" y="102564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8" name="object 9308"/>
          <p:cNvSpPr/>
          <p:nvPr/>
        </p:nvSpPr>
        <p:spPr>
          <a:xfrm>
            <a:off x="3071691" y="1027647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9" name="object 9309"/>
          <p:cNvSpPr/>
          <p:nvPr/>
        </p:nvSpPr>
        <p:spPr>
          <a:xfrm>
            <a:off x="3139699" y="10296520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498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0" name="object 9310"/>
          <p:cNvSpPr/>
          <p:nvPr/>
        </p:nvSpPr>
        <p:spPr>
          <a:xfrm>
            <a:off x="3592847" y="10429673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0" y="0"/>
                </a:moveTo>
                <a:lnTo>
                  <a:pt x="6800" y="178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1" name="object 9311"/>
          <p:cNvSpPr/>
          <p:nvPr/>
        </p:nvSpPr>
        <p:spPr>
          <a:xfrm>
            <a:off x="3616829" y="104364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2" name="object 9312"/>
          <p:cNvSpPr/>
          <p:nvPr/>
        </p:nvSpPr>
        <p:spPr>
          <a:xfrm>
            <a:off x="3684837" y="104565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3" name="object 9313"/>
          <p:cNvSpPr/>
          <p:nvPr/>
        </p:nvSpPr>
        <p:spPr>
          <a:xfrm>
            <a:off x="3753203" y="10476562"/>
            <a:ext cx="26670" cy="8255"/>
          </a:xfrm>
          <a:custGeom>
            <a:avLst/>
            <a:gdLst/>
            <a:ahLst/>
            <a:cxnLst/>
            <a:rect l="l" t="t" r="r" b="b"/>
            <a:pathLst>
              <a:path w="26670" h="8254">
                <a:moveTo>
                  <a:pt x="0" y="0"/>
                </a:moveTo>
                <a:lnTo>
                  <a:pt x="26129" y="78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4" name="object 9314"/>
          <p:cNvSpPr/>
          <p:nvPr/>
        </p:nvSpPr>
        <p:spPr>
          <a:xfrm>
            <a:off x="3187305" y="1031047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5" name="object 9315"/>
          <p:cNvSpPr/>
          <p:nvPr/>
        </p:nvSpPr>
        <p:spPr>
          <a:xfrm>
            <a:off x="3208065" y="1031620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6" name="object 9316"/>
          <p:cNvSpPr/>
          <p:nvPr/>
        </p:nvSpPr>
        <p:spPr>
          <a:xfrm>
            <a:off x="3276073" y="1033625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7" name="object 9317"/>
          <p:cNvSpPr/>
          <p:nvPr/>
        </p:nvSpPr>
        <p:spPr>
          <a:xfrm>
            <a:off x="3344081" y="10356295"/>
            <a:ext cx="29845" cy="9525"/>
          </a:xfrm>
          <a:custGeom>
            <a:avLst/>
            <a:gdLst/>
            <a:ahLst/>
            <a:cxnLst/>
            <a:rect l="l" t="t" r="r" b="b"/>
            <a:pathLst>
              <a:path w="29845" h="9525">
                <a:moveTo>
                  <a:pt x="0" y="0"/>
                </a:moveTo>
                <a:lnTo>
                  <a:pt x="29708" y="894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8" name="object 9318"/>
          <p:cNvSpPr/>
          <p:nvPr/>
        </p:nvSpPr>
        <p:spPr>
          <a:xfrm>
            <a:off x="3390255" y="10369898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0" y="0"/>
                </a:moveTo>
                <a:lnTo>
                  <a:pt x="5011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9" name="object 9319"/>
          <p:cNvSpPr/>
          <p:nvPr/>
        </p:nvSpPr>
        <p:spPr>
          <a:xfrm>
            <a:off x="3412447" y="1037634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0" name="object 9320"/>
          <p:cNvSpPr/>
          <p:nvPr/>
        </p:nvSpPr>
        <p:spPr>
          <a:xfrm>
            <a:off x="3480455" y="103963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1" name="object 9321"/>
          <p:cNvSpPr/>
          <p:nvPr/>
        </p:nvSpPr>
        <p:spPr>
          <a:xfrm>
            <a:off x="3548821" y="10416429"/>
            <a:ext cx="27940" cy="8255"/>
          </a:xfrm>
          <a:custGeom>
            <a:avLst/>
            <a:gdLst/>
            <a:ahLst/>
            <a:cxnLst/>
            <a:rect l="l" t="t" r="r" b="b"/>
            <a:pathLst>
              <a:path w="27939" h="8254">
                <a:moveTo>
                  <a:pt x="0" y="0"/>
                </a:moveTo>
                <a:lnTo>
                  <a:pt x="27919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2" name="object 9322"/>
          <p:cNvSpPr/>
          <p:nvPr/>
        </p:nvSpPr>
        <p:spPr>
          <a:xfrm>
            <a:off x="2573802" y="10148334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3" name="object 9323"/>
          <p:cNvSpPr/>
          <p:nvPr/>
        </p:nvSpPr>
        <p:spPr>
          <a:xfrm>
            <a:off x="2640736" y="101680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4" name="object 9324"/>
          <p:cNvSpPr/>
          <p:nvPr/>
        </p:nvSpPr>
        <p:spPr>
          <a:xfrm>
            <a:off x="2709102" y="101880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5" name="object 9325"/>
          <p:cNvSpPr/>
          <p:nvPr/>
        </p:nvSpPr>
        <p:spPr>
          <a:xfrm>
            <a:off x="3799018" y="1050877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6" name="object 9326"/>
          <p:cNvSpPr/>
          <p:nvPr/>
        </p:nvSpPr>
        <p:spPr>
          <a:xfrm>
            <a:off x="3867384" y="105288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7" name="object 9327"/>
          <p:cNvSpPr/>
          <p:nvPr/>
        </p:nvSpPr>
        <p:spPr>
          <a:xfrm>
            <a:off x="3935392" y="10548866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8" name="object 9328"/>
          <p:cNvSpPr/>
          <p:nvPr/>
        </p:nvSpPr>
        <p:spPr>
          <a:xfrm>
            <a:off x="2981491" y="102682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9" name="object 9329"/>
          <p:cNvSpPr/>
          <p:nvPr/>
        </p:nvSpPr>
        <p:spPr>
          <a:xfrm>
            <a:off x="3049499" y="1028828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0" name="object 9330"/>
          <p:cNvSpPr/>
          <p:nvPr/>
        </p:nvSpPr>
        <p:spPr>
          <a:xfrm>
            <a:off x="3117865" y="10308332"/>
            <a:ext cx="48895" cy="14604"/>
          </a:xfrm>
          <a:custGeom>
            <a:avLst/>
            <a:gdLst/>
            <a:ahLst/>
            <a:cxnLst/>
            <a:rect l="l" t="t" r="r" b="b"/>
            <a:pathLst>
              <a:path w="48894" h="14604">
                <a:moveTo>
                  <a:pt x="0" y="0"/>
                </a:moveTo>
                <a:lnTo>
                  <a:pt x="48321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1" name="object 9331"/>
          <p:cNvSpPr/>
          <p:nvPr/>
        </p:nvSpPr>
        <p:spPr>
          <a:xfrm>
            <a:off x="3594637" y="104486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2" name="object 9332"/>
          <p:cNvSpPr/>
          <p:nvPr/>
        </p:nvSpPr>
        <p:spPr>
          <a:xfrm>
            <a:off x="3663002" y="1046868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3" name="object 9333"/>
          <p:cNvSpPr/>
          <p:nvPr/>
        </p:nvSpPr>
        <p:spPr>
          <a:xfrm>
            <a:off x="3731011" y="10488732"/>
            <a:ext cx="43815" cy="13335"/>
          </a:xfrm>
          <a:custGeom>
            <a:avLst/>
            <a:gdLst/>
            <a:ahLst/>
            <a:cxnLst/>
            <a:rect l="l" t="t" r="r" b="b"/>
            <a:pathLst>
              <a:path w="43814" h="13334">
                <a:moveTo>
                  <a:pt x="0" y="0"/>
                </a:moveTo>
                <a:lnTo>
                  <a:pt x="43310" y="128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4" name="object 9334"/>
          <p:cNvSpPr/>
          <p:nvPr/>
        </p:nvSpPr>
        <p:spPr>
          <a:xfrm>
            <a:off x="3185873" y="1032837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5" name="object 9335"/>
          <p:cNvSpPr/>
          <p:nvPr/>
        </p:nvSpPr>
        <p:spPr>
          <a:xfrm>
            <a:off x="3253881" y="1034842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6" name="object 9336"/>
          <p:cNvSpPr/>
          <p:nvPr/>
        </p:nvSpPr>
        <p:spPr>
          <a:xfrm>
            <a:off x="3322247" y="10368465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60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7" name="object 9337"/>
          <p:cNvSpPr/>
          <p:nvPr/>
        </p:nvSpPr>
        <p:spPr>
          <a:xfrm>
            <a:off x="3390255" y="103885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8" name="object 9338"/>
          <p:cNvSpPr/>
          <p:nvPr/>
        </p:nvSpPr>
        <p:spPr>
          <a:xfrm>
            <a:off x="3458621" y="1040855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9" name="object 9339"/>
          <p:cNvSpPr/>
          <p:nvPr/>
        </p:nvSpPr>
        <p:spPr>
          <a:xfrm>
            <a:off x="3526629" y="10428599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20" h="13334">
                <a:moveTo>
                  <a:pt x="0" y="0"/>
                </a:moveTo>
                <a:lnTo>
                  <a:pt x="45099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0" name="object 9340"/>
          <p:cNvSpPr/>
          <p:nvPr/>
        </p:nvSpPr>
        <p:spPr>
          <a:xfrm>
            <a:off x="2568791" y="1016551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1" name="object 9341"/>
          <p:cNvSpPr/>
          <p:nvPr/>
        </p:nvSpPr>
        <p:spPr>
          <a:xfrm>
            <a:off x="2618902" y="101801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2" name="object 9342"/>
          <p:cNvSpPr/>
          <p:nvPr/>
        </p:nvSpPr>
        <p:spPr>
          <a:xfrm>
            <a:off x="2686910" y="102002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3" name="object 9343"/>
          <p:cNvSpPr/>
          <p:nvPr/>
        </p:nvSpPr>
        <p:spPr>
          <a:xfrm>
            <a:off x="2754918" y="102202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357" y="-1610"/>
                </a:moveTo>
                <a:lnTo>
                  <a:pt x="357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4" name="object 9344"/>
          <p:cNvSpPr/>
          <p:nvPr/>
        </p:nvSpPr>
        <p:spPr>
          <a:xfrm>
            <a:off x="3785775" y="10523452"/>
            <a:ext cx="43180" cy="12700"/>
          </a:xfrm>
          <a:custGeom>
            <a:avLst/>
            <a:gdLst/>
            <a:ahLst/>
            <a:cxnLst/>
            <a:rect l="l" t="t" r="r" b="b"/>
            <a:pathLst>
              <a:path w="43179" h="12700">
                <a:moveTo>
                  <a:pt x="0" y="0"/>
                </a:moveTo>
                <a:lnTo>
                  <a:pt x="42594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5" name="object 9345"/>
          <p:cNvSpPr/>
          <p:nvPr/>
        </p:nvSpPr>
        <p:spPr>
          <a:xfrm>
            <a:off x="3845192" y="105409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6" name="object 9346"/>
          <p:cNvSpPr/>
          <p:nvPr/>
        </p:nvSpPr>
        <p:spPr>
          <a:xfrm>
            <a:off x="3913558" y="105610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7" name="object 9347"/>
          <p:cNvSpPr/>
          <p:nvPr/>
        </p:nvSpPr>
        <p:spPr>
          <a:xfrm>
            <a:off x="2974333" y="10284708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8" name="object 9348"/>
          <p:cNvSpPr/>
          <p:nvPr/>
        </p:nvSpPr>
        <p:spPr>
          <a:xfrm>
            <a:off x="3027665" y="103004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9" name="object 9349"/>
          <p:cNvSpPr/>
          <p:nvPr/>
        </p:nvSpPr>
        <p:spPr>
          <a:xfrm>
            <a:off x="3095673" y="103205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0" name="object 9350"/>
          <p:cNvSpPr/>
          <p:nvPr/>
        </p:nvSpPr>
        <p:spPr>
          <a:xfrm>
            <a:off x="3582825" y="10463676"/>
            <a:ext cx="41275" cy="12700"/>
          </a:xfrm>
          <a:custGeom>
            <a:avLst/>
            <a:gdLst/>
            <a:ahLst/>
            <a:cxnLst/>
            <a:rect l="l" t="t" r="r" b="b"/>
            <a:pathLst>
              <a:path w="41275" h="12700">
                <a:moveTo>
                  <a:pt x="0" y="0"/>
                </a:moveTo>
                <a:lnTo>
                  <a:pt x="40804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1" name="object 9351"/>
          <p:cNvSpPr/>
          <p:nvPr/>
        </p:nvSpPr>
        <p:spPr>
          <a:xfrm>
            <a:off x="3640810" y="104808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2" name="object 9352"/>
          <p:cNvSpPr/>
          <p:nvPr/>
        </p:nvSpPr>
        <p:spPr>
          <a:xfrm>
            <a:off x="3708818" y="105009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3" name="object 9353"/>
          <p:cNvSpPr/>
          <p:nvPr/>
        </p:nvSpPr>
        <p:spPr>
          <a:xfrm>
            <a:off x="3177283" y="10344484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4" name="object 9354"/>
          <p:cNvSpPr/>
          <p:nvPr/>
        </p:nvSpPr>
        <p:spPr>
          <a:xfrm>
            <a:off x="3232047" y="103605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5" name="object 9355"/>
          <p:cNvSpPr/>
          <p:nvPr/>
        </p:nvSpPr>
        <p:spPr>
          <a:xfrm>
            <a:off x="3300055" y="103806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6" name="object 9356"/>
          <p:cNvSpPr/>
          <p:nvPr/>
        </p:nvSpPr>
        <p:spPr>
          <a:xfrm>
            <a:off x="3380233" y="10403901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5">
                <a:moveTo>
                  <a:pt x="0" y="0"/>
                </a:moveTo>
                <a:lnTo>
                  <a:pt x="39015" y="118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7" name="object 9357"/>
          <p:cNvSpPr/>
          <p:nvPr/>
        </p:nvSpPr>
        <p:spPr>
          <a:xfrm>
            <a:off x="3436429" y="1042072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8" name="object 9358"/>
          <p:cNvSpPr/>
          <p:nvPr/>
        </p:nvSpPr>
        <p:spPr>
          <a:xfrm>
            <a:off x="3504437" y="1044076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9" name="object 9359"/>
          <p:cNvSpPr/>
          <p:nvPr/>
        </p:nvSpPr>
        <p:spPr>
          <a:xfrm>
            <a:off x="2563779" y="10182338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0" name="object 9360"/>
          <p:cNvSpPr/>
          <p:nvPr/>
        </p:nvSpPr>
        <p:spPr>
          <a:xfrm>
            <a:off x="2596710" y="101920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1" name="object 9361"/>
          <p:cNvSpPr/>
          <p:nvPr/>
        </p:nvSpPr>
        <p:spPr>
          <a:xfrm>
            <a:off x="2664718" y="102120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2" name="object 9362"/>
          <p:cNvSpPr/>
          <p:nvPr/>
        </p:nvSpPr>
        <p:spPr>
          <a:xfrm>
            <a:off x="2733083" y="10232092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80" h="5715">
                <a:moveTo>
                  <a:pt x="0" y="0"/>
                </a:moveTo>
                <a:lnTo>
                  <a:pt x="17538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3" name="object 9363"/>
          <p:cNvSpPr/>
          <p:nvPr/>
        </p:nvSpPr>
        <p:spPr>
          <a:xfrm>
            <a:off x="3780764" y="10540275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0" y="0"/>
                </a:moveTo>
                <a:lnTo>
                  <a:pt x="25413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4" name="object 9364"/>
          <p:cNvSpPr/>
          <p:nvPr/>
        </p:nvSpPr>
        <p:spPr>
          <a:xfrm>
            <a:off x="3823358" y="105528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5" name="object 9365"/>
          <p:cNvSpPr/>
          <p:nvPr/>
        </p:nvSpPr>
        <p:spPr>
          <a:xfrm>
            <a:off x="3891366" y="105728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6" name="object 9366"/>
          <p:cNvSpPr/>
          <p:nvPr/>
        </p:nvSpPr>
        <p:spPr>
          <a:xfrm>
            <a:off x="3959374" y="1059289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7" name="object 9367"/>
          <p:cNvSpPr/>
          <p:nvPr/>
        </p:nvSpPr>
        <p:spPr>
          <a:xfrm>
            <a:off x="2969322" y="10301889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5" h="5715">
                <a:moveTo>
                  <a:pt x="0" y="0"/>
                </a:moveTo>
                <a:lnTo>
                  <a:pt x="19328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8" name="object 9368"/>
          <p:cNvSpPr/>
          <p:nvPr/>
        </p:nvSpPr>
        <p:spPr>
          <a:xfrm>
            <a:off x="3005473" y="103122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9" name="object 9369"/>
          <p:cNvSpPr/>
          <p:nvPr/>
        </p:nvSpPr>
        <p:spPr>
          <a:xfrm>
            <a:off x="3073839" y="1033231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0" name="object 9370"/>
          <p:cNvSpPr/>
          <p:nvPr/>
        </p:nvSpPr>
        <p:spPr>
          <a:xfrm>
            <a:off x="3141847" y="10352358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5" h="4445">
                <a:moveTo>
                  <a:pt x="0" y="0"/>
                </a:moveTo>
                <a:lnTo>
                  <a:pt x="14317" y="429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1" name="object 9371"/>
          <p:cNvSpPr/>
          <p:nvPr/>
        </p:nvSpPr>
        <p:spPr>
          <a:xfrm>
            <a:off x="3577814" y="10480857"/>
            <a:ext cx="24130" cy="6985"/>
          </a:xfrm>
          <a:custGeom>
            <a:avLst/>
            <a:gdLst/>
            <a:ahLst/>
            <a:cxnLst/>
            <a:rect l="l" t="t" r="r" b="b"/>
            <a:pathLst>
              <a:path w="24129" h="6984">
                <a:moveTo>
                  <a:pt x="0" y="0"/>
                </a:moveTo>
                <a:lnTo>
                  <a:pt x="23981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2" name="object 9372"/>
          <p:cNvSpPr/>
          <p:nvPr/>
        </p:nvSpPr>
        <p:spPr>
          <a:xfrm>
            <a:off x="3618618" y="104926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3" name="object 9373"/>
          <p:cNvSpPr/>
          <p:nvPr/>
        </p:nvSpPr>
        <p:spPr>
          <a:xfrm>
            <a:off x="3686984" y="1051271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4" name="object 9374"/>
          <p:cNvSpPr/>
          <p:nvPr/>
        </p:nvSpPr>
        <p:spPr>
          <a:xfrm>
            <a:off x="3754992" y="10532758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9306" y="286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5" name="object 9375"/>
          <p:cNvSpPr/>
          <p:nvPr/>
        </p:nvSpPr>
        <p:spPr>
          <a:xfrm>
            <a:off x="3172272" y="10361307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76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6" name="object 9376"/>
          <p:cNvSpPr/>
          <p:nvPr/>
        </p:nvSpPr>
        <p:spPr>
          <a:xfrm>
            <a:off x="3209855" y="1037240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7" name="object 9377"/>
          <p:cNvSpPr/>
          <p:nvPr/>
        </p:nvSpPr>
        <p:spPr>
          <a:xfrm>
            <a:off x="3278221" y="1039244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8" name="object 9378"/>
          <p:cNvSpPr/>
          <p:nvPr/>
        </p:nvSpPr>
        <p:spPr>
          <a:xfrm>
            <a:off x="3346229" y="1041249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0"/>
                </a:moveTo>
                <a:lnTo>
                  <a:pt x="12527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9" name="object 9379"/>
          <p:cNvSpPr/>
          <p:nvPr/>
        </p:nvSpPr>
        <p:spPr>
          <a:xfrm>
            <a:off x="3375221" y="10421082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92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0" name="object 9380"/>
          <p:cNvSpPr/>
          <p:nvPr/>
        </p:nvSpPr>
        <p:spPr>
          <a:xfrm>
            <a:off x="3414236" y="104325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1" name="object 9381"/>
          <p:cNvSpPr/>
          <p:nvPr/>
        </p:nvSpPr>
        <p:spPr>
          <a:xfrm>
            <a:off x="3482602" y="1045258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2" name="object 9382"/>
          <p:cNvSpPr/>
          <p:nvPr/>
        </p:nvSpPr>
        <p:spPr>
          <a:xfrm>
            <a:off x="3550610" y="10472625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09">
                <a:moveTo>
                  <a:pt x="0" y="0"/>
                </a:moveTo>
                <a:lnTo>
                  <a:pt x="11096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3" name="object 9383"/>
          <p:cNvSpPr/>
          <p:nvPr/>
        </p:nvSpPr>
        <p:spPr>
          <a:xfrm>
            <a:off x="2574518" y="102041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4" name="object 9384"/>
          <p:cNvSpPr/>
          <p:nvPr/>
        </p:nvSpPr>
        <p:spPr>
          <a:xfrm>
            <a:off x="2642884" y="102242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5" name="object 9385"/>
          <p:cNvSpPr/>
          <p:nvPr/>
        </p:nvSpPr>
        <p:spPr>
          <a:xfrm>
            <a:off x="2710891" y="10244262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59">
                <a:moveTo>
                  <a:pt x="0" y="0"/>
                </a:moveTo>
                <a:lnTo>
                  <a:pt x="34719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6" name="object 9386"/>
          <p:cNvSpPr/>
          <p:nvPr/>
        </p:nvSpPr>
        <p:spPr>
          <a:xfrm>
            <a:off x="3775752" y="1055745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0" y="0"/>
                </a:moveTo>
                <a:lnTo>
                  <a:pt x="8232" y="2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7" name="object 9387"/>
          <p:cNvSpPr/>
          <p:nvPr/>
        </p:nvSpPr>
        <p:spPr>
          <a:xfrm>
            <a:off x="3801166" y="1056497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8" name="object 9388"/>
          <p:cNvSpPr/>
          <p:nvPr/>
        </p:nvSpPr>
        <p:spPr>
          <a:xfrm>
            <a:off x="3869174" y="105850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9" name="object 9389"/>
          <p:cNvSpPr/>
          <p:nvPr/>
        </p:nvSpPr>
        <p:spPr>
          <a:xfrm>
            <a:off x="3937540" y="1060506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0" name="object 9390"/>
          <p:cNvSpPr/>
          <p:nvPr/>
        </p:nvSpPr>
        <p:spPr>
          <a:xfrm>
            <a:off x="2964310" y="1031871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1" name="object 9391"/>
          <p:cNvSpPr/>
          <p:nvPr/>
        </p:nvSpPr>
        <p:spPr>
          <a:xfrm>
            <a:off x="2983639" y="103244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2" name="object 9392"/>
          <p:cNvSpPr/>
          <p:nvPr/>
        </p:nvSpPr>
        <p:spPr>
          <a:xfrm>
            <a:off x="3051647" y="103444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3" name="object 9393"/>
          <p:cNvSpPr/>
          <p:nvPr/>
        </p:nvSpPr>
        <p:spPr>
          <a:xfrm>
            <a:off x="3119655" y="10364528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0" y="0"/>
                </a:moveTo>
                <a:lnTo>
                  <a:pt x="31498" y="930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4" name="object 9394"/>
          <p:cNvSpPr/>
          <p:nvPr/>
        </p:nvSpPr>
        <p:spPr>
          <a:xfrm>
            <a:off x="3572802" y="10497680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6800" y="214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5" name="object 9395"/>
          <p:cNvSpPr/>
          <p:nvPr/>
        </p:nvSpPr>
        <p:spPr>
          <a:xfrm>
            <a:off x="3596784" y="1050483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6" name="object 9396"/>
          <p:cNvSpPr/>
          <p:nvPr/>
        </p:nvSpPr>
        <p:spPr>
          <a:xfrm>
            <a:off x="3664792" y="105248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7" name="object 9397"/>
          <p:cNvSpPr/>
          <p:nvPr/>
        </p:nvSpPr>
        <p:spPr>
          <a:xfrm>
            <a:off x="3733158" y="10544928"/>
            <a:ext cx="26670" cy="7620"/>
          </a:xfrm>
          <a:custGeom>
            <a:avLst/>
            <a:gdLst/>
            <a:ahLst/>
            <a:cxnLst/>
            <a:rect l="l" t="t" r="r" b="b"/>
            <a:pathLst>
              <a:path w="26670" h="7620">
                <a:moveTo>
                  <a:pt x="0" y="0"/>
                </a:moveTo>
                <a:lnTo>
                  <a:pt x="26129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8" name="object 9398"/>
          <p:cNvSpPr/>
          <p:nvPr/>
        </p:nvSpPr>
        <p:spPr>
          <a:xfrm>
            <a:off x="3167260" y="10378488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579" y="107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9" name="object 9399"/>
          <p:cNvSpPr/>
          <p:nvPr/>
        </p:nvSpPr>
        <p:spPr>
          <a:xfrm>
            <a:off x="3188021" y="1038457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0" name="object 9400"/>
          <p:cNvSpPr/>
          <p:nvPr/>
        </p:nvSpPr>
        <p:spPr>
          <a:xfrm>
            <a:off x="3256029" y="104046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1" name="object 9401"/>
          <p:cNvSpPr/>
          <p:nvPr/>
        </p:nvSpPr>
        <p:spPr>
          <a:xfrm>
            <a:off x="3324037" y="10424662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5" h="8890">
                <a:moveTo>
                  <a:pt x="0" y="0"/>
                </a:moveTo>
                <a:lnTo>
                  <a:pt x="29708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2" name="object 9402"/>
          <p:cNvSpPr/>
          <p:nvPr/>
        </p:nvSpPr>
        <p:spPr>
          <a:xfrm>
            <a:off x="3370210" y="10438263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0" y="0"/>
                </a:moveTo>
                <a:lnTo>
                  <a:pt x="5011" y="143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3" name="object 9403"/>
          <p:cNvSpPr/>
          <p:nvPr/>
        </p:nvSpPr>
        <p:spPr>
          <a:xfrm>
            <a:off x="3392403" y="1044470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4" name="object 9404"/>
          <p:cNvSpPr/>
          <p:nvPr/>
        </p:nvSpPr>
        <p:spPr>
          <a:xfrm>
            <a:off x="3460410" y="1046475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5" name="object 9405"/>
          <p:cNvSpPr/>
          <p:nvPr/>
        </p:nvSpPr>
        <p:spPr>
          <a:xfrm>
            <a:off x="3528776" y="10484795"/>
            <a:ext cx="27940" cy="8255"/>
          </a:xfrm>
          <a:custGeom>
            <a:avLst/>
            <a:gdLst/>
            <a:ahLst/>
            <a:cxnLst/>
            <a:rect l="l" t="t" r="r" b="b"/>
            <a:pathLst>
              <a:path w="27939" h="8254">
                <a:moveTo>
                  <a:pt x="0" y="0"/>
                </a:moveTo>
                <a:lnTo>
                  <a:pt x="27919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6" name="object 9406"/>
          <p:cNvSpPr/>
          <p:nvPr/>
        </p:nvSpPr>
        <p:spPr>
          <a:xfrm>
            <a:off x="2553757" y="10216701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7" name="object 9407"/>
          <p:cNvSpPr/>
          <p:nvPr/>
        </p:nvSpPr>
        <p:spPr>
          <a:xfrm>
            <a:off x="2620691" y="1023638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8" name="object 9408"/>
          <p:cNvSpPr/>
          <p:nvPr/>
        </p:nvSpPr>
        <p:spPr>
          <a:xfrm>
            <a:off x="2689057" y="102564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9" name="object 9409"/>
          <p:cNvSpPr/>
          <p:nvPr/>
        </p:nvSpPr>
        <p:spPr>
          <a:xfrm>
            <a:off x="3778974" y="105767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0" name="object 9410"/>
          <p:cNvSpPr/>
          <p:nvPr/>
        </p:nvSpPr>
        <p:spPr>
          <a:xfrm>
            <a:off x="3847340" y="1059682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1" name="object 9411"/>
          <p:cNvSpPr/>
          <p:nvPr/>
        </p:nvSpPr>
        <p:spPr>
          <a:xfrm>
            <a:off x="3915348" y="10616873"/>
            <a:ext cx="50165" cy="15240"/>
          </a:xfrm>
          <a:custGeom>
            <a:avLst/>
            <a:gdLst/>
            <a:ahLst/>
            <a:cxnLst/>
            <a:rect l="l" t="t" r="r" b="b"/>
            <a:pathLst>
              <a:path w="50164" h="15240">
                <a:moveTo>
                  <a:pt x="0" y="0"/>
                </a:moveTo>
                <a:lnTo>
                  <a:pt x="50111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2" name="object 9412"/>
          <p:cNvSpPr/>
          <p:nvPr/>
        </p:nvSpPr>
        <p:spPr>
          <a:xfrm>
            <a:off x="2961447" y="103366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3" name="object 9413"/>
          <p:cNvSpPr/>
          <p:nvPr/>
        </p:nvSpPr>
        <p:spPr>
          <a:xfrm>
            <a:off x="3029455" y="1035629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4" name="object 9414"/>
          <p:cNvSpPr/>
          <p:nvPr/>
        </p:nvSpPr>
        <p:spPr>
          <a:xfrm>
            <a:off x="3097821" y="10376340"/>
            <a:ext cx="48895" cy="14604"/>
          </a:xfrm>
          <a:custGeom>
            <a:avLst/>
            <a:gdLst/>
            <a:ahLst/>
            <a:cxnLst/>
            <a:rect l="l" t="t" r="r" b="b"/>
            <a:pathLst>
              <a:path w="48894" h="14604">
                <a:moveTo>
                  <a:pt x="0" y="0"/>
                </a:moveTo>
                <a:lnTo>
                  <a:pt x="48321" y="1431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5" name="object 9415"/>
          <p:cNvSpPr/>
          <p:nvPr/>
        </p:nvSpPr>
        <p:spPr>
          <a:xfrm>
            <a:off x="3574592" y="1051665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6" name="object 9416"/>
          <p:cNvSpPr/>
          <p:nvPr/>
        </p:nvSpPr>
        <p:spPr>
          <a:xfrm>
            <a:off x="3642958" y="1053669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7" name="object 9417"/>
          <p:cNvSpPr/>
          <p:nvPr/>
        </p:nvSpPr>
        <p:spPr>
          <a:xfrm>
            <a:off x="3710966" y="10556740"/>
            <a:ext cx="43815" cy="13335"/>
          </a:xfrm>
          <a:custGeom>
            <a:avLst/>
            <a:gdLst/>
            <a:ahLst/>
            <a:cxnLst/>
            <a:rect l="l" t="t" r="r" b="b"/>
            <a:pathLst>
              <a:path w="43814" h="13334">
                <a:moveTo>
                  <a:pt x="0" y="0"/>
                </a:moveTo>
                <a:lnTo>
                  <a:pt x="43310" y="128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8" name="object 9418"/>
          <p:cNvSpPr/>
          <p:nvPr/>
        </p:nvSpPr>
        <p:spPr>
          <a:xfrm>
            <a:off x="3165829" y="103963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9" name="object 9419"/>
          <p:cNvSpPr/>
          <p:nvPr/>
        </p:nvSpPr>
        <p:spPr>
          <a:xfrm>
            <a:off x="3233837" y="1041642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0" name="object 9420"/>
          <p:cNvSpPr/>
          <p:nvPr/>
        </p:nvSpPr>
        <p:spPr>
          <a:xfrm>
            <a:off x="3302203" y="10436473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0" y="0"/>
                </a:moveTo>
                <a:lnTo>
                  <a:pt x="46531" y="1395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1" name="object 9421"/>
          <p:cNvSpPr/>
          <p:nvPr/>
        </p:nvSpPr>
        <p:spPr>
          <a:xfrm>
            <a:off x="3370210" y="104565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2" name="object 9422"/>
          <p:cNvSpPr/>
          <p:nvPr/>
        </p:nvSpPr>
        <p:spPr>
          <a:xfrm>
            <a:off x="3438576" y="1047656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3" name="object 9423"/>
          <p:cNvSpPr/>
          <p:nvPr/>
        </p:nvSpPr>
        <p:spPr>
          <a:xfrm>
            <a:off x="3506584" y="10496607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20" h="13334">
                <a:moveTo>
                  <a:pt x="0" y="0"/>
                </a:moveTo>
                <a:lnTo>
                  <a:pt x="45099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4" name="object 9424"/>
          <p:cNvSpPr/>
          <p:nvPr/>
        </p:nvSpPr>
        <p:spPr>
          <a:xfrm>
            <a:off x="2548746" y="1023352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930" y="966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5" name="object 9425"/>
          <p:cNvSpPr/>
          <p:nvPr/>
        </p:nvSpPr>
        <p:spPr>
          <a:xfrm>
            <a:off x="2598857" y="102481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6" name="object 9426"/>
          <p:cNvSpPr/>
          <p:nvPr/>
        </p:nvSpPr>
        <p:spPr>
          <a:xfrm>
            <a:off x="2666865" y="102682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7" name="object 9427"/>
          <p:cNvSpPr/>
          <p:nvPr/>
        </p:nvSpPr>
        <p:spPr>
          <a:xfrm>
            <a:off x="2734873" y="1028828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715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8" name="object 9428"/>
          <p:cNvSpPr/>
          <p:nvPr/>
        </p:nvSpPr>
        <p:spPr>
          <a:xfrm>
            <a:off x="3765730" y="10591460"/>
            <a:ext cx="43180" cy="12700"/>
          </a:xfrm>
          <a:custGeom>
            <a:avLst/>
            <a:gdLst/>
            <a:ahLst/>
            <a:cxnLst/>
            <a:rect l="l" t="t" r="r" b="b"/>
            <a:pathLst>
              <a:path w="43179" h="12700">
                <a:moveTo>
                  <a:pt x="0" y="0"/>
                </a:moveTo>
                <a:lnTo>
                  <a:pt x="42594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9" name="object 9429"/>
          <p:cNvSpPr/>
          <p:nvPr/>
        </p:nvSpPr>
        <p:spPr>
          <a:xfrm>
            <a:off x="3825148" y="1060899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0" name="object 9430"/>
          <p:cNvSpPr/>
          <p:nvPr/>
        </p:nvSpPr>
        <p:spPr>
          <a:xfrm>
            <a:off x="3893513" y="106290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1" name="object 9431"/>
          <p:cNvSpPr/>
          <p:nvPr/>
        </p:nvSpPr>
        <p:spPr>
          <a:xfrm>
            <a:off x="2954288" y="10352716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0" y="0"/>
                </a:moveTo>
                <a:lnTo>
                  <a:pt x="36151" y="1073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2" name="object 9432"/>
          <p:cNvSpPr/>
          <p:nvPr/>
        </p:nvSpPr>
        <p:spPr>
          <a:xfrm>
            <a:off x="3007621" y="103684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3" name="object 9433"/>
          <p:cNvSpPr/>
          <p:nvPr/>
        </p:nvSpPr>
        <p:spPr>
          <a:xfrm>
            <a:off x="3075629" y="103885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4" name="object 9434"/>
          <p:cNvSpPr/>
          <p:nvPr/>
        </p:nvSpPr>
        <p:spPr>
          <a:xfrm>
            <a:off x="3562780" y="10531685"/>
            <a:ext cx="41275" cy="12700"/>
          </a:xfrm>
          <a:custGeom>
            <a:avLst/>
            <a:gdLst/>
            <a:ahLst/>
            <a:cxnLst/>
            <a:rect l="l" t="t" r="r" b="b"/>
            <a:pathLst>
              <a:path w="41275" h="12700">
                <a:moveTo>
                  <a:pt x="0" y="0"/>
                </a:moveTo>
                <a:lnTo>
                  <a:pt x="40804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5" name="object 9435"/>
          <p:cNvSpPr/>
          <p:nvPr/>
        </p:nvSpPr>
        <p:spPr>
          <a:xfrm>
            <a:off x="3620766" y="1054886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6" name="object 9436"/>
          <p:cNvSpPr/>
          <p:nvPr/>
        </p:nvSpPr>
        <p:spPr>
          <a:xfrm>
            <a:off x="3688774" y="105689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7" name="object 9437"/>
          <p:cNvSpPr/>
          <p:nvPr/>
        </p:nvSpPr>
        <p:spPr>
          <a:xfrm>
            <a:off x="3157238" y="10412492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583" y="1109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8" name="object 9438"/>
          <p:cNvSpPr/>
          <p:nvPr/>
        </p:nvSpPr>
        <p:spPr>
          <a:xfrm>
            <a:off x="3212002" y="1042859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9" name="object 9439"/>
          <p:cNvSpPr/>
          <p:nvPr/>
        </p:nvSpPr>
        <p:spPr>
          <a:xfrm>
            <a:off x="3280011" y="104486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0" name="object 9440"/>
          <p:cNvSpPr/>
          <p:nvPr/>
        </p:nvSpPr>
        <p:spPr>
          <a:xfrm>
            <a:off x="3360188" y="10472267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5">
                <a:moveTo>
                  <a:pt x="0" y="0"/>
                </a:moveTo>
                <a:lnTo>
                  <a:pt x="39015" y="114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1" name="object 9441"/>
          <p:cNvSpPr/>
          <p:nvPr/>
        </p:nvSpPr>
        <p:spPr>
          <a:xfrm>
            <a:off x="3416384" y="1048873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2" name="object 9442"/>
          <p:cNvSpPr/>
          <p:nvPr/>
        </p:nvSpPr>
        <p:spPr>
          <a:xfrm>
            <a:off x="3484392" y="1050877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3" name="object 9443"/>
          <p:cNvSpPr/>
          <p:nvPr/>
        </p:nvSpPr>
        <p:spPr>
          <a:xfrm>
            <a:off x="2543735" y="10250704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4" name="object 9444"/>
          <p:cNvSpPr/>
          <p:nvPr/>
        </p:nvSpPr>
        <p:spPr>
          <a:xfrm>
            <a:off x="2576665" y="1026036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5" name="object 9445"/>
          <p:cNvSpPr/>
          <p:nvPr/>
        </p:nvSpPr>
        <p:spPr>
          <a:xfrm>
            <a:off x="2644673" y="102804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6" name="object 9446"/>
          <p:cNvSpPr/>
          <p:nvPr/>
        </p:nvSpPr>
        <p:spPr>
          <a:xfrm>
            <a:off x="2713039" y="10300458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79">
                <a:moveTo>
                  <a:pt x="0" y="0"/>
                </a:moveTo>
                <a:lnTo>
                  <a:pt x="17538" y="501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7" name="object 9447"/>
          <p:cNvSpPr/>
          <p:nvPr/>
        </p:nvSpPr>
        <p:spPr>
          <a:xfrm>
            <a:off x="3760719" y="10608641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0" y="0"/>
                </a:moveTo>
                <a:lnTo>
                  <a:pt x="25413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8" name="object 9448"/>
          <p:cNvSpPr/>
          <p:nvPr/>
        </p:nvSpPr>
        <p:spPr>
          <a:xfrm>
            <a:off x="3803313" y="1062081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9" name="object 9449"/>
          <p:cNvSpPr/>
          <p:nvPr/>
        </p:nvSpPr>
        <p:spPr>
          <a:xfrm>
            <a:off x="3871321" y="1064085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0" name="object 9450"/>
          <p:cNvSpPr/>
          <p:nvPr/>
        </p:nvSpPr>
        <p:spPr>
          <a:xfrm>
            <a:off x="3939330" y="1066090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1" name="object 9451"/>
          <p:cNvSpPr/>
          <p:nvPr/>
        </p:nvSpPr>
        <p:spPr>
          <a:xfrm>
            <a:off x="2949277" y="10369898"/>
            <a:ext cx="19685" cy="5715"/>
          </a:xfrm>
          <a:custGeom>
            <a:avLst/>
            <a:gdLst/>
            <a:ahLst/>
            <a:cxnLst/>
            <a:rect l="l" t="t" r="r" b="b"/>
            <a:pathLst>
              <a:path w="19685" h="5715">
                <a:moveTo>
                  <a:pt x="0" y="0"/>
                </a:moveTo>
                <a:lnTo>
                  <a:pt x="19328" y="57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2" name="object 9452"/>
          <p:cNvSpPr/>
          <p:nvPr/>
        </p:nvSpPr>
        <p:spPr>
          <a:xfrm>
            <a:off x="2985429" y="1038063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3" name="object 9453"/>
          <p:cNvSpPr/>
          <p:nvPr/>
        </p:nvSpPr>
        <p:spPr>
          <a:xfrm>
            <a:off x="3053794" y="1040067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4" name="object 9454"/>
          <p:cNvSpPr/>
          <p:nvPr/>
        </p:nvSpPr>
        <p:spPr>
          <a:xfrm>
            <a:off x="3121803" y="10420724"/>
            <a:ext cx="14604" cy="4445"/>
          </a:xfrm>
          <a:custGeom>
            <a:avLst/>
            <a:gdLst/>
            <a:ahLst/>
            <a:cxnLst/>
            <a:rect l="l" t="t" r="r" b="b"/>
            <a:pathLst>
              <a:path w="14605" h="4445">
                <a:moveTo>
                  <a:pt x="0" y="0"/>
                </a:moveTo>
                <a:lnTo>
                  <a:pt x="14317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5" name="object 9455"/>
          <p:cNvSpPr/>
          <p:nvPr/>
        </p:nvSpPr>
        <p:spPr>
          <a:xfrm>
            <a:off x="3557769" y="10548866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0" y="0"/>
                </a:moveTo>
                <a:lnTo>
                  <a:pt x="23981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6" name="object 9456"/>
          <p:cNvSpPr/>
          <p:nvPr/>
        </p:nvSpPr>
        <p:spPr>
          <a:xfrm>
            <a:off x="3598574" y="1056103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7" name="object 9457"/>
          <p:cNvSpPr/>
          <p:nvPr/>
        </p:nvSpPr>
        <p:spPr>
          <a:xfrm>
            <a:off x="3666940" y="1058108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8" name="object 9458"/>
          <p:cNvSpPr/>
          <p:nvPr/>
        </p:nvSpPr>
        <p:spPr>
          <a:xfrm>
            <a:off x="3734948" y="10601125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40">
                <a:moveTo>
                  <a:pt x="0" y="0"/>
                </a:moveTo>
                <a:lnTo>
                  <a:pt x="9306" y="250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9" name="object 9459"/>
          <p:cNvSpPr/>
          <p:nvPr/>
        </p:nvSpPr>
        <p:spPr>
          <a:xfrm>
            <a:off x="3152227" y="10429673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760" y="60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0" name="object 9460"/>
          <p:cNvSpPr/>
          <p:nvPr/>
        </p:nvSpPr>
        <p:spPr>
          <a:xfrm>
            <a:off x="3189810" y="1044076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1" name="object 9461"/>
          <p:cNvSpPr/>
          <p:nvPr/>
        </p:nvSpPr>
        <p:spPr>
          <a:xfrm>
            <a:off x="3258176" y="1046081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2" name="object 9462"/>
          <p:cNvSpPr/>
          <p:nvPr/>
        </p:nvSpPr>
        <p:spPr>
          <a:xfrm>
            <a:off x="3326184" y="10480857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0" y="0"/>
                </a:moveTo>
                <a:lnTo>
                  <a:pt x="12527" y="357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3" name="object 9463"/>
          <p:cNvSpPr/>
          <p:nvPr/>
        </p:nvSpPr>
        <p:spPr>
          <a:xfrm>
            <a:off x="3355177" y="10489090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92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4" name="object 9464"/>
          <p:cNvSpPr/>
          <p:nvPr/>
        </p:nvSpPr>
        <p:spPr>
          <a:xfrm>
            <a:off x="3394192" y="1050090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5" name="object 9465"/>
          <p:cNvSpPr/>
          <p:nvPr/>
        </p:nvSpPr>
        <p:spPr>
          <a:xfrm>
            <a:off x="3462558" y="1052094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5" h="15240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6" name="object 9466"/>
          <p:cNvSpPr/>
          <p:nvPr/>
        </p:nvSpPr>
        <p:spPr>
          <a:xfrm>
            <a:off x="3530566" y="10540991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09">
                <a:moveTo>
                  <a:pt x="0" y="0"/>
                </a:moveTo>
                <a:lnTo>
                  <a:pt x="11096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7" name="object 9467"/>
          <p:cNvSpPr/>
          <p:nvPr/>
        </p:nvSpPr>
        <p:spPr>
          <a:xfrm>
            <a:off x="4054585" y="1026180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8" name="object 9468"/>
          <p:cNvSpPr/>
          <p:nvPr/>
        </p:nvSpPr>
        <p:spPr>
          <a:xfrm>
            <a:off x="4034540" y="1028614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9" name="object 9469"/>
          <p:cNvSpPr/>
          <p:nvPr/>
        </p:nvSpPr>
        <p:spPr>
          <a:xfrm>
            <a:off x="4014496" y="103545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0" name="object 9470"/>
          <p:cNvSpPr/>
          <p:nvPr/>
        </p:nvSpPr>
        <p:spPr>
          <a:xfrm>
            <a:off x="3994452" y="104225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1" name="object 9471"/>
          <p:cNvSpPr/>
          <p:nvPr/>
        </p:nvSpPr>
        <p:spPr>
          <a:xfrm>
            <a:off x="3974407" y="104908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2" name="object 9472"/>
          <p:cNvSpPr/>
          <p:nvPr/>
        </p:nvSpPr>
        <p:spPr>
          <a:xfrm>
            <a:off x="3954363" y="105588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3" name="object 9473"/>
          <p:cNvSpPr/>
          <p:nvPr/>
        </p:nvSpPr>
        <p:spPr>
          <a:xfrm>
            <a:off x="3937540" y="10626896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4" name="object 9474"/>
          <p:cNvSpPr/>
          <p:nvPr/>
        </p:nvSpPr>
        <p:spPr>
          <a:xfrm>
            <a:off x="4032751" y="102567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5" name="object 9475"/>
          <p:cNvSpPr/>
          <p:nvPr/>
        </p:nvSpPr>
        <p:spPr>
          <a:xfrm>
            <a:off x="4012707" y="102983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6" name="object 9476"/>
          <p:cNvSpPr/>
          <p:nvPr/>
        </p:nvSpPr>
        <p:spPr>
          <a:xfrm>
            <a:off x="3992662" y="1036631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7" name="object 9477"/>
          <p:cNvSpPr/>
          <p:nvPr/>
        </p:nvSpPr>
        <p:spPr>
          <a:xfrm>
            <a:off x="3972617" y="104346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8" name="object 9478"/>
          <p:cNvSpPr/>
          <p:nvPr/>
        </p:nvSpPr>
        <p:spPr>
          <a:xfrm>
            <a:off x="3952573" y="1050269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9" name="object 9479"/>
          <p:cNvSpPr/>
          <p:nvPr/>
        </p:nvSpPr>
        <p:spPr>
          <a:xfrm>
            <a:off x="3932528" y="1057105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0" name="object 9480"/>
          <p:cNvSpPr/>
          <p:nvPr/>
        </p:nvSpPr>
        <p:spPr>
          <a:xfrm>
            <a:off x="3920359" y="10639066"/>
            <a:ext cx="7620" cy="24130"/>
          </a:xfrm>
          <a:custGeom>
            <a:avLst/>
            <a:gdLst/>
            <a:ahLst/>
            <a:cxnLst/>
            <a:rect l="l" t="t" r="r" b="b"/>
            <a:pathLst>
              <a:path w="7620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1" name="object 9481"/>
          <p:cNvSpPr/>
          <p:nvPr/>
        </p:nvSpPr>
        <p:spPr>
          <a:xfrm>
            <a:off x="4010559" y="10251778"/>
            <a:ext cx="12700" cy="41910"/>
          </a:xfrm>
          <a:custGeom>
            <a:avLst/>
            <a:gdLst/>
            <a:ahLst/>
            <a:cxnLst/>
            <a:rect l="l" t="t" r="r" b="b"/>
            <a:pathLst>
              <a:path w="12700" h="41909">
                <a:moveTo>
                  <a:pt x="12169" y="0"/>
                </a:moveTo>
                <a:lnTo>
                  <a:pt x="0" y="415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2" name="object 9482"/>
          <p:cNvSpPr/>
          <p:nvPr/>
        </p:nvSpPr>
        <p:spPr>
          <a:xfrm>
            <a:off x="3990514" y="1031047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3" name="object 9483"/>
          <p:cNvSpPr/>
          <p:nvPr/>
        </p:nvSpPr>
        <p:spPr>
          <a:xfrm>
            <a:off x="3970470" y="103784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4" name="object 9484"/>
          <p:cNvSpPr/>
          <p:nvPr/>
        </p:nvSpPr>
        <p:spPr>
          <a:xfrm>
            <a:off x="3950425" y="1044649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5" name="object 9485"/>
          <p:cNvSpPr/>
          <p:nvPr/>
        </p:nvSpPr>
        <p:spPr>
          <a:xfrm>
            <a:off x="3930381" y="105148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6" name="object 9486"/>
          <p:cNvSpPr/>
          <p:nvPr/>
        </p:nvSpPr>
        <p:spPr>
          <a:xfrm>
            <a:off x="3910336" y="105828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7" name="object 9487"/>
          <p:cNvSpPr/>
          <p:nvPr/>
        </p:nvSpPr>
        <p:spPr>
          <a:xfrm>
            <a:off x="3903536" y="10650877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1789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8" name="object 9488"/>
          <p:cNvSpPr/>
          <p:nvPr/>
        </p:nvSpPr>
        <p:spPr>
          <a:xfrm>
            <a:off x="3988367" y="102542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9" name="object 9489"/>
          <p:cNvSpPr/>
          <p:nvPr/>
        </p:nvSpPr>
        <p:spPr>
          <a:xfrm>
            <a:off x="3968322" y="1032229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0" name="object 9490"/>
          <p:cNvSpPr/>
          <p:nvPr/>
        </p:nvSpPr>
        <p:spPr>
          <a:xfrm>
            <a:off x="3948278" y="103906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1" name="object 9491"/>
          <p:cNvSpPr/>
          <p:nvPr/>
        </p:nvSpPr>
        <p:spPr>
          <a:xfrm>
            <a:off x="3928591" y="1045866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2" name="object 9492"/>
          <p:cNvSpPr/>
          <p:nvPr/>
        </p:nvSpPr>
        <p:spPr>
          <a:xfrm>
            <a:off x="3908547" y="105266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3" name="object 9493"/>
          <p:cNvSpPr/>
          <p:nvPr/>
        </p:nvSpPr>
        <p:spPr>
          <a:xfrm>
            <a:off x="3888502" y="1059504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4" name="object 9494"/>
          <p:cNvSpPr/>
          <p:nvPr/>
        </p:nvSpPr>
        <p:spPr>
          <a:xfrm>
            <a:off x="3986577" y="1024175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5" name="object 9495"/>
          <p:cNvSpPr/>
          <p:nvPr/>
        </p:nvSpPr>
        <p:spPr>
          <a:xfrm>
            <a:off x="3966533" y="102660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6" name="object 9496"/>
          <p:cNvSpPr/>
          <p:nvPr/>
        </p:nvSpPr>
        <p:spPr>
          <a:xfrm>
            <a:off x="3946488" y="103344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7" name="object 9497"/>
          <p:cNvSpPr/>
          <p:nvPr/>
        </p:nvSpPr>
        <p:spPr>
          <a:xfrm>
            <a:off x="3926444" y="104024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8" name="object 9498"/>
          <p:cNvSpPr/>
          <p:nvPr/>
        </p:nvSpPr>
        <p:spPr>
          <a:xfrm>
            <a:off x="3906399" y="104708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9" name="object 9499"/>
          <p:cNvSpPr/>
          <p:nvPr/>
        </p:nvSpPr>
        <p:spPr>
          <a:xfrm>
            <a:off x="3886355" y="105388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0" name="object 9500"/>
          <p:cNvSpPr/>
          <p:nvPr/>
        </p:nvSpPr>
        <p:spPr>
          <a:xfrm>
            <a:off x="3869532" y="10606851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1" name="object 9501"/>
          <p:cNvSpPr/>
          <p:nvPr/>
        </p:nvSpPr>
        <p:spPr>
          <a:xfrm>
            <a:off x="3964385" y="1023674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2" name="object 9502"/>
          <p:cNvSpPr/>
          <p:nvPr/>
        </p:nvSpPr>
        <p:spPr>
          <a:xfrm>
            <a:off x="3944341" y="102782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3" name="object 9503"/>
          <p:cNvSpPr/>
          <p:nvPr/>
        </p:nvSpPr>
        <p:spPr>
          <a:xfrm>
            <a:off x="3924296" y="103462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4" name="object 9504"/>
          <p:cNvSpPr/>
          <p:nvPr/>
        </p:nvSpPr>
        <p:spPr>
          <a:xfrm>
            <a:off x="3904251" y="104146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5" name="object 9505"/>
          <p:cNvSpPr/>
          <p:nvPr/>
        </p:nvSpPr>
        <p:spPr>
          <a:xfrm>
            <a:off x="3884207" y="104826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6" name="object 9506"/>
          <p:cNvSpPr/>
          <p:nvPr/>
        </p:nvSpPr>
        <p:spPr>
          <a:xfrm>
            <a:off x="3864163" y="105510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7" name="object 9507"/>
          <p:cNvSpPr/>
          <p:nvPr/>
        </p:nvSpPr>
        <p:spPr>
          <a:xfrm>
            <a:off x="3852351" y="10619021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8" name="object 9508"/>
          <p:cNvSpPr/>
          <p:nvPr/>
        </p:nvSpPr>
        <p:spPr>
          <a:xfrm>
            <a:off x="3942551" y="10231734"/>
            <a:ext cx="12700" cy="41910"/>
          </a:xfrm>
          <a:custGeom>
            <a:avLst/>
            <a:gdLst/>
            <a:ahLst/>
            <a:cxnLst/>
            <a:rect l="l" t="t" r="r" b="b"/>
            <a:pathLst>
              <a:path w="12700" h="41909">
                <a:moveTo>
                  <a:pt x="12169" y="0"/>
                </a:moveTo>
                <a:lnTo>
                  <a:pt x="0" y="415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9" name="object 9509"/>
          <p:cNvSpPr/>
          <p:nvPr/>
        </p:nvSpPr>
        <p:spPr>
          <a:xfrm>
            <a:off x="3922507" y="102904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0" name="object 9510"/>
          <p:cNvSpPr/>
          <p:nvPr/>
        </p:nvSpPr>
        <p:spPr>
          <a:xfrm>
            <a:off x="3902462" y="103584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1" name="object 9511"/>
          <p:cNvSpPr/>
          <p:nvPr/>
        </p:nvSpPr>
        <p:spPr>
          <a:xfrm>
            <a:off x="3882418" y="1042645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2" name="object 9512"/>
          <p:cNvSpPr/>
          <p:nvPr/>
        </p:nvSpPr>
        <p:spPr>
          <a:xfrm>
            <a:off x="3862373" y="104948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3" name="object 9513"/>
          <p:cNvSpPr/>
          <p:nvPr/>
        </p:nvSpPr>
        <p:spPr>
          <a:xfrm>
            <a:off x="3842329" y="105628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4" name="object 9514"/>
          <p:cNvSpPr/>
          <p:nvPr/>
        </p:nvSpPr>
        <p:spPr>
          <a:xfrm>
            <a:off x="3835170" y="10630833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2147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5" name="object 9515"/>
          <p:cNvSpPr/>
          <p:nvPr/>
        </p:nvSpPr>
        <p:spPr>
          <a:xfrm>
            <a:off x="3920359" y="102342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6" name="object 9516"/>
          <p:cNvSpPr/>
          <p:nvPr/>
        </p:nvSpPr>
        <p:spPr>
          <a:xfrm>
            <a:off x="3900315" y="103022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7" name="object 9517"/>
          <p:cNvSpPr/>
          <p:nvPr/>
        </p:nvSpPr>
        <p:spPr>
          <a:xfrm>
            <a:off x="3880270" y="103706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8" name="object 9518"/>
          <p:cNvSpPr/>
          <p:nvPr/>
        </p:nvSpPr>
        <p:spPr>
          <a:xfrm>
            <a:off x="3860226" y="104386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9" name="object 9519"/>
          <p:cNvSpPr/>
          <p:nvPr/>
        </p:nvSpPr>
        <p:spPr>
          <a:xfrm>
            <a:off x="3840181" y="105066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0" name="object 9520"/>
          <p:cNvSpPr/>
          <p:nvPr/>
        </p:nvSpPr>
        <p:spPr>
          <a:xfrm>
            <a:off x="3820136" y="105749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1" name="object 9521"/>
          <p:cNvSpPr/>
          <p:nvPr/>
        </p:nvSpPr>
        <p:spPr>
          <a:xfrm>
            <a:off x="3918211" y="10221711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2" name="object 9522"/>
          <p:cNvSpPr/>
          <p:nvPr/>
        </p:nvSpPr>
        <p:spPr>
          <a:xfrm>
            <a:off x="3898525" y="1024605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4675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3" name="object 9523"/>
          <p:cNvSpPr/>
          <p:nvPr/>
        </p:nvSpPr>
        <p:spPr>
          <a:xfrm>
            <a:off x="3878480" y="103144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4" name="object 9524"/>
          <p:cNvSpPr/>
          <p:nvPr/>
        </p:nvSpPr>
        <p:spPr>
          <a:xfrm>
            <a:off x="3858436" y="103824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5" name="object 9525"/>
          <p:cNvSpPr/>
          <p:nvPr/>
        </p:nvSpPr>
        <p:spPr>
          <a:xfrm>
            <a:off x="3838391" y="104507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6" name="object 9526"/>
          <p:cNvSpPr/>
          <p:nvPr/>
        </p:nvSpPr>
        <p:spPr>
          <a:xfrm>
            <a:off x="3818347" y="105187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7" name="object 9527"/>
          <p:cNvSpPr/>
          <p:nvPr/>
        </p:nvSpPr>
        <p:spPr>
          <a:xfrm>
            <a:off x="3801166" y="10586807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8" name="object 9528"/>
          <p:cNvSpPr/>
          <p:nvPr/>
        </p:nvSpPr>
        <p:spPr>
          <a:xfrm>
            <a:off x="3896377" y="102167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9" name="object 9529"/>
          <p:cNvSpPr/>
          <p:nvPr/>
        </p:nvSpPr>
        <p:spPr>
          <a:xfrm>
            <a:off x="3876333" y="102582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0" name="object 9530"/>
          <p:cNvSpPr/>
          <p:nvPr/>
        </p:nvSpPr>
        <p:spPr>
          <a:xfrm>
            <a:off x="3856288" y="103262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1" name="object 9531"/>
          <p:cNvSpPr/>
          <p:nvPr/>
        </p:nvSpPr>
        <p:spPr>
          <a:xfrm>
            <a:off x="3836244" y="103945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2" name="object 9532"/>
          <p:cNvSpPr/>
          <p:nvPr/>
        </p:nvSpPr>
        <p:spPr>
          <a:xfrm>
            <a:off x="3816199" y="104626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3" name="object 9533"/>
          <p:cNvSpPr/>
          <p:nvPr/>
        </p:nvSpPr>
        <p:spPr>
          <a:xfrm>
            <a:off x="3796155" y="105309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4" name="object 9534"/>
          <p:cNvSpPr/>
          <p:nvPr/>
        </p:nvSpPr>
        <p:spPr>
          <a:xfrm>
            <a:off x="3784343" y="10598977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5" name="object 9535"/>
          <p:cNvSpPr/>
          <p:nvPr/>
        </p:nvSpPr>
        <p:spPr>
          <a:xfrm>
            <a:off x="3874185" y="10211689"/>
            <a:ext cx="12700" cy="41910"/>
          </a:xfrm>
          <a:custGeom>
            <a:avLst/>
            <a:gdLst/>
            <a:ahLst/>
            <a:cxnLst/>
            <a:rect l="l" t="t" r="r" b="b"/>
            <a:pathLst>
              <a:path w="12700" h="41909">
                <a:moveTo>
                  <a:pt x="12169" y="0"/>
                </a:moveTo>
                <a:lnTo>
                  <a:pt x="0" y="415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6" name="object 9536"/>
          <p:cNvSpPr/>
          <p:nvPr/>
        </p:nvSpPr>
        <p:spPr>
          <a:xfrm>
            <a:off x="3854141" y="102703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7" name="object 9537"/>
          <p:cNvSpPr/>
          <p:nvPr/>
        </p:nvSpPr>
        <p:spPr>
          <a:xfrm>
            <a:off x="3834096" y="103383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8" name="object 9538"/>
          <p:cNvSpPr/>
          <p:nvPr/>
        </p:nvSpPr>
        <p:spPr>
          <a:xfrm>
            <a:off x="3814052" y="1040640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9" name="object 9539"/>
          <p:cNvSpPr/>
          <p:nvPr/>
        </p:nvSpPr>
        <p:spPr>
          <a:xfrm>
            <a:off x="3794007" y="104747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0" name="object 9540"/>
          <p:cNvSpPr/>
          <p:nvPr/>
        </p:nvSpPr>
        <p:spPr>
          <a:xfrm>
            <a:off x="3773963" y="1054278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1" name="object 9541"/>
          <p:cNvSpPr/>
          <p:nvPr/>
        </p:nvSpPr>
        <p:spPr>
          <a:xfrm>
            <a:off x="3767162" y="10611146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2" name="object 9542"/>
          <p:cNvSpPr/>
          <p:nvPr/>
        </p:nvSpPr>
        <p:spPr>
          <a:xfrm>
            <a:off x="3850203" y="10201667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51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3" name="object 9543"/>
          <p:cNvSpPr/>
          <p:nvPr/>
        </p:nvSpPr>
        <p:spPr>
          <a:xfrm>
            <a:off x="3830159" y="1022600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4" name="object 9544"/>
          <p:cNvSpPr/>
          <p:nvPr/>
        </p:nvSpPr>
        <p:spPr>
          <a:xfrm>
            <a:off x="3810114" y="102943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5" name="object 9545"/>
          <p:cNvSpPr/>
          <p:nvPr/>
        </p:nvSpPr>
        <p:spPr>
          <a:xfrm>
            <a:off x="3790070" y="103623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6" name="object 9546"/>
          <p:cNvSpPr/>
          <p:nvPr/>
        </p:nvSpPr>
        <p:spPr>
          <a:xfrm>
            <a:off x="3770026" y="104307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7" name="object 9547"/>
          <p:cNvSpPr/>
          <p:nvPr/>
        </p:nvSpPr>
        <p:spPr>
          <a:xfrm>
            <a:off x="3749981" y="104987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8" name="object 9548"/>
          <p:cNvSpPr/>
          <p:nvPr/>
        </p:nvSpPr>
        <p:spPr>
          <a:xfrm>
            <a:off x="3733158" y="10566762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9" name="object 9549"/>
          <p:cNvSpPr/>
          <p:nvPr/>
        </p:nvSpPr>
        <p:spPr>
          <a:xfrm>
            <a:off x="3828369" y="1019665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0" name="object 9550"/>
          <p:cNvSpPr/>
          <p:nvPr/>
        </p:nvSpPr>
        <p:spPr>
          <a:xfrm>
            <a:off x="3808325" y="1023817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1" name="object 9551"/>
          <p:cNvSpPr/>
          <p:nvPr/>
        </p:nvSpPr>
        <p:spPr>
          <a:xfrm>
            <a:off x="3788280" y="103061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2" name="object 9552"/>
          <p:cNvSpPr/>
          <p:nvPr/>
        </p:nvSpPr>
        <p:spPr>
          <a:xfrm>
            <a:off x="3768236" y="1037455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3" name="object 9553"/>
          <p:cNvSpPr/>
          <p:nvPr/>
        </p:nvSpPr>
        <p:spPr>
          <a:xfrm>
            <a:off x="3748191" y="104425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4" name="object 9554"/>
          <p:cNvSpPr/>
          <p:nvPr/>
        </p:nvSpPr>
        <p:spPr>
          <a:xfrm>
            <a:off x="3728147" y="105109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5" name="object 9555"/>
          <p:cNvSpPr/>
          <p:nvPr/>
        </p:nvSpPr>
        <p:spPr>
          <a:xfrm>
            <a:off x="3715977" y="10578932"/>
            <a:ext cx="7620" cy="24130"/>
          </a:xfrm>
          <a:custGeom>
            <a:avLst/>
            <a:gdLst/>
            <a:ahLst/>
            <a:cxnLst/>
            <a:rect l="l" t="t" r="r" b="b"/>
            <a:pathLst>
              <a:path w="7620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6" name="object 9556"/>
          <p:cNvSpPr/>
          <p:nvPr/>
        </p:nvSpPr>
        <p:spPr>
          <a:xfrm>
            <a:off x="3806177" y="10191645"/>
            <a:ext cx="12700" cy="41910"/>
          </a:xfrm>
          <a:custGeom>
            <a:avLst/>
            <a:gdLst/>
            <a:ahLst/>
            <a:cxnLst/>
            <a:rect l="l" t="t" r="r" b="b"/>
            <a:pathLst>
              <a:path w="12700" h="41909">
                <a:moveTo>
                  <a:pt x="12169" y="0"/>
                </a:moveTo>
                <a:lnTo>
                  <a:pt x="0" y="4152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7" name="object 9557"/>
          <p:cNvSpPr/>
          <p:nvPr/>
        </p:nvSpPr>
        <p:spPr>
          <a:xfrm>
            <a:off x="3786133" y="102503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8" name="object 9558"/>
          <p:cNvSpPr/>
          <p:nvPr/>
        </p:nvSpPr>
        <p:spPr>
          <a:xfrm>
            <a:off x="3766088" y="103183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9" name="object 9559"/>
          <p:cNvSpPr/>
          <p:nvPr/>
        </p:nvSpPr>
        <p:spPr>
          <a:xfrm>
            <a:off x="3746044" y="103863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0" name="object 9560"/>
          <p:cNvSpPr/>
          <p:nvPr/>
        </p:nvSpPr>
        <p:spPr>
          <a:xfrm>
            <a:off x="3725999" y="104547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1" name="object 9561"/>
          <p:cNvSpPr/>
          <p:nvPr/>
        </p:nvSpPr>
        <p:spPr>
          <a:xfrm>
            <a:off x="3705955" y="105227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2" name="object 9562"/>
          <p:cNvSpPr/>
          <p:nvPr/>
        </p:nvSpPr>
        <p:spPr>
          <a:xfrm>
            <a:off x="3699154" y="10591102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3" name="object 9563"/>
          <p:cNvSpPr/>
          <p:nvPr/>
        </p:nvSpPr>
        <p:spPr>
          <a:xfrm>
            <a:off x="3783985" y="101941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4" name="object 9564"/>
          <p:cNvSpPr/>
          <p:nvPr/>
        </p:nvSpPr>
        <p:spPr>
          <a:xfrm>
            <a:off x="3763941" y="102621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5" name="object 9565"/>
          <p:cNvSpPr/>
          <p:nvPr/>
        </p:nvSpPr>
        <p:spPr>
          <a:xfrm>
            <a:off x="3743896" y="103305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6" name="object 9566"/>
          <p:cNvSpPr/>
          <p:nvPr/>
        </p:nvSpPr>
        <p:spPr>
          <a:xfrm>
            <a:off x="3723852" y="103985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7" name="object 9567"/>
          <p:cNvSpPr/>
          <p:nvPr/>
        </p:nvSpPr>
        <p:spPr>
          <a:xfrm>
            <a:off x="3703807" y="1046654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8" name="object 9568"/>
          <p:cNvSpPr/>
          <p:nvPr/>
        </p:nvSpPr>
        <p:spPr>
          <a:xfrm>
            <a:off x="3683763" y="105349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9" name="object 9569"/>
          <p:cNvSpPr/>
          <p:nvPr/>
        </p:nvSpPr>
        <p:spPr>
          <a:xfrm>
            <a:off x="3782195" y="1018198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0" name="object 9570"/>
          <p:cNvSpPr/>
          <p:nvPr/>
        </p:nvSpPr>
        <p:spPr>
          <a:xfrm>
            <a:off x="3762151" y="1020596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1" name="object 9571"/>
          <p:cNvSpPr/>
          <p:nvPr/>
        </p:nvSpPr>
        <p:spPr>
          <a:xfrm>
            <a:off x="3742106" y="102743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2" name="object 9572"/>
          <p:cNvSpPr/>
          <p:nvPr/>
        </p:nvSpPr>
        <p:spPr>
          <a:xfrm>
            <a:off x="3722062" y="103423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3" name="object 9573"/>
          <p:cNvSpPr/>
          <p:nvPr/>
        </p:nvSpPr>
        <p:spPr>
          <a:xfrm>
            <a:off x="3702018" y="104107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4" name="object 9574"/>
          <p:cNvSpPr/>
          <p:nvPr/>
        </p:nvSpPr>
        <p:spPr>
          <a:xfrm>
            <a:off x="3681973" y="104787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5" name="object 9575"/>
          <p:cNvSpPr/>
          <p:nvPr/>
        </p:nvSpPr>
        <p:spPr>
          <a:xfrm>
            <a:off x="3665150" y="10546718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6" name="object 9576"/>
          <p:cNvSpPr/>
          <p:nvPr/>
        </p:nvSpPr>
        <p:spPr>
          <a:xfrm>
            <a:off x="3760003" y="10176970"/>
            <a:ext cx="7620" cy="24130"/>
          </a:xfrm>
          <a:custGeom>
            <a:avLst/>
            <a:gdLst/>
            <a:ahLst/>
            <a:cxnLst/>
            <a:rect l="l" t="t" r="r" b="b"/>
            <a:pathLst>
              <a:path w="7620" h="24129">
                <a:moveTo>
                  <a:pt x="7158" y="0"/>
                </a:moveTo>
                <a:lnTo>
                  <a:pt x="0" y="2398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7" name="object 9577"/>
          <p:cNvSpPr/>
          <p:nvPr/>
        </p:nvSpPr>
        <p:spPr>
          <a:xfrm>
            <a:off x="3739959" y="102181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8" name="object 9578"/>
          <p:cNvSpPr/>
          <p:nvPr/>
        </p:nvSpPr>
        <p:spPr>
          <a:xfrm>
            <a:off x="3719914" y="1028614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9" name="object 9579"/>
          <p:cNvSpPr/>
          <p:nvPr/>
        </p:nvSpPr>
        <p:spPr>
          <a:xfrm>
            <a:off x="3699870" y="103545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0" name="object 9580"/>
          <p:cNvSpPr/>
          <p:nvPr/>
        </p:nvSpPr>
        <p:spPr>
          <a:xfrm>
            <a:off x="3679826" y="104225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1" name="object 9581"/>
          <p:cNvSpPr/>
          <p:nvPr/>
        </p:nvSpPr>
        <p:spPr>
          <a:xfrm>
            <a:off x="3659781" y="104908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2" name="object 9582"/>
          <p:cNvSpPr/>
          <p:nvPr/>
        </p:nvSpPr>
        <p:spPr>
          <a:xfrm>
            <a:off x="3647969" y="10558888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3" name="object 9583"/>
          <p:cNvSpPr/>
          <p:nvPr/>
        </p:nvSpPr>
        <p:spPr>
          <a:xfrm>
            <a:off x="3738169" y="10171958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4" name="object 9584"/>
          <p:cNvSpPr/>
          <p:nvPr/>
        </p:nvSpPr>
        <p:spPr>
          <a:xfrm>
            <a:off x="3718125" y="102303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5" name="object 9585"/>
          <p:cNvSpPr/>
          <p:nvPr/>
        </p:nvSpPr>
        <p:spPr>
          <a:xfrm>
            <a:off x="3698080" y="102983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6" name="object 9586"/>
          <p:cNvSpPr/>
          <p:nvPr/>
        </p:nvSpPr>
        <p:spPr>
          <a:xfrm>
            <a:off x="3678036" y="1036631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7" name="object 9587"/>
          <p:cNvSpPr/>
          <p:nvPr/>
        </p:nvSpPr>
        <p:spPr>
          <a:xfrm>
            <a:off x="3657991" y="104346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8" name="object 9588"/>
          <p:cNvSpPr/>
          <p:nvPr/>
        </p:nvSpPr>
        <p:spPr>
          <a:xfrm>
            <a:off x="3637947" y="1050269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9" name="object 9589"/>
          <p:cNvSpPr/>
          <p:nvPr/>
        </p:nvSpPr>
        <p:spPr>
          <a:xfrm>
            <a:off x="3630788" y="10571057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2147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0" name="object 9590"/>
          <p:cNvSpPr/>
          <p:nvPr/>
        </p:nvSpPr>
        <p:spPr>
          <a:xfrm>
            <a:off x="3715977" y="101741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1" name="object 9591"/>
          <p:cNvSpPr/>
          <p:nvPr/>
        </p:nvSpPr>
        <p:spPr>
          <a:xfrm>
            <a:off x="3695932" y="102421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2" name="object 9592"/>
          <p:cNvSpPr/>
          <p:nvPr/>
        </p:nvSpPr>
        <p:spPr>
          <a:xfrm>
            <a:off x="3675888" y="1031047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3" name="object 9593"/>
          <p:cNvSpPr/>
          <p:nvPr/>
        </p:nvSpPr>
        <p:spPr>
          <a:xfrm>
            <a:off x="3655844" y="103784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4" name="object 9594"/>
          <p:cNvSpPr/>
          <p:nvPr/>
        </p:nvSpPr>
        <p:spPr>
          <a:xfrm>
            <a:off x="3635799" y="1044649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5" name="object 9595"/>
          <p:cNvSpPr/>
          <p:nvPr/>
        </p:nvSpPr>
        <p:spPr>
          <a:xfrm>
            <a:off x="3615755" y="105148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6" name="object 9596"/>
          <p:cNvSpPr/>
          <p:nvPr/>
        </p:nvSpPr>
        <p:spPr>
          <a:xfrm>
            <a:off x="3713829" y="1016193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7" name="object 9597"/>
          <p:cNvSpPr/>
          <p:nvPr/>
        </p:nvSpPr>
        <p:spPr>
          <a:xfrm>
            <a:off x="3693785" y="1018627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8" name="object 9598"/>
          <p:cNvSpPr/>
          <p:nvPr/>
        </p:nvSpPr>
        <p:spPr>
          <a:xfrm>
            <a:off x="3673740" y="102542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9" name="object 9599"/>
          <p:cNvSpPr/>
          <p:nvPr/>
        </p:nvSpPr>
        <p:spPr>
          <a:xfrm>
            <a:off x="3653696" y="1032229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0" name="object 9600"/>
          <p:cNvSpPr/>
          <p:nvPr/>
        </p:nvSpPr>
        <p:spPr>
          <a:xfrm>
            <a:off x="3633652" y="103906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1" name="object 9601"/>
          <p:cNvSpPr/>
          <p:nvPr/>
        </p:nvSpPr>
        <p:spPr>
          <a:xfrm>
            <a:off x="3613607" y="1045866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2" name="object 9602"/>
          <p:cNvSpPr/>
          <p:nvPr/>
        </p:nvSpPr>
        <p:spPr>
          <a:xfrm>
            <a:off x="3596784" y="10526673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3" name="object 9603"/>
          <p:cNvSpPr/>
          <p:nvPr/>
        </p:nvSpPr>
        <p:spPr>
          <a:xfrm>
            <a:off x="3691995" y="101569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4" name="object 9604"/>
          <p:cNvSpPr/>
          <p:nvPr/>
        </p:nvSpPr>
        <p:spPr>
          <a:xfrm>
            <a:off x="3671951" y="101980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5" name="object 9605"/>
          <p:cNvSpPr/>
          <p:nvPr/>
        </p:nvSpPr>
        <p:spPr>
          <a:xfrm>
            <a:off x="3651906" y="102660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6" name="object 9606"/>
          <p:cNvSpPr/>
          <p:nvPr/>
        </p:nvSpPr>
        <p:spPr>
          <a:xfrm>
            <a:off x="3631862" y="103344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7" name="object 9607"/>
          <p:cNvSpPr/>
          <p:nvPr/>
        </p:nvSpPr>
        <p:spPr>
          <a:xfrm>
            <a:off x="3611817" y="104024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8" name="object 9608"/>
          <p:cNvSpPr/>
          <p:nvPr/>
        </p:nvSpPr>
        <p:spPr>
          <a:xfrm>
            <a:off x="3591773" y="104708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9" name="object 9609"/>
          <p:cNvSpPr/>
          <p:nvPr/>
        </p:nvSpPr>
        <p:spPr>
          <a:xfrm>
            <a:off x="3579961" y="10538843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0" name="object 9610"/>
          <p:cNvSpPr/>
          <p:nvPr/>
        </p:nvSpPr>
        <p:spPr>
          <a:xfrm>
            <a:off x="3669803" y="10151914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1" name="object 9611"/>
          <p:cNvSpPr/>
          <p:nvPr/>
        </p:nvSpPr>
        <p:spPr>
          <a:xfrm>
            <a:off x="3649759" y="102102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2" name="object 9612"/>
          <p:cNvSpPr/>
          <p:nvPr/>
        </p:nvSpPr>
        <p:spPr>
          <a:xfrm>
            <a:off x="3629714" y="102782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3" name="object 9613"/>
          <p:cNvSpPr/>
          <p:nvPr/>
        </p:nvSpPr>
        <p:spPr>
          <a:xfrm>
            <a:off x="3609670" y="103462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4" name="object 9614"/>
          <p:cNvSpPr/>
          <p:nvPr/>
        </p:nvSpPr>
        <p:spPr>
          <a:xfrm>
            <a:off x="3589625" y="104146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5" name="object 9615"/>
          <p:cNvSpPr/>
          <p:nvPr/>
        </p:nvSpPr>
        <p:spPr>
          <a:xfrm>
            <a:off x="3569581" y="104826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6" name="object 9616"/>
          <p:cNvSpPr/>
          <p:nvPr/>
        </p:nvSpPr>
        <p:spPr>
          <a:xfrm>
            <a:off x="3562780" y="1055101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7" name="object 9617"/>
          <p:cNvSpPr/>
          <p:nvPr/>
        </p:nvSpPr>
        <p:spPr>
          <a:xfrm>
            <a:off x="3645822" y="10141891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8" name="object 9618"/>
          <p:cNvSpPr/>
          <p:nvPr/>
        </p:nvSpPr>
        <p:spPr>
          <a:xfrm>
            <a:off x="3625777" y="101662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9" name="object 9619"/>
          <p:cNvSpPr/>
          <p:nvPr/>
        </p:nvSpPr>
        <p:spPr>
          <a:xfrm>
            <a:off x="3605733" y="102342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0" name="object 9620"/>
          <p:cNvSpPr/>
          <p:nvPr/>
        </p:nvSpPr>
        <p:spPr>
          <a:xfrm>
            <a:off x="3585688" y="103022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1" name="object 9621"/>
          <p:cNvSpPr/>
          <p:nvPr/>
        </p:nvSpPr>
        <p:spPr>
          <a:xfrm>
            <a:off x="3565644" y="103706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2" name="object 9622"/>
          <p:cNvSpPr/>
          <p:nvPr/>
        </p:nvSpPr>
        <p:spPr>
          <a:xfrm>
            <a:off x="3545599" y="104386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3" name="object 9623"/>
          <p:cNvSpPr/>
          <p:nvPr/>
        </p:nvSpPr>
        <p:spPr>
          <a:xfrm>
            <a:off x="3528776" y="10506629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4" name="object 9624"/>
          <p:cNvSpPr/>
          <p:nvPr/>
        </p:nvSpPr>
        <p:spPr>
          <a:xfrm>
            <a:off x="3623629" y="101368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5" name="object 9625"/>
          <p:cNvSpPr/>
          <p:nvPr/>
        </p:nvSpPr>
        <p:spPr>
          <a:xfrm>
            <a:off x="3603585" y="101780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6" name="object 9626"/>
          <p:cNvSpPr/>
          <p:nvPr/>
        </p:nvSpPr>
        <p:spPr>
          <a:xfrm>
            <a:off x="3583540" y="1024605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7" name="object 9627"/>
          <p:cNvSpPr/>
          <p:nvPr/>
        </p:nvSpPr>
        <p:spPr>
          <a:xfrm>
            <a:off x="3563496" y="103144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8" name="object 9628"/>
          <p:cNvSpPr/>
          <p:nvPr/>
        </p:nvSpPr>
        <p:spPr>
          <a:xfrm>
            <a:off x="3543810" y="103824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4675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9" name="object 9629"/>
          <p:cNvSpPr/>
          <p:nvPr/>
        </p:nvSpPr>
        <p:spPr>
          <a:xfrm>
            <a:off x="3523765" y="104507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0" name="object 9630"/>
          <p:cNvSpPr/>
          <p:nvPr/>
        </p:nvSpPr>
        <p:spPr>
          <a:xfrm>
            <a:off x="3511595" y="10518799"/>
            <a:ext cx="7620" cy="24130"/>
          </a:xfrm>
          <a:custGeom>
            <a:avLst/>
            <a:gdLst/>
            <a:ahLst/>
            <a:cxnLst/>
            <a:rect l="l" t="t" r="r" b="b"/>
            <a:pathLst>
              <a:path w="7620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1" name="object 9631"/>
          <p:cNvSpPr/>
          <p:nvPr/>
        </p:nvSpPr>
        <p:spPr>
          <a:xfrm>
            <a:off x="3601795" y="10131869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2" name="object 9632"/>
          <p:cNvSpPr/>
          <p:nvPr/>
        </p:nvSpPr>
        <p:spPr>
          <a:xfrm>
            <a:off x="3581751" y="101902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3" name="object 9633"/>
          <p:cNvSpPr/>
          <p:nvPr/>
        </p:nvSpPr>
        <p:spPr>
          <a:xfrm>
            <a:off x="3561707" y="102582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4" name="object 9634"/>
          <p:cNvSpPr/>
          <p:nvPr/>
        </p:nvSpPr>
        <p:spPr>
          <a:xfrm>
            <a:off x="3541662" y="103262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5" name="object 9635"/>
          <p:cNvSpPr/>
          <p:nvPr/>
        </p:nvSpPr>
        <p:spPr>
          <a:xfrm>
            <a:off x="3521617" y="103945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6" name="object 9636"/>
          <p:cNvSpPr/>
          <p:nvPr/>
        </p:nvSpPr>
        <p:spPr>
          <a:xfrm>
            <a:off x="3501573" y="104626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7" name="object 9637"/>
          <p:cNvSpPr/>
          <p:nvPr/>
        </p:nvSpPr>
        <p:spPr>
          <a:xfrm>
            <a:off x="3494772" y="10530968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8" name="object 9638"/>
          <p:cNvSpPr/>
          <p:nvPr/>
        </p:nvSpPr>
        <p:spPr>
          <a:xfrm>
            <a:off x="3579603" y="101340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9" name="object 9639"/>
          <p:cNvSpPr/>
          <p:nvPr/>
        </p:nvSpPr>
        <p:spPr>
          <a:xfrm>
            <a:off x="3559559" y="102020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0" name="object 9640"/>
          <p:cNvSpPr/>
          <p:nvPr/>
        </p:nvSpPr>
        <p:spPr>
          <a:xfrm>
            <a:off x="3539514" y="102703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1" name="object 9641"/>
          <p:cNvSpPr/>
          <p:nvPr/>
        </p:nvSpPr>
        <p:spPr>
          <a:xfrm>
            <a:off x="3519470" y="103383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2" name="object 9642"/>
          <p:cNvSpPr/>
          <p:nvPr/>
        </p:nvSpPr>
        <p:spPr>
          <a:xfrm>
            <a:off x="3499425" y="1040640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3" name="object 9643"/>
          <p:cNvSpPr/>
          <p:nvPr/>
        </p:nvSpPr>
        <p:spPr>
          <a:xfrm>
            <a:off x="3479381" y="104747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4" name="object 9644"/>
          <p:cNvSpPr/>
          <p:nvPr/>
        </p:nvSpPr>
        <p:spPr>
          <a:xfrm>
            <a:off x="3577814" y="10121848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5" name="object 9645"/>
          <p:cNvSpPr/>
          <p:nvPr/>
        </p:nvSpPr>
        <p:spPr>
          <a:xfrm>
            <a:off x="3557769" y="101461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6" name="object 9646"/>
          <p:cNvSpPr/>
          <p:nvPr/>
        </p:nvSpPr>
        <p:spPr>
          <a:xfrm>
            <a:off x="3537725" y="102141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7" name="object 9647"/>
          <p:cNvSpPr/>
          <p:nvPr/>
        </p:nvSpPr>
        <p:spPr>
          <a:xfrm>
            <a:off x="3517680" y="102822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8" name="object 9648"/>
          <p:cNvSpPr/>
          <p:nvPr/>
        </p:nvSpPr>
        <p:spPr>
          <a:xfrm>
            <a:off x="3497636" y="103505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9" name="object 9649"/>
          <p:cNvSpPr/>
          <p:nvPr/>
        </p:nvSpPr>
        <p:spPr>
          <a:xfrm>
            <a:off x="3477591" y="1041857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0" name="object 9650"/>
          <p:cNvSpPr/>
          <p:nvPr/>
        </p:nvSpPr>
        <p:spPr>
          <a:xfrm>
            <a:off x="3460410" y="10486584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1" name="object 9651"/>
          <p:cNvSpPr/>
          <p:nvPr/>
        </p:nvSpPr>
        <p:spPr>
          <a:xfrm>
            <a:off x="3555622" y="101168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2" name="object 9652"/>
          <p:cNvSpPr/>
          <p:nvPr/>
        </p:nvSpPr>
        <p:spPr>
          <a:xfrm>
            <a:off x="3535577" y="101579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3" name="object 9653"/>
          <p:cNvSpPr/>
          <p:nvPr/>
        </p:nvSpPr>
        <p:spPr>
          <a:xfrm>
            <a:off x="3515533" y="1022636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4" name="object 9654"/>
          <p:cNvSpPr/>
          <p:nvPr/>
        </p:nvSpPr>
        <p:spPr>
          <a:xfrm>
            <a:off x="3495488" y="102943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5" name="object 9655"/>
          <p:cNvSpPr/>
          <p:nvPr/>
        </p:nvSpPr>
        <p:spPr>
          <a:xfrm>
            <a:off x="3475444" y="103623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6" name="object 9656"/>
          <p:cNvSpPr/>
          <p:nvPr/>
        </p:nvSpPr>
        <p:spPr>
          <a:xfrm>
            <a:off x="3455399" y="104307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7" name="object 9657"/>
          <p:cNvSpPr/>
          <p:nvPr/>
        </p:nvSpPr>
        <p:spPr>
          <a:xfrm>
            <a:off x="3443587" y="10498754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8" name="object 9658"/>
          <p:cNvSpPr/>
          <p:nvPr/>
        </p:nvSpPr>
        <p:spPr>
          <a:xfrm>
            <a:off x="3533430" y="10111825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9" name="object 9659"/>
          <p:cNvSpPr/>
          <p:nvPr/>
        </p:nvSpPr>
        <p:spPr>
          <a:xfrm>
            <a:off x="3513743" y="101701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4675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0" name="object 9660"/>
          <p:cNvSpPr/>
          <p:nvPr/>
        </p:nvSpPr>
        <p:spPr>
          <a:xfrm>
            <a:off x="3493699" y="1023817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1" name="object 9661"/>
          <p:cNvSpPr/>
          <p:nvPr/>
        </p:nvSpPr>
        <p:spPr>
          <a:xfrm>
            <a:off x="3473654" y="103061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2" name="object 9662"/>
          <p:cNvSpPr/>
          <p:nvPr/>
        </p:nvSpPr>
        <p:spPr>
          <a:xfrm>
            <a:off x="3453610" y="1037455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3" name="object 9663"/>
          <p:cNvSpPr/>
          <p:nvPr/>
        </p:nvSpPr>
        <p:spPr>
          <a:xfrm>
            <a:off x="3433565" y="104425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4" name="object 9664"/>
          <p:cNvSpPr/>
          <p:nvPr/>
        </p:nvSpPr>
        <p:spPr>
          <a:xfrm>
            <a:off x="3426406" y="10510924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2147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5" name="object 9665"/>
          <p:cNvSpPr/>
          <p:nvPr/>
        </p:nvSpPr>
        <p:spPr>
          <a:xfrm>
            <a:off x="3511595" y="101139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6" name="object 9666"/>
          <p:cNvSpPr/>
          <p:nvPr/>
        </p:nvSpPr>
        <p:spPr>
          <a:xfrm>
            <a:off x="3491551" y="101819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7" name="object 9667"/>
          <p:cNvSpPr/>
          <p:nvPr/>
        </p:nvSpPr>
        <p:spPr>
          <a:xfrm>
            <a:off x="3471507" y="102503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8" name="object 9668"/>
          <p:cNvSpPr/>
          <p:nvPr/>
        </p:nvSpPr>
        <p:spPr>
          <a:xfrm>
            <a:off x="3451462" y="103183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9" name="object 9669"/>
          <p:cNvSpPr/>
          <p:nvPr/>
        </p:nvSpPr>
        <p:spPr>
          <a:xfrm>
            <a:off x="3431418" y="103863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0" name="object 9670"/>
          <p:cNvSpPr/>
          <p:nvPr/>
        </p:nvSpPr>
        <p:spPr>
          <a:xfrm>
            <a:off x="3411373" y="104547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1" name="object 9671"/>
          <p:cNvSpPr/>
          <p:nvPr/>
        </p:nvSpPr>
        <p:spPr>
          <a:xfrm>
            <a:off x="3509448" y="10101803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2" name="object 9672"/>
          <p:cNvSpPr/>
          <p:nvPr/>
        </p:nvSpPr>
        <p:spPr>
          <a:xfrm>
            <a:off x="3489403" y="101261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3" name="object 9673"/>
          <p:cNvSpPr/>
          <p:nvPr/>
        </p:nvSpPr>
        <p:spPr>
          <a:xfrm>
            <a:off x="3469359" y="101941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4" name="object 9674"/>
          <p:cNvSpPr/>
          <p:nvPr/>
        </p:nvSpPr>
        <p:spPr>
          <a:xfrm>
            <a:off x="3449315" y="102621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5" name="object 9675"/>
          <p:cNvSpPr/>
          <p:nvPr/>
        </p:nvSpPr>
        <p:spPr>
          <a:xfrm>
            <a:off x="3429270" y="103305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6" name="object 9676"/>
          <p:cNvSpPr/>
          <p:nvPr/>
        </p:nvSpPr>
        <p:spPr>
          <a:xfrm>
            <a:off x="3409226" y="103985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7" name="object 9677"/>
          <p:cNvSpPr/>
          <p:nvPr/>
        </p:nvSpPr>
        <p:spPr>
          <a:xfrm>
            <a:off x="3392403" y="10466540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8" name="object 9678"/>
          <p:cNvSpPr/>
          <p:nvPr/>
        </p:nvSpPr>
        <p:spPr>
          <a:xfrm>
            <a:off x="3487614" y="1009679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9" name="object 9679"/>
          <p:cNvSpPr/>
          <p:nvPr/>
        </p:nvSpPr>
        <p:spPr>
          <a:xfrm>
            <a:off x="3467569" y="101379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0" name="object 9680"/>
          <p:cNvSpPr/>
          <p:nvPr/>
        </p:nvSpPr>
        <p:spPr>
          <a:xfrm>
            <a:off x="3447525" y="102063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1" name="object 9681"/>
          <p:cNvSpPr/>
          <p:nvPr/>
        </p:nvSpPr>
        <p:spPr>
          <a:xfrm>
            <a:off x="3427480" y="102743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2" name="object 9682"/>
          <p:cNvSpPr/>
          <p:nvPr/>
        </p:nvSpPr>
        <p:spPr>
          <a:xfrm>
            <a:off x="3407436" y="103423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3" name="object 9683"/>
          <p:cNvSpPr/>
          <p:nvPr/>
        </p:nvSpPr>
        <p:spPr>
          <a:xfrm>
            <a:off x="3387391" y="104107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4" name="object 9684"/>
          <p:cNvSpPr/>
          <p:nvPr/>
        </p:nvSpPr>
        <p:spPr>
          <a:xfrm>
            <a:off x="3375221" y="10478710"/>
            <a:ext cx="7620" cy="24130"/>
          </a:xfrm>
          <a:custGeom>
            <a:avLst/>
            <a:gdLst/>
            <a:ahLst/>
            <a:cxnLst/>
            <a:rect l="l" t="t" r="r" b="b"/>
            <a:pathLst>
              <a:path w="7620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5" name="object 9685"/>
          <p:cNvSpPr/>
          <p:nvPr/>
        </p:nvSpPr>
        <p:spPr>
          <a:xfrm>
            <a:off x="3465422" y="10091780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6" name="object 9686"/>
          <p:cNvSpPr/>
          <p:nvPr/>
        </p:nvSpPr>
        <p:spPr>
          <a:xfrm>
            <a:off x="3445377" y="101501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7" name="object 9687"/>
          <p:cNvSpPr/>
          <p:nvPr/>
        </p:nvSpPr>
        <p:spPr>
          <a:xfrm>
            <a:off x="3425333" y="102181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8" name="object 9688"/>
          <p:cNvSpPr/>
          <p:nvPr/>
        </p:nvSpPr>
        <p:spPr>
          <a:xfrm>
            <a:off x="3405288" y="1028614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9" name="object 9689"/>
          <p:cNvSpPr/>
          <p:nvPr/>
        </p:nvSpPr>
        <p:spPr>
          <a:xfrm>
            <a:off x="3385244" y="103545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0" name="object 9690"/>
          <p:cNvSpPr/>
          <p:nvPr/>
        </p:nvSpPr>
        <p:spPr>
          <a:xfrm>
            <a:off x="3365199" y="104225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1" name="object 9691"/>
          <p:cNvSpPr/>
          <p:nvPr/>
        </p:nvSpPr>
        <p:spPr>
          <a:xfrm>
            <a:off x="3358398" y="10490880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2" name="object 9692"/>
          <p:cNvSpPr/>
          <p:nvPr/>
        </p:nvSpPr>
        <p:spPr>
          <a:xfrm>
            <a:off x="3441440" y="10081759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3" name="object 9693"/>
          <p:cNvSpPr/>
          <p:nvPr/>
        </p:nvSpPr>
        <p:spPr>
          <a:xfrm>
            <a:off x="3421395" y="1010609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4" name="object 9694"/>
          <p:cNvSpPr/>
          <p:nvPr/>
        </p:nvSpPr>
        <p:spPr>
          <a:xfrm>
            <a:off x="3401351" y="101741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5" name="object 9695"/>
          <p:cNvSpPr/>
          <p:nvPr/>
        </p:nvSpPr>
        <p:spPr>
          <a:xfrm>
            <a:off x="3381306" y="102421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6" name="object 9696"/>
          <p:cNvSpPr/>
          <p:nvPr/>
        </p:nvSpPr>
        <p:spPr>
          <a:xfrm>
            <a:off x="3361262" y="1031047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7" name="object 9697"/>
          <p:cNvSpPr/>
          <p:nvPr/>
        </p:nvSpPr>
        <p:spPr>
          <a:xfrm>
            <a:off x="3341218" y="103784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8" name="object 9698"/>
          <p:cNvSpPr/>
          <p:nvPr/>
        </p:nvSpPr>
        <p:spPr>
          <a:xfrm>
            <a:off x="3324395" y="10446496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9" name="object 9699"/>
          <p:cNvSpPr/>
          <p:nvPr/>
        </p:nvSpPr>
        <p:spPr>
          <a:xfrm>
            <a:off x="3419248" y="100767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0" name="object 9700"/>
          <p:cNvSpPr/>
          <p:nvPr/>
        </p:nvSpPr>
        <p:spPr>
          <a:xfrm>
            <a:off x="3399203" y="101179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1" name="object 9701"/>
          <p:cNvSpPr/>
          <p:nvPr/>
        </p:nvSpPr>
        <p:spPr>
          <a:xfrm>
            <a:off x="3379159" y="1018627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2" name="object 9702"/>
          <p:cNvSpPr/>
          <p:nvPr/>
        </p:nvSpPr>
        <p:spPr>
          <a:xfrm>
            <a:off x="3359114" y="102542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3" name="object 9703"/>
          <p:cNvSpPr/>
          <p:nvPr/>
        </p:nvSpPr>
        <p:spPr>
          <a:xfrm>
            <a:off x="3339070" y="1032229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4" name="object 9704"/>
          <p:cNvSpPr/>
          <p:nvPr/>
        </p:nvSpPr>
        <p:spPr>
          <a:xfrm>
            <a:off x="3319026" y="103906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5" name="object 9705"/>
          <p:cNvSpPr/>
          <p:nvPr/>
        </p:nvSpPr>
        <p:spPr>
          <a:xfrm>
            <a:off x="3307214" y="10458666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6" name="object 9706"/>
          <p:cNvSpPr/>
          <p:nvPr/>
        </p:nvSpPr>
        <p:spPr>
          <a:xfrm>
            <a:off x="3397413" y="10071736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7" name="object 9707"/>
          <p:cNvSpPr/>
          <p:nvPr/>
        </p:nvSpPr>
        <p:spPr>
          <a:xfrm>
            <a:off x="3377369" y="101300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8" name="object 9708"/>
          <p:cNvSpPr/>
          <p:nvPr/>
        </p:nvSpPr>
        <p:spPr>
          <a:xfrm>
            <a:off x="3357325" y="101980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9" name="object 9709"/>
          <p:cNvSpPr/>
          <p:nvPr/>
        </p:nvSpPr>
        <p:spPr>
          <a:xfrm>
            <a:off x="3337280" y="1026645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0" name="object 9710"/>
          <p:cNvSpPr/>
          <p:nvPr/>
        </p:nvSpPr>
        <p:spPr>
          <a:xfrm>
            <a:off x="3317236" y="103344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1" name="object 9711"/>
          <p:cNvSpPr/>
          <p:nvPr/>
        </p:nvSpPr>
        <p:spPr>
          <a:xfrm>
            <a:off x="3297191" y="104024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2" name="object 9712"/>
          <p:cNvSpPr/>
          <p:nvPr/>
        </p:nvSpPr>
        <p:spPr>
          <a:xfrm>
            <a:off x="3290391" y="10470836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3" name="object 9713"/>
          <p:cNvSpPr/>
          <p:nvPr/>
        </p:nvSpPr>
        <p:spPr>
          <a:xfrm>
            <a:off x="3375221" y="100738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4" name="object 9714"/>
          <p:cNvSpPr/>
          <p:nvPr/>
        </p:nvSpPr>
        <p:spPr>
          <a:xfrm>
            <a:off x="3355177" y="101418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5" name="object 9715"/>
          <p:cNvSpPr/>
          <p:nvPr/>
        </p:nvSpPr>
        <p:spPr>
          <a:xfrm>
            <a:off x="3335133" y="102102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6" name="object 9716"/>
          <p:cNvSpPr/>
          <p:nvPr/>
        </p:nvSpPr>
        <p:spPr>
          <a:xfrm>
            <a:off x="3315088" y="102782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7" name="object 9717"/>
          <p:cNvSpPr/>
          <p:nvPr/>
        </p:nvSpPr>
        <p:spPr>
          <a:xfrm>
            <a:off x="3295044" y="103462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8" name="object 9718"/>
          <p:cNvSpPr/>
          <p:nvPr/>
        </p:nvSpPr>
        <p:spPr>
          <a:xfrm>
            <a:off x="3274999" y="104146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9" name="object 9719"/>
          <p:cNvSpPr/>
          <p:nvPr/>
        </p:nvSpPr>
        <p:spPr>
          <a:xfrm>
            <a:off x="3373432" y="1006171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0" name="object 9720"/>
          <p:cNvSpPr/>
          <p:nvPr/>
        </p:nvSpPr>
        <p:spPr>
          <a:xfrm>
            <a:off x="3353387" y="100860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1" name="object 9721"/>
          <p:cNvSpPr/>
          <p:nvPr/>
        </p:nvSpPr>
        <p:spPr>
          <a:xfrm>
            <a:off x="3333343" y="101540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2" name="object 9722"/>
          <p:cNvSpPr/>
          <p:nvPr/>
        </p:nvSpPr>
        <p:spPr>
          <a:xfrm>
            <a:off x="3313298" y="102220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3" name="object 9723"/>
          <p:cNvSpPr/>
          <p:nvPr/>
        </p:nvSpPr>
        <p:spPr>
          <a:xfrm>
            <a:off x="3293254" y="102904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4" name="object 9724"/>
          <p:cNvSpPr/>
          <p:nvPr/>
        </p:nvSpPr>
        <p:spPr>
          <a:xfrm>
            <a:off x="3273210" y="103584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5" name="object 9725"/>
          <p:cNvSpPr/>
          <p:nvPr/>
        </p:nvSpPr>
        <p:spPr>
          <a:xfrm>
            <a:off x="3256029" y="10426451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6" name="object 9726"/>
          <p:cNvSpPr/>
          <p:nvPr/>
        </p:nvSpPr>
        <p:spPr>
          <a:xfrm>
            <a:off x="3351240" y="1005670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7" name="object 9727"/>
          <p:cNvSpPr/>
          <p:nvPr/>
        </p:nvSpPr>
        <p:spPr>
          <a:xfrm>
            <a:off x="3331195" y="100978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8" name="object 9728"/>
          <p:cNvSpPr/>
          <p:nvPr/>
        </p:nvSpPr>
        <p:spPr>
          <a:xfrm>
            <a:off x="3311151" y="101662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9" name="object 9729"/>
          <p:cNvSpPr/>
          <p:nvPr/>
        </p:nvSpPr>
        <p:spPr>
          <a:xfrm>
            <a:off x="3291106" y="102342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0" name="object 9730"/>
          <p:cNvSpPr/>
          <p:nvPr/>
        </p:nvSpPr>
        <p:spPr>
          <a:xfrm>
            <a:off x="3271062" y="103022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1" name="object 9731"/>
          <p:cNvSpPr/>
          <p:nvPr/>
        </p:nvSpPr>
        <p:spPr>
          <a:xfrm>
            <a:off x="3251018" y="103706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2" name="object 9732"/>
          <p:cNvSpPr/>
          <p:nvPr/>
        </p:nvSpPr>
        <p:spPr>
          <a:xfrm>
            <a:off x="3239206" y="10438621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3" name="object 9733"/>
          <p:cNvSpPr/>
          <p:nvPr/>
        </p:nvSpPr>
        <p:spPr>
          <a:xfrm>
            <a:off x="3329048" y="10051691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4" name="object 9734"/>
          <p:cNvSpPr/>
          <p:nvPr/>
        </p:nvSpPr>
        <p:spPr>
          <a:xfrm>
            <a:off x="3309003" y="101100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5" name="object 9735"/>
          <p:cNvSpPr/>
          <p:nvPr/>
        </p:nvSpPr>
        <p:spPr>
          <a:xfrm>
            <a:off x="3288959" y="101780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6" name="object 9736"/>
          <p:cNvSpPr/>
          <p:nvPr/>
        </p:nvSpPr>
        <p:spPr>
          <a:xfrm>
            <a:off x="3268914" y="1024640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7" name="object 9737"/>
          <p:cNvSpPr/>
          <p:nvPr/>
        </p:nvSpPr>
        <p:spPr>
          <a:xfrm>
            <a:off x="3248870" y="103144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8" name="object 9738"/>
          <p:cNvSpPr/>
          <p:nvPr/>
        </p:nvSpPr>
        <p:spPr>
          <a:xfrm>
            <a:off x="3228825" y="103824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9" name="object 9739"/>
          <p:cNvSpPr/>
          <p:nvPr/>
        </p:nvSpPr>
        <p:spPr>
          <a:xfrm>
            <a:off x="3222025" y="10450791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0" name="object 9740"/>
          <p:cNvSpPr/>
          <p:nvPr/>
        </p:nvSpPr>
        <p:spPr>
          <a:xfrm>
            <a:off x="3307214" y="100538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1" name="object 9741"/>
          <p:cNvSpPr/>
          <p:nvPr/>
        </p:nvSpPr>
        <p:spPr>
          <a:xfrm>
            <a:off x="3287169" y="1012184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2" name="object 9742"/>
          <p:cNvSpPr/>
          <p:nvPr/>
        </p:nvSpPr>
        <p:spPr>
          <a:xfrm>
            <a:off x="3267125" y="101902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3" name="object 9743"/>
          <p:cNvSpPr/>
          <p:nvPr/>
        </p:nvSpPr>
        <p:spPr>
          <a:xfrm>
            <a:off x="3247080" y="102582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4" name="object 9744"/>
          <p:cNvSpPr/>
          <p:nvPr/>
        </p:nvSpPr>
        <p:spPr>
          <a:xfrm>
            <a:off x="3227036" y="103262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5" name="object 9745"/>
          <p:cNvSpPr/>
          <p:nvPr/>
        </p:nvSpPr>
        <p:spPr>
          <a:xfrm>
            <a:off x="3206991" y="103945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6" name="object 9746"/>
          <p:cNvSpPr/>
          <p:nvPr/>
        </p:nvSpPr>
        <p:spPr>
          <a:xfrm>
            <a:off x="3305066" y="1004167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7" name="object 9747"/>
          <p:cNvSpPr/>
          <p:nvPr/>
        </p:nvSpPr>
        <p:spPr>
          <a:xfrm>
            <a:off x="3285021" y="1006600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8" name="object 9748"/>
          <p:cNvSpPr/>
          <p:nvPr/>
        </p:nvSpPr>
        <p:spPr>
          <a:xfrm>
            <a:off x="3264977" y="101340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9" name="object 9749"/>
          <p:cNvSpPr/>
          <p:nvPr/>
        </p:nvSpPr>
        <p:spPr>
          <a:xfrm>
            <a:off x="3244933" y="102020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0" name="object 9750"/>
          <p:cNvSpPr/>
          <p:nvPr/>
        </p:nvSpPr>
        <p:spPr>
          <a:xfrm>
            <a:off x="3224888" y="102703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1" name="object 9751"/>
          <p:cNvSpPr/>
          <p:nvPr/>
        </p:nvSpPr>
        <p:spPr>
          <a:xfrm>
            <a:off x="3204844" y="103383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2" name="object 9752"/>
          <p:cNvSpPr/>
          <p:nvPr/>
        </p:nvSpPr>
        <p:spPr>
          <a:xfrm>
            <a:off x="3188021" y="10406407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3" name="object 9753"/>
          <p:cNvSpPr/>
          <p:nvPr/>
        </p:nvSpPr>
        <p:spPr>
          <a:xfrm>
            <a:off x="3283232" y="100366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4" name="object 9754"/>
          <p:cNvSpPr/>
          <p:nvPr/>
        </p:nvSpPr>
        <p:spPr>
          <a:xfrm>
            <a:off x="3263188" y="100778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5" name="object 9755"/>
          <p:cNvSpPr/>
          <p:nvPr/>
        </p:nvSpPr>
        <p:spPr>
          <a:xfrm>
            <a:off x="3243143" y="101461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6" name="object 9756"/>
          <p:cNvSpPr/>
          <p:nvPr/>
        </p:nvSpPr>
        <p:spPr>
          <a:xfrm>
            <a:off x="3223099" y="102141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7" name="object 9757"/>
          <p:cNvSpPr/>
          <p:nvPr/>
        </p:nvSpPr>
        <p:spPr>
          <a:xfrm>
            <a:off x="3203054" y="102822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8" name="object 9758"/>
          <p:cNvSpPr/>
          <p:nvPr/>
        </p:nvSpPr>
        <p:spPr>
          <a:xfrm>
            <a:off x="3183010" y="103505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9" name="object 9759"/>
          <p:cNvSpPr/>
          <p:nvPr/>
        </p:nvSpPr>
        <p:spPr>
          <a:xfrm>
            <a:off x="3170840" y="10418577"/>
            <a:ext cx="7620" cy="24130"/>
          </a:xfrm>
          <a:custGeom>
            <a:avLst/>
            <a:gdLst/>
            <a:ahLst/>
            <a:cxnLst/>
            <a:rect l="l" t="t" r="r" b="b"/>
            <a:pathLst>
              <a:path w="7619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0" name="object 9760"/>
          <p:cNvSpPr/>
          <p:nvPr/>
        </p:nvSpPr>
        <p:spPr>
          <a:xfrm>
            <a:off x="3261040" y="10031647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1" name="object 9761"/>
          <p:cNvSpPr/>
          <p:nvPr/>
        </p:nvSpPr>
        <p:spPr>
          <a:xfrm>
            <a:off x="3240995" y="100899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2" name="object 9762"/>
          <p:cNvSpPr/>
          <p:nvPr/>
        </p:nvSpPr>
        <p:spPr>
          <a:xfrm>
            <a:off x="3220951" y="101579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3" name="object 9763"/>
          <p:cNvSpPr/>
          <p:nvPr/>
        </p:nvSpPr>
        <p:spPr>
          <a:xfrm>
            <a:off x="3200906" y="1022636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4" name="object 9764"/>
          <p:cNvSpPr/>
          <p:nvPr/>
        </p:nvSpPr>
        <p:spPr>
          <a:xfrm>
            <a:off x="3180862" y="102943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5" name="object 9765"/>
          <p:cNvSpPr/>
          <p:nvPr/>
        </p:nvSpPr>
        <p:spPr>
          <a:xfrm>
            <a:off x="3160818" y="103623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6" name="object 9766"/>
          <p:cNvSpPr/>
          <p:nvPr/>
        </p:nvSpPr>
        <p:spPr>
          <a:xfrm>
            <a:off x="3154017" y="10430747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7" name="object 9767"/>
          <p:cNvSpPr/>
          <p:nvPr/>
        </p:nvSpPr>
        <p:spPr>
          <a:xfrm>
            <a:off x="3237058" y="10021625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8" name="object 9768"/>
          <p:cNvSpPr/>
          <p:nvPr/>
        </p:nvSpPr>
        <p:spPr>
          <a:xfrm>
            <a:off x="3217014" y="100459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9" name="object 9769"/>
          <p:cNvSpPr/>
          <p:nvPr/>
        </p:nvSpPr>
        <p:spPr>
          <a:xfrm>
            <a:off x="3196969" y="1011397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0" name="object 9770"/>
          <p:cNvSpPr/>
          <p:nvPr/>
        </p:nvSpPr>
        <p:spPr>
          <a:xfrm>
            <a:off x="3176925" y="101819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1" name="object 9771"/>
          <p:cNvSpPr/>
          <p:nvPr/>
        </p:nvSpPr>
        <p:spPr>
          <a:xfrm>
            <a:off x="3156880" y="102503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2" name="object 9772"/>
          <p:cNvSpPr/>
          <p:nvPr/>
        </p:nvSpPr>
        <p:spPr>
          <a:xfrm>
            <a:off x="3136836" y="103183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3" name="object 9773"/>
          <p:cNvSpPr/>
          <p:nvPr/>
        </p:nvSpPr>
        <p:spPr>
          <a:xfrm>
            <a:off x="3120013" y="10386362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4" h="41275">
                <a:moveTo>
                  <a:pt x="11811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4" name="object 9774"/>
          <p:cNvSpPr/>
          <p:nvPr/>
        </p:nvSpPr>
        <p:spPr>
          <a:xfrm>
            <a:off x="3214866" y="1001661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5" name="object 9775"/>
          <p:cNvSpPr/>
          <p:nvPr/>
        </p:nvSpPr>
        <p:spPr>
          <a:xfrm>
            <a:off x="3194822" y="100577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6" name="object 9776"/>
          <p:cNvSpPr/>
          <p:nvPr/>
        </p:nvSpPr>
        <p:spPr>
          <a:xfrm>
            <a:off x="3174777" y="101261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7" name="object 9777"/>
          <p:cNvSpPr/>
          <p:nvPr/>
        </p:nvSpPr>
        <p:spPr>
          <a:xfrm>
            <a:off x="3154733" y="101941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8" name="object 9778"/>
          <p:cNvSpPr/>
          <p:nvPr/>
        </p:nvSpPr>
        <p:spPr>
          <a:xfrm>
            <a:off x="3134688" y="102621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9" name="object 9779"/>
          <p:cNvSpPr/>
          <p:nvPr/>
        </p:nvSpPr>
        <p:spPr>
          <a:xfrm>
            <a:off x="3114644" y="103305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0" name="object 9780"/>
          <p:cNvSpPr/>
          <p:nvPr/>
        </p:nvSpPr>
        <p:spPr>
          <a:xfrm>
            <a:off x="3102832" y="10398532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1" name="object 9781"/>
          <p:cNvSpPr/>
          <p:nvPr/>
        </p:nvSpPr>
        <p:spPr>
          <a:xfrm>
            <a:off x="3193032" y="10011603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2" name="object 9782"/>
          <p:cNvSpPr/>
          <p:nvPr/>
        </p:nvSpPr>
        <p:spPr>
          <a:xfrm>
            <a:off x="3172987" y="1006994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3" name="object 9783"/>
          <p:cNvSpPr/>
          <p:nvPr/>
        </p:nvSpPr>
        <p:spPr>
          <a:xfrm>
            <a:off x="3152943" y="101379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4" name="object 9784"/>
          <p:cNvSpPr/>
          <p:nvPr/>
        </p:nvSpPr>
        <p:spPr>
          <a:xfrm>
            <a:off x="3132899" y="102063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5" name="object 9785"/>
          <p:cNvSpPr/>
          <p:nvPr/>
        </p:nvSpPr>
        <p:spPr>
          <a:xfrm>
            <a:off x="3112854" y="102743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6" name="object 9786"/>
          <p:cNvSpPr/>
          <p:nvPr/>
        </p:nvSpPr>
        <p:spPr>
          <a:xfrm>
            <a:off x="3092810" y="103423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7" name="object 9787"/>
          <p:cNvSpPr/>
          <p:nvPr/>
        </p:nvSpPr>
        <p:spPr>
          <a:xfrm>
            <a:off x="3085651" y="10410702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2147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8" name="object 9788"/>
          <p:cNvSpPr/>
          <p:nvPr/>
        </p:nvSpPr>
        <p:spPr>
          <a:xfrm>
            <a:off x="3170840" y="100137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9" name="object 9789"/>
          <p:cNvSpPr/>
          <p:nvPr/>
        </p:nvSpPr>
        <p:spPr>
          <a:xfrm>
            <a:off x="3150795" y="1008175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0" name="object 9790"/>
          <p:cNvSpPr/>
          <p:nvPr/>
        </p:nvSpPr>
        <p:spPr>
          <a:xfrm>
            <a:off x="3130751" y="101501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1" name="object 9791"/>
          <p:cNvSpPr/>
          <p:nvPr/>
        </p:nvSpPr>
        <p:spPr>
          <a:xfrm>
            <a:off x="3110707" y="102181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2" name="object 9792"/>
          <p:cNvSpPr/>
          <p:nvPr/>
        </p:nvSpPr>
        <p:spPr>
          <a:xfrm>
            <a:off x="3090662" y="1028649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3" name="object 9793"/>
          <p:cNvSpPr/>
          <p:nvPr/>
        </p:nvSpPr>
        <p:spPr>
          <a:xfrm>
            <a:off x="3070617" y="103545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4" name="object 9794"/>
          <p:cNvSpPr/>
          <p:nvPr/>
        </p:nvSpPr>
        <p:spPr>
          <a:xfrm>
            <a:off x="3168692" y="1000158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5" name="object 9795"/>
          <p:cNvSpPr/>
          <p:nvPr/>
        </p:nvSpPr>
        <p:spPr>
          <a:xfrm>
            <a:off x="3148648" y="1002592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6" name="object 9796"/>
          <p:cNvSpPr/>
          <p:nvPr/>
        </p:nvSpPr>
        <p:spPr>
          <a:xfrm>
            <a:off x="3128961" y="100939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4675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7" name="object 9797"/>
          <p:cNvSpPr/>
          <p:nvPr/>
        </p:nvSpPr>
        <p:spPr>
          <a:xfrm>
            <a:off x="3108917" y="101619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8" name="object 9798"/>
          <p:cNvSpPr/>
          <p:nvPr/>
        </p:nvSpPr>
        <p:spPr>
          <a:xfrm>
            <a:off x="3088872" y="102303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9" name="object 9799"/>
          <p:cNvSpPr/>
          <p:nvPr/>
        </p:nvSpPr>
        <p:spPr>
          <a:xfrm>
            <a:off x="3068828" y="102983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0" name="object 9800"/>
          <p:cNvSpPr/>
          <p:nvPr/>
        </p:nvSpPr>
        <p:spPr>
          <a:xfrm>
            <a:off x="3051647" y="10366318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1" name="object 9801"/>
          <p:cNvSpPr/>
          <p:nvPr/>
        </p:nvSpPr>
        <p:spPr>
          <a:xfrm>
            <a:off x="3146858" y="999656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2" name="object 9802"/>
          <p:cNvSpPr/>
          <p:nvPr/>
        </p:nvSpPr>
        <p:spPr>
          <a:xfrm>
            <a:off x="3126814" y="100377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3" name="object 9803"/>
          <p:cNvSpPr/>
          <p:nvPr/>
        </p:nvSpPr>
        <p:spPr>
          <a:xfrm>
            <a:off x="3106769" y="1010609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4" name="object 9804"/>
          <p:cNvSpPr/>
          <p:nvPr/>
        </p:nvSpPr>
        <p:spPr>
          <a:xfrm>
            <a:off x="3086725" y="101741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5" name="object 9805"/>
          <p:cNvSpPr/>
          <p:nvPr/>
        </p:nvSpPr>
        <p:spPr>
          <a:xfrm>
            <a:off x="3066680" y="102421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6" name="object 9806"/>
          <p:cNvSpPr/>
          <p:nvPr/>
        </p:nvSpPr>
        <p:spPr>
          <a:xfrm>
            <a:off x="3046636" y="1031047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7" name="object 9807"/>
          <p:cNvSpPr/>
          <p:nvPr/>
        </p:nvSpPr>
        <p:spPr>
          <a:xfrm>
            <a:off x="3034824" y="10378488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8" name="object 9808"/>
          <p:cNvSpPr/>
          <p:nvPr/>
        </p:nvSpPr>
        <p:spPr>
          <a:xfrm>
            <a:off x="3124666" y="9991559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9" name="object 9809"/>
          <p:cNvSpPr/>
          <p:nvPr/>
        </p:nvSpPr>
        <p:spPr>
          <a:xfrm>
            <a:off x="3104621" y="100499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0" name="object 9810"/>
          <p:cNvSpPr/>
          <p:nvPr/>
        </p:nvSpPr>
        <p:spPr>
          <a:xfrm>
            <a:off x="3084577" y="101179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1" name="object 9811"/>
          <p:cNvSpPr/>
          <p:nvPr/>
        </p:nvSpPr>
        <p:spPr>
          <a:xfrm>
            <a:off x="3064533" y="1018627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2" name="object 9812"/>
          <p:cNvSpPr/>
          <p:nvPr/>
        </p:nvSpPr>
        <p:spPr>
          <a:xfrm>
            <a:off x="3044488" y="102542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3" name="object 9813"/>
          <p:cNvSpPr/>
          <p:nvPr/>
        </p:nvSpPr>
        <p:spPr>
          <a:xfrm>
            <a:off x="3024444" y="1032229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4" name="object 9814"/>
          <p:cNvSpPr/>
          <p:nvPr/>
        </p:nvSpPr>
        <p:spPr>
          <a:xfrm>
            <a:off x="3017643" y="10390658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5" name="object 9815"/>
          <p:cNvSpPr/>
          <p:nvPr/>
        </p:nvSpPr>
        <p:spPr>
          <a:xfrm>
            <a:off x="3102832" y="99937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6" name="object 9816"/>
          <p:cNvSpPr/>
          <p:nvPr/>
        </p:nvSpPr>
        <p:spPr>
          <a:xfrm>
            <a:off x="3082787" y="100617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7" name="object 9817"/>
          <p:cNvSpPr/>
          <p:nvPr/>
        </p:nvSpPr>
        <p:spPr>
          <a:xfrm>
            <a:off x="3062743" y="101300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8" name="object 9818"/>
          <p:cNvSpPr/>
          <p:nvPr/>
        </p:nvSpPr>
        <p:spPr>
          <a:xfrm>
            <a:off x="3042698" y="101980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9" name="object 9819"/>
          <p:cNvSpPr/>
          <p:nvPr/>
        </p:nvSpPr>
        <p:spPr>
          <a:xfrm>
            <a:off x="3022654" y="1026645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0" name="object 9820"/>
          <p:cNvSpPr/>
          <p:nvPr/>
        </p:nvSpPr>
        <p:spPr>
          <a:xfrm>
            <a:off x="3002610" y="103344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1" name="object 9821"/>
          <p:cNvSpPr/>
          <p:nvPr/>
        </p:nvSpPr>
        <p:spPr>
          <a:xfrm>
            <a:off x="3100684" y="9981536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2" name="object 9822"/>
          <p:cNvSpPr/>
          <p:nvPr/>
        </p:nvSpPr>
        <p:spPr>
          <a:xfrm>
            <a:off x="3080640" y="100058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3" name="object 9823"/>
          <p:cNvSpPr/>
          <p:nvPr/>
        </p:nvSpPr>
        <p:spPr>
          <a:xfrm>
            <a:off x="3060595" y="100738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4" name="object 9824"/>
          <p:cNvSpPr/>
          <p:nvPr/>
        </p:nvSpPr>
        <p:spPr>
          <a:xfrm>
            <a:off x="3040551" y="101418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5" name="object 9825"/>
          <p:cNvSpPr/>
          <p:nvPr/>
        </p:nvSpPr>
        <p:spPr>
          <a:xfrm>
            <a:off x="3020506" y="102102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6" name="object 9826"/>
          <p:cNvSpPr/>
          <p:nvPr/>
        </p:nvSpPr>
        <p:spPr>
          <a:xfrm>
            <a:off x="3000462" y="102782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7" name="object 9827"/>
          <p:cNvSpPr/>
          <p:nvPr/>
        </p:nvSpPr>
        <p:spPr>
          <a:xfrm>
            <a:off x="2983639" y="10346632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8" name="object 9828"/>
          <p:cNvSpPr/>
          <p:nvPr/>
        </p:nvSpPr>
        <p:spPr>
          <a:xfrm>
            <a:off x="3078850" y="99765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9" name="object 9829"/>
          <p:cNvSpPr/>
          <p:nvPr/>
        </p:nvSpPr>
        <p:spPr>
          <a:xfrm>
            <a:off x="3058806" y="100176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0" name="object 9830"/>
          <p:cNvSpPr/>
          <p:nvPr/>
        </p:nvSpPr>
        <p:spPr>
          <a:xfrm>
            <a:off x="3038761" y="100860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1" name="object 9831"/>
          <p:cNvSpPr/>
          <p:nvPr/>
        </p:nvSpPr>
        <p:spPr>
          <a:xfrm>
            <a:off x="3018717" y="101540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2" name="object 9832"/>
          <p:cNvSpPr/>
          <p:nvPr/>
        </p:nvSpPr>
        <p:spPr>
          <a:xfrm>
            <a:off x="2998672" y="102220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3" name="object 9833"/>
          <p:cNvSpPr/>
          <p:nvPr/>
        </p:nvSpPr>
        <p:spPr>
          <a:xfrm>
            <a:off x="2978628" y="102904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4" name="object 9834"/>
          <p:cNvSpPr/>
          <p:nvPr/>
        </p:nvSpPr>
        <p:spPr>
          <a:xfrm>
            <a:off x="2966458" y="10358443"/>
            <a:ext cx="7620" cy="24130"/>
          </a:xfrm>
          <a:custGeom>
            <a:avLst/>
            <a:gdLst/>
            <a:ahLst/>
            <a:cxnLst/>
            <a:rect l="l" t="t" r="r" b="b"/>
            <a:pathLst>
              <a:path w="7619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5" name="object 9835"/>
          <p:cNvSpPr/>
          <p:nvPr/>
        </p:nvSpPr>
        <p:spPr>
          <a:xfrm>
            <a:off x="3056658" y="9971514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6" name="object 9836"/>
          <p:cNvSpPr/>
          <p:nvPr/>
        </p:nvSpPr>
        <p:spPr>
          <a:xfrm>
            <a:off x="3036614" y="100298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7" name="object 9837"/>
          <p:cNvSpPr/>
          <p:nvPr/>
        </p:nvSpPr>
        <p:spPr>
          <a:xfrm>
            <a:off x="3016569" y="100978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8" name="object 9838"/>
          <p:cNvSpPr/>
          <p:nvPr/>
        </p:nvSpPr>
        <p:spPr>
          <a:xfrm>
            <a:off x="2996525" y="101662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9" name="object 9839"/>
          <p:cNvSpPr/>
          <p:nvPr/>
        </p:nvSpPr>
        <p:spPr>
          <a:xfrm>
            <a:off x="2976480" y="102342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0" name="object 9840"/>
          <p:cNvSpPr/>
          <p:nvPr/>
        </p:nvSpPr>
        <p:spPr>
          <a:xfrm>
            <a:off x="2956436" y="1030224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1" name="object 9841"/>
          <p:cNvSpPr/>
          <p:nvPr/>
        </p:nvSpPr>
        <p:spPr>
          <a:xfrm>
            <a:off x="2949635" y="1037061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2" name="object 9842"/>
          <p:cNvSpPr/>
          <p:nvPr/>
        </p:nvSpPr>
        <p:spPr>
          <a:xfrm>
            <a:off x="2830084" y="99135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3" name="object 9843"/>
          <p:cNvSpPr/>
          <p:nvPr/>
        </p:nvSpPr>
        <p:spPr>
          <a:xfrm>
            <a:off x="2810040" y="998153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4" name="object 9844"/>
          <p:cNvSpPr/>
          <p:nvPr/>
        </p:nvSpPr>
        <p:spPr>
          <a:xfrm>
            <a:off x="2789995" y="100499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5" name="object 9845"/>
          <p:cNvSpPr/>
          <p:nvPr/>
        </p:nvSpPr>
        <p:spPr>
          <a:xfrm>
            <a:off x="2769951" y="101179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6" name="object 9846"/>
          <p:cNvSpPr/>
          <p:nvPr/>
        </p:nvSpPr>
        <p:spPr>
          <a:xfrm>
            <a:off x="2749906" y="1018627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7" name="object 9847"/>
          <p:cNvSpPr/>
          <p:nvPr/>
        </p:nvSpPr>
        <p:spPr>
          <a:xfrm>
            <a:off x="2729862" y="102542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8" name="object 9848"/>
          <p:cNvSpPr/>
          <p:nvPr/>
        </p:nvSpPr>
        <p:spPr>
          <a:xfrm>
            <a:off x="2828294" y="9901359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9" name="object 9849"/>
          <p:cNvSpPr/>
          <p:nvPr/>
        </p:nvSpPr>
        <p:spPr>
          <a:xfrm>
            <a:off x="2808250" y="992569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0" name="object 9850"/>
          <p:cNvSpPr/>
          <p:nvPr/>
        </p:nvSpPr>
        <p:spPr>
          <a:xfrm>
            <a:off x="2788206" y="999370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1" name="object 9851"/>
          <p:cNvSpPr/>
          <p:nvPr/>
        </p:nvSpPr>
        <p:spPr>
          <a:xfrm>
            <a:off x="2768161" y="1006171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2" name="object 9852"/>
          <p:cNvSpPr/>
          <p:nvPr/>
        </p:nvSpPr>
        <p:spPr>
          <a:xfrm>
            <a:off x="2748117" y="101300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3" name="object 9853"/>
          <p:cNvSpPr/>
          <p:nvPr/>
        </p:nvSpPr>
        <p:spPr>
          <a:xfrm>
            <a:off x="2728072" y="101980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4" name="object 9854"/>
          <p:cNvSpPr/>
          <p:nvPr/>
        </p:nvSpPr>
        <p:spPr>
          <a:xfrm>
            <a:off x="2710891" y="10266453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12169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5" name="object 9855"/>
          <p:cNvSpPr/>
          <p:nvPr/>
        </p:nvSpPr>
        <p:spPr>
          <a:xfrm>
            <a:off x="2806102" y="98963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6" name="object 9856"/>
          <p:cNvSpPr/>
          <p:nvPr/>
        </p:nvSpPr>
        <p:spPr>
          <a:xfrm>
            <a:off x="2786058" y="993751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7" name="object 9857"/>
          <p:cNvSpPr/>
          <p:nvPr/>
        </p:nvSpPr>
        <p:spPr>
          <a:xfrm>
            <a:off x="2766014" y="100058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8" name="object 9858"/>
          <p:cNvSpPr/>
          <p:nvPr/>
        </p:nvSpPr>
        <p:spPr>
          <a:xfrm>
            <a:off x="2745969" y="100738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9" name="object 9859"/>
          <p:cNvSpPr/>
          <p:nvPr/>
        </p:nvSpPr>
        <p:spPr>
          <a:xfrm>
            <a:off x="2725925" y="101418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0" name="object 9860"/>
          <p:cNvSpPr/>
          <p:nvPr/>
        </p:nvSpPr>
        <p:spPr>
          <a:xfrm>
            <a:off x="2705880" y="102102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1" name="object 9861"/>
          <p:cNvSpPr/>
          <p:nvPr/>
        </p:nvSpPr>
        <p:spPr>
          <a:xfrm>
            <a:off x="2694068" y="10278265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2" name="object 9862"/>
          <p:cNvSpPr/>
          <p:nvPr/>
        </p:nvSpPr>
        <p:spPr>
          <a:xfrm>
            <a:off x="2783910" y="9891336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3" name="object 9863"/>
          <p:cNvSpPr/>
          <p:nvPr/>
        </p:nvSpPr>
        <p:spPr>
          <a:xfrm>
            <a:off x="2763866" y="994968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4" name="object 9864"/>
          <p:cNvSpPr/>
          <p:nvPr/>
        </p:nvSpPr>
        <p:spPr>
          <a:xfrm>
            <a:off x="2744179" y="1001768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4675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5" name="object 9865"/>
          <p:cNvSpPr/>
          <p:nvPr/>
        </p:nvSpPr>
        <p:spPr>
          <a:xfrm>
            <a:off x="2724135" y="100860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6" name="object 9866"/>
          <p:cNvSpPr/>
          <p:nvPr/>
        </p:nvSpPr>
        <p:spPr>
          <a:xfrm>
            <a:off x="2704091" y="101540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7" name="object 9867"/>
          <p:cNvSpPr/>
          <p:nvPr/>
        </p:nvSpPr>
        <p:spPr>
          <a:xfrm>
            <a:off x="2684046" y="102220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8" name="object 9868"/>
          <p:cNvSpPr/>
          <p:nvPr/>
        </p:nvSpPr>
        <p:spPr>
          <a:xfrm>
            <a:off x="2676887" y="1029043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2147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9" name="object 9869"/>
          <p:cNvSpPr/>
          <p:nvPr/>
        </p:nvSpPr>
        <p:spPr>
          <a:xfrm>
            <a:off x="2762076" y="989348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0" name="object 9870"/>
          <p:cNvSpPr/>
          <p:nvPr/>
        </p:nvSpPr>
        <p:spPr>
          <a:xfrm>
            <a:off x="2742032" y="99618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1" name="object 9871"/>
          <p:cNvSpPr/>
          <p:nvPr/>
        </p:nvSpPr>
        <p:spPr>
          <a:xfrm>
            <a:off x="2721987" y="1002985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2" name="object 9872"/>
          <p:cNvSpPr/>
          <p:nvPr/>
        </p:nvSpPr>
        <p:spPr>
          <a:xfrm>
            <a:off x="2701943" y="100978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3" name="object 9873"/>
          <p:cNvSpPr/>
          <p:nvPr/>
        </p:nvSpPr>
        <p:spPr>
          <a:xfrm>
            <a:off x="2681899" y="1016623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4" name="object 9874"/>
          <p:cNvSpPr/>
          <p:nvPr/>
        </p:nvSpPr>
        <p:spPr>
          <a:xfrm>
            <a:off x="2661854" y="102342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5" name="object 9875"/>
          <p:cNvSpPr/>
          <p:nvPr/>
        </p:nvSpPr>
        <p:spPr>
          <a:xfrm>
            <a:off x="2759929" y="9881314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6" name="object 9876"/>
          <p:cNvSpPr/>
          <p:nvPr/>
        </p:nvSpPr>
        <p:spPr>
          <a:xfrm>
            <a:off x="2739884" y="99056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7" name="object 9877"/>
          <p:cNvSpPr/>
          <p:nvPr/>
        </p:nvSpPr>
        <p:spPr>
          <a:xfrm>
            <a:off x="2719840" y="997366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8" name="object 9878"/>
          <p:cNvSpPr/>
          <p:nvPr/>
        </p:nvSpPr>
        <p:spPr>
          <a:xfrm>
            <a:off x="2699795" y="1004167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9" name="object 9879"/>
          <p:cNvSpPr/>
          <p:nvPr/>
        </p:nvSpPr>
        <p:spPr>
          <a:xfrm>
            <a:off x="2679751" y="101100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0" name="object 9880"/>
          <p:cNvSpPr/>
          <p:nvPr/>
        </p:nvSpPr>
        <p:spPr>
          <a:xfrm>
            <a:off x="2659707" y="101780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1" name="object 9881"/>
          <p:cNvSpPr/>
          <p:nvPr/>
        </p:nvSpPr>
        <p:spPr>
          <a:xfrm>
            <a:off x="2642884" y="10246409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2" name="object 9882"/>
          <p:cNvSpPr/>
          <p:nvPr/>
        </p:nvSpPr>
        <p:spPr>
          <a:xfrm>
            <a:off x="2738095" y="987630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3" name="object 9883"/>
          <p:cNvSpPr/>
          <p:nvPr/>
        </p:nvSpPr>
        <p:spPr>
          <a:xfrm>
            <a:off x="2718050" y="991746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4" name="object 9884"/>
          <p:cNvSpPr/>
          <p:nvPr/>
        </p:nvSpPr>
        <p:spPr>
          <a:xfrm>
            <a:off x="2698006" y="998583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5" name="object 9885"/>
          <p:cNvSpPr/>
          <p:nvPr/>
        </p:nvSpPr>
        <p:spPr>
          <a:xfrm>
            <a:off x="2677961" y="100538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6" name="object 9886"/>
          <p:cNvSpPr/>
          <p:nvPr/>
        </p:nvSpPr>
        <p:spPr>
          <a:xfrm>
            <a:off x="2657917" y="1012184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7" name="object 9887"/>
          <p:cNvSpPr/>
          <p:nvPr/>
        </p:nvSpPr>
        <p:spPr>
          <a:xfrm>
            <a:off x="2637872" y="101902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8" name="object 9888"/>
          <p:cNvSpPr/>
          <p:nvPr/>
        </p:nvSpPr>
        <p:spPr>
          <a:xfrm>
            <a:off x="2625702" y="10258221"/>
            <a:ext cx="7620" cy="24130"/>
          </a:xfrm>
          <a:custGeom>
            <a:avLst/>
            <a:gdLst/>
            <a:ahLst/>
            <a:cxnLst/>
            <a:rect l="l" t="t" r="r" b="b"/>
            <a:pathLst>
              <a:path w="7619" h="24129">
                <a:moveTo>
                  <a:pt x="7158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9" name="object 9889"/>
          <p:cNvSpPr/>
          <p:nvPr/>
        </p:nvSpPr>
        <p:spPr>
          <a:xfrm>
            <a:off x="2715903" y="9871292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12169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0" name="object 9890"/>
          <p:cNvSpPr/>
          <p:nvPr/>
        </p:nvSpPr>
        <p:spPr>
          <a:xfrm>
            <a:off x="2695858" y="992963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1" name="object 9891"/>
          <p:cNvSpPr/>
          <p:nvPr/>
        </p:nvSpPr>
        <p:spPr>
          <a:xfrm>
            <a:off x="2675814" y="999764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2" name="object 9892"/>
          <p:cNvSpPr/>
          <p:nvPr/>
        </p:nvSpPr>
        <p:spPr>
          <a:xfrm>
            <a:off x="2655769" y="1006600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3" name="object 9893"/>
          <p:cNvSpPr/>
          <p:nvPr/>
        </p:nvSpPr>
        <p:spPr>
          <a:xfrm>
            <a:off x="2635725" y="101340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4" name="object 9894"/>
          <p:cNvSpPr/>
          <p:nvPr/>
        </p:nvSpPr>
        <p:spPr>
          <a:xfrm>
            <a:off x="2615680" y="102020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5" name="object 9895"/>
          <p:cNvSpPr/>
          <p:nvPr/>
        </p:nvSpPr>
        <p:spPr>
          <a:xfrm>
            <a:off x="2608879" y="10270391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789" y="0"/>
                </a:moveTo>
                <a:lnTo>
                  <a:pt x="0" y="644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6" name="object 9896"/>
          <p:cNvSpPr/>
          <p:nvPr/>
        </p:nvSpPr>
        <p:spPr>
          <a:xfrm>
            <a:off x="2694068" y="987343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7" name="object 9897"/>
          <p:cNvSpPr/>
          <p:nvPr/>
        </p:nvSpPr>
        <p:spPr>
          <a:xfrm>
            <a:off x="2674024" y="994180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8" name="object 9898"/>
          <p:cNvSpPr/>
          <p:nvPr/>
        </p:nvSpPr>
        <p:spPr>
          <a:xfrm>
            <a:off x="2653980" y="1000981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9" name="object 9899"/>
          <p:cNvSpPr/>
          <p:nvPr/>
        </p:nvSpPr>
        <p:spPr>
          <a:xfrm>
            <a:off x="2633935" y="100778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0" name="object 9900"/>
          <p:cNvSpPr/>
          <p:nvPr/>
        </p:nvSpPr>
        <p:spPr>
          <a:xfrm>
            <a:off x="2613891" y="101461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1" name="object 9901"/>
          <p:cNvSpPr/>
          <p:nvPr/>
        </p:nvSpPr>
        <p:spPr>
          <a:xfrm>
            <a:off x="2593846" y="102141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2" name="object 9902"/>
          <p:cNvSpPr/>
          <p:nvPr/>
        </p:nvSpPr>
        <p:spPr>
          <a:xfrm>
            <a:off x="2691921" y="9861270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20">
                <a:moveTo>
                  <a:pt x="2147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3" name="object 9903"/>
          <p:cNvSpPr/>
          <p:nvPr/>
        </p:nvSpPr>
        <p:spPr>
          <a:xfrm>
            <a:off x="2671876" y="988560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4" name="object 9904"/>
          <p:cNvSpPr/>
          <p:nvPr/>
        </p:nvSpPr>
        <p:spPr>
          <a:xfrm>
            <a:off x="2651832" y="995361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5" name="object 9905"/>
          <p:cNvSpPr/>
          <p:nvPr/>
        </p:nvSpPr>
        <p:spPr>
          <a:xfrm>
            <a:off x="2631788" y="1002162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6" name="object 9906"/>
          <p:cNvSpPr/>
          <p:nvPr/>
        </p:nvSpPr>
        <p:spPr>
          <a:xfrm>
            <a:off x="2611743" y="1008999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7" name="object 9907"/>
          <p:cNvSpPr/>
          <p:nvPr/>
        </p:nvSpPr>
        <p:spPr>
          <a:xfrm>
            <a:off x="2591698" y="1015799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8" name="object 9908"/>
          <p:cNvSpPr/>
          <p:nvPr/>
        </p:nvSpPr>
        <p:spPr>
          <a:xfrm>
            <a:off x="2574875" y="10226364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4" h="40640">
                <a:moveTo>
                  <a:pt x="11811" y="0"/>
                </a:moveTo>
                <a:lnTo>
                  <a:pt x="0" y="4044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9" name="object 9909"/>
          <p:cNvSpPr/>
          <p:nvPr/>
        </p:nvSpPr>
        <p:spPr>
          <a:xfrm>
            <a:off x="2669729" y="98562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7158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0" name="object 9910"/>
          <p:cNvSpPr/>
          <p:nvPr/>
        </p:nvSpPr>
        <p:spPr>
          <a:xfrm>
            <a:off x="2649684" y="989742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1" name="object 9911"/>
          <p:cNvSpPr/>
          <p:nvPr/>
        </p:nvSpPr>
        <p:spPr>
          <a:xfrm>
            <a:off x="2629640" y="996578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08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2" name="object 9912"/>
          <p:cNvSpPr/>
          <p:nvPr/>
        </p:nvSpPr>
        <p:spPr>
          <a:xfrm>
            <a:off x="2609595" y="1003379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3" name="object 9913"/>
          <p:cNvSpPr/>
          <p:nvPr/>
        </p:nvSpPr>
        <p:spPr>
          <a:xfrm>
            <a:off x="2589551" y="101018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4" name="object 9914"/>
          <p:cNvSpPr/>
          <p:nvPr/>
        </p:nvSpPr>
        <p:spPr>
          <a:xfrm>
            <a:off x="2569506" y="101701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39" h="51434">
                <a:moveTo>
                  <a:pt x="15033" y="0"/>
                </a:moveTo>
                <a:lnTo>
                  <a:pt x="0" y="5118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5" name="object 9915"/>
          <p:cNvSpPr/>
          <p:nvPr/>
        </p:nvSpPr>
        <p:spPr>
          <a:xfrm>
            <a:off x="2557695" y="10238177"/>
            <a:ext cx="6985" cy="24130"/>
          </a:xfrm>
          <a:custGeom>
            <a:avLst/>
            <a:gdLst/>
            <a:ahLst/>
            <a:cxnLst/>
            <a:rect l="l" t="t" r="r" b="b"/>
            <a:pathLst>
              <a:path w="6985" h="24129">
                <a:moveTo>
                  <a:pt x="6800" y="0"/>
                </a:moveTo>
                <a:lnTo>
                  <a:pt x="0" y="2362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6" name="object 9916"/>
          <p:cNvSpPr/>
          <p:nvPr/>
        </p:nvSpPr>
        <p:spPr>
          <a:xfrm>
            <a:off x="14460157" y="4334730"/>
            <a:ext cx="13335" cy="45720"/>
          </a:xfrm>
          <a:custGeom>
            <a:avLst/>
            <a:gdLst/>
            <a:ahLst/>
            <a:cxnLst/>
            <a:rect l="l" t="t" r="r" b="b"/>
            <a:pathLst>
              <a:path w="13334" h="45720">
                <a:moveTo>
                  <a:pt x="0" y="45457"/>
                </a:moveTo>
                <a:lnTo>
                  <a:pt x="132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7" name="object 9917"/>
          <p:cNvSpPr/>
          <p:nvPr/>
        </p:nvSpPr>
        <p:spPr>
          <a:xfrm>
            <a:off x="14478412" y="426636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8" name="object 9918"/>
          <p:cNvSpPr/>
          <p:nvPr/>
        </p:nvSpPr>
        <p:spPr>
          <a:xfrm>
            <a:off x="14498097" y="4205515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0" y="44026"/>
                </a:moveTo>
                <a:lnTo>
                  <a:pt x="125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9" name="object 9919"/>
          <p:cNvSpPr/>
          <p:nvPr/>
        </p:nvSpPr>
        <p:spPr>
          <a:xfrm>
            <a:off x="14477338" y="4356564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0" y="28634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0" name="object 9920"/>
          <p:cNvSpPr/>
          <p:nvPr/>
        </p:nvSpPr>
        <p:spPr>
          <a:xfrm>
            <a:off x="14490224" y="428855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1" name="object 9921"/>
          <p:cNvSpPr/>
          <p:nvPr/>
        </p:nvSpPr>
        <p:spPr>
          <a:xfrm>
            <a:off x="14510267" y="422019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2" name="object 9922"/>
          <p:cNvSpPr/>
          <p:nvPr/>
        </p:nvSpPr>
        <p:spPr>
          <a:xfrm>
            <a:off x="14494161" y="4378756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096"/>
                </a:moveTo>
                <a:lnTo>
                  <a:pt x="35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3" name="object 9923"/>
          <p:cNvSpPr/>
          <p:nvPr/>
        </p:nvSpPr>
        <p:spPr>
          <a:xfrm>
            <a:off x="14502393" y="431039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4" name="object 9924"/>
          <p:cNvSpPr/>
          <p:nvPr/>
        </p:nvSpPr>
        <p:spPr>
          <a:xfrm>
            <a:off x="14522081" y="424202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5" name="object 9925"/>
          <p:cNvSpPr/>
          <p:nvPr/>
        </p:nvSpPr>
        <p:spPr>
          <a:xfrm>
            <a:off x="14542124" y="4215179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10022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6" name="object 9926"/>
          <p:cNvSpPr/>
          <p:nvPr/>
        </p:nvSpPr>
        <p:spPr>
          <a:xfrm>
            <a:off x="14514563" y="433258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0826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7" name="object 9927"/>
          <p:cNvSpPr/>
          <p:nvPr/>
        </p:nvSpPr>
        <p:spPr>
          <a:xfrm>
            <a:off x="14534250" y="426421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8" name="object 9928"/>
          <p:cNvSpPr/>
          <p:nvPr/>
        </p:nvSpPr>
        <p:spPr>
          <a:xfrm>
            <a:off x="14553936" y="4220190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4">
                <a:moveTo>
                  <a:pt x="0" y="26845"/>
                </a:moveTo>
                <a:lnTo>
                  <a:pt x="78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9" name="object 9929"/>
          <p:cNvSpPr/>
          <p:nvPr/>
        </p:nvSpPr>
        <p:spPr>
          <a:xfrm>
            <a:off x="14528524" y="4354416"/>
            <a:ext cx="13335" cy="45720"/>
          </a:xfrm>
          <a:custGeom>
            <a:avLst/>
            <a:gdLst/>
            <a:ahLst/>
            <a:cxnLst/>
            <a:rect l="l" t="t" r="r" b="b"/>
            <a:pathLst>
              <a:path w="13334" h="45720">
                <a:moveTo>
                  <a:pt x="0" y="45457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0" name="object 9930"/>
          <p:cNvSpPr/>
          <p:nvPr/>
        </p:nvSpPr>
        <p:spPr>
          <a:xfrm>
            <a:off x="14546420" y="428605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1" name="object 9931"/>
          <p:cNvSpPr/>
          <p:nvPr/>
        </p:nvSpPr>
        <p:spPr>
          <a:xfrm>
            <a:off x="14566106" y="4225201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4" h="44450">
                <a:moveTo>
                  <a:pt x="0" y="44026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2" name="object 9932"/>
          <p:cNvSpPr/>
          <p:nvPr/>
        </p:nvSpPr>
        <p:spPr>
          <a:xfrm>
            <a:off x="14545346" y="4376251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0" y="28634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3" name="object 9933"/>
          <p:cNvSpPr/>
          <p:nvPr/>
        </p:nvSpPr>
        <p:spPr>
          <a:xfrm>
            <a:off x="14558590" y="430824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4" name="object 9934"/>
          <p:cNvSpPr/>
          <p:nvPr/>
        </p:nvSpPr>
        <p:spPr>
          <a:xfrm>
            <a:off x="14578276" y="423987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5" name="object 9935"/>
          <p:cNvSpPr/>
          <p:nvPr/>
        </p:nvSpPr>
        <p:spPr>
          <a:xfrm>
            <a:off x="14562526" y="439844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53"/>
                </a:moveTo>
                <a:lnTo>
                  <a:pt x="32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6" name="object 9936"/>
          <p:cNvSpPr/>
          <p:nvPr/>
        </p:nvSpPr>
        <p:spPr>
          <a:xfrm>
            <a:off x="14570760" y="433007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7" name="object 9937"/>
          <p:cNvSpPr/>
          <p:nvPr/>
        </p:nvSpPr>
        <p:spPr>
          <a:xfrm>
            <a:off x="14590445" y="42620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8" name="object 9938"/>
          <p:cNvSpPr/>
          <p:nvPr/>
        </p:nvSpPr>
        <p:spPr>
          <a:xfrm>
            <a:off x="14610133" y="4235224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9664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9" name="object 9939"/>
          <p:cNvSpPr/>
          <p:nvPr/>
        </p:nvSpPr>
        <p:spPr>
          <a:xfrm>
            <a:off x="14582930" y="435226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0" name="object 9940"/>
          <p:cNvSpPr/>
          <p:nvPr/>
        </p:nvSpPr>
        <p:spPr>
          <a:xfrm>
            <a:off x="14602615" y="428390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1" name="object 9941"/>
          <p:cNvSpPr/>
          <p:nvPr/>
        </p:nvSpPr>
        <p:spPr>
          <a:xfrm>
            <a:off x="14622302" y="4239877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4">
                <a:moveTo>
                  <a:pt x="0" y="26845"/>
                </a:moveTo>
                <a:lnTo>
                  <a:pt x="78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2" name="object 9942"/>
          <p:cNvSpPr/>
          <p:nvPr/>
        </p:nvSpPr>
        <p:spPr>
          <a:xfrm>
            <a:off x="14596530" y="4374103"/>
            <a:ext cx="13335" cy="45720"/>
          </a:xfrm>
          <a:custGeom>
            <a:avLst/>
            <a:gdLst/>
            <a:ahLst/>
            <a:cxnLst/>
            <a:rect l="l" t="t" r="r" b="b"/>
            <a:pathLst>
              <a:path w="13334" h="45720">
                <a:moveTo>
                  <a:pt x="0" y="45457"/>
                </a:moveTo>
                <a:lnTo>
                  <a:pt x="132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3" name="object 9943"/>
          <p:cNvSpPr/>
          <p:nvPr/>
        </p:nvSpPr>
        <p:spPr>
          <a:xfrm>
            <a:off x="14614785" y="4305737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4" name="object 9944"/>
          <p:cNvSpPr/>
          <p:nvPr/>
        </p:nvSpPr>
        <p:spPr>
          <a:xfrm>
            <a:off x="14634472" y="4244888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0" y="44026"/>
                </a:moveTo>
                <a:lnTo>
                  <a:pt x="125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5" name="object 9945"/>
          <p:cNvSpPr/>
          <p:nvPr/>
        </p:nvSpPr>
        <p:spPr>
          <a:xfrm>
            <a:off x="14613712" y="4396295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0" y="28276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6" name="object 9946"/>
          <p:cNvSpPr/>
          <p:nvPr/>
        </p:nvSpPr>
        <p:spPr>
          <a:xfrm>
            <a:off x="14626955" y="432792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7" name="object 9947"/>
          <p:cNvSpPr/>
          <p:nvPr/>
        </p:nvSpPr>
        <p:spPr>
          <a:xfrm>
            <a:off x="14646642" y="425956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8" name="object 9948"/>
          <p:cNvSpPr/>
          <p:nvPr/>
        </p:nvSpPr>
        <p:spPr>
          <a:xfrm>
            <a:off x="14630892" y="4418129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53"/>
                </a:moveTo>
                <a:lnTo>
                  <a:pt x="32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9" name="object 9949"/>
          <p:cNvSpPr/>
          <p:nvPr/>
        </p:nvSpPr>
        <p:spPr>
          <a:xfrm>
            <a:off x="14639125" y="4349763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0" name="object 9950"/>
          <p:cNvSpPr/>
          <p:nvPr/>
        </p:nvSpPr>
        <p:spPr>
          <a:xfrm>
            <a:off x="14658812" y="42817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1" name="object 9951"/>
          <p:cNvSpPr/>
          <p:nvPr/>
        </p:nvSpPr>
        <p:spPr>
          <a:xfrm>
            <a:off x="14678499" y="425491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9664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2" name="object 9952"/>
          <p:cNvSpPr/>
          <p:nvPr/>
        </p:nvSpPr>
        <p:spPr>
          <a:xfrm>
            <a:off x="14650938" y="437195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3" name="object 9953"/>
          <p:cNvSpPr/>
          <p:nvPr/>
        </p:nvSpPr>
        <p:spPr>
          <a:xfrm>
            <a:off x="14670982" y="430359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4" name="object 9954"/>
          <p:cNvSpPr/>
          <p:nvPr/>
        </p:nvSpPr>
        <p:spPr>
          <a:xfrm>
            <a:off x="14690669" y="4259563"/>
            <a:ext cx="7620" cy="27305"/>
          </a:xfrm>
          <a:custGeom>
            <a:avLst/>
            <a:gdLst/>
            <a:ahLst/>
            <a:cxnLst/>
            <a:rect l="l" t="t" r="r" b="b"/>
            <a:pathLst>
              <a:path w="7619" h="27304">
                <a:moveTo>
                  <a:pt x="0" y="26845"/>
                </a:moveTo>
                <a:lnTo>
                  <a:pt x="751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5" name="object 9955"/>
          <p:cNvSpPr/>
          <p:nvPr/>
        </p:nvSpPr>
        <p:spPr>
          <a:xfrm>
            <a:off x="14664897" y="4393789"/>
            <a:ext cx="13335" cy="45720"/>
          </a:xfrm>
          <a:custGeom>
            <a:avLst/>
            <a:gdLst/>
            <a:ahLst/>
            <a:cxnLst/>
            <a:rect l="l" t="t" r="r" b="b"/>
            <a:pathLst>
              <a:path w="13334" h="45720">
                <a:moveTo>
                  <a:pt x="0" y="45457"/>
                </a:moveTo>
                <a:lnTo>
                  <a:pt x="132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6" name="object 9956"/>
          <p:cNvSpPr/>
          <p:nvPr/>
        </p:nvSpPr>
        <p:spPr>
          <a:xfrm>
            <a:off x="14682793" y="432578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7" name="object 9957"/>
          <p:cNvSpPr/>
          <p:nvPr/>
        </p:nvSpPr>
        <p:spPr>
          <a:xfrm>
            <a:off x="14702838" y="4264574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0" y="44026"/>
                </a:moveTo>
                <a:lnTo>
                  <a:pt x="125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8" name="object 9958"/>
          <p:cNvSpPr/>
          <p:nvPr/>
        </p:nvSpPr>
        <p:spPr>
          <a:xfrm>
            <a:off x="14682077" y="4415982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0" y="28276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9" name="object 9959"/>
          <p:cNvSpPr/>
          <p:nvPr/>
        </p:nvSpPr>
        <p:spPr>
          <a:xfrm>
            <a:off x="14694963" y="434761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0" name="object 9960"/>
          <p:cNvSpPr/>
          <p:nvPr/>
        </p:nvSpPr>
        <p:spPr>
          <a:xfrm>
            <a:off x="14714650" y="42792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1" name="object 9961"/>
          <p:cNvSpPr/>
          <p:nvPr/>
        </p:nvSpPr>
        <p:spPr>
          <a:xfrm>
            <a:off x="14698901" y="443781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53"/>
                </a:moveTo>
                <a:lnTo>
                  <a:pt x="32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2" name="object 9962"/>
          <p:cNvSpPr/>
          <p:nvPr/>
        </p:nvSpPr>
        <p:spPr>
          <a:xfrm>
            <a:off x="14707133" y="4369450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3" name="object 9963"/>
          <p:cNvSpPr/>
          <p:nvPr/>
        </p:nvSpPr>
        <p:spPr>
          <a:xfrm>
            <a:off x="14726820" y="43014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4" name="object 9964"/>
          <p:cNvSpPr/>
          <p:nvPr/>
        </p:nvSpPr>
        <p:spPr>
          <a:xfrm>
            <a:off x="14746506" y="4274597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9664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5" name="object 9965"/>
          <p:cNvSpPr/>
          <p:nvPr/>
        </p:nvSpPr>
        <p:spPr>
          <a:xfrm>
            <a:off x="14719303" y="439164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6" name="object 9966"/>
          <p:cNvSpPr/>
          <p:nvPr/>
        </p:nvSpPr>
        <p:spPr>
          <a:xfrm>
            <a:off x="14738990" y="4323276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7" name="object 9967"/>
          <p:cNvSpPr/>
          <p:nvPr/>
        </p:nvSpPr>
        <p:spPr>
          <a:xfrm>
            <a:off x="14758675" y="4279608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4">
                <a:moveTo>
                  <a:pt x="0" y="26845"/>
                </a:moveTo>
                <a:lnTo>
                  <a:pt x="78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8" name="object 9968"/>
          <p:cNvSpPr/>
          <p:nvPr/>
        </p:nvSpPr>
        <p:spPr>
          <a:xfrm>
            <a:off x="14733263" y="4413476"/>
            <a:ext cx="13335" cy="45720"/>
          </a:xfrm>
          <a:custGeom>
            <a:avLst/>
            <a:gdLst/>
            <a:ahLst/>
            <a:cxnLst/>
            <a:rect l="l" t="t" r="r" b="b"/>
            <a:pathLst>
              <a:path w="13334" h="45720">
                <a:moveTo>
                  <a:pt x="0" y="45457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9" name="object 9969"/>
          <p:cNvSpPr/>
          <p:nvPr/>
        </p:nvSpPr>
        <p:spPr>
          <a:xfrm>
            <a:off x="14751160" y="434546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0" name="object 9970"/>
          <p:cNvSpPr/>
          <p:nvPr/>
        </p:nvSpPr>
        <p:spPr>
          <a:xfrm>
            <a:off x="14770845" y="4284261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4" h="44450">
                <a:moveTo>
                  <a:pt x="0" y="44026"/>
                </a:moveTo>
                <a:lnTo>
                  <a:pt x="1288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1" name="object 9971"/>
          <p:cNvSpPr/>
          <p:nvPr/>
        </p:nvSpPr>
        <p:spPr>
          <a:xfrm>
            <a:off x="14750085" y="4435668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0" y="28276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2" name="object 9972"/>
          <p:cNvSpPr/>
          <p:nvPr/>
        </p:nvSpPr>
        <p:spPr>
          <a:xfrm>
            <a:off x="14763329" y="436730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3" name="object 9973"/>
          <p:cNvSpPr/>
          <p:nvPr/>
        </p:nvSpPr>
        <p:spPr>
          <a:xfrm>
            <a:off x="14783015" y="42992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0826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4" name="object 9974"/>
          <p:cNvSpPr/>
          <p:nvPr/>
        </p:nvSpPr>
        <p:spPr>
          <a:xfrm>
            <a:off x="14767267" y="445750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53"/>
                </a:moveTo>
                <a:lnTo>
                  <a:pt x="322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5" name="object 9975"/>
          <p:cNvSpPr/>
          <p:nvPr/>
        </p:nvSpPr>
        <p:spPr>
          <a:xfrm>
            <a:off x="14775499" y="438949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6" name="object 9976"/>
          <p:cNvSpPr/>
          <p:nvPr/>
        </p:nvSpPr>
        <p:spPr>
          <a:xfrm>
            <a:off x="14795185" y="43211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7" name="object 9977"/>
          <p:cNvSpPr/>
          <p:nvPr/>
        </p:nvSpPr>
        <p:spPr>
          <a:xfrm>
            <a:off x="14814872" y="4294283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9664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8" name="object 9978"/>
          <p:cNvSpPr/>
          <p:nvPr/>
        </p:nvSpPr>
        <p:spPr>
          <a:xfrm>
            <a:off x="14787669" y="4411328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9" name="object 9979"/>
          <p:cNvSpPr/>
          <p:nvPr/>
        </p:nvSpPr>
        <p:spPr>
          <a:xfrm>
            <a:off x="14807355" y="4342962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0" name="object 9980"/>
          <p:cNvSpPr/>
          <p:nvPr/>
        </p:nvSpPr>
        <p:spPr>
          <a:xfrm>
            <a:off x="14827042" y="4299294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4">
                <a:moveTo>
                  <a:pt x="0" y="26845"/>
                </a:moveTo>
                <a:lnTo>
                  <a:pt x="78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1" name="object 9981"/>
          <p:cNvSpPr/>
          <p:nvPr/>
        </p:nvSpPr>
        <p:spPr>
          <a:xfrm>
            <a:off x="14801270" y="4433163"/>
            <a:ext cx="13335" cy="46355"/>
          </a:xfrm>
          <a:custGeom>
            <a:avLst/>
            <a:gdLst/>
            <a:ahLst/>
            <a:cxnLst/>
            <a:rect l="l" t="t" r="r" b="b"/>
            <a:pathLst>
              <a:path w="13334" h="46354">
                <a:moveTo>
                  <a:pt x="0" y="45815"/>
                </a:moveTo>
                <a:lnTo>
                  <a:pt x="1324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2" name="object 9982"/>
          <p:cNvSpPr/>
          <p:nvPr/>
        </p:nvSpPr>
        <p:spPr>
          <a:xfrm>
            <a:off x="14819524" y="4365154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3" name="object 9983"/>
          <p:cNvSpPr/>
          <p:nvPr/>
        </p:nvSpPr>
        <p:spPr>
          <a:xfrm>
            <a:off x="14839212" y="4303947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0" y="44026"/>
                </a:moveTo>
                <a:lnTo>
                  <a:pt x="1252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4" name="object 9984"/>
          <p:cNvSpPr/>
          <p:nvPr/>
        </p:nvSpPr>
        <p:spPr>
          <a:xfrm>
            <a:off x="14818452" y="4455355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0" y="28276"/>
                </a:moveTo>
                <a:lnTo>
                  <a:pt x="82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5" name="object 9985"/>
          <p:cNvSpPr/>
          <p:nvPr/>
        </p:nvSpPr>
        <p:spPr>
          <a:xfrm>
            <a:off x="14831696" y="4386989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6" name="object 9986"/>
          <p:cNvSpPr/>
          <p:nvPr/>
        </p:nvSpPr>
        <p:spPr>
          <a:xfrm>
            <a:off x="14851381" y="431898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7" name="object 9987"/>
          <p:cNvSpPr/>
          <p:nvPr/>
        </p:nvSpPr>
        <p:spPr>
          <a:xfrm>
            <a:off x="14835274" y="4477189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53"/>
                </a:moveTo>
                <a:lnTo>
                  <a:pt x="357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8" name="object 9988"/>
          <p:cNvSpPr/>
          <p:nvPr/>
        </p:nvSpPr>
        <p:spPr>
          <a:xfrm>
            <a:off x="14843507" y="4409181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9" name="object 9989"/>
          <p:cNvSpPr/>
          <p:nvPr/>
        </p:nvSpPr>
        <p:spPr>
          <a:xfrm>
            <a:off x="14863551" y="434081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0" name="object 9990"/>
          <p:cNvSpPr/>
          <p:nvPr/>
        </p:nvSpPr>
        <p:spPr>
          <a:xfrm>
            <a:off x="14883238" y="431397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9664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1" name="object 9991"/>
          <p:cNvSpPr/>
          <p:nvPr/>
        </p:nvSpPr>
        <p:spPr>
          <a:xfrm>
            <a:off x="14855677" y="4431015"/>
            <a:ext cx="15240" cy="51435"/>
          </a:xfrm>
          <a:custGeom>
            <a:avLst/>
            <a:gdLst/>
            <a:ahLst/>
            <a:cxnLst/>
            <a:rect l="l" t="t" r="r" b="b"/>
            <a:pathLst>
              <a:path w="15240" h="51435">
                <a:moveTo>
                  <a:pt x="0" y="51184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2" name="object 9992"/>
          <p:cNvSpPr/>
          <p:nvPr/>
        </p:nvSpPr>
        <p:spPr>
          <a:xfrm>
            <a:off x="14875363" y="4405243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0" y="8590"/>
                </a:moveTo>
                <a:lnTo>
                  <a:pt x="250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3" name="object 9993"/>
          <p:cNvSpPr/>
          <p:nvPr/>
        </p:nvSpPr>
        <p:spPr>
          <a:xfrm>
            <a:off x="14507762" y="421517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4" name="object 9994"/>
          <p:cNvSpPr/>
          <p:nvPr/>
        </p:nvSpPr>
        <p:spPr>
          <a:xfrm>
            <a:off x="14576128" y="423486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5" name="object 9995"/>
          <p:cNvSpPr/>
          <p:nvPr/>
        </p:nvSpPr>
        <p:spPr>
          <a:xfrm>
            <a:off x="14644495" y="425455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0826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6" name="object 9996"/>
          <p:cNvSpPr/>
          <p:nvPr/>
        </p:nvSpPr>
        <p:spPr>
          <a:xfrm>
            <a:off x="14712501" y="42745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7" name="object 9997"/>
          <p:cNvSpPr/>
          <p:nvPr/>
        </p:nvSpPr>
        <p:spPr>
          <a:xfrm>
            <a:off x="14780868" y="42942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8" name="object 9998"/>
          <p:cNvSpPr/>
          <p:nvPr/>
        </p:nvSpPr>
        <p:spPr>
          <a:xfrm>
            <a:off x="14848876" y="4313970"/>
            <a:ext cx="44450" cy="12700"/>
          </a:xfrm>
          <a:custGeom>
            <a:avLst/>
            <a:gdLst/>
            <a:ahLst/>
            <a:cxnLst/>
            <a:rect l="l" t="t" r="r" b="b"/>
            <a:pathLst>
              <a:path w="44450" h="12700">
                <a:moveTo>
                  <a:pt x="0" y="0"/>
                </a:moveTo>
                <a:lnTo>
                  <a:pt x="44026" y="1252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9" name="object 9999"/>
          <p:cNvSpPr/>
          <p:nvPr/>
        </p:nvSpPr>
        <p:spPr>
          <a:xfrm>
            <a:off x="14492013" y="4229139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30" h="3810">
                <a:moveTo>
                  <a:pt x="0" y="0"/>
                </a:moveTo>
                <a:lnTo>
                  <a:pt x="11096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0" name="object 10000"/>
          <p:cNvSpPr/>
          <p:nvPr/>
        </p:nvSpPr>
        <p:spPr>
          <a:xfrm>
            <a:off x="14519932" y="423737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1" name="object 10001"/>
          <p:cNvSpPr/>
          <p:nvPr/>
        </p:nvSpPr>
        <p:spPr>
          <a:xfrm>
            <a:off x="14588298" y="42570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2" name="object 10002"/>
          <p:cNvSpPr/>
          <p:nvPr/>
        </p:nvSpPr>
        <p:spPr>
          <a:xfrm>
            <a:off x="14656306" y="42767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3" name="object 10003"/>
          <p:cNvSpPr/>
          <p:nvPr/>
        </p:nvSpPr>
        <p:spPr>
          <a:xfrm>
            <a:off x="14724671" y="42964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4" name="object 10004"/>
          <p:cNvSpPr/>
          <p:nvPr/>
        </p:nvSpPr>
        <p:spPr>
          <a:xfrm>
            <a:off x="14793038" y="43161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5" name="object 10005"/>
          <p:cNvSpPr/>
          <p:nvPr/>
        </p:nvSpPr>
        <p:spPr>
          <a:xfrm>
            <a:off x="14861046" y="4335804"/>
            <a:ext cx="29209" cy="8890"/>
          </a:xfrm>
          <a:custGeom>
            <a:avLst/>
            <a:gdLst/>
            <a:ahLst/>
            <a:cxnLst/>
            <a:rect l="l" t="t" r="r" b="b"/>
            <a:pathLst>
              <a:path w="29209" h="8889">
                <a:moveTo>
                  <a:pt x="0" y="0"/>
                </a:moveTo>
                <a:lnTo>
                  <a:pt x="28992" y="859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6" name="object 10006"/>
          <p:cNvSpPr/>
          <p:nvPr/>
        </p:nvSpPr>
        <p:spPr>
          <a:xfrm>
            <a:off x="14487002" y="4246320"/>
            <a:ext cx="27940" cy="8255"/>
          </a:xfrm>
          <a:custGeom>
            <a:avLst/>
            <a:gdLst/>
            <a:ahLst/>
            <a:cxnLst/>
            <a:rect l="l" t="t" r="r" b="b"/>
            <a:pathLst>
              <a:path w="27940" h="8254">
                <a:moveTo>
                  <a:pt x="0" y="0"/>
                </a:moveTo>
                <a:lnTo>
                  <a:pt x="27919" y="787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7" name="object 10007"/>
          <p:cNvSpPr/>
          <p:nvPr/>
        </p:nvSpPr>
        <p:spPr>
          <a:xfrm>
            <a:off x="14532102" y="425920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8" name="object 10008"/>
          <p:cNvSpPr/>
          <p:nvPr/>
        </p:nvSpPr>
        <p:spPr>
          <a:xfrm>
            <a:off x="14600468" y="427889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9" name="object 10009"/>
          <p:cNvSpPr/>
          <p:nvPr/>
        </p:nvSpPr>
        <p:spPr>
          <a:xfrm>
            <a:off x="14668476" y="429857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0" name="object 10010"/>
          <p:cNvSpPr/>
          <p:nvPr/>
        </p:nvSpPr>
        <p:spPr>
          <a:xfrm>
            <a:off x="14736841" y="431826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1" name="object 10011"/>
          <p:cNvSpPr/>
          <p:nvPr/>
        </p:nvSpPr>
        <p:spPr>
          <a:xfrm>
            <a:off x="14805207" y="43383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2" name="object 10012"/>
          <p:cNvSpPr/>
          <p:nvPr/>
        </p:nvSpPr>
        <p:spPr>
          <a:xfrm>
            <a:off x="14873216" y="4357996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69" h="4445">
                <a:moveTo>
                  <a:pt x="0" y="0"/>
                </a:moveTo>
                <a:lnTo>
                  <a:pt x="13601" y="393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3" name="object 10013"/>
          <p:cNvSpPr/>
          <p:nvPr/>
        </p:nvSpPr>
        <p:spPr>
          <a:xfrm>
            <a:off x="14481992" y="4263143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19" h="13335">
                <a:moveTo>
                  <a:pt x="0" y="0"/>
                </a:moveTo>
                <a:lnTo>
                  <a:pt x="45099" y="1324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4" name="object 10014"/>
          <p:cNvSpPr/>
          <p:nvPr/>
        </p:nvSpPr>
        <p:spPr>
          <a:xfrm>
            <a:off x="14544271" y="42813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5" name="object 10015"/>
          <p:cNvSpPr/>
          <p:nvPr/>
        </p:nvSpPr>
        <p:spPr>
          <a:xfrm>
            <a:off x="14612638" y="43010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6" name="object 10016"/>
          <p:cNvSpPr/>
          <p:nvPr/>
        </p:nvSpPr>
        <p:spPr>
          <a:xfrm>
            <a:off x="14680646" y="432077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7" name="object 10017"/>
          <p:cNvSpPr/>
          <p:nvPr/>
        </p:nvSpPr>
        <p:spPr>
          <a:xfrm>
            <a:off x="14749012" y="43404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8" name="object 10018"/>
          <p:cNvSpPr/>
          <p:nvPr/>
        </p:nvSpPr>
        <p:spPr>
          <a:xfrm>
            <a:off x="14817019" y="43601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9" name="object 10019"/>
          <p:cNvSpPr/>
          <p:nvPr/>
        </p:nvSpPr>
        <p:spPr>
          <a:xfrm>
            <a:off x="14488076" y="428354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0" name="object 10020"/>
          <p:cNvSpPr/>
          <p:nvPr/>
        </p:nvSpPr>
        <p:spPr>
          <a:xfrm>
            <a:off x="14556441" y="43032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1" name="object 10021"/>
          <p:cNvSpPr/>
          <p:nvPr/>
        </p:nvSpPr>
        <p:spPr>
          <a:xfrm>
            <a:off x="14624449" y="43229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2" name="object 10022"/>
          <p:cNvSpPr/>
          <p:nvPr/>
        </p:nvSpPr>
        <p:spPr>
          <a:xfrm>
            <a:off x="14692816" y="434260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3" name="object 10023"/>
          <p:cNvSpPr/>
          <p:nvPr/>
        </p:nvSpPr>
        <p:spPr>
          <a:xfrm>
            <a:off x="14761182" y="43622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4" name="object 10024"/>
          <p:cNvSpPr/>
          <p:nvPr/>
        </p:nvSpPr>
        <p:spPr>
          <a:xfrm>
            <a:off x="14829189" y="438197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5" name="object 10025"/>
          <p:cNvSpPr/>
          <p:nvPr/>
        </p:nvSpPr>
        <p:spPr>
          <a:xfrm>
            <a:off x="14471969" y="4297505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30" h="3810">
                <a:moveTo>
                  <a:pt x="0" y="0"/>
                </a:moveTo>
                <a:lnTo>
                  <a:pt x="11096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6" name="object 10026"/>
          <p:cNvSpPr/>
          <p:nvPr/>
        </p:nvSpPr>
        <p:spPr>
          <a:xfrm>
            <a:off x="14500246" y="430537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7" name="object 10027"/>
          <p:cNvSpPr/>
          <p:nvPr/>
        </p:nvSpPr>
        <p:spPr>
          <a:xfrm>
            <a:off x="14568611" y="4325066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8" name="object 10028"/>
          <p:cNvSpPr/>
          <p:nvPr/>
        </p:nvSpPr>
        <p:spPr>
          <a:xfrm>
            <a:off x="14636619" y="4345110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9" name="object 10029"/>
          <p:cNvSpPr/>
          <p:nvPr/>
        </p:nvSpPr>
        <p:spPr>
          <a:xfrm>
            <a:off x="14704986" y="43647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0" name="object 10030"/>
          <p:cNvSpPr/>
          <p:nvPr/>
        </p:nvSpPr>
        <p:spPr>
          <a:xfrm>
            <a:off x="14773352" y="438448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1" name="object 10031"/>
          <p:cNvSpPr/>
          <p:nvPr/>
        </p:nvSpPr>
        <p:spPr>
          <a:xfrm>
            <a:off x="14841359" y="4404169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60">
                <a:moveTo>
                  <a:pt x="0" y="0"/>
                </a:moveTo>
                <a:lnTo>
                  <a:pt x="34719" y="1002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2" name="object 10032"/>
          <p:cNvSpPr/>
          <p:nvPr/>
        </p:nvSpPr>
        <p:spPr>
          <a:xfrm>
            <a:off x="14466958" y="4314328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3" name="object 10033"/>
          <p:cNvSpPr/>
          <p:nvPr/>
        </p:nvSpPr>
        <p:spPr>
          <a:xfrm>
            <a:off x="14512416" y="432757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4" name="object 10034"/>
          <p:cNvSpPr/>
          <p:nvPr/>
        </p:nvSpPr>
        <p:spPr>
          <a:xfrm>
            <a:off x="14580781" y="434725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5" name="object 10035"/>
          <p:cNvSpPr/>
          <p:nvPr/>
        </p:nvSpPr>
        <p:spPr>
          <a:xfrm>
            <a:off x="14648789" y="436694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6" name="object 10036"/>
          <p:cNvSpPr/>
          <p:nvPr/>
        </p:nvSpPr>
        <p:spPr>
          <a:xfrm>
            <a:off x="14717155" y="43866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7" name="object 10037"/>
          <p:cNvSpPr/>
          <p:nvPr/>
        </p:nvSpPr>
        <p:spPr>
          <a:xfrm>
            <a:off x="14785164" y="440631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8" name="object 10038"/>
          <p:cNvSpPr/>
          <p:nvPr/>
        </p:nvSpPr>
        <p:spPr>
          <a:xfrm>
            <a:off x="14853529" y="4426004"/>
            <a:ext cx="18415" cy="5715"/>
          </a:xfrm>
          <a:custGeom>
            <a:avLst/>
            <a:gdLst/>
            <a:ahLst/>
            <a:cxnLst/>
            <a:rect l="l" t="t" r="r" b="b"/>
            <a:pathLst>
              <a:path w="18415" h="5714">
                <a:moveTo>
                  <a:pt x="0" y="0"/>
                </a:moveTo>
                <a:lnTo>
                  <a:pt x="18254" y="53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9" name="object 10039"/>
          <p:cNvSpPr/>
          <p:nvPr/>
        </p:nvSpPr>
        <p:spPr>
          <a:xfrm>
            <a:off x="14461946" y="4331508"/>
            <a:ext cx="45720" cy="13335"/>
          </a:xfrm>
          <a:custGeom>
            <a:avLst/>
            <a:gdLst/>
            <a:ahLst/>
            <a:cxnLst/>
            <a:rect l="l" t="t" r="r" b="b"/>
            <a:pathLst>
              <a:path w="45719" h="13335">
                <a:moveTo>
                  <a:pt x="0" y="0"/>
                </a:moveTo>
                <a:lnTo>
                  <a:pt x="45457" y="1288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0" name="object 10040"/>
          <p:cNvSpPr/>
          <p:nvPr/>
        </p:nvSpPr>
        <p:spPr>
          <a:xfrm>
            <a:off x="14524586" y="434940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1" name="object 10041"/>
          <p:cNvSpPr/>
          <p:nvPr/>
        </p:nvSpPr>
        <p:spPr>
          <a:xfrm>
            <a:off x="14592594" y="4369092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2" name="object 10042"/>
          <p:cNvSpPr/>
          <p:nvPr/>
        </p:nvSpPr>
        <p:spPr>
          <a:xfrm>
            <a:off x="14660959" y="438877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3" name="object 10043"/>
          <p:cNvSpPr/>
          <p:nvPr/>
        </p:nvSpPr>
        <p:spPr>
          <a:xfrm>
            <a:off x="14729325" y="440882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4" name="object 10044"/>
          <p:cNvSpPr/>
          <p:nvPr/>
        </p:nvSpPr>
        <p:spPr>
          <a:xfrm>
            <a:off x="14797333" y="4428509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5" name="object 10045"/>
          <p:cNvSpPr/>
          <p:nvPr/>
        </p:nvSpPr>
        <p:spPr>
          <a:xfrm>
            <a:off x="14865698" y="444819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1789" y="35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6" name="object 10046"/>
          <p:cNvSpPr/>
          <p:nvPr/>
        </p:nvSpPr>
        <p:spPr>
          <a:xfrm>
            <a:off x="14468389" y="435155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7" name="object 10047"/>
          <p:cNvSpPr/>
          <p:nvPr/>
        </p:nvSpPr>
        <p:spPr>
          <a:xfrm>
            <a:off x="14536756" y="437159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8" name="object 10048"/>
          <p:cNvSpPr/>
          <p:nvPr/>
        </p:nvSpPr>
        <p:spPr>
          <a:xfrm>
            <a:off x="14604764" y="4391284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9" name="object 10049"/>
          <p:cNvSpPr/>
          <p:nvPr/>
        </p:nvSpPr>
        <p:spPr>
          <a:xfrm>
            <a:off x="14673129" y="441097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0" name="object 10050"/>
          <p:cNvSpPr/>
          <p:nvPr/>
        </p:nvSpPr>
        <p:spPr>
          <a:xfrm>
            <a:off x="14741495" y="4430657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0826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1" name="object 10051"/>
          <p:cNvSpPr/>
          <p:nvPr/>
        </p:nvSpPr>
        <p:spPr>
          <a:xfrm>
            <a:off x="14809503" y="4450343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2" name="object 10052"/>
          <p:cNvSpPr/>
          <p:nvPr/>
        </p:nvSpPr>
        <p:spPr>
          <a:xfrm>
            <a:off x="14451925" y="4365512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5" h="3810">
                <a:moveTo>
                  <a:pt x="0" y="0"/>
                </a:moveTo>
                <a:lnTo>
                  <a:pt x="11453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3" name="object 10053"/>
          <p:cNvSpPr/>
          <p:nvPr/>
        </p:nvSpPr>
        <p:spPr>
          <a:xfrm>
            <a:off x="14480559" y="437374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4" name="object 10054"/>
          <p:cNvSpPr/>
          <p:nvPr/>
        </p:nvSpPr>
        <p:spPr>
          <a:xfrm>
            <a:off x="14548925" y="439343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467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5" name="object 10055"/>
          <p:cNvSpPr/>
          <p:nvPr/>
        </p:nvSpPr>
        <p:spPr>
          <a:xfrm>
            <a:off x="14616934" y="4413118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6" name="object 10056"/>
          <p:cNvSpPr/>
          <p:nvPr/>
        </p:nvSpPr>
        <p:spPr>
          <a:xfrm>
            <a:off x="14685298" y="4432805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7" name="object 10057"/>
          <p:cNvSpPr/>
          <p:nvPr/>
        </p:nvSpPr>
        <p:spPr>
          <a:xfrm>
            <a:off x="14753307" y="4452491"/>
            <a:ext cx="51435" cy="15240"/>
          </a:xfrm>
          <a:custGeom>
            <a:avLst/>
            <a:gdLst/>
            <a:ahLst/>
            <a:cxnLst/>
            <a:rect l="l" t="t" r="r" b="b"/>
            <a:pathLst>
              <a:path w="51434" h="15239">
                <a:moveTo>
                  <a:pt x="0" y="0"/>
                </a:moveTo>
                <a:lnTo>
                  <a:pt x="51184" y="15033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8" name="object 10058"/>
          <p:cNvSpPr/>
          <p:nvPr/>
        </p:nvSpPr>
        <p:spPr>
          <a:xfrm>
            <a:off x="14821673" y="4472535"/>
            <a:ext cx="36830" cy="10795"/>
          </a:xfrm>
          <a:custGeom>
            <a:avLst/>
            <a:gdLst/>
            <a:ahLst/>
            <a:cxnLst/>
            <a:rect l="l" t="t" r="r" b="b"/>
            <a:pathLst>
              <a:path w="36830" h="10795">
                <a:moveTo>
                  <a:pt x="0" y="0"/>
                </a:moveTo>
                <a:lnTo>
                  <a:pt x="36509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9" name="object 10059"/>
          <p:cNvSpPr/>
          <p:nvPr/>
        </p:nvSpPr>
        <p:spPr>
          <a:xfrm>
            <a:off x="9731100" y="4912797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5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0" name="object 10060"/>
          <p:cNvSpPr/>
          <p:nvPr/>
        </p:nvSpPr>
        <p:spPr>
          <a:xfrm>
            <a:off x="9744702" y="486411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1" name="object 10061"/>
          <p:cNvSpPr/>
          <p:nvPr/>
        </p:nvSpPr>
        <p:spPr>
          <a:xfrm>
            <a:off x="9759019" y="481543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2" name="object 10062"/>
          <p:cNvSpPr/>
          <p:nvPr/>
        </p:nvSpPr>
        <p:spPr>
          <a:xfrm>
            <a:off x="9772978" y="47667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3" name="object 10063"/>
          <p:cNvSpPr/>
          <p:nvPr/>
        </p:nvSpPr>
        <p:spPr>
          <a:xfrm>
            <a:off x="9786938" y="47180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4" name="object 10064"/>
          <p:cNvSpPr/>
          <p:nvPr/>
        </p:nvSpPr>
        <p:spPr>
          <a:xfrm>
            <a:off x="9801256" y="466904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5" name="object 10065"/>
          <p:cNvSpPr/>
          <p:nvPr/>
        </p:nvSpPr>
        <p:spPr>
          <a:xfrm>
            <a:off x="9815215" y="462036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6" name="object 10066"/>
          <p:cNvSpPr/>
          <p:nvPr/>
        </p:nvSpPr>
        <p:spPr>
          <a:xfrm>
            <a:off x="9829532" y="457168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7" name="object 10067"/>
          <p:cNvSpPr/>
          <p:nvPr/>
        </p:nvSpPr>
        <p:spPr>
          <a:xfrm>
            <a:off x="9843492" y="452300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8" name="object 10068"/>
          <p:cNvSpPr/>
          <p:nvPr/>
        </p:nvSpPr>
        <p:spPr>
          <a:xfrm>
            <a:off x="9857451" y="447432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9" name="object 10069"/>
          <p:cNvSpPr/>
          <p:nvPr/>
        </p:nvSpPr>
        <p:spPr>
          <a:xfrm>
            <a:off x="9871769" y="442564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0" name="object 10070"/>
          <p:cNvSpPr/>
          <p:nvPr/>
        </p:nvSpPr>
        <p:spPr>
          <a:xfrm>
            <a:off x="9885729" y="437660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1" name="object 10071"/>
          <p:cNvSpPr/>
          <p:nvPr/>
        </p:nvSpPr>
        <p:spPr>
          <a:xfrm>
            <a:off x="9899688" y="432792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2" name="object 10072"/>
          <p:cNvSpPr/>
          <p:nvPr/>
        </p:nvSpPr>
        <p:spPr>
          <a:xfrm>
            <a:off x="9914005" y="427925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3" name="object 10073"/>
          <p:cNvSpPr/>
          <p:nvPr/>
        </p:nvSpPr>
        <p:spPr>
          <a:xfrm>
            <a:off x="9927965" y="423057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4" name="object 10074"/>
          <p:cNvSpPr/>
          <p:nvPr/>
        </p:nvSpPr>
        <p:spPr>
          <a:xfrm>
            <a:off x="9942283" y="418189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5" name="object 10075"/>
          <p:cNvSpPr/>
          <p:nvPr/>
        </p:nvSpPr>
        <p:spPr>
          <a:xfrm>
            <a:off x="9956242" y="41332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6" name="object 10076"/>
          <p:cNvSpPr/>
          <p:nvPr/>
        </p:nvSpPr>
        <p:spPr>
          <a:xfrm>
            <a:off x="9970202" y="40845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7" name="object 10077"/>
          <p:cNvSpPr/>
          <p:nvPr/>
        </p:nvSpPr>
        <p:spPr>
          <a:xfrm>
            <a:off x="9984519" y="403549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8" name="object 10078"/>
          <p:cNvSpPr/>
          <p:nvPr/>
        </p:nvSpPr>
        <p:spPr>
          <a:xfrm>
            <a:off x="9998478" y="398681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9" name="object 10079"/>
          <p:cNvSpPr/>
          <p:nvPr/>
        </p:nvSpPr>
        <p:spPr>
          <a:xfrm>
            <a:off x="10012438" y="39381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0" name="object 10080"/>
          <p:cNvSpPr/>
          <p:nvPr/>
        </p:nvSpPr>
        <p:spPr>
          <a:xfrm>
            <a:off x="10026756" y="388945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1" name="object 10081"/>
          <p:cNvSpPr/>
          <p:nvPr/>
        </p:nvSpPr>
        <p:spPr>
          <a:xfrm>
            <a:off x="10040715" y="38407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2" name="object 10082"/>
          <p:cNvSpPr/>
          <p:nvPr/>
        </p:nvSpPr>
        <p:spPr>
          <a:xfrm>
            <a:off x="10054674" y="379209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3" name="object 10083"/>
          <p:cNvSpPr/>
          <p:nvPr/>
        </p:nvSpPr>
        <p:spPr>
          <a:xfrm>
            <a:off x="10068992" y="374306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4" name="object 10084"/>
          <p:cNvSpPr/>
          <p:nvPr/>
        </p:nvSpPr>
        <p:spPr>
          <a:xfrm>
            <a:off x="10082951" y="36943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5" name="object 10085"/>
          <p:cNvSpPr/>
          <p:nvPr/>
        </p:nvSpPr>
        <p:spPr>
          <a:xfrm>
            <a:off x="10097269" y="364570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6" name="object 10086"/>
          <p:cNvSpPr/>
          <p:nvPr/>
        </p:nvSpPr>
        <p:spPr>
          <a:xfrm>
            <a:off x="10111229" y="359702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7" name="object 10087"/>
          <p:cNvSpPr/>
          <p:nvPr/>
        </p:nvSpPr>
        <p:spPr>
          <a:xfrm>
            <a:off x="10125188" y="3566956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726"/>
                </a:moveTo>
                <a:lnTo>
                  <a:pt x="17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8" name="object 10088"/>
          <p:cNvSpPr/>
          <p:nvPr/>
        </p:nvSpPr>
        <p:spPr>
          <a:xfrm>
            <a:off x="9750070" y="489203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9" name="object 10089"/>
          <p:cNvSpPr/>
          <p:nvPr/>
        </p:nvSpPr>
        <p:spPr>
          <a:xfrm>
            <a:off x="9764030" y="48433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0" name="object 10090"/>
          <p:cNvSpPr/>
          <p:nvPr/>
        </p:nvSpPr>
        <p:spPr>
          <a:xfrm>
            <a:off x="9777989" y="47946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1" name="object 10091"/>
          <p:cNvSpPr/>
          <p:nvPr/>
        </p:nvSpPr>
        <p:spPr>
          <a:xfrm>
            <a:off x="9792307" y="474564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69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2" name="object 10092"/>
          <p:cNvSpPr/>
          <p:nvPr/>
        </p:nvSpPr>
        <p:spPr>
          <a:xfrm>
            <a:off x="9806267" y="469696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3" name="object 10093"/>
          <p:cNvSpPr/>
          <p:nvPr/>
        </p:nvSpPr>
        <p:spPr>
          <a:xfrm>
            <a:off x="9820584" y="464828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4" name="object 10094"/>
          <p:cNvSpPr/>
          <p:nvPr/>
        </p:nvSpPr>
        <p:spPr>
          <a:xfrm>
            <a:off x="9834543" y="459960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5" name="object 10095"/>
          <p:cNvSpPr/>
          <p:nvPr/>
        </p:nvSpPr>
        <p:spPr>
          <a:xfrm>
            <a:off x="9848503" y="45509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6" name="object 10096"/>
          <p:cNvSpPr/>
          <p:nvPr/>
        </p:nvSpPr>
        <p:spPr>
          <a:xfrm>
            <a:off x="9862821" y="450224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7" name="object 10097"/>
          <p:cNvSpPr/>
          <p:nvPr/>
        </p:nvSpPr>
        <p:spPr>
          <a:xfrm>
            <a:off x="9876780" y="445356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8" name="object 10098"/>
          <p:cNvSpPr/>
          <p:nvPr/>
        </p:nvSpPr>
        <p:spPr>
          <a:xfrm>
            <a:off x="9890740" y="44045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9" name="object 10099"/>
          <p:cNvSpPr/>
          <p:nvPr/>
        </p:nvSpPr>
        <p:spPr>
          <a:xfrm>
            <a:off x="9905057" y="435584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0" name="object 10100"/>
          <p:cNvSpPr/>
          <p:nvPr/>
        </p:nvSpPr>
        <p:spPr>
          <a:xfrm>
            <a:off x="9919017" y="430716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1" name="object 10101"/>
          <p:cNvSpPr/>
          <p:nvPr/>
        </p:nvSpPr>
        <p:spPr>
          <a:xfrm>
            <a:off x="9932976" y="42584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2" name="object 10102"/>
          <p:cNvSpPr/>
          <p:nvPr/>
        </p:nvSpPr>
        <p:spPr>
          <a:xfrm>
            <a:off x="9947294" y="420981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3" name="object 10103"/>
          <p:cNvSpPr/>
          <p:nvPr/>
        </p:nvSpPr>
        <p:spPr>
          <a:xfrm>
            <a:off x="9961253" y="416113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4" name="object 10104"/>
          <p:cNvSpPr/>
          <p:nvPr/>
        </p:nvSpPr>
        <p:spPr>
          <a:xfrm>
            <a:off x="9975570" y="411209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69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5" name="object 10105"/>
          <p:cNvSpPr/>
          <p:nvPr/>
        </p:nvSpPr>
        <p:spPr>
          <a:xfrm>
            <a:off x="9989530" y="406341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6" name="object 10106"/>
          <p:cNvSpPr/>
          <p:nvPr/>
        </p:nvSpPr>
        <p:spPr>
          <a:xfrm>
            <a:off x="10003490" y="401473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7" name="object 10107"/>
          <p:cNvSpPr/>
          <p:nvPr/>
        </p:nvSpPr>
        <p:spPr>
          <a:xfrm>
            <a:off x="10017807" y="396605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8" name="object 10108"/>
          <p:cNvSpPr/>
          <p:nvPr/>
        </p:nvSpPr>
        <p:spPr>
          <a:xfrm>
            <a:off x="10031766" y="391737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9" name="object 10109"/>
          <p:cNvSpPr/>
          <p:nvPr/>
        </p:nvSpPr>
        <p:spPr>
          <a:xfrm>
            <a:off x="10045726" y="386869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0" name="object 10110"/>
          <p:cNvSpPr/>
          <p:nvPr/>
        </p:nvSpPr>
        <p:spPr>
          <a:xfrm>
            <a:off x="10060044" y="38196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1" name="object 10111"/>
          <p:cNvSpPr/>
          <p:nvPr/>
        </p:nvSpPr>
        <p:spPr>
          <a:xfrm>
            <a:off x="10074003" y="37709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2" name="object 10112"/>
          <p:cNvSpPr/>
          <p:nvPr/>
        </p:nvSpPr>
        <p:spPr>
          <a:xfrm>
            <a:off x="10088320" y="372230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3" name="object 10113"/>
          <p:cNvSpPr/>
          <p:nvPr/>
        </p:nvSpPr>
        <p:spPr>
          <a:xfrm>
            <a:off x="10102280" y="367362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4" name="object 10114"/>
          <p:cNvSpPr/>
          <p:nvPr/>
        </p:nvSpPr>
        <p:spPr>
          <a:xfrm>
            <a:off x="10116239" y="362494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5" name="object 10115"/>
          <p:cNvSpPr/>
          <p:nvPr/>
        </p:nvSpPr>
        <p:spPr>
          <a:xfrm>
            <a:off x="10130557" y="357626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6" name="object 10116"/>
          <p:cNvSpPr/>
          <p:nvPr/>
        </p:nvSpPr>
        <p:spPr>
          <a:xfrm>
            <a:off x="9755440" y="4919956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5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7" name="object 10117"/>
          <p:cNvSpPr/>
          <p:nvPr/>
        </p:nvSpPr>
        <p:spPr>
          <a:xfrm>
            <a:off x="9769041" y="48712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8" name="object 10118"/>
          <p:cNvSpPr/>
          <p:nvPr/>
        </p:nvSpPr>
        <p:spPr>
          <a:xfrm>
            <a:off x="9783359" y="482259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9" name="object 10119"/>
          <p:cNvSpPr/>
          <p:nvPr/>
        </p:nvSpPr>
        <p:spPr>
          <a:xfrm>
            <a:off x="9797319" y="477356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0" name="object 10120"/>
          <p:cNvSpPr/>
          <p:nvPr/>
        </p:nvSpPr>
        <p:spPr>
          <a:xfrm>
            <a:off x="9811277" y="47248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1" name="object 10121"/>
          <p:cNvSpPr/>
          <p:nvPr/>
        </p:nvSpPr>
        <p:spPr>
          <a:xfrm>
            <a:off x="9825595" y="46762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2" name="object 10122"/>
          <p:cNvSpPr/>
          <p:nvPr/>
        </p:nvSpPr>
        <p:spPr>
          <a:xfrm>
            <a:off x="9839555" y="462752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3" name="object 10123"/>
          <p:cNvSpPr/>
          <p:nvPr/>
        </p:nvSpPr>
        <p:spPr>
          <a:xfrm>
            <a:off x="9853872" y="457884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4" name="object 10124"/>
          <p:cNvSpPr/>
          <p:nvPr/>
        </p:nvSpPr>
        <p:spPr>
          <a:xfrm>
            <a:off x="9867831" y="453016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5" name="object 10125"/>
          <p:cNvSpPr/>
          <p:nvPr/>
        </p:nvSpPr>
        <p:spPr>
          <a:xfrm>
            <a:off x="9881791" y="448112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6" name="object 10126"/>
          <p:cNvSpPr/>
          <p:nvPr/>
        </p:nvSpPr>
        <p:spPr>
          <a:xfrm>
            <a:off x="9896109" y="443244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7" name="object 10127"/>
          <p:cNvSpPr/>
          <p:nvPr/>
        </p:nvSpPr>
        <p:spPr>
          <a:xfrm>
            <a:off x="9910068" y="438376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8" name="object 10128"/>
          <p:cNvSpPr/>
          <p:nvPr/>
        </p:nvSpPr>
        <p:spPr>
          <a:xfrm>
            <a:off x="9924028" y="433508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9" name="object 10129"/>
          <p:cNvSpPr/>
          <p:nvPr/>
        </p:nvSpPr>
        <p:spPr>
          <a:xfrm>
            <a:off x="9938345" y="428640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0" name="object 10130"/>
          <p:cNvSpPr/>
          <p:nvPr/>
        </p:nvSpPr>
        <p:spPr>
          <a:xfrm>
            <a:off x="9952304" y="423772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1" name="object 10131"/>
          <p:cNvSpPr/>
          <p:nvPr/>
        </p:nvSpPr>
        <p:spPr>
          <a:xfrm>
            <a:off x="9966622" y="418905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2" name="object 10132"/>
          <p:cNvSpPr/>
          <p:nvPr/>
        </p:nvSpPr>
        <p:spPr>
          <a:xfrm>
            <a:off x="9980582" y="41400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3" name="object 10133"/>
          <p:cNvSpPr/>
          <p:nvPr/>
        </p:nvSpPr>
        <p:spPr>
          <a:xfrm>
            <a:off x="9994541" y="409133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4" name="object 10134"/>
          <p:cNvSpPr/>
          <p:nvPr/>
        </p:nvSpPr>
        <p:spPr>
          <a:xfrm>
            <a:off x="10008858" y="404265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5" name="object 10135"/>
          <p:cNvSpPr/>
          <p:nvPr/>
        </p:nvSpPr>
        <p:spPr>
          <a:xfrm>
            <a:off x="10022818" y="399397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6" name="object 10136"/>
          <p:cNvSpPr/>
          <p:nvPr/>
        </p:nvSpPr>
        <p:spPr>
          <a:xfrm>
            <a:off x="10036778" y="394529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7" name="object 10137"/>
          <p:cNvSpPr/>
          <p:nvPr/>
        </p:nvSpPr>
        <p:spPr>
          <a:xfrm>
            <a:off x="10051095" y="389661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8" name="object 10138"/>
          <p:cNvSpPr/>
          <p:nvPr/>
        </p:nvSpPr>
        <p:spPr>
          <a:xfrm>
            <a:off x="10065055" y="38475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9" name="object 10139"/>
          <p:cNvSpPr/>
          <p:nvPr/>
        </p:nvSpPr>
        <p:spPr>
          <a:xfrm>
            <a:off x="10079372" y="379889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0" name="object 10140"/>
          <p:cNvSpPr/>
          <p:nvPr/>
        </p:nvSpPr>
        <p:spPr>
          <a:xfrm>
            <a:off x="10093331" y="375021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1" name="object 10141"/>
          <p:cNvSpPr/>
          <p:nvPr/>
        </p:nvSpPr>
        <p:spPr>
          <a:xfrm>
            <a:off x="10107291" y="370154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2" name="object 10142"/>
          <p:cNvSpPr/>
          <p:nvPr/>
        </p:nvSpPr>
        <p:spPr>
          <a:xfrm>
            <a:off x="10121609" y="365286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3" name="object 10143"/>
          <p:cNvSpPr/>
          <p:nvPr/>
        </p:nvSpPr>
        <p:spPr>
          <a:xfrm>
            <a:off x="10135568" y="36041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4" name="object 10144"/>
          <p:cNvSpPr/>
          <p:nvPr/>
        </p:nvSpPr>
        <p:spPr>
          <a:xfrm>
            <a:off x="10149528" y="357411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726"/>
                </a:moveTo>
                <a:lnTo>
                  <a:pt x="17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5" name="object 10145"/>
          <p:cNvSpPr/>
          <p:nvPr/>
        </p:nvSpPr>
        <p:spPr>
          <a:xfrm>
            <a:off x="9774410" y="489919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6" name="object 10146"/>
          <p:cNvSpPr/>
          <p:nvPr/>
        </p:nvSpPr>
        <p:spPr>
          <a:xfrm>
            <a:off x="9788369" y="485015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7" name="object 10147"/>
          <p:cNvSpPr/>
          <p:nvPr/>
        </p:nvSpPr>
        <p:spPr>
          <a:xfrm>
            <a:off x="9802329" y="480147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8" name="object 10148"/>
          <p:cNvSpPr/>
          <p:nvPr/>
        </p:nvSpPr>
        <p:spPr>
          <a:xfrm>
            <a:off x="9816647" y="475280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9" name="object 10149"/>
          <p:cNvSpPr/>
          <p:nvPr/>
        </p:nvSpPr>
        <p:spPr>
          <a:xfrm>
            <a:off x="9830606" y="470412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0" name="object 10150"/>
          <p:cNvSpPr/>
          <p:nvPr/>
        </p:nvSpPr>
        <p:spPr>
          <a:xfrm>
            <a:off x="9844923" y="465544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1" name="object 10151"/>
          <p:cNvSpPr/>
          <p:nvPr/>
        </p:nvSpPr>
        <p:spPr>
          <a:xfrm>
            <a:off x="9858883" y="460676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2" name="object 10152"/>
          <p:cNvSpPr/>
          <p:nvPr/>
        </p:nvSpPr>
        <p:spPr>
          <a:xfrm>
            <a:off x="9872843" y="45580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3" name="object 10153"/>
          <p:cNvSpPr/>
          <p:nvPr/>
        </p:nvSpPr>
        <p:spPr>
          <a:xfrm>
            <a:off x="9887160" y="450904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4" name="object 10154"/>
          <p:cNvSpPr/>
          <p:nvPr/>
        </p:nvSpPr>
        <p:spPr>
          <a:xfrm>
            <a:off x="9901120" y="44603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5" name="object 10155"/>
          <p:cNvSpPr/>
          <p:nvPr/>
        </p:nvSpPr>
        <p:spPr>
          <a:xfrm>
            <a:off x="9915080" y="441168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6" name="object 10156"/>
          <p:cNvSpPr/>
          <p:nvPr/>
        </p:nvSpPr>
        <p:spPr>
          <a:xfrm>
            <a:off x="9929397" y="436300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7" name="object 10157"/>
          <p:cNvSpPr/>
          <p:nvPr/>
        </p:nvSpPr>
        <p:spPr>
          <a:xfrm>
            <a:off x="9943356" y="43143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8" name="object 10158"/>
          <p:cNvSpPr/>
          <p:nvPr/>
        </p:nvSpPr>
        <p:spPr>
          <a:xfrm>
            <a:off x="9957674" y="426564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9" name="object 10159"/>
          <p:cNvSpPr/>
          <p:nvPr/>
        </p:nvSpPr>
        <p:spPr>
          <a:xfrm>
            <a:off x="9971633" y="421661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0" name="object 10160"/>
          <p:cNvSpPr/>
          <p:nvPr/>
        </p:nvSpPr>
        <p:spPr>
          <a:xfrm>
            <a:off x="9985593" y="41679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1" name="object 10161"/>
          <p:cNvSpPr/>
          <p:nvPr/>
        </p:nvSpPr>
        <p:spPr>
          <a:xfrm>
            <a:off x="9999910" y="411925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2" name="object 10162"/>
          <p:cNvSpPr/>
          <p:nvPr/>
        </p:nvSpPr>
        <p:spPr>
          <a:xfrm>
            <a:off x="10013870" y="407057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3" name="object 10163"/>
          <p:cNvSpPr/>
          <p:nvPr/>
        </p:nvSpPr>
        <p:spPr>
          <a:xfrm>
            <a:off x="10027829" y="40218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4" name="object 10164"/>
          <p:cNvSpPr/>
          <p:nvPr/>
        </p:nvSpPr>
        <p:spPr>
          <a:xfrm>
            <a:off x="10042147" y="397321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5" name="object 10165"/>
          <p:cNvSpPr/>
          <p:nvPr/>
        </p:nvSpPr>
        <p:spPr>
          <a:xfrm>
            <a:off x="10056107" y="39241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6" name="object 10166"/>
          <p:cNvSpPr/>
          <p:nvPr/>
        </p:nvSpPr>
        <p:spPr>
          <a:xfrm>
            <a:off x="10070424" y="387549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7" name="object 10167"/>
          <p:cNvSpPr/>
          <p:nvPr/>
        </p:nvSpPr>
        <p:spPr>
          <a:xfrm>
            <a:off x="10084383" y="382681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8" name="object 10168"/>
          <p:cNvSpPr/>
          <p:nvPr/>
        </p:nvSpPr>
        <p:spPr>
          <a:xfrm>
            <a:off x="10098343" y="377813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9" name="object 10169"/>
          <p:cNvSpPr/>
          <p:nvPr/>
        </p:nvSpPr>
        <p:spPr>
          <a:xfrm>
            <a:off x="10112661" y="372945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0" name="object 10170"/>
          <p:cNvSpPr/>
          <p:nvPr/>
        </p:nvSpPr>
        <p:spPr>
          <a:xfrm>
            <a:off x="10126619" y="36807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1" name="object 10171"/>
          <p:cNvSpPr/>
          <p:nvPr/>
        </p:nvSpPr>
        <p:spPr>
          <a:xfrm>
            <a:off x="10140579" y="36321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2" name="object 10172"/>
          <p:cNvSpPr/>
          <p:nvPr/>
        </p:nvSpPr>
        <p:spPr>
          <a:xfrm>
            <a:off x="10154897" y="358306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3" name="object 10173"/>
          <p:cNvSpPr/>
          <p:nvPr/>
        </p:nvSpPr>
        <p:spPr>
          <a:xfrm>
            <a:off x="9779779" y="4927115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5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4" name="object 10174"/>
          <p:cNvSpPr/>
          <p:nvPr/>
        </p:nvSpPr>
        <p:spPr>
          <a:xfrm>
            <a:off x="9793381" y="48780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5" name="object 10175"/>
          <p:cNvSpPr/>
          <p:nvPr/>
        </p:nvSpPr>
        <p:spPr>
          <a:xfrm>
            <a:off x="9807699" y="482939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6" name="object 10176"/>
          <p:cNvSpPr/>
          <p:nvPr/>
        </p:nvSpPr>
        <p:spPr>
          <a:xfrm>
            <a:off x="9821658" y="478071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7" name="object 10177"/>
          <p:cNvSpPr/>
          <p:nvPr/>
        </p:nvSpPr>
        <p:spPr>
          <a:xfrm>
            <a:off x="9835975" y="473203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8" name="object 10178"/>
          <p:cNvSpPr/>
          <p:nvPr/>
        </p:nvSpPr>
        <p:spPr>
          <a:xfrm>
            <a:off x="9849935" y="468336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9" name="object 10179"/>
          <p:cNvSpPr/>
          <p:nvPr/>
        </p:nvSpPr>
        <p:spPr>
          <a:xfrm>
            <a:off x="9863894" y="46346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0" name="object 10180"/>
          <p:cNvSpPr/>
          <p:nvPr/>
        </p:nvSpPr>
        <p:spPr>
          <a:xfrm>
            <a:off x="9878212" y="458564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69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1" name="object 10181"/>
          <p:cNvSpPr/>
          <p:nvPr/>
        </p:nvSpPr>
        <p:spPr>
          <a:xfrm>
            <a:off x="9892172" y="453696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2" name="object 10182"/>
          <p:cNvSpPr/>
          <p:nvPr/>
        </p:nvSpPr>
        <p:spPr>
          <a:xfrm>
            <a:off x="9906130" y="44882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3" name="object 10183"/>
          <p:cNvSpPr/>
          <p:nvPr/>
        </p:nvSpPr>
        <p:spPr>
          <a:xfrm>
            <a:off x="9920448" y="443960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4" name="object 10184"/>
          <p:cNvSpPr/>
          <p:nvPr/>
        </p:nvSpPr>
        <p:spPr>
          <a:xfrm>
            <a:off x="9934408" y="439092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5" name="object 10185"/>
          <p:cNvSpPr/>
          <p:nvPr/>
        </p:nvSpPr>
        <p:spPr>
          <a:xfrm>
            <a:off x="9948726" y="434224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6" name="object 10186"/>
          <p:cNvSpPr/>
          <p:nvPr/>
        </p:nvSpPr>
        <p:spPr>
          <a:xfrm>
            <a:off x="9962685" y="429356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7" name="object 10187"/>
          <p:cNvSpPr/>
          <p:nvPr/>
        </p:nvSpPr>
        <p:spPr>
          <a:xfrm>
            <a:off x="9976644" y="42445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8" name="object 10188"/>
          <p:cNvSpPr/>
          <p:nvPr/>
        </p:nvSpPr>
        <p:spPr>
          <a:xfrm>
            <a:off x="9990962" y="419585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9" name="object 10189"/>
          <p:cNvSpPr/>
          <p:nvPr/>
        </p:nvSpPr>
        <p:spPr>
          <a:xfrm>
            <a:off x="10004921" y="414717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0" name="object 10190"/>
          <p:cNvSpPr/>
          <p:nvPr/>
        </p:nvSpPr>
        <p:spPr>
          <a:xfrm>
            <a:off x="10018881" y="409849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1" name="object 10191"/>
          <p:cNvSpPr/>
          <p:nvPr/>
        </p:nvSpPr>
        <p:spPr>
          <a:xfrm>
            <a:off x="10033198" y="404981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2" name="object 10192"/>
          <p:cNvSpPr/>
          <p:nvPr/>
        </p:nvSpPr>
        <p:spPr>
          <a:xfrm>
            <a:off x="10047158" y="400113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3" name="object 10193"/>
          <p:cNvSpPr/>
          <p:nvPr/>
        </p:nvSpPr>
        <p:spPr>
          <a:xfrm>
            <a:off x="10061475" y="395209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4" name="object 10194"/>
          <p:cNvSpPr/>
          <p:nvPr/>
        </p:nvSpPr>
        <p:spPr>
          <a:xfrm>
            <a:off x="10075435" y="390341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5" name="object 10195"/>
          <p:cNvSpPr/>
          <p:nvPr/>
        </p:nvSpPr>
        <p:spPr>
          <a:xfrm>
            <a:off x="10089395" y="385473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6" name="object 10196"/>
          <p:cNvSpPr/>
          <p:nvPr/>
        </p:nvSpPr>
        <p:spPr>
          <a:xfrm>
            <a:off x="10103711" y="380605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7" name="object 10197"/>
          <p:cNvSpPr/>
          <p:nvPr/>
        </p:nvSpPr>
        <p:spPr>
          <a:xfrm>
            <a:off x="10117671" y="37573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8" name="object 10198"/>
          <p:cNvSpPr/>
          <p:nvPr/>
        </p:nvSpPr>
        <p:spPr>
          <a:xfrm>
            <a:off x="10131631" y="370869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9" name="object 10199"/>
          <p:cNvSpPr/>
          <p:nvPr/>
        </p:nvSpPr>
        <p:spPr>
          <a:xfrm>
            <a:off x="10145948" y="365966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69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0" name="object 10200"/>
          <p:cNvSpPr/>
          <p:nvPr/>
        </p:nvSpPr>
        <p:spPr>
          <a:xfrm>
            <a:off x="10159908" y="36109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1" name="object 10201"/>
          <p:cNvSpPr/>
          <p:nvPr/>
        </p:nvSpPr>
        <p:spPr>
          <a:xfrm>
            <a:off x="10173868" y="3581274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369"/>
                </a:moveTo>
                <a:lnTo>
                  <a:pt x="178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2" name="object 10202"/>
          <p:cNvSpPr/>
          <p:nvPr/>
        </p:nvSpPr>
        <p:spPr>
          <a:xfrm>
            <a:off x="9798750" y="490599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3" name="object 10203"/>
          <p:cNvSpPr/>
          <p:nvPr/>
        </p:nvSpPr>
        <p:spPr>
          <a:xfrm>
            <a:off x="9812709" y="485731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4" name="object 10204"/>
          <p:cNvSpPr/>
          <p:nvPr/>
        </p:nvSpPr>
        <p:spPr>
          <a:xfrm>
            <a:off x="9827027" y="480863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5" name="object 10205"/>
          <p:cNvSpPr/>
          <p:nvPr/>
        </p:nvSpPr>
        <p:spPr>
          <a:xfrm>
            <a:off x="9840986" y="475995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6" name="object 10206"/>
          <p:cNvSpPr/>
          <p:nvPr/>
        </p:nvSpPr>
        <p:spPr>
          <a:xfrm>
            <a:off x="9854946" y="471127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7" name="object 10207"/>
          <p:cNvSpPr/>
          <p:nvPr/>
        </p:nvSpPr>
        <p:spPr>
          <a:xfrm>
            <a:off x="9869264" y="466260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8" name="object 10208"/>
          <p:cNvSpPr/>
          <p:nvPr/>
        </p:nvSpPr>
        <p:spPr>
          <a:xfrm>
            <a:off x="9883223" y="461356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9" name="object 10209"/>
          <p:cNvSpPr/>
          <p:nvPr/>
        </p:nvSpPr>
        <p:spPr>
          <a:xfrm>
            <a:off x="9897182" y="456488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0" name="object 10210"/>
          <p:cNvSpPr/>
          <p:nvPr/>
        </p:nvSpPr>
        <p:spPr>
          <a:xfrm>
            <a:off x="9911500" y="451620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1" name="object 10211"/>
          <p:cNvSpPr/>
          <p:nvPr/>
        </p:nvSpPr>
        <p:spPr>
          <a:xfrm>
            <a:off x="9925460" y="446752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2" name="object 10212"/>
          <p:cNvSpPr/>
          <p:nvPr/>
        </p:nvSpPr>
        <p:spPr>
          <a:xfrm>
            <a:off x="9939777" y="441884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3" name="object 10213"/>
          <p:cNvSpPr/>
          <p:nvPr/>
        </p:nvSpPr>
        <p:spPr>
          <a:xfrm>
            <a:off x="9953736" y="43701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4" name="object 10214"/>
          <p:cNvSpPr/>
          <p:nvPr/>
        </p:nvSpPr>
        <p:spPr>
          <a:xfrm>
            <a:off x="9967696" y="43211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5" name="object 10215"/>
          <p:cNvSpPr/>
          <p:nvPr/>
        </p:nvSpPr>
        <p:spPr>
          <a:xfrm>
            <a:off x="9982013" y="427244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6" name="object 10216"/>
          <p:cNvSpPr/>
          <p:nvPr/>
        </p:nvSpPr>
        <p:spPr>
          <a:xfrm>
            <a:off x="9995973" y="422377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7" name="object 10217"/>
          <p:cNvSpPr/>
          <p:nvPr/>
        </p:nvSpPr>
        <p:spPr>
          <a:xfrm>
            <a:off x="10009933" y="41750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8" name="object 10218"/>
          <p:cNvSpPr/>
          <p:nvPr/>
        </p:nvSpPr>
        <p:spPr>
          <a:xfrm>
            <a:off x="10024250" y="412641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9" name="object 10219"/>
          <p:cNvSpPr/>
          <p:nvPr/>
        </p:nvSpPr>
        <p:spPr>
          <a:xfrm>
            <a:off x="10038209" y="40777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0" name="object 10220"/>
          <p:cNvSpPr/>
          <p:nvPr/>
        </p:nvSpPr>
        <p:spPr>
          <a:xfrm>
            <a:off x="10052169" y="40286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1" name="object 10221"/>
          <p:cNvSpPr/>
          <p:nvPr/>
        </p:nvSpPr>
        <p:spPr>
          <a:xfrm>
            <a:off x="10066487" y="398001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2" name="object 10222"/>
          <p:cNvSpPr/>
          <p:nvPr/>
        </p:nvSpPr>
        <p:spPr>
          <a:xfrm>
            <a:off x="10080446" y="39313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3" name="object 10223"/>
          <p:cNvSpPr/>
          <p:nvPr/>
        </p:nvSpPr>
        <p:spPr>
          <a:xfrm>
            <a:off x="10094763" y="388265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4" name="object 10224"/>
          <p:cNvSpPr/>
          <p:nvPr/>
        </p:nvSpPr>
        <p:spPr>
          <a:xfrm>
            <a:off x="10108723" y="38339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5" name="object 10225"/>
          <p:cNvSpPr/>
          <p:nvPr/>
        </p:nvSpPr>
        <p:spPr>
          <a:xfrm>
            <a:off x="10122682" y="378529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6" name="object 10226"/>
          <p:cNvSpPr/>
          <p:nvPr/>
        </p:nvSpPr>
        <p:spPr>
          <a:xfrm>
            <a:off x="10137000" y="373661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7" name="object 10227"/>
          <p:cNvSpPr/>
          <p:nvPr/>
        </p:nvSpPr>
        <p:spPr>
          <a:xfrm>
            <a:off x="10150960" y="36875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8" name="object 10228"/>
          <p:cNvSpPr/>
          <p:nvPr/>
        </p:nvSpPr>
        <p:spPr>
          <a:xfrm>
            <a:off x="10164919" y="36389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9" name="object 10229"/>
          <p:cNvSpPr/>
          <p:nvPr/>
        </p:nvSpPr>
        <p:spPr>
          <a:xfrm>
            <a:off x="10179236" y="359022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0" name="object 10230"/>
          <p:cNvSpPr/>
          <p:nvPr/>
        </p:nvSpPr>
        <p:spPr>
          <a:xfrm>
            <a:off x="10193196" y="354154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1" name="object 10231"/>
          <p:cNvSpPr/>
          <p:nvPr/>
        </p:nvSpPr>
        <p:spPr>
          <a:xfrm>
            <a:off x="10207514" y="349286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2" name="object 10232"/>
          <p:cNvSpPr/>
          <p:nvPr/>
        </p:nvSpPr>
        <p:spPr>
          <a:xfrm>
            <a:off x="10221473" y="344418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3" name="object 10233"/>
          <p:cNvSpPr/>
          <p:nvPr/>
        </p:nvSpPr>
        <p:spPr>
          <a:xfrm>
            <a:off x="10235432" y="33951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4" name="object 10234"/>
          <p:cNvSpPr/>
          <p:nvPr/>
        </p:nvSpPr>
        <p:spPr>
          <a:xfrm>
            <a:off x="10249750" y="334646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5" name="object 10235"/>
          <p:cNvSpPr/>
          <p:nvPr/>
        </p:nvSpPr>
        <p:spPr>
          <a:xfrm>
            <a:off x="10263709" y="329778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6" name="object 10236"/>
          <p:cNvSpPr/>
          <p:nvPr/>
        </p:nvSpPr>
        <p:spPr>
          <a:xfrm>
            <a:off x="10277669" y="324910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7" name="object 10237"/>
          <p:cNvSpPr/>
          <p:nvPr/>
        </p:nvSpPr>
        <p:spPr>
          <a:xfrm>
            <a:off x="10291986" y="320042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8" name="object 10238"/>
          <p:cNvSpPr/>
          <p:nvPr/>
        </p:nvSpPr>
        <p:spPr>
          <a:xfrm>
            <a:off x="10305946" y="315175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9" name="object 10239"/>
          <p:cNvSpPr/>
          <p:nvPr/>
        </p:nvSpPr>
        <p:spPr>
          <a:xfrm>
            <a:off x="10320263" y="310271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69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0" name="object 10240"/>
          <p:cNvSpPr/>
          <p:nvPr/>
        </p:nvSpPr>
        <p:spPr>
          <a:xfrm>
            <a:off x="9804119" y="4933916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5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1" name="object 10241"/>
          <p:cNvSpPr/>
          <p:nvPr/>
        </p:nvSpPr>
        <p:spPr>
          <a:xfrm>
            <a:off x="9818079" y="488523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2" name="object 10242"/>
          <p:cNvSpPr/>
          <p:nvPr/>
        </p:nvSpPr>
        <p:spPr>
          <a:xfrm>
            <a:off x="9832038" y="483655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3" name="object 10243"/>
          <p:cNvSpPr/>
          <p:nvPr/>
        </p:nvSpPr>
        <p:spPr>
          <a:xfrm>
            <a:off x="9845998" y="478787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4" name="object 10244"/>
          <p:cNvSpPr/>
          <p:nvPr/>
        </p:nvSpPr>
        <p:spPr>
          <a:xfrm>
            <a:off x="9860315" y="473919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5" name="object 10245"/>
          <p:cNvSpPr/>
          <p:nvPr/>
        </p:nvSpPr>
        <p:spPr>
          <a:xfrm>
            <a:off x="9874274" y="469016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6" name="object 10246"/>
          <p:cNvSpPr/>
          <p:nvPr/>
        </p:nvSpPr>
        <p:spPr>
          <a:xfrm>
            <a:off x="9888234" y="46414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7" name="object 10247"/>
          <p:cNvSpPr/>
          <p:nvPr/>
        </p:nvSpPr>
        <p:spPr>
          <a:xfrm>
            <a:off x="9902552" y="459280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8" name="object 10248"/>
          <p:cNvSpPr/>
          <p:nvPr/>
        </p:nvSpPr>
        <p:spPr>
          <a:xfrm>
            <a:off x="9916511" y="454412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9" name="object 10249"/>
          <p:cNvSpPr/>
          <p:nvPr/>
        </p:nvSpPr>
        <p:spPr>
          <a:xfrm>
            <a:off x="9930828" y="449544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0" name="object 10250"/>
          <p:cNvSpPr/>
          <p:nvPr/>
        </p:nvSpPr>
        <p:spPr>
          <a:xfrm>
            <a:off x="9944788" y="444676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1" name="object 10251"/>
          <p:cNvSpPr/>
          <p:nvPr/>
        </p:nvSpPr>
        <p:spPr>
          <a:xfrm>
            <a:off x="9958747" y="43980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2" name="object 10252"/>
          <p:cNvSpPr/>
          <p:nvPr/>
        </p:nvSpPr>
        <p:spPr>
          <a:xfrm>
            <a:off x="9973065" y="434904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3" name="object 10253"/>
          <p:cNvSpPr/>
          <p:nvPr/>
        </p:nvSpPr>
        <p:spPr>
          <a:xfrm>
            <a:off x="9987025" y="430036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4" name="object 10254"/>
          <p:cNvSpPr/>
          <p:nvPr/>
        </p:nvSpPr>
        <p:spPr>
          <a:xfrm>
            <a:off x="10000984" y="425168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5" name="object 10255"/>
          <p:cNvSpPr/>
          <p:nvPr/>
        </p:nvSpPr>
        <p:spPr>
          <a:xfrm>
            <a:off x="10015301" y="420300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6" name="object 10256"/>
          <p:cNvSpPr/>
          <p:nvPr/>
        </p:nvSpPr>
        <p:spPr>
          <a:xfrm>
            <a:off x="10029261" y="415433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7" name="object 10257"/>
          <p:cNvSpPr/>
          <p:nvPr/>
        </p:nvSpPr>
        <p:spPr>
          <a:xfrm>
            <a:off x="10043221" y="410565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8" name="object 10258"/>
          <p:cNvSpPr/>
          <p:nvPr/>
        </p:nvSpPr>
        <p:spPr>
          <a:xfrm>
            <a:off x="10057538" y="405661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9" name="object 10259"/>
          <p:cNvSpPr/>
          <p:nvPr/>
        </p:nvSpPr>
        <p:spPr>
          <a:xfrm>
            <a:off x="10071497" y="400793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0" name="object 10260"/>
          <p:cNvSpPr/>
          <p:nvPr/>
        </p:nvSpPr>
        <p:spPr>
          <a:xfrm>
            <a:off x="10085815" y="395925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1" name="object 10261"/>
          <p:cNvSpPr/>
          <p:nvPr/>
        </p:nvSpPr>
        <p:spPr>
          <a:xfrm>
            <a:off x="10099774" y="391057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2" name="object 10262"/>
          <p:cNvSpPr/>
          <p:nvPr/>
        </p:nvSpPr>
        <p:spPr>
          <a:xfrm>
            <a:off x="10113734" y="386189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3" name="object 10263"/>
          <p:cNvSpPr/>
          <p:nvPr/>
        </p:nvSpPr>
        <p:spPr>
          <a:xfrm>
            <a:off x="10128052" y="381321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4" name="object 10264"/>
          <p:cNvSpPr/>
          <p:nvPr/>
        </p:nvSpPr>
        <p:spPr>
          <a:xfrm>
            <a:off x="10142011" y="376417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5" name="object 10265"/>
          <p:cNvSpPr/>
          <p:nvPr/>
        </p:nvSpPr>
        <p:spPr>
          <a:xfrm>
            <a:off x="10155970" y="371550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6" name="object 10266"/>
          <p:cNvSpPr/>
          <p:nvPr/>
        </p:nvSpPr>
        <p:spPr>
          <a:xfrm>
            <a:off x="10170288" y="366682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7" name="object 10267"/>
          <p:cNvSpPr/>
          <p:nvPr/>
        </p:nvSpPr>
        <p:spPr>
          <a:xfrm>
            <a:off x="10184248" y="361814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8" name="object 10268"/>
          <p:cNvSpPr/>
          <p:nvPr/>
        </p:nvSpPr>
        <p:spPr>
          <a:xfrm>
            <a:off x="10198565" y="356946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9" name="object 10269"/>
          <p:cNvSpPr/>
          <p:nvPr/>
        </p:nvSpPr>
        <p:spPr>
          <a:xfrm>
            <a:off x="10212524" y="352078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0" name="object 10270"/>
          <p:cNvSpPr/>
          <p:nvPr/>
        </p:nvSpPr>
        <p:spPr>
          <a:xfrm>
            <a:off x="10226484" y="347210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1" name="object 10271"/>
          <p:cNvSpPr/>
          <p:nvPr/>
        </p:nvSpPr>
        <p:spPr>
          <a:xfrm>
            <a:off x="10240802" y="342306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2" name="object 10272"/>
          <p:cNvSpPr/>
          <p:nvPr/>
        </p:nvSpPr>
        <p:spPr>
          <a:xfrm>
            <a:off x="10254761" y="337438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3" name="object 10273"/>
          <p:cNvSpPr/>
          <p:nvPr/>
        </p:nvSpPr>
        <p:spPr>
          <a:xfrm>
            <a:off x="10268721" y="332570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4" name="object 10274"/>
          <p:cNvSpPr/>
          <p:nvPr/>
        </p:nvSpPr>
        <p:spPr>
          <a:xfrm>
            <a:off x="10283038" y="327702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5" name="object 10275"/>
          <p:cNvSpPr/>
          <p:nvPr/>
        </p:nvSpPr>
        <p:spPr>
          <a:xfrm>
            <a:off x="10296997" y="322834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6" name="object 10276"/>
          <p:cNvSpPr/>
          <p:nvPr/>
        </p:nvSpPr>
        <p:spPr>
          <a:xfrm>
            <a:off x="10311315" y="317966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7" name="object 10277"/>
          <p:cNvSpPr/>
          <p:nvPr/>
        </p:nvSpPr>
        <p:spPr>
          <a:xfrm>
            <a:off x="10325275" y="313063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8" name="object 10278"/>
          <p:cNvSpPr/>
          <p:nvPr/>
        </p:nvSpPr>
        <p:spPr>
          <a:xfrm>
            <a:off x="10339234" y="3099133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158"/>
                </a:moveTo>
                <a:lnTo>
                  <a:pt x="214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9" name="object 10279"/>
          <p:cNvSpPr/>
          <p:nvPr/>
        </p:nvSpPr>
        <p:spPr>
          <a:xfrm>
            <a:off x="9823090" y="491315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0" name="object 10280"/>
          <p:cNvSpPr/>
          <p:nvPr/>
        </p:nvSpPr>
        <p:spPr>
          <a:xfrm>
            <a:off x="9837049" y="486447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1" name="object 10281"/>
          <p:cNvSpPr/>
          <p:nvPr/>
        </p:nvSpPr>
        <p:spPr>
          <a:xfrm>
            <a:off x="9851366" y="481579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2" name="object 10282"/>
          <p:cNvSpPr/>
          <p:nvPr/>
        </p:nvSpPr>
        <p:spPr>
          <a:xfrm>
            <a:off x="9865326" y="476711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3" name="object 10283"/>
          <p:cNvSpPr/>
          <p:nvPr/>
        </p:nvSpPr>
        <p:spPr>
          <a:xfrm>
            <a:off x="9879286" y="471808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4" name="object 10284"/>
          <p:cNvSpPr/>
          <p:nvPr/>
        </p:nvSpPr>
        <p:spPr>
          <a:xfrm>
            <a:off x="9893603" y="466940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5" name="object 10285"/>
          <p:cNvSpPr/>
          <p:nvPr/>
        </p:nvSpPr>
        <p:spPr>
          <a:xfrm>
            <a:off x="9907563" y="462072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6" name="object 10286"/>
          <p:cNvSpPr/>
          <p:nvPr/>
        </p:nvSpPr>
        <p:spPr>
          <a:xfrm>
            <a:off x="9921522" y="457204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7" name="object 10287"/>
          <p:cNvSpPr/>
          <p:nvPr/>
        </p:nvSpPr>
        <p:spPr>
          <a:xfrm>
            <a:off x="9935840" y="452336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8" name="object 10288"/>
          <p:cNvSpPr/>
          <p:nvPr/>
        </p:nvSpPr>
        <p:spPr>
          <a:xfrm>
            <a:off x="9949799" y="447468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9" name="object 10289"/>
          <p:cNvSpPr/>
          <p:nvPr/>
        </p:nvSpPr>
        <p:spPr>
          <a:xfrm>
            <a:off x="9964117" y="442564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69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0" name="object 10290"/>
          <p:cNvSpPr/>
          <p:nvPr/>
        </p:nvSpPr>
        <p:spPr>
          <a:xfrm>
            <a:off x="9978076" y="437696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1" name="object 10291"/>
          <p:cNvSpPr/>
          <p:nvPr/>
        </p:nvSpPr>
        <p:spPr>
          <a:xfrm>
            <a:off x="9992035" y="432828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2" name="object 10292"/>
          <p:cNvSpPr/>
          <p:nvPr/>
        </p:nvSpPr>
        <p:spPr>
          <a:xfrm>
            <a:off x="10006353" y="427960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3" name="object 10293"/>
          <p:cNvSpPr/>
          <p:nvPr/>
        </p:nvSpPr>
        <p:spPr>
          <a:xfrm>
            <a:off x="10020313" y="423092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4" name="object 10294"/>
          <p:cNvSpPr/>
          <p:nvPr/>
        </p:nvSpPr>
        <p:spPr>
          <a:xfrm>
            <a:off x="10034272" y="418224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5" name="object 10295"/>
          <p:cNvSpPr/>
          <p:nvPr/>
        </p:nvSpPr>
        <p:spPr>
          <a:xfrm>
            <a:off x="10048589" y="413321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6" name="object 10296"/>
          <p:cNvSpPr/>
          <p:nvPr/>
        </p:nvSpPr>
        <p:spPr>
          <a:xfrm>
            <a:off x="10062549" y="408453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7" name="object 10297"/>
          <p:cNvSpPr/>
          <p:nvPr/>
        </p:nvSpPr>
        <p:spPr>
          <a:xfrm>
            <a:off x="10076867" y="403585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8" name="object 10298"/>
          <p:cNvSpPr/>
          <p:nvPr/>
        </p:nvSpPr>
        <p:spPr>
          <a:xfrm>
            <a:off x="10090826" y="398717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9" name="object 10299"/>
          <p:cNvSpPr/>
          <p:nvPr/>
        </p:nvSpPr>
        <p:spPr>
          <a:xfrm>
            <a:off x="10104786" y="393849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0" name="object 10300"/>
          <p:cNvSpPr/>
          <p:nvPr/>
        </p:nvSpPr>
        <p:spPr>
          <a:xfrm>
            <a:off x="10119103" y="388981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1" name="object 10301"/>
          <p:cNvSpPr/>
          <p:nvPr/>
        </p:nvSpPr>
        <p:spPr>
          <a:xfrm>
            <a:off x="10133062" y="384113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2" name="object 10302"/>
          <p:cNvSpPr/>
          <p:nvPr/>
        </p:nvSpPr>
        <p:spPr>
          <a:xfrm>
            <a:off x="10147022" y="379209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3" name="object 10303"/>
          <p:cNvSpPr/>
          <p:nvPr/>
        </p:nvSpPr>
        <p:spPr>
          <a:xfrm>
            <a:off x="10161340" y="374341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4" name="object 10304"/>
          <p:cNvSpPr/>
          <p:nvPr/>
        </p:nvSpPr>
        <p:spPr>
          <a:xfrm>
            <a:off x="10175299" y="369473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5" name="object 10305"/>
          <p:cNvSpPr/>
          <p:nvPr/>
        </p:nvSpPr>
        <p:spPr>
          <a:xfrm>
            <a:off x="10189616" y="364606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6" name="object 10306"/>
          <p:cNvSpPr/>
          <p:nvPr/>
        </p:nvSpPr>
        <p:spPr>
          <a:xfrm>
            <a:off x="10203576" y="35973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7" name="object 10307"/>
          <p:cNvSpPr/>
          <p:nvPr/>
        </p:nvSpPr>
        <p:spPr>
          <a:xfrm>
            <a:off x="10217536" y="354870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8" name="object 10308"/>
          <p:cNvSpPr/>
          <p:nvPr/>
        </p:nvSpPr>
        <p:spPr>
          <a:xfrm>
            <a:off x="10231853" y="349966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69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9" name="object 10309"/>
          <p:cNvSpPr/>
          <p:nvPr/>
        </p:nvSpPr>
        <p:spPr>
          <a:xfrm>
            <a:off x="10245813" y="34509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0" name="object 10310"/>
          <p:cNvSpPr/>
          <p:nvPr/>
        </p:nvSpPr>
        <p:spPr>
          <a:xfrm>
            <a:off x="10259772" y="340230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1" name="object 10311"/>
          <p:cNvSpPr/>
          <p:nvPr/>
        </p:nvSpPr>
        <p:spPr>
          <a:xfrm>
            <a:off x="10274089" y="335362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2" name="object 10312"/>
          <p:cNvSpPr/>
          <p:nvPr/>
        </p:nvSpPr>
        <p:spPr>
          <a:xfrm>
            <a:off x="10288049" y="33049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3" name="object 10313"/>
          <p:cNvSpPr/>
          <p:nvPr/>
        </p:nvSpPr>
        <p:spPr>
          <a:xfrm>
            <a:off x="10302367" y="325626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4" name="object 10314"/>
          <p:cNvSpPr/>
          <p:nvPr/>
        </p:nvSpPr>
        <p:spPr>
          <a:xfrm>
            <a:off x="10316326" y="320758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5" name="object 10315"/>
          <p:cNvSpPr/>
          <p:nvPr/>
        </p:nvSpPr>
        <p:spPr>
          <a:xfrm>
            <a:off x="10330285" y="315855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6" name="object 10316"/>
          <p:cNvSpPr/>
          <p:nvPr/>
        </p:nvSpPr>
        <p:spPr>
          <a:xfrm>
            <a:off x="10344603" y="310987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7" name="object 10317"/>
          <p:cNvSpPr/>
          <p:nvPr/>
        </p:nvSpPr>
        <p:spPr>
          <a:xfrm>
            <a:off x="9828458" y="4941074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5">
                <a:moveTo>
                  <a:pt x="0" y="22907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8" name="object 10318"/>
          <p:cNvSpPr/>
          <p:nvPr/>
        </p:nvSpPr>
        <p:spPr>
          <a:xfrm>
            <a:off x="9842418" y="4892395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9" name="object 10319"/>
          <p:cNvSpPr/>
          <p:nvPr/>
        </p:nvSpPr>
        <p:spPr>
          <a:xfrm>
            <a:off x="9856378" y="484371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0" name="object 10320"/>
          <p:cNvSpPr/>
          <p:nvPr/>
        </p:nvSpPr>
        <p:spPr>
          <a:xfrm>
            <a:off x="9870337" y="479467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1" name="object 10321"/>
          <p:cNvSpPr/>
          <p:nvPr/>
        </p:nvSpPr>
        <p:spPr>
          <a:xfrm>
            <a:off x="9884654" y="4745999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2" name="object 10322"/>
          <p:cNvSpPr/>
          <p:nvPr/>
        </p:nvSpPr>
        <p:spPr>
          <a:xfrm>
            <a:off x="9898614" y="469732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3" name="object 10323"/>
          <p:cNvSpPr/>
          <p:nvPr/>
        </p:nvSpPr>
        <p:spPr>
          <a:xfrm>
            <a:off x="9912574" y="464864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4" name="object 10324"/>
          <p:cNvSpPr/>
          <p:nvPr/>
        </p:nvSpPr>
        <p:spPr>
          <a:xfrm>
            <a:off x="9926891" y="459996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5" name="object 10325"/>
          <p:cNvSpPr/>
          <p:nvPr/>
        </p:nvSpPr>
        <p:spPr>
          <a:xfrm>
            <a:off x="9940851" y="455128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6" name="object 10326"/>
          <p:cNvSpPr/>
          <p:nvPr/>
        </p:nvSpPr>
        <p:spPr>
          <a:xfrm>
            <a:off x="9955168" y="4502602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7" name="object 10327"/>
          <p:cNvSpPr/>
          <p:nvPr/>
        </p:nvSpPr>
        <p:spPr>
          <a:xfrm>
            <a:off x="9969127" y="445356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8" name="object 10328"/>
          <p:cNvSpPr/>
          <p:nvPr/>
        </p:nvSpPr>
        <p:spPr>
          <a:xfrm>
            <a:off x="9983087" y="440488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9" name="object 10329"/>
          <p:cNvSpPr/>
          <p:nvPr/>
        </p:nvSpPr>
        <p:spPr>
          <a:xfrm>
            <a:off x="9997405" y="435620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0" name="object 10330"/>
          <p:cNvSpPr/>
          <p:nvPr/>
        </p:nvSpPr>
        <p:spPr>
          <a:xfrm>
            <a:off x="10011364" y="430752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1" name="object 10331"/>
          <p:cNvSpPr/>
          <p:nvPr/>
        </p:nvSpPr>
        <p:spPr>
          <a:xfrm>
            <a:off x="10025324" y="425884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2" name="object 10332"/>
          <p:cNvSpPr/>
          <p:nvPr/>
        </p:nvSpPr>
        <p:spPr>
          <a:xfrm>
            <a:off x="10039641" y="421016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3" name="object 10333"/>
          <p:cNvSpPr/>
          <p:nvPr/>
        </p:nvSpPr>
        <p:spPr>
          <a:xfrm>
            <a:off x="10053601" y="4161131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4" name="object 10334"/>
          <p:cNvSpPr/>
          <p:nvPr/>
        </p:nvSpPr>
        <p:spPr>
          <a:xfrm>
            <a:off x="10067918" y="4112451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5" name="object 10335"/>
          <p:cNvSpPr/>
          <p:nvPr/>
        </p:nvSpPr>
        <p:spPr>
          <a:xfrm>
            <a:off x="10081878" y="406377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6" name="object 10336"/>
          <p:cNvSpPr/>
          <p:nvPr/>
        </p:nvSpPr>
        <p:spPr>
          <a:xfrm>
            <a:off x="10095838" y="401509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7" name="object 10337"/>
          <p:cNvSpPr/>
          <p:nvPr/>
        </p:nvSpPr>
        <p:spPr>
          <a:xfrm>
            <a:off x="10110154" y="3966413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8" name="object 10338"/>
          <p:cNvSpPr/>
          <p:nvPr/>
        </p:nvSpPr>
        <p:spPr>
          <a:xfrm>
            <a:off x="10124114" y="391773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9" name="object 10339"/>
          <p:cNvSpPr/>
          <p:nvPr/>
        </p:nvSpPr>
        <p:spPr>
          <a:xfrm>
            <a:off x="10138074" y="3868697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0" name="object 10340"/>
          <p:cNvSpPr/>
          <p:nvPr/>
        </p:nvSpPr>
        <p:spPr>
          <a:xfrm>
            <a:off x="10152391" y="3820017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1" name="object 10341"/>
          <p:cNvSpPr/>
          <p:nvPr/>
        </p:nvSpPr>
        <p:spPr>
          <a:xfrm>
            <a:off x="10166351" y="3771338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2" name="object 10342"/>
          <p:cNvSpPr/>
          <p:nvPr/>
        </p:nvSpPr>
        <p:spPr>
          <a:xfrm>
            <a:off x="10180668" y="372265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3" name="object 10343"/>
          <p:cNvSpPr/>
          <p:nvPr/>
        </p:nvSpPr>
        <p:spPr>
          <a:xfrm>
            <a:off x="10194628" y="367397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4" name="object 10344"/>
          <p:cNvSpPr/>
          <p:nvPr/>
        </p:nvSpPr>
        <p:spPr>
          <a:xfrm>
            <a:off x="10208587" y="362530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5" name="object 10345"/>
          <p:cNvSpPr/>
          <p:nvPr/>
        </p:nvSpPr>
        <p:spPr>
          <a:xfrm>
            <a:off x="10222905" y="357662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6" name="object 10346"/>
          <p:cNvSpPr/>
          <p:nvPr/>
        </p:nvSpPr>
        <p:spPr>
          <a:xfrm>
            <a:off x="10236864" y="3527583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7" name="object 10347"/>
          <p:cNvSpPr/>
          <p:nvPr/>
        </p:nvSpPr>
        <p:spPr>
          <a:xfrm>
            <a:off x="10250823" y="347890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8" name="object 10348"/>
          <p:cNvSpPr/>
          <p:nvPr/>
        </p:nvSpPr>
        <p:spPr>
          <a:xfrm>
            <a:off x="10265141" y="3430224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9" name="object 10349"/>
          <p:cNvSpPr/>
          <p:nvPr/>
        </p:nvSpPr>
        <p:spPr>
          <a:xfrm>
            <a:off x="10279101" y="338154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0" name="object 10350"/>
          <p:cNvSpPr/>
          <p:nvPr/>
        </p:nvSpPr>
        <p:spPr>
          <a:xfrm>
            <a:off x="10293418" y="3332866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1" name="object 10351"/>
          <p:cNvSpPr/>
          <p:nvPr/>
        </p:nvSpPr>
        <p:spPr>
          <a:xfrm>
            <a:off x="10307377" y="3284186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2" name="object 10352"/>
          <p:cNvSpPr/>
          <p:nvPr/>
        </p:nvSpPr>
        <p:spPr>
          <a:xfrm>
            <a:off x="10321337" y="3235149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697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3" name="object 10353"/>
          <p:cNvSpPr/>
          <p:nvPr/>
        </p:nvSpPr>
        <p:spPr>
          <a:xfrm>
            <a:off x="10335655" y="3186470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4">
                <a:moveTo>
                  <a:pt x="0" y="24339"/>
                </a:moveTo>
                <a:lnTo>
                  <a:pt x="680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4" name="object 10354"/>
          <p:cNvSpPr/>
          <p:nvPr/>
        </p:nvSpPr>
        <p:spPr>
          <a:xfrm>
            <a:off x="10349614" y="31377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24339"/>
                </a:moveTo>
                <a:lnTo>
                  <a:pt x="715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5" name="object 10355"/>
          <p:cNvSpPr/>
          <p:nvPr/>
        </p:nvSpPr>
        <p:spPr>
          <a:xfrm>
            <a:off x="10363574" y="3105934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516"/>
                </a:moveTo>
                <a:lnTo>
                  <a:pt x="214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6" name="object 10356"/>
          <p:cNvSpPr/>
          <p:nvPr/>
        </p:nvSpPr>
        <p:spPr>
          <a:xfrm>
            <a:off x="9728594" y="4910292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7" name="object 10357"/>
          <p:cNvSpPr/>
          <p:nvPr/>
        </p:nvSpPr>
        <p:spPr>
          <a:xfrm>
            <a:off x="9735753" y="4885952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8" name="object 10358"/>
          <p:cNvSpPr/>
          <p:nvPr/>
        </p:nvSpPr>
        <p:spPr>
          <a:xfrm>
            <a:off x="9742912" y="4861612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9" name="object 10359"/>
          <p:cNvSpPr/>
          <p:nvPr/>
        </p:nvSpPr>
        <p:spPr>
          <a:xfrm>
            <a:off x="9749713" y="4837273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0" name="object 10360"/>
          <p:cNvSpPr/>
          <p:nvPr/>
        </p:nvSpPr>
        <p:spPr>
          <a:xfrm>
            <a:off x="9756871" y="4812933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1" name="object 10361"/>
          <p:cNvSpPr/>
          <p:nvPr/>
        </p:nvSpPr>
        <p:spPr>
          <a:xfrm>
            <a:off x="9764030" y="4788236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2" name="object 10362"/>
          <p:cNvSpPr/>
          <p:nvPr/>
        </p:nvSpPr>
        <p:spPr>
          <a:xfrm>
            <a:off x="9770831" y="4763896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3" name="object 10363"/>
          <p:cNvSpPr/>
          <p:nvPr/>
        </p:nvSpPr>
        <p:spPr>
          <a:xfrm>
            <a:off x="9777989" y="4739556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4" name="object 10364"/>
          <p:cNvSpPr/>
          <p:nvPr/>
        </p:nvSpPr>
        <p:spPr>
          <a:xfrm>
            <a:off x="9785148" y="4715216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5" name="object 10365"/>
          <p:cNvSpPr/>
          <p:nvPr/>
        </p:nvSpPr>
        <p:spPr>
          <a:xfrm>
            <a:off x="9791949" y="4690877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6" name="object 10366"/>
          <p:cNvSpPr/>
          <p:nvPr/>
        </p:nvSpPr>
        <p:spPr>
          <a:xfrm>
            <a:off x="9799108" y="4666537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7" name="object 10367"/>
          <p:cNvSpPr/>
          <p:nvPr/>
        </p:nvSpPr>
        <p:spPr>
          <a:xfrm>
            <a:off x="9806267" y="4642198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8" name="object 10368"/>
          <p:cNvSpPr/>
          <p:nvPr/>
        </p:nvSpPr>
        <p:spPr>
          <a:xfrm>
            <a:off x="9813425" y="4617858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9" name="object 10369"/>
          <p:cNvSpPr/>
          <p:nvPr/>
        </p:nvSpPr>
        <p:spPr>
          <a:xfrm>
            <a:off x="9820226" y="4593518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0" name="object 10370"/>
          <p:cNvSpPr/>
          <p:nvPr/>
        </p:nvSpPr>
        <p:spPr>
          <a:xfrm>
            <a:off x="9827385" y="4569178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1" name="object 10371"/>
          <p:cNvSpPr/>
          <p:nvPr/>
        </p:nvSpPr>
        <p:spPr>
          <a:xfrm>
            <a:off x="9834543" y="4544839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2" name="object 10372"/>
          <p:cNvSpPr/>
          <p:nvPr/>
        </p:nvSpPr>
        <p:spPr>
          <a:xfrm>
            <a:off x="9841345" y="4520499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3" name="object 10373"/>
          <p:cNvSpPr/>
          <p:nvPr/>
        </p:nvSpPr>
        <p:spPr>
          <a:xfrm>
            <a:off x="9848503" y="4496159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4" name="object 10374"/>
          <p:cNvSpPr/>
          <p:nvPr/>
        </p:nvSpPr>
        <p:spPr>
          <a:xfrm>
            <a:off x="9855661" y="4471462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5" name="object 10375"/>
          <p:cNvSpPr/>
          <p:nvPr/>
        </p:nvSpPr>
        <p:spPr>
          <a:xfrm>
            <a:off x="9862463" y="4447122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6" name="object 10376"/>
          <p:cNvSpPr/>
          <p:nvPr/>
        </p:nvSpPr>
        <p:spPr>
          <a:xfrm>
            <a:off x="9869621" y="4422782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7" name="object 10377"/>
          <p:cNvSpPr/>
          <p:nvPr/>
        </p:nvSpPr>
        <p:spPr>
          <a:xfrm>
            <a:off x="9876780" y="4398443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8" name="object 10378"/>
          <p:cNvSpPr/>
          <p:nvPr/>
        </p:nvSpPr>
        <p:spPr>
          <a:xfrm>
            <a:off x="9883581" y="4374103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9" name="object 10379"/>
          <p:cNvSpPr/>
          <p:nvPr/>
        </p:nvSpPr>
        <p:spPr>
          <a:xfrm>
            <a:off x="9890740" y="4349763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0" name="object 10380"/>
          <p:cNvSpPr/>
          <p:nvPr/>
        </p:nvSpPr>
        <p:spPr>
          <a:xfrm>
            <a:off x="9897898" y="4325423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1" name="object 10381"/>
          <p:cNvSpPr/>
          <p:nvPr/>
        </p:nvSpPr>
        <p:spPr>
          <a:xfrm>
            <a:off x="9904699" y="4301084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2" name="object 10382"/>
          <p:cNvSpPr/>
          <p:nvPr/>
        </p:nvSpPr>
        <p:spPr>
          <a:xfrm>
            <a:off x="9911858" y="4276744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3" name="object 10383"/>
          <p:cNvSpPr/>
          <p:nvPr/>
        </p:nvSpPr>
        <p:spPr>
          <a:xfrm>
            <a:off x="9919017" y="4252405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4" name="object 10384"/>
          <p:cNvSpPr/>
          <p:nvPr/>
        </p:nvSpPr>
        <p:spPr>
          <a:xfrm>
            <a:off x="9926175" y="4228065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5" name="object 10385"/>
          <p:cNvSpPr/>
          <p:nvPr/>
        </p:nvSpPr>
        <p:spPr>
          <a:xfrm>
            <a:off x="9932976" y="4203725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6" name="object 10386"/>
          <p:cNvSpPr/>
          <p:nvPr/>
        </p:nvSpPr>
        <p:spPr>
          <a:xfrm>
            <a:off x="9940135" y="4179385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7" name="object 10387"/>
          <p:cNvSpPr/>
          <p:nvPr/>
        </p:nvSpPr>
        <p:spPr>
          <a:xfrm>
            <a:off x="9947294" y="4154688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8" name="object 10388"/>
          <p:cNvSpPr/>
          <p:nvPr/>
        </p:nvSpPr>
        <p:spPr>
          <a:xfrm>
            <a:off x="9954094" y="4130348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9" name="object 10389"/>
          <p:cNvSpPr/>
          <p:nvPr/>
        </p:nvSpPr>
        <p:spPr>
          <a:xfrm>
            <a:off x="9961253" y="4106009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0" name="object 10390"/>
          <p:cNvSpPr/>
          <p:nvPr/>
        </p:nvSpPr>
        <p:spPr>
          <a:xfrm>
            <a:off x="9968412" y="4081669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1" name="object 10391"/>
          <p:cNvSpPr/>
          <p:nvPr/>
        </p:nvSpPr>
        <p:spPr>
          <a:xfrm>
            <a:off x="9975212" y="4057329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2" name="object 10392"/>
          <p:cNvSpPr/>
          <p:nvPr/>
        </p:nvSpPr>
        <p:spPr>
          <a:xfrm>
            <a:off x="9982372" y="4032989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3" name="object 10393"/>
          <p:cNvSpPr/>
          <p:nvPr/>
        </p:nvSpPr>
        <p:spPr>
          <a:xfrm>
            <a:off x="9989530" y="4008650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4" name="object 10394"/>
          <p:cNvSpPr/>
          <p:nvPr/>
        </p:nvSpPr>
        <p:spPr>
          <a:xfrm>
            <a:off x="9996331" y="3984310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5" name="object 10395"/>
          <p:cNvSpPr/>
          <p:nvPr/>
        </p:nvSpPr>
        <p:spPr>
          <a:xfrm>
            <a:off x="10003490" y="3959971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6" name="object 10396"/>
          <p:cNvSpPr/>
          <p:nvPr/>
        </p:nvSpPr>
        <p:spPr>
          <a:xfrm>
            <a:off x="10010648" y="3935631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7" name="object 10397"/>
          <p:cNvSpPr/>
          <p:nvPr/>
        </p:nvSpPr>
        <p:spPr>
          <a:xfrm>
            <a:off x="10017449" y="3911291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8" name="object 10398"/>
          <p:cNvSpPr/>
          <p:nvPr/>
        </p:nvSpPr>
        <p:spPr>
          <a:xfrm>
            <a:off x="10024608" y="3886951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9" name="object 10399"/>
          <p:cNvSpPr/>
          <p:nvPr/>
        </p:nvSpPr>
        <p:spPr>
          <a:xfrm>
            <a:off x="10031766" y="3862254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0" name="object 10400"/>
          <p:cNvSpPr/>
          <p:nvPr/>
        </p:nvSpPr>
        <p:spPr>
          <a:xfrm>
            <a:off x="10038925" y="3837914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1" name="object 10401"/>
          <p:cNvSpPr/>
          <p:nvPr/>
        </p:nvSpPr>
        <p:spPr>
          <a:xfrm>
            <a:off x="10045726" y="3813574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2" name="object 10402"/>
          <p:cNvSpPr/>
          <p:nvPr/>
        </p:nvSpPr>
        <p:spPr>
          <a:xfrm>
            <a:off x="10052885" y="3789235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3" name="object 10403"/>
          <p:cNvSpPr/>
          <p:nvPr/>
        </p:nvSpPr>
        <p:spPr>
          <a:xfrm>
            <a:off x="10060044" y="3764895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4" name="object 10404"/>
          <p:cNvSpPr/>
          <p:nvPr/>
        </p:nvSpPr>
        <p:spPr>
          <a:xfrm>
            <a:off x="10066845" y="3740555"/>
            <a:ext cx="110489" cy="32384"/>
          </a:xfrm>
          <a:custGeom>
            <a:avLst/>
            <a:gdLst/>
            <a:ahLst/>
            <a:cxnLst/>
            <a:rect l="l" t="t" r="r" b="b"/>
            <a:pathLst>
              <a:path w="110490" h="32385">
                <a:moveTo>
                  <a:pt x="109886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5" name="object 10405"/>
          <p:cNvSpPr/>
          <p:nvPr/>
        </p:nvSpPr>
        <p:spPr>
          <a:xfrm>
            <a:off x="10074003" y="3716216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6" name="object 10406"/>
          <p:cNvSpPr/>
          <p:nvPr/>
        </p:nvSpPr>
        <p:spPr>
          <a:xfrm>
            <a:off x="10081162" y="3691876"/>
            <a:ext cx="109855" cy="32384"/>
          </a:xfrm>
          <a:custGeom>
            <a:avLst/>
            <a:gdLst/>
            <a:ahLst/>
            <a:cxnLst/>
            <a:rect l="l" t="t" r="r" b="b"/>
            <a:pathLst>
              <a:path w="109854" h="32385">
                <a:moveTo>
                  <a:pt x="109528" y="31856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7" name="object 10407"/>
          <p:cNvSpPr/>
          <p:nvPr/>
        </p:nvSpPr>
        <p:spPr>
          <a:xfrm>
            <a:off x="10087963" y="3667536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8" name="object 10408"/>
          <p:cNvSpPr/>
          <p:nvPr/>
        </p:nvSpPr>
        <p:spPr>
          <a:xfrm>
            <a:off x="10095121" y="3643197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9" name="object 10409"/>
          <p:cNvSpPr/>
          <p:nvPr/>
        </p:nvSpPr>
        <p:spPr>
          <a:xfrm>
            <a:off x="10102280" y="3618857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0" name="object 10410"/>
          <p:cNvSpPr/>
          <p:nvPr/>
        </p:nvSpPr>
        <p:spPr>
          <a:xfrm>
            <a:off x="10109081" y="3594517"/>
            <a:ext cx="110489" cy="31750"/>
          </a:xfrm>
          <a:custGeom>
            <a:avLst/>
            <a:gdLst/>
            <a:ahLst/>
            <a:cxnLst/>
            <a:rect l="l" t="t" r="r" b="b"/>
            <a:pathLst>
              <a:path w="110490" h="31750">
                <a:moveTo>
                  <a:pt x="109886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1" name="object 10411"/>
          <p:cNvSpPr/>
          <p:nvPr/>
        </p:nvSpPr>
        <p:spPr>
          <a:xfrm>
            <a:off x="10116239" y="3570178"/>
            <a:ext cx="109855" cy="31750"/>
          </a:xfrm>
          <a:custGeom>
            <a:avLst/>
            <a:gdLst/>
            <a:ahLst/>
            <a:cxnLst/>
            <a:rect l="l" t="t" r="r" b="b"/>
            <a:pathLst>
              <a:path w="109854" h="31750">
                <a:moveTo>
                  <a:pt x="109528" y="31498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2" name="object 10412"/>
          <p:cNvSpPr/>
          <p:nvPr/>
        </p:nvSpPr>
        <p:spPr>
          <a:xfrm>
            <a:off x="10192480" y="3565525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3" name="object 10413"/>
          <p:cNvSpPr/>
          <p:nvPr/>
        </p:nvSpPr>
        <p:spPr>
          <a:xfrm>
            <a:off x="10199281" y="3541185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4" name="object 10414"/>
          <p:cNvSpPr/>
          <p:nvPr/>
        </p:nvSpPr>
        <p:spPr>
          <a:xfrm>
            <a:off x="10206439" y="3516845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5" name="object 10415"/>
          <p:cNvSpPr/>
          <p:nvPr/>
        </p:nvSpPr>
        <p:spPr>
          <a:xfrm>
            <a:off x="10213599" y="3492505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6" name="object 10416"/>
          <p:cNvSpPr/>
          <p:nvPr/>
        </p:nvSpPr>
        <p:spPr>
          <a:xfrm>
            <a:off x="10220399" y="3468166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7" name="object 10417"/>
          <p:cNvSpPr/>
          <p:nvPr/>
        </p:nvSpPr>
        <p:spPr>
          <a:xfrm>
            <a:off x="10227558" y="3443826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8" name="object 10418"/>
          <p:cNvSpPr/>
          <p:nvPr/>
        </p:nvSpPr>
        <p:spPr>
          <a:xfrm>
            <a:off x="10234717" y="3419486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9" name="object 10419"/>
          <p:cNvSpPr/>
          <p:nvPr/>
        </p:nvSpPr>
        <p:spPr>
          <a:xfrm>
            <a:off x="10241875" y="3395147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0" name="object 10420"/>
          <p:cNvSpPr/>
          <p:nvPr/>
        </p:nvSpPr>
        <p:spPr>
          <a:xfrm>
            <a:off x="10248676" y="3370807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45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1" name="object 10421"/>
          <p:cNvSpPr/>
          <p:nvPr/>
        </p:nvSpPr>
        <p:spPr>
          <a:xfrm>
            <a:off x="10255835" y="3346467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45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2" name="object 10422"/>
          <p:cNvSpPr/>
          <p:nvPr/>
        </p:nvSpPr>
        <p:spPr>
          <a:xfrm>
            <a:off x="10262993" y="3321770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3" name="object 10423"/>
          <p:cNvSpPr/>
          <p:nvPr/>
        </p:nvSpPr>
        <p:spPr>
          <a:xfrm>
            <a:off x="10269794" y="3297430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4" name="object 10424"/>
          <p:cNvSpPr/>
          <p:nvPr/>
        </p:nvSpPr>
        <p:spPr>
          <a:xfrm>
            <a:off x="10276953" y="3273090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5" name="object 10425"/>
          <p:cNvSpPr/>
          <p:nvPr/>
        </p:nvSpPr>
        <p:spPr>
          <a:xfrm>
            <a:off x="10284112" y="3248751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6" name="object 10426"/>
          <p:cNvSpPr/>
          <p:nvPr/>
        </p:nvSpPr>
        <p:spPr>
          <a:xfrm>
            <a:off x="10290912" y="3224411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7" name="object 10427"/>
          <p:cNvSpPr/>
          <p:nvPr/>
        </p:nvSpPr>
        <p:spPr>
          <a:xfrm>
            <a:off x="10298072" y="3200071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8" name="object 10428"/>
          <p:cNvSpPr/>
          <p:nvPr/>
        </p:nvSpPr>
        <p:spPr>
          <a:xfrm>
            <a:off x="10305230" y="3175732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9" name="object 10429"/>
          <p:cNvSpPr/>
          <p:nvPr/>
        </p:nvSpPr>
        <p:spPr>
          <a:xfrm>
            <a:off x="10312031" y="3151392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0" name="object 10430"/>
          <p:cNvSpPr/>
          <p:nvPr/>
        </p:nvSpPr>
        <p:spPr>
          <a:xfrm>
            <a:off x="10319190" y="3127052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4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1" name="object 10431"/>
          <p:cNvSpPr/>
          <p:nvPr/>
        </p:nvSpPr>
        <p:spPr>
          <a:xfrm>
            <a:off x="10326348" y="3102712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4">
                <a:moveTo>
                  <a:pt x="40446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2" name="object 10432"/>
          <p:cNvSpPr/>
          <p:nvPr/>
        </p:nvSpPr>
        <p:spPr>
          <a:xfrm>
            <a:off x="8720287" y="6997778"/>
            <a:ext cx="89535" cy="26034"/>
          </a:xfrm>
          <a:custGeom>
            <a:avLst/>
            <a:gdLst/>
            <a:ahLst/>
            <a:cxnLst/>
            <a:rect l="l" t="t" r="r" b="b"/>
            <a:pathLst>
              <a:path w="89534" h="26034">
                <a:moveTo>
                  <a:pt x="0" y="0"/>
                </a:moveTo>
                <a:lnTo>
                  <a:pt x="89484" y="2577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3" name="object 10433"/>
          <p:cNvSpPr/>
          <p:nvPr/>
        </p:nvSpPr>
        <p:spPr>
          <a:xfrm>
            <a:off x="8841985" y="703285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4" name="object 10434"/>
          <p:cNvSpPr/>
          <p:nvPr/>
        </p:nvSpPr>
        <p:spPr>
          <a:xfrm>
            <a:off x="8907130" y="705182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5" name="object 10435"/>
          <p:cNvSpPr/>
          <p:nvPr/>
        </p:nvSpPr>
        <p:spPr>
          <a:xfrm>
            <a:off x="8971917" y="7003146"/>
            <a:ext cx="116839" cy="93345"/>
          </a:xfrm>
          <a:custGeom>
            <a:avLst/>
            <a:gdLst/>
            <a:ahLst/>
            <a:cxnLst/>
            <a:rect l="l" t="t" r="r" b="b"/>
            <a:pathLst>
              <a:path w="116840" h="93345">
                <a:moveTo>
                  <a:pt x="0" y="67292"/>
                </a:moveTo>
                <a:lnTo>
                  <a:pt x="89484" y="93063"/>
                </a:lnTo>
                <a:lnTo>
                  <a:pt x="116329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6" name="object 10436"/>
          <p:cNvSpPr/>
          <p:nvPr/>
        </p:nvSpPr>
        <p:spPr>
          <a:xfrm>
            <a:off x="9097910" y="693800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7" name="object 10437"/>
          <p:cNvSpPr/>
          <p:nvPr/>
        </p:nvSpPr>
        <p:spPr>
          <a:xfrm>
            <a:off x="9116523" y="687321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8" name="object 10438"/>
          <p:cNvSpPr/>
          <p:nvPr/>
        </p:nvSpPr>
        <p:spPr>
          <a:xfrm>
            <a:off x="9135494" y="6759392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0" y="81251"/>
                </a:moveTo>
                <a:lnTo>
                  <a:pt x="232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9" name="object 10439"/>
          <p:cNvSpPr/>
          <p:nvPr/>
        </p:nvSpPr>
        <p:spPr>
          <a:xfrm>
            <a:off x="9168065" y="66942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0" name="object 10440"/>
          <p:cNvSpPr/>
          <p:nvPr/>
        </p:nvSpPr>
        <p:spPr>
          <a:xfrm>
            <a:off x="9187036" y="662946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1" name="object 10441"/>
          <p:cNvSpPr/>
          <p:nvPr/>
        </p:nvSpPr>
        <p:spPr>
          <a:xfrm>
            <a:off x="9205649" y="6515637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2" name="object 10442"/>
          <p:cNvSpPr/>
          <p:nvPr/>
        </p:nvSpPr>
        <p:spPr>
          <a:xfrm>
            <a:off x="9238579" y="645085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3" name="object 10443"/>
          <p:cNvSpPr/>
          <p:nvPr/>
        </p:nvSpPr>
        <p:spPr>
          <a:xfrm>
            <a:off x="9257550" y="638570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4" name="object 10444"/>
          <p:cNvSpPr/>
          <p:nvPr/>
        </p:nvSpPr>
        <p:spPr>
          <a:xfrm>
            <a:off x="9276163" y="627188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5" name="object 10445"/>
          <p:cNvSpPr/>
          <p:nvPr/>
        </p:nvSpPr>
        <p:spPr>
          <a:xfrm>
            <a:off x="9309093" y="62070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6" name="object 10446"/>
          <p:cNvSpPr/>
          <p:nvPr/>
        </p:nvSpPr>
        <p:spPr>
          <a:xfrm>
            <a:off x="9328063" y="614195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7" name="object 10447"/>
          <p:cNvSpPr/>
          <p:nvPr/>
        </p:nvSpPr>
        <p:spPr>
          <a:xfrm>
            <a:off x="9346676" y="602848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0893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8" name="object 10448"/>
          <p:cNvSpPr/>
          <p:nvPr/>
        </p:nvSpPr>
        <p:spPr>
          <a:xfrm>
            <a:off x="9379606" y="596334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9" name="object 10449"/>
          <p:cNvSpPr/>
          <p:nvPr/>
        </p:nvSpPr>
        <p:spPr>
          <a:xfrm>
            <a:off x="9398577" y="58981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0" name="object 10450"/>
          <p:cNvSpPr/>
          <p:nvPr/>
        </p:nvSpPr>
        <p:spPr>
          <a:xfrm>
            <a:off x="9417190" y="578473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1" name="object 10451"/>
          <p:cNvSpPr/>
          <p:nvPr/>
        </p:nvSpPr>
        <p:spPr>
          <a:xfrm>
            <a:off x="9450120" y="571958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2" name="object 10452"/>
          <p:cNvSpPr/>
          <p:nvPr/>
        </p:nvSpPr>
        <p:spPr>
          <a:xfrm>
            <a:off x="9468732" y="565480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3" name="object 10453"/>
          <p:cNvSpPr/>
          <p:nvPr/>
        </p:nvSpPr>
        <p:spPr>
          <a:xfrm>
            <a:off x="9487703" y="554097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4" name="object 10454"/>
          <p:cNvSpPr/>
          <p:nvPr/>
        </p:nvSpPr>
        <p:spPr>
          <a:xfrm>
            <a:off x="9520633" y="54758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5" name="object 10455"/>
          <p:cNvSpPr/>
          <p:nvPr/>
        </p:nvSpPr>
        <p:spPr>
          <a:xfrm>
            <a:off x="9539246" y="54110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6" name="object 10456"/>
          <p:cNvSpPr/>
          <p:nvPr/>
        </p:nvSpPr>
        <p:spPr>
          <a:xfrm>
            <a:off x="9497725" y="5259996"/>
            <a:ext cx="87630" cy="118745"/>
          </a:xfrm>
          <a:custGeom>
            <a:avLst/>
            <a:gdLst/>
            <a:ahLst/>
            <a:cxnLst/>
            <a:rect l="l" t="t" r="r" b="b"/>
            <a:pathLst>
              <a:path w="87629" h="118745">
                <a:moveTo>
                  <a:pt x="60491" y="118476"/>
                </a:moveTo>
                <a:lnTo>
                  <a:pt x="87336" y="25055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7" name="object 10457"/>
          <p:cNvSpPr/>
          <p:nvPr/>
        </p:nvSpPr>
        <p:spPr>
          <a:xfrm>
            <a:off x="9432938" y="524102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8" name="object 10458"/>
          <p:cNvSpPr/>
          <p:nvPr/>
        </p:nvSpPr>
        <p:spPr>
          <a:xfrm>
            <a:off x="9367794" y="522241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9" name="object 10459"/>
          <p:cNvSpPr/>
          <p:nvPr/>
        </p:nvSpPr>
        <p:spPr>
          <a:xfrm>
            <a:off x="9247885" y="5187693"/>
            <a:ext cx="87630" cy="26034"/>
          </a:xfrm>
          <a:custGeom>
            <a:avLst/>
            <a:gdLst/>
            <a:ahLst/>
            <a:cxnLst/>
            <a:rect l="l" t="t" r="r" b="b"/>
            <a:pathLst>
              <a:path w="87629" h="26035">
                <a:moveTo>
                  <a:pt x="87336" y="25413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0" name="object 10460"/>
          <p:cNvSpPr/>
          <p:nvPr/>
        </p:nvSpPr>
        <p:spPr>
          <a:xfrm>
            <a:off x="9337370" y="3452774"/>
            <a:ext cx="768350" cy="1473200"/>
          </a:xfrm>
          <a:custGeom>
            <a:avLst/>
            <a:gdLst/>
            <a:ahLst/>
            <a:cxnLst/>
            <a:rect l="l" t="t" r="r" b="b"/>
            <a:pathLst>
              <a:path w="768350" h="1473200">
                <a:moveTo>
                  <a:pt x="0" y="1364811"/>
                </a:moveTo>
                <a:lnTo>
                  <a:pt x="373685" y="1472908"/>
                </a:lnTo>
                <a:lnTo>
                  <a:pt x="768131" y="108096"/>
                </a:lnTo>
                <a:lnTo>
                  <a:pt x="3948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1" name="object 10461"/>
          <p:cNvSpPr/>
          <p:nvPr/>
        </p:nvSpPr>
        <p:spPr>
          <a:xfrm>
            <a:off x="7300711" y="4581706"/>
            <a:ext cx="1708785" cy="5909945"/>
          </a:xfrm>
          <a:custGeom>
            <a:avLst/>
            <a:gdLst/>
            <a:ahLst/>
            <a:cxnLst/>
            <a:rect l="l" t="t" r="r" b="b"/>
            <a:pathLst>
              <a:path w="1708784" h="5909945">
                <a:moveTo>
                  <a:pt x="0" y="5909531"/>
                </a:moveTo>
                <a:lnTo>
                  <a:pt x="17087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2" name="object 10462"/>
          <p:cNvSpPr/>
          <p:nvPr/>
        </p:nvSpPr>
        <p:spPr>
          <a:xfrm>
            <a:off x="9009500" y="4533027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0" y="48679"/>
                </a:moveTo>
                <a:lnTo>
                  <a:pt x="1431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3" name="object 10463"/>
          <p:cNvSpPr/>
          <p:nvPr/>
        </p:nvSpPr>
        <p:spPr>
          <a:xfrm>
            <a:off x="9033124" y="446824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4" name="object 10464"/>
          <p:cNvSpPr/>
          <p:nvPr/>
        </p:nvSpPr>
        <p:spPr>
          <a:xfrm>
            <a:off x="9051736" y="44030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5" name="object 10465"/>
          <p:cNvSpPr/>
          <p:nvPr/>
        </p:nvSpPr>
        <p:spPr>
          <a:xfrm>
            <a:off x="9070707" y="433795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6" name="object 10466"/>
          <p:cNvSpPr/>
          <p:nvPr/>
        </p:nvSpPr>
        <p:spPr>
          <a:xfrm>
            <a:off x="9089320" y="42731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7" name="object 10467"/>
          <p:cNvSpPr/>
          <p:nvPr/>
        </p:nvSpPr>
        <p:spPr>
          <a:xfrm>
            <a:off x="9108290" y="420802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8" name="object 10468"/>
          <p:cNvSpPr/>
          <p:nvPr/>
        </p:nvSpPr>
        <p:spPr>
          <a:xfrm>
            <a:off x="9126903" y="414323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9" name="object 10469"/>
          <p:cNvSpPr/>
          <p:nvPr/>
        </p:nvSpPr>
        <p:spPr>
          <a:xfrm>
            <a:off x="9145874" y="407808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0" name="object 10470"/>
          <p:cNvSpPr/>
          <p:nvPr/>
        </p:nvSpPr>
        <p:spPr>
          <a:xfrm>
            <a:off x="9164487" y="401330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1" name="object 10471"/>
          <p:cNvSpPr/>
          <p:nvPr/>
        </p:nvSpPr>
        <p:spPr>
          <a:xfrm>
            <a:off x="9183457" y="394815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2" name="object 10472"/>
          <p:cNvSpPr/>
          <p:nvPr/>
        </p:nvSpPr>
        <p:spPr>
          <a:xfrm>
            <a:off x="9202070" y="388337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3" name="object 10473"/>
          <p:cNvSpPr/>
          <p:nvPr/>
        </p:nvSpPr>
        <p:spPr>
          <a:xfrm>
            <a:off x="9221041" y="38182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4" name="object 10474"/>
          <p:cNvSpPr/>
          <p:nvPr/>
        </p:nvSpPr>
        <p:spPr>
          <a:xfrm>
            <a:off x="9239653" y="375344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5" name="object 10475"/>
          <p:cNvSpPr/>
          <p:nvPr/>
        </p:nvSpPr>
        <p:spPr>
          <a:xfrm>
            <a:off x="9258624" y="36882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6" name="object 10476"/>
          <p:cNvSpPr/>
          <p:nvPr/>
        </p:nvSpPr>
        <p:spPr>
          <a:xfrm>
            <a:off x="9277236" y="362315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7" name="object 10477"/>
          <p:cNvSpPr/>
          <p:nvPr/>
        </p:nvSpPr>
        <p:spPr>
          <a:xfrm>
            <a:off x="9296207" y="355836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8" name="object 10478"/>
          <p:cNvSpPr/>
          <p:nvPr/>
        </p:nvSpPr>
        <p:spPr>
          <a:xfrm>
            <a:off x="9314820" y="349322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9" name="object 10479"/>
          <p:cNvSpPr/>
          <p:nvPr/>
        </p:nvSpPr>
        <p:spPr>
          <a:xfrm>
            <a:off x="9333790" y="342843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0" name="object 10480"/>
          <p:cNvSpPr/>
          <p:nvPr/>
        </p:nvSpPr>
        <p:spPr>
          <a:xfrm>
            <a:off x="9352403" y="336329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1" name="object 10481"/>
          <p:cNvSpPr/>
          <p:nvPr/>
        </p:nvSpPr>
        <p:spPr>
          <a:xfrm>
            <a:off x="9371374" y="329850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2" name="object 10482"/>
          <p:cNvSpPr/>
          <p:nvPr/>
        </p:nvSpPr>
        <p:spPr>
          <a:xfrm>
            <a:off x="9389987" y="323335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3" name="object 10483"/>
          <p:cNvSpPr/>
          <p:nvPr/>
        </p:nvSpPr>
        <p:spPr>
          <a:xfrm>
            <a:off x="9408957" y="316857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4" name="object 10484"/>
          <p:cNvSpPr/>
          <p:nvPr/>
        </p:nvSpPr>
        <p:spPr>
          <a:xfrm>
            <a:off x="9427570" y="31034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5" name="object 10485"/>
          <p:cNvSpPr/>
          <p:nvPr/>
        </p:nvSpPr>
        <p:spPr>
          <a:xfrm>
            <a:off x="9446541" y="303864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6" name="object 10486"/>
          <p:cNvSpPr/>
          <p:nvPr/>
        </p:nvSpPr>
        <p:spPr>
          <a:xfrm>
            <a:off x="9465153" y="2957390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4">
                <a:moveTo>
                  <a:pt x="0" y="48679"/>
                </a:moveTo>
                <a:lnTo>
                  <a:pt x="1431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7" name="object 10487"/>
          <p:cNvSpPr/>
          <p:nvPr/>
        </p:nvSpPr>
        <p:spPr>
          <a:xfrm>
            <a:off x="7769608" y="9473266"/>
            <a:ext cx="221615" cy="766445"/>
          </a:xfrm>
          <a:custGeom>
            <a:avLst/>
            <a:gdLst/>
            <a:ahLst/>
            <a:cxnLst/>
            <a:rect l="l" t="t" r="r" b="b"/>
            <a:pathLst>
              <a:path w="221615" h="766445">
                <a:moveTo>
                  <a:pt x="0" y="765984"/>
                </a:moveTo>
                <a:lnTo>
                  <a:pt x="2215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8" name="object 10488"/>
          <p:cNvSpPr/>
          <p:nvPr/>
        </p:nvSpPr>
        <p:spPr>
          <a:xfrm>
            <a:off x="8052736" y="92767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9" name="object 10489"/>
          <p:cNvSpPr/>
          <p:nvPr/>
        </p:nvSpPr>
        <p:spPr>
          <a:xfrm>
            <a:off x="8060968" y="92792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0" name="object 10490"/>
          <p:cNvSpPr/>
          <p:nvPr/>
        </p:nvSpPr>
        <p:spPr>
          <a:xfrm>
            <a:off x="8069559" y="92814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1" name="object 10491"/>
          <p:cNvSpPr/>
          <p:nvPr/>
        </p:nvSpPr>
        <p:spPr>
          <a:xfrm>
            <a:off x="8078149" y="92839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2" name="object 10492"/>
          <p:cNvSpPr/>
          <p:nvPr/>
        </p:nvSpPr>
        <p:spPr>
          <a:xfrm>
            <a:off x="8086740" y="92864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3" name="object 10493"/>
          <p:cNvSpPr/>
          <p:nvPr/>
        </p:nvSpPr>
        <p:spPr>
          <a:xfrm>
            <a:off x="8095330" y="92889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4" name="object 10494"/>
          <p:cNvSpPr/>
          <p:nvPr/>
        </p:nvSpPr>
        <p:spPr>
          <a:xfrm>
            <a:off x="8103920" y="92914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5" name="object 10495"/>
          <p:cNvSpPr/>
          <p:nvPr/>
        </p:nvSpPr>
        <p:spPr>
          <a:xfrm>
            <a:off x="8112153" y="92939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6" name="object 10496"/>
          <p:cNvSpPr/>
          <p:nvPr/>
        </p:nvSpPr>
        <p:spPr>
          <a:xfrm>
            <a:off x="8120743" y="92964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7" name="object 10497"/>
          <p:cNvSpPr/>
          <p:nvPr/>
        </p:nvSpPr>
        <p:spPr>
          <a:xfrm>
            <a:off x="8129334" y="92989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8" name="object 10498"/>
          <p:cNvSpPr/>
          <p:nvPr/>
        </p:nvSpPr>
        <p:spPr>
          <a:xfrm>
            <a:off x="8137924" y="93014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9" name="object 10499"/>
          <p:cNvSpPr/>
          <p:nvPr/>
        </p:nvSpPr>
        <p:spPr>
          <a:xfrm>
            <a:off x="8146515" y="93036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0" name="object 10500"/>
          <p:cNvSpPr/>
          <p:nvPr/>
        </p:nvSpPr>
        <p:spPr>
          <a:xfrm>
            <a:off x="8155106" y="93061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1" name="object 10501"/>
          <p:cNvSpPr/>
          <p:nvPr/>
        </p:nvSpPr>
        <p:spPr>
          <a:xfrm>
            <a:off x="8163338" y="93086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2" name="object 10502"/>
          <p:cNvSpPr/>
          <p:nvPr/>
        </p:nvSpPr>
        <p:spPr>
          <a:xfrm>
            <a:off x="8171929" y="93111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3" name="object 10503"/>
          <p:cNvSpPr/>
          <p:nvPr/>
        </p:nvSpPr>
        <p:spPr>
          <a:xfrm>
            <a:off x="8180519" y="93136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4" name="object 10504"/>
          <p:cNvSpPr/>
          <p:nvPr/>
        </p:nvSpPr>
        <p:spPr>
          <a:xfrm>
            <a:off x="8189110" y="93161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5" name="object 10505"/>
          <p:cNvSpPr/>
          <p:nvPr/>
        </p:nvSpPr>
        <p:spPr>
          <a:xfrm>
            <a:off x="8197700" y="93186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6" name="object 10506"/>
          <p:cNvSpPr/>
          <p:nvPr/>
        </p:nvSpPr>
        <p:spPr>
          <a:xfrm>
            <a:off x="8205933" y="93211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7" name="object 10507"/>
          <p:cNvSpPr/>
          <p:nvPr/>
        </p:nvSpPr>
        <p:spPr>
          <a:xfrm>
            <a:off x="8214523" y="93236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8" name="object 10508"/>
          <p:cNvSpPr/>
          <p:nvPr/>
        </p:nvSpPr>
        <p:spPr>
          <a:xfrm>
            <a:off x="8223113" y="93257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9" name="object 10509"/>
          <p:cNvSpPr/>
          <p:nvPr/>
        </p:nvSpPr>
        <p:spPr>
          <a:xfrm>
            <a:off x="8231704" y="93283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0" name="object 10510"/>
          <p:cNvSpPr/>
          <p:nvPr/>
        </p:nvSpPr>
        <p:spPr>
          <a:xfrm>
            <a:off x="8240294" y="93308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1" name="object 10511"/>
          <p:cNvSpPr/>
          <p:nvPr/>
        </p:nvSpPr>
        <p:spPr>
          <a:xfrm>
            <a:off x="8248885" y="93333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2" name="object 10512"/>
          <p:cNvSpPr/>
          <p:nvPr/>
        </p:nvSpPr>
        <p:spPr>
          <a:xfrm>
            <a:off x="8257117" y="93358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3" name="object 10513"/>
          <p:cNvSpPr/>
          <p:nvPr/>
        </p:nvSpPr>
        <p:spPr>
          <a:xfrm>
            <a:off x="8265708" y="93383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4" name="object 10514"/>
          <p:cNvSpPr/>
          <p:nvPr/>
        </p:nvSpPr>
        <p:spPr>
          <a:xfrm>
            <a:off x="8274298" y="934083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5" name="object 10515"/>
          <p:cNvSpPr/>
          <p:nvPr/>
        </p:nvSpPr>
        <p:spPr>
          <a:xfrm>
            <a:off x="8282888" y="93433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6" name="object 10516"/>
          <p:cNvSpPr/>
          <p:nvPr/>
        </p:nvSpPr>
        <p:spPr>
          <a:xfrm>
            <a:off x="8291479" y="93458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7" name="object 10517"/>
          <p:cNvSpPr/>
          <p:nvPr/>
        </p:nvSpPr>
        <p:spPr>
          <a:xfrm>
            <a:off x="8300070" y="93479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8" name="object 10518"/>
          <p:cNvSpPr/>
          <p:nvPr/>
        </p:nvSpPr>
        <p:spPr>
          <a:xfrm>
            <a:off x="8308302" y="93504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9" name="object 10519"/>
          <p:cNvSpPr/>
          <p:nvPr/>
        </p:nvSpPr>
        <p:spPr>
          <a:xfrm>
            <a:off x="8316893" y="93530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0" name="object 10520"/>
          <p:cNvSpPr/>
          <p:nvPr/>
        </p:nvSpPr>
        <p:spPr>
          <a:xfrm>
            <a:off x="8325484" y="93555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1" name="object 10521"/>
          <p:cNvSpPr/>
          <p:nvPr/>
        </p:nvSpPr>
        <p:spPr>
          <a:xfrm>
            <a:off x="8334074" y="93580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2" name="object 10522"/>
          <p:cNvSpPr/>
          <p:nvPr/>
        </p:nvSpPr>
        <p:spPr>
          <a:xfrm>
            <a:off x="8342664" y="93605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3" name="object 10523"/>
          <p:cNvSpPr/>
          <p:nvPr/>
        </p:nvSpPr>
        <p:spPr>
          <a:xfrm>
            <a:off x="8351255" y="93630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4" name="object 10524"/>
          <p:cNvSpPr/>
          <p:nvPr/>
        </p:nvSpPr>
        <p:spPr>
          <a:xfrm>
            <a:off x="8359487" y="93655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5" name="object 10525"/>
          <p:cNvSpPr/>
          <p:nvPr/>
        </p:nvSpPr>
        <p:spPr>
          <a:xfrm>
            <a:off x="8368078" y="93680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6" name="object 10526"/>
          <p:cNvSpPr/>
          <p:nvPr/>
        </p:nvSpPr>
        <p:spPr>
          <a:xfrm>
            <a:off x="8376668" y="93705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7" name="object 10527"/>
          <p:cNvSpPr/>
          <p:nvPr/>
        </p:nvSpPr>
        <p:spPr>
          <a:xfrm>
            <a:off x="7991171" y="9424587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0" y="48679"/>
                </a:moveTo>
                <a:lnTo>
                  <a:pt x="1431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8" name="object 10528"/>
          <p:cNvSpPr/>
          <p:nvPr/>
        </p:nvSpPr>
        <p:spPr>
          <a:xfrm>
            <a:off x="8014795" y="935944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9" name="object 10529"/>
          <p:cNvSpPr/>
          <p:nvPr/>
        </p:nvSpPr>
        <p:spPr>
          <a:xfrm>
            <a:off x="8033407" y="929465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0" name="object 10530"/>
          <p:cNvSpPr/>
          <p:nvPr/>
        </p:nvSpPr>
        <p:spPr>
          <a:xfrm>
            <a:off x="8052378" y="922951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1" name="object 10531"/>
          <p:cNvSpPr/>
          <p:nvPr/>
        </p:nvSpPr>
        <p:spPr>
          <a:xfrm>
            <a:off x="8070991" y="916436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2" name="object 10532"/>
          <p:cNvSpPr/>
          <p:nvPr/>
        </p:nvSpPr>
        <p:spPr>
          <a:xfrm>
            <a:off x="8089961" y="9083474"/>
            <a:ext cx="13970" cy="48895"/>
          </a:xfrm>
          <a:custGeom>
            <a:avLst/>
            <a:gdLst/>
            <a:ahLst/>
            <a:cxnLst/>
            <a:rect l="l" t="t" r="r" b="b"/>
            <a:pathLst>
              <a:path w="13970" h="48895">
                <a:moveTo>
                  <a:pt x="0" y="48679"/>
                </a:moveTo>
                <a:lnTo>
                  <a:pt x="1395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3" name="object 10533"/>
          <p:cNvSpPr/>
          <p:nvPr/>
        </p:nvSpPr>
        <p:spPr>
          <a:xfrm>
            <a:off x="8170855" y="8803209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0" y="48679"/>
                </a:moveTo>
                <a:lnTo>
                  <a:pt x="1431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4" name="object 10534"/>
          <p:cNvSpPr/>
          <p:nvPr/>
        </p:nvSpPr>
        <p:spPr>
          <a:xfrm>
            <a:off x="8194478" y="873806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5" name="object 10535"/>
          <p:cNvSpPr/>
          <p:nvPr/>
        </p:nvSpPr>
        <p:spPr>
          <a:xfrm>
            <a:off x="8213091" y="867327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6" name="object 10536"/>
          <p:cNvSpPr/>
          <p:nvPr/>
        </p:nvSpPr>
        <p:spPr>
          <a:xfrm>
            <a:off x="8232062" y="86081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7" name="object 10537"/>
          <p:cNvSpPr/>
          <p:nvPr/>
        </p:nvSpPr>
        <p:spPr>
          <a:xfrm>
            <a:off x="8250674" y="854299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8" name="object 10538"/>
          <p:cNvSpPr/>
          <p:nvPr/>
        </p:nvSpPr>
        <p:spPr>
          <a:xfrm>
            <a:off x="8269645" y="847820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9" name="object 10539"/>
          <p:cNvSpPr/>
          <p:nvPr/>
        </p:nvSpPr>
        <p:spPr>
          <a:xfrm>
            <a:off x="8288258" y="841305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0" name="object 10540"/>
          <p:cNvSpPr/>
          <p:nvPr/>
        </p:nvSpPr>
        <p:spPr>
          <a:xfrm>
            <a:off x="8307229" y="834827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1" name="object 10541"/>
          <p:cNvSpPr/>
          <p:nvPr/>
        </p:nvSpPr>
        <p:spPr>
          <a:xfrm>
            <a:off x="8325841" y="828312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2" name="object 10542"/>
          <p:cNvSpPr/>
          <p:nvPr/>
        </p:nvSpPr>
        <p:spPr>
          <a:xfrm>
            <a:off x="8344812" y="821834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3" name="object 10543"/>
          <p:cNvSpPr/>
          <p:nvPr/>
        </p:nvSpPr>
        <p:spPr>
          <a:xfrm>
            <a:off x="8363425" y="81531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4" name="object 10544"/>
          <p:cNvSpPr/>
          <p:nvPr/>
        </p:nvSpPr>
        <p:spPr>
          <a:xfrm>
            <a:off x="8382395" y="808841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5" name="object 10545"/>
          <p:cNvSpPr/>
          <p:nvPr/>
        </p:nvSpPr>
        <p:spPr>
          <a:xfrm>
            <a:off x="8401008" y="802326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6" name="object 10546"/>
          <p:cNvSpPr/>
          <p:nvPr/>
        </p:nvSpPr>
        <p:spPr>
          <a:xfrm>
            <a:off x="8419979" y="795847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7" name="object 10547"/>
          <p:cNvSpPr/>
          <p:nvPr/>
        </p:nvSpPr>
        <p:spPr>
          <a:xfrm>
            <a:off x="8438591" y="789333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8" name="object 10548"/>
          <p:cNvSpPr/>
          <p:nvPr/>
        </p:nvSpPr>
        <p:spPr>
          <a:xfrm>
            <a:off x="8457562" y="782819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9" name="object 10549"/>
          <p:cNvSpPr/>
          <p:nvPr/>
        </p:nvSpPr>
        <p:spPr>
          <a:xfrm>
            <a:off x="8476174" y="776340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0" name="object 10550"/>
          <p:cNvSpPr/>
          <p:nvPr/>
        </p:nvSpPr>
        <p:spPr>
          <a:xfrm>
            <a:off x="8495145" y="769825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1" name="object 10551"/>
          <p:cNvSpPr/>
          <p:nvPr/>
        </p:nvSpPr>
        <p:spPr>
          <a:xfrm>
            <a:off x="8513758" y="763347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2" name="object 10552"/>
          <p:cNvSpPr/>
          <p:nvPr/>
        </p:nvSpPr>
        <p:spPr>
          <a:xfrm>
            <a:off x="8532728" y="75683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3" name="object 10553"/>
          <p:cNvSpPr/>
          <p:nvPr/>
        </p:nvSpPr>
        <p:spPr>
          <a:xfrm>
            <a:off x="8551341" y="750354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4" name="object 10554"/>
          <p:cNvSpPr/>
          <p:nvPr/>
        </p:nvSpPr>
        <p:spPr>
          <a:xfrm>
            <a:off x="8570312" y="743839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5" name="object 10555"/>
          <p:cNvSpPr/>
          <p:nvPr/>
        </p:nvSpPr>
        <p:spPr>
          <a:xfrm>
            <a:off x="8588925" y="737361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6" name="object 10556"/>
          <p:cNvSpPr/>
          <p:nvPr/>
        </p:nvSpPr>
        <p:spPr>
          <a:xfrm>
            <a:off x="8607895" y="7292359"/>
            <a:ext cx="13970" cy="48895"/>
          </a:xfrm>
          <a:custGeom>
            <a:avLst/>
            <a:gdLst/>
            <a:ahLst/>
            <a:cxnLst/>
            <a:rect l="l" t="t" r="r" b="b"/>
            <a:pathLst>
              <a:path w="13970" h="48895">
                <a:moveTo>
                  <a:pt x="0" y="48679"/>
                </a:moveTo>
                <a:lnTo>
                  <a:pt x="1395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7" name="object 10557"/>
          <p:cNvSpPr/>
          <p:nvPr/>
        </p:nvSpPr>
        <p:spPr>
          <a:xfrm>
            <a:off x="8573534" y="8894125"/>
            <a:ext cx="25400" cy="87630"/>
          </a:xfrm>
          <a:custGeom>
            <a:avLst/>
            <a:gdLst/>
            <a:ahLst/>
            <a:cxnLst/>
            <a:rect l="l" t="t" r="r" b="b"/>
            <a:pathLst>
              <a:path w="25400" h="87629">
                <a:moveTo>
                  <a:pt x="0" y="87336"/>
                </a:moveTo>
                <a:lnTo>
                  <a:pt x="2505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8" name="object 10558"/>
          <p:cNvSpPr/>
          <p:nvPr/>
        </p:nvSpPr>
        <p:spPr>
          <a:xfrm>
            <a:off x="8608253" y="882898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9" name="object 10559"/>
          <p:cNvSpPr/>
          <p:nvPr/>
        </p:nvSpPr>
        <p:spPr>
          <a:xfrm>
            <a:off x="8626866" y="873162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0" name="object 10560"/>
          <p:cNvSpPr/>
          <p:nvPr/>
        </p:nvSpPr>
        <p:spPr>
          <a:xfrm>
            <a:off x="8655143" y="866683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1" name="object 10561"/>
          <p:cNvSpPr/>
          <p:nvPr/>
        </p:nvSpPr>
        <p:spPr>
          <a:xfrm>
            <a:off x="8673755" y="856911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2" name="object 10562"/>
          <p:cNvSpPr/>
          <p:nvPr/>
        </p:nvSpPr>
        <p:spPr>
          <a:xfrm>
            <a:off x="8702033" y="850433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3" name="object 10563"/>
          <p:cNvSpPr/>
          <p:nvPr/>
        </p:nvSpPr>
        <p:spPr>
          <a:xfrm>
            <a:off x="8721003" y="840661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4" name="object 10564"/>
          <p:cNvSpPr/>
          <p:nvPr/>
        </p:nvSpPr>
        <p:spPr>
          <a:xfrm>
            <a:off x="8748922" y="834182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5" name="object 10565"/>
          <p:cNvSpPr/>
          <p:nvPr/>
        </p:nvSpPr>
        <p:spPr>
          <a:xfrm>
            <a:off x="8767893" y="824447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6" name="object 10566"/>
          <p:cNvSpPr/>
          <p:nvPr/>
        </p:nvSpPr>
        <p:spPr>
          <a:xfrm>
            <a:off x="8796170" y="817932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7" name="object 10567"/>
          <p:cNvSpPr/>
          <p:nvPr/>
        </p:nvSpPr>
        <p:spPr>
          <a:xfrm>
            <a:off x="8814782" y="808196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8" name="object 10568"/>
          <p:cNvSpPr/>
          <p:nvPr/>
        </p:nvSpPr>
        <p:spPr>
          <a:xfrm>
            <a:off x="8843060" y="801682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9" name="object 10569"/>
          <p:cNvSpPr/>
          <p:nvPr/>
        </p:nvSpPr>
        <p:spPr>
          <a:xfrm>
            <a:off x="8861672" y="791946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0" name="object 10570"/>
          <p:cNvSpPr/>
          <p:nvPr/>
        </p:nvSpPr>
        <p:spPr>
          <a:xfrm>
            <a:off x="8889949" y="785431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1" name="object 10571"/>
          <p:cNvSpPr/>
          <p:nvPr/>
        </p:nvSpPr>
        <p:spPr>
          <a:xfrm>
            <a:off x="8908920" y="775696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2" name="object 10572"/>
          <p:cNvSpPr/>
          <p:nvPr/>
        </p:nvSpPr>
        <p:spPr>
          <a:xfrm>
            <a:off x="8936839" y="769181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3" name="object 10573"/>
          <p:cNvSpPr/>
          <p:nvPr/>
        </p:nvSpPr>
        <p:spPr>
          <a:xfrm>
            <a:off x="8955809" y="759445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4" name="object 10574"/>
          <p:cNvSpPr/>
          <p:nvPr/>
        </p:nvSpPr>
        <p:spPr>
          <a:xfrm>
            <a:off x="8984087" y="752967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5" name="object 10575"/>
          <p:cNvSpPr/>
          <p:nvPr/>
        </p:nvSpPr>
        <p:spPr>
          <a:xfrm>
            <a:off x="9002699" y="7409763"/>
            <a:ext cx="26034" cy="87630"/>
          </a:xfrm>
          <a:custGeom>
            <a:avLst/>
            <a:gdLst/>
            <a:ahLst/>
            <a:cxnLst/>
            <a:rect l="l" t="t" r="r" b="b"/>
            <a:pathLst>
              <a:path w="26034" h="87629">
                <a:moveTo>
                  <a:pt x="0" y="87336"/>
                </a:moveTo>
                <a:lnTo>
                  <a:pt x="2541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6" name="object 10576"/>
          <p:cNvSpPr/>
          <p:nvPr/>
        </p:nvSpPr>
        <p:spPr>
          <a:xfrm>
            <a:off x="8565301" y="7407257"/>
            <a:ext cx="454659" cy="1572260"/>
          </a:xfrm>
          <a:custGeom>
            <a:avLst/>
            <a:gdLst/>
            <a:ahLst/>
            <a:cxnLst/>
            <a:rect l="l" t="t" r="r" b="b"/>
            <a:pathLst>
              <a:path w="454659" h="1572259">
                <a:moveTo>
                  <a:pt x="0" y="1571699"/>
                </a:moveTo>
                <a:lnTo>
                  <a:pt x="45457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7" name="object 10577"/>
          <p:cNvSpPr/>
          <p:nvPr/>
        </p:nvSpPr>
        <p:spPr>
          <a:xfrm>
            <a:off x="8511968" y="7390792"/>
            <a:ext cx="451484" cy="1559560"/>
          </a:xfrm>
          <a:custGeom>
            <a:avLst/>
            <a:gdLst/>
            <a:ahLst/>
            <a:cxnLst/>
            <a:rect l="l" t="t" r="r" b="b"/>
            <a:pathLst>
              <a:path w="451484" h="1559559">
                <a:moveTo>
                  <a:pt x="0" y="1559529"/>
                </a:moveTo>
                <a:lnTo>
                  <a:pt x="4509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8" name="object 10578"/>
          <p:cNvSpPr/>
          <p:nvPr/>
        </p:nvSpPr>
        <p:spPr>
          <a:xfrm>
            <a:off x="8621855" y="6982028"/>
            <a:ext cx="90170" cy="310515"/>
          </a:xfrm>
          <a:custGeom>
            <a:avLst/>
            <a:gdLst/>
            <a:ahLst/>
            <a:cxnLst/>
            <a:rect l="l" t="t" r="r" b="b"/>
            <a:pathLst>
              <a:path w="90170" h="310515">
                <a:moveTo>
                  <a:pt x="0" y="310330"/>
                </a:moveTo>
                <a:lnTo>
                  <a:pt x="8984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9" name="object 10579"/>
          <p:cNvSpPr/>
          <p:nvPr/>
        </p:nvSpPr>
        <p:spPr>
          <a:xfrm>
            <a:off x="9028113" y="7307750"/>
            <a:ext cx="29845" cy="102235"/>
          </a:xfrm>
          <a:custGeom>
            <a:avLst/>
            <a:gdLst/>
            <a:ahLst/>
            <a:cxnLst/>
            <a:rect l="l" t="t" r="r" b="b"/>
            <a:pathLst>
              <a:path w="29845" h="102234">
                <a:moveTo>
                  <a:pt x="0" y="102011"/>
                </a:moveTo>
                <a:lnTo>
                  <a:pt x="2935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0" name="object 10580"/>
          <p:cNvSpPr/>
          <p:nvPr/>
        </p:nvSpPr>
        <p:spPr>
          <a:xfrm>
            <a:off x="9066770" y="724260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1" name="object 10581"/>
          <p:cNvSpPr/>
          <p:nvPr/>
        </p:nvSpPr>
        <p:spPr>
          <a:xfrm>
            <a:off x="9085740" y="7108380"/>
            <a:ext cx="29845" cy="102235"/>
          </a:xfrm>
          <a:custGeom>
            <a:avLst/>
            <a:gdLst/>
            <a:ahLst/>
            <a:cxnLst/>
            <a:rect l="l" t="t" r="r" b="b"/>
            <a:pathLst>
              <a:path w="29845" h="102234">
                <a:moveTo>
                  <a:pt x="0" y="102011"/>
                </a:moveTo>
                <a:lnTo>
                  <a:pt x="2935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2" name="object 10582"/>
          <p:cNvSpPr/>
          <p:nvPr/>
        </p:nvSpPr>
        <p:spPr>
          <a:xfrm>
            <a:off x="9019880" y="7105874"/>
            <a:ext cx="86995" cy="301625"/>
          </a:xfrm>
          <a:custGeom>
            <a:avLst/>
            <a:gdLst/>
            <a:ahLst/>
            <a:cxnLst/>
            <a:rect l="l" t="t" r="r" b="b"/>
            <a:pathLst>
              <a:path w="86995" h="301625">
                <a:moveTo>
                  <a:pt x="0" y="301382"/>
                </a:moveTo>
                <a:lnTo>
                  <a:pt x="8697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3" name="object 10583"/>
          <p:cNvSpPr/>
          <p:nvPr/>
        </p:nvSpPr>
        <p:spPr>
          <a:xfrm>
            <a:off x="8711696" y="694945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4" name="object 10584"/>
          <p:cNvSpPr/>
          <p:nvPr/>
        </p:nvSpPr>
        <p:spPr>
          <a:xfrm>
            <a:off x="8730309" y="688466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5" name="object 10585"/>
          <p:cNvSpPr/>
          <p:nvPr/>
        </p:nvSpPr>
        <p:spPr>
          <a:xfrm>
            <a:off x="8749280" y="681952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6" name="object 10586"/>
          <p:cNvSpPr/>
          <p:nvPr/>
        </p:nvSpPr>
        <p:spPr>
          <a:xfrm>
            <a:off x="8767893" y="675473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7" name="object 10587"/>
          <p:cNvSpPr/>
          <p:nvPr/>
        </p:nvSpPr>
        <p:spPr>
          <a:xfrm>
            <a:off x="8786863" y="668959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8" name="object 10588"/>
          <p:cNvSpPr/>
          <p:nvPr/>
        </p:nvSpPr>
        <p:spPr>
          <a:xfrm>
            <a:off x="8805476" y="662480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9" name="object 10589"/>
          <p:cNvSpPr/>
          <p:nvPr/>
        </p:nvSpPr>
        <p:spPr>
          <a:xfrm>
            <a:off x="8824447" y="65596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0" name="object 10590"/>
          <p:cNvSpPr/>
          <p:nvPr/>
        </p:nvSpPr>
        <p:spPr>
          <a:xfrm>
            <a:off x="8843060" y="649487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1" name="object 10591"/>
          <p:cNvSpPr/>
          <p:nvPr/>
        </p:nvSpPr>
        <p:spPr>
          <a:xfrm>
            <a:off x="8862030" y="64297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2" name="object 10592"/>
          <p:cNvSpPr/>
          <p:nvPr/>
        </p:nvSpPr>
        <p:spPr>
          <a:xfrm>
            <a:off x="8880643" y="636458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3" name="object 10593"/>
          <p:cNvSpPr/>
          <p:nvPr/>
        </p:nvSpPr>
        <p:spPr>
          <a:xfrm>
            <a:off x="8899614" y="629980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4" name="object 10594"/>
          <p:cNvSpPr/>
          <p:nvPr/>
        </p:nvSpPr>
        <p:spPr>
          <a:xfrm>
            <a:off x="8918226" y="62346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5" name="object 10595"/>
          <p:cNvSpPr/>
          <p:nvPr/>
        </p:nvSpPr>
        <p:spPr>
          <a:xfrm>
            <a:off x="8937197" y="616987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6" name="object 10596"/>
          <p:cNvSpPr/>
          <p:nvPr/>
        </p:nvSpPr>
        <p:spPr>
          <a:xfrm>
            <a:off x="8955809" y="610472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7" name="object 10597"/>
          <p:cNvSpPr/>
          <p:nvPr/>
        </p:nvSpPr>
        <p:spPr>
          <a:xfrm>
            <a:off x="8974780" y="60399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8" name="object 10598"/>
          <p:cNvSpPr/>
          <p:nvPr/>
        </p:nvSpPr>
        <p:spPr>
          <a:xfrm>
            <a:off x="8993392" y="597479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9" name="object 10599"/>
          <p:cNvSpPr/>
          <p:nvPr/>
        </p:nvSpPr>
        <p:spPr>
          <a:xfrm>
            <a:off x="9012363" y="591000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0" name="object 10600"/>
          <p:cNvSpPr/>
          <p:nvPr/>
        </p:nvSpPr>
        <p:spPr>
          <a:xfrm>
            <a:off x="9030976" y="584486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1" name="object 10601"/>
          <p:cNvSpPr/>
          <p:nvPr/>
        </p:nvSpPr>
        <p:spPr>
          <a:xfrm>
            <a:off x="9049947" y="578007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2" name="object 10602"/>
          <p:cNvSpPr/>
          <p:nvPr/>
        </p:nvSpPr>
        <p:spPr>
          <a:xfrm>
            <a:off x="9068559" y="571493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3" name="object 10603"/>
          <p:cNvSpPr/>
          <p:nvPr/>
        </p:nvSpPr>
        <p:spPr>
          <a:xfrm>
            <a:off x="9087530" y="565014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4" name="object 10604"/>
          <p:cNvSpPr/>
          <p:nvPr/>
        </p:nvSpPr>
        <p:spPr>
          <a:xfrm>
            <a:off x="9106143" y="558500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5" name="object 10605"/>
          <p:cNvSpPr/>
          <p:nvPr/>
        </p:nvSpPr>
        <p:spPr>
          <a:xfrm>
            <a:off x="9125113" y="551985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6" name="object 10606"/>
          <p:cNvSpPr/>
          <p:nvPr/>
        </p:nvSpPr>
        <p:spPr>
          <a:xfrm>
            <a:off x="9143726" y="545507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7" name="object 10607"/>
          <p:cNvSpPr/>
          <p:nvPr/>
        </p:nvSpPr>
        <p:spPr>
          <a:xfrm>
            <a:off x="9162697" y="538992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8" name="object 10608"/>
          <p:cNvSpPr/>
          <p:nvPr/>
        </p:nvSpPr>
        <p:spPr>
          <a:xfrm>
            <a:off x="9181310" y="53251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9" name="object 10609"/>
          <p:cNvSpPr/>
          <p:nvPr/>
        </p:nvSpPr>
        <p:spPr>
          <a:xfrm>
            <a:off x="9200280" y="52599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0" name="object 10610"/>
          <p:cNvSpPr/>
          <p:nvPr/>
        </p:nvSpPr>
        <p:spPr>
          <a:xfrm>
            <a:off x="9218893" y="519520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1" name="object 10611"/>
          <p:cNvSpPr/>
          <p:nvPr/>
        </p:nvSpPr>
        <p:spPr>
          <a:xfrm>
            <a:off x="9115091" y="7069365"/>
            <a:ext cx="12065" cy="39370"/>
          </a:xfrm>
          <a:custGeom>
            <a:avLst/>
            <a:gdLst/>
            <a:ahLst/>
            <a:cxnLst/>
            <a:rect l="l" t="t" r="r" b="b"/>
            <a:pathLst>
              <a:path w="12065" h="39370">
                <a:moveTo>
                  <a:pt x="0" y="39015"/>
                </a:moveTo>
                <a:lnTo>
                  <a:pt x="1145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2" name="object 10612"/>
          <p:cNvSpPr/>
          <p:nvPr/>
        </p:nvSpPr>
        <p:spPr>
          <a:xfrm>
            <a:off x="9135851" y="700457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3" name="object 10613"/>
          <p:cNvSpPr/>
          <p:nvPr/>
        </p:nvSpPr>
        <p:spPr>
          <a:xfrm>
            <a:off x="9154464" y="690686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4" name="object 10614"/>
          <p:cNvSpPr/>
          <p:nvPr/>
        </p:nvSpPr>
        <p:spPr>
          <a:xfrm>
            <a:off x="9182741" y="684207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5" name="object 10615"/>
          <p:cNvSpPr/>
          <p:nvPr/>
        </p:nvSpPr>
        <p:spPr>
          <a:xfrm>
            <a:off x="9201711" y="674471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6" name="object 10616"/>
          <p:cNvSpPr/>
          <p:nvPr/>
        </p:nvSpPr>
        <p:spPr>
          <a:xfrm>
            <a:off x="9229631" y="667957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7" name="object 10617"/>
          <p:cNvSpPr/>
          <p:nvPr/>
        </p:nvSpPr>
        <p:spPr>
          <a:xfrm>
            <a:off x="9248602" y="658221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8" name="object 10618"/>
          <p:cNvSpPr/>
          <p:nvPr/>
        </p:nvSpPr>
        <p:spPr>
          <a:xfrm>
            <a:off x="9276521" y="65170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9" name="object 10619"/>
          <p:cNvSpPr/>
          <p:nvPr/>
        </p:nvSpPr>
        <p:spPr>
          <a:xfrm>
            <a:off x="9295491" y="641971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0" name="object 10620"/>
          <p:cNvSpPr/>
          <p:nvPr/>
        </p:nvSpPr>
        <p:spPr>
          <a:xfrm>
            <a:off x="9323768" y="635456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1" name="object 10621"/>
          <p:cNvSpPr/>
          <p:nvPr/>
        </p:nvSpPr>
        <p:spPr>
          <a:xfrm>
            <a:off x="9342381" y="625720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2" name="object 10622"/>
          <p:cNvSpPr/>
          <p:nvPr/>
        </p:nvSpPr>
        <p:spPr>
          <a:xfrm>
            <a:off x="9370658" y="619206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3" name="object 10623"/>
          <p:cNvSpPr/>
          <p:nvPr/>
        </p:nvSpPr>
        <p:spPr>
          <a:xfrm>
            <a:off x="9389271" y="609470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4" name="object 10624"/>
          <p:cNvSpPr/>
          <p:nvPr/>
        </p:nvSpPr>
        <p:spPr>
          <a:xfrm>
            <a:off x="9417548" y="602991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5" name="object 10625"/>
          <p:cNvSpPr/>
          <p:nvPr/>
        </p:nvSpPr>
        <p:spPr>
          <a:xfrm>
            <a:off x="9436518" y="593220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6" name="object 10626"/>
          <p:cNvSpPr/>
          <p:nvPr/>
        </p:nvSpPr>
        <p:spPr>
          <a:xfrm>
            <a:off x="9464437" y="586741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7" name="object 10627"/>
          <p:cNvSpPr/>
          <p:nvPr/>
        </p:nvSpPr>
        <p:spPr>
          <a:xfrm>
            <a:off x="9483407" y="576969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8" name="object 10628"/>
          <p:cNvSpPr/>
          <p:nvPr/>
        </p:nvSpPr>
        <p:spPr>
          <a:xfrm>
            <a:off x="9511685" y="570491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9" name="object 10629"/>
          <p:cNvSpPr/>
          <p:nvPr/>
        </p:nvSpPr>
        <p:spPr>
          <a:xfrm>
            <a:off x="9530298" y="560755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0" name="object 10630"/>
          <p:cNvSpPr/>
          <p:nvPr/>
        </p:nvSpPr>
        <p:spPr>
          <a:xfrm>
            <a:off x="9558574" y="554240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1" name="object 10631"/>
          <p:cNvSpPr/>
          <p:nvPr/>
        </p:nvSpPr>
        <p:spPr>
          <a:xfrm>
            <a:off x="9577187" y="544504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2" name="object 10632"/>
          <p:cNvSpPr/>
          <p:nvPr/>
        </p:nvSpPr>
        <p:spPr>
          <a:xfrm>
            <a:off x="9605464" y="537990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3" name="object 10633"/>
          <p:cNvSpPr/>
          <p:nvPr/>
        </p:nvSpPr>
        <p:spPr>
          <a:xfrm>
            <a:off x="9624435" y="5308675"/>
            <a:ext cx="11430" cy="38735"/>
          </a:xfrm>
          <a:custGeom>
            <a:avLst/>
            <a:gdLst/>
            <a:ahLst/>
            <a:cxnLst/>
            <a:rect l="l" t="t" r="r" b="b"/>
            <a:pathLst>
              <a:path w="11429" h="38735">
                <a:moveTo>
                  <a:pt x="0" y="38657"/>
                </a:moveTo>
                <a:lnTo>
                  <a:pt x="1109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4" name="object 10634"/>
          <p:cNvSpPr/>
          <p:nvPr/>
        </p:nvSpPr>
        <p:spPr>
          <a:xfrm>
            <a:off x="9106858" y="5306169"/>
            <a:ext cx="520700" cy="1800225"/>
          </a:xfrm>
          <a:custGeom>
            <a:avLst/>
            <a:gdLst/>
            <a:ahLst/>
            <a:cxnLst/>
            <a:rect l="l" t="t" r="r" b="b"/>
            <a:pathLst>
              <a:path w="520700" h="1800225">
                <a:moveTo>
                  <a:pt x="0" y="1799704"/>
                </a:moveTo>
                <a:lnTo>
                  <a:pt x="52043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5" name="object 10635"/>
          <p:cNvSpPr/>
          <p:nvPr/>
        </p:nvSpPr>
        <p:spPr>
          <a:xfrm>
            <a:off x="9052810" y="5294000"/>
            <a:ext cx="516890" cy="1786889"/>
          </a:xfrm>
          <a:custGeom>
            <a:avLst/>
            <a:gdLst/>
            <a:ahLst/>
            <a:cxnLst/>
            <a:rect l="l" t="t" r="r" b="b"/>
            <a:pathLst>
              <a:path w="516890" h="1786890">
                <a:moveTo>
                  <a:pt x="0" y="1786461"/>
                </a:moveTo>
                <a:lnTo>
                  <a:pt x="51650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6" name="object 10636"/>
          <p:cNvSpPr/>
          <p:nvPr/>
        </p:nvSpPr>
        <p:spPr>
          <a:xfrm>
            <a:off x="9228199" y="4817586"/>
            <a:ext cx="109220" cy="377825"/>
          </a:xfrm>
          <a:custGeom>
            <a:avLst/>
            <a:gdLst/>
            <a:ahLst/>
            <a:cxnLst/>
            <a:rect l="l" t="t" r="r" b="b"/>
            <a:pathLst>
              <a:path w="109220" h="377825">
                <a:moveTo>
                  <a:pt x="0" y="377623"/>
                </a:moveTo>
                <a:lnTo>
                  <a:pt x="1091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7" name="object 10637"/>
          <p:cNvSpPr/>
          <p:nvPr/>
        </p:nvSpPr>
        <p:spPr>
          <a:xfrm>
            <a:off x="9337370" y="4768907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5">
                <a:moveTo>
                  <a:pt x="0" y="48679"/>
                </a:moveTo>
                <a:lnTo>
                  <a:pt x="1431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8" name="object 10638"/>
          <p:cNvSpPr/>
          <p:nvPr/>
        </p:nvSpPr>
        <p:spPr>
          <a:xfrm>
            <a:off x="9360993" y="470376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9" name="object 10639"/>
          <p:cNvSpPr/>
          <p:nvPr/>
        </p:nvSpPr>
        <p:spPr>
          <a:xfrm>
            <a:off x="9379606" y="46389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0" name="object 10640"/>
          <p:cNvSpPr/>
          <p:nvPr/>
        </p:nvSpPr>
        <p:spPr>
          <a:xfrm>
            <a:off x="9398577" y="457383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1" name="object 10641"/>
          <p:cNvSpPr/>
          <p:nvPr/>
        </p:nvSpPr>
        <p:spPr>
          <a:xfrm>
            <a:off x="9417190" y="450868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2" name="object 10642"/>
          <p:cNvSpPr/>
          <p:nvPr/>
        </p:nvSpPr>
        <p:spPr>
          <a:xfrm>
            <a:off x="9436160" y="444390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3" name="object 10643"/>
          <p:cNvSpPr/>
          <p:nvPr/>
        </p:nvSpPr>
        <p:spPr>
          <a:xfrm>
            <a:off x="9454773" y="437875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4" name="object 10644"/>
          <p:cNvSpPr/>
          <p:nvPr/>
        </p:nvSpPr>
        <p:spPr>
          <a:xfrm>
            <a:off x="9473744" y="431397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5" name="object 10645"/>
          <p:cNvSpPr/>
          <p:nvPr/>
        </p:nvSpPr>
        <p:spPr>
          <a:xfrm>
            <a:off x="9492357" y="424882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6" name="object 10646"/>
          <p:cNvSpPr/>
          <p:nvPr/>
        </p:nvSpPr>
        <p:spPr>
          <a:xfrm>
            <a:off x="9511327" y="41840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7" name="object 10647"/>
          <p:cNvSpPr/>
          <p:nvPr/>
        </p:nvSpPr>
        <p:spPr>
          <a:xfrm>
            <a:off x="9529940" y="41188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8" name="object 10648"/>
          <p:cNvSpPr/>
          <p:nvPr/>
        </p:nvSpPr>
        <p:spPr>
          <a:xfrm>
            <a:off x="9548910" y="405410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9" name="object 10649"/>
          <p:cNvSpPr/>
          <p:nvPr/>
        </p:nvSpPr>
        <p:spPr>
          <a:xfrm>
            <a:off x="9567523" y="398896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0" name="object 10650"/>
          <p:cNvSpPr/>
          <p:nvPr/>
        </p:nvSpPr>
        <p:spPr>
          <a:xfrm>
            <a:off x="9586493" y="392417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1" name="object 10651"/>
          <p:cNvSpPr/>
          <p:nvPr/>
        </p:nvSpPr>
        <p:spPr>
          <a:xfrm>
            <a:off x="9605106" y="38590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2" name="object 10652"/>
          <p:cNvSpPr/>
          <p:nvPr/>
        </p:nvSpPr>
        <p:spPr>
          <a:xfrm>
            <a:off x="9624077" y="379424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3" name="object 10653"/>
          <p:cNvSpPr/>
          <p:nvPr/>
        </p:nvSpPr>
        <p:spPr>
          <a:xfrm>
            <a:off x="9642689" y="37291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4" name="object 10654"/>
          <p:cNvSpPr/>
          <p:nvPr/>
        </p:nvSpPr>
        <p:spPr>
          <a:xfrm>
            <a:off x="9661660" y="36639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5" name="object 10655"/>
          <p:cNvSpPr/>
          <p:nvPr/>
        </p:nvSpPr>
        <p:spPr>
          <a:xfrm>
            <a:off x="9680273" y="359917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6" name="object 10656"/>
          <p:cNvSpPr/>
          <p:nvPr/>
        </p:nvSpPr>
        <p:spPr>
          <a:xfrm>
            <a:off x="9699244" y="353402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7" name="object 10657"/>
          <p:cNvSpPr/>
          <p:nvPr/>
        </p:nvSpPr>
        <p:spPr>
          <a:xfrm>
            <a:off x="9717856" y="3452774"/>
            <a:ext cx="14604" cy="49530"/>
          </a:xfrm>
          <a:custGeom>
            <a:avLst/>
            <a:gdLst/>
            <a:ahLst/>
            <a:cxnLst/>
            <a:rect l="l" t="t" r="r" b="b"/>
            <a:pathLst>
              <a:path w="14604" h="49529">
                <a:moveTo>
                  <a:pt x="0" y="49037"/>
                </a:moveTo>
                <a:lnTo>
                  <a:pt x="1431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8" name="object 10658"/>
          <p:cNvSpPr/>
          <p:nvPr/>
        </p:nvSpPr>
        <p:spPr>
          <a:xfrm>
            <a:off x="9732174" y="3062982"/>
            <a:ext cx="113030" cy="389890"/>
          </a:xfrm>
          <a:custGeom>
            <a:avLst/>
            <a:gdLst/>
            <a:ahLst/>
            <a:cxnLst/>
            <a:rect l="l" t="t" r="r" b="b"/>
            <a:pathLst>
              <a:path w="113029" h="389889">
                <a:moveTo>
                  <a:pt x="0" y="389792"/>
                </a:moveTo>
                <a:lnTo>
                  <a:pt x="1127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9" name="object 10659"/>
          <p:cNvSpPr/>
          <p:nvPr/>
        </p:nvSpPr>
        <p:spPr>
          <a:xfrm>
            <a:off x="1687193" y="3207230"/>
            <a:ext cx="2253615" cy="6785609"/>
          </a:xfrm>
          <a:custGeom>
            <a:avLst/>
            <a:gdLst/>
            <a:ahLst/>
            <a:cxnLst/>
            <a:rect l="l" t="t" r="r" b="b"/>
            <a:pathLst>
              <a:path w="2253615" h="6785609">
                <a:moveTo>
                  <a:pt x="0" y="6785402"/>
                </a:moveTo>
                <a:lnTo>
                  <a:pt x="825401" y="3979895"/>
                </a:lnTo>
                <a:lnTo>
                  <a:pt x="1059849" y="4048619"/>
                </a:lnTo>
                <a:lnTo>
                  <a:pt x="225356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0" name="object 10660"/>
          <p:cNvSpPr/>
          <p:nvPr/>
        </p:nvSpPr>
        <p:spPr>
          <a:xfrm>
            <a:off x="8694158" y="10191645"/>
            <a:ext cx="4512310" cy="1036319"/>
          </a:xfrm>
          <a:custGeom>
            <a:avLst/>
            <a:gdLst/>
            <a:ahLst/>
            <a:cxnLst/>
            <a:rect l="l" t="t" r="r" b="b"/>
            <a:pathLst>
              <a:path w="4512309" h="1036320">
                <a:moveTo>
                  <a:pt x="0" y="1035868"/>
                </a:moveTo>
                <a:lnTo>
                  <a:pt x="451214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1" name="object 10661"/>
          <p:cNvSpPr/>
          <p:nvPr/>
        </p:nvSpPr>
        <p:spPr>
          <a:xfrm>
            <a:off x="8697021" y="11228229"/>
            <a:ext cx="52069" cy="12065"/>
          </a:xfrm>
          <a:custGeom>
            <a:avLst/>
            <a:gdLst/>
            <a:ahLst/>
            <a:cxnLst/>
            <a:rect l="l" t="t" r="r" b="b"/>
            <a:pathLst>
              <a:path w="52070" h="12065">
                <a:moveTo>
                  <a:pt x="0" y="11811"/>
                </a:moveTo>
                <a:lnTo>
                  <a:pt x="5154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2" name="object 10662"/>
          <p:cNvSpPr/>
          <p:nvPr/>
        </p:nvSpPr>
        <p:spPr>
          <a:xfrm>
            <a:off x="8738184" y="11211764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7919"/>
                </a:moveTo>
                <a:lnTo>
                  <a:pt x="10738" y="31856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937" y="2147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3" name="object 10663"/>
          <p:cNvSpPr/>
          <p:nvPr/>
        </p:nvSpPr>
        <p:spPr>
          <a:xfrm>
            <a:off x="8748564" y="11218564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4" name="object 10664"/>
          <p:cNvSpPr/>
          <p:nvPr/>
        </p:nvSpPr>
        <p:spPr>
          <a:xfrm>
            <a:off x="8822657" y="11203531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5" name="object 10665"/>
          <p:cNvSpPr/>
          <p:nvPr/>
        </p:nvSpPr>
        <p:spPr>
          <a:xfrm>
            <a:off x="8888876" y="1118849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6" name="object 10666"/>
          <p:cNvSpPr/>
          <p:nvPr/>
        </p:nvSpPr>
        <p:spPr>
          <a:xfrm>
            <a:off x="8954736" y="11171317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7" name="object 10667"/>
          <p:cNvSpPr/>
          <p:nvPr/>
        </p:nvSpPr>
        <p:spPr>
          <a:xfrm>
            <a:off x="8985518" y="11154852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295" y="28276"/>
                </a:moveTo>
                <a:lnTo>
                  <a:pt x="10380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579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8" name="object 10668"/>
          <p:cNvSpPr/>
          <p:nvPr/>
        </p:nvSpPr>
        <p:spPr>
          <a:xfrm>
            <a:off x="8995898" y="11162010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9" name="object 10669"/>
          <p:cNvSpPr/>
          <p:nvPr/>
        </p:nvSpPr>
        <p:spPr>
          <a:xfrm>
            <a:off x="9069991" y="1114661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0" name="object 10670"/>
          <p:cNvSpPr/>
          <p:nvPr/>
        </p:nvSpPr>
        <p:spPr>
          <a:xfrm>
            <a:off x="9135851" y="1113158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1" name="object 10671"/>
          <p:cNvSpPr/>
          <p:nvPr/>
        </p:nvSpPr>
        <p:spPr>
          <a:xfrm>
            <a:off x="9202070" y="11114405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2" name="object 10672"/>
          <p:cNvSpPr/>
          <p:nvPr/>
        </p:nvSpPr>
        <p:spPr>
          <a:xfrm>
            <a:off x="9232494" y="11098298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7919"/>
                </a:moveTo>
                <a:lnTo>
                  <a:pt x="10738" y="31856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937" y="2147"/>
                </a:lnTo>
                <a:lnTo>
                  <a:pt x="13959" y="0"/>
                </a:lnTo>
                <a:lnTo>
                  <a:pt x="20044" y="357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3" name="object 10673"/>
          <p:cNvSpPr/>
          <p:nvPr/>
        </p:nvSpPr>
        <p:spPr>
          <a:xfrm>
            <a:off x="9243232" y="1110509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4" name="object 10674"/>
          <p:cNvSpPr/>
          <p:nvPr/>
        </p:nvSpPr>
        <p:spPr>
          <a:xfrm>
            <a:off x="9317325" y="1109006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5" name="object 10675"/>
          <p:cNvSpPr/>
          <p:nvPr/>
        </p:nvSpPr>
        <p:spPr>
          <a:xfrm>
            <a:off x="9383186" y="11074674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6" name="object 10676"/>
          <p:cNvSpPr/>
          <p:nvPr/>
        </p:nvSpPr>
        <p:spPr>
          <a:xfrm>
            <a:off x="9449046" y="11057851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7" name="object 10677"/>
          <p:cNvSpPr/>
          <p:nvPr/>
        </p:nvSpPr>
        <p:spPr>
          <a:xfrm>
            <a:off x="9479829" y="11041386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8276"/>
                </a:moveTo>
                <a:lnTo>
                  <a:pt x="10738" y="31856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937" y="2147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8" name="object 10678"/>
          <p:cNvSpPr/>
          <p:nvPr/>
        </p:nvSpPr>
        <p:spPr>
          <a:xfrm>
            <a:off x="9490209" y="11048187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9" name="object 10679"/>
          <p:cNvSpPr/>
          <p:nvPr/>
        </p:nvSpPr>
        <p:spPr>
          <a:xfrm>
            <a:off x="9564659" y="1103315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0" name="object 10680"/>
          <p:cNvSpPr/>
          <p:nvPr/>
        </p:nvSpPr>
        <p:spPr>
          <a:xfrm>
            <a:off x="9630519" y="1101812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1" name="object 10681"/>
          <p:cNvSpPr/>
          <p:nvPr/>
        </p:nvSpPr>
        <p:spPr>
          <a:xfrm>
            <a:off x="9696380" y="11000939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2" name="object 10682"/>
          <p:cNvSpPr/>
          <p:nvPr/>
        </p:nvSpPr>
        <p:spPr>
          <a:xfrm>
            <a:off x="9727162" y="10984832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295" y="27919"/>
                </a:moveTo>
                <a:lnTo>
                  <a:pt x="10380" y="31856"/>
                </a:lnTo>
                <a:lnTo>
                  <a:pt x="20402" y="29350"/>
                </a:lnTo>
                <a:lnTo>
                  <a:pt x="24339" y="23265"/>
                </a:lnTo>
                <a:lnTo>
                  <a:pt x="0" y="8232"/>
                </a:lnTo>
                <a:lnTo>
                  <a:pt x="3579" y="2147"/>
                </a:lnTo>
                <a:lnTo>
                  <a:pt x="13601" y="0"/>
                </a:lnTo>
                <a:lnTo>
                  <a:pt x="19686" y="357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3" name="object 10683"/>
          <p:cNvSpPr/>
          <p:nvPr/>
        </p:nvSpPr>
        <p:spPr>
          <a:xfrm>
            <a:off x="9737543" y="10991633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4" name="object 10684"/>
          <p:cNvSpPr/>
          <p:nvPr/>
        </p:nvSpPr>
        <p:spPr>
          <a:xfrm>
            <a:off x="9811635" y="10976242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5" name="object 10685"/>
          <p:cNvSpPr/>
          <p:nvPr/>
        </p:nvSpPr>
        <p:spPr>
          <a:xfrm>
            <a:off x="9877496" y="10961208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6" name="object 10686"/>
          <p:cNvSpPr/>
          <p:nvPr/>
        </p:nvSpPr>
        <p:spPr>
          <a:xfrm>
            <a:off x="9943714" y="10944385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7" name="object 10687"/>
          <p:cNvSpPr/>
          <p:nvPr/>
        </p:nvSpPr>
        <p:spPr>
          <a:xfrm>
            <a:off x="9974139" y="10927920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8276"/>
                </a:moveTo>
                <a:lnTo>
                  <a:pt x="10738" y="31856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937" y="2147"/>
                </a:lnTo>
                <a:lnTo>
                  <a:pt x="13959" y="0"/>
                </a:lnTo>
                <a:lnTo>
                  <a:pt x="20044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8" name="object 10688"/>
          <p:cNvSpPr/>
          <p:nvPr/>
        </p:nvSpPr>
        <p:spPr>
          <a:xfrm>
            <a:off x="9984877" y="10934721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9" name="object 10689"/>
          <p:cNvSpPr/>
          <p:nvPr/>
        </p:nvSpPr>
        <p:spPr>
          <a:xfrm>
            <a:off x="10058970" y="1091968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0" name="object 10690"/>
          <p:cNvSpPr/>
          <p:nvPr/>
        </p:nvSpPr>
        <p:spPr>
          <a:xfrm>
            <a:off x="10124830" y="1090465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1" name="object 10691"/>
          <p:cNvSpPr/>
          <p:nvPr/>
        </p:nvSpPr>
        <p:spPr>
          <a:xfrm>
            <a:off x="10190691" y="10887474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2" name="object 10692"/>
          <p:cNvSpPr/>
          <p:nvPr/>
        </p:nvSpPr>
        <p:spPr>
          <a:xfrm>
            <a:off x="10221473" y="10871008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8276"/>
                </a:moveTo>
                <a:lnTo>
                  <a:pt x="10738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3" name="object 10693"/>
          <p:cNvSpPr/>
          <p:nvPr/>
        </p:nvSpPr>
        <p:spPr>
          <a:xfrm>
            <a:off x="10231853" y="10878167"/>
            <a:ext cx="41910" cy="9525"/>
          </a:xfrm>
          <a:custGeom>
            <a:avLst/>
            <a:gdLst/>
            <a:ahLst/>
            <a:cxnLst/>
            <a:rect l="l" t="t" r="r" b="b"/>
            <a:pathLst>
              <a:path w="41909" h="9525">
                <a:moveTo>
                  <a:pt x="0" y="9306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4" name="object 10694"/>
          <p:cNvSpPr/>
          <p:nvPr/>
        </p:nvSpPr>
        <p:spPr>
          <a:xfrm>
            <a:off x="10306304" y="1086277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5" name="object 10695"/>
          <p:cNvSpPr/>
          <p:nvPr/>
        </p:nvSpPr>
        <p:spPr>
          <a:xfrm>
            <a:off x="10372164" y="1084774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6" name="object 10696"/>
          <p:cNvSpPr/>
          <p:nvPr/>
        </p:nvSpPr>
        <p:spPr>
          <a:xfrm>
            <a:off x="10438024" y="10830562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7" name="object 10697"/>
          <p:cNvSpPr/>
          <p:nvPr/>
        </p:nvSpPr>
        <p:spPr>
          <a:xfrm>
            <a:off x="10468807" y="10814454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295" y="27919"/>
                </a:moveTo>
                <a:lnTo>
                  <a:pt x="10380" y="31856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579" y="2147"/>
                </a:lnTo>
                <a:lnTo>
                  <a:pt x="13601" y="0"/>
                </a:lnTo>
                <a:lnTo>
                  <a:pt x="19686" y="357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8" name="object 10698"/>
          <p:cNvSpPr/>
          <p:nvPr/>
        </p:nvSpPr>
        <p:spPr>
          <a:xfrm>
            <a:off x="10479187" y="10821255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9" name="object 10699"/>
          <p:cNvSpPr/>
          <p:nvPr/>
        </p:nvSpPr>
        <p:spPr>
          <a:xfrm>
            <a:off x="10553280" y="1080622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0" name="object 10700"/>
          <p:cNvSpPr/>
          <p:nvPr/>
        </p:nvSpPr>
        <p:spPr>
          <a:xfrm>
            <a:off x="10619499" y="10790831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1" name="object 10701"/>
          <p:cNvSpPr/>
          <p:nvPr/>
        </p:nvSpPr>
        <p:spPr>
          <a:xfrm>
            <a:off x="10685359" y="1077400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2" name="object 10702"/>
          <p:cNvSpPr/>
          <p:nvPr/>
        </p:nvSpPr>
        <p:spPr>
          <a:xfrm>
            <a:off x="10715783" y="10757542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8276"/>
                </a:moveTo>
                <a:lnTo>
                  <a:pt x="10738" y="31856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959" y="0"/>
                </a:lnTo>
                <a:lnTo>
                  <a:pt x="20044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3" name="object 10703"/>
          <p:cNvSpPr/>
          <p:nvPr/>
        </p:nvSpPr>
        <p:spPr>
          <a:xfrm>
            <a:off x="10726522" y="10764343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4" name="object 10704"/>
          <p:cNvSpPr/>
          <p:nvPr/>
        </p:nvSpPr>
        <p:spPr>
          <a:xfrm>
            <a:off x="10800614" y="1074931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5" name="object 10705"/>
          <p:cNvSpPr/>
          <p:nvPr/>
        </p:nvSpPr>
        <p:spPr>
          <a:xfrm>
            <a:off x="10866474" y="1073427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6" name="object 10706"/>
          <p:cNvSpPr/>
          <p:nvPr/>
        </p:nvSpPr>
        <p:spPr>
          <a:xfrm>
            <a:off x="10932335" y="10717096"/>
            <a:ext cx="41910" cy="10160"/>
          </a:xfrm>
          <a:custGeom>
            <a:avLst/>
            <a:gdLst/>
            <a:ahLst/>
            <a:cxnLst/>
            <a:rect l="l" t="t" r="r" b="b"/>
            <a:pathLst>
              <a:path w="41909" h="10159">
                <a:moveTo>
                  <a:pt x="0" y="9664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7" name="object 10707"/>
          <p:cNvSpPr/>
          <p:nvPr/>
        </p:nvSpPr>
        <p:spPr>
          <a:xfrm>
            <a:off x="10963117" y="10700988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7919"/>
                </a:moveTo>
                <a:lnTo>
                  <a:pt x="10738" y="31856"/>
                </a:lnTo>
                <a:lnTo>
                  <a:pt x="20402" y="29350"/>
                </a:lnTo>
                <a:lnTo>
                  <a:pt x="24339" y="23623"/>
                </a:lnTo>
                <a:lnTo>
                  <a:pt x="0" y="8232"/>
                </a:lnTo>
                <a:lnTo>
                  <a:pt x="3937" y="2147"/>
                </a:lnTo>
                <a:lnTo>
                  <a:pt x="13601" y="0"/>
                </a:lnTo>
                <a:lnTo>
                  <a:pt x="19686" y="357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8" name="object 10708"/>
          <p:cNvSpPr/>
          <p:nvPr/>
        </p:nvSpPr>
        <p:spPr>
          <a:xfrm>
            <a:off x="10973855" y="10707789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9" name="object 10709"/>
          <p:cNvSpPr/>
          <p:nvPr/>
        </p:nvSpPr>
        <p:spPr>
          <a:xfrm>
            <a:off x="11047948" y="1069275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0" name="object 10710"/>
          <p:cNvSpPr/>
          <p:nvPr/>
        </p:nvSpPr>
        <p:spPr>
          <a:xfrm>
            <a:off x="11113809" y="1067736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1" name="object 10711"/>
          <p:cNvSpPr/>
          <p:nvPr/>
        </p:nvSpPr>
        <p:spPr>
          <a:xfrm>
            <a:off x="11179669" y="10660542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2" name="object 10712"/>
          <p:cNvSpPr/>
          <p:nvPr/>
        </p:nvSpPr>
        <p:spPr>
          <a:xfrm>
            <a:off x="11210452" y="10644077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8276"/>
                </a:moveTo>
                <a:lnTo>
                  <a:pt x="10738" y="31856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579" y="2147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3" name="object 10713"/>
          <p:cNvSpPr/>
          <p:nvPr/>
        </p:nvSpPr>
        <p:spPr>
          <a:xfrm>
            <a:off x="11220832" y="10650877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4" name="object 10714"/>
          <p:cNvSpPr/>
          <p:nvPr/>
        </p:nvSpPr>
        <p:spPr>
          <a:xfrm>
            <a:off x="11294925" y="10635844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5" name="object 10715"/>
          <p:cNvSpPr/>
          <p:nvPr/>
        </p:nvSpPr>
        <p:spPr>
          <a:xfrm>
            <a:off x="11361142" y="1062081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6" name="object 10716"/>
          <p:cNvSpPr/>
          <p:nvPr/>
        </p:nvSpPr>
        <p:spPr>
          <a:xfrm>
            <a:off x="11427003" y="10603630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7" name="object 10717"/>
          <p:cNvSpPr/>
          <p:nvPr/>
        </p:nvSpPr>
        <p:spPr>
          <a:xfrm>
            <a:off x="11457785" y="10587165"/>
            <a:ext cx="24130" cy="32384"/>
          </a:xfrm>
          <a:custGeom>
            <a:avLst/>
            <a:gdLst/>
            <a:ahLst/>
            <a:cxnLst/>
            <a:rect l="l" t="t" r="r" b="b"/>
            <a:pathLst>
              <a:path w="24129" h="32384">
                <a:moveTo>
                  <a:pt x="4295" y="28276"/>
                </a:moveTo>
                <a:lnTo>
                  <a:pt x="10380" y="32214"/>
                </a:lnTo>
                <a:lnTo>
                  <a:pt x="20402" y="29708"/>
                </a:lnTo>
                <a:lnTo>
                  <a:pt x="23981" y="23623"/>
                </a:lnTo>
                <a:lnTo>
                  <a:pt x="0" y="8590"/>
                </a:lnTo>
                <a:lnTo>
                  <a:pt x="3579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8" name="object 10718"/>
          <p:cNvSpPr/>
          <p:nvPr/>
        </p:nvSpPr>
        <p:spPr>
          <a:xfrm>
            <a:off x="11468165" y="10594323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9" name="object 10719"/>
          <p:cNvSpPr/>
          <p:nvPr/>
        </p:nvSpPr>
        <p:spPr>
          <a:xfrm>
            <a:off x="11542259" y="10578932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0" name="object 10720"/>
          <p:cNvSpPr/>
          <p:nvPr/>
        </p:nvSpPr>
        <p:spPr>
          <a:xfrm>
            <a:off x="11608119" y="1056389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1" name="object 10721"/>
          <p:cNvSpPr/>
          <p:nvPr/>
        </p:nvSpPr>
        <p:spPr>
          <a:xfrm>
            <a:off x="11673979" y="10547076"/>
            <a:ext cx="41910" cy="9525"/>
          </a:xfrm>
          <a:custGeom>
            <a:avLst/>
            <a:gdLst/>
            <a:ahLst/>
            <a:cxnLst/>
            <a:rect l="l" t="t" r="r" b="b"/>
            <a:pathLst>
              <a:path w="41909" h="9525">
                <a:moveTo>
                  <a:pt x="0" y="9306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2" name="object 10722"/>
          <p:cNvSpPr/>
          <p:nvPr/>
        </p:nvSpPr>
        <p:spPr>
          <a:xfrm>
            <a:off x="11704762" y="10530611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7919"/>
                </a:moveTo>
                <a:lnTo>
                  <a:pt x="10738" y="31856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937" y="2147"/>
                </a:lnTo>
                <a:lnTo>
                  <a:pt x="13959" y="0"/>
                </a:lnTo>
                <a:lnTo>
                  <a:pt x="19686" y="357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3" name="object 10723"/>
          <p:cNvSpPr/>
          <p:nvPr/>
        </p:nvSpPr>
        <p:spPr>
          <a:xfrm>
            <a:off x="11715500" y="10537411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4" name="object 10724"/>
          <p:cNvSpPr/>
          <p:nvPr/>
        </p:nvSpPr>
        <p:spPr>
          <a:xfrm>
            <a:off x="11789593" y="1052237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5" name="object 10725"/>
          <p:cNvSpPr/>
          <p:nvPr/>
        </p:nvSpPr>
        <p:spPr>
          <a:xfrm>
            <a:off x="11855453" y="1050734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6" name="object 10726"/>
          <p:cNvSpPr/>
          <p:nvPr/>
        </p:nvSpPr>
        <p:spPr>
          <a:xfrm>
            <a:off x="11921314" y="10490164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7" name="object 10727"/>
          <p:cNvSpPr/>
          <p:nvPr/>
        </p:nvSpPr>
        <p:spPr>
          <a:xfrm>
            <a:off x="11952096" y="10473699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8276"/>
                </a:moveTo>
                <a:lnTo>
                  <a:pt x="10738" y="31856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8" name="object 10728"/>
          <p:cNvSpPr/>
          <p:nvPr/>
        </p:nvSpPr>
        <p:spPr>
          <a:xfrm>
            <a:off x="11962476" y="10480857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9" name="object 10729"/>
          <p:cNvSpPr/>
          <p:nvPr/>
        </p:nvSpPr>
        <p:spPr>
          <a:xfrm>
            <a:off x="12036927" y="1046546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0" name="object 10730"/>
          <p:cNvSpPr/>
          <p:nvPr/>
        </p:nvSpPr>
        <p:spPr>
          <a:xfrm>
            <a:off x="12102787" y="1045043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1" name="object 10731"/>
          <p:cNvSpPr/>
          <p:nvPr/>
        </p:nvSpPr>
        <p:spPr>
          <a:xfrm>
            <a:off x="12168647" y="10433252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2" name="object 10732"/>
          <p:cNvSpPr/>
          <p:nvPr/>
        </p:nvSpPr>
        <p:spPr>
          <a:xfrm>
            <a:off x="12199430" y="10417145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295" y="27919"/>
                </a:moveTo>
                <a:lnTo>
                  <a:pt x="10380" y="31856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579" y="2147"/>
                </a:lnTo>
                <a:lnTo>
                  <a:pt x="13601" y="0"/>
                </a:lnTo>
                <a:lnTo>
                  <a:pt x="19686" y="357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3" name="object 10733"/>
          <p:cNvSpPr/>
          <p:nvPr/>
        </p:nvSpPr>
        <p:spPr>
          <a:xfrm>
            <a:off x="12209810" y="10423945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4" name="object 10734"/>
          <p:cNvSpPr/>
          <p:nvPr/>
        </p:nvSpPr>
        <p:spPr>
          <a:xfrm>
            <a:off x="12283903" y="1040891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5" name="object 10735"/>
          <p:cNvSpPr/>
          <p:nvPr/>
        </p:nvSpPr>
        <p:spPr>
          <a:xfrm>
            <a:off x="12349764" y="1039352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6" name="object 10736"/>
          <p:cNvSpPr/>
          <p:nvPr/>
        </p:nvSpPr>
        <p:spPr>
          <a:xfrm>
            <a:off x="12415982" y="1037669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7" name="object 10737"/>
          <p:cNvSpPr/>
          <p:nvPr/>
        </p:nvSpPr>
        <p:spPr>
          <a:xfrm>
            <a:off x="12446406" y="10360233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8276"/>
                </a:moveTo>
                <a:lnTo>
                  <a:pt x="10738" y="31856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937" y="2147"/>
                </a:lnTo>
                <a:lnTo>
                  <a:pt x="13959" y="0"/>
                </a:lnTo>
                <a:lnTo>
                  <a:pt x="20044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8" name="object 10738"/>
          <p:cNvSpPr/>
          <p:nvPr/>
        </p:nvSpPr>
        <p:spPr>
          <a:xfrm>
            <a:off x="12457145" y="10367033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9" name="object 10739"/>
          <p:cNvSpPr/>
          <p:nvPr/>
        </p:nvSpPr>
        <p:spPr>
          <a:xfrm>
            <a:off x="12531237" y="1035200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0" name="object 10740"/>
          <p:cNvSpPr/>
          <p:nvPr/>
        </p:nvSpPr>
        <p:spPr>
          <a:xfrm>
            <a:off x="12597097" y="1033696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1" name="object 10741"/>
          <p:cNvSpPr/>
          <p:nvPr/>
        </p:nvSpPr>
        <p:spPr>
          <a:xfrm>
            <a:off x="12662958" y="10319786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2" name="object 10742"/>
          <p:cNvSpPr/>
          <p:nvPr/>
        </p:nvSpPr>
        <p:spPr>
          <a:xfrm>
            <a:off x="12693740" y="10303679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653" y="27919"/>
                </a:moveTo>
                <a:lnTo>
                  <a:pt x="10738" y="31856"/>
                </a:lnTo>
                <a:lnTo>
                  <a:pt x="20402" y="29350"/>
                </a:lnTo>
                <a:lnTo>
                  <a:pt x="24339" y="23265"/>
                </a:lnTo>
                <a:lnTo>
                  <a:pt x="0" y="8232"/>
                </a:lnTo>
                <a:lnTo>
                  <a:pt x="3937" y="2147"/>
                </a:lnTo>
                <a:lnTo>
                  <a:pt x="13601" y="0"/>
                </a:lnTo>
                <a:lnTo>
                  <a:pt x="19686" y="357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3" name="object 10743"/>
          <p:cNvSpPr/>
          <p:nvPr/>
        </p:nvSpPr>
        <p:spPr>
          <a:xfrm>
            <a:off x="12704120" y="10310479"/>
            <a:ext cx="41910" cy="9525"/>
          </a:xfrm>
          <a:custGeom>
            <a:avLst/>
            <a:gdLst/>
            <a:ahLst/>
            <a:cxnLst/>
            <a:rect l="l" t="t" r="r" b="b"/>
            <a:pathLst>
              <a:path w="41909" h="9525">
                <a:moveTo>
                  <a:pt x="0" y="9306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4" name="object 10744"/>
          <p:cNvSpPr/>
          <p:nvPr/>
        </p:nvSpPr>
        <p:spPr>
          <a:xfrm>
            <a:off x="12778571" y="10295088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5" name="object 10745"/>
          <p:cNvSpPr/>
          <p:nvPr/>
        </p:nvSpPr>
        <p:spPr>
          <a:xfrm>
            <a:off x="12844432" y="1028005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6" name="object 10746"/>
          <p:cNvSpPr/>
          <p:nvPr/>
        </p:nvSpPr>
        <p:spPr>
          <a:xfrm>
            <a:off x="12910292" y="10263232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7" name="object 10747"/>
          <p:cNvSpPr/>
          <p:nvPr/>
        </p:nvSpPr>
        <p:spPr>
          <a:xfrm>
            <a:off x="12941075" y="10246767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4295" y="28276"/>
                </a:moveTo>
                <a:lnTo>
                  <a:pt x="10380" y="31856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232"/>
                </a:lnTo>
                <a:lnTo>
                  <a:pt x="3579" y="2147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8" name="object 10748"/>
          <p:cNvSpPr/>
          <p:nvPr/>
        </p:nvSpPr>
        <p:spPr>
          <a:xfrm>
            <a:off x="12951455" y="10253568"/>
            <a:ext cx="41275" cy="10160"/>
          </a:xfrm>
          <a:custGeom>
            <a:avLst/>
            <a:gdLst/>
            <a:ahLst/>
            <a:cxnLst/>
            <a:rect l="l" t="t" r="r" b="b"/>
            <a:pathLst>
              <a:path w="41275" h="10159">
                <a:moveTo>
                  <a:pt x="0" y="9664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9" name="object 10749"/>
          <p:cNvSpPr/>
          <p:nvPr/>
        </p:nvSpPr>
        <p:spPr>
          <a:xfrm>
            <a:off x="13025547" y="1023853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0" name="object 10750"/>
          <p:cNvSpPr/>
          <p:nvPr/>
        </p:nvSpPr>
        <p:spPr>
          <a:xfrm>
            <a:off x="13091408" y="10223501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5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1" name="object 10751"/>
          <p:cNvSpPr/>
          <p:nvPr/>
        </p:nvSpPr>
        <p:spPr>
          <a:xfrm>
            <a:off x="13157626" y="10203815"/>
            <a:ext cx="52069" cy="12065"/>
          </a:xfrm>
          <a:custGeom>
            <a:avLst/>
            <a:gdLst/>
            <a:ahLst/>
            <a:cxnLst/>
            <a:rect l="l" t="t" r="r" b="b"/>
            <a:pathLst>
              <a:path w="52069" h="12065">
                <a:moveTo>
                  <a:pt x="0" y="11811"/>
                </a:moveTo>
                <a:lnTo>
                  <a:pt x="5154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2" name="object 10752"/>
          <p:cNvSpPr/>
          <p:nvPr/>
        </p:nvSpPr>
        <p:spPr>
          <a:xfrm>
            <a:off x="13952604" y="4591370"/>
            <a:ext cx="1446530" cy="4899025"/>
          </a:xfrm>
          <a:custGeom>
            <a:avLst/>
            <a:gdLst/>
            <a:ahLst/>
            <a:cxnLst/>
            <a:rect l="l" t="t" r="r" b="b"/>
            <a:pathLst>
              <a:path w="1446530" h="4899025">
                <a:moveTo>
                  <a:pt x="0" y="4898718"/>
                </a:moveTo>
                <a:lnTo>
                  <a:pt x="144642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3" name="object 10753"/>
          <p:cNvSpPr/>
          <p:nvPr/>
        </p:nvSpPr>
        <p:spPr>
          <a:xfrm>
            <a:off x="14965922" y="2778064"/>
            <a:ext cx="283845" cy="502920"/>
          </a:xfrm>
          <a:custGeom>
            <a:avLst/>
            <a:gdLst/>
            <a:ahLst/>
            <a:cxnLst/>
            <a:rect l="l" t="t" r="r" b="b"/>
            <a:pathLst>
              <a:path w="283844" h="502920">
                <a:moveTo>
                  <a:pt x="283843" y="50254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4" name="object 10754"/>
          <p:cNvSpPr/>
          <p:nvPr/>
        </p:nvSpPr>
        <p:spPr>
          <a:xfrm>
            <a:off x="1216864" y="12505704"/>
            <a:ext cx="36830" cy="41275"/>
          </a:xfrm>
          <a:custGeom>
            <a:avLst/>
            <a:gdLst/>
            <a:ahLst/>
            <a:cxnLst/>
            <a:rect l="l" t="t" r="r" b="b"/>
            <a:pathLst>
              <a:path w="36830" h="41275">
                <a:moveTo>
                  <a:pt x="0" y="0"/>
                </a:moveTo>
                <a:lnTo>
                  <a:pt x="36509" y="4080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5" name="object 10755"/>
          <p:cNvSpPr/>
          <p:nvPr/>
        </p:nvSpPr>
        <p:spPr>
          <a:xfrm>
            <a:off x="1210422" y="12511431"/>
            <a:ext cx="37465" cy="41275"/>
          </a:xfrm>
          <a:custGeom>
            <a:avLst/>
            <a:gdLst/>
            <a:ahLst/>
            <a:cxnLst/>
            <a:rect l="l" t="t" r="r" b="b"/>
            <a:pathLst>
              <a:path w="37465" h="41275">
                <a:moveTo>
                  <a:pt x="0" y="0"/>
                </a:moveTo>
                <a:lnTo>
                  <a:pt x="36867" y="4080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6" name="object 10756"/>
          <p:cNvSpPr/>
          <p:nvPr/>
        </p:nvSpPr>
        <p:spPr>
          <a:xfrm>
            <a:off x="1130244" y="11868935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29">
                <a:moveTo>
                  <a:pt x="357" y="0"/>
                </a:moveTo>
                <a:lnTo>
                  <a:pt x="0" y="33646"/>
                </a:lnTo>
                <a:lnTo>
                  <a:pt x="357" y="490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7" name="object 10757"/>
          <p:cNvSpPr/>
          <p:nvPr/>
        </p:nvSpPr>
        <p:spPr>
          <a:xfrm>
            <a:off x="1132034" y="11951619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4">
                <a:moveTo>
                  <a:pt x="0" y="0"/>
                </a:moveTo>
                <a:lnTo>
                  <a:pt x="1431" y="17896"/>
                </a:lnTo>
                <a:lnTo>
                  <a:pt x="2863" y="3364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8" name="object 10758"/>
          <p:cNvSpPr/>
          <p:nvPr/>
        </p:nvSpPr>
        <p:spPr>
          <a:xfrm>
            <a:off x="1139192" y="12018911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5" h="33654">
                <a:moveTo>
                  <a:pt x="0" y="0"/>
                </a:moveTo>
                <a:lnTo>
                  <a:pt x="2505" y="17538"/>
                </a:lnTo>
                <a:lnTo>
                  <a:pt x="5369" y="332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9" name="object 10759"/>
          <p:cNvSpPr/>
          <p:nvPr/>
        </p:nvSpPr>
        <p:spPr>
          <a:xfrm>
            <a:off x="1151362" y="12085487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20">
                <a:moveTo>
                  <a:pt x="0" y="0"/>
                </a:moveTo>
                <a:lnTo>
                  <a:pt x="3937" y="16823"/>
                </a:lnTo>
                <a:lnTo>
                  <a:pt x="8232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0" name="object 10760"/>
          <p:cNvSpPr/>
          <p:nvPr/>
        </p:nvSpPr>
        <p:spPr>
          <a:xfrm>
            <a:off x="1169259" y="12150631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4">
                <a:moveTo>
                  <a:pt x="0" y="0"/>
                </a:moveTo>
                <a:lnTo>
                  <a:pt x="5011" y="16107"/>
                </a:lnTo>
                <a:lnTo>
                  <a:pt x="10738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1" name="object 10761"/>
          <p:cNvSpPr/>
          <p:nvPr/>
        </p:nvSpPr>
        <p:spPr>
          <a:xfrm>
            <a:off x="1191809" y="12214344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4" h="31750">
                <a:moveTo>
                  <a:pt x="0" y="0"/>
                </a:moveTo>
                <a:lnTo>
                  <a:pt x="6442" y="15391"/>
                </a:lnTo>
                <a:lnTo>
                  <a:pt x="13243" y="3114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2" name="object 10762"/>
          <p:cNvSpPr/>
          <p:nvPr/>
        </p:nvSpPr>
        <p:spPr>
          <a:xfrm>
            <a:off x="1219728" y="12275909"/>
            <a:ext cx="15875" cy="30480"/>
          </a:xfrm>
          <a:custGeom>
            <a:avLst/>
            <a:gdLst/>
            <a:ahLst/>
            <a:cxnLst/>
            <a:rect l="l" t="t" r="r" b="b"/>
            <a:pathLst>
              <a:path w="15875" h="30479">
                <a:moveTo>
                  <a:pt x="0" y="0"/>
                </a:moveTo>
                <a:lnTo>
                  <a:pt x="7158" y="14317"/>
                </a:lnTo>
                <a:lnTo>
                  <a:pt x="15749" y="3006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3" name="object 10763"/>
          <p:cNvSpPr/>
          <p:nvPr/>
        </p:nvSpPr>
        <p:spPr>
          <a:xfrm>
            <a:off x="1252300" y="12335326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8232" y="13243"/>
                </a:lnTo>
                <a:lnTo>
                  <a:pt x="18254" y="2827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4" name="object 10764"/>
          <p:cNvSpPr/>
          <p:nvPr/>
        </p:nvSpPr>
        <p:spPr>
          <a:xfrm>
            <a:off x="1289526" y="12391522"/>
            <a:ext cx="29845" cy="39370"/>
          </a:xfrm>
          <a:custGeom>
            <a:avLst/>
            <a:gdLst/>
            <a:ahLst/>
            <a:cxnLst/>
            <a:rect l="l" t="t" r="r" b="b"/>
            <a:pathLst>
              <a:path w="29844" h="39370">
                <a:moveTo>
                  <a:pt x="0" y="0"/>
                </a:moveTo>
                <a:lnTo>
                  <a:pt x="8948" y="12527"/>
                </a:lnTo>
                <a:lnTo>
                  <a:pt x="29708" y="390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5" name="object 10765"/>
          <p:cNvSpPr/>
          <p:nvPr/>
        </p:nvSpPr>
        <p:spPr>
          <a:xfrm>
            <a:off x="3928949" y="10665195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24339" y="715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6" name="object 10766"/>
          <p:cNvSpPr/>
          <p:nvPr/>
        </p:nvSpPr>
        <p:spPr>
          <a:xfrm>
            <a:off x="3864163" y="106458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7" name="object 10767"/>
          <p:cNvSpPr/>
          <p:nvPr/>
        </p:nvSpPr>
        <p:spPr>
          <a:xfrm>
            <a:off x="3799376" y="1062689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8" name="object 10768"/>
          <p:cNvSpPr/>
          <p:nvPr/>
        </p:nvSpPr>
        <p:spPr>
          <a:xfrm>
            <a:off x="3734232" y="1060792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9" name="object 10769"/>
          <p:cNvSpPr/>
          <p:nvPr/>
        </p:nvSpPr>
        <p:spPr>
          <a:xfrm>
            <a:off x="3669445" y="1058859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0" name="object 10770"/>
          <p:cNvSpPr/>
          <p:nvPr/>
        </p:nvSpPr>
        <p:spPr>
          <a:xfrm>
            <a:off x="3604659" y="1056962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1" name="object 10771"/>
          <p:cNvSpPr/>
          <p:nvPr/>
        </p:nvSpPr>
        <p:spPr>
          <a:xfrm>
            <a:off x="3539872" y="1055065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2" name="object 10772"/>
          <p:cNvSpPr/>
          <p:nvPr/>
        </p:nvSpPr>
        <p:spPr>
          <a:xfrm>
            <a:off x="3474728" y="1053132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3" name="object 10773"/>
          <p:cNvSpPr/>
          <p:nvPr/>
        </p:nvSpPr>
        <p:spPr>
          <a:xfrm>
            <a:off x="3409941" y="1051235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4" name="object 10774"/>
          <p:cNvSpPr/>
          <p:nvPr/>
        </p:nvSpPr>
        <p:spPr>
          <a:xfrm>
            <a:off x="3345155" y="1049338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5" name="object 10775"/>
          <p:cNvSpPr/>
          <p:nvPr/>
        </p:nvSpPr>
        <p:spPr>
          <a:xfrm>
            <a:off x="3280011" y="1047405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6" name="object 10776"/>
          <p:cNvSpPr/>
          <p:nvPr/>
        </p:nvSpPr>
        <p:spPr>
          <a:xfrm>
            <a:off x="3215224" y="1045508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7" name="object 10777"/>
          <p:cNvSpPr/>
          <p:nvPr/>
        </p:nvSpPr>
        <p:spPr>
          <a:xfrm>
            <a:off x="3150437" y="1043611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8" name="object 10778"/>
          <p:cNvSpPr/>
          <p:nvPr/>
        </p:nvSpPr>
        <p:spPr>
          <a:xfrm>
            <a:off x="3085293" y="1041714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9" name="object 10779"/>
          <p:cNvSpPr/>
          <p:nvPr/>
        </p:nvSpPr>
        <p:spPr>
          <a:xfrm>
            <a:off x="3020506" y="1039781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0" name="object 10780"/>
          <p:cNvSpPr/>
          <p:nvPr/>
        </p:nvSpPr>
        <p:spPr>
          <a:xfrm>
            <a:off x="2955720" y="1037884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1" name="object 10781"/>
          <p:cNvSpPr/>
          <p:nvPr/>
        </p:nvSpPr>
        <p:spPr>
          <a:xfrm>
            <a:off x="2890934" y="1035987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2" name="object 10782"/>
          <p:cNvSpPr/>
          <p:nvPr/>
        </p:nvSpPr>
        <p:spPr>
          <a:xfrm>
            <a:off x="2825789" y="1034054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3" name="object 10783"/>
          <p:cNvSpPr/>
          <p:nvPr/>
        </p:nvSpPr>
        <p:spPr>
          <a:xfrm>
            <a:off x="2761002" y="1032157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4" name="object 10784"/>
          <p:cNvSpPr/>
          <p:nvPr/>
        </p:nvSpPr>
        <p:spPr>
          <a:xfrm>
            <a:off x="2696216" y="1030260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5" name="object 10785"/>
          <p:cNvSpPr/>
          <p:nvPr/>
        </p:nvSpPr>
        <p:spPr>
          <a:xfrm>
            <a:off x="2631071" y="1028327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6" name="object 10786"/>
          <p:cNvSpPr/>
          <p:nvPr/>
        </p:nvSpPr>
        <p:spPr>
          <a:xfrm>
            <a:off x="2566285" y="1026430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7" name="object 10787"/>
          <p:cNvSpPr/>
          <p:nvPr/>
        </p:nvSpPr>
        <p:spPr>
          <a:xfrm>
            <a:off x="2501499" y="1024533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8" name="object 10788"/>
          <p:cNvSpPr/>
          <p:nvPr/>
        </p:nvSpPr>
        <p:spPr>
          <a:xfrm>
            <a:off x="2436354" y="1022600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9" name="object 10789"/>
          <p:cNvSpPr/>
          <p:nvPr/>
        </p:nvSpPr>
        <p:spPr>
          <a:xfrm>
            <a:off x="2371568" y="1020703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0" name="object 10790"/>
          <p:cNvSpPr/>
          <p:nvPr/>
        </p:nvSpPr>
        <p:spPr>
          <a:xfrm>
            <a:off x="2306781" y="1018806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1" name="object 10791"/>
          <p:cNvSpPr/>
          <p:nvPr/>
        </p:nvSpPr>
        <p:spPr>
          <a:xfrm>
            <a:off x="2241995" y="1016873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2" name="object 10792"/>
          <p:cNvSpPr/>
          <p:nvPr/>
        </p:nvSpPr>
        <p:spPr>
          <a:xfrm>
            <a:off x="2176850" y="1014976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3" name="object 10793"/>
          <p:cNvSpPr/>
          <p:nvPr/>
        </p:nvSpPr>
        <p:spPr>
          <a:xfrm>
            <a:off x="2112064" y="1013079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4" name="object 10794"/>
          <p:cNvSpPr/>
          <p:nvPr/>
        </p:nvSpPr>
        <p:spPr>
          <a:xfrm>
            <a:off x="2047277" y="1011146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5" name="object 10795"/>
          <p:cNvSpPr/>
          <p:nvPr/>
        </p:nvSpPr>
        <p:spPr>
          <a:xfrm>
            <a:off x="1982133" y="1009249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6" name="object 10796"/>
          <p:cNvSpPr/>
          <p:nvPr/>
        </p:nvSpPr>
        <p:spPr>
          <a:xfrm>
            <a:off x="1925579" y="10075674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4" h="7620">
                <a:moveTo>
                  <a:pt x="24339" y="715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7" name="object 10797"/>
          <p:cNvSpPr/>
          <p:nvPr/>
        </p:nvSpPr>
        <p:spPr>
          <a:xfrm>
            <a:off x="1615964" y="101150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5011" y="0"/>
                </a:moveTo>
                <a:lnTo>
                  <a:pt x="0" y="1646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8" name="object 10798"/>
          <p:cNvSpPr/>
          <p:nvPr/>
        </p:nvSpPr>
        <p:spPr>
          <a:xfrm>
            <a:off x="1596993" y="1016372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9" name="object 10799"/>
          <p:cNvSpPr/>
          <p:nvPr/>
        </p:nvSpPr>
        <p:spPr>
          <a:xfrm>
            <a:off x="1577664" y="1022887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0" name="object 10800"/>
          <p:cNvSpPr/>
          <p:nvPr/>
        </p:nvSpPr>
        <p:spPr>
          <a:xfrm>
            <a:off x="1558694" y="1029365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1" name="object 10801"/>
          <p:cNvSpPr/>
          <p:nvPr/>
        </p:nvSpPr>
        <p:spPr>
          <a:xfrm>
            <a:off x="1539365" y="103584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2" name="object 10802"/>
          <p:cNvSpPr/>
          <p:nvPr/>
        </p:nvSpPr>
        <p:spPr>
          <a:xfrm>
            <a:off x="1520395" y="1042323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3" name="object 10803"/>
          <p:cNvSpPr/>
          <p:nvPr/>
        </p:nvSpPr>
        <p:spPr>
          <a:xfrm>
            <a:off x="1501066" y="1048837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4" name="object 10804"/>
          <p:cNvSpPr/>
          <p:nvPr/>
        </p:nvSpPr>
        <p:spPr>
          <a:xfrm>
            <a:off x="1482095" y="1055316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5" name="object 10805"/>
          <p:cNvSpPr/>
          <p:nvPr/>
        </p:nvSpPr>
        <p:spPr>
          <a:xfrm>
            <a:off x="1462767" y="1061794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6" name="object 10806"/>
          <p:cNvSpPr/>
          <p:nvPr/>
        </p:nvSpPr>
        <p:spPr>
          <a:xfrm>
            <a:off x="1443438" y="1068273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7" name="object 10807"/>
          <p:cNvSpPr/>
          <p:nvPr/>
        </p:nvSpPr>
        <p:spPr>
          <a:xfrm>
            <a:off x="1424468" y="107478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8" name="object 10808"/>
          <p:cNvSpPr/>
          <p:nvPr/>
        </p:nvSpPr>
        <p:spPr>
          <a:xfrm>
            <a:off x="1405139" y="1081266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9" name="object 10809"/>
          <p:cNvSpPr/>
          <p:nvPr/>
        </p:nvSpPr>
        <p:spPr>
          <a:xfrm>
            <a:off x="1386168" y="1087745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0" name="object 10810"/>
          <p:cNvSpPr/>
          <p:nvPr/>
        </p:nvSpPr>
        <p:spPr>
          <a:xfrm>
            <a:off x="1366840" y="1094223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1" name="object 10811"/>
          <p:cNvSpPr/>
          <p:nvPr/>
        </p:nvSpPr>
        <p:spPr>
          <a:xfrm>
            <a:off x="1347869" y="1100702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2" name="object 10812"/>
          <p:cNvSpPr/>
          <p:nvPr/>
        </p:nvSpPr>
        <p:spPr>
          <a:xfrm>
            <a:off x="1328541" y="1107216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3" name="object 10813"/>
          <p:cNvSpPr/>
          <p:nvPr/>
        </p:nvSpPr>
        <p:spPr>
          <a:xfrm>
            <a:off x="1309212" y="1113695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4" name="object 10814"/>
          <p:cNvSpPr/>
          <p:nvPr/>
        </p:nvSpPr>
        <p:spPr>
          <a:xfrm>
            <a:off x="1290241" y="112017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5" name="object 10815"/>
          <p:cNvSpPr/>
          <p:nvPr/>
        </p:nvSpPr>
        <p:spPr>
          <a:xfrm>
            <a:off x="1270913" y="112665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6" name="object 10816"/>
          <p:cNvSpPr/>
          <p:nvPr/>
        </p:nvSpPr>
        <p:spPr>
          <a:xfrm>
            <a:off x="1251942" y="1133167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7" name="object 10817"/>
          <p:cNvSpPr/>
          <p:nvPr/>
        </p:nvSpPr>
        <p:spPr>
          <a:xfrm>
            <a:off x="1232614" y="1139645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8" name="object 10818"/>
          <p:cNvSpPr/>
          <p:nvPr/>
        </p:nvSpPr>
        <p:spPr>
          <a:xfrm>
            <a:off x="1213643" y="1146124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9" name="object 10819"/>
          <p:cNvSpPr/>
          <p:nvPr/>
        </p:nvSpPr>
        <p:spPr>
          <a:xfrm>
            <a:off x="1194314" y="115260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0" name="object 10820"/>
          <p:cNvSpPr/>
          <p:nvPr/>
        </p:nvSpPr>
        <p:spPr>
          <a:xfrm>
            <a:off x="1174986" y="115911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1" name="object 10821"/>
          <p:cNvSpPr/>
          <p:nvPr/>
        </p:nvSpPr>
        <p:spPr>
          <a:xfrm>
            <a:off x="1156731" y="116559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8948" y="0"/>
                </a:moveTo>
                <a:lnTo>
                  <a:pt x="8232" y="2147"/>
                </a:lnTo>
                <a:lnTo>
                  <a:pt x="715" y="28634"/>
                </a:ln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2" name="object 10822"/>
          <p:cNvSpPr/>
          <p:nvPr/>
        </p:nvSpPr>
        <p:spPr>
          <a:xfrm>
            <a:off x="1145635" y="11721465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09">
                <a:moveTo>
                  <a:pt x="3221" y="0"/>
                </a:moveTo>
                <a:lnTo>
                  <a:pt x="0" y="1646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3" name="object 10823"/>
          <p:cNvSpPr/>
          <p:nvPr/>
        </p:nvSpPr>
        <p:spPr>
          <a:xfrm>
            <a:off x="7169349" y="4698036"/>
            <a:ext cx="1635125" cy="5654040"/>
          </a:xfrm>
          <a:custGeom>
            <a:avLst/>
            <a:gdLst/>
            <a:ahLst/>
            <a:cxnLst/>
            <a:rect l="l" t="t" r="r" b="b"/>
            <a:pathLst>
              <a:path w="1635125" h="5654040">
                <a:moveTo>
                  <a:pt x="1635053" y="0"/>
                </a:moveTo>
                <a:lnTo>
                  <a:pt x="0" y="56539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4" name="object 10824"/>
          <p:cNvSpPr/>
          <p:nvPr/>
        </p:nvSpPr>
        <p:spPr>
          <a:xfrm>
            <a:off x="6233512" y="10351937"/>
            <a:ext cx="935990" cy="884555"/>
          </a:xfrm>
          <a:custGeom>
            <a:avLst/>
            <a:gdLst/>
            <a:ahLst/>
            <a:cxnLst/>
            <a:rect l="l" t="t" r="r" b="b"/>
            <a:pathLst>
              <a:path w="935990" h="884554">
                <a:moveTo>
                  <a:pt x="0" y="884102"/>
                </a:moveTo>
                <a:lnTo>
                  <a:pt x="47792" y="872195"/>
                </a:lnTo>
                <a:lnTo>
                  <a:pt x="94849" y="858520"/>
                </a:lnTo>
                <a:lnTo>
                  <a:pt x="141133" y="843113"/>
                </a:lnTo>
                <a:lnTo>
                  <a:pt x="186605" y="826009"/>
                </a:lnTo>
                <a:lnTo>
                  <a:pt x="231228" y="807245"/>
                </a:lnTo>
                <a:lnTo>
                  <a:pt x="274963" y="786857"/>
                </a:lnTo>
                <a:lnTo>
                  <a:pt x="317773" y="764880"/>
                </a:lnTo>
                <a:lnTo>
                  <a:pt x="359619" y="741350"/>
                </a:lnTo>
                <a:lnTo>
                  <a:pt x="400463" y="716303"/>
                </a:lnTo>
                <a:lnTo>
                  <a:pt x="440268" y="689776"/>
                </a:lnTo>
                <a:lnTo>
                  <a:pt x="478996" y="661804"/>
                </a:lnTo>
                <a:lnTo>
                  <a:pt x="516608" y="632423"/>
                </a:lnTo>
                <a:lnTo>
                  <a:pt x="553066" y="601668"/>
                </a:lnTo>
                <a:lnTo>
                  <a:pt x="588333" y="569577"/>
                </a:lnTo>
                <a:lnTo>
                  <a:pt x="622370" y="536184"/>
                </a:lnTo>
                <a:lnTo>
                  <a:pt x="655140" y="501526"/>
                </a:lnTo>
                <a:lnTo>
                  <a:pt x="686604" y="465638"/>
                </a:lnTo>
                <a:lnTo>
                  <a:pt x="716724" y="428557"/>
                </a:lnTo>
                <a:lnTo>
                  <a:pt x="745463" y="390318"/>
                </a:lnTo>
                <a:lnTo>
                  <a:pt x="772783" y="350957"/>
                </a:lnTo>
                <a:lnTo>
                  <a:pt x="798644" y="310511"/>
                </a:lnTo>
                <a:lnTo>
                  <a:pt x="823010" y="269015"/>
                </a:lnTo>
                <a:lnTo>
                  <a:pt x="845843" y="226504"/>
                </a:lnTo>
                <a:lnTo>
                  <a:pt x="867104" y="183016"/>
                </a:lnTo>
                <a:lnTo>
                  <a:pt x="886755" y="138585"/>
                </a:lnTo>
                <a:lnTo>
                  <a:pt x="904759" y="93248"/>
                </a:lnTo>
                <a:lnTo>
                  <a:pt x="921077" y="47041"/>
                </a:lnTo>
                <a:lnTo>
                  <a:pt x="93567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5" name="object 10825"/>
          <p:cNvSpPr/>
          <p:nvPr/>
        </p:nvSpPr>
        <p:spPr>
          <a:xfrm>
            <a:off x="4874976" y="11236104"/>
            <a:ext cx="1358900" cy="311150"/>
          </a:xfrm>
          <a:custGeom>
            <a:avLst/>
            <a:gdLst/>
            <a:ahLst/>
            <a:cxnLst/>
            <a:rect l="l" t="t" r="r" b="b"/>
            <a:pathLst>
              <a:path w="1358900" h="311150">
                <a:moveTo>
                  <a:pt x="1358726" y="0"/>
                </a:moveTo>
                <a:lnTo>
                  <a:pt x="0" y="3106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6" name="object 10826"/>
          <p:cNvSpPr/>
          <p:nvPr/>
        </p:nvSpPr>
        <p:spPr>
          <a:xfrm>
            <a:off x="4464806" y="11289342"/>
            <a:ext cx="410209" cy="266065"/>
          </a:xfrm>
          <a:custGeom>
            <a:avLst/>
            <a:gdLst/>
            <a:ahLst/>
            <a:cxnLst/>
            <a:rect l="l" t="t" r="r" b="b"/>
            <a:pathLst>
              <a:path w="410210" h="266065">
                <a:moveTo>
                  <a:pt x="0" y="0"/>
                </a:moveTo>
                <a:lnTo>
                  <a:pt x="13403" y="44591"/>
                </a:lnTo>
                <a:lnTo>
                  <a:pt x="32212" y="85997"/>
                </a:lnTo>
                <a:lnTo>
                  <a:pt x="55937" y="123912"/>
                </a:lnTo>
                <a:lnTo>
                  <a:pt x="84089" y="158029"/>
                </a:lnTo>
                <a:lnTo>
                  <a:pt x="116181" y="188041"/>
                </a:lnTo>
                <a:lnTo>
                  <a:pt x="151723" y="213641"/>
                </a:lnTo>
                <a:lnTo>
                  <a:pt x="190227" y="234523"/>
                </a:lnTo>
                <a:lnTo>
                  <a:pt x="231204" y="250380"/>
                </a:lnTo>
                <a:lnTo>
                  <a:pt x="274166" y="260906"/>
                </a:lnTo>
                <a:lnTo>
                  <a:pt x="318625" y="265793"/>
                </a:lnTo>
                <a:lnTo>
                  <a:pt x="364090" y="264734"/>
                </a:lnTo>
                <a:lnTo>
                  <a:pt x="410075" y="25742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7" name="object 10827"/>
          <p:cNvSpPr/>
          <p:nvPr/>
        </p:nvSpPr>
        <p:spPr>
          <a:xfrm>
            <a:off x="4286886" y="9260652"/>
            <a:ext cx="368300" cy="2028825"/>
          </a:xfrm>
          <a:custGeom>
            <a:avLst/>
            <a:gdLst/>
            <a:ahLst/>
            <a:cxnLst/>
            <a:rect l="l" t="t" r="r" b="b"/>
            <a:pathLst>
              <a:path w="368300" h="2028825">
                <a:moveTo>
                  <a:pt x="177894" y="2028784"/>
                </a:moveTo>
                <a:lnTo>
                  <a:pt x="0" y="1250630"/>
                </a:lnTo>
                <a:lnTo>
                  <a:pt x="36795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8" name="object 10828"/>
          <p:cNvSpPr/>
          <p:nvPr/>
        </p:nvSpPr>
        <p:spPr>
          <a:xfrm>
            <a:off x="8776125" y="4704836"/>
            <a:ext cx="21590" cy="73025"/>
          </a:xfrm>
          <a:custGeom>
            <a:avLst/>
            <a:gdLst/>
            <a:ahLst/>
            <a:cxnLst/>
            <a:rect l="l" t="t" r="r" b="b"/>
            <a:pathLst>
              <a:path w="21590" h="73025">
                <a:moveTo>
                  <a:pt x="21118" y="0"/>
                </a:moveTo>
                <a:lnTo>
                  <a:pt x="0" y="726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9" name="object 10829"/>
          <p:cNvSpPr/>
          <p:nvPr/>
        </p:nvSpPr>
        <p:spPr>
          <a:xfrm>
            <a:off x="8757155" y="48097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0" name="object 10830"/>
          <p:cNvSpPr/>
          <p:nvPr/>
        </p:nvSpPr>
        <p:spPr>
          <a:xfrm>
            <a:off x="8729236" y="487485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1" name="object 10831"/>
          <p:cNvSpPr/>
          <p:nvPr/>
        </p:nvSpPr>
        <p:spPr>
          <a:xfrm>
            <a:off x="8710265" y="497221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2" name="object 10832"/>
          <p:cNvSpPr/>
          <p:nvPr/>
        </p:nvSpPr>
        <p:spPr>
          <a:xfrm>
            <a:off x="8681988" y="503735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3" name="object 10833"/>
          <p:cNvSpPr/>
          <p:nvPr/>
        </p:nvSpPr>
        <p:spPr>
          <a:xfrm>
            <a:off x="8663375" y="513471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4" name="object 10834"/>
          <p:cNvSpPr/>
          <p:nvPr/>
        </p:nvSpPr>
        <p:spPr>
          <a:xfrm>
            <a:off x="8635098" y="519986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5" name="object 10835"/>
          <p:cNvSpPr/>
          <p:nvPr/>
        </p:nvSpPr>
        <p:spPr>
          <a:xfrm>
            <a:off x="8616486" y="529722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6" name="object 10836"/>
          <p:cNvSpPr/>
          <p:nvPr/>
        </p:nvSpPr>
        <p:spPr>
          <a:xfrm>
            <a:off x="8588209" y="536236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7" name="object 10837"/>
          <p:cNvSpPr/>
          <p:nvPr/>
        </p:nvSpPr>
        <p:spPr>
          <a:xfrm>
            <a:off x="8569238" y="545972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8" name="object 10838"/>
          <p:cNvSpPr/>
          <p:nvPr/>
        </p:nvSpPr>
        <p:spPr>
          <a:xfrm>
            <a:off x="8541319" y="552451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9" name="object 10839"/>
          <p:cNvSpPr/>
          <p:nvPr/>
        </p:nvSpPr>
        <p:spPr>
          <a:xfrm>
            <a:off x="8522348" y="56222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0" name="object 10840"/>
          <p:cNvSpPr/>
          <p:nvPr/>
        </p:nvSpPr>
        <p:spPr>
          <a:xfrm>
            <a:off x="8494072" y="568701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1" name="object 10841"/>
          <p:cNvSpPr/>
          <p:nvPr/>
        </p:nvSpPr>
        <p:spPr>
          <a:xfrm>
            <a:off x="8475459" y="578473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2" name="object 10842"/>
          <p:cNvSpPr/>
          <p:nvPr/>
        </p:nvSpPr>
        <p:spPr>
          <a:xfrm>
            <a:off x="8447182" y="584951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3" name="object 10843"/>
          <p:cNvSpPr/>
          <p:nvPr/>
        </p:nvSpPr>
        <p:spPr>
          <a:xfrm>
            <a:off x="8428569" y="594687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4" name="object 10844"/>
          <p:cNvSpPr/>
          <p:nvPr/>
        </p:nvSpPr>
        <p:spPr>
          <a:xfrm>
            <a:off x="8400292" y="601202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5" name="object 10845"/>
          <p:cNvSpPr/>
          <p:nvPr/>
        </p:nvSpPr>
        <p:spPr>
          <a:xfrm>
            <a:off x="8381321" y="610937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6" name="object 10846"/>
          <p:cNvSpPr/>
          <p:nvPr/>
        </p:nvSpPr>
        <p:spPr>
          <a:xfrm>
            <a:off x="8353402" y="617452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7" name="object 10847"/>
          <p:cNvSpPr/>
          <p:nvPr/>
        </p:nvSpPr>
        <p:spPr>
          <a:xfrm>
            <a:off x="8334432" y="627188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8" name="object 10848"/>
          <p:cNvSpPr/>
          <p:nvPr/>
        </p:nvSpPr>
        <p:spPr>
          <a:xfrm>
            <a:off x="8306513" y="633702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9" name="object 10849"/>
          <p:cNvSpPr/>
          <p:nvPr/>
        </p:nvSpPr>
        <p:spPr>
          <a:xfrm>
            <a:off x="8287542" y="643438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0" name="object 10850"/>
          <p:cNvSpPr/>
          <p:nvPr/>
        </p:nvSpPr>
        <p:spPr>
          <a:xfrm>
            <a:off x="8259265" y="649953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1" name="object 10851"/>
          <p:cNvSpPr/>
          <p:nvPr/>
        </p:nvSpPr>
        <p:spPr>
          <a:xfrm>
            <a:off x="8240652" y="659688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2" name="object 10852"/>
          <p:cNvSpPr/>
          <p:nvPr/>
        </p:nvSpPr>
        <p:spPr>
          <a:xfrm>
            <a:off x="8212375" y="666167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3" name="object 10853"/>
          <p:cNvSpPr/>
          <p:nvPr/>
        </p:nvSpPr>
        <p:spPr>
          <a:xfrm>
            <a:off x="8193763" y="675939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4" name="object 10854"/>
          <p:cNvSpPr/>
          <p:nvPr/>
        </p:nvSpPr>
        <p:spPr>
          <a:xfrm>
            <a:off x="8165486" y="682417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5" name="object 10855"/>
          <p:cNvSpPr/>
          <p:nvPr/>
        </p:nvSpPr>
        <p:spPr>
          <a:xfrm>
            <a:off x="8146515" y="692189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6" name="object 10856"/>
          <p:cNvSpPr/>
          <p:nvPr/>
        </p:nvSpPr>
        <p:spPr>
          <a:xfrm>
            <a:off x="8118596" y="698668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7" name="object 10857"/>
          <p:cNvSpPr/>
          <p:nvPr/>
        </p:nvSpPr>
        <p:spPr>
          <a:xfrm>
            <a:off x="8099625" y="70840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8" name="object 10858"/>
          <p:cNvSpPr/>
          <p:nvPr/>
        </p:nvSpPr>
        <p:spPr>
          <a:xfrm>
            <a:off x="8071349" y="714918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9" name="object 10859"/>
          <p:cNvSpPr/>
          <p:nvPr/>
        </p:nvSpPr>
        <p:spPr>
          <a:xfrm>
            <a:off x="8052736" y="724654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0" name="object 10860"/>
          <p:cNvSpPr/>
          <p:nvPr/>
        </p:nvSpPr>
        <p:spPr>
          <a:xfrm>
            <a:off x="8024459" y="731168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1" name="object 10861"/>
          <p:cNvSpPr/>
          <p:nvPr/>
        </p:nvSpPr>
        <p:spPr>
          <a:xfrm>
            <a:off x="8005846" y="740904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2" name="object 10862"/>
          <p:cNvSpPr/>
          <p:nvPr/>
        </p:nvSpPr>
        <p:spPr>
          <a:xfrm>
            <a:off x="7977569" y="747419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3" name="object 10863"/>
          <p:cNvSpPr/>
          <p:nvPr/>
        </p:nvSpPr>
        <p:spPr>
          <a:xfrm>
            <a:off x="7958598" y="757155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4" name="object 10864"/>
          <p:cNvSpPr/>
          <p:nvPr/>
        </p:nvSpPr>
        <p:spPr>
          <a:xfrm>
            <a:off x="7930679" y="763669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5" name="object 10865"/>
          <p:cNvSpPr/>
          <p:nvPr/>
        </p:nvSpPr>
        <p:spPr>
          <a:xfrm>
            <a:off x="7911709" y="773405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6" name="object 10866"/>
          <p:cNvSpPr/>
          <p:nvPr/>
        </p:nvSpPr>
        <p:spPr>
          <a:xfrm>
            <a:off x="7883431" y="779883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7" name="object 10867"/>
          <p:cNvSpPr/>
          <p:nvPr/>
        </p:nvSpPr>
        <p:spPr>
          <a:xfrm>
            <a:off x="7864819" y="789655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8" name="object 10868"/>
          <p:cNvSpPr/>
          <p:nvPr/>
        </p:nvSpPr>
        <p:spPr>
          <a:xfrm>
            <a:off x="7836542" y="796134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9" name="object 10869"/>
          <p:cNvSpPr/>
          <p:nvPr/>
        </p:nvSpPr>
        <p:spPr>
          <a:xfrm>
            <a:off x="7817929" y="805906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0" name="object 10870"/>
          <p:cNvSpPr/>
          <p:nvPr/>
        </p:nvSpPr>
        <p:spPr>
          <a:xfrm>
            <a:off x="7789653" y="812384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1" name="object 10871"/>
          <p:cNvSpPr/>
          <p:nvPr/>
        </p:nvSpPr>
        <p:spPr>
          <a:xfrm>
            <a:off x="7770682" y="82212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2" name="object 10872"/>
          <p:cNvSpPr/>
          <p:nvPr/>
        </p:nvSpPr>
        <p:spPr>
          <a:xfrm>
            <a:off x="7742763" y="828634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3" name="object 10873"/>
          <p:cNvSpPr/>
          <p:nvPr/>
        </p:nvSpPr>
        <p:spPr>
          <a:xfrm>
            <a:off x="7723792" y="838370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4" name="object 10874"/>
          <p:cNvSpPr/>
          <p:nvPr/>
        </p:nvSpPr>
        <p:spPr>
          <a:xfrm>
            <a:off x="7695515" y="844885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5" name="object 10875"/>
          <p:cNvSpPr/>
          <p:nvPr/>
        </p:nvSpPr>
        <p:spPr>
          <a:xfrm>
            <a:off x="7676902" y="854621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6" name="object 10876"/>
          <p:cNvSpPr/>
          <p:nvPr/>
        </p:nvSpPr>
        <p:spPr>
          <a:xfrm>
            <a:off x="7648626" y="861135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7" name="object 10877"/>
          <p:cNvSpPr/>
          <p:nvPr/>
        </p:nvSpPr>
        <p:spPr>
          <a:xfrm>
            <a:off x="7630013" y="870871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8" name="object 10878"/>
          <p:cNvSpPr/>
          <p:nvPr/>
        </p:nvSpPr>
        <p:spPr>
          <a:xfrm>
            <a:off x="7601735" y="877385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9" name="object 10879"/>
          <p:cNvSpPr/>
          <p:nvPr/>
        </p:nvSpPr>
        <p:spPr>
          <a:xfrm>
            <a:off x="7582765" y="887121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0" name="object 10880"/>
          <p:cNvSpPr/>
          <p:nvPr/>
        </p:nvSpPr>
        <p:spPr>
          <a:xfrm>
            <a:off x="7554846" y="893600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1" name="object 10881"/>
          <p:cNvSpPr/>
          <p:nvPr/>
        </p:nvSpPr>
        <p:spPr>
          <a:xfrm>
            <a:off x="7535875" y="903372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2" name="object 10882"/>
          <p:cNvSpPr/>
          <p:nvPr/>
        </p:nvSpPr>
        <p:spPr>
          <a:xfrm>
            <a:off x="7507599" y="909850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3" name="object 10883"/>
          <p:cNvSpPr/>
          <p:nvPr/>
        </p:nvSpPr>
        <p:spPr>
          <a:xfrm>
            <a:off x="7488986" y="919622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4" name="object 10884"/>
          <p:cNvSpPr/>
          <p:nvPr/>
        </p:nvSpPr>
        <p:spPr>
          <a:xfrm>
            <a:off x="7460708" y="926101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5" name="object 10885"/>
          <p:cNvSpPr/>
          <p:nvPr/>
        </p:nvSpPr>
        <p:spPr>
          <a:xfrm>
            <a:off x="7442096" y="935872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6" name="object 10886"/>
          <p:cNvSpPr/>
          <p:nvPr/>
        </p:nvSpPr>
        <p:spPr>
          <a:xfrm>
            <a:off x="7413819" y="942351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7" name="object 10887"/>
          <p:cNvSpPr/>
          <p:nvPr/>
        </p:nvSpPr>
        <p:spPr>
          <a:xfrm>
            <a:off x="7394848" y="95208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8" name="object 10888"/>
          <p:cNvSpPr/>
          <p:nvPr/>
        </p:nvSpPr>
        <p:spPr>
          <a:xfrm>
            <a:off x="7366930" y="958601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9" name="object 10889"/>
          <p:cNvSpPr/>
          <p:nvPr/>
        </p:nvSpPr>
        <p:spPr>
          <a:xfrm>
            <a:off x="7347959" y="968337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0" name="object 10890"/>
          <p:cNvSpPr/>
          <p:nvPr/>
        </p:nvSpPr>
        <p:spPr>
          <a:xfrm>
            <a:off x="7319681" y="974851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1" name="object 10891"/>
          <p:cNvSpPr/>
          <p:nvPr/>
        </p:nvSpPr>
        <p:spPr>
          <a:xfrm>
            <a:off x="7301069" y="984587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2" name="object 10892"/>
          <p:cNvSpPr/>
          <p:nvPr/>
        </p:nvSpPr>
        <p:spPr>
          <a:xfrm>
            <a:off x="7272792" y="991102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3" name="object 10893"/>
          <p:cNvSpPr/>
          <p:nvPr/>
        </p:nvSpPr>
        <p:spPr>
          <a:xfrm>
            <a:off x="7254179" y="1000838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4" name="object 10894"/>
          <p:cNvSpPr/>
          <p:nvPr/>
        </p:nvSpPr>
        <p:spPr>
          <a:xfrm>
            <a:off x="7225903" y="1007316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5" name="object 10895"/>
          <p:cNvSpPr/>
          <p:nvPr/>
        </p:nvSpPr>
        <p:spPr>
          <a:xfrm>
            <a:off x="7206932" y="1017088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6" name="object 10896"/>
          <p:cNvSpPr/>
          <p:nvPr/>
        </p:nvSpPr>
        <p:spPr>
          <a:xfrm>
            <a:off x="7179012" y="1023567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612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7" name="object 10897"/>
          <p:cNvSpPr/>
          <p:nvPr/>
        </p:nvSpPr>
        <p:spPr>
          <a:xfrm>
            <a:off x="7160042" y="1033338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4295" y="17180"/>
                </a:ln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8" name="object 10898"/>
          <p:cNvSpPr/>
          <p:nvPr/>
        </p:nvSpPr>
        <p:spPr>
          <a:xfrm>
            <a:off x="7126754" y="10397816"/>
            <a:ext cx="23495" cy="64135"/>
          </a:xfrm>
          <a:custGeom>
            <a:avLst/>
            <a:gdLst/>
            <a:ahLst/>
            <a:cxnLst/>
            <a:rect l="l" t="t" r="r" b="b"/>
            <a:pathLst>
              <a:path w="23495" h="64134">
                <a:moveTo>
                  <a:pt x="22907" y="0"/>
                </a:moveTo>
                <a:lnTo>
                  <a:pt x="11811" y="32930"/>
                </a:lnTo>
                <a:lnTo>
                  <a:pt x="0" y="637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9" name="object 10899"/>
          <p:cNvSpPr/>
          <p:nvPr/>
        </p:nvSpPr>
        <p:spPr>
          <a:xfrm>
            <a:off x="7100267" y="10492669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70" h="31750">
                <a:moveTo>
                  <a:pt x="13601" y="0"/>
                </a:moveTo>
                <a:lnTo>
                  <a:pt x="6800" y="15749"/>
                </a:lnTo>
                <a:lnTo>
                  <a:pt x="0" y="3114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0" name="object 10900"/>
          <p:cNvSpPr/>
          <p:nvPr/>
        </p:nvSpPr>
        <p:spPr>
          <a:xfrm>
            <a:off x="7054451" y="10554234"/>
            <a:ext cx="31750" cy="60325"/>
          </a:xfrm>
          <a:custGeom>
            <a:avLst/>
            <a:gdLst/>
            <a:ahLst/>
            <a:cxnLst/>
            <a:rect l="l" t="t" r="r" b="b"/>
            <a:pathLst>
              <a:path w="31750" h="60325">
                <a:moveTo>
                  <a:pt x="31498" y="0"/>
                </a:moveTo>
                <a:lnTo>
                  <a:pt x="16465" y="30066"/>
                </a:lnTo>
                <a:lnTo>
                  <a:pt x="0" y="601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1" name="object 10901"/>
          <p:cNvSpPr/>
          <p:nvPr/>
        </p:nvSpPr>
        <p:spPr>
          <a:xfrm>
            <a:off x="7020089" y="106437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09">
                <a:moveTo>
                  <a:pt x="17538" y="0"/>
                </a:moveTo>
                <a:lnTo>
                  <a:pt x="9306" y="13601"/>
                </a:lnTo>
                <a:lnTo>
                  <a:pt x="0" y="2863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2" name="object 10902"/>
          <p:cNvSpPr/>
          <p:nvPr/>
        </p:nvSpPr>
        <p:spPr>
          <a:xfrm>
            <a:off x="6962461" y="10700988"/>
            <a:ext cx="39370" cy="55244"/>
          </a:xfrm>
          <a:custGeom>
            <a:avLst/>
            <a:gdLst/>
            <a:ahLst/>
            <a:cxnLst/>
            <a:rect l="l" t="t" r="r" b="b"/>
            <a:pathLst>
              <a:path w="39370" h="55245">
                <a:moveTo>
                  <a:pt x="39015" y="0"/>
                </a:moveTo>
                <a:lnTo>
                  <a:pt x="20760" y="26845"/>
                </a:lnTo>
                <a:lnTo>
                  <a:pt x="0" y="5512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3" name="object 10903"/>
          <p:cNvSpPr/>
          <p:nvPr/>
        </p:nvSpPr>
        <p:spPr>
          <a:xfrm>
            <a:off x="6920583" y="10782956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90" h="26670">
                <a:moveTo>
                  <a:pt x="21476" y="0"/>
                </a:moveTo>
                <a:lnTo>
                  <a:pt x="12169" y="11811"/>
                </a:lnTo>
                <a:lnTo>
                  <a:pt x="0" y="2612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4" name="object 10904"/>
          <p:cNvSpPr/>
          <p:nvPr/>
        </p:nvSpPr>
        <p:spPr>
          <a:xfrm>
            <a:off x="6852574" y="10834857"/>
            <a:ext cx="46355" cy="49530"/>
          </a:xfrm>
          <a:custGeom>
            <a:avLst/>
            <a:gdLst/>
            <a:ahLst/>
            <a:cxnLst/>
            <a:rect l="l" t="t" r="r" b="b"/>
            <a:pathLst>
              <a:path w="46354" h="49529">
                <a:moveTo>
                  <a:pt x="46173" y="0"/>
                </a:moveTo>
                <a:lnTo>
                  <a:pt x="25055" y="23265"/>
                </a:lnTo>
                <a:lnTo>
                  <a:pt x="0" y="4939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5" name="object 10905"/>
          <p:cNvSpPr/>
          <p:nvPr/>
        </p:nvSpPr>
        <p:spPr>
          <a:xfrm>
            <a:off x="6803895" y="10908234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5">
                <a:moveTo>
                  <a:pt x="24697" y="0"/>
                </a:moveTo>
                <a:lnTo>
                  <a:pt x="14675" y="9664"/>
                </a:lnTo>
                <a:lnTo>
                  <a:pt x="0" y="2326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6" name="object 10906"/>
          <p:cNvSpPr/>
          <p:nvPr/>
        </p:nvSpPr>
        <p:spPr>
          <a:xfrm>
            <a:off x="6726581" y="10953691"/>
            <a:ext cx="52705" cy="43815"/>
          </a:xfrm>
          <a:custGeom>
            <a:avLst/>
            <a:gdLst/>
            <a:ahLst/>
            <a:cxnLst/>
            <a:rect l="l" t="t" r="r" b="b"/>
            <a:pathLst>
              <a:path w="52704" h="43815">
                <a:moveTo>
                  <a:pt x="52258" y="0"/>
                </a:moveTo>
                <a:lnTo>
                  <a:pt x="28992" y="20044"/>
                </a:lnTo>
                <a:lnTo>
                  <a:pt x="0" y="4331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7" name="object 10907"/>
          <p:cNvSpPr/>
          <p:nvPr/>
        </p:nvSpPr>
        <p:spPr>
          <a:xfrm>
            <a:off x="6671816" y="1101704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27561" y="0"/>
                </a:moveTo>
                <a:lnTo>
                  <a:pt x="17180" y="7874"/>
                </a:lnTo>
                <a:lnTo>
                  <a:pt x="0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8" name="object 10908"/>
          <p:cNvSpPr/>
          <p:nvPr/>
        </p:nvSpPr>
        <p:spPr>
          <a:xfrm>
            <a:off x="6586628" y="11055704"/>
            <a:ext cx="57785" cy="36195"/>
          </a:xfrm>
          <a:custGeom>
            <a:avLst/>
            <a:gdLst/>
            <a:ahLst/>
            <a:cxnLst/>
            <a:rect l="l" t="t" r="r" b="b"/>
            <a:pathLst>
              <a:path w="57784" h="36195">
                <a:moveTo>
                  <a:pt x="57269" y="0"/>
                </a:moveTo>
                <a:lnTo>
                  <a:pt x="32572" y="16107"/>
                </a:lnTo>
                <a:lnTo>
                  <a:pt x="0" y="3579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9" name="object 10909"/>
          <p:cNvSpPr/>
          <p:nvPr/>
        </p:nvSpPr>
        <p:spPr>
          <a:xfrm>
            <a:off x="6527210" y="11107963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5" h="15875">
                <a:moveTo>
                  <a:pt x="29708" y="0"/>
                </a:moveTo>
                <a:lnTo>
                  <a:pt x="19328" y="5726"/>
                </a:lnTo>
                <a:lnTo>
                  <a:pt x="0" y="1574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0" name="object 10910"/>
          <p:cNvSpPr/>
          <p:nvPr/>
        </p:nvSpPr>
        <p:spPr>
          <a:xfrm>
            <a:off x="6435221" y="11138744"/>
            <a:ext cx="61594" cy="27940"/>
          </a:xfrm>
          <a:custGeom>
            <a:avLst/>
            <a:gdLst/>
            <a:ahLst/>
            <a:cxnLst/>
            <a:rect l="l" t="t" r="r" b="b"/>
            <a:pathLst>
              <a:path w="61595" h="27940">
                <a:moveTo>
                  <a:pt x="61565" y="0"/>
                </a:moveTo>
                <a:lnTo>
                  <a:pt x="35793" y="12169"/>
                </a:lnTo>
                <a:lnTo>
                  <a:pt x="0" y="2791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1" name="object 10911"/>
          <p:cNvSpPr/>
          <p:nvPr/>
        </p:nvSpPr>
        <p:spPr>
          <a:xfrm>
            <a:off x="6371866" y="11178833"/>
            <a:ext cx="32384" cy="12065"/>
          </a:xfrm>
          <a:custGeom>
            <a:avLst/>
            <a:gdLst/>
            <a:ahLst/>
            <a:cxnLst/>
            <a:rect l="l" t="t" r="r" b="b"/>
            <a:pathLst>
              <a:path w="32385" h="12065">
                <a:moveTo>
                  <a:pt x="31856" y="0"/>
                </a:moveTo>
                <a:lnTo>
                  <a:pt x="21476" y="4295"/>
                </a:lnTo>
                <a:lnTo>
                  <a:pt x="0" y="1181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2" name="object 10912"/>
          <p:cNvSpPr/>
          <p:nvPr/>
        </p:nvSpPr>
        <p:spPr>
          <a:xfrm>
            <a:off x="6275223" y="1120138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0"/>
                </a:moveTo>
                <a:lnTo>
                  <a:pt x="38657" y="8232"/>
                </a:lnTo>
                <a:lnTo>
                  <a:pt x="0" y="1932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3" name="object 10913"/>
          <p:cNvSpPr/>
          <p:nvPr/>
        </p:nvSpPr>
        <p:spPr>
          <a:xfrm>
            <a:off x="6209363" y="1122894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23265" y="2147"/>
                </a:lnTo>
                <a:lnTo>
                  <a:pt x="0" y="751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4" name="object 10914"/>
          <p:cNvSpPr/>
          <p:nvPr/>
        </p:nvSpPr>
        <p:spPr>
          <a:xfrm>
            <a:off x="6110214" y="11243978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66218" y="0"/>
                </a:moveTo>
                <a:lnTo>
                  <a:pt x="0" y="150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5" name="object 10915"/>
          <p:cNvSpPr/>
          <p:nvPr/>
        </p:nvSpPr>
        <p:spPr>
          <a:xfrm>
            <a:off x="6044354" y="1126688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6" name="object 10916"/>
          <p:cNvSpPr/>
          <p:nvPr/>
        </p:nvSpPr>
        <p:spPr>
          <a:xfrm>
            <a:off x="5945563" y="11281919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7" name="object 10917"/>
          <p:cNvSpPr/>
          <p:nvPr/>
        </p:nvSpPr>
        <p:spPr>
          <a:xfrm>
            <a:off x="5879703" y="1130446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8" name="object 10918"/>
          <p:cNvSpPr/>
          <p:nvPr/>
        </p:nvSpPr>
        <p:spPr>
          <a:xfrm>
            <a:off x="5780555" y="11319502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66218" y="0"/>
                </a:moveTo>
                <a:lnTo>
                  <a:pt x="0" y="150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9" name="object 10919"/>
          <p:cNvSpPr/>
          <p:nvPr/>
        </p:nvSpPr>
        <p:spPr>
          <a:xfrm>
            <a:off x="5714694" y="1134205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0" name="object 10920"/>
          <p:cNvSpPr/>
          <p:nvPr/>
        </p:nvSpPr>
        <p:spPr>
          <a:xfrm>
            <a:off x="5615904" y="11357086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1" name="object 10921"/>
          <p:cNvSpPr/>
          <p:nvPr/>
        </p:nvSpPr>
        <p:spPr>
          <a:xfrm>
            <a:off x="5550044" y="1137999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2" name="object 10922"/>
          <p:cNvSpPr/>
          <p:nvPr/>
        </p:nvSpPr>
        <p:spPr>
          <a:xfrm>
            <a:off x="5450895" y="11395027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3" name="object 10923"/>
          <p:cNvSpPr/>
          <p:nvPr/>
        </p:nvSpPr>
        <p:spPr>
          <a:xfrm>
            <a:off x="5385035" y="1141757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4" name="object 10924"/>
          <p:cNvSpPr/>
          <p:nvPr/>
        </p:nvSpPr>
        <p:spPr>
          <a:xfrm>
            <a:off x="5286245" y="1143261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5" name="object 10925"/>
          <p:cNvSpPr/>
          <p:nvPr/>
        </p:nvSpPr>
        <p:spPr>
          <a:xfrm>
            <a:off x="5220026" y="11455161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33288" y="0"/>
                </a:moveTo>
                <a:lnTo>
                  <a:pt x="0" y="751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6" name="object 10926"/>
          <p:cNvSpPr/>
          <p:nvPr/>
        </p:nvSpPr>
        <p:spPr>
          <a:xfrm>
            <a:off x="5121236" y="1147019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7" name="object 10927"/>
          <p:cNvSpPr/>
          <p:nvPr/>
        </p:nvSpPr>
        <p:spPr>
          <a:xfrm>
            <a:off x="5055375" y="1149310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8" name="object 10928"/>
          <p:cNvSpPr/>
          <p:nvPr/>
        </p:nvSpPr>
        <p:spPr>
          <a:xfrm>
            <a:off x="4956585" y="11508135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65860" y="0"/>
                </a:moveTo>
                <a:lnTo>
                  <a:pt x="0" y="150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9" name="object 10929"/>
          <p:cNvSpPr/>
          <p:nvPr/>
        </p:nvSpPr>
        <p:spPr>
          <a:xfrm>
            <a:off x="4890367" y="1153068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32930" y="0"/>
                </a:moveTo>
                <a:lnTo>
                  <a:pt x="0" y="751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0" name="object 10930"/>
          <p:cNvSpPr/>
          <p:nvPr/>
        </p:nvSpPr>
        <p:spPr>
          <a:xfrm>
            <a:off x="4790144" y="11545361"/>
            <a:ext cx="67310" cy="5080"/>
          </a:xfrm>
          <a:custGeom>
            <a:avLst/>
            <a:gdLst/>
            <a:ahLst/>
            <a:cxnLst/>
            <a:rect l="l" t="t" r="r" b="b"/>
            <a:pathLst>
              <a:path w="67310" h="5079">
                <a:moveTo>
                  <a:pt x="67292" y="0"/>
                </a:moveTo>
                <a:lnTo>
                  <a:pt x="62996" y="715"/>
                </a:lnTo>
                <a:lnTo>
                  <a:pt x="41878" y="3579"/>
                </a:lnTo>
                <a:lnTo>
                  <a:pt x="20760" y="5011"/>
                </a:lnTo>
                <a:lnTo>
                  <a:pt x="0" y="501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1" name="object 10931"/>
          <p:cNvSpPr/>
          <p:nvPr/>
        </p:nvSpPr>
        <p:spPr>
          <a:xfrm>
            <a:off x="4723210" y="11541781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5">
                <a:moveTo>
                  <a:pt x="33288" y="5726"/>
                </a:moveTo>
                <a:lnTo>
                  <a:pt x="24339" y="4653"/>
                </a:lnTo>
                <a:lnTo>
                  <a:pt x="3579" y="715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2" name="object 10932"/>
          <p:cNvSpPr/>
          <p:nvPr/>
        </p:nvSpPr>
        <p:spPr>
          <a:xfrm>
            <a:off x="4629073" y="11504556"/>
            <a:ext cx="61594" cy="27940"/>
          </a:xfrm>
          <a:custGeom>
            <a:avLst/>
            <a:gdLst/>
            <a:ahLst/>
            <a:cxnLst/>
            <a:rect l="l" t="t" r="r" b="b"/>
            <a:pathLst>
              <a:path w="61595" h="27940">
                <a:moveTo>
                  <a:pt x="61565" y="27919"/>
                </a:moveTo>
                <a:lnTo>
                  <a:pt x="56911" y="26487"/>
                </a:lnTo>
                <a:lnTo>
                  <a:pt x="37225" y="18612"/>
                </a:lnTo>
                <a:lnTo>
                  <a:pt x="17896" y="10022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3" name="object 10933"/>
          <p:cNvSpPr/>
          <p:nvPr/>
        </p:nvSpPr>
        <p:spPr>
          <a:xfrm>
            <a:off x="4574309" y="11464825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90">
                <a:moveTo>
                  <a:pt x="26487" y="21118"/>
                </a:moveTo>
                <a:lnTo>
                  <a:pt x="18970" y="15749"/>
                </a:lnTo>
                <a:lnTo>
                  <a:pt x="2505" y="2505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4" name="object 10934"/>
          <p:cNvSpPr/>
          <p:nvPr/>
        </p:nvSpPr>
        <p:spPr>
          <a:xfrm>
            <a:off x="4509880" y="11387153"/>
            <a:ext cx="40640" cy="54610"/>
          </a:xfrm>
          <a:custGeom>
            <a:avLst/>
            <a:gdLst/>
            <a:ahLst/>
            <a:cxnLst/>
            <a:rect l="l" t="t" r="r" b="b"/>
            <a:pathLst>
              <a:path w="40639" h="54609">
                <a:moveTo>
                  <a:pt x="40446" y="54048"/>
                </a:moveTo>
                <a:lnTo>
                  <a:pt x="36867" y="50111"/>
                </a:lnTo>
                <a:lnTo>
                  <a:pt x="23265" y="34003"/>
                </a:lnTo>
                <a:lnTo>
                  <a:pt x="10738" y="1682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5" name="object 10935"/>
          <p:cNvSpPr/>
          <p:nvPr/>
        </p:nvSpPr>
        <p:spPr>
          <a:xfrm>
            <a:off x="4480887" y="11326304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5" h="31750">
                <a:moveTo>
                  <a:pt x="13243" y="31140"/>
                </a:moveTo>
                <a:lnTo>
                  <a:pt x="8948" y="22192"/>
                </a:lnTo>
                <a:lnTo>
                  <a:pt x="1073" y="2505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6" name="object 10936"/>
          <p:cNvSpPr/>
          <p:nvPr/>
        </p:nvSpPr>
        <p:spPr>
          <a:xfrm>
            <a:off x="4456190" y="11227871"/>
            <a:ext cx="15240" cy="66040"/>
          </a:xfrm>
          <a:custGeom>
            <a:avLst/>
            <a:gdLst/>
            <a:ahLst/>
            <a:cxnLst/>
            <a:rect l="l" t="t" r="r" b="b"/>
            <a:pathLst>
              <a:path w="15239" h="66040">
                <a:moveTo>
                  <a:pt x="15033" y="65860"/>
                </a:moveTo>
                <a:lnTo>
                  <a:pt x="13601" y="60491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7" name="object 10937"/>
          <p:cNvSpPr/>
          <p:nvPr/>
        </p:nvSpPr>
        <p:spPr>
          <a:xfrm>
            <a:off x="4441156" y="11162010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20">
                <a:moveTo>
                  <a:pt x="7516" y="3293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8" name="object 10938"/>
          <p:cNvSpPr/>
          <p:nvPr/>
        </p:nvSpPr>
        <p:spPr>
          <a:xfrm>
            <a:off x="4418248" y="11062862"/>
            <a:ext cx="15240" cy="66675"/>
          </a:xfrm>
          <a:custGeom>
            <a:avLst/>
            <a:gdLst/>
            <a:ahLst/>
            <a:cxnLst/>
            <a:rect l="l" t="t" r="r" b="b"/>
            <a:pathLst>
              <a:path w="15239" h="66675">
                <a:moveTo>
                  <a:pt x="15033" y="6621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9" name="object 10939"/>
          <p:cNvSpPr/>
          <p:nvPr/>
        </p:nvSpPr>
        <p:spPr>
          <a:xfrm>
            <a:off x="4403215" y="10997002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20">
                <a:moveTo>
                  <a:pt x="7516" y="3293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0" name="object 10940"/>
          <p:cNvSpPr/>
          <p:nvPr/>
        </p:nvSpPr>
        <p:spPr>
          <a:xfrm>
            <a:off x="4380665" y="10898212"/>
            <a:ext cx="15240" cy="66040"/>
          </a:xfrm>
          <a:custGeom>
            <a:avLst/>
            <a:gdLst/>
            <a:ahLst/>
            <a:cxnLst/>
            <a:rect l="l" t="t" r="r" b="b"/>
            <a:pathLst>
              <a:path w="15239" h="66040">
                <a:moveTo>
                  <a:pt x="15033" y="6586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1" name="object 10941"/>
          <p:cNvSpPr/>
          <p:nvPr/>
        </p:nvSpPr>
        <p:spPr>
          <a:xfrm>
            <a:off x="4365632" y="10832351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20">
                <a:moveTo>
                  <a:pt x="7516" y="3293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2" name="object 10942"/>
          <p:cNvSpPr/>
          <p:nvPr/>
        </p:nvSpPr>
        <p:spPr>
          <a:xfrm>
            <a:off x="4343082" y="10733202"/>
            <a:ext cx="15240" cy="66040"/>
          </a:xfrm>
          <a:custGeom>
            <a:avLst/>
            <a:gdLst/>
            <a:ahLst/>
            <a:cxnLst/>
            <a:rect l="l" t="t" r="r" b="b"/>
            <a:pathLst>
              <a:path w="15239" h="66040">
                <a:moveTo>
                  <a:pt x="15033" y="6586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3" name="object 10943"/>
          <p:cNvSpPr/>
          <p:nvPr/>
        </p:nvSpPr>
        <p:spPr>
          <a:xfrm>
            <a:off x="4328048" y="10667342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20">
                <a:moveTo>
                  <a:pt x="7516" y="3293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4" name="object 10944"/>
          <p:cNvSpPr/>
          <p:nvPr/>
        </p:nvSpPr>
        <p:spPr>
          <a:xfrm>
            <a:off x="4305141" y="10568552"/>
            <a:ext cx="15875" cy="66040"/>
          </a:xfrm>
          <a:custGeom>
            <a:avLst/>
            <a:gdLst/>
            <a:ahLst/>
            <a:cxnLst/>
            <a:rect l="l" t="t" r="r" b="b"/>
            <a:pathLst>
              <a:path w="15875" h="66040">
                <a:moveTo>
                  <a:pt x="15391" y="6586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5" name="object 10945"/>
          <p:cNvSpPr/>
          <p:nvPr/>
        </p:nvSpPr>
        <p:spPr>
          <a:xfrm>
            <a:off x="4292255" y="10502692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20">
                <a:moveTo>
                  <a:pt x="5369" y="32930"/>
                </a:moveTo>
                <a:lnTo>
                  <a:pt x="0" y="8948"/>
                </a:lnTo>
                <a:lnTo>
                  <a:pt x="250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6" name="object 10946"/>
          <p:cNvSpPr/>
          <p:nvPr/>
        </p:nvSpPr>
        <p:spPr>
          <a:xfrm>
            <a:off x="4304425" y="1040533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7" name="object 10947"/>
          <p:cNvSpPr/>
          <p:nvPr/>
        </p:nvSpPr>
        <p:spPr>
          <a:xfrm>
            <a:off x="4333059" y="1034054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8" name="object 10948"/>
          <p:cNvSpPr/>
          <p:nvPr/>
        </p:nvSpPr>
        <p:spPr>
          <a:xfrm>
            <a:off x="4352030" y="10243187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9" name="object 10949"/>
          <p:cNvSpPr/>
          <p:nvPr/>
        </p:nvSpPr>
        <p:spPr>
          <a:xfrm>
            <a:off x="4380665" y="101780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0" name="object 10950"/>
          <p:cNvSpPr/>
          <p:nvPr/>
        </p:nvSpPr>
        <p:spPr>
          <a:xfrm>
            <a:off x="4399994" y="1008068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1" name="object 10951"/>
          <p:cNvSpPr/>
          <p:nvPr/>
        </p:nvSpPr>
        <p:spPr>
          <a:xfrm>
            <a:off x="4428629" y="1001589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2" name="object 10952"/>
          <p:cNvSpPr/>
          <p:nvPr/>
        </p:nvSpPr>
        <p:spPr>
          <a:xfrm>
            <a:off x="4447599" y="991853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3" name="object 10953"/>
          <p:cNvSpPr/>
          <p:nvPr/>
        </p:nvSpPr>
        <p:spPr>
          <a:xfrm>
            <a:off x="4476234" y="985375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4" name="object 10954"/>
          <p:cNvSpPr/>
          <p:nvPr/>
        </p:nvSpPr>
        <p:spPr>
          <a:xfrm>
            <a:off x="4495205" y="975639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5" name="object 10955"/>
          <p:cNvSpPr/>
          <p:nvPr/>
        </p:nvSpPr>
        <p:spPr>
          <a:xfrm>
            <a:off x="4523840" y="969160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6" name="object 10956"/>
          <p:cNvSpPr/>
          <p:nvPr/>
        </p:nvSpPr>
        <p:spPr>
          <a:xfrm>
            <a:off x="4542810" y="9594249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7" name="object 10957"/>
          <p:cNvSpPr/>
          <p:nvPr/>
        </p:nvSpPr>
        <p:spPr>
          <a:xfrm>
            <a:off x="4571445" y="95291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8" name="object 10958"/>
          <p:cNvSpPr/>
          <p:nvPr/>
        </p:nvSpPr>
        <p:spPr>
          <a:xfrm>
            <a:off x="4590774" y="943174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9" name="object 10959"/>
          <p:cNvSpPr/>
          <p:nvPr/>
        </p:nvSpPr>
        <p:spPr>
          <a:xfrm>
            <a:off x="4619409" y="936695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0" name="object 10960"/>
          <p:cNvSpPr/>
          <p:nvPr/>
        </p:nvSpPr>
        <p:spPr>
          <a:xfrm>
            <a:off x="4638380" y="9262084"/>
            <a:ext cx="21590" cy="72390"/>
          </a:xfrm>
          <a:custGeom>
            <a:avLst/>
            <a:gdLst/>
            <a:ahLst/>
            <a:cxnLst/>
            <a:rect l="l" t="t" r="r" b="b"/>
            <a:pathLst>
              <a:path w="21589" h="72390">
                <a:moveTo>
                  <a:pt x="0" y="72303"/>
                </a:moveTo>
                <a:lnTo>
                  <a:pt x="2147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1" name="object 10961"/>
          <p:cNvSpPr/>
          <p:nvPr/>
        </p:nvSpPr>
        <p:spPr>
          <a:xfrm>
            <a:off x="1346795" y="12462752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23623" y="25055"/>
                </a:lnTo>
                <a:lnTo>
                  <a:pt x="26487" y="2827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2" name="object 10962"/>
          <p:cNvSpPr/>
          <p:nvPr/>
        </p:nvSpPr>
        <p:spPr>
          <a:xfrm>
            <a:off x="1397622" y="12514653"/>
            <a:ext cx="25400" cy="22860"/>
          </a:xfrm>
          <a:custGeom>
            <a:avLst/>
            <a:gdLst/>
            <a:ahLst/>
            <a:cxnLst/>
            <a:rect l="l" t="t" r="r" b="b"/>
            <a:pathLst>
              <a:path w="25400" h="22859">
                <a:moveTo>
                  <a:pt x="0" y="0"/>
                </a:moveTo>
                <a:lnTo>
                  <a:pt x="22549" y="20402"/>
                </a:lnTo>
                <a:lnTo>
                  <a:pt x="25055" y="2254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3" name="object 10963"/>
          <p:cNvSpPr/>
          <p:nvPr/>
        </p:nvSpPr>
        <p:spPr>
          <a:xfrm>
            <a:off x="1448807" y="12558679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4">
                <a:moveTo>
                  <a:pt x="0" y="0"/>
                </a:moveTo>
                <a:lnTo>
                  <a:pt x="25055" y="19328"/>
                </a:lnTo>
                <a:lnTo>
                  <a:pt x="26845" y="2076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4" name="object 10964"/>
          <p:cNvSpPr/>
          <p:nvPr/>
        </p:nvSpPr>
        <p:spPr>
          <a:xfrm>
            <a:off x="1503214" y="12598768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0" y="0"/>
                </a:moveTo>
                <a:lnTo>
                  <a:pt x="27561" y="17896"/>
                </a:lnTo>
                <a:lnTo>
                  <a:pt x="28276" y="1825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5" name="object 10965"/>
          <p:cNvSpPr/>
          <p:nvPr/>
        </p:nvSpPr>
        <p:spPr>
          <a:xfrm>
            <a:off x="1560841" y="12634204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0" y="0"/>
                </a:moveTo>
                <a:lnTo>
                  <a:pt x="29708" y="1610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6" name="object 10966"/>
          <p:cNvSpPr/>
          <p:nvPr/>
        </p:nvSpPr>
        <p:spPr>
          <a:xfrm>
            <a:off x="1620975" y="12665344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4" h="13334">
                <a:moveTo>
                  <a:pt x="0" y="0"/>
                </a:moveTo>
                <a:lnTo>
                  <a:pt x="715" y="357"/>
                </a:lnTo>
                <a:lnTo>
                  <a:pt x="30782" y="1324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7" name="object 10967"/>
          <p:cNvSpPr/>
          <p:nvPr/>
        </p:nvSpPr>
        <p:spPr>
          <a:xfrm>
            <a:off x="1683256" y="12691116"/>
            <a:ext cx="32384" cy="11430"/>
          </a:xfrm>
          <a:custGeom>
            <a:avLst/>
            <a:gdLst/>
            <a:ahLst/>
            <a:cxnLst/>
            <a:rect l="l" t="t" r="r" b="b"/>
            <a:pathLst>
              <a:path w="32385" h="11429">
                <a:moveTo>
                  <a:pt x="0" y="0"/>
                </a:moveTo>
                <a:lnTo>
                  <a:pt x="2147" y="715"/>
                </a:lnTo>
                <a:lnTo>
                  <a:pt x="32214" y="1109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8" name="object 10968"/>
          <p:cNvSpPr/>
          <p:nvPr/>
        </p:nvSpPr>
        <p:spPr>
          <a:xfrm>
            <a:off x="1747684" y="12711876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19" h="8890">
                <a:moveTo>
                  <a:pt x="0" y="0"/>
                </a:moveTo>
                <a:lnTo>
                  <a:pt x="3221" y="715"/>
                </a:lnTo>
                <a:lnTo>
                  <a:pt x="32930" y="859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9" name="object 10969"/>
          <p:cNvSpPr/>
          <p:nvPr/>
        </p:nvSpPr>
        <p:spPr>
          <a:xfrm>
            <a:off x="1813545" y="12727625"/>
            <a:ext cx="38100" cy="6985"/>
          </a:xfrm>
          <a:custGeom>
            <a:avLst/>
            <a:gdLst/>
            <a:ahLst/>
            <a:cxnLst/>
            <a:rect l="l" t="t" r="r" b="b"/>
            <a:pathLst>
              <a:path w="38100" h="6984">
                <a:moveTo>
                  <a:pt x="0" y="0"/>
                </a:moveTo>
                <a:lnTo>
                  <a:pt x="4295" y="715"/>
                </a:lnTo>
                <a:lnTo>
                  <a:pt x="37941" y="644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0" name="object 10970"/>
          <p:cNvSpPr/>
          <p:nvPr/>
        </p:nvSpPr>
        <p:spPr>
          <a:xfrm>
            <a:off x="2069827" y="3253762"/>
            <a:ext cx="2144395" cy="6922134"/>
          </a:xfrm>
          <a:custGeom>
            <a:avLst/>
            <a:gdLst/>
            <a:ahLst/>
            <a:cxnLst/>
            <a:rect l="l" t="t" r="r" b="b"/>
            <a:pathLst>
              <a:path w="2144395" h="6922134">
                <a:moveTo>
                  <a:pt x="2144039" y="6922133"/>
                </a:moveTo>
                <a:lnTo>
                  <a:pt x="0" y="6291807"/>
                </a:lnTo>
                <a:lnTo>
                  <a:pt x="552296" y="4414788"/>
                </a:lnTo>
                <a:lnTo>
                  <a:pt x="786386" y="4483870"/>
                </a:lnTo>
                <a:lnTo>
                  <a:pt x="21086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1" name="object 10971"/>
          <p:cNvSpPr/>
          <p:nvPr/>
        </p:nvSpPr>
        <p:spPr>
          <a:xfrm>
            <a:off x="4115434" y="10139744"/>
            <a:ext cx="92710" cy="27305"/>
          </a:xfrm>
          <a:custGeom>
            <a:avLst/>
            <a:gdLst/>
            <a:ahLst/>
            <a:cxnLst/>
            <a:rect l="l" t="t" r="r" b="b"/>
            <a:pathLst>
              <a:path w="92710" h="27304">
                <a:moveTo>
                  <a:pt x="92347" y="2720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2" name="object 10972"/>
          <p:cNvSpPr/>
          <p:nvPr/>
        </p:nvSpPr>
        <p:spPr>
          <a:xfrm>
            <a:off x="4050290" y="1012077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3" name="object 10973"/>
          <p:cNvSpPr/>
          <p:nvPr/>
        </p:nvSpPr>
        <p:spPr>
          <a:xfrm>
            <a:off x="3952931" y="1009213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4" name="object 10974"/>
          <p:cNvSpPr/>
          <p:nvPr/>
        </p:nvSpPr>
        <p:spPr>
          <a:xfrm>
            <a:off x="3888144" y="1007316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5" name="object 10975"/>
          <p:cNvSpPr/>
          <p:nvPr/>
        </p:nvSpPr>
        <p:spPr>
          <a:xfrm>
            <a:off x="3790786" y="1004453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6" name="object 10976"/>
          <p:cNvSpPr/>
          <p:nvPr/>
        </p:nvSpPr>
        <p:spPr>
          <a:xfrm>
            <a:off x="3725999" y="10025562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7" name="object 10977"/>
          <p:cNvSpPr/>
          <p:nvPr/>
        </p:nvSpPr>
        <p:spPr>
          <a:xfrm>
            <a:off x="3628640" y="999692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8" name="object 10978"/>
          <p:cNvSpPr/>
          <p:nvPr/>
        </p:nvSpPr>
        <p:spPr>
          <a:xfrm>
            <a:off x="3563496" y="997759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9" name="object 10979"/>
          <p:cNvSpPr/>
          <p:nvPr/>
        </p:nvSpPr>
        <p:spPr>
          <a:xfrm>
            <a:off x="3466495" y="994896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0" name="object 10980"/>
          <p:cNvSpPr/>
          <p:nvPr/>
        </p:nvSpPr>
        <p:spPr>
          <a:xfrm>
            <a:off x="3401351" y="992999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1" name="object 10981"/>
          <p:cNvSpPr/>
          <p:nvPr/>
        </p:nvSpPr>
        <p:spPr>
          <a:xfrm>
            <a:off x="3303992" y="990135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2" name="object 10982"/>
          <p:cNvSpPr/>
          <p:nvPr/>
        </p:nvSpPr>
        <p:spPr>
          <a:xfrm>
            <a:off x="3239206" y="988238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3" name="object 10983"/>
          <p:cNvSpPr/>
          <p:nvPr/>
        </p:nvSpPr>
        <p:spPr>
          <a:xfrm>
            <a:off x="3141847" y="985375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4" name="object 10984"/>
          <p:cNvSpPr/>
          <p:nvPr/>
        </p:nvSpPr>
        <p:spPr>
          <a:xfrm>
            <a:off x="3077060" y="983442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5" name="object 10985"/>
          <p:cNvSpPr/>
          <p:nvPr/>
        </p:nvSpPr>
        <p:spPr>
          <a:xfrm>
            <a:off x="2979702" y="9805789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5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6" name="object 10986"/>
          <p:cNvSpPr/>
          <p:nvPr/>
        </p:nvSpPr>
        <p:spPr>
          <a:xfrm>
            <a:off x="2914557" y="978681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7" name="object 10987"/>
          <p:cNvSpPr/>
          <p:nvPr/>
        </p:nvSpPr>
        <p:spPr>
          <a:xfrm>
            <a:off x="2817556" y="975818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8" name="object 10988"/>
          <p:cNvSpPr/>
          <p:nvPr/>
        </p:nvSpPr>
        <p:spPr>
          <a:xfrm>
            <a:off x="2752412" y="973921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9" name="object 10989"/>
          <p:cNvSpPr/>
          <p:nvPr/>
        </p:nvSpPr>
        <p:spPr>
          <a:xfrm>
            <a:off x="2655053" y="971057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0" name="object 10990"/>
          <p:cNvSpPr/>
          <p:nvPr/>
        </p:nvSpPr>
        <p:spPr>
          <a:xfrm>
            <a:off x="2590267" y="969125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1" name="object 10991"/>
          <p:cNvSpPr/>
          <p:nvPr/>
        </p:nvSpPr>
        <p:spPr>
          <a:xfrm>
            <a:off x="2492908" y="966261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5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2" name="object 10992"/>
          <p:cNvSpPr/>
          <p:nvPr/>
        </p:nvSpPr>
        <p:spPr>
          <a:xfrm>
            <a:off x="2428122" y="964364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3" name="object 10993"/>
          <p:cNvSpPr/>
          <p:nvPr/>
        </p:nvSpPr>
        <p:spPr>
          <a:xfrm>
            <a:off x="2330763" y="9615010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5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4" name="object 10994"/>
          <p:cNvSpPr/>
          <p:nvPr/>
        </p:nvSpPr>
        <p:spPr>
          <a:xfrm>
            <a:off x="2265618" y="959603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5" name="object 10995"/>
          <p:cNvSpPr/>
          <p:nvPr/>
        </p:nvSpPr>
        <p:spPr>
          <a:xfrm>
            <a:off x="2168618" y="956740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6" name="object 10996"/>
          <p:cNvSpPr/>
          <p:nvPr/>
        </p:nvSpPr>
        <p:spPr>
          <a:xfrm>
            <a:off x="2103473" y="954843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7" name="object 10997"/>
          <p:cNvSpPr/>
          <p:nvPr/>
        </p:nvSpPr>
        <p:spPr>
          <a:xfrm>
            <a:off x="2080565" y="946861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8" name="object 10998"/>
          <p:cNvSpPr/>
          <p:nvPr/>
        </p:nvSpPr>
        <p:spPr>
          <a:xfrm>
            <a:off x="2109200" y="940382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9" name="object 10999"/>
          <p:cNvSpPr/>
          <p:nvPr/>
        </p:nvSpPr>
        <p:spPr>
          <a:xfrm>
            <a:off x="2128171" y="930646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0" name="object 11000"/>
          <p:cNvSpPr/>
          <p:nvPr/>
        </p:nvSpPr>
        <p:spPr>
          <a:xfrm>
            <a:off x="2156806" y="924168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1" name="object 11001"/>
          <p:cNvSpPr/>
          <p:nvPr/>
        </p:nvSpPr>
        <p:spPr>
          <a:xfrm>
            <a:off x="2176134" y="914432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2" name="object 11002"/>
          <p:cNvSpPr/>
          <p:nvPr/>
        </p:nvSpPr>
        <p:spPr>
          <a:xfrm>
            <a:off x="2204411" y="907917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3" name="object 11003"/>
          <p:cNvSpPr/>
          <p:nvPr/>
        </p:nvSpPr>
        <p:spPr>
          <a:xfrm>
            <a:off x="2223740" y="898217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4" name="object 11004"/>
          <p:cNvSpPr/>
          <p:nvPr/>
        </p:nvSpPr>
        <p:spPr>
          <a:xfrm>
            <a:off x="2252375" y="891703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5" name="object 11005"/>
          <p:cNvSpPr/>
          <p:nvPr/>
        </p:nvSpPr>
        <p:spPr>
          <a:xfrm>
            <a:off x="2271345" y="881967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6" name="object 11006"/>
          <p:cNvSpPr/>
          <p:nvPr/>
        </p:nvSpPr>
        <p:spPr>
          <a:xfrm>
            <a:off x="2299980" y="875488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7" name="object 11007"/>
          <p:cNvSpPr/>
          <p:nvPr/>
        </p:nvSpPr>
        <p:spPr>
          <a:xfrm>
            <a:off x="2318951" y="8657529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8" name="object 11008"/>
          <p:cNvSpPr/>
          <p:nvPr/>
        </p:nvSpPr>
        <p:spPr>
          <a:xfrm>
            <a:off x="2347586" y="859274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9" name="object 11009"/>
          <p:cNvSpPr/>
          <p:nvPr/>
        </p:nvSpPr>
        <p:spPr>
          <a:xfrm>
            <a:off x="2366914" y="849538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0" name="object 11010"/>
          <p:cNvSpPr/>
          <p:nvPr/>
        </p:nvSpPr>
        <p:spPr>
          <a:xfrm>
            <a:off x="2395549" y="84302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1" name="object 11011"/>
          <p:cNvSpPr/>
          <p:nvPr/>
        </p:nvSpPr>
        <p:spPr>
          <a:xfrm>
            <a:off x="2414520" y="833323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2" name="object 11012"/>
          <p:cNvSpPr/>
          <p:nvPr/>
        </p:nvSpPr>
        <p:spPr>
          <a:xfrm>
            <a:off x="2443155" y="826809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3" name="object 11013"/>
          <p:cNvSpPr/>
          <p:nvPr/>
        </p:nvSpPr>
        <p:spPr>
          <a:xfrm>
            <a:off x="2462126" y="8170736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4" name="object 11014"/>
          <p:cNvSpPr/>
          <p:nvPr/>
        </p:nvSpPr>
        <p:spPr>
          <a:xfrm>
            <a:off x="2490760" y="810594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5" name="object 11015"/>
          <p:cNvSpPr/>
          <p:nvPr/>
        </p:nvSpPr>
        <p:spPr>
          <a:xfrm>
            <a:off x="2510089" y="800859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6" name="object 11016"/>
          <p:cNvSpPr/>
          <p:nvPr/>
        </p:nvSpPr>
        <p:spPr>
          <a:xfrm>
            <a:off x="2538724" y="794380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7" name="object 11017"/>
          <p:cNvSpPr/>
          <p:nvPr/>
        </p:nvSpPr>
        <p:spPr>
          <a:xfrm>
            <a:off x="2557695" y="784644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8" name="object 11018"/>
          <p:cNvSpPr/>
          <p:nvPr/>
        </p:nvSpPr>
        <p:spPr>
          <a:xfrm>
            <a:off x="2586329" y="778130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9" name="object 11019"/>
          <p:cNvSpPr/>
          <p:nvPr/>
        </p:nvSpPr>
        <p:spPr>
          <a:xfrm>
            <a:off x="2605300" y="768394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0" name="object 11020"/>
          <p:cNvSpPr/>
          <p:nvPr/>
        </p:nvSpPr>
        <p:spPr>
          <a:xfrm>
            <a:off x="2651832" y="768465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1" name="object 11021"/>
          <p:cNvSpPr/>
          <p:nvPr/>
        </p:nvSpPr>
        <p:spPr>
          <a:xfrm>
            <a:off x="2716976" y="770362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2" name="object 11022"/>
          <p:cNvSpPr/>
          <p:nvPr/>
        </p:nvSpPr>
        <p:spPr>
          <a:xfrm>
            <a:off x="2814335" y="773226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3" name="object 11023"/>
          <p:cNvSpPr/>
          <p:nvPr/>
        </p:nvSpPr>
        <p:spPr>
          <a:xfrm>
            <a:off x="2866236" y="766282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4" name="object 11024"/>
          <p:cNvSpPr/>
          <p:nvPr/>
        </p:nvSpPr>
        <p:spPr>
          <a:xfrm>
            <a:off x="2894871" y="759767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5" name="object 11025"/>
          <p:cNvSpPr/>
          <p:nvPr/>
        </p:nvSpPr>
        <p:spPr>
          <a:xfrm>
            <a:off x="2913841" y="750032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6" name="object 11026"/>
          <p:cNvSpPr/>
          <p:nvPr/>
        </p:nvSpPr>
        <p:spPr>
          <a:xfrm>
            <a:off x="2942834" y="74355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7" name="object 11027"/>
          <p:cNvSpPr/>
          <p:nvPr/>
        </p:nvSpPr>
        <p:spPr>
          <a:xfrm>
            <a:off x="2961805" y="7338175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8" name="object 11028"/>
          <p:cNvSpPr/>
          <p:nvPr/>
        </p:nvSpPr>
        <p:spPr>
          <a:xfrm>
            <a:off x="2990440" y="727338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9" name="object 11029"/>
          <p:cNvSpPr/>
          <p:nvPr/>
        </p:nvSpPr>
        <p:spPr>
          <a:xfrm>
            <a:off x="3009768" y="717603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0" name="object 11030"/>
          <p:cNvSpPr/>
          <p:nvPr/>
        </p:nvSpPr>
        <p:spPr>
          <a:xfrm>
            <a:off x="3038403" y="711124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1" name="object 11031"/>
          <p:cNvSpPr/>
          <p:nvPr/>
        </p:nvSpPr>
        <p:spPr>
          <a:xfrm>
            <a:off x="3057374" y="7013885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2" name="object 11032"/>
          <p:cNvSpPr/>
          <p:nvPr/>
        </p:nvSpPr>
        <p:spPr>
          <a:xfrm>
            <a:off x="3086009" y="694909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3" name="object 11033"/>
          <p:cNvSpPr/>
          <p:nvPr/>
        </p:nvSpPr>
        <p:spPr>
          <a:xfrm>
            <a:off x="3105337" y="685173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4" name="object 11034"/>
          <p:cNvSpPr/>
          <p:nvPr/>
        </p:nvSpPr>
        <p:spPr>
          <a:xfrm>
            <a:off x="3133972" y="678695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5" name="object 11035"/>
          <p:cNvSpPr/>
          <p:nvPr/>
        </p:nvSpPr>
        <p:spPr>
          <a:xfrm>
            <a:off x="3153301" y="668959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6" name="object 11036"/>
          <p:cNvSpPr/>
          <p:nvPr/>
        </p:nvSpPr>
        <p:spPr>
          <a:xfrm>
            <a:off x="3181936" y="662444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7" name="object 11037"/>
          <p:cNvSpPr/>
          <p:nvPr/>
        </p:nvSpPr>
        <p:spPr>
          <a:xfrm>
            <a:off x="3200906" y="652709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8" name="object 11038"/>
          <p:cNvSpPr/>
          <p:nvPr/>
        </p:nvSpPr>
        <p:spPr>
          <a:xfrm>
            <a:off x="3229541" y="646230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9" name="object 11039"/>
          <p:cNvSpPr/>
          <p:nvPr/>
        </p:nvSpPr>
        <p:spPr>
          <a:xfrm>
            <a:off x="3248870" y="636494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0" name="object 11040"/>
          <p:cNvSpPr/>
          <p:nvPr/>
        </p:nvSpPr>
        <p:spPr>
          <a:xfrm>
            <a:off x="3277505" y="630015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1" name="object 11041"/>
          <p:cNvSpPr/>
          <p:nvPr/>
        </p:nvSpPr>
        <p:spPr>
          <a:xfrm>
            <a:off x="3296475" y="620280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2" name="object 11042"/>
          <p:cNvSpPr/>
          <p:nvPr/>
        </p:nvSpPr>
        <p:spPr>
          <a:xfrm>
            <a:off x="3325468" y="613801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3" name="object 11043"/>
          <p:cNvSpPr/>
          <p:nvPr/>
        </p:nvSpPr>
        <p:spPr>
          <a:xfrm>
            <a:off x="3344439" y="6040655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4" name="object 11044"/>
          <p:cNvSpPr/>
          <p:nvPr/>
        </p:nvSpPr>
        <p:spPr>
          <a:xfrm>
            <a:off x="3373074" y="597586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5" name="object 11045"/>
          <p:cNvSpPr/>
          <p:nvPr/>
        </p:nvSpPr>
        <p:spPr>
          <a:xfrm>
            <a:off x="3392403" y="587851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6" name="object 11046"/>
          <p:cNvSpPr/>
          <p:nvPr/>
        </p:nvSpPr>
        <p:spPr>
          <a:xfrm>
            <a:off x="3421038" y="581372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7" name="object 11047"/>
          <p:cNvSpPr/>
          <p:nvPr/>
        </p:nvSpPr>
        <p:spPr>
          <a:xfrm>
            <a:off x="3440008" y="5716365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8" name="object 11048"/>
          <p:cNvSpPr/>
          <p:nvPr/>
        </p:nvSpPr>
        <p:spPr>
          <a:xfrm>
            <a:off x="3469001" y="565122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9" name="object 11049"/>
          <p:cNvSpPr/>
          <p:nvPr/>
        </p:nvSpPr>
        <p:spPr>
          <a:xfrm>
            <a:off x="3487971" y="555421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0" name="object 11050"/>
          <p:cNvSpPr/>
          <p:nvPr/>
        </p:nvSpPr>
        <p:spPr>
          <a:xfrm>
            <a:off x="3516607" y="548907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1" name="object 11051"/>
          <p:cNvSpPr/>
          <p:nvPr/>
        </p:nvSpPr>
        <p:spPr>
          <a:xfrm>
            <a:off x="3535935" y="539171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2" name="object 11052"/>
          <p:cNvSpPr/>
          <p:nvPr/>
        </p:nvSpPr>
        <p:spPr>
          <a:xfrm>
            <a:off x="3564570" y="532693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3" name="object 11053"/>
          <p:cNvSpPr/>
          <p:nvPr/>
        </p:nvSpPr>
        <p:spPr>
          <a:xfrm>
            <a:off x="3583540" y="522957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4" name="object 11054"/>
          <p:cNvSpPr/>
          <p:nvPr/>
        </p:nvSpPr>
        <p:spPr>
          <a:xfrm>
            <a:off x="3612176" y="516478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5" name="object 11055"/>
          <p:cNvSpPr/>
          <p:nvPr/>
        </p:nvSpPr>
        <p:spPr>
          <a:xfrm>
            <a:off x="3631504" y="506742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6" name="object 11056"/>
          <p:cNvSpPr/>
          <p:nvPr/>
        </p:nvSpPr>
        <p:spPr>
          <a:xfrm>
            <a:off x="3660139" y="500263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7" name="object 11057"/>
          <p:cNvSpPr/>
          <p:nvPr/>
        </p:nvSpPr>
        <p:spPr>
          <a:xfrm>
            <a:off x="3679468" y="490528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8" name="object 11058"/>
          <p:cNvSpPr/>
          <p:nvPr/>
        </p:nvSpPr>
        <p:spPr>
          <a:xfrm>
            <a:off x="3708103" y="484049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9" name="object 11059"/>
          <p:cNvSpPr/>
          <p:nvPr/>
        </p:nvSpPr>
        <p:spPr>
          <a:xfrm>
            <a:off x="3727073" y="4743136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0" name="object 11060"/>
          <p:cNvSpPr/>
          <p:nvPr/>
        </p:nvSpPr>
        <p:spPr>
          <a:xfrm>
            <a:off x="3755708" y="467799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1" name="object 11061"/>
          <p:cNvSpPr/>
          <p:nvPr/>
        </p:nvSpPr>
        <p:spPr>
          <a:xfrm>
            <a:off x="3775037" y="458099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2" name="object 11062"/>
          <p:cNvSpPr/>
          <p:nvPr/>
        </p:nvSpPr>
        <p:spPr>
          <a:xfrm>
            <a:off x="3803672" y="451584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3" name="object 11063"/>
          <p:cNvSpPr/>
          <p:nvPr/>
        </p:nvSpPr>
        <p:spPr>
          <a:xfrm>
            <a:off x="3822642" y="4418487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4" name="object 11064"/>
          <p:cNvSpPr/>
          <p:nvPr/>
        </p:nvSpPr>
        <p:spPr>
          <a:xfrm>
            <a:off x="3851635" y="435370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5" name="object 11065"/>
          <p:cNvSpPr/>
          <p:nvPr/>
        </p:nvSpPr>
        <p:spPr>
          <a:xfrm>
            <a:off x="3870605" y="425634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6" name="object 11066"/>
          <p:cNvSpPr/>
          <p:nvPr/>
        </p:nvSpPr>
        <p:spPr>
          <a:xfrm>
            <a:off x="3899241" y="419155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7" name="object 11067"/>
          <p:cNvSpPr/>
          <p:nvPr/>
        </p:nvSpPr>
        <p:spPr>
          <a:xfrm>
            <a:off x="3918569" y="409419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8" name="object 11068"/>
          <p:cNvSpPr/>
          <p:nvPr/>
        </p:nvSpPr>
        <p:spPr>
          <a:xfrm>
            <a:off x="3947204" y="402941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9" name="object 11069"/>
          <p:cNvSpPr/>
          <p:nvPr/>
        </p:nvSpPr>
        <p:spPr>
          <a:xfrm>
            <a:off x="3966175" y="393205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0" name="object 11070"/>
          <p:cNvSpPr/>
          <p:nvPr/>
        </p:nvSpPr>
        <p:spPr>
          <a:xfrm>
            <a:off x="3994810" y="386726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1" name="object 11071"/>
          <p:cNvSpPr/>
          <p:nvPr/>
        </p:nvSpPr>
        <p:spPr>
          <a:xfrm>
            <a:off x="4014138" y="376990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2" name="object 11072"/>
          <p:cNvSpPr/>
          <p:nvPr/>
        </p:nvSpPr>
        <p:spPr>
          <a:xfrm>
            <a:off x="4042773" y="37047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3" name="object 11073"/>
          <p:cNvSpPr/>
          <p:nvPr/>
        </p:nvSpPr>
        <p:spPr>
          <a:xfrm>
            <a:off x="4062102" y="360776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4" name="object 11074"/>
          <p:cNvSpPr/>
          <p:nvPr/>
        </p:nvSpPr>
        <p:spPr>
          <a:xfrm>
            <a:off x="4090737" y="354261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5" name="object 11075"/>
          <p:cNvSpPr/>
          <p:nvPr/>
        </p:nvSpPr>
        <p:spPr>
          <a:xfrm>
            <a:off x="4109707" y="344525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6" name="object 11076"/>
          <p:cNvSpPr/>
          <p:nvPr/>
        </p:nvSpPr>
        <p:spPr>
          <a:xfrm>
            <a:off x="4138342" y="338047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7" name="object 11077"/>
          <p:cNvSpPr/>
          <p:nvPr/>
        </p:nvSpPr>
        <p:spPr>
          <a:xfrm>
            <a:off x="4157671" y="3255909"/>
            <a:ext cx="27305" cy="92710"/>
          </a:xfrm>
          <a:custGeom>
            <a:avLst/>
            <a:gdLst/>
            <a:ahLst/>
            <a:cxnLst/>
            <a:rect l="l" t="t" r="r" b="b"/>
            <a:pathLst>
              <a:path w="27304" h="92710">
                <a:moveTo>
                  <a:pt x="0" y="92347"/>
                </a:moveTo>
                <a:lnTo>
                  <a:pt x="272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8" name="object 11078"/>
          <p:cNvSpPr/>
          <p:nvPr/>
        </p:nvSpPr>
        <p:spPr>
          <a:xfrm>
            <a:off x="3593563" y="2554712"/>
            <a:ext cx="585470" cy="699135"/>
          </a:xfrm>
          <a:custGeom>
            <a:avLst/>
            <a:gdLst/>
            <a:ahLst/>
            <a:cxnLst/>
            <a:rect l="l" t="t" r="r" b="b"/>
            <a:pathLst>
              <a:path w="585470" h="699135">
                <a:moveTo>
                  <a:pt x="584868" y="699049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9" name="object 11079"/>
          <p:cNvSpPr/>
          <p:nvPr/>
        </p:nvSpPr>
        <p:spPr>
          <a:xfrm>
            <a:off x="4111139" y="3160340"/>
            <a:ext cx="74295" cy="88265"/>
          </a:xfrm>
          <a:custGeom>
            <a:avLst/>
            <a:gdLst/>
            <a:ahLst/>
            <a:cxnLst/>
            <a:rect l="l" t="t" r="r" b="b"/>
            <a:pathLst>
              <a:path w="74295" h="88264">
                <a:moveTo>
                  <a:pt x="73734" y="8805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0" name="object 11080"/>
          <p:cNvSpPr/>
          <p:nvPr/>
        </p:nvSpPr>
        <p:spPr>
          <a:xfrm>
            <a:off x="4045994" y="3082310"/>
            <a:ext cx="43815" cy="52069"/>
          </a:xfrm>
          <a:custGeom>
            <a:avLst/>
            <a:gdLst/>
            <a:ahLst/>
            <a:cxnLst/>
            <a:rect l="l" t="t" r="r" b="b"/>
            <a:pathLst>
              <a:path w="43814" h="52069">
                <a:moveTo>
                  <a:pt x="43310" y="5190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1" name="object 11081"/>
          <p:cNvSpPr/>
          <p:nvPr/>
        </p:nvSpPr>
        <p:spPr>
          <a:xfrm>
            <a:off x="3937540" y="2952737"/>
            <a:ext cx="86995" cy="104139"/>
          </a:xfrm>
          <a:custGeom>
            <a:avLst/>
            <a:gdLst/>
            <a:ahLst/>
            <a:cxnLst/>
            <a:rect l="l" t="t" r="r" b="b"/>
            <a:pathLst>
              <a:path w="86995" h="104139">
                <a:moveTo>
                  <a:pt x="86620" y="10380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2" name="object 11082"/>
          <p:cNvSpPr/>
          <p:nvPr/>
        </p:nvSpPr>
        <p:spPr>
          <a:xfrm>
            <a:off x="3872395" y="2874707"/>
            <a:ext cx="43815" cy="52069"/>
          </a:xfrm>
          <a:custGeom>
            <a:avLst/>
            <a:gdLst/>
            <a:ahLst/>
            <a:cxnLst/>
            <a:rect l="l" t="t" r="r" b="b"/>
            <a:pathLst>
              <a:path w="43814" h="52069">
                <a:moveTo>
                  <a:pt x="43310" y="5190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3" name="object 11083"/>
          <p:cNvSpPr/>
          <p:nvPr/>
        </p:nvSpPr>
        <p:spPr>
          <a:xfrm>
            <a:off x="3763941" y="2745134"/>
            <a:ext cx="86995" cy="104139"/>
          </a:xfrm>
          <a:custGeom>
            <a:avLst/>
            <a:gdLst/>
            <a:ahLst/>
            <a:cxnLst/>
            <a:rect l="l" t="t" r="r" b="b"/>
            <a:pathLst>
              <a:path w="86995" h="104139">
                <a:moveTo>
                  <a:pt x="86978" y="10380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4" name="object 11084"/>
          <p:cNvSpPr/>
          <p:nvPr/>
        </p:nvSpPr>
        <p:spPr>
          <a:xfrm>
            <a:off x="3698796" y="2667104"/>
            <a:ext cx="43815" cy="52069"/>
          </a:xfrm>
          <a:custGeom>
            <a:avLst/>
            <a:gdLst/>
            <a:ahLst/>
            <a:cxnLst/>
            <a:rect l="l" t="t" r="r" b="b"/>
            <a:pathLst>
              <a:path w="43814" h="52069">
                <a:moveTo>
                  <a:pt x="43310" y="5190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5" name="object 11085"/>
          <p:cNvSpPr/>
          <p:nvPr/>
        </p:nvSpPr>
        <p:spPr>
          <a:xfrm>
            <a:off x="3603585" y="2553280"/>
            <a:ext cx="74295" cy="88265"/>
          </a:xfrm>
          <a:custGeom>
            <a:avLst/>
            <a:gdLst/>
            <a:ahLst/>
            <a:cxnLst/>
            <a:rect l="l" t="t" r="r" b="b"/>
            <a:pathLst>
              <a:path w="74295" h="88264">
                <a:moveTo>
                  <a:pt x="73734" y="8805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6" name="object 11086"/>
          <p:cNvSpPr/>
          <p:nvPr/>
        </p:nvSpPr>
        <p:spPr>
          <a:xfrm>
            <a:off x="3739591" y="11624833"/>
            <a:ext cx="184150" cy="283845"/>
          </a:xfrm>
          <a:custGeom>
            <a:avLst/>
            <a:gdLst/>
            <a:ahLst/>
            <a:cxnLst/>
            <a:rect l="l" t="t" r="r" b="b"/>
            <a:pathLst>
              <a:path w="184150" h="283845">
                <a:moveTo>
                  <a:pt x="0" y="283601"/>
                </a:moveTo>
                <a:lnTo>
                  <a:pt x="45445" y="268274"/>
                </a:lnTo>
                <a:lnTo>
                  <a:pt x="85695" y="244916"/>
                </a:lnTo>
                <a:lnTo>
                  <a:pt x="120036" y="214668"/>
                </a:lnTo>
                <a:lnTo>
                  <a:pt x="147751" y="178672"/>
                </a:lnTo>
                <a:lnTo>
                  <a:pt x="168123" y="138066"/>
                </a:lnTo>
                <a:lnTo>
                  <a:pt x="180438" y="93992"/>
                </a:lnTo>
                <a:lnTo>
                  <a:pt x="183979" y="47589"/>
                </a:lnTo>
                <a:lnTo>
                  <a:pt x="1780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7" name="object 11087"/>
          <p:cNvSpPr/>
          <p:nvPr/>
        </p:nvSpPr>
        <p:spPr>
          <a:xfrm>
            <a:off x="3835886" y="11267244"/>
            <a:ext cx="82550" cy="358140"/>
          </a:xfrm>
          <a:custGeom>
            <a:avLst/>
            <a:gdLst/>
            <a:ahLst/>
            <a:cxnLst/>
            <a:rect l="l" t="t" r="r" b="b"/>
            <a:pathLst>
              <a:path w="82550" h="358140">
                <a:moveTo>
                  <a:pt x="81967" y="35757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8" name="object 11088"/>
          <p:cNvSpPr/>
          <p:nvPr/>
        </p:nvSpPr>
        <p:spPr>
          <a:xfrm>
            <a:off x="3617209" y="11031679"/>
            <a:ext cx="219075" cy="235585"/>
          </a:xfrm>
          <a:custGeom>
            <a:avLst/>
            <a:gdLst/>
            <a:ahLst/>
            <a:cxnLst/>
            <a:rect l="l" t="t" r="r" b="b"/>
            <a:pathLst>
              <a:path w="219075" h="235584">
                <a:moveTo>
                  <a:pt x="218466" y="235356"/>
                </a:moveTo>
                <a:lnTo>
                  <a:pt x="204065" y="188881"/>
                </a:lnTo>
                <a:lnTo>
                  <a:pt x="183147" y="145705"/>
                </a:lnTo>
                <a:lnTo>
                  <a:pt x="156260" y="106421"/>
                </a:lnTo>
                <a:lnTo>
                  <a:pt x="123954" y="71617"/>
                </a:lnTo>
                <a:lnTo>
                  <a:pt x="86777" y="41885"/>
                </a:lnTo>
                <a:lnTo>
                  <a:pt x="45276" y="17816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9" name="object 11089"/>
          <p:cNvSpPr/>
          <p:nvPr/>
        </p:nvSpPr>
        <p:spPr>
          <a:xfrm>
            <a:off x="1714038" y="12186067"/>
            <a:ext cx="119380" cy="27940"/>
          </a:xfrm>
          <a:custGeom>
            <a:avLst/>
            <a:gdLst/>
            <a:ahLst/>
            <a:cxnLst/>
            <a:rect l="l" t="t" r="r" b="b"/>
            <a:pathLst>
              <a:path w="119380" h="27940">
                <a:moveTo>
                  <a:pt x="0" y="27561"/>
                </a:moveTo>
                <a:lnTo>
                  <a:pt x="11919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0" name="object 11090"/>
          <p:cNvSpPr/>
          <p:nvPr/>
        </p:nvSpPr>
        <p:spPr>
          <a:xfrm>
            <a:off x="1866161" y="12163517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1" name="object 11091"/>
          <p:cNvSpPr/>
          <p:nvPr/>
        </p:nvSpPr>
        <p:spPr>
          <a:xfrm>
            <a:off x="1964952" y="12125934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80" h="30479">
                <a:moveTo>
                  <a:pt x="0" y="30066"/>
                </a:moveTo>
                <a:lnTo>
                  <a:pt x="13207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2" name="object 11092"/>
          <p:cNvSpPr/>
          <p:nvPr/>
        </p:nvSpPr>
        <p:spPr>
          <a:xfrm>
            <a:off x="2129960" y="1210338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3" name="object 11093"/>
          <p:cNvSpPr/>
          <p:nvPr/>
        </p:nvSpPr>
        <p:spPr>
          <a:xfrm>
            <a:off x="2228751" y="12065442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80" h="30479">
                <a:moveTo>
                  <a:pt x="0" y="30424"/>
                </a:moveTo>
                <a:lnTo>
                  <a:pt x="13207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4" name="object 11094"/>
          <p:cNvSpPr/>
          <p:nvPr/>
        </p:nvSpPr>
        <p:spPr>
          <a:xfrm>
            <a:off x="2393760" y="12042892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5" name="object 11095"/>
          <p:cNvSpPr/>
          <p:nvPr/>
        </p:nvSpPr>
        <p:spPr>
          <a:xfrm>
            <a:off x="2492550" y="12005309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80" h="30479">
                <a:moveTo>
                  <a:pt x="0" y="30066"/>
                </a:moveTo>
                <a:lnTo>
                  <a:pt x="1317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6" name="object 11096"/>
          <p:cNvSpPr/>
          <p:nvPr/>
        </p:nvSpPr>
        <p:spPr>
          <a:xfrm>
            <a:off x="2657559" y="11982759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7" name="object 11097"/>
          <p:cNvSpPr/>
          <p:nvPr/>
        </p:nvSpPr>
        <p:spPr>
          <a:xfrm>
            <a:off x="2756349" y="11944818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80" h="30479">
                <a:moveTo>
                  <a:pt x="0" y="30424"/>
                </a:moveTo>
                <a:lnTo>
                  <a:pt x="1317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8" name="object 11098"/>
          <p:cNvSpPr/>
          <p:nvPr/>
        </p:nvSpPr>
        <p:spPr>
          <a:xfrm>
            <a:off x="2921000" y="11922268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9" name="object 11099"/>
          <p:cNvSpPr/>
          <p:nvPr/>
        </p:nvSpPr>
        <p:spPr>
          <a:xfrm>
            <a:off x="3020148" y="11884684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80" h="30479">
                <a:moveTo>
                  <a:pt x="0" y="30066"/>
                </a:moveTo>
                <a:lnTo>
                  <a:pt x="1317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0" name="object 11100"/>
          <p:cNvSpPr/>
          <p:nvPr/>
        </p:nvSpPr>
        <p:spPr>
          <a:xfrm>
            <a:off x="3184799" y="11862134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1" name="object 11101"/>
          <p:cNvSpPr/>
          <p:nvPr/>
        </p:nvSpPr>
        <p:spPr>
          <a:xfrm>
            <a:off x="3283948" y="11824193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0" y="30424"/>
                </a:moveTo>
                <a:lnTo>
                  <a:pt x="1317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2" name="object 11102"/>
          <p:cNvSpPr/>
          <p:nvPr/>
        </p:nvSpPr>
        <p:spPr>
          <a:xfrm>
            <a:off x="3448599" y="11801643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3" name="object 11103"/>
          <p:cNvSpPr/>
          <p:nvPr/>
        </p:nvSpPr>
        <p:spPr>
          <a:xfrm>
            <a:off x="3547747" y="11764060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79" h="30479">
                <a:moveTo>
                  <a:pt x="0" y="30066"/>
                </a:moveTo>
                <a:lnTo>
                  <a:pt x="1317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4" name="object 11104"/>
          <p:cNvSpPr/>
          <p:nvPr/>
        </p:nvSpPr>
        <p:spPr>
          <a:xfrm>
            <a:off x="3712398" y="11741510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5" name="object 11105"/>
          <p:cNvSpPr/>
          <p:nvPr/>
        </p:nvSpPr>
        <p:spPr>
          <a:xfrm>
            <a:off x="3811188" y="11706432"/>
            <a:ext cx="119380" cy="27305"/>
          </a:xfrm>
          <a:custGeom>
            <a:avLst/>
            <a:gdLst/>
            <a:ahLst/>
            <a:cxnLst/>
            <a:rect l="l" t="t" r="r" b="b"/>
            <a:pathLst>
              <a:path w="119379" h="27304">
                <a:moveTo>
                  <a:pt x="0" y="27203"/>
                </a:moveTo>
                <a:lnTo>
                  <a:pt x="11919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6" name="object 11106"/>
          <p:cNvSpPr/>
          <p:nvPr/>
        </p:nvSpPr>
        <p:spPr>
          <a:xfrm>
            <a:off x="1927726" y="12008531"/>
            <a:ext cx="38735" cy="156210"/>
          </a:xfrm>
          <a:custGeom>
            <a:avLst/>
            <a:gdLst/>
            <a:ahLst/>
            <a:cxnLst/>
            <a:rect l="l" t="t" r="r" b="b"/>
            <a:pathLst>
              <a:path w="38735" h="156209">
                <a:moveTo>
                  <a:pt x="38657" y="15606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7" name="object 11107"/>
          <p:cNvSpPr/>
          <p:nvPr/>
        </p:nvSpPr>
        <p:spPr>
          <a:xfrm>
            <a:off x="1915556" y="11948039"/>
            <a:ext cx="49530" cy="27940"/>
          </a:xfrm>
          <a:custGeom>
            <a:avLst/>
            <a:gdLst/>
            <a:ahLst/>
            <a:cxnLst/>
            <a:rect l="l" t="t" r="r" b="b"/>
            <a:pathLst>
              <a:path w="49530" h="27940">
                <a:moveTo>
                  <a:pt x="4295" y="27561"/>
                </a:moveTo>
                <a:lnTo>
                  <a:pt x="0" y="11096"/>
                </a:lnTo>
                <a:lnTo>
                  <a:pt x="4939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8" name="object 11108"/>
          <p:cNvSpPr/>
          <p:nvPr/>
        </p:nvSpPr>
        <p:spPr>
          <a:xfrm>
            <a:off x="1997882" y="11910098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80" h="30479">
                <a:moveTo>
                  <a:pt x="0" y="30424"/>
                </a:moveTo>
                <a:lnTo>
                  <a:pt x="13207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9" name="object 11109"/>
          <p:cNvSpPr/>
          <p:nvPr/>
        </p:nvSpPr>
        <p:spPr>
          <a:xfrm>
            <a:off x="2162891" y="11887548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39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0" name="object 11110"/>
          <p:cNvSpPr/>
          <p:nvPr/>
        </p:nvSpPr>
        <p:spPr>
          <a:xfrm>
            <a:off x="2261681" y="11849965"/>
            <a:ext cx="132080" cy="30480"/>
          </a:xfrm>
          <a:custGeom>
            <a:avLst/>
            <a:gdLst/>
            <a:ahLst/>
            <a:cxnLst/>
            <a:rect l="l" t="t" r="r" b="b"/>
            <a:pathLst>
              <a:path w="132080" h="30479">
                <a:moveTo>
                  <a:pt x="0" y="30066"/>
                </a:moveTo>
                <a:lnTo>
                  <a:pt x="1317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1" name="object 11111"/>
          <p:cNvSpPr/>
          <p:nvPr/>
        </p:nvSpPr>
        <p:spPr>
          <a:xfrm>
            <a:off x="2426690" y="11830994"/>
            <a:ext cx="53340" cy="16510"/>
          </a:xfrm>
          <a:custGeom>
            <a:avLst/>
            <a:gdLst/>
            <a:ahLst/>
            <a:cxnLst/>
            <a:rect l="l" t="t" r="r" b="b"/>
            <a:pathLst>
              <a:path w="53339" h="16509">
                <a:moveTo>
                  <a:pt x="0" y="11453"/>
                </a:moveTo>
                <a:lnTo>
                  <a:pt x="49395" y="0"/>
                </a:lnTo>
                <a:lnTo>
                  <a:pt x="53332" y="1610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2" name="object 11112"/>
          <p:cNvSpPr/>
          <p:nvPr/>
        </p:nvSpPr>
        <p:spPr>
          <a:xfrm>
            <a:off x="2488255" y="11880031"/>
            <a:ext cx="38735" cy="156210"/>
          </a:xfrm>
          <a:custGeom>
            <a:avLst/>
            <a:gdLst/>
            <a:ahLst/>
            <a:cxnLst/>
            <a:rect l="l" t="t" r="r" b="b"/>
            <a:pathLst>
              <a:path w="38735" h="156209">
                <a:moveTo>
                  <a:pt x="0" y="0"/>
                </a:moveTo>
                <a:lnTo>
                  <a:pt x="38657" y="15606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3" name="object 11113"/>
          <p:cNvSpPr/>
          <p:nvPr/>
        </p:nvSpPr>
        <p:spPr>
          <a:xfrm>
            <a:off x="3978383" y="10666206"/>
            <a:ext cx="243204" cy="259079"/>
          </a:xfrm>
          <a:custGeom>
            <a:avLst/>
            <a:gdLst/>
            <a:ahLst/>
            <a:cxnLst/>
            <a:rect l="l" t="t" r="r" b="b"/>
            <a:pathLst>
              <a:path w="243204" h="259079">
                <a:moveTo>
                  <a:pt x="243116" y="258461"/>
                </a:moveTo>
                <a:lnTo>
                  <a:pt x="229538" y="213282"/>
                </a:lnTo>
                <a:lnTo>
                  <a:pt x="210318" y="170889"/>
                </a:lnTo>
                <a:lnTo>
                  <a:pt x="185875" y="131727"/>
                </a:lnTo>
                <a:lnTo>
                  <a:pt x="156628" y="96242"/>
                </a:lnTo>
                <a:lnTo>
                  <a:pt x="122997" y="64881"/>
                </a:lnTo>
                <a:lnTo>
                  <a:pt x="85403" y="38089"/>
                </a:lnTo>
                <a:lnTo>
                  <a:pt x="44264" y="1631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4" name="object 11114"/>
          <p:cNvSpPr/>
          <p:nvPr/>
        </p:nvSpPr>
        <p:spPr>
          <a:xfrm>
            <a:off x="4221741" y="10924699"/>
            <a:ext cx="91440" cy="397510"/>
          </a:xfrm>
          <a:custGeom>
            <a:avLst/>
            <a:gdLst/>
            <a:ahLst/>
            <a:cxnLst/>
            <a:rect l="l" t="t" r="r" b="b"/>
            <a:pathLst>
              <a:path w="91439" h="397509">
                <a:moveTo>
                  <a:pt x="0" y="0"/>
                </a:moveTo>
                <a:lnTo>
                  <a:pt x="90915" y="39730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5" name="object 11115"/>
          <p:cNvSpPr/>
          <p:nvPr/>
        </p:nvSpPr>
        <p:spPr>
          <a:xfrm>
            <a:off x="4312574" y="11321824"/>
            <a:ext cx="592455" cy="384175"/>
          </a:xfrm>
          <a:custGeom>
            <a:avLst/>
            <a:gdLst/>
            <a:ahLst/>
            <a:cxnLst/>
            <a:rect l="l" t="t" r="r" b="b"/>
            <a:pathLst>
              <a:path w="592454" h="384175">
                <a:moveTo>
                  <a:pt x="0" y="0"/>
                </a:moveTo>
                <a:lnTo>
                  <a:pt x="12823" y="45919"/>
                </a:lnTo>
                <a:lnTo>
                  <a:pt x="29639" y="89611"/>
                </a:lnTo>
                <a:lnTo>
                  <a:pt x="50201" y="130921"/>
                </a:lnTo>
                <a:lnTo>
                  <a:pt x="74259" y="169692"/>
                </a:lnTo>
                <a:lnTo>
                  <a:pt x="101566" y="205769"/>
                </a:lnTo>
                <a:lnTo>
                  <a:pt x="131873" y="238995"/>
                </a:lnTo>
                <a:lnTo>
                  <a:pt x="164932" y="269215"/>
                </a:lnTo>
                <a:lnTo>
                  <a:pt x="200495" y="296274"/>
                </a:lnTo>
                <a:lnTo>
                  <a:pt x="238314" y="320014"/>
                </a:lnTo>
                <a:lnTo>
                  <a:pt x="278140" y="340281"/>
                </a:lnTo>
                <a:lnTo>
                  <a:pt x="319725" y="356919"/>
                </a:lnTo>
                <a:lnTo>
                  <a:pt x="362822" y="369772"/>
                </a:lnTo>
                <a:lnTo>
                  <a:pt x="407181" y="378684"/>
                </a:lnTo>
                <a:lnTo>
                  <a:pt x="452555" y="383499"/>
                </a:lnTo>
                <a:lnTo>
                  <a:pt x="498696" y="384061"/>
                </a:lnTo>
                <a:lnTo>
                  <a:pt x="545354" y="380215"/>
                </a:lnTo>
                <a:lnTo>
                  <a:pt x="592283" y="37180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6" name="object 11116"/>
          <p:cNvSpPr/>
          <p:nvPr/>
        </p:nvSpPr>
        <p:spPr>
          <a:xfrm>
            <a:off x="4905042" y="11361739"/>
            <a:ext cx="1453515" cy="332740"/>
          </a:xfrm>
          <a:custGeom>
            <a:avLst/>
            <a:gdLst/>
            <a:ahLst/>
            <a:cxnLst/>
            <a:rect l="l" t="t" r="r" b="b"/>
            <a:pathLst>
              <a:path w="1453514" h="332740">
                <a:moveTo>
                  <a:pt x="0" y="332165"/>
                </a:moveTo>
                <a:lnTo>
                  <a:pt x="145322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7" name="object 11117"/>
          <p:cNvSpPr/>
          <p:nvPr/>
        </p:nvSpPr>
        <p:spPr>
          <a:xfrm>
            <a:off x="6358065" y="10486163"/>
            <a:ext cx="926465" cy="875665"/>
          </a:xfrm>
          <a:custGeom>
            <a:avLst/>
            <a:gdLst/>
            <a:ahLst/>
            <a:cxnLst/>
            <a:rect l="l" t="t" r="r" b="b"/>
            <a:pathLst>
              <a:path w="926465" h="875665">
                <a:moveTo>
                  <a:pt x="0" y="875120"/>
                </a:moveTo>
                <a:lnTo>
                  <a:pt x="47307" y="863334"/>
                </a:lnTo>
                <a:lnTo>
                  <a:pt x="93886" y="849798"/>
                </a:lnTo>
                <a:lnTo>
                  <a:pt x="139699" y="834547"/>
                </a:lnTo>
                <a:lnTo>
                  <a:pt x="184709" y="817617"/>
                </a:lnTo>
                <a:lnTo>
                  <a:pt x="228879" y="799044"/>
                </a:lnTo>
                <a:lnTo>
                  <a:pt x="272170" y="778863"/>
                </a:lnTo>
                <a:lnTo>
                  <a:pt x="314544" y="757109"/>
                </a:lnTo>
                <a:lnTo>
                  <a:pt x="355965" y="733818"/>
                </a:lnTo>
                <a:lnTo>
                  <a:pt x="396395" y="709026"/>
                </a:lnTo>
                <a:lnTo>
                  <a:pt x="435795" y="682768"/>
                </a:lnTo>
                <a:lnTo>
                  <a:pt x="474129" y="655080"/>
                </a:lnTo>
                <a:lnTo>
                  <a:pt x="511359" y="625998"/>
                </a:lnTo>
                <a:lnTo>
                  <a:pt x="547447" y="595556"/>
                </a:lnTo>
                <a:lnTo>
                  <a:pt x="582356" y="563790"/>
                </a:lnTo>
                <a:lnTo>
                  <a:pt x="616047" y="530737"/>
                </a:lnTo>
                <a:lnTo>
                  <a:pt x="648484" y="496431"/>
                </a:lnTo>
                <a:lnTo>
                  <a:pt x="679628" y="460908"/>
                </a:lnTo>
                <a:lnTo>
                  <a:pt x="709443" y="424203"/>
                </a:lnTo>
                <a:lnTo>
                  <a:pt x="737890" y="386353"/>
                </a:lnTo>
                <a:lnTo>
                  <a:pt x="764932" y="347392"/>
                </a:lnTo>
                <a:lnTo>
                  <a:pt x="790531" y="307356"/>
                </a:lnTo>
                <a:lnTo>
                  <a:pt x="814649" y="266282"/>
                </a:lnTo>
                <a:lnTo>
                  <a:pt x="837250" y="224203"/>
                </a:lnTo>
                <a:lnTo>
                  <a:pt x="858295" y="181157"/>
                </a:lnTo>
                <a:lnTo>
                  <a:pt x="877746" y="137177"/>
                </a:lnTo>
                <a:lnTo>
                  <a:pt x="895567" y="92301"/>
                </a:lnTo>
                <a:lnTo>
                  <a:pt x="911719" y="46563"/>
                </a:lnTo>
                <a:lnTo>
                  <a:pt x="92616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8" name="object 11118"/>
          <p:cNvSpPr/>
          <p:nvPr/>
        </p:nvSpPr>
        <p:spPr>
          <a:xfrm>
            <a:off x="7284604" y="4589223"/>
            <a:ext cx="1705610" cy="5897880"/>
          </a:xfrm>
          <a:custGeom>
            <a:avLst/>
            <a:gdLst/>
            <a:ahLst/>
            <a:cxnLst/>
            <a:rect l="l" t="t" r="r" b="b"/>
            <a:pathLst>
              <a:path w="1705609" h="5897880">
                <a:moveTo>
                  <a:pt x="0" y="5897361"/>
                </a:moveTo>
                <a:lnTo>
                  <a:pt x="170520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9" name="object 11119"/>
          <p:cNvSpPr/>
          <p:nvPr/>
        </p:nvSpPr>
        <p:spPr>
          <a:xfrm>
            <a:off x="7762562" y="10242400"/>
            <a:ext cx="374650" cy="613410"/>
          </a:xfrm>
          <a:custGeom>
            <a:avLst/>
            <a:gdLst/>
            <a:ahLst/>
            <a:cxnLst/>
            <a:rect l="l" t="t" r="r" b="b"/>
            <a:pathLst>
              <a:path w="374650" h="613409">
                <a:moveTo>
                  <a:pt x="19193" y="0"/>
                </a:moveTo>
                <a:lnTo>
                  <a:pt x="7792" y="48542"/>
                </a:lnTo>
                <a:lnTo>
                  <a:pt x="1410" y="97610"/>
                </a:lnTo>
                <a:lnTo>
                  <a:pt x="0" y="146829"/>
                </a:lnTo>
                <a:lnTo>
                  <a:pt x="3516" y="195825"/>
                </a:lnTo>
                <a:lnTo>
                  <a:pt x="11913" y="244224"/>
                </a:lnTo>
                <a:lnTo>
                  <a:pt x="25144" y="291652"/>
                </a:lnTo>
                <a:lnTo>
                  <a:pt x="43165" y="337735"/>
                </a:lnTo>
                <a:lnTo>
                  <a:pt x="65930" y="382099"/>
                </a:lnTo>
                <a:lnTo>
                  <a:pt x="93078" y="423924"/>
                </a:lnTo>
                <a:lnTo>
                  <a:pt x="124077" y="462491"/>
                </a:lnTo>
                <a:lnTo>
                  <a:pt x="158627" y="497574"/>
                </a:lnTo>
                <a:lnTo>
                  <a:pt x="196426" y="528947"/>
                </a:lnTo>
                <a:lnTo>
                  <a:pt x="237172" y="556383"/>
                </a:lnTo>
                <a:lnTo>
                  <a:pt x="280563" y="579658"/>
                </a:lnTo>
                <a:lnTo>
                  <a:pt x="326298" y="598544"/>
                </a:lnTo>
                <a:lnTo>
                  <a:pt x="374075" y="61281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0" name="object 11120"/>
          <p:cNvSpPr/>
          <p:nvPr/>
        </p:nvSpPr>
        <p:spPr>
          <a:xfrm>
            <a:off x="8136579" y="10854880"/>
            <a:ext cx="382270" cy="24130"/>
          </a:xfrm>
          <a:custGeom>
            <a:avLst/>
            <a:gdLst/>
            <a:ahLst/>
            <a:cxnLst/>
            <a:rect l="l" t="t" r="r" b="b"/>
            <a:pathLst>
              <a:path w="382270" h="24129">
                <a:moveTo>
                  <a:pt x="0" y="0"/>
                </a:moveTo>
                <a:lnTo>
                  <a:pt x="47263" y="10086"/>
                </a:lnTo>
                <a:lnTo>
                  <a:pt x="94912" y="17386"/>
                </a:lnTo>
                <a:lnTo>
                  <a:pt x="142824" y="21899"/>
                </a:lnTo>
                <a:lnTo>
                  <a:pt x="190878" y="23625"/>
                </a:lnTo>
                <a:lnTo>
                  <a:pt x="238952" y="22562"/>
                </a:lnTo>
                <a:lnTo>
                  <a:pt x="286922" y="18711"/>
                </a:lnTo>
                <a:lnTo>
                  <a:pt x="334668" y="12069"/>
                </a:lnTo>
                <a:lnTo>
                  <a:pt x="382065" y="263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1" name="object 11121"/>
          <p:cNvSpPr/>
          <p:nvPr/>
        </p:nvSpPr>
        <p:spPr>
          <a:xfrm>
            <a:off x="8518769" y="9808653"/>
            <a:ext cx="4570730" cy="1049655"/>
          </a:xfrm>
          <a:custGeom>
            <a:avLst/>
            <a:gdLst/>
            <a:ahLst/>
            <a:cxnLst/>
            <a:rect l="l" t="t" r="r" b="b"/>
            <a:pathLst>
              <a:path w="4570730" h="1049654">
                <a:moveTo>
                  <a:pt x="0" y="1049469"/>
                </a:moveTo>
                <a:lnTo>
                  <a:pt x="457049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2" name="object 11122"/>
          <p:cNvSpPr/>
          <p:nvPr/>
        </p:nvSpPr>
        <p:spPr>
          <a:xfrm>
            <a:off x="13089191" y="9352398"/>
            <a:ext cx="485140" cy="456565"/>
          </a:xfrm>
          <a:custGeom>
            <a:avLst/>
            <a:gdLst/>
            <a:ahLst/>
            <a:cxnLst/>
            <a:rect l="l" t="t" r="r" b="b"/>
            <a:pathLst>
              <a:path w="485140" h="456565">
                <a:moveTo>
                  <a:pt x="0" y="455995"/>
                </a:moveTo>
                <a:lnTo>
                  <a:pt x="48997" y="442747"/>
                </a:lnTo>
                <a:lnTo>
                  <a:pt x="96407" y="425942"/>
                </a:lnTo>
                <a:lnTo>
                  <a:pt x="142075" y="405724"/>
                </a:lnTo>
                <a:lnTo>
                  <a:pt x="185844" y="382242"/>
                </a:lnTo>
                <a:lnTo>
                  <a:pt x="227560" y="355640"/>
                </a:lnTo>
                <a:lnTo>
                  <a:pt x="267066" y="326065"/>
                </a:lnTo>
                <a:lnTo>
                  <a:pt x="304208" y="293664"/>
                </a:lnTo>
                <a:lnTo>
                  <a:pt x="338829" y="258582"/>
                </a:lnTo>
                <a:lnTo>
                  <a:pt x="370774" y="220967"/>
                </a:lnTo>
                <a:lnTo>
                  <a:pt x="399888" y="180964"/>
                </a:lnTo>
                <a:lnTo>
                  <a:pt x="426014" y="138719"/>
                </a:lnTo>
                <a:lnTo>
                  <a:pt x="448998" y="94379"/>
                </a:lnTo>
                <a:lnTo>
                  <a:pt x="468684" y="48091"/>
                </a:lnTo>
                <a:lnTo>
                  <a:pt x="48491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3" name="object 11123"/>
          <p:cNvSpPr/>
          <p:nvPr/>
        </p:nvSpPr>
        <p:spPr>
          <a:xfrm>
            <a:off x="13574264" y="4460366"/>
            <a:ext cx="1444625" cy="4892675"/>
          </a:xfrm>
          <a:custGeom>
            <a:avLst/>
            <a:gdLst/>
            <a:ahLst/>
            <a:cxnLst/>
            <a:rect l="l" t="t" r="r" b="b"/>
            <a:pathLst>
              <a:path w="1444625" h="4892675">
                <a:moveTo>
                  <a:pt x="0" y="4892276"/>
                </a:moveTo>
                <a:lnTo>
                  <a:pt x="144463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4" name="object 11124"/>
          <p:cNvSpPr/>
          <p:nvPr/>
        </p:nvSpPr>
        <p:spPr>
          <a:xfrm>
            <a:off x="14908319" y="3490417"/>
            <a:ext cx="161925" cy="970280"/>
          </a:xfrm>
          <a:custGeom>
            <a:avLst/>
            <a:gdLst/>
            <a:ahLst/>
            <a:cxnLst/>
            <a:rect l="l" t="t" r="r" b="b"/>
            <a:pathLst>
              <a:path w="161925" h="970279">
                <a:moveTo>
                  <a:pt x="110521" y="969859"/>
                </a:moveTo>
                <a:lnTo>
                  <a:pt x="123896" y="920944"/>
                </a:lnTo>
                <a:lnTo>
                  <a:pt x="135240" y="871713"/>
                </a:lnTo>
                <a:lnTo>
                  <a:pt x="144561" y="822226"/>
                </a:lnTo>
                <a:lnTo>
                  <a:pt x="151864" y="772545"/>
                </a:lnTo>
                <a:lnTo>
                  <a:pt x="157158" y="722728"/>
                </a:lnTo>
                <a:lnTo>
                  <a:pt x="160448" y="672835"/>
                </a:lnTo>
                <a:lnTo>
                  <a:pt x="161742" y="622927"/>
                </a:lnTo>
                <a:lnTo>
                  <a:pt x="161047" y="573064"/>
                </a:lnTo>
                <a:lnTo>
                  <a:pt x="158368" y="523305"/>
                </a:lnTo>
                <a:lnTo>
                  <a:pt x="153714" y="473710"/>
                </a:lnTo>
                <a:lnTo>
                  <a:pt x="147091" y="424340"/>
                </a:lnTo>
                <a:lnTo>
                  <a:pt x="138505" y="375254"/>
                </a:lnTo>
                <a:lnTo>
                  <a:pt x="127964" y="326512"/>
                </a:lnTo>
                <a:lnTo>
                  <a:pt x="115474" y="278175"/>
                </a:lnTo>
                <a:lnTo>
                  <a:pt x="101043" y="230302"/>
                </a:lnTo>
                <a:lnTo>
                  <a:pt x="84677" y="182953"/>
                </a:lnTo>
                <a:lnTo>
                  <a:pt x="66383" y="136189"/>
                </a:lnTo>
                <a:lnTo>
                  <a:pt x="46167" y="90068"/>
                </a:lnTo>
                <a:lnTo>
                  <a:pt x="24037" y="44652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5" name="object 11125"/>
          <p:cNvSpPr/>
          <p:nvPr/>
        </p:nvSpPr>
        <p:spPr>
          <a:xfrm>
            <a:off x="14615859" y="2972424"/>
            <a:ext cx="292735" cy="518795"/>
          </a:xfrm>
          <a:custGeom>
            <a:avLst/>
            <a:gdLst/>
            <a:ahLst/>
            <a:cxnLst/>
            <a:rect l="l" t="t" r="r" b="b"/>
            <a:pathLst>
              <a:path w="292734" h="518795">
                <a:moveTo>
                  <a:pt x="292434" y="51829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6" name="object 11126"/>
          <p:cNvSpPr/>
          <p:nvPr/>
        </p:nvSpPr>
        <p:spPr>
          <a:xfrm>
            <a:off x="14345975" y="6187051"/>
            <a:ext cx="9525" cy="30480"/>
          </a:xfrm>
          <a:custGeom>
            <a:avLst/>
            <a:gdLst/>
            <a:ahLst/>
            <a:cxnLst/>
            <a:rect l="l" t="t" r="r" b="b"/>
            <a:pathLst>
              <a:path w="9525" h="30479">
                <a:moveTo>
                  <a:pt x="0" y="30424"/>
                </a:move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7" name="object 11127"/>
          <p:cNvSpPr/>
          <p:nvPr/>
        </p:nvSpPr>
        <p:spPr>
          <a:xfrm>
            <a:off x="14364230" y="61222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8" name="object 11128"/>
          <p:cNvSpPr/>
          <p:nvPr/>
        </p:nvSpPr>
        <p:spPr>
          <a:xfrm>
            <a:off x="14383559" y="60574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9" name="object 11129"/>
          <p:cNvSpPr/>
          <p:nvPr/>
        </p:nvSpPr>
        <p:spPr>
          <a:xfrm>
            <a:off x="14402530" y="599269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0" name="object 11130"/>
          <p:cNvSpPr/>
          <p:nvPr/>
        </p:nvSpPr>
        <p:spPr>
          <a:xfrm>
            <a:off x="14421857" y="59275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1" name="object 11131"/>
          <p:cNvSpPr/>
          <p:nvPr/>
        </p:nvSpPr>
        <p:spPr>
          <a:xfrm>
            <a:off x="14440828" y="586276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2" name="object 11132"/>
          <p:cNvSpPr/>
          <p:nvPr/>
        </p:nvSpPr>
        <p:spPr>
          <a:xfrm>
            <a:off x="14460157" y="579797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3" name="object 11133"/>
          <p:cNvSpPr/>
          <p:nvPr/>
        </p:nvSpPr>
        <p:spPr>
          <a:xfrm>
            <a:off x="14479128" y="573318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4" name="object 11134"/>
          <p:cNvSpPr/>
          <p:nvPr/>
        </p:nvSpPr>
        <p:spPr>
          <a:xfrm>
            <a:off x="14498456" y="56680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5" name="object 11135"/>
          <p:cNvSpPr/>
          <p:nvPr/>
        </p:nvSpPr>
        <p:spPr>
          <a:xfrm>
            <a:off x="14517785" y="560325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6" name="object 11136"/>
          <p:cNvSpPr/>
          <p:nvPr/>
        </p:nvSpPr>
        <p:spPr>
          <a:xfrm>
            <a:off x="14536756" y="553847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7" name="object 11137"/>
          <p:cNvSpPr/>
          <p:nvPr/>
        </p:nvSpPr>
        <p:spPr>
          <a:xfrm>
            <a:off x="14556085" y="547368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8" name="object 11138"/>
          <p:cNvSpPr/>
          <p:nvPr/>
        </p:nvSpPr>
        <p:spPr>
          <a:xfrm>
            <a:off x="14575054" y="540854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9" name="object 11139"/>
          <p:cNvSpPr/>
          <p:nvPr/>
        </p:nvSpPr>
        <p:spPr>
          <a:xfrm>
            <a:off x="14594383" y="534375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0" name="object 11140"/>
          <p:cNvSpPr/>
          <p:nvPr/>
        </p:nvSpPr>
        <p:spPr>
          <a:xfrm>
            <a:off x="14613354" y="527896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1" name="object 11141"/>
          <p:cNvSpPr/>
          <p:nvPr/>
        </p:nvSpPr>
        <p:spPr>
          <a:xfrm>
            <a:off x="14632682" y="521418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2" name="object 11142"/>
          <p:cNvSpPr/>
          <p:nvPr/>
        </p:nvSpPr>
        <p:spPr>
          <a:xfrm>
            <a:off x="14651652" y="514903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3" name="object 11143"/>
          <p:cNvSpPr/>
          <p:nvPr/>
        </p:nvSpPr>
        <p:spPr>
          <a:xfrm>
            <a:off x="14670982" y="508424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4" name="object 11144"/>
          <p:cNvSpPr/>
          <p:nvPr/>
        </p:nvSpPr>
        <p:spPr>
          <a:xfrm>
            <a:off x="14689952" y="501946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5" name="object 11145"/>
          <p:cNvSpPr/>
          <p:nvPr/>
        </p:nvSpPr>
        <p:spPr>
          <a:xfrm>
            <a:off x="14709280" y="49546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6" name="object 11146"/>
          <p:cNvSpPr/>
          <p:nvPr/>
        </p:nvSpPr>
        <p:spPr>
          <a:xfrm>
            <a:off x="14728251" y="48895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7" name="object 11147"/>
          <p:cNvSpPr/>
          <p:nvPr/>
        </p:nvSpPr>
        <p:spPr>
          <a:xfrm>
            <a:off x="14747580" y="48247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8" name="object 11148"/>
          <p:cNvSpPr/>
          <p:nvPr/>
        </p:nvSpPr>
        <p:spPr>
          <a:xfrm>
            <a:off x="14766551" y="475995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9" name="object 11149"/>
          <p:cNvSpPr/>
          <p:nvPr/>
        </p:nvSpPr>
        <p:spPr>
          <a:xfrm>
            <a:off x="14785878" y="469517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0" name="object 11150"/>
          <p:cNvSpPr/>
          <p:nvPr/>
        </p:nvSpPr>
        <p:spPr>
          <a:xfrm>
            <a:off x="14804849" y="463002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1" name="object 11151"/>
          <p:cNvSpPr/>
          <p:nvPr/>
        </p:nvSpPr>
        <p:spPr>
          <a:xfrm>
            <a:off x="14824178" y="456524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2" name="object 11152"/>
          <p:cNvSpPr/>
          <p:nvPr/>
        </p:nvSpPr>
        <p:spPr>
          <a:xfrm>
            <a:off x="14843149" y="450045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3" name="object 11153"/>
          <p:cNvSpPr/>
          <p:nvPr/>
        </p:nvSpPr>
        <p:spPr>
          <a:xfrm>
            <a:off x="14862120" y="4435310"/>
            <a:ext cx="8890" cy="33020"/>
          </a:xfrm>
          <a:custGeom>
            <a:avLst/>
            <a:gdLst/>
            <a:ahLst/>
            <a:cxnLst/>
            <a:rect l="l" t="t" r="r" b="b"/>
            <a:pathLst>
              <a:path w="8890" h="33020">
                <a:moveTo>
                  <a:pt x="0" y="32572"/>
                </a:moveTo>
                <a:lnTo>
                  <a:pt x="6084" y="11096"/>
                </a:lnTo>
                <a:lnTo>
                  <a:pt x="859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4" name="object 11154"/>
          <p:cNvSpPr/>
          <p:nvPr/>
        </p:nvSpPr>
        <p:spPr>
          <a:xfrm>
            <a:off x="14878584" y="4369092"/>
            <a:ext cx="6985" cy="33655"/>
          </a:xfrm>
          <a:custGeom>
            <a:avLst/>
            <a:gdLst/>
            <a:ahLst/>
            <a:cxnLst/>
            <a:rect l="l" t="t" r="r" b="b"/>
            <a:pathLst>
              <a:path w="6984" h="33654">
                <a:moveTo>
                  <a:pt x="0" y="33288"/>
                </a:moveTo>
                <a:lnTo>
                  <a:pt x="68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5" name="object 11155"/>
          <p:cNvSpPr/>
          <p:nvPr/>
        </p:nvSpPr>
        <p:spPr>
          <a:xfrm>
            <a:off x="14891470" y="4302516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4">
                <a:moveTo>
                  <a:pt x="0" y="33288"/>
                </a:moveTo>
                <a:lnTo>
                  <a:pt x="2147" y="19686"/>
                </a:lnTo>
                <a:lnTo>
                  <a:pt x="50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6" name="object 11156"/>
          <p:cNvSpPr/>
          <p:nvPr/>
        </p:nvSpPr>
        <p:spPr>
          <a:xfrm>
            <a:off x="14900777" y="423522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4">
                <a:moveTo>
                  <a:pt x="0" y="33646"/>
                </a:moveTo>
                <a:lnTo>
                  <a:pt x="3221" y="2863"/>
                </a:lnTo>
                <a:lnTo>
                  <a:pt x="322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7" name="object 11157"/>
          <p:cNvSpPr/>
          <p:nvPr/>
        </p:nvSpPr>
        <p:spPr>
          <a:xfrm>
            <a:off x="14906504" y="4167573"/>
            <a:ext cx="1905" cy="34290"/>
          </a:xfrm>
          <a:custGeom>
            <a:avLst/>
            <a:gdLst/>
            <a:ahLst/>
            <a:cxnLst/>
            <a:rect l="l" t="t" r="r" b="b"/>
            <a:pathLst>
              <a:path w="1905" h="34289">
                <a:moveTo>
                  <a:pt x="0" y="34003"/>
                </a:moveTo>
                <a:lnTo>
                  <a:pt x="357" y="28276"/>
                </a:lnTo>
                <a:lnTo>
                  <a:pt x="143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8" name="object 11158"/>
          <p:cNvSpPr/>
          <p:nvPr/>
        </p:nvSpPr>
        <p:spPr>
          <a:xfrm>
            <a:off x="14908294" y="4100281"/>
            <a:ext cx="635" cy="33655"/>
          </a:xfrm>
          <a:custGeom>
            <a:avLst/>
            <a:gdLst/>
            <a:ahLst/>
            <a:cxnLst/>
            <a:rect l="l" t="t" r="r" b="b"/>
            <a:pathLst>
              <a:path w="634" h="33654">
                <a:moveTo>
                  <a:pt x="357" y="33646"/>
                </a:moveTo>
                <a:lnTo>
                  <a:pt x="357" y="10738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9" name="object 11159"/>
          <p:cNvSpPr/>
          <p:nvPr/>
        </p:nvSpPr>
        <p:spPr>
          <a:xfrm>
            <a:off x="14905073" y="4032632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4">
                <a:moveTo>
                  <a:pt x="2147" y="3364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0" name="object 11160"/>
          <p:cNvSpPr/>
          <p:nvPr/>
        </p:nvSpPr>
        <p:spPr>
          <a:xfrm>
            <a:off x="14897913" y="396534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4">
                <a:moveTo>
                  <a:pt x="3937" y="33646"/>
                </a:moveTo>
                <a:lnTo>
                  <a:pt x="2505" y="18970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1" name="object 11161"/>
          <p:cNvSpPr/>
          <p:nvPr/>
        </p:nvSpPr>
        <p:spPr>
          <a:xfrm>
            <a:off x="14887891" y="3898405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5" h="33654">
                <a:moveTo>
                  <a:pt x="5369" y="33288"/>
                </a:moveTo>
                <a:lnTo>
                  <a:pt x="357" y="2147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2" name="object 11162"/>
          <p:cNvSpPr/>
          <p:nvPr/>
        </p:nvSpPr>
        <p:spPr>
          <a:xfrm>
            <a:off x="14873574" y="3832187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20">
                <a:moveTo>
                  <a:pt x="7516" y="32930"/>
                </a:moveTo>
                <a:lnTo>
                  <a:pt x="6442" y="26845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3" name="object 11163"/>
          <p:cNvSpPr/>
          <p:nvPr/>
        </p:nvSpPr>
        <p:spPr>
          <a:xfrm>
            <a:off x="14856035" y="376704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32572"/>
                </a:moveTo>
                <a:lnTo>
                  <a:pt x="3221" y="10022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4" name="object 11164"/>
          <p:cNvSpPr/>
          <p:nvPr/>
        </p:nvSpPr>
        <p:spPr>
          <a:xfrm>
            <a:off x="14835274" y="3702614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5">
                <a:moveTo>
                  <a:pt x="10738" y="3221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5" name="object 11165"/>
          <p:cNvSpPr/>
          <p:nvPr/>
        </p:nvSpPr>
        <p:spPr>
          <a:xfrm>
            <a:off x="14810576" y="3639617"/>
            <a:ext cx="13335" cy="31750"/>
          </a:xfrm>
          <a:custGeom>
            <a:avLst/>
            <a:gdLst/>
            <a:ahLst/>
            <a:cxnLst/>
            <a:rect l="l" t="t" r="r" b="b"/>
            <a:pathLst>
              <a:path w="13334" h="31750">
                <a:moveTo>
                  <a:pt x="12885" y="31498"/>
                </a:moveTo>
                <a:lnTo>
                  <a:pt x="7516" y="17180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6" name="object 11166"/>
          <p:cNvSpPr/>
          <p:nvPr/>
        </p:nvSpPr>
        <p:spPr>
          <a:xfrm>
            <a:off x="14783015" y="3577694"/>
            <a:ext cx="14604" cy="31115"/>
          </a:xfrm>
          <a:custGeom>
            <a:avLst/>
            <a:gdLst/>
            <a:ahLst/>
            <a:cxnLst/>
            <a:rect l="l" t="t" r="r" b="b"/>
            <a:pathLst>
              <a:path w="14605" h="31114">
                <a:moveTo>
                  <a:pt x="14317" y="30782"/>
                </a:moveTo>
                <a:lnTo>
                  <a:pt x="1073" y="178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7" name="object 11167"/>
          <p:cNvSpPr/>
          <p:nvPr/>
        </p:nvSpPr>
        <p:spPr>
          <a:xfrm>
            <a:off x="14752232" y="3517919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15749" y="29708"/>
                </a:moveTo>
                <a:lnTo>
                  <a:pt x="12885" y="2362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8" name="object 11168"/>
          <p:cNvSpPr/>
          <p:nvPr/>
        </p:nvSpPr>
        <p:spPr>
          <a:xfrm>
            <a:off x="14718944" y="3458859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4" h="29845">
                <a:moveTo>
                  <a:pt x="16823" y="293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9" name="object 11169"/>
          <p:cNvSpPr/>
          <p:nvPr/>
        </p:nvSpPr>
        <p:spPr>
          <a:xfrm>
            <a:off x="14685657" y="3399800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4" h="29845">
                <a:moveTo>
                  <a:pt x="16823" y="293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0" name="object 11170"/>
          <p:cNvSpPr/>
          <p:nvPr/>
        </p:nvSpPr>
        <p:spPr>
          <a:xfrm>
            <a:off x="14652369" y="3341098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4" h="29845">
                <a:moveTo>
                  <a:pt x="16823" y="293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1" name="object 11171"/>
          <p:cNvSpPr/>
          <p:nvPr/>
        </p:nvSpPr>
        <p:spPr>
          <a:xfrm>
            <a:off x="14619439" y="3282039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465" y="293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2" name="object 11172"/>
          <p:cNvSpPr/>
          <p:nvPr/>
        </p:nvSpPr>
        <p:spPr>
          <a:xfrm>
            <a:off x="14586151" y="3222979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465" y="2970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3" name="object 11173"/>
          <p:cNvSpPr/>
          <p:nvPr/>
        </p:nvSpPr>
        <p:spPr>
          <a:xfrm>
            <a:off x="14552863" y="316427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4">
                <a:moveTo>
                  <a:pt x="16465" y="293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4" name="object 11174"/>
          <p:cNvSpPr/>
          <p:nvPr/>
        </p:nvSpPr>
        <p:spPr>
          <a:xfrm>
            <a:off x="14519574" y="310521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4">
                <a:moveTo>
                  <a:pt x="16465" y="2970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5" name="object 11175"/>
          <p:cNvSpPr/>
          <p:nvPr/>
        </p:nvSpPr>
        <p:spPr>
          <a:xfrm>
            <a:off x="14487360" y="3048306"/>
            <a:ext cx="15875" cy="27940"/>
          </a:xfrm>
          <a:custGeom>
            <a:avLst/>
            <a:gdLst/>
            <a:ahLst/>
            <a:cxnLst/>
            <a:rect l="l" t="t" r="r" b="b"/>
            <a:pathLst>
              <a:path w="15875" h="27939">
                <a:moveTo>
                  <a:pt x="15391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6" name="object 11176"/>
          <p:cNvSpPr/>
          <p:nvPr/>
        </p:nvSpPr>
        <p:spPr>
          <a:xfrm>
            <a:off x="8018732" y="10794410"/>
            <a:ext cx="83185" cy="19050"/>
          </a:xfrm>
          <a:custGeom>
            <a:avLst/>
            <a:gdLst/>
            <a:ahLst/>
            <a:cxnLst/>
            <a:rect l="l" t="t" r="r" b="b"/>
            <a:pathLst>
              <a:path w="83184" h="19050">
                <a:moveTo>
                  <a:pt x="0" y="18970"/>
                </a:moveTo>
                <a:lnTo>
                  <a:pt x="8268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7" name="object 11177"/>
          <p:cNvSpPr/>
          <p:nvPr/>
        </p:nvSpPr>
        <p:spPr>
          <a:xfrm>
            <a:off x="8134345" y="1077937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8" name="object 11178"/>
          <p:cNvSpPr/>
          <p:nvPr/>
        </p:nvSpPr>
        <p:spPr>
          <a:xfrm>
            <a:off x="8200205" y="10756827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9" name="object 11179"/>
          <p:cNvSpPr/>
          <p:nvPr/>
        </p:nvSpPr>
        <p:spPr>
          <a:xfrm>
            <a:off x="8299354" y="1074143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0" name="object 11180"/>
          <p:cNvSpPr/>
          <p:nvPr/>
        </p:nvSpPr>
        <p:spPr>
          <a:xfrm>
            <a:off x="8365214" y="10718886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1" name="object 11181"/>
          <p:cNvSpPr/>
          <p:nvPr/>
        </p:nvSpPr>
        <p:spPr>
          <a:xfrm>
            <a:off x="8464005" y="1070385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2" name="object 11182"/>
          <p:cNvSpPr/>
          <p:nvPr/>
        </p:nvSpPr>
        <p:spPr>
          <a:xfrm>
            <a:off x="8529865" y="10680944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3" name="object 11183"/>
          <p:cNvSpPr/>
          <p:nvPr/>
        </p:nvSpPr>
        <p:spPr>
          <a:xfrm>
            <a:off x="8629013" y="1066591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4" name="object 11184"/>
          <p:cNvSpPr/>
          <p:nvPr/>
        </p:nvSpPr>
        <p:spPr>
          <a:xfrm>
            <a:off x="8694873" y="10643003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5" name="object 11185"/>
          <p:cNvSpPr/>
          <p:nvPr/>
        </p:nvSpPr>
        <p:spPr>
          <a:xfrm>
            <a:off x="8793664" y="1062796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6" name="object 11186"/>
          <p:cNvSpPr/>
          <p:nvPr/>
        </p:nvSpPr>
        <p:spPr>
          <a:xfrm>
            <a:off x="8859525" y="10605420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7" name="object 11187"/>
          <p:cNvSpPr/>
          <p:nvPr/>
        </p:nvSpPr>
        <p:spPr>
          <a:xfrm>
            <a:off x="8958673" y="10590028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8" name="object 11188"/>
          <p:cNvSpPr/>
          <p:nvPr/>
        </p:nvSpPr>
        <p:spPr>
          <a:xfrm>
            <a:off x="9024533" y="10567479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9" name="object 11189"/>
          <p:cNvSpPr/>
          <p:nvPr/>
        </p:nvSpPr>
        <p:spPr>
          <a:xfrm>
            <a:off x="9123324" y="1055244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0" name="object 11190"/>
          <p:cNvSpPr/>
          <p:nvPr/>
        </p:nvSpPr>
        <p:spPr>
          <a:xfrm>
            <a:off x="9189184" y="10529537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1" name="object 11191"/>
          <p:cNvSpPr/>
          <p:nvPr/>
        </p:nvSpPr>
        <p:spPr>
          <a:xfrm>
            <a:off x="9288333" y="1051450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2" name="object 11192"/>
          <p:cNvSpPr/>
          <p:nvPr/>
        </p:nvSpPr>
        <p:spPr>
          <a:xfrm>
            <a:off x="9354193" y="1049195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3" name="object 11193"/>
          <p:cNvSpPr/>
          <p:nvPr/>
        </p:nvSpPr>
        <p:spPr>
          <a:xfrm>
            <a:off x="9452983" y="1047656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4" name="object 11194"/>
          <p:cNvSpPr/>
          <p:nvPr/>
        </p:nvSpPr>
        <p:spPr>
          <a:xfrm>
            <a:off x="9518843" y="10454013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5" name="object 11195"/>
          <p:cNvSpPr/>
          <p:nvPr/>
        </p:nvSpPr>
        <p:spPr>
          <a:xfrm>
            <a:off x="9617634" y="10438979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6" name="object 11196"/>
          <p:cNvSpPr/>
          <p:nvPr/>
        </p:nvSpPr>
        <p:spPr>
          <a:xfrm>
            <a:off x="9683853" y="1041607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7" name="object 11197"/>
          <p:cNvSpPr/>
          <p:nvPr/>
        </p:nvSpPr>
        <p:spPr>
          <a:xfrm>
            <a:off x="9782643" y="1040103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8" name="object 11198"/>
          <p:cNvSpPr/>
          <p:nvPr/>
        </p:nvSpPr>
        <p:spPr>
          <a:xfrm>
            <a:off x="9848503" y="10378130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9" name="object 11199"/>
          <p:cNvSpPr/>
          <p:nvPr/>
        </p:nvSpPr>
        <p:spPr>
          <a:xfrm>
            <a:off x="9947294" y="1036309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0" name="object 11200"/>
          <p:cNvSpPr/>
          <p:nvPr/>
        </p:nvSpPr>
        <p:spPr>
          <a:xfrm>
            <a:off x="10013512" y="10340547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1" name="object 11201"/>
          <p:cNvSpPr/>
          <p:nvPr/>
        </p:nvSpPr>
        <p:spPr>
          <a:xfrm>
            <a:off x="10112302" y="1032515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2" name="object 11202"/>
          <p:cNvSpPr/>
          <p:nvPr/>
        </p:nvSpPr>
        <p:spPr>
          <a:xfrm>
            <a:off x="10178163" y="10302605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3" name="object 11203"/>
          <p:cNvSpPr/>
          <p:nvPr/>
        </p:nvSpPr>
        <p:spPr>
          <a:xfrm>
            <a:off x="10276953" y="1028757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4" name="object 11204"/>
          <p:cNvSpPr/>
          <p:nvPr/>
        </p:nvSpPr>
        <p:spPr>
          <a:xfrm>
            <a:off x="10342813" y="10264664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0" y="15391"/>
                </a:moveTo>
                <a:lnTo>
                  <a:pt x="662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5" name="object 11205"/>
          <p:cNvSpPr/>
          <p:nvPr/>
        </p:nvSpPr>
        <p:spPr>
          <a:xfrm>
            <a:off x="10441962" y="1024963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6" name="object 11206"/>
          <p:cNvSpPr/>
          <p:nvPr/>
        </p:nvSpPr>
        <p:spPr>
          <a:xfrm>
            <a:off x="10507822" y="1022708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7" name="object 11207"/>
          <p:cNvSpPr/>
          <p:nvPr/>
        </p:nvSpPr>
        <p:spPr>
          <a:xfrm>
            <a:off x="10606613" y="1021168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8" name="object 11208"/>
          <p:cNvSpPr/>
          <p:nvPr/>
        </p:nvSpPr>
        <p:spPr>
          <a:xfrm>
            <a:off x="10672473" y="10189140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9" name="object 11209"/>
          <p:cNvSpPr/>
          <p:nvPr/>
        </p:nvSpPr>
        <p:spPr>
          <a:xfrm>
            <a:off x="10771621" y="10173748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0" name="object 11210"/>
          <p:cNvSpPr/>
          <p:nvPr/>
        </p:nvSpPr>
        <p:spPr>
          <a:xfrm>
            <a:off x="10837481" y="10151198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1" name="object 11211"/>
          <p:cNvSpPr/>
          <p:nvPr/>
        </p:nvSpPr>
        <p:spPr>
          <a:xfrm>
            <a:off x="10936272" y="1013616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2" name="object 11212"/>
          <p:cNvSpPr/>
          <p:nvPr/>
        </p:nvSpPr>
        <p:spPr>
          <a:xfrm>
            <a:off x="11002133" y="10113257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0" y="15391"/>
                </a:moveTo>
                <a:lnTo>
                  <a:pt x="662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3" name="object 11213"/>
          <p:cNvSpPr/>
          <p:nvPr/>
        </p:nvSpPr>
        <p:spPr>
          <a:xfrm>
            <a:off x="11101281" y="1009822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4" name="object 11214"/>
          <p:cNvSpPr/>
          <p:nvPr/>
        </p:nvSpPr>
        <p:spPr>
          <a:xfrm>
            <a:off x="11167141" y="10075674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5" name="object 11215"/>
          <p:cNvSpPr/>
          <p:nvPr/>
        </p:nvSpPr>
        <p:spPr>
          <a:xfrm>
            <a:off x="11265932" y="1006028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6" name="object 11216"/>
          <p:cNvSpPr/>
          <p:nvPr/>
        </p:nvSpPr>
        <p:spPr>
          <a:xfrm>
            <a:off x="11331792" y="10037732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7" name="object 11217"/>
          <p:cNvSpPr/>
          <p:nvPr/>
        </p:nvSpPr>
        <p:spPr>
          <a:xfrm>
            <a:off x="11430941" y="1002269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8" name="object 11218"/>
          <p:cNvSpPr/>
          <p:nvPr/>
        </p:nvSpPr>
        <p:spPr>
          <a:xfrm>
            <a:off x="11496801" y="999979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9" name="object 11219"/>
          <p:cNvSpPr/>
          <p:nvPr/>
        </p:nvSpPr>
        <p:spPr>
          <a:xfrm>
            <a:off x="11595591" y="998475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0" name="object 11220"/>
          <p:cNvSpPr/>
          <p:nvPr/>
        </p:nvSpPr>
        <p:spPr>
          <a:xfrm>
            <a:off x="11661451" y="9961850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1" name="object 11221"/>
          <p:cNvSpPr/>
          <p:nvPr/>
        </p:nvSpPr>
        <p:spPr>
          <a:xfrm>
            <a:off x="11760242" y="9946816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2" name="object 11222"/>
          <p:cNvSpPr/>
          <p:nvPr/>
        </p:nvSpPr>
        <p:spPr>
          <a:xfrm>
            <a:off x="11826460" y="9924267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3" name="object 11223"/>
          <p:cNvSpPr/>
          <p:nvPr/>
        </p:nvSpPr>
        <p:spPr>
          <a:xfrm>
            <a:off x="11925251" y="990887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4" name="object 11224"/>
          <p:cNvSpPr/>
          <p:nvPr/>
        </p:nvSpPr>
        <p:spPr>
          <a:xfrm>
            <a:off x="11991111" y="9886325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5" name="object 11225"/>
          <p:cNvSpPr/>
          <p:nvPr/>
        </p:nvSpPr>
        <p:spPr>
          <a:xfrm>
            <a:off x="12089901" y="987129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6" name="object 11226"/>
          <p:cNvSpPr/>
          <p:nvPr/>
        </p:nvSpPr>
        <p:spPr>
          <a:xfrm>
            <a:off x="12156120" y="9848384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0" y="15391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7" name="object 11227"/>
          <p:cNvSpPr/>
          <p:nvPr/>
        </p:nvSpPr>
        <p:spPr>
          <a:xfrm>
            <a:off x="12254910" y="983335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8" name="object 11228"/>
          <p:cNvSpPr/>
          <p:nvPr/>
        </p:nvSpPr>
        <p:spPr>
          <a:xfrm>
            <a:off x="12320771" y="9810801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9" name="object 11229"/>
          <p:cNvSpPr/>
          <p:nvPr/>
        </p:nvSpPr>
        <p:spPr>
          <a:xfrm>
            <a:off x="12419561" y="979540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0" name="object 11230"/>
          <p:cNvSpPr/>
          <p:nvPr/>
        </p:nvSpPr>
        <p:spPr>
          <a:xfrm>
            <a:off x="12485779" y="9772859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1" name="object 11231"/>
          <p:cNvSpPr/>
          <p:nvPr/>
        </p:nvSpPr>
        <p:spPr>
          <a:xfrm>
            <a:off x="12584569" y="975782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2" name="object 11232"/>
          <p:cNvSpPr/>
          <p:nvPr/>
        </p:nvSpPr>
        <p:spPr>
          <a:xfrm>
            <a:off x="12650430" y="9734918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3" name="object 11233"/>
          <p:cNvSpPr/>
          <p:nvPr/>
        </p:nvSpPr>
        <p:spPr>
          <a:xfrm>
            <a:off x="12749221" y="971988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4" name="object 11234"/>
          <p:cNvSpPr/>
          <p:nvPr/>
        </p:nvSpPr>
        <p:spPr>
          <a:xfrm>
            <a:off x="12815081" y="9696977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0" y="15391"/>
                </a:moveTo>
                <a:lnTo>
                  <a:pt x="662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5" name="object 11235"/>
          <p:cNvSpPr/>
          <p:nvPr/>
        </p:nvSpPr>
        <p:spPr>
          <a:xfrm>
            <a:off x="12914229" y="968194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6" name="object 11236"/>
          <p:cNvSpPr/>
          <p:nvPr/>
        </p:nvSpPr>
        <p:spPr>
          <a:xfrm>
            <a:off x="12980089" y="9653666"/>
            <a:ext cx="64769" cy="20955"/>
          </a:xfrm>
          <a:custGeom>
            <a:avLst/>
            <a:gdLst/>
            <a:ahLst/>
            <a:cxnLst/>
            <a:rect l="l" t="t" r="r" b="b"/>
            <a:pathLst>
              <a:path w="64769" h="20954">
                <a:moveTo>
                  <a:pt x="0" y="20402"/>
                </a:moveTo>
                <a:lnTo>
                  <a:pt x="11811" y="17180"/>
                </a:lnTo>
                <a:lnTo>
                  <a:pt x="41162" y="8232"/>
                </a:lnTo>
                <a:lnTo>
                  <a:pt x="644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7" name="object 11237"/>
          <p:cNvSpPr/>
          <p:nvPr/>
        </p:nvSpPr>
        <p:spPr>
          <a:xfrm>
            <a:off x="13076017" y="9627179"/>
            <a:ext cx="31115" cy="14604"/>
          </a:xfrm>
          <a:custGeom>
            <a:avLst/>
            <a:gdLst/>
            <a:ahLst/>
            <a:cxnLst/>
            <a:rect l="l" t="t" r="r" b="b"/>
            <a:pathLst>
              <a:path w="31115" h="14604">
                <a:moveTo>
                  <a:pt x="0" y="14317"/>
                </a:moveTo>
                <a:lnTo>
                  <a:pt x="3221" y="12885"/>
                </a:lnTo>
                <a:lnTo>
                  <a:pt x="3078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8" name="object 11238"/>
          <p:cNvSpPr/>
          <p:nvPr/>
        </p:nvSpPr>
        <p:spPr>
          <a:xfrm>
            <a:off x="13136508" y="9575994"/>
            <a:ext cx="57785" cy="36195"/>
          </a:xfrm>
          <a:custGeom>
            <a:avLst/>
            <a:gdLst/>
            <a:ahLst/>
            <a:cxnLst/>
            <a:rect l="l" t="t" r="r" b="b"/>
            <a:pathLst>
              <a:path w="57784" h="36195">
                <a:moveTo>
                  <a:pt x="0" y="35793"/>
                </a:moveTo>
                <a:lnTo>
                  <a:pt x="24697" y="21476"/>
                </a:lnTo>
                <a:lnTo>
                  <a:pt x="50826" y="4653"/>
                </a:lnTo>
                <a:lnTo>
                  <a:pt x="5762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9" name="object 11239"/>
          <p:cNvSpPr/>
          <p:nvPr/>
        </p:nvSpPr>
        <p:spPr>
          <a:xfrm>
            <a:off x="13221338" y="9534473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69" h="21590">
                <a:moveTo>
                  <a:pt x="0" y="21476"/>
                </a:moveTo>
                <a:lnTo>
                  <a:pt x="15391" y="9306"/>
                </a:lnTo>
                <a:lnTo>
                  <a:pt x="2612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0" name="object 11240"/>
          <p:cNvSpPr/>
          <p:nvPr/>
        </p:nvSpPr>
        <p:spPr>
          <a:xfrm>
            <a:off x="13272881" y="9463244"/>
            <a:ext cx="46990" cy="48895"/>
          </a:xfrm>
          <a:custGeom>
            <a:avLst/>
            <a:gdLst/>
            <a:ahLst/>
            <a:cxnLst/>
            <a:rect l="l" t="t" r="r" b="b"/>
            <a:pathLst>
              <a:path w="46990" h="48895">
                <a:moveTo>
                  <a:pt x="0" y="48679"/>
                </a:moveTo>
                <a:lnTo>
                  <a:pt x="9664" y="39373"/>
                </a:lnTo>
                <a:lnTo>
                  <a:pt x="31140" y="17180"/>
                </a:lnTo>
                <a:lnTo>
                  <a:pt x="4653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1" name="object 11241"/>
          <p:cNvSpPr/>
          <p:nvPr/>
        </p:nvSpPr>
        <p:spPr>
          <a:xfrm>
            <a:off x="13340889" y="9409911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27203"/>
                </a:moveTo>
                <a:lnTo>
                  <a:pt x="3221" y="23265"/>
                </a:lnTo>
                <a:lnTo>
                  <a:pt x="2040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2" name="object 11242"/>
          <p:cNvSpPr/>
          <p:nvPr/>
        </p:nvSpPr>
        <p:spPr>
          <a:xfrm>
            <a:off x="13379905" y="9322575"/>
            <a:ext cx="33020" cy="59055"/>
          </a:xfrm>
          <a:custGeom>
            <a:avLst/>
            <a:gdLst/>
            <a:ahLst/>
            <a:cxnLst/>
            <a:rect l="l" t="t" r="r" b="b"/>
            <a:pathLst>
              <a:path w="33019" h="59054">
                <a:moveTo>
                  <a:pt x="0" y="59059"/>
                </a:moveTo>
                <a:lnTo>
                  <a:pt x="15391" y="33646"/>
                </a:lnTo>
                <a:lnTo>
                  <a:pt x="30066" y="6442"/>
                </a:ln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3" name="object 11243"/>
          <p:cNvSpPr/>
          <p:nvPr/>
        </p:nvSpPr>
        <p:spPr>
          <a:xfrm>
            <a:off x="13427152" y="9260652"/>
            <a:ext cx="12700" cy="31750"/>
          </a:xfrm>
          <a:custGeom>
            <a:avLst/>
            <a:gdLst/>
            <a:ahLst/>
            <a:cxnLst/>
            <a:rect l="l" t="t" r="r" b="b"/>
            <a:pathLst>
              <a:path w="12700" h="31750">
                <a:moveTo>
                  <a:pt x="0" y="31498"/>
                </a:moveTo>
                <a:lnTo>
                  <a:pt x="8232" y="12169"/>
                </a:lnTo>
                <a:lnTo>
                  <a:pt x="1252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4" name="object 11244"/>
          <p:cNvSpPr/>
          <p:nvPr/>
        </p:nvSpPr>
        <p:spPr>
          <a:xfrm>
            <a:off x="13450775" y="9164009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4653" y="50469"/>
                </a:lnTo>
                <a:lnTo>
                  <a:pt x="1968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5" name="object 11245"/>
          <p:cNvSpPr/>
          <p:nvPr/>
        </p:nvSpPr>
        <p:spPr>
          <a:xfrm>
            <a:off x="13480127" y="909922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6" name="object 11246"/>
          <p:cNvSpPr/>
          <p:nvPr/>
        </p:nvSpPr>
        <p:spPr>
          <a:xfrm>
            <a:off x="13499098" y="9001864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7" name="object 11247"/>
          <p:cNvSpPr/>
          <p:nvPr/>
        </p:nvSpPr>
        <p:spPr>
          <a:xfrm>
            <a:off x="13527732" y="893707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8" name="object 11248"/>
          <p:cNvSpPr/>
          <p:nvPr/>
        </p:nvSpPr>
        <p:spPr>
          <a:xfrm>
            <a:off x="13547061" y="883971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9" name="object 11249"/>
          <p:cNvSpPr/>
          <p:nvPr/>
        </p:nvSpPr>
        <p:spPr>
          <a:xfrm>
            <a:off x="13575696" y="877493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0" name="object 11250"/>
          <p:cNvSpPr/>
          <p:nvPr/>
        </p:nvSpPr>
        <p:spPr>
          <a:xfrm>
            <a:off x="13595024" y="867757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1" name="object 11251"/>
          <p:cNvSpPr/>
          <p:nvPr/>
        </p:nvSpPr>
        <p:spPr>
          <a:xfrm>
            <a:off x="13623659" y="861242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2" name="object 11252"/>
          <p:cNvSpPr/>
          <p:nvPr/>
        </p:nvSpPr>
        <p:spPr>
          <a:xfrm>
            <a:off x="13642630" y="8515429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3" name="object 11253"/>
          <p:cNvSpPr/>
          <p:nvPr/>
        </p:nvSpPr>
        <p:spPr>
          <a:xfrm>
            <a:off x="13671622" y="845028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4" name="object 11254"/>
          <p:cNvSpPr/>
          <p:nvPr/>
        </p:nvSpPr>
        <p:spPr>
          <a:xfrm>
            <a:off x="13690593" y="8353283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5" name="object 11255"/>
          <p:cNvSpPr/>
          <p:nvPr/>
        </p:nvSpPr>
        <p:spPr>
          <a:xfrm>
            <a:off x="13719587" y="828813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6" name="object 11256"/>
          <p:cNvSpPr/>
          <p:nvPr/>
        </p:nvSpPr>
        <p:spPr>
          <a:xfrm>
            <a:off x="13738556" y="819078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7" name="object 11257"/>
          <p:cNvSpPr/>
          <p:nvPr/>
        </p:nvSpPr>
        <p:spPr>
          <a:xfrm>
            <a:off x="13767192" y="81259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8" name="object 11258"/>
          <p:cNvSpPr/>
          <p:nvPr/>
        </p:nvSpPr>
        <p:spPr>
          <a:xfrm>
            <a:off x="13786521" y="802863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9" name="object 11259"/>
          <p:cNvSpPr/>
          <p:nvPr/>
        </p:nvSpPr>
        <p:spPr>
          <a:xfrm>
            <a:off x="13815155" y="796384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0" name="object 11260"/>
          <p:cNvSpPr/>
          <p:nvPr/>
        </p:nvSpPr>
        <p:spPr>
          <a:xfrm>
            <a:off x="13834484" y="786648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1" name="object 11261"/>
          <p:cNvSpPr/>
          <p:nvPr/>
        </p:nvSpPr>
        <p:spPr>
          <a:xfrm>
            <a:off x="13863119" y="780170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2" name="object 11262"/>
          <p:cNvSpPr/>
          <p:nvPr/>
        </p:nvSpPr>
        <p:spPr>
          <a:xfrm>
            <a:off x="13882447" y="770434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3" name="object 11263"/>
          <p:cNvSpPr/>
          <p:nvPr/>
        </p:nvSpPr>
        <p:spPr>
          <a:xfrm>
            <a:off x="13911082" y="763955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4" name="object 11264"/>
          <p:cNvSpPr/>
          <p:nvPr/>
        </p:nvSpPr>
        <p:spPr>
          <a:xfrm>
            <a:off x="13930053" y="7542199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5" name="object 11265"/>
          <p:cNvSpPr/>
          <p:nvPr/>
        </p:nvSpPr>
        <p:spPr>
          <a:xfrm>
            <a:off x="13959045" y="747741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6" name="object 11266"/>
          <p:cNvSpPr/>
          <p:nvPr/>
        </p:nvSpPr>
        <p:spPr>
          <a:xfrm>
            <a:off x="13978016" y="7380054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7" name="object 11267"/>
          <p:cNvSpPr/>
          <p:nvPr/>
        </p:nvSpPr>
        <p:spPr>
          <a:xfrm>
            <a:off x="14006652" y="731526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8" name="object 11268"/>
          <p:cNvSpPr/>
          <p:nvPr/>
        </p:nvSpPr>
        <p:spPr>
          <a:xfrm>
            <a:off x="14025981" y="721790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9" name="object 11269"/>
          <p:cNvSpPr/>
          <p:nvPr/>
        </p:nvSpPr>
        <p:spPr>
          <a:xfrm>
            <a:off x="14054614" y="715312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0" name="object 11270"/>
          <p:cNvSpPr/>
          <p:nvPr/>
        </p:nvSpPr>
        <p:spPr>
          <a:xfrm>
            <a:off x="14073944" y="705576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1" name="object 11271"/>
          <p:cNvSpPr/>
          <p:nvPr/>
        </p:nvSpPr>
        <p:spPr>
          <a:xfrm>
            <a:off x="14102579" y="699061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2" name="object 11272"/>
          <p:cNvSpPr/>
          <p:nvPr/>
        </p:nvSpPr>
        <p:spPr>
          <a:xfrm>
            <a:off x="14121907" y="689361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3" name="object 11273"/>
          <p:cNvSpPr/>
          <p:nvPr/>
        </p:nvSpPr>
        <p:spPr>
          <a:xfrm>
            <a:off x="14150542" y="682847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4" name="object 11274"/>
          <p:cNvSpPr/>
          <p:nvPr/>
        </p:nvSpPr>
        <p:spPr>
          <a:xfrm>
            <a:off x="14169513" y="6731115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5" name="object 11275"/>
          <p:cNvSpPr/>
          <p:nvPr/>
        </p:nvSpPr>
        <p:spPr>
          <a:xfrm>
            <a:off x="14198505" y="66663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6" name="object 11276"/>
          <p:cNvSpPr/>
          <p:nvPr/>
        </p:nvSpPr>
        <p:spPr>
          <a:xfrm>
            <a:off x="14217476" y="656897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7" name="object 11277"/>
          <p:cNvSpPr/>
          <p:nvPr/>
        </p:nvSpPr>
        <p:spPr>
          <a:xfrm>
            <a:off x="14246111" y="650418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8" name="object 11278"/>
          <p:cNvSpPr/>
          <p:nvPr/>
        </p:nvSpPr>
        <p:spPr>
          <a:xfrm>
            <a:off x="14265439" y="6406824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9" name="object 11279"/>
          <p:cNvSpPr/>
          <p:nvPr/>
        </p:nvSpPr>
        <p:spPr>
          <a:xfrm>
            <a:off x="14294074" y="634203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0" name="object 11280"/>
          <p:cNvSpPr/>
          <p:nvPr/>
        </p:nvSpPr>
        <p:spPr>
          <a:xfrm>
            <a:off x="14313403" y="622821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1251"/>
                </a:moveTo>
                <a:lnTo>
                  <a:pt x="2398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1" name="object 11281"/>
          <p:cNvSpPr/>
          <p:nvPr/>
        </p:nvSpPr>
        <p:spPr>
          <a:xfrm>
            <a:off x="13924684" y="3997912"/>
            <a:ext cx="622935" cy="2232025"/>
          </a:xfrm>
          <a:custGeom>
            <a:avLst/>
            <a:gdLst/>
            <a:ahLst/>
            <a:cxnLst/>
            <a:rect l="l" t="t" r="r" b="b"/>
            <a:pathLst>
              <a:path w="622934" h="2232025">
                <a:moveTo>
                  <a:pt x="417711" y="2231734"/>
                </a:moveTo>
                <a:lnTo>
                  <a:pt x="0" y="2108245"/>
                </a:lnTo>
                <a:lnTo>
                  <a:pt x="62245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2" name="object 11282"/>
          <p:cNvSpPr/>
          <p:nvPr/>
        </p:nvSpPr>
        <p:spPr>
          <a:xfrm>
            <a:off x="591549" y="12096225"/>
            <a:ext cx="379095" cy="149225"/>
          </a:xfrm>
          <a:custGeom>
            <a:avLst/>
            <a:gdLst/>
            <a:ahLst/>
            <a:cxnLst/>
            <a:rect l="l" t="t" r="r" b="b"/>
            <a:pathLst>
              <a:path w="379094" h="149225">
                <a:moveTo>
                  <a:pt x="0" y="148901"/>
                </a:moveTo>
                <a:lnTo>
                  <a:pt x="37869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3" name="object 11283"/>
          <p:cNvSpPr/>
          <p:nvPr/>
        </p:nvSpPr>
        <p:spPr>
          <a:xfrm>
            <a:off x="586896" y="12189646"/>
            <a:ext cx="111125" cy="43815"/>
          </a:xfrm>
          <a:custGeom>
            <a:avLst/>
            <a:gdLst/>
            <a:ahLst/>
            <a:cxnLst/>
            <a:rect l="l" t="t" r="r" b="b"/>
            <a:pathLst>
              <a:path w="111125" h="43815">
                <a:moveTo>
                  <a:pt x="0" y="43668"/>
                </a:moveTo>
                <a:lnTo>
                  <a:pt x="110602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4" name="object 11284"/>
          <p:cNvSpPr/>
          <p:nvPr/>
        </p:nvSpPr>
        <p:spPr>
          <a:xfrm>
            <a:off x="728997" y="12164948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527"/>
                </a:moveTo>
                <a:lnTo>
                  <a:pt x="31498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5" name="object 11285"/>
          <p:cNvSpPr/>
          <p:nvPr/>
        </p:nvSpPr>
        <p:spPr>
          <a:xfrm>
            <a:off x="791994" y="12140251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527"/>
                </a:moveTo>
                <a:lnTo>
                  <a:pt x="3114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6" name="object 11286"/>
          <p:cNvSpPr/>
          <p:nvPr/>
        </p:nvSpPr>
        <p:spPr>
          <a:xfrm>
            <a:off x="854633" y="12084413"/>
            <a:ext cx="111125" cy="43815"/>
          </a:xfrm>
          <a:custGeom>
            <a:avLst/>
            <a:gdLst/>
            <a:ahLst/>
            <a:cxnLst/>
            <a:rect l="l" t="t" r="r" b="b"/>
            <a:pathLst>
              <a:path w="111125" h="43815">
                <a:moveTo>
                  <a:pt x="0" y="43310"/>
                </a:moveTo>
                <a:lnTo>
                  <a:pt x="11096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7" name="object 11287"/>
          <p:cNvSpPr/>
          <p:nvPr/>
        </p:nvSpPr>
        <p:spPr>
          <a:xfrm>
            <a:off x="687476" y="12354297"/>
            <a:ext cx="342265" cy="135255"/>
          </a:xfrm>
          <a:custGeom>
            <a:avLst/>
            <a:gdLst/>
            <a:ahLst/>
            <a:cxnLst/>
            <a:rect l="l" t="t" r="r" b="b"/>
            <a:pathLst>
              <a:path w="342265" h="135254">
                <a:moveTo>
                  <a:pt x="0" y="134942"/>
                </a:moveTo>
                <a:lnTo>
                  <a:pt x="34218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8" name="object 11288"/>
          <p:cNvSpPr/>
          <p:nvPr/>
        </p:nvSpPr>
        <p:spPr>
          <a:xfrm>
            <a:off x="692130" y="12464542"/>
            <a:ext cx="92710" cy="36195"/>
          </a:xfrm>
          <a:custGeom>
            <a:avLst/>
            <a:gdLst/>
            <a:ahLst/>
            <a:cxnLst/>
            <a:rect l="l" t="t" r="r" b="b"/>
            <a:pathLst>
              <a:path w="92709" h="36195">
                <a:moveTo>
                  <a:pt x="0" y="36151"/>
                </a:moveTo>
                <a:lnTo>
                  <a:pt x="9234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9" name="object 11289"/>
          <p:cNvSpPr/>
          <p:nvPr/>
        </p:nvSpPr>
        <p:spPr>
          <a:xfrm>
            <a:off x="815976" y="12439844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169"/>
                </a:moveTo>
                <a:lnTo>
                  <a:pt x="31498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0" name="object 11290"/>
          <p:cNvSpPr/>
          <p:nvPr/>
        </p:nvSpPr>
        <p:spPr>
          <a:xfrm>
            <a:off x="878972" y="12415146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169"/>
                </a:moveTo>
                <a:lnTo>
                  <a:pt x="3114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1" name="object 11291"/>
          <p:cNvSpPr/>
          <p:nvPr/>
        </p:nvSpPr>
        <p:spPr>
          <a:xfrm>
            <a:off x="941611" y="12366109"/>
            <a:ext cx="92710" cy="36830"/>
          </a:xfrm>
          <a:custGeom>
            <a:avLst/>
            <a:gdLst/>
            <a:ahLst/>
            <a:cxnLst/>
            <a:rect l="l" t="t" r="r" b="b"/>
            <a:pathLst>
              <a:path w="92709" h="36829">
                <a:moveTo>
                  <a:pt x="0" y="36509"/>
                </a:moveTo>
                <a:lnTo>
                  <a:pt x="9270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2" name="object 11292"/>
          <p:cNvSpPr/>
          <p:nvPr/>
        </p:nvSpPr>
        <p:spPr>
          <a:xfrm>
            <a:off x="733650" y="12472416"/>
            <a:ext cx="342265" cy="134620"/>
          </a:xfrm>
          <a:custGeom>
            <a:avLst/>
            <a:gdLst/>
            <a:ahLst/>
            <a:cxnLst/>
            <a:rect l="l" t="t" r="r" b="b"/>
            <a:pathLst>
              <a:path w="342265" h="134620">
                <a:moveTo>
                  <a:pt x="0" y="134584"/>
                </a:moveTo>
                <a:lnTo>
                  <a:pt x="34218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3" name="object 11293"/>
          <p:cNvSpPr/>
          <p:nvPr/>
        </p:nvSpPr>
        <p:spPr>
          <a:xfrm>
            <a:off x="736872" y="12572280"/>
            <a:ext cx="108585" cy="43180"/>
          </a:xfrm>
          <a:custGeom>
            <a:avLst/>
            <a:gdLst/>
            <a:ahLst/>
            <a:cxnLst/>
            <a:rect l="l" t="t" r="r" b="b"/>
            <a:pathLst>
              <a:path w="108584" h="43179">
                <a:moveTo>
                  <a:pt x="0" y="42594"/>
                </a:moveTo>
                <a:lnTo>
                  <a:pt x="10809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4" name="object 11294"/>
          <p:cNvSpPr/>
          <p:nvPr/>
        </p:nvSpPr>
        <p:spPr>
          <a:xfrm>
            <a:off x="876467" y="12535413"/>
            <a:ext cx="63500" cy="24765"/>
          </a:xfrm>
          <a:custGeom>
            <a:avLst/>
            <a:gdLst/>
            <a:ahLst/>
            <a:cxnLst/>
            <a:rect l="l" t="t" r="r" b="b"/>
            <a:pathLst>
              <a:path w="63500" h="24765">
                <a:moveTo>
                  <a:pt x="0" y="24697"/>
                </a:moveTo>
                <a:lnTo>
                  <a:pt x="6299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5" name="object 11295"/>
          <p:cNvSpPr/>
          <p:nvPr/>
        </p:nvSpPr>
        <p:spPr>
          <a:xfrm>
            <a:off x="970962" y="12480290"/>
            <a:ext cx="108585" cy="43180"/>
          </a:xfrm>
          <a:custGeom>
            <a:avLst/>
            <a:gdLst/>
            <a:ahLst/>
            <a:cxnLst/>
            <a:rect l="l" t="t" r="r" b="b"/>
            <a:pathLst>
              <a:path w="108584" h="43179">
                <a:moveTo>
                  <a:pt x="0" y="42594"/>
                </a:moveTo>
                <a:lnTo>
                  <a:pt x="10809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6" name="object 11296"/>
          <p:cNvSpPr/>
          <p:nvPr/>
        </p:nvSpPr>
        <p:spPr>
          <a:xfrm>
            <a:off x="14547135" y="3997912"/>
            <a:ext cx="361950" cy="106680"/>
          </a:xfrm>
          <a:custGeom>
            <a:avLst/>
            <a:gdLst/>
            <a:ahLst/>
            <a:cxnLst/>
            <a:rect l="l" t="t" r="r" b="b"/>
            <a:pathLst>
              <a:path w="361950" h="106679">
                <a:moveTo>
                  <a:pt x="0" y="0"/>
                </a:moveTo>
                <a:lnTo>
                  <a:pt x="361515" y="1066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7" name="object 11297"/>
          <p:cNvSpPr/>
          <p:nvPr/>
        </p:nvSpPr>
        <p:spPr>
          <a:xfrm>
            <a:off x="14555727" y="4013661"/>
            <a:ext cx="349885" cy="103505"/>
          </a:xfrm>
          <a:custGeom>
            <a:avLst/>
            <a:gdLst/>
            <a:ahLst/>
            <a:cxnLst/>
            <a:rect l="l" t="t" r="r" b="b"/>
            <a:pathLst>
              <a:path w="349884" h="103504">
                <a:moveTo>
                  <a:pt x="0" y="0"/>
                </a:moveTo>
                <a:lnTo>
                  <a:pt x="349346" y="10308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8" name="object 11298"/>
          <p:cNvSpPr/>
          <p:nvPr/>
        </p:nvSpPr>
        <p:spPr>
          <a:xfrm>
            <a:off x="6846132" y="11203889"/>
            <a:ext cx="125095" cy="173990"/>
          </a:xfrm>
          <a:custGeom>
            <a:avLst/>
            <a:gdLst/>
            <a:ahLst/>
            <a:cxnLst/>
            <a:rect l="l" t="t" r="r" b="b"/>
            <a:pathLst>
              <a:path w="125095" h="173990">
                <a:moveTo>
                  <a:pt x="124561" y="173957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9" name="object 11299"/>
          <p:cNvSpPr txBox="1"/>
          <p:nvPr/>
        </p:nvSpPr>
        <p:spPr>
          <a:xfrm rot="3240000">
            <a:off x="6859781" y="11259095"/>
            <a:ext cx="17018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65" dirty="0">
                <a:latin typeface="Arial"/>
                <a:cs typeface="Arial"/>
              </a:rPr>
              <a:t>R15.00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00" name="object 11300"/>
          <p:cNvSpPr/>
          <p:nvPr/>
        </p:nvSpPr>
        <p:spPr>
          <a:xfrm>
            <a:off x="6821434" y="11169527"/>
            <a:ext cx="30480" cy="38735"/>
          </a:xfrm>
          <a:custGeom>
            <a:avLst/>
            <a:gdLst/>
            <a:ahLst/>
            <a:cxnLst/>
            <a:rect l="l" t="t" r="r" b="b"/>
            <a:pathLst>
              <a:path w="30479" h="38734">
                <a:moveTo>
                  <a:pt x="30424" y="30424"/>
                </a:moveTo>
                <a:lnTo>
                  <a:pt x="18970" y="38657"/>
                </a:lnTo>
                <a:lnTo>
                  <a:pt x="0" y="0"/>
                </a:lnTo>
                <a:lnTo>
                  <a:pt x="30424" y="304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1" name="object 11301"/>
          <p:cNvSpPr/>
          <p:nvPr/>
        </p:nvSpPr>
        <p:spPr>
          <a:xfrm>
            <a:off x="7948447" y="11227223"/>
            <a:ext cx="746125" cy="43180"/>
          </a:xfrm>
          <a:custGeom>
            <a:avLst/>
            <a:gdLst/>
            <a:ahLst/>
            <a:cxnLst/>
            <a:rect l="l" t="t" r="r" b="b"/>
            <a:pathLst>
              <a:path w="746125" h="43179">
                <a:moveTo>
                  <a:pt x="0" y="2537"/>
                </a:moveTo>
                <a:lnTo>
                  <a:pt x="49242" y="12725"/>
                </a:lnTo>
                <a:lnTo>
                  <a:pt x="98693" y="21433"/>
                </a:lnTo>
                <a:lnTo>
                  <a:pt x="148321" y="28660"/>
                </a:lnTo>
                <a:lnTo>
                  <a:pt x="198093" y="34408"/>
                </a:lnTo>
                <a:lnTo>
                  <a:pt x="247975" y="38677"/>
                </a:lnTo>
                <a:lnTo>
                  <a:pt x="297935" y="41465"/>
                </a:lnTo>
                <a:lnTo>
                  <a:pt x="347940" y="42774"/>
                </a:lnTo>
                <a:lnTo>
                  <a:pt x="397955" y="42604"/>
                </a:lnTo>
                <a:lnTo>
                  <a:pt x="447950" y="40955"/>
                </a:lnTo>
                <a:lnTo>
                  <a:pt x="497889" y="37826"/>
                </a:lnTo>
                <a:lnTo>
                  <a:pt x="547741" y="33218"/>
                </a:lnTo>
                <a:lnTo>
                  <a:pt x="597473" y="27132"/>
                </a:lnTo>
                <a:lnTo>
                  <a:pt x="647051" y="19566"/>
                </a:lnTo>
                <a:lnTo>
                  <a:pt x="696442" y="10522"/>
                </a:lnTo>
                <a:lnTo>
                  <a:pt x="74561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2" name="object 11302"/>
          <p:cNvSpPr/>
          <p:nvPr/>
        </p:nvSpPr>
        <p:spPr>
          <a:xfrm>
            <a:off x="7945713" y="11242547"/>
            <a:ext cx="165100" cy="27940"/>
          </a:xfrm>
          <a:custGeom>
            <a:avLst/>
            <a:gdLst/>
            <a:ahLst/>
            <a:cxnLst/>
            <a:rect l="l" t="t" r="r" b="b"/>
            <a:pathLst>
              <a:path w="165100" h="27940">
                <a:moveTo>
                  <a:pt x="0" y="0"/>
                </a:moveTo>
                <a:lnTo>
                  <a:pt x="46531" y="9664"/>
                </a:lnTo>
                <a:lnTo>
                  <a:pt x="93063" y="17896"/>
                </a:lnTo>
                <a:lnTo>
                  <a:pt x="139953" y="25055"/>
                </a:lnTo>
                <a:lnTo>
                  <a:pt x="165008" y="2791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3" name="object 11303"/>
          <p:cNvSpPr/>
          <p:nvPr/>
        </p:nvSpPr>
        <p:spPr>
          <a:xfrm>
            <a:off x="8144367" y="11274403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09">
                <a:moveTo>
                  <a:pt x="0" y="0"/>
                </a:moveTo>
                <a:lnTo>
                  <a:pt x="33646" y="322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4" name="object 11304"/>
          <p:cNvSpPr/>
          <p:nvPr/>
        </p:nvSpPr>
        <p:spPr>
          <a:xfrm>
            <a:off x="8211660" y="11279771"/>
            <a:ext cx="33655" cy="1905"/>
          </a:xfrm>
          <a:custGeom>
            <a:avLst/>
            <a:gdLst/>
            <a:ahLst/>
            <a:cxnLst/>
            <a:rect l="l" t="t" r="r" b="b"/>
            <a:pathLst>
              <a:path w="33654" h="1904">
                <a:moveTo>
                  <a:pt x="0" y="0"/>
                </a:moveTo>
                <a:lnTo>
                  <a:pt x="15033" y="1073"/>
                </a:lnTo>
                <a:lnTo>
                  <a:pt x="33646" y="178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5" name="object 11305"/>
          <p:cNvSpPr/>
          <p:nvPr/>
        </p:nvSpPr>
        <p:spPr>
          <a:xfrm>
            <a:off x="8279310" y="11282278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0" y="357"/>
                </a:moveTo>
                <a:lnTo>
                  <a:pt x="42236" y="715"/>
                </a:lnTo>
                <a:lnTo>
                  <a:pt x="8447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6" name="object 11306"/>
          <p:cNvSpPr/>
          <p:nvPr/>
        </p:nvSpPr>
        <p:spPr>
          <a:xfrm>
            <a:off x="8397429" y="11279056"/>
            <a:ext cx="34290" cy="2540"/>
          </a:xfrm>
          <a:custGeom>
            <a:avLst/>
            <a:gdLst/>
            <a:ahLst/>
            <a:cxnLst/>
            <a:rect l="l" t="t" r="r" b="b"/>
            <a:pathLst>
              <a:path w="34290" h="2540">
                <a:moveTo>
                  <a:pt x="0" y="2147"/>
                </a:moveTo>
                <a:lnTo>
                  <a:pt x="18612" y="1073"/>
                </a:lnTo>
                <a:lnTo>
                  <a:pt x="3400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7" name="object 11307"/>
          <p:cNvSpPr/>
          <p:nvPr/>
        </p:nvSpPr>
        <p:spPr>
          <a:xfrm>
            <a:off x="8465078" y="11273329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09">
                <a:moveTo>
                  <a:pt x="0" y="3221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8" name="object 11308"/>
          <p:cNvSpPr/>
          <p:nvPr/>
        </p:nvSpPr>
        <p:spPr>
          <a:xfrm>
            <a:off x="8532371" y="11240041"/>
            <a:ext cx="165100" cy="29209"/>
          </a:xfrm>
          <a:custGeom>
            <a:avLst/>
            <a:gdLst/>
            <a:ahLst/>
            <a:cxnLst/>
            <a:rect l="l" t="t" r="r" b="b"/>
            <a:pathLst>
              <a:path w="165100" h="29209">
                <a:moveTo>
                  <a:pt x="0" y="28992"/>
                </a:moveTo>
                <a:lnTo>
                  <a:pt x="25055" y="25771"/>
                </a:lnTo>
                <a:lnTo>
                  <a:pt x="71587" y="18612"/>
                </a:lnTo>
                <a:lnTo>
                  <a:pt x="118119" y="10022"/>
                </a:lnTo>
                <a:lnTo>
                  <a:pt x="16465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9" name="object 11309"/>
          <p:cNvSpPr/>
          <p:nvPr/>
        </p:nvSpPr>
        <p:spPr>
          <a:xfrm>
            <a:off x="6426185" y="11424540"/>
            <a:ext cx="672465" cy="322580"/>
          </a:xfrm>
          <a:custGeom>
            <a:avLst/>
            <a:gdLst/>
            <a:ahLst/>
            <a:cxnLst/>
            <a:rect l="l" t="t" r="r" b="b"/>
            <a:pathLst>
              <a:path w="672465" h="322579">
                <a:moveTo>
                  <a:pt x="0" y="322374"/>
                </a:moveTo>
                <a:lnTo>
                  <a:pt x="48847" y="310437"/>
                </a:lnTo>
                <a:lnTo>
                  <a:pt x="97248" y="297072"/>
                </a:lnTo>
                <a:lnTo>
                  <a:pt x="145173" y="282295"/>
                </a:lnTo>
                <a:lnTo>
                  <a:pt x="192593" y="266120"/>
                </a:lnTo>
                <a:lnTo>
                  <a:pt x="239478" y="248561"/>
                </a:lnTo>
                <a:lnTo>
                  <a:pt x="285797" y="229633"/>
                </a:lnTo>
                <a:lnTo>
                  <a:pt x="331521" y="209349"/>
                </a:lnTo>
                <a:lnTo>
                  <a:pt x="376621" y="187724"/>
                </a:lnTo>
                <a:lnTo>
                  <a:pt x="421066" y="164772"/>
                </a:lnTo>
                <a:lnTo>
                  <a:pt x="464827" y="140508"/>
                </a:lnTo>
                <a:lnTo>
                  <a:pt x="507873" y="114946"/>
                </a:lnTo>
                <a:lnTo>
                  <a:pt x="550176" y="88099"/>
                </a:lnTo>
                <a:lnTo>
                  <a:pt x="591706" y="59983"/>
                </a:lnTo>
                <a:lnTo>
                  <a:pt x="632432" y="30612"/>
                </a:lnTo>
                <a:lnTo>
                  <a:pt x="67232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0" name="object 11310"/>
          <p:cNvSpPr/>
          <p:nvPr/>
        </p:nvSpPr>
        <p:spPr>
          <a:xfrm>
            <a:off x="6429136" y="11714307"/>
            <a:ext cx="161290" cy="45720"/>
          </a:xfrm>
          <a:custGeom>
            <a:avLst/>
            <a:gdLst/>
            <a:ahLst/>
            <a:cxnLst/>
            <a:rect l="l" t="t" r="r" b="b"/>
            <a:pathLst>
              <a:path w="161290" h="45720">
                <a:moveTo>
                  <a:pt x="0" y="45457"/>
                </a:moveTo>
                <a:lnTo>
                  <a:pt x="46173" y="34003"/>
                </a:lnTo>
                <a:lnTo>
                  <a:pt x="91631" y="21476"/>
                </a:lnTo>
                <a:lnTo>
                  <a:pt x="137089" y="7874"/>
                </a:lnTo>
                <a:lnTo>
                  <a:pt x="16107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1" name="object 11311"/>
          <p:cNvSpPr/>
          <p:nvPr/>
        </p:nvSpPr>
        <p:spPr>
          <a:xfrm>
            <a:off x="6622064" y="11691756"/>
            <a:ext cx="32384" cy="12065"/>
          </a:xfrm>
          <a:custGeom>
            <a:avLst/>
            <a:gdLst/>
            <a:ahLst/>
            <a:cxnLst/>
            <a:rect l="l" t="t" r="r" b="b"/>
            <a:pathLst>
              <a:path w="32384" h="12065">
                <a:moveTo>
                  <a:pt x="0" y="11453"/>
                </a:moveTo>
                <a:lnTo>
                  <a:pt x="3185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2" name="object 11312"/>
          <p:cNvSpPr/>
          <p:nvPr/>
        </p:nvSpPr>
        <p:spPr>
          <a:xfrm>
            <a:off x="6685419" y="11666343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4">
                <a:moveTo>
                  <a:pt x="0" y="12885"/>
                </a:moveTo>
                <a:lnTo>
                  <a:pt x="13959" y="7158"/>
                </a:lnTo>
                <a:lnTo>
                  <a:pt x="3114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3" name="object 11313"/>
          <p:cNvSpPr/>
          <p:nvPr/>
        </p:nvSpPr>
        <p:spPr>
          <a:xfrm>
            <a:off x="6747699" y="11616232"/>
            <a:ext cx="76835" cy="36830"/>
          </a:xfrm>
          <a:custGeom>
            <a:avLst/>
            <a:gdLst/>
            <a:ahLst/>
            <a:cxnLst/>
            <a:rect l="l" t="t" r="r" b="b"/>
            <a:pathLst>
              <a:path w="76834" h="36829">
                <a:moveTo>
                  <a:pt x="0" y="36509"/>
                </a:moveTo>
                <a:lnTo>
                  <a:pt x="38299" y="18612"/>
                </a:lnTo>
                <a:lnTo>
                  <a:pt x="7624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4" name="object 11314"/>
          <p:cNvSpPr/>
          <p:nvPr/>
        </p:nvSpPr>
        <p:spPr>
          <a:xfrm>
            <a:off x="6853649" y="11584018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0" y="16465"/>
                </a:moveTo>
                <a:lnTo>
                  <a:pt x="16465" y="7874"/>
                </a:lnTo>
                <a:lnTo>
                  <a:pt x="29708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5" name="object 11315"/>
          <p:cNvSpPr/>
          <p:nvPr/>
        </p:nvSpPr>
        <p:spPr>
          <a:xfrm>
            <a:off x="6912708" y="11550014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09" h="17779">
                <a:moveTo>
                  <a:pt x="0" y="17538"/>
                </a:moveTo>
                <a:lnTo>
                  <a:pt x="28992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6" name="object 11316"/>
          <p:cNvSpPr/>
          <p:nvPr/>
        </p:nvSpPr>
        <p:spPr>
          <a:xfrm>
            <a:off x="6970336" y="11434758"/>
            <a:ext cx="136525" cy="97155"/>
          </a:xfrm>
          <a:custGeom>
            <a:avLst/>
            <a:gdLst/>
            <a:ahLst/>
            <a:cxnLst/>
            <a:rect l="l" t="t" r="r" b="b"/>
            <a:pathLst>
              <a:path w="136525" h="97154">
                <a:moveTo>
                  <a:pt x="0" y="97000"/>
                </a:moveTo>
                <a:lnTo>
                  <a:pt x="21118" y="83399"/>
                </a:lnTo>
                <a:lnTo>
                  <a:pt x="60491" y="56553"/>
                </a:lnTo>
                <a:lnTo>
                  <a:pt x="98790" y="28992"/>
                </a:lnTo>
                <a:lnTo>
                  <a:pt x="13601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7" name="object 11317"/>
          <p:cNvSpPr/>
          <p:nvPr/>
        </p:nvSpPr>
        <p:spPr>
          <a:xfrm>
            <a:off x="7098358" y="11205875"/>
            <a:ext cx="850265" cy="219075"/>
          </a:xfrm>
          <a:custGeom>
            <a:avLst/>
            <a:gdLst/>
            <a:ahLst/>
            <a:cxnLst/>
            <a:rect l="l" t="t" r="r" b="b"/>
            <a:pathLst>
              <a:path w="850265" h="219075">
                <a:moveTo>
                  <a:pt x="849850" y="24010"/>
                </a:moveTo>
                <a:lnTo>
                  <a:pt x="800042" y="14229"/>
                </a:lnTo>
                <a:lnTo>
                  <a:pt x="750065" y="6981"/>
                </a:lnTo>
                <a:lnTo>
                  <a:pt x="700006" y="2244"/>
                </a:lnTo>
                <a:lnTo>
                  <a:pt x="649955" y="0"/>
                </a:lnTo>
                <a:lnTo>
                  <a:pt x="600001" y="226"/>
                </a:lnTo>
                <a:lnTo>
                  <a:pt x="550233" y="2903"/>
                </a:lnTo>
                <a:lnTo>
                  <a:pt x="500741" y="8010"/>
                </a:lnTo>
                <a:lnTo>
                  <a:pt x="451613" y="15528"/>
                </a:lnTo>
                <a:lnTo>
                  <a:pt x="402939" y="25434"/>
                </a:lnTo>
                <a:lnTo>
                  <a:pt x="354808" y="37710"/>
                </a:lnTo>
                <a:lnTo>
                  <a:pt x="307309" y="52334"/>
                </a:lnTo>
                <a:lnTo>
                  <a:pt x="260531" y="69287"/>
                </a:lnTo>
                <a:lnTo>
                  <a:pt x="214563" y="88547"/>
                </a:lnTo>
                <a:lnTo>
                  <a:pt x="169495" y="110094"/>
                </a:lnTo>
                <a:lnTo>
                  <a:pt x="125415" y="133908"/>
                </a:lnTo>
                <a:lnTo>
                  <a:pt x="82414" y="159969"/>
                </a:lnTo>
                <a:lnTo>
                  <a:pt x="40578" y="188256"/>
                </a:lnTo>
                <a:lnTo>
                  <a:pt x="0" y="21874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8" name="object 11318"/>
          <p:cNvSpPr/>
          <p:nvPr/>
        </p:nvSpPr>
        <p:spPr>
          <a:xfrm>
            <a:off x="7840479" y="11225007"/>
            <a:ext cx="105410" cy="17780"/>
          </a:xfrm>
          <a:custGeom>
            <a:avLst/>
            <a:gdLst/>
            <a:ahLst/>
            <a:cxnLst/>
            <a:rect l="l" t="t" r="r" b="b"/>
            <a:pathLst>
              <a:path w="105409" h="17779">
                <a:moveTo>
                  <a:pt x="105233" y="17538"/>
                </a:moveTo>
                <a:lnTo>
                  <a:pt x="69081" y="10022"/>
                </a:lnTo>
                <a:lnTo>
                  <a:pt x="32214" y="3937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9" name="object 11319"/>
          <p:cNvSpPr/>
          <p:nvPr/>
        </p:nvSpPr>
        <p:spPr>
          <a:xfrm>
            <a:off x="7773187" y="11219639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4" h="2540">
                <a:moveTo>
                  <a:pt x="33646" y="2147"/>
                </a:moveTo>
                <a:lnTo>
                  <a:pt x="25771" y="1431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0" name="object 11320"/>
          <p:cNvSpPr/>
          <p:nvPr/>
        </p:nvSpPr>
        <p:spPr>
          <a:xfrm>
            <a:off x="7705537" y="1121856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4" h="634">
                <a:moveTo>
                  <a:pt x="33646" y="357"/>
                </a:moveTo>
                <a:lnTo>
                  <a:pt x="19328" y="0"/>
                </a:lnTo>
                <a:lnTo>
                  <a:pt x="0" y="357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1" name="object 11321"/>
          <p:cNvSpPr/>
          <p:nvPr/>
        </p:nvSpPr>
        <p:spPr>
          <a:xfrm>
            <a:off x="7587419" y="11220354"/>
            <a:ext cx="84455" cy="8255"/>
          </a:xfrm>
          <a:custGeom>
            <a:avLst/>
            <a:gdLst/>
            <a:ahLst/>
            <a:cxnLst/>
            <a:rect l="l" t="t" r="r" b="b"/>
            <a:pathLst>
              <a:path w="84454" h="8254">
                <a:moveTo>
                  <a:pt x="84115" y="0"/>
                </a:moveTo>
                <a:lnTo>
                  <a:pt x="63354" y="1073"/>
                </a:lnTo>
                <a:lnTo>
                  <a:pt x="26487" y="4653"/>
                </a:lnTo>
                <a:lnTo>
                  <a:pt x="0" y="823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2" name="object 11322"/>
          <p:cNvSpPr/>
          <p:nvPr/>
        </p:nvSpPr>
        <p:spPr>
          <a:xfrm>
            <a:off x="7520842" y="11233956"/>
            <a:ext cx="33655" cy="6985"/>
          </a:xfrm>
          <a:custGeom>
            <a:avLst/>
            <a:gdLst/>
            <a:ahLst/>
            <a:cxnLst/>
            <a:rect l="l" t="t" r="r" b="b"/>
            <a:pathLst>
              <a:path w="33654" h="6984">
                <a:moveTo>
                  <a:pt x="33288" y="0"/>
                </a:moveTo>
                <a:lnTo>
                  <a:pt x="19686" y="2505"/>
                </a:lnTo>
                <a:lnTo>
                  <a:pt x="0" y="644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3" name="object 11323"/>
          <p:cNvSpPr/>
          <p:nvPr/>
        </p:nvSpPr>
        <p:spPr>
          <a:xfrm>
            <a:off x="7455340" y="11247915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20" h="8890">
                <a:moveTo>
                  <a:pt x="32572" y="0"/>
                </a:moveTo>
                <a:lnTo>
                  <a:pt x="13243" y="5011"/>
                </a:lnTo>
                <a:lnTo>
                  <a:pt x="0" y="859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4" name="object 11324"/>
          <p:cNvSpPr/>
          <p:nvPr/>
        </p:nvSpPr>
        <p:spPr>
          <a:xfrm>
            <a:off x="7343664" y="11266528"/>
            <a:ext cx="79375" cy="29209"/>
          </a:xfrm>
          <a:custGeom>
            <a:avLst/>
            <a:gdLst/>
            <a:ahLst/>
            <a:cxnLst/>
            <a:rect l="l" t="t" r="r" b="b"/>
            <a:pathLst>
              <a:path w="79375" h="29209">
                <a:moveTo>
                  <a:pt x="79103" y="0"/>
                </a:moveTo>
                <a:lnTo>
                  <a:pt x="54048" y="8232"/>
                </a:lnTo>
                <a:lnTo>
                  <a:pt x="18970" y="21118"/>
                </a:lnTo>
                <a:lnTo>
                  <a:pt x="0" y="2899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5" name="object 11325"/>
          <p:cNvSpPr/>
          <p:nvPr/>
        </p:nvSpPr>
        <p:spPr>
          <a:xfrm>
            <a:off x="7282098" y="11309122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79" h="14604">
                <a:moveTo>
                  <a:pt x="30424" y="0"/>
                </a:moveTo>
                <a:lnTo>
                  <a:pt x="12885" y="8232"/>
                </a:lnTo>
                <a:lnTo>
                  <a:pt x="0" y="14317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6" name="object 11326"/>
          <p:cNvSpPr/>
          <p:nvPr/>
        </p:nvSpPr>
        <p:spPr>
          <a:xfrm>
            <a:off x="7222681" y="11339190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350" y="0"/>
                </a:moveTo>
                <a:lnTo>
                  <a:pt x="6442" y="12527"/>
                </a:lnTo>
                <a:lnTo>
                  <a:pt x="0" y="1646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7" name="object 11327"/>
          <p:cNvSpPr/>
          <p:nvPr/>
        </p:nvSpPr>
        <p:spPr>
          <a:xfrm>
            <a:off x="7106352" y="11373193"/>
            <a:ext cx="87630" cy="61594"/>
          </a:xfrm>
          <a:custGeom>
            <a:avLst/>
            <a:gdLst/>
            <a:ahLst/>
            <a:cxnLst/>
            <a:rect l="l" t="t" r="r" b="b"/>
            <a:pathLst>
              <a:path w="87629" h="61595">
                <a:moveTo>
                  <a:pt x="87336" y="0"/>
                </a:moveTo>
                <a:lnTo>
                  <a:pt x="60133" y="17896"/>
                </a:lnTo>
                <a:lnTo>
                  <a:pt x="29708" y="39015"/>
                </a:lnTo>
                <a:lnTo>
                  <a:pt x="0" y="6156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8" name="object 11328"/>
          <p:cNvSpPr/>
          <p:nvPr/>
        </p:nvSpPr>
        <p:spPr>
          <a:xfrm>
            <a:off x="1672160" y="10693472"/>
            <a:ext cx="163195" cy="103505"/>
          </a:xfrm>
          <a:custGeom>
            <a:avLst/>
            <a:gdLst/>
            <a:ahLst/>
            <a:cxnLst/>
            <a:rect l="l" t="t" r="r" b="b"/>
            <a:pathLst>
              <a:path w="163194" h="103504">
                <a:moveTo>
                  <a:pt x="0" y="0"/>
                </a:moveTo>
                <a:lnTo>
                  <a:pt x="162861" y="10344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9" name="object 11329"/>
          <p:cNvSpPr txBox="1"/>
          <p:nvPr/>
        </p:nvSpPr>
        <p:spPr>
          <a:xfrm rot="1920000">
            <a:off x="1675849" y="1067747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R5.00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30" name="object 11330"/>
          <p:cNvSpPr/>
          <p:nvPr/>
        </p:nvSpPr>
        <p:spPr>
          <a:xfrm>
            <a:off x="1831083" y="10790831"/>
            <a:ext cx="39370" cy="29209"/>
          </a:xfrm>
          <a:custGeom>
            <a:avLst/>
            <a:gdLst/>
            <a:ahLst/>
            <a:cxnLst/>
            <a:rect l="l" t="t" r="r" b="b"/>
            <a:pathLst>
              <a:path w="39369" h="29209">
                <a:moveTo>
                  <a:pt x="7516" y="0"/>
                </a:moveTo>
                <a:lnTo>
                  <a:pt x="0" y="11811"/>
                </a:lnTo>
                <a:lnTo>
                  <a:pt x="39373" y="28634"/>
                </a:lnTo>
                <a:lnTo>
                  <a:pt x="751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1" name="object 11331"/>
          <p:cNvSpPr/>
          <p:nvPr/>
        </p:nvSpPr>
        <p:spPr>
          <a:xfrm>
            <a:off x="3804387" y="10945459"/>
            <a:ext cx="144145" cy="134620"/>
          </a:xfrm>
          <a:custGeom>
            <a:avLst/>
            <a:gdLst/>
            <a:ahLst/>
            <a:cxnLst/>
            <a:rect l="l" t="t" r="r" b="b"/>
            <a:pathLst>
              <a:path w="144145" h="134620">
                <a:moveTo>
                  <a:pt x="143890" y="0"/>
                </a:moveTo>
                <a:lnTo>
                  <a:pt x="0" y="13458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2" name="object 11332"/>
          <p:cNvSpPr txBox="1"/>
          <p:nvPr/>
        </p:nvSpPr>
        <p:spPr>
          <a:xfrm rot="19020000">
            <a:off x="3794481" y="10944918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R4.00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33" name="object 11333"/>
          <p:cNvSpPr/>
          <p:nvPr/>
        </p:nvSpPr>
        <p:spPr>
          <a:xfrm>
            <a:off x="3773605" y="11074674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90">
                <a:moveTo>
                  <a:pt x="26129" y="0"/>
                </a:moveTo>
                <a:lnTo>
                  <a:pt x="35793" y="10380"/>
                </a:lnTo>
                <a:lnTo>
                  <a:pt x="0" y="34003"/>
                </a:lnTo>
                <a:lnTo>
                  <a:pt x="2612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4" name="object 11334"/>
          <p:cNvSpPr/>
          <p:nvPr/>
        </p:nvSpPr>
        <p:spPr>
          <a:xfrm>
            <a:off x="3950784" y="11820614"/>
            <a:ext cx="169545" cy="92710"/>
          </a:xfrm>
          <a:custGeom>
            <a:avLst/>
            <a:gdLst/>
            <a:ahLst/>
            <a:cxnLst/>
            <a:rect l="l" t="t" r="r" b="b"/>
            <a:pathLst>
              <a:path w="169545" h="92709">
                <a:moveTo>
                  <a:pt x="169303" y="92347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5" name="object 11335"/>
          <p:cNvSpPr txBox="1"/>
          <p:nvPr/>
        </p:nvSpPr>
        <p:spPr>
          <a:xfrm rot="1680000">
            <a:off x="3992298" y="11819801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5" dirty="0">
                <a:latin typeface="Arial"/>
                <a:cs typeface="Arial"/>
              </a:rPr>
              <a:t>R3.00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36" name="object 11336"/>
          <p:cNvSpPr/>
          <p:nvPr/>
        </p:nvSpPr>
        <p:spPr>
          <a:xfrm>
            <a:off x="3913558" y="11800569"/>
            <a:ext cx="40640" cy="26670"/>
          </a:xfrm>
          <a:custGeom>
            <a:avLst/>
            <a:gdLst/>
            <a:ahLst/>
            <a:cxnLst/>
            <a:rect l="l" t="t" r="r" b="b"/>
            <a:pathLst>
              <a:path w="40639" h="26670">
                <a:moveTo>
                  <a:pt x="40446" y="13959"/>
                </a:moveTo>
                <a:lnTo>
                  <a:pt x="34003" y="26487"/>
                </a:lnTo>
                <a:lnTo>
                  <a:pt x="0" y="0"/>
                </a:lnTo>
                <a:lnTo>
                  <a:pt x="40446" y="139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7" name="object 11337"/>
          <p:cNvSpPr/>
          <p:nvPr/>
        </p:nvSpPr>
        <p:spPr>
          <a:xfrm>
            <a:off x="1968889" y="12362888"/>
            <a:ext cx="1905" cy="193040"/>
          </a:xfrm>
          <a:custGeom>
            <a:avLst/>
            <a:gdLst/>
            <a:ahLst/>
            <a:cxnLst/>
            <a:rect l="l" t="t" r="r" b="b"/>
            <a:pathLst>
              <a:path w="1905" h="193040">
                <a:moveTo>
                  <a:pt x="0" y="192569"/>
                </a:moveTo>
                <a:lnTo>
                  <a:pt x="178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8" name="object 11338"/>
          <p:cNvSpPr txBox="1"/>
          <p:nvPr/>
        </p:nvSpPr>
        <p:spPr>
          <a:xfrm>
            <a:off x="1893924" y="12399465"/>
            <a:ext cx="9271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95"/>
              </a:lnSpc>
            </a:pPr>
            <a:r>
              <a:rPr sz="500" dirty="0">
                <a:latin typeface="Arial"/>
                <a:cs typeface="Arial"/>
              </a:rPr>
              <a:t>R5.00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39" name="object 11339"/>
          <p:cNvSpPr/>
          <p:nvPr/>
        </p:nvSpPr>
        <p:spPr>
          <a:xfrm>
            <a:off x="1963878" y="12320293"/>
            <a:ext cx="13970" cy="43180"/>
          </a:xfrm>
          <a:custGeom>
            <a:avLst/>
            <a:gdLst/>
            <a:ahLst/>
            <a:cxnLst/>
            <a:rect l="l" t="t" r="r" b="b"/>
            <a:pathLst>
              <a:path w="13969" h="43179">
                <a:moveTo>
                  <a:pt x="0" y="42236"/>
                </a:moveTo>
                <a:lnTo>
                  <a:pt x="13959" y="42594"/>
                </a:lnTo>
                <a:lnTo>
                  <a:pt x="7516" y="0"/>
                </a:lnTo>
                <a:lnTo>
                  <a:pt x="0" y="4223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0" name="object 11340"/>
          <p:cNvSpPr/>
          <p:nvPr/>
        </p:nvSpPr>
        <p:spPr>
          <a:xfrm>
            <a:off x="1147067" y="11981327"/>
            <a:ext cx="176530" cy="78740"/>
          </a:xfrm>
          <a:custGeom>
            <a:avLst/>
            <a:gdLst/>
            <a:ahLst/>
            <a:cxnLst/>
            <a:rect l="l" t="t" r="r" b="b"/>
            <a:pathLst>
              <a:path w="176530" h="78740">
                <a:moveTo>
                  <a:pt x="176104" y="7874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1" name="object 11341"/>
          <p:cNvSpPr txBox="1"/>
          <p:nvPr/>
        </p:nvSpPr>
        <p:spPr>
          <a:xfrm rot="1440000">
            <a:off x="1191126" y="1197106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R3.00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42" name="object 11342"/>
          <p:cNvSpPr/>
          <p:nvPr/>
        </p:nvSpPr>
        <p:spPr>
          <a:xfrm>
            <a:off x="1108768" y="11964147"/>
            <a:ext cx="41275" cy="24130"/>
          </a:xfrm>
          <a:custGeom>
            <a:avLst/>
            <a:gdLst/>
            <a:ahLst/>
            <a:cxnLst/>
            <a:rect l="l" t="t" r="r" b="b"/>
            <a:pathLst>
              <a:path w="41275" h="24129">
                <a:moveTo>
                  <a:pt x="41162" y="10738"/>
                </a:moveTo>
                <a:lnTo>
                  <a:pt x="35435" y="23623"/>
                </a:lnTo>
                <a:lnTo>
                  <a:pt x="0" y="0"/>
                </a:lnTo>
                <a:lnTo>
                  <a:pt x="41162" y="107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3" name="object 11343"/>
          <p:cNvSpPr/>
          <p:nvPr/>
        </p:nvSpPr>
        <p:spPr>
          <a:xfrm>
            <a:off x="1244426" y="12145262"/>
            <a:ext cx="80010" cy="175895"/>
          </a:xfrm>
          <a:custGeom>
            <a:avLst/>
            <a:gdLst/>
            <a:ahLst/>
            <a:cxnLst/>
            <a:rect l="l" t="t" r="r" b="b"/>
            <a:pathLst>
              <a:path w="80009" h="175895">
                <a:moveTo>
                  <a:pt x="79461" y="0"/>
                </a:moveTo>
                <a:lnTo>
                  <a:pt x="0" y="17574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4" name="object 11344"/>
          <p:cNvSpPr txBox="1"/>
          <p:nvPr/>
        </p:nvSpPr>
        <p:spPr>
          <a:xfrm rot="17700000">
            <a:off x="1190088" y="1216973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R3.00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45" name="object 11345"/>
          <p:cNvSpPr/>
          <p:nvPr/>
        </p:nvSpPr>
        <p:spPr>
          <a:xfrm>
            <a:off x="1226887" y="12318145"/>
            <a:ext cx="24130" cy="41275"/>
          </a:xfrm>
          <a:custGeom>
            <a:avLst/>
            <a:gdLst/>
            <a:ahLst/>
            <a:cxnLst/>
            <a:rect l="l" t="t" r="r" b="b"/>
            <a:pathLst>
              <a:path w="24130" h="41275">
                <a:moveTo>
                  <a:pt x="11096" y="0"/>
                </a:moveTo>
                <a:lnTo>
                  <a:pt x="23981" y="5726"/>
                </a:lnTo>
                <a:lnTo>
                  <a:pt x="0" y="41162"/>
                </a:lnTo>
                <a:lnTo>
                  <a:pt x="1109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6" name="object 11346"/>
          <p:cNvSpPr/>
          <p:nvPr/>
        </p:nvSpPr>
        <p:spPr>
          <a:xfrm>
            <a:off x="8361635" y="10990201"/>
            <a:ext cx="8255" cy="237490"/>
          </a:xfrm>
          <a:custGeom>
            <a:avLst/>
            <a:gdLst/>
            <a:ahLst/>
            <a:cxnLst/>
            <a:rect l="l" t="t" r="r" b="b"/>
            <a:pathLst>
              <a:path w="8254" h="237490">
                <a:moveTo>
                  <a:pt x="0" y="0"/>
                </a:moveTo>
                <a:lnTo>
                  <a:pt x="7874" y="2369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7" name="object 11347"/>
          <p:cNvSpPr txBox="1"/>
          <p:nvPr/>
        </p:nvSpPr>
        <p:spPr>
          <a:xfrm rot="5280000">
            <a:off x="8305456" y="11047465"/>
            <a:ext cx="17781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R20.00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48" name="object 11348"/>
          <p:cNvSpPr/>
          <p:nvPr/>
        </p:nvSpPr>
        <p:spPr>
          <a:xfrm>
            <a:off x="8362351" y="11227155"/>
            <a:ext cx="13970" cy="43180"/>
          </a:xfrm>
          <a:custGeom>
            <a:avLst/>
            <a:gdLst/>
            <a:ahLst/>
            <a:cxnLst/>
            <a:rect l="l" t="t" r="r" b="b"/>
            <a:pathLst>
              <a:path w="13970" h="43179">
                <a:moveTo>
                  <a:pt x="13959" y="0"/>
                </a:moveTo>
                <a:lnTo>
                  <a:pt x="0" y="357"/>
                </a:lnTo>
                <a:lnTo>
                  <a:pt x="8232" y="42594"/>
                </a:lnTo>
                <a:lnTo>
                  <a:pt x="139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9" name="object 11349"/>
          <p:cNvSpPr/>
          <p:nvPr/>
        </p:nvSpPr>
        <p:spPr>
          <a:xfrm>
            <a:off x="7486122" y="10973020"/>
            <a:ext cx="41275" cy="210185"/>
          </a:xfrm>
          <a:custGeom>
            <a:avLst/>
            <a:gdLst/>
            <a:ahLst/>
            <a:cxnLst/>
            <a:rect l="l" t="t" r="r" b="b"/>
            <a:pathLst>
              <a:path w="41275" h="210184">
                <a:moveTo>
                  <a:pt x="0" y="0"/>
                </a:moveTo>
                <a:lnTo>
                  <a:pt x="40804" y="21010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0" name="object 11350"/>
          <p:cNvSpPr txBox="1"/>
          <p:nvPr/>
        </p:nvSpPr>
        <p:spPr>
          <a:xfrm rot="4680000">
            <a:off x="7446561" y="11019654"/>
            <a:ext cx="17076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84"/>
              </a:lnSpc>
            </a:pPr>
            <a:r>
              <a:rPr sz="500" spc="-65" dirty="0">
                <a:latin typeface="Arial"/>
                <a:cs typeface="Arial"/>
              </a:rPr>
              <a:t>R12.00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51" name="object 11351"/>
          <p:cNvSpPr/>
          <p:nvPr/>
        </p:nvSpPr>
        <p:spPr>
          <a:xfrm>
            <a:off x="7520127" y="11181697"/>
            <a:ext cx="15240" cy="43180"/>
          </a:xfrm>
          <a:custGeom>
            <a:avLst/>
            <a:gdLst/>
            <a:ahLst/>
            <a:cxnLst/>
            <a:rect l="l" t="t" r="r" b="b"/>
            <a:pathLst>
              <a:path w="15240" h="43179">
                <a:moveTo>
                  <a:pt x="13601" y="0"/>
                </a:moveTo>
                <a:lnTo>
                  <a:pt x="0" y="2505"/>
                </a:lnTo>
                <a:lnTo>
                  <a:pt x="15033" y="42952"/>
                </a:lnTo>
                <a:lnTo>
                  <a:pt x="1360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2" name="object 11352"/>
          <p:cNvSpPr/>
          <p:nvPr/>
        </p:nvSpPr>
        <p:spPr>
          <a:xfrm>
            <a:off x="6610609" y="11393954"/>
            <a:ext cx="94615" cy="217804"/>
          </a:xfrm>
          <a:custGeom>
            <a:avLst/>
            <a:gdLst/>
            <a:ahLst/>
            <a:cxnLst/>
            <a:rect l="l" t="t" r="r" b="b"/>
            <a:pathLst>
              <a:path w="94615" h="217804">
                <a:moveTo>
                  <a:pt x="0" y="0"/>
                </a:moveTo>
                <a:lnTo>
                  <a:pt x="94137" y="2176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3" name="object 11353"/>
          <p:cNvSpPr txBox="1"/>
          <p:nvPr/>
        </p:nvSpPr>
        <p:spPr>
          <a:xfrm rot="3960000">
            <a:off x="6584522" y="11433447"/>
            <a:ext cx="1784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5" dirty="0">
                <a:latin typeface="Arial"/>
                <a:cs typeface="Arial"/>
              </a:rPr>
              <a:t>R20.00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54" name="object 11354"/>
          <p:cNvSpPr/>
          <p:nvPr/>
        </p:nvSpPr>
        <p:spPr>
          <a:xfrm>
            <a:off x="6698304" y="11608716"/>
            <a:ext cx="23495" cy="41910"/>
          </a:xfrm>
          <a:custGeom>
            <a:avLst/>
            <a:gdLst/>
            <a:ahLst/>
            <a:cxnLst/>
            <a:rect l="l" t="t" r="r" b="b"/>
            <a:pathLst>
              <a:path w="23495" h="41909">
                <a:moveTo>
                  <a:pt x="12885" y="0"/>
                </a:moveTo>
                <a:lnTo>
                  <a:pt x="0" y="5726"/>
                </a:lnTo>
                <a:lnTo>
                  <a:pt x="23265" y="41878"/>
                </a:lnTo>
                <a:lnTo>
                  <a:pt x="1288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5" name="object 11355"/>
          <p:cNvSpPr/>
          <p:nvPr/>
        </p:nvSpPr>
        <p:spPr>
          <a:xfrm>
            <a:off x="4374580" y="11664195"/>
            <a:ext cx="110489" cy="158750"/>
          </a:xfrm>
          <a:custGeom>
            <a:avLst/>
            <a:gdLst/>
            <a:ahLst/>
            <a:cxnLst/>
            <a:rect l="l" t="t" r="r" b="b"/>
            <a:pathLst>
              <a:path w="110489" h="158750">
                <a:moveTo>
                  <a:pt x="0" y="158207"/>
                </a:moveTo>
                <a:lnTo>
                  <a:pt x="11024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6" name="object 11356"/>
          <p:cNvSpPr txBox="1"/>
          <p:nvPr/>
        </p:nvSpPr>
        <p:spPr>
          <a:xfrm rot="18300000">
            <a:off x="4317965" y="1171234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R6.00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57" name="object 11357"/>
          <p:cNvSpPr/>
          <p:nvPr/>
        </p:nvSpPr>
        <p:spPr>
          <a:xfrm>
            <a:off x="4479098" y="11629476"/>
            <a:ext cx="29845" cy="38735"/>
          </a:xfrm>
          <a:custGeom>
            <a:avLst/>
            <a:gdLst/>
            <a:ahLst/>
            <a:cxnLst/>
            <a:rect l="l" t="t" r="r" b="b"/>
            <a:pathLst>
              <a:path w="29845" h="38734">
                <a:moveTo>
                  <a:pt x="0" y="30782"/>
                </a:moveTo>
                <a:lnTo>
                  <a:pt x="11453" y="38657"/>
                </a:lnTo>
                <a:lnTo>
                  <a:pt x="29708" y="0"/>
                </a:lnTo>
                <a:lnTo>
                  <a:pt x="0" y="307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8" name="object 11358"/>
          <p:cNvSpPr/>
          <p:nvPr/>
        </p:nvSpPr>
        <p:spPr>
          <a:xfrm>
            <a:off x="8329779" y="10939374"/>
            <a:ext cx="1905" cy="214629"/>
          </a:xfrm>
          <a:custGeom>
            <a:avLst/>
            <a:gdLst/>
            <a:ahLst/>
            <a:cxnLst/>
            <a:rect l="l" t="t" r="r" b="b"/>
            <a:pathLst>
              <a:path w="1904" h="214629">
                <a:moveTo>
                  <a:pt x="0" y="214046"/>
                </a:moveTo>
                <a:lnTo>
                  <a:pt x="143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9" name="object 11359"/>
          <p:cNvSpPr txBox="1"/>
          <p:nvPr/>
        </p:nvSpPr>
        <p:spPr>
          <a:xfrm>
            <a:off x="8254812" y="10976129"/>
            <a:ext cx="92075" cy="1822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95"/>
              </a:lnSpc>
            </a:pPr>
            <a:r>
              <a:rPr sz="500" dirty="0">
                <a:latin typeface="Arial"/>
                <a:cs typeface="Arial"/>
              </a:rPr>
              <a:t>R10.00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60" name="object 11360"/>
          <p:cNvSpPr/>
          <p:nvPr/>
        </p:nvSpPr>
        <p:spPr>
          <a:xfrm>
            <a:off x="8324052" y="10897137"/>
            <a:ext cx="14604" cy="42545"/>
          </a:xfrm>
          <a:custGeom>
            <a:avLst/>
            <a:gdLst/>
            <a:ahLst/>
            <a:cxnLst/>
            <a:rect l="l" t="t" r="r" b="b"/>
            <a:pathLst>
              <a:path w="14604" h="42545">
                <a:moveTo>
                  <a:pt x="0" y="42236"/>
                </a:moveTo>
                <a:lnTo>
                  <a:pt x="14317" y="42236"/>
                </a:lnTo>
                <a:lnTo>
                  <a:pt x="7516" y="0"/>
                </a:lnTo>
                <a:lnTo>
                  <a:pt x="0" y="4223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1" name="object 11361"/>
          <p:cNvSpPr/>
          <p:nvPr/>
        </p:nvSpPr>
        <p:spPr>
          <a:xfrm>
            <a:off x="7584554" y="10612936"/>
            <a:ext cx="175260" cy="81915"/>
          </a:xfrm>
          <a:custGeom>
            <a:avLst/>
            <a:gdLst/>
            <a:ahLst/>
            <a:cxnLst/>
            <a:rect l="l" t="t" r="r" b="b"/>
            <a:pathLst>
              <a:path w="175259" h="81915">
                <a:moveTo>
                  <a:pt x="0" y="81609"/>
                </a:moveTo>
                <a:lnTo>
                  <a:pt x="17467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2" name="object 11362"/>
          <p:cNvSpPr txBox="1"/>
          <p:nvPr/>
        </p:nvSpPr>
        <p:spPr>
          <a:xfrm rot="20100000">
            <a:off x="7564900" y="10604466"/>
            <a:ext cx="1505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R6.00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63" name="object 11363"/>
          <p:cNvSpPr/>
          <p:nvPr/>
        </p:nvSpPr>
        <p:spPr>
          <a:xfrm>
            <a:off x="7756364" y="10595040"/>
            <a:ext cx="41275" cy="24765"/>
          </a:xfrm>
          <a:custGeom>
            <a:avLst/>
            <a:gdLst/>
            <a:ahLst/>
            <a:cxnLst/>
            <a:rect l="l" t="t" r="r" b="b"/>
            <a:pathLst>
              <a:path w="41275" h="24765">
                <a:moveTo>
                  <a:pt x="0" y="11453"/>
                </a:moveTo>
                <a:lnTo>
                  <a:pt x="5726" y="24339"/>
                </a:lnTo>
                <a:lnTo>
                  <a:pt x="41162" y="0"/>
                </a:lnTo>
                <a:lnTo>
                  <a:pt x="0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4" name="object 11364"/>
          <p:cNvSpPr/>
          <p:nvPr/>
        </p:nvSpPr>
        <p:spPr>
          <a:xfrm>
            <a:off x="14479843" y="3052601"/>
            <a:ext cx="40640" cy="71755"/>
          </a:xfrm>
          <a:custGeom>
            <a:avLst/>
            <a:gdLst/>
            <a:ahLst/>
            <a:cxnLst/>
            <a:rect l="l" t="t" r="r" b="b"/>
            <a:pathLst>
              <a:path w="40640" h="71755">
                <a:moveTo>
                  <a:pt x="0" y="0"/>
                </a:moveTo>
                <a:lnTo>
                  <a:pt x="40446" y="7158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5" name="object 11365"/>
          <p:cNvSpPr/>
          <p:nvPr/>
        </p:nvSpPr>
        <p:spPr>
          <a:xfrm>
            <a:off x="14537114" y="3153539"/>
            <a:ext cx="33655" cy="59055"/>
          </a:xfrm>
          <a:custGeom>
            <a:avLst/>
            <a:gdLst/>
            <a:ahLst/>
            <a:cxnLst/>
            <a:rect l="l" t="t" r="r" b="b"/>
            <a:pathLst>
              <a:path w="33655" h="59055">
                <a:moveTo>
                  <a:pt x="0" y="0"/>
                </a:moveTo>
                <a:lnTo>
                  <a:pt x="33288" y="5905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6" name="object 11366"/>
          <p:cNvSpPr/>
          <p:nvPr/>
        </p:nvSpPr>
        <p:spPr>
          <a:xfrm>
            <a:off x="14586866" y="3241950"/>
            <a:ext cx="66675" cy="118110"/>
          </a:xfrm>
          <a:custGeom>
            <a:avLst/>
            <a:gdLst/>
            <a:ahLst/>
            <a:cxnLst/>
            <a:rect l="l" t="t" r="r" b="b"/>
            <a:pathLst>
              <a:path w="66675" h="118110">
                <a:moveTo>
                  <a:pt x="0" y="0"/>
                </a:moveTo>
                <a:lnTo>
                  <a:pt x="66576" y="11776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7" name="object 11367"/>
          <p:cNvSpPr/>
          <p:nvPr/>
        </p:nvSpPr>
        <p:spPr>
          <a:xfrm>
            <a:off x="14669907" y="3389062"/>
            <a:ext cx="33655" cy="59055"/>
          </a:xfrm>
          <a:custGeom>
            <a:avLst/>
            <a:gdLst/>
            <a:ahLst/>
            <a:cxnLst/>
            <a:rect l="l" t="t" r="r" b="b"/>
            <a:pathLst>
              <a:path w="33655" h="59054">
                <a:moveTo>
                  <a:pt x="0" y="0"/>
                </a:moveTo>
                <a:lnTo>
                  <a:pt x="33288" y="5905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8" name="object 11368"/>
          <p:cNvSpPr/>
          <p:nvPr/>
        </p:nvSpPr>
        <p:spPr>
          <a:xfrm>
            <a:off x="14720019" y="3477472"/>
            <a:ext cx="32384" cy="124460"/>
          </a:xfrm>
          <a:custGeom>
            <a:avLst/>
            <a:gdLst/>
            <a:ahLst/>
            <a:cxnLst/>
            <a:rect l="l" t="t" r="r" b="b"/>
            <a:pathLst>
              <a:path w="32384" h="124460">
                <a:moveTo>
                  <a:pt x="0" y="0"/>
                </a:moveTo>
                <a:lnTo>
                  <a:pt x="17538" y="30782"/>
                </a:lnTo>
                <a:lnTo>
                  <a:pt x="31856" y="57627"/>
                </a:lnTo>
                <a:lnTo>
                  <a:pt x="12169" y="124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9" name="object 11369"/>
          <p:cNvSpPr/>
          <p:nvPr/>
        </p:nvSpPr>
        <p:spPr>
          <a:xfrm>
            <a:off x="14703553" y="363389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4" h="65404">
                <a:moveTo>
                  <a:pt x="19328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0" name="object 11370"/>
          <p:cNvSpPr/>
          <p:nvPr/>
        </p:nvSpPr>
        <p:spPr>
          <a:xfrm>
            <a:off x="14596172" y="3731249"/>
            <a:ext cx="97790" cy="46355"/>
          </a:xfrm>
          <a:custGeom>
            <a:avLst/>
            <a:gdLst/>
            <a:ahLst/>
            <a:cxnLst/>
            <a:rect l="l" t="t" r="r" b="b"/>
            <a:pathLst>
              <a:path w="97790" h="46354">
                <a:moveTo>
                  <a:pt x="97716" y="0"/>
                </a:moveTo>
                <a:lnTo>
                  <a:pt x="84473" y="45815"/>
                </a:lnTo>
                <a:lnTo>
                  <a:pt x="0" y="2111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1" name="object 11371"/>
          <p:cNvSpPr/>
          <p:nvPr/>
        </p:nvSpPr>
        <p:spPr>
          <a:xfrm>
            <a:off x="14498814" y="372409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2" name="object 11372"/>
          <p:cNvSpPr/>
          <p:nvPr/>
        </p:nvSpPr>
        <p:spPr>
          <a:xfrm>
            <a:off x="14336310" y="367720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3" name="object 11373"/>
          <p:cNvSpPr/>
          <p:nvPr/>
        </p:nvSpPr>
        <p:spPr>
          <a:xfrm>
            <a:off x="14238952" y="364892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4" name="object 11374"/>
          <p:cNvSpPr/>
          <p:nvPr/>
        </p:nvSpPr>
        <p:spPr>
          <a:xfrm>
            <a:off x="14076449" y="3601676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5" name="object 11375"/>
          <p:cNvSpPr/>
          <p:nvPr/>
        </p:nvSpPr>
        <p:spPr>
          <a:xfrm>
            <a:off x="14017747" y="3589148"/>
            <a:ext cx="26670" cy="55244"/>
          </a:xfrm>
          <a:custGeom>
            <a:avLst/>
            <a:gdLst/>
            <a:ahLst/>
            <a:cxnLst/>
            <a:rect l="l" t="t" r="r" b="b"/>
            <a:pathLst>
              <a:path w="26669" h="55245">
                <a:moveTo>
                  <a:pt x="26487" y="3221"/>
                </a:moveTo>
                <a:lnTo>
                  <a:pt x="15749" y="0"/>
                </a:lnTo>
                <a:lnTo>
                  <a:pt x="0" y="547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6" name="object 11376"/>
          <p:cNvSpPr/>
          <p:nvPr/>
        </p:nvSpPr>
        <p:spPr>
          <a:xfrm>
            <a:off x="13970858" y="3676127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7" name="object 11377"/>
          <p:cNvSpPr/>
          <p:nvPr/>
        </p:nvSpPr>
        <p:spPr>
          <a:xfrm>
            <a:off x="13926115" y="3838630"/>
            <a:ext cx="35560" cy="42545"/>
          </a:xfrm>
          <a:custGeom>
            <a:avLst/>
            <a:gdLst/>
            <a:ahLst/>
            <a:cxnLst/>
            <a:rect l="l" t="t" r="r" b="b"/>
            <a:pathLst>
              <a:path w="35559" h="42545">
                <a:moveTo>
                  <a:pt x="35077" y="0"/>
                </a:moveTo>
                <a:lnTo>
                  <a:pt x="22907" y="42236"/>
                </a:lnTo>
                <a:lnTo>
                  <a:pt x="0" y="3543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8" name="object 11378"/>
          <p:cNvSpPr/>
          <p:nvPr/>
        </p:nvSpPr>
        <p:spPr>
          <a:xfrm>
            <a:off x="13763970" y="382681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9" name="object 11379"/>
          <p:cNvSpPr/>
          <p:nvPr/>
        </p:nvSpPr>
        <p:spPr>
          <a:xfrm>
            <a:off x="13666254" y="379854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0" name="object 11380"/>
          <p:cNvSpPr/>
          <p:nvPr/>
        </p:nvSpPr>
        <p:spPr>
          <a:xfrm>
            <a:off x="13504109" y="3751652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1" name="object 11381"/>
          <p:cNvSpPr/>
          <p:nvPr/>
        </p:nvSpPr>
        <p:spPr>
          <a:xfrm>
            <a:off x="13406392" y="372337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2" name="object 11382"/>
          <p:cNvSpPr/>
          <p:nvPr/>
        </p:nvSpPr>
        <p:spPr>
          <a:xfrm>
            <a:off x="13244247" y="3676127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3" name="object 11383"/>
          <p:cNvSpPr/>
          <p:nvPr/>
        </p:nvSpPr>
        <p:spPr>
          <a:xfrm>
            <a:off x="13146530" y="364785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4" name="object 11384"/>
          <p:cNvSpPr/>
          <p:nvPr/>
        </p:nvSpPr>
        <p:spPr>
          <a:xfrm>
            <a:off x="12984384" y="3600602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5" name="object 11385"/>
          <p:cNvSpPr/>
          <p:nvPr/>
        </p:nvSpPr>
        <p:spPr>
          <a:xfrm>
            <a:off x="12886668" y="357232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6" name="object 11386"/>
          <p:cNvSpPr/>
          <p:nvPr/>
        </p:nvSpPr>
        <p:spPr>
          <a:xfrm>
            <a:off x="12724523" y="3525435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7" name="object 11387"/>
          <p:cNvSpPr/>
          <p:nvPr/>
        </p:nvSpPr>
        <p:spPr>
          <a:xfrm>
            <a:off x="12626806" y="349715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8" name="object 11388"/>
          <p:cNvSpPr/>
          <p:nvPr/>
        </p:nvSpPr>
        <p:spPr>
          <a:xfrm>
            <a:off x="12464661" y="344991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9" name="object 11389"/>
          <p:cNvSpPr/>
          <p:nvPr/>
        </p:nvSpPr>
        <p:spPr>
          <a:xfrm>
            <a:off x="12366945" y="342163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0" name="object 11390"/>
          <p:cNvSpPr/>
          <p:nvPr/>
        </p:nvSpPr>
        <p:spPr>
          <a:xfrm>
            <a:off x="12204799" y="337474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1" name="object 11391"/>
          <p:cNvSpPr/>
          <p:nvPr/>
        </p:nvSpPr>
        <p:spPr>
          <a:xfrm>
            <a:off x="12107082" y="334646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2" name="object 11392"/>
          <p:cNvSpPr/>
          <p:nvPr/>
        </p:nvSpPr>
        <p:spPr>
          <a:xfrm>
            <a:off x="11944937" y="3299219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3" name="object 11393"/>
          <p:cNvSpPr/>
          <p:nvPr/>
        </p:nvSpPr>
        <p:spPr>
          <a:xfrm>
            <a:off x="11847221" y="327094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4" name="object 11394"/>
          <p:cNvSpPr/>
          <p:nvPr/>
        </p:nvSpPr>
        <p:spPr>
          <a:xfrm>
            <a:off x="11685075" y="3223695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5" name="object 11395"/>
          <p:cNvSpPr/>
          <p:nvPr/>
        </p:nvSpPr>
        <p:spPr>
          <a:xfrm>
            <a:off x="11587359" y="319541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6" name="object 11396"/>
          <p:cNvSpPr/>
          <p:nvPr/>
        </p:nvSpPr>
        <p:spPr>
          <a:xfrm>
            <a:off x="11425213" y="314852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7" name="object 11397"/>
          <p:cNvSpPr/>
          <p:nvPr/>
        </p:nvSpPr>
        <p:spPr>
          <a:xfrm>
            <a:off x="11327855" y="312025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8" name="object 11398"/>
          <p:cNvSpPr/>
          <p:nvPr/>
        </p:nvSpPr>
        <p:spPr>
          <a:xfrm>
            <a:off x="11165351" y="307300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9" name="object 11399"/>
          <p:cNvSpPr/>
          <p:nvPr/>
        </p:nvSpPr>
        <p:spPr>
          <a:xfrm>
            <a:off x="11067993" y="304472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0" name="object 11400"/>
          <p:cNvSpPr/>
          <p:nvPr/>
        </p:nvSpPr>
        <p:spPr>
          <a:xfrm>
            <a:off x="10905490" y="2997479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1" name="object 11401"/>
          <p:cNvSpPr/>
          <p:nvPr/>
        </p:nvSpPr>
        <p:spPr>
          <a:xfrm>
            <a:off x="10808130" y="296920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2" name="object 11402"/>
          <p:cNvSpPr/>
          <p:nvPr/>
        </p:nvSpPr>
        <p:spPr>
          <a:xfrm>
            <a:off x="10645628" y="2922312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3" name="object 11403"/>
          <p:cNvSpPr/>
          <p:nvPr/>
        </p:nvSpPr>
        <p:spPr>
          <a:xfrm>
            <a:off x="10548269" y="289403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4" name="object 11404"/>
          <p:cNvSpPr/>
          <p:nvPr/>
        </p:nvSpPr>
        <p:spPr>
          <a:xfrm>
            <a:off x="10385766" y="284678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94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5" name="object 11405"/>
          <p:cNvSpPr/>
          <p:nvPr/>
        </p:nvSpPr>
        <p:spPr>
          <a:xfrm>
            <a:off x="10288407" y="281851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6" name="object 11406"/>
          <p:cNvSpPr/>
          <p:nvPr/>
        </p:nvSpPr>
        <p:spPr>
          <a:xfrm>
            <a:off x="10125904" y="277162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7" name="object 11407"/>
          <p:cNvSpPr/>
          <p:nvPr/>
        </p:nvSpPr>
        <p:spPr>
          <a:xfrm>
            <a:off x="10030335" y="2737259"/>
            <a:ext cx="63500" cy="24765"/>
          </a:xfrm>
          <a:custGeom>
            <a:avLst/>
            <a:gdLst/>
            <a:ahLst/>
            <a:cxnLst/>
            <a:rect l="l" t="t" r="r" b="b"/>
            <a:pathLst>
              <a:path w="63500" h="24764">
                <a:moveTo>
                  <a:pt x="63354" y="24339"/>
                </a:moveTo>
                <a:lnTo>
                  <a:pt x="57627" y="22549"/>
                </a:lnTo>
                <a:lnTo>
                  <a:pt x="29708" y="12527"/>
                </a:lnTo>
                <a:lnTo>
                  <a:pt x="2505" y="107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8" name="object 11408"/>
          <p:cNvSpPr/>
          <p:nvPr/>
        </p:nvSpPr>
        <p:spPr>
          <a:xfrm>
            <a:off x="9886444" y="2649565"/>
            <a:ext cx="113664" cy="73025"/>
          </a:xfrm>
          <a:custGeom>
            <a:avLst/>
            <a:gdLst/>
            <a:ahLst/>
            <a:cxnLst/>
            <a:rect l="l" t="t" r="r" b="b"/>
            <a:pathLst>
              <a:path w="113665" h="73025">
                <a:moveTo>
                  <a:pt x="113465" y="73019"/>
                </a:moveTo>
                <a:lnTo>
                  <a:pt x="93421" y="62638"/>
                </a:lnTo>
                <a:lnTo>
                  <a:pt x="68007" y="47963"/>
                </a:lnTo>
                <a:lnTo>
                  <a:pt x="42952" y="31856"/>
                </a:lnTo>
                <a:lnTo>
                  <a:pt x="18970" y="1503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9" name="object 11409"/>
          <p:cNvSpPr/>
          <p:nvPr/>
        </p:nvSpPr>
        <p:spPr>
          <a:xfrm>
            <a:off x="9811994" y="258084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321" y="47247"/>
                </a:moveTo>
                <a:lnTo>
                  <a:pt x="47605" y="46531"/>
                </a:lnTo>
                <a:lnTo>
                  <a:pt x="25771" y="26487"/>
                </a:lnTo>
                <a:lnTo>
                  <a:pt x="5011" y="536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0" name="object 11410"/>
          <p:cNvSpPr/>
          <p:nvPr/>
        </p:nvSpPr>
        <p:spPr>
          <a:xfrm>
            <a:off x="9697811" y="2456279"/>
            <a:ext cx="92075" cy="99695"/>
          </a:xfrm>
          <a:custGeom>
            <a:avLst/>
            <a:gdLst/>
            <a:ahLst/>
            <a:cxnLst/>
            <a:rect l="l" t="t" r="r" b="b"/>
            <a:pathLst>
              <a:path w="92075" h="99694">
                <a:moveTo>
                  <a:pt x="91989" y="99148"/>
                </a:moveTo>
                <a:lnTo>
                  <a:pt x="80535" y="85188"/>
                </a:lnTo>
                <a:lnTo>
                  <a:pt x="61565" y="62638"/>
                </a:lnTo>
                <a:lnTo>
                  <a:pt x="41878" y="40804"/>
                </a:lnTo>
                <a:lnTo>
                  <a:pt x="21118" y="19686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1" name="object 11411"/>
          <p:cNvSpPr/>
          <p:nvPr/>
        </p:nvSpPr>
        <p:spPr>
          <a:xfrm>
            <a:off x="9616918" y="2395072"/>
            <a:ext cx="55244" cy="39370"/>
          </a:xfrm>
          <a:custGeom>
            <a:avLst/>
            <a:gdLst/>
            <a:ahLst/>
            <a:cxnLst/>
            <a:rect l="l" t="t" r="r" b="b"/>
            <a:pathLst>
              <a:path w="55245" h="39369">
                <a:moveTo>
                  <a:pt x="54764" y="39373"/>
                </a:moveTo>
                <a:lnTo>
                  <a:pt x="34361" y="23623"/>
                </a:lnTo>
                <a:lnTo>
                  <a:pt x="10022" y="6442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2" name="object 11412"/>
          <p:cNvSpPr/>
          <p:nvPr/>
        </p:nvSpPr>
        <p:spPr>
          <a:xfrm>
            <a:off x="9464795" y="2322053"/>
            <a:ext cx="123189" cy="55880"/>
          </a:xfrm>
          <a:custGeom>
            <a:avLst/>
            <a:gdLst/>
            <a:ahLst/>
            <a:cxnLst/>
            <a:rect l="l" t="t" r="r" b="b"/>
            <a:pathLst>
              <a:path w="123190" h="55880">
                <a:moveTo>
                  <a:pt x="123130" y="55480"/>
                </a:moveTo>
                <a:lnTo>
                  <a:pt x="85546" y="35077"/>
                </a:lnTo>
                <a:lnTo>
                  <a:pt x="31140" y="11453"/>
                </a:lnTo>
                <a:lnTo>
                  <a:pt x="3579" y="107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3" name="object 11413"/>
          <p:cNvSpPr/>
          <p:nvPr/>
        </p:nvSpPr>
        <p:spPr>
          <a:xfrm>
            <a:off x="9367436" y="229341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4" name="object 11414"/>
          <p:cNvSpPr/>
          <p:nvPr/>
        </p:nvSpPr>
        <p:spPr>
          <a:xfrm>
            <a:off x="9204933" y="2246528"/>
            <a:ext cx="130810" cy="38100"/>
          </a:xfrm>
          <a:custGeom>
            <a:avLst/>
            <a:gdLst/>
            <a:ahLst/>
            <a:cxnLst/>
            <a:rect l="l" t="t" r="r" b="b"/>
            <a:pathLst>
              <a:path w="130809" h="38100">
                <a:moveTo>
                  <a:pt x="130288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5" name="object 11415"/>
          <p:cNvSpPr/>
          <p:nvPr/>
        </p:nvSpPr>
        <p:spPr>
          <a:xfrm>
            <a:off x="9107575" y="221825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6" name="object 11416"/>
          <p:cNvSpPr/>
          <p:nvPr/>
        </p:nvSpPr>
        <p:spPr>
          <a:xfrm>
            <a:off x="8945071" y="2171362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7" name="object 11417"/>
          <p:cNvSpPr/>
          <p:nvPr/>
        </p:nvSpPr>
        <p:spPr>
          <a:xfrm>
            <a:off x="8847713" y="214344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8" name="object 11418"/>
          <p:cNvSpPr/>
          <p:nvPr/>
        </p:nvSpPr>
        <p:spPr>
          <a:xfrm>
            <a:off x="8685210" y="2096195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9" name="object 11419"/>
          <p:cNvSpPr/>
          <p:nvPr/>
        </p:nvSpPr>
        <p:spPr>
          <a:xfrm>
            <a:off x="8587851" y="206827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0" name="object 11420"/>
          <p:cNvSpPr/>
          <p:nvPr/>
        </p:nvSpPr>
        <p:spPr>
          <a:xfrm>
            <a:off x="8425347" y="2021386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1" name="object 11421"/>
          <p:cNvSpPr/>
          <p:nvPr/>
        </p:nvSpPr>
        <p:spPr>
          <a:xfrm>
            <a:off x="8327631" y="199310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2" name="object 11422"/>
          <p:cNvSpPr/>
          <p:nvPr/>
        </p:nvSpPr>
        <p:spPr>
          <a:xfrm>
            <a:off x="8165486" y="194622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3" name="object 11423"/>
          <p:cNvSpPr/>
          <p:nvPr/>
        </p:nvSpPr>
        <p:spPr>
          <a:xfrm>
            <a:off x="8067769" y="191794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4" name="object 11424"/>
          <p:cNvSpPr/>
          <p:nvPr/>
        </p:nvSpPr>
        <p:spPr>
          <a:xfrm>
            <a:off x="7905266" y="1871053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5" name="object 11425"/>
          <p:cNvSpPr/>
          <p:nvPr/>
        </p:nvSpPr>
        <p:spPr>
          <a:xfrm>
            <a:off x="7807907" y="184277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6" name="object 11426"/>
          <p:cNvSpPr/>
          <p:nvPr/>
        </p:nvSpPr>
        <p:spPr>
          <a:xfrm>
            <a:off x="7645404" y="1795886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7" name="object 11427"/>
          <p:cNvSpPr/>
          <p:nvPr/>
        </p:nvSpPr>
        <p:spPr>
          <a:xfrm>
            <a:off x="7548045" y="176796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8" name="object 11428"/>
          <p:cNvSpPr/>
          <p:nvPr/>
        </p:nvSpPr>
        <p:spPr>
          <a:xfrm>
            <a:off x="7385542" y="1720720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9" name="object 11429"/>
          <p:cNvSpPr/>
          <p:nvPr/>
        </p:nvSpPr>
        <p:spPr>
          <a:xfrm>
            <a:off x="7288183" y="169280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0" name="object 11430"/>
          <p:cNvSpPr/>
          <p:nvPr/>
        </p:nvSpPr>
        <p:spPr>
          <a:xfrm>
            <a:off x="7125680" y="164591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1" name="object 11431"/>
          <p:cNvSpPr/>
          <p:nvPr/>
        </p:nvSpPr>
        <p:spPr>
          <a:xfrm>
            <a:off x="7027964" y="161763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2" name="object 11432"/>
          <p:cNvSpPr/>
          <p:nvPr/>
        </p:nvSpPr>
        <p:spPr>
          <a:xfrm>
            <a:off x="6865818" y="157074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3" name="object 11433"/>
          <p:cNvSpPr/>
          <p:nvPr/>
        </p:nvSpPr>
        <p:spPr>
          <a:xfrm>
            <a:off x="6768102" y="154246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4" name="object 11434"/>
          <p:cNvSpPr/>
          <p:nvPr/>
        </p:nvSpPr>
        <p:spPr>
          <a:xfrm>
            <a:off x="6605599" y="1495578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5" name="object 11435"/>
          <p:cNvSpPr/>
          <p:nvPr/>
        </p:nvSpPr>
        <p:spPr>
          <a:xfrm>
            <a:off x="6508239" y="146730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6" name="object 11436"/>
          <p:cNvSpPr/>
          <p:nvPr/>
        </p:nvSpPr>
        <p:spPr>
          <a:xfrm>
            <a:off x="6345737" y="1420411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7" name="object 11437"/>
          <p:cNvSpPr/>
          <p:nvPr/>
        </p:nvSpPr>
        <p:spPr>
          <a:xfrm>
            <a:off x="6248378" y="139213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8" name="object 11438"/>
          <p:cNvSpPr/>
          <p:nvPr/>
        </p:nvSpPr>
        <p:spPr>
          <a:xfrm>
            <a:off x="6085875" y="1345244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9" name="object 11439"/>
          <p:cNvSpPr/>
          <p:nvPr/>
        </p:nvSpPr>
        <p:spPr>
          <a:xfrm>
            <a:off x="5988516" y="131732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0" name="object 11440"/>
          <p:cNvSpPr/>
          <p:nvPr/>
        </p:nvSpPr>
        <p:spPr>
          <a:xfrm>
            <a:off x="5826013" y="1270436"/>
            <a:ext cx="130175" cy="37465"/>
          </a:xfrm>
          <a:custGeom>
            <a:avLst/>
            <a:gdLst/>
            <a:ahLst/>
            <a:cxnLst/>
            <a:rect l="l" t="t" r="r" b="b"/>
            <a:pathLst>
              <a:path w="130175" h="37465">
                <a:moveTo>
                  <a:pt x="129930" y="37225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1" name="object 11441"/>
          <p:cNvSpPr/>
          <p:nvPr/>
        </p:nvSpPr>
        <p:spPr>
          <a:xfrm>
            <a:off x="5728296" y="124215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2" name="object 11442"/>
          <p:cNvSpPr/>
          <p:nvPr/>
        </p:nvSpPr>
        <p:spPr>
          <a:xfrm>
            <a:off x="5565793" y="1195269"/>
            <a:ext cx="130810" cy="38100"/>
          </a:xfrm>
          <a:custGeom>
            <a:avLst/>
            <a:gdLst/>
            <a:ahLst/>
            <a:cxnLst/>
            <a:rect l="l" t="t" r="r" b="b"/>
            <a:pathLst>
              <a:path w="130810" h="38100">
                <a:moveTo>
                  <a:pt x="130288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3" name="object 11443"/>
          <p:cNvSpPr/>
          <p:nvPr/>
        </p:nvSpPr>
        <p:spPr>
          <a:xfrm>
            <a:off x="5468434" y="116699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4" name="object 11444"/>
          <p:cNvSpPr/>
          <p:nvPr/>
        </p:nvSpPr>
        <p:spPr>
          <a:xfrm>
            <a:off x="5305931" y="1120102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129930" y="3758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5" name="object 11445"/>
          <p:cNvSpPr/>
          <p:nvPr/>
        </p:nvSpPr>
        <p:spPr>
          <a:xfrm>
            <a:off x="5207498" y="1096478"/>
            <a:ext cx="66040" cy="14604"/>
          </a:xfrm>
          <a:custGeom>
            <a:avLst/>
            <a:gdLst/>
            <a:ahLst/>
            <a:cxnLst/>
            <a:rect l="l" t="t" r="r" b="b"/>
            <a:pathLst>
              <a:path w="66039" h="14605">
                <a:moveTo>
                  <a:pt x="65860" y="14317"/>
                </a:moveTo>
                <a:lnTo>
                  <a:pt x="42236" y="7874"/>
                </a:lnTo>
                <a:lnTo>
                  <a:pt x="16823" y="286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6" name="object 11446"/>
          <p:cNvSpPr/>
          <p:nvPr/>
        </p:nvSpPr>
        <p:spPr>
          <a:xfrm>
            <a:off x="5039268" y="1091467"/>
            <a:ext cx="134620" cy="9525"/>
          </a:xfrm>
          <a:custGeom>
            <a:avLst/>
            <a:gdLst/>
            <a:ahLst/>
            <a:cxnLst/>
            <a:rect l="l" t="t" r="r" b="b"/>
            <a:pathLst>
              <a:path w="134620" h="9525">
                <a:moveTo>
                  <a:pt x="134584" y="1431"/>
                </a:moveTo>
                <a:lnTo>
                  <a:pt x="134226" y="1431"/>
                </a:lnTo>
                <a:lnTo>
                  <a:pt x="108454" y="0"/>
                </a:lnTo>
                <a:lnTo>
                  <a:pt x="83041" y="0"/>
                </a:lnTo>
                <a:lnTo>
                  <a:pt x="57269" y="1431"/>
                </a:lnTo>
                <a:lnTo>
                  <a:pt x="31856" y="3937"/>
                </a:lnTo>
                <a:lnTo>
                  <a:pt x="6442" y="8232"/>
                </a:lnTo>
                <a:lnTo>
                  <a:pt x="0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7" name="object 11447"/>
          <p:cNvSpPr/>
          <p:nvPr/>
        </p:nvSpPr>
        <p:spPr>
          <a:xfrm>
            <a:off x="4942268" y="1108648"/>
            <a:ext cx="64135" cy="22225"/>
          </a:xfrm>
          <a:custGeom>
            <a:avLst/>
            <a:gdLst/>
            <a:ahLst/>
            <a:cxnLst/>
            <a:rect l="l" t="t" r="r" b="b"/>
            <a:pathLst>
              <a:path w="64135" h="22225">
                <a:moveTo>
                  <a:pt x="64070" y="0"/>
                </a:moveTo>
                <a:lnTo>
                  <a:pt x="53690" y="2863"/>
                </a:lnTo>
                <a:lnTo>
                  <a:pt x="28992" y="10738"/>
                </a:lnTo>
                <a:lnTo>
                  <a:pt x="5011" y="19686"/>
                </a:lnTo>
                <a:lnTo>
                  <a:pt x="0" y="2183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8" name="object 11448"/>
          <p:cNvSpPr/>
          <p:nvPr/>
        </p:nvSpPr>
        <p:spPr>
          <a:xfrm>
            <a:off x="4800167" y="1144800"/>
            <a:ext cx="111760" cy="76200"/>
          </a:xfrm>
          <a:custGeom>
            <a:avLst/>
            <a:gdLst/>
            <a:ahLst/>
            <a:cxnLst/>
            <a:rect l="l" t="t" r="r" b="b"/>
            <a:pathLst>
              <a:path w="111760" h="76200">
                <a:moveTo>
                  <a:pt x="111676" y="0"/>
                </a:moveTo>
                <a:lnTo>
                  <a:pt x="56911" y="31856"/>
                </a:lnTo>
                <a:lnTo>
                  <a:pt x="15749" y="62638"/>
                </a:lnTo>
                <a:lnTo>
                  <a:pt x="0" y="7588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9" name="object 11449"/>
          <p:cNvSpPr/>
          <p:nvPr/>
        </p:nvSpPr>
        <p:spPr>
          <a:xfrm>
            <a:off x="4722495" y="1242516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5">
                <a:moveTo>
                  <a:pt x="51900" y="0"/>
                </a:moveTo>
                <a:lnTo>
                  <a:pt x="0" y="4331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0" name="object 11450"/>
          <p:cNvSpPr/>
          <p:nvPr/>
        </p:nvSpPr>
        <p:spPr>
          <a:xfrm>
            <a:off x="4592563" y="1307303"/>
            <a:ext cx="104139" cy="86995"/>
          </a:xfrm>
          <a:custGeom>
            <a:avLst/>
            <a:gdLst/>
            <a:ahLst/>
            <a:cxnLst/>
            <a:rect l="l" t="t" r="r" b="b"/>
            <a:pathLst>
              <a:path w="104139" h="86994">
                <a:moveTo>
                  <a:pt x="103801" y="0"/>
                </a:moveTo>
                <a:lnTo>
                  <a:pt x="0" y="8697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1" name="object 11451"/>
          <p:cNvSpPr/>
          <p:nvPr/>
        </p:nvSpPr>
        <p:spPr>
          <a:xfrm>
            <a:off x="4514891" y="1416116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5">
                <a:moveTo>
                  <a:pt x="51900" y="0"/>
                </a:moveTo>
                <a:lnTo>
                  <a:pt x="0" y="4331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2" name="object 11452"/>
          <p:cNvSpPr/>
          <p:nvPr/>
        </p:nvSpPr>
        <p:spPr>
          <a:xfrm>
            <a:off x="4384961" y="1480902"/>
            <a:ext cx="104139" cy="86995"/>
          </a:xfrm>
          <a:custGeom>
            <a:avLst/>
            <a:gdLst/>
            <a:ahLst/>
            <a:cxnLst/>
            <a:rect l="l" t="t" r="r" b="b"/>
            <a:pathLst>
              <a:path w="104139" h="86994">
                <a:moveTo>
                  <a:pt x="103801" y="0"/>
                </a:moveTo>
                <a:lnTo>
                  <a:pt x="0" y="8697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3" name="object 11453"/>
          <p:cNvSpPr/>
          <p:nvPr/>
        </p:nvSpPr>
        <p:spPr>
          <a:xfrm>
            <a:off x="4307288" y="1589357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51900" y="0"/>
                </a:moveTo>
                <a:lnTo>
                  <a:pt x="0" y="4366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4" name="object 11454"/>
          <p:cNvSpPr/>
          <p:nvPr/>
        </p:nvSpPr>
        <p:spPr>
          <a:xfrm>
            <a:off x="4177357" y="1654501"/>
            <a:ext cx="104139" cy="86995"/>
          </a:xfrm>
          <a:custGeom>
            <a:avLst/>
            <a:gdLst/>
            <a:ahLst/>
            <a:cxnLst/>
            <a:rect l="l" t="t" r="r" b="b"/>
            <a:pathLst>
              <a:path w="104139" h="86994">
                <a:moveTo>
                  <a:pt x="103801" y="0"/>
                </a:moveTo>
                <a:lnTo>
                  <a:pt x="0" y="8697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5" name="object 11455"/>
          <p:cNvSpPr/>
          <p:nvPr/>
        </p:nvSpPr>
        <p:spPr>
          <a:xfrm>
            <a:off x="4099685" y="1762956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51900" y="0"/>
                </a:moveTo>
                <a:lnTo>
                  <a:pt x="0" y="4366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6" name="object 11456"/>
          <p:cNvSpPr/>
          <p:nvPr/>
        </p:nvSpPr>
        <p:spPr>
          <a:xfrm>
            <a:off x="3969754" y="1828101"/>
            <a:ext cx="104139" cy="86995"/>
          </a:xfrm>
          <a:custGeom>
            <a:avLst/>
            <a:gdLst/>
            <a:ahLst/>
            <a:cxnLst/>
            <a:rect l="l" t="t" r="r" b="b"/>
            <a:pathLst>
              <a:path w="104139" h="86994">
                <a:moveTo>
                  <a:pt x="103801" y="0"/>
                </a:moveTo>
                <a:lnTo>
                  <a:pt x="0" y="8697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7" name="object 11457"/>
          <p:cNvSpPr/>
          <p:nvPr/>
        </p:nvSpPr>
        <p:spPr>
          <a:xfrm>
            <a:off x="3892082" y="1936555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51900" y="0"/>
                </a:moveTo>
                <a:lnTo>
                  <a:pt x="0" y="4331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8" name="object 11458"/>
          <p:cNvSpPr/>
          <p:nvPr/>
        </p:nvSpPr>
        <p:spPr>
          <a:xfrm>
            <a:off x="3762509" y="2001700"/>
            <a:ext cx="104139" cy="86995"/>
          </a:xfrm>
          <a:custGeom>
            <a:avLst/>
            <a:gdLst/>
            <a:ahLst/>
            <a:cxnLst/>
            <a:rect l="l" t="t" r="r" b="b"/>
            <a:pathLst>
              <a:path w="104139" h="86994">
                <a:moveTo>
                  <a:pt x="103801" y="0"/>
                </a:moveTo>
                <a:lnTo>
                  <a:pt x="0" y="8697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9" name="object 11459"/>
          <p:cNvSpPr/>
          <p:nvPr/>
        </p:nvSpPr>
        <p:spPr>
          <a:xfrm>
            <a:off x="3684478" y="2110155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51900" y="0"/>
                </a:moveTo>
                <a:lnTo>
                  <a:pt x="0" y="4331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0" name="object 11460"/>
          <p:cNvSpPr/>
          <p:nvPr/>
        </p:nvSpPr>
        <p:spPr>
          <a:xfrm>
            <a:off x="3554906" y="2175299"/>
            <a:ext cx="104139" cy="86995"/>
          </a:xfrm>
          <a:custGeom>
            <a:avLst/>
            <a:gdLst/>
            <a:ahLst/>
            <a:cxnLst/>
            <a:rect l="l" t="t" r="r" b="b"/>
            <a:pathLst>
              <a:path w="104139" h="86994">
                <a:moveTo>
                  <a:pt x="103801" y="0"/>
                </a:moveTo>
                <a:lnTo>
                  <a:pt x="0" y="8662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1" name="object 11461"/>
          <p:cNvSpPr/>
          <p:nvPr/>
        </p:nvSpPr>
        <p:spPr>
          <a:xfrm>
            <a:off x="3476876" y="2283754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51900" y="0"/>
                </a:moveTo>
                <a:lnTo>
                  <a:pt x="0" y="4331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2" name="object 11462"/>
          <p:cNvSpPr/>
          <p:nvPr/>
        </p:nvSpPr>
        <p:spPr>
          <a:xfrm>
            <a:off x="3397056" y="2305588"/>
            <a:ext cx="54610" cy="52705"/>
          </a:xfrm>
          <a:custGeom>
            <a:avLst/>
            <a:gdLst/>
            <a:ahLst/>
            <a:cxnLst/>
            <a:rect l="l" t="t" r="r" b="b"/>
            <a:pathLst>
              <a:path w="54610" h="52705">
                <a:moveTo>
                  <a:pt x="54048" y="43310"/>
                </a:moveTo>
                <a:lnTo>
                  <a:pt x="42952" y="52616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3" name="object 11463"/>
          <p:cNvSpPr/>
          <p:nvPr/>
        </p:nvSpPr>
        <p:spPr>
          <a:xfrm>
            <a:off x="4979135" y="1132272"/>
            <a:ext cx="62865" cy="182880"/>
          </a:xfrm>
          <a:custGeom>
            <a:avLst/>
            <a:gdLst/>
            <a:ahLst/>
            <a:cxnLst/>
            <a:rect l="l" t="t" r="r" b="b"/>
            <a:pathLst>
              <a:path w="62864" h="182880">
                <a:moveTo>
                  <a:pt x="0" y="0"/>
                </a:moveTo>
                <a:lnTo>
                  <a:pt x="62280" y="18254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4" name="object 11464"/>
          <p:cNvSpPr txBox="1"/>
          <p:nvPr/>
        </p:nvSpPr>
        <p:spPr>
          <a:xfrm rot="4260000">
            <a:off x="4956305" y="116263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R3.00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5" name="object 11465"/>
          <p:cNvSpPr/>
          <p:nvPr/>
        </p:nvSpPr>
        <p:spPr>
          <a:xfrm>
            <a:off x="5034973" y="1312672"/>
            <a:ext cx="20320" cy="42545"/>
          </a:xfrm>
          <a:custGeom>
            <a:avLst/>
            <a:gdLst/>
            <a:ahLst/>
            <a:cxnLst/>
            <a:rect l="l" t="t" r="r" b="b"/>
            <a:pathLst>
              <a:path w="20320" h="42544">
                <a:moveTo>
                  <a:pt x="13243" y="0"/>
                </a:moveTo>
                <a:lnTo>
                  <a:pt x="0" y="4295"/>
                </a:lnTo>
                <a:lnTo>
                  <a:pt x="20044" y="42236"/>
                </a:lnTo>
                <a:lnTo>
                  <a:pt x="132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6" name="object 11466"/>
          <p:cNvSpPr/>
          <p:nvPr/>
        </p:nvSpPr>
        <p:spPr>
          <a:xfrm>
            <a:off x="5100833" y="1143368"/>
            <a:ext cx="15240" cy="192405"/>
          </a:xfrm>
          <a:custGeom>
            <a:avLst/>
            <a:gdLst/>
            <a:ahLst/>
            <a:cxnLst/>
            <a:rect l="l" t="t" r="r" b="b"/>
            <a:pathLst>
              <a:path w="15239" h="192405">
                <a:moveTo>
                  <a:pt x="15033" y="192211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7" name="object 11467"/>
          <p:cNvSpPr txBox="1"/>
          <p:nvPr/>
        </p:nvSpPr>
        <p:spPr>
          <a:xfrm rot="5100000">
            <a:off x="5063773" y="1227024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5" dirty="0">
                <a:latin typeface="Arial"/>
                <a:cs typeface="Arial"/>
              </a:rPr>
              <a:t>R5.80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68" name="object 11468"/>
          <p:cNvSpPr/>
          <p:nvPr/>
        </p:nvSpPr>
        <p:spPr>
          <a:xfrm>
            <a:off x="5093675" y="1101132"/>
            <a:ext cx="14604" cy="43180"/>
          </a:xfrm>
          <a:custGeom>
            <a:avLst/>
            <a:gdLst/>
            <a:ahLst/>
            <a:cxnLst/>
            <a:rect l="l" t="t" r="r" b="b"/>
            <a:pathLst>
              <a:path w="14604" h="43180">
                <a:moveTo>
                  <a:pt x="14317" y="41878"/>
                </a:moveTo>
                <a:lnTo>
                  <a:pt x="0" y="42952"/>
                </a:lnTo>
                <a:lnTo>
                  <a:pt x="3937" y="0"/>
                </a:lnTo>
                <a:lnTo>
                  <a:pt x="14317" y="4187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9" name="object 11469"/>
          <p:cNvSpPr/>
          <p:nvPr/>
        </p:nvSpPr>
        <p:spPr>
          <a:xfrm>
            <a:off x="9469806" y="2430866"/>
            <a:ext cx="109220" cy="177165"/>
          </a:xfrm>
          <a:custGeom>
            <a:avLst/>
            <a:gdLst/>
            <a:ahLst/>
            <a:cxnLst/>
            <a:rect l="l" t="t" r="r" b="b"/>
            <a:pathLst>
              <a:path w="109220" h="177164">
                <a:moveTo>
                  <a:pt x="0" y="176820"/>
                </a:moveTo>
                <a:lnTo>
                  <a:pt x="10881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0" name="object 11470"/>
          <p:cNvSpPr txBox="1"/>
          <p:nvPr/>
        </p:nvSpPr>
        <p:spPr>
          <a:xfrm rot="18120000">
            <a:off x="9408778" y="249627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R7.80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1" name="object 11471"/>
          <p:cNvSpPr/>
          <p:nvPr/>
        </p:nvSpPr>
        <p:spPr>
          <a:xfrm>
            <a:off x="9572892" y="2394714"/>
            <a:ext cx="27940" cy="40005"/>
          </a:xfrm>
          <a:custGeom>
            <a:avLst/>
            <a:gdLst/>
            <a:ahLst/>
            <a:cxnLst/>
            <a:rect l="l" t="t" r="r" b="b"/>
            <a:pathLst>
              <a:path w="27940" h="40005">
                <a:moveTo>
                  <a:pt x="0" y="32572"/>
                </a:moveTo>
                <a:lnTo>
                  <a:pt x="11811" y="39730"/>
                </a:lnTo>
                <a:lnTo>
                  <a:pt x="27919" y="0"/>
                </a:lnTo>
                <a:lnTo>
                  <a:pt x="0" y="3257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2" name="object 11472"/>
          <p:cNvSpPr/>
          <p:nvPr/>
        </p:nvSpPr>
        <p:spPr>
          <a:xfrm>
            <a:off x="9649132" y="2628447"/>
            <a:ext cx="138430" cy="134620"/>
          </a:xfrm>
          <a:custGeom>
            <a:avLst/>
            <a:gdLst/>
            <a:ahLst/>
            <a:cxnLst/>
            <a:rect l="l" t="t" r="r" b="b"/>
            <a:pathLst>
              <a:path w="138429" h="134619">
                <a:moveTo>
                  <a:pt x="0" y="134584"/>
                </a:moveTo>
                <a:lnTo>
                  <a:pt x="13816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3" name="object 11473"/>
          <p:cNvSpPr txBox="1"/>
          <p:nvPr/>
        </p:nvSpPr>
        <p:spPr>
          <a:xfrm rot="18960000">
            <a:off x="9607193" y="265777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R8.00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474" name="object 11474"/>
          <p:cNvSpPr/>
          <p:nvPr/>
        </p:nvSpPr>
        <p:spPr>
          <a:xfrm>
            <a:off x="9782285" y="2599096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59" h="34925">
                <a:moveTo>
                  <a:pt x="0" y="24339"/>
                </a:moveTo>
                <a:lnTo>
                  <a:pt x="10022" y="34361"/>
                </a:lnTo>
                <a:lnTo>
                  <a:pt x="35435" y="0"/>
                </a:lnTo>
                <a:lnTo>
                  <a:pt x="0" y="243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5" name="object 11475"/>
          <p:cNvSpPr/>
          <p:nvPr/>
        </p:nvSpPr>
        <p:spPr>
          <a:xfrm>
            <a:off x="4213867" y="8427376"/>
            <a:ext cx="1118870" cy="1748789"/>
          </a:xfrm>
          <a:custGeom>
            <a:avLst/>
            <a:gdLst/>
            <a:ahLst/>
            <a:cxnLst/>
            <a:rect l="l" t="t" r="r" b="b"/>
            <a:pathLst>
              <a:path w="1118870" h="1748790">
                <a:moveTo>
                  <a:pt x="440977" y="833276"/>
                </a:moveTo>
                <a:lnTo>
                  <a:pt x="996137" y="990410"/>
                </a:lnTo>
                <a:lnTo>
                  <a:pt x="1118551" y="558738"/>
                </a:lnTo>
                <a:lnTo>
                  <a:pt x="773858" y="457084"/>
                </a:lnTo>
                <a:lnTo>
                  <a:pt x="875870" y="110244"/>
                </a:lnTo>
                <a:lnTo>
                  <a:pt x="514354" y="0"/>
                </a:lnTo>
                <a:lnTo>
                  <a:pt x="0" y="174851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6" name="object 11476"/>
          <p:cNvSpPr/>
          <p:nvPr/>
        </p:nvSpPr>
        <p:spPr>
          <a:xfrm>
            <a:off x="4652339" y="9268885"/>
            <a:ext cx="82550" cy="23495"/>
          </a:xfrm>
          <a:custGeom>
            <a:avLst/>
            <a:gdLst/>
            <a:ahLst/>
            <a:cxnLst/>
            <a:rect l="l" t="t" r="r" b="b"/>
            <a:pathLst>
              <a:path w="82550" h="23495">
                <a:moveTo>
                  <a:pt x="0" y="0"/>
                </a:moveTo>
                <a:lnTo>
                  <a:pt x="81967" y="2290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7" name="object 11477"/>
          <p:cNvSpPr/>
          <p:nvPr/>
        </p:nvSpPr>
        <p:spPr>
          <a:xfrm>
            <a:off x="4766521" y="930109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8" name="object 11478"/>
          <p:cNvSpPr/>
          <p:nvPr/>
        </p:nvSpPr>
        <p:spPr>
          <a:xfrm>
            <a:off x="4831665" y="9319711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5">
                <a:moveTo>
                  <a:pt x="0" y="0"/>
                </a:moveTo>
                <a:lnTo>
                  <a:pt x="65144" y="1825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9" name="object 11479"/>
          <p:cNvSpPr/>
          <p:nvPr/>
        </p:nvSpPr>
        <p:spPr>
          <a:xfrm>
            <a:off x="4929382" y="934727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0" name="object 11480"/>
          <p:cNvSpPr/>
          <p:nvPr/>
        </p:nvSpPr>
        <p:spPr>
          <a:xfrm>
            <a:off x="4994526" y="936552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1" name="object 11481"/>
          <p:cNvSpPr/>
          <p:nvPr/>
        </p:nvSpPr>
        <p:spPr>
          <a:xfrm>
            <a:off x="5092243" y="939344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894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2" name="object 11482"/>
          <p:cNvSpPr/>
          <p:nvPr/>
        </p:nvSpPr>
        <p:spPr>
          <a:xfrm>
            <a:off x="5157029" y="9411701"/>
            <a:ext cx="60960" cy="16510"/>
          </a:xfrm>
          <a:custGeom>
            <a:avLst/>
            <a:gdLst/>
            <a:ahLst/>
            <a:cxnLst/>
            <a:rect l="l" t="t" r="r" b="b"/>
            <a:pathLst>
              <a:path w="60960" h="16509">
                <a:moveTo>
                  <a:pt x="0" y="0"/>
                </a:moveTo>
                <a:lnTo>
                  <a:pt x="59059" y="16465"/>
                </a:lnTo>
                <a:lnTo>
                  <a:pt x="60849" y="1038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3" name="object 11483"/>
          <p:cNvSpPr/>
          <p:nvPr/>
        </p:nvSpPr>
        <p:spPr>
          <a:xfrm>
            <a:off x="5226827" y="935693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4" name="object 11484"/>
          <p:cNvSpPr/>
          <p:nvPr/>
        </p:nvSpPr>
        <p:spPr>
          <a:xfrm>
            <a:off x="5245440" y="9259220"/>
            <a:ext cx="18415" cy="65405"/>
          </a:xfrm>
          <a:custGeom>
            <a:avLst/>
            <a:gdLst/>
            <a:ahLst/>
            <a:cxnLst/>
            <a:rect l="l" t="t" r="r" b="b"/>
            <a:pathLst>
              <a:path w="18414" h="65404">
                <a:moveTo>
                  <a:pt x="0" y="65144"/>
                </a:moveTo>
                <a:lnTo>
                  <a:pt x="1825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5" name="object 11485"/>
          <p:cNvSpPr/>
          <p:nvPr/>
        </p:nvSpPr>
        <p:spPr>
          <a:xfrm>
            <a:off x="5273001" y="919407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6" name="object 11486"/>
          <p:cNvSpPr/>
          <p:nvPr/>
        </p:nvSpPr>
        <p:spPr>
          <a:xfrm>
            <a:off x="5291256" y="909635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7" name="object 11487"/>
          <p:cNvSpPr/>
          <p:nvPr/>
        </p:nvSpPr>
        <p:spPr>
          <a:xfrm>
            <a:off x="5319175" y="903157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8" name="object 11488"/>
          <p:cNvSpPr/>
          <p:nvPr/>
        </p:nvSpPr>
        <p:spPr>
          <a:xfrm>
            <a:off x="5296267" y="8966786"/>
            <a:ext cx="46990" cy="32384"/>
          </a:xfrm>
          <a:custGeom>
            <a:avLst/>
            <a:gdLst/>
            <a:ahLst/>
            <a:cxnLst/>
            <a:rect l="l" t="t" r="r" b="b"/>
            <a:pathLst>
              <a:path w="46989" h="32384">
                <a:moveTo>
                  <a:pt x="41162" y="32214"/>
                </a:moveTo>
                <a:lnTo>
                  <a:pt x="46531" y="13601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9" name="object 11489"/>
          <p:cNvSpPr/>
          <p:nvPr/>
        </p:nvSpPr>
        <p:spPr>
          <a:xfrm>
            <a:off x="5231480" y="894745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0" name="object 11490"/>
          <p:cNvSpPr/>
          <p:nvPr/>
        </p:nvSpPr>
        <p:spPr>
          <a:xfrm>
            <a:off x="5134121" y="8918823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1" name="object 11491"/>
          <p:cNvSpPr/>
          <p:nvPr/>
        </p:nvSpPr>
        <p:spPr>
          <a:xfrm>
            <a:off x="5069335" y="8899852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2" name="object 11492"/>
          <p:cNvSpPr/>
          <p:nvPr/>
        </p:nvSpPr>
        <p:spPr>
          <a:xfrm>
            <a:off x="4998106" y="8852604"/>
            <a:ext cx="38735" cy="38100"/>
          </a:xfrm>
          <a:custGeom>
            <a:avLst/>
            <a:gdLst/>
            <a:ahLst/>
            <a:cxnLst/>
            <a:rect l="l" t="t" r="r" b="b"/>
            <a:pathLst>
              <a:path w="38735" h="38100">
                <a:moveTo>
                  <a:pt x="38657" y="37583"/>
                </a:moveTo>
                <a:lnTo>
                  <a:pt x="0" y="26129"/>
                </a:lnTo>
                <a:lnTo>
                  <a:pt x="787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3" name="object 11493"/>
          <p:cNvSpPr/>
          <p:nvPr/>
        </p:nvSpPr>
        <p:spPr>
          <a:xfrm>
            <a:off x="5015286" y="878781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4" name="object 11494"/>
          <p:cNvSpPr/>
          <p:nvPr/>
        </p:nvSpPr>
        <p:spPr>
          <a:xfrm>
            <a:off x="5034615" y="869045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5" name="object 11495"/>
          <p:cNvSpPr/>
          <p:nvPr/>
        </p:nvSpPr>
        <p:spPr>
          <a:xfrm>
            <a:off x="5063250" y="862531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6" name="object 11496"/>
          <p:cNvSpPr/>
          <p:nvPr/>
        </p:nvSpPr>
        <p:spPr>
          <a:xfrm>
            <a:off x="5082221" y="8530819"/>
            <a:ext cx="18415" cy="62865"/>
          </a:xfrm>
          <a:custGeom>
            <a:avLst/>
            <a:gdLst/>
            <a:ahLst/>
            <a:cxnLst/>
            <a:rect l="l" t="t" r="r" b="b"/>
            <a:pathLst>
              <a:path w="18414" h="62865">
                <a:moveTo>
                  <a:pt x="0" y="62280"/>
                </a:moveTo>
                <a:lnTo>
                  <a:pt x="17896" y="1073"/>
                </a:lnTo>
                <a:lnTo>
                  <a:pt x="1431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7" name="object 11497"/>
          <p:cNvSpPr/>
          <p:nvPr/>
        </p:nvSpPr>
        <p:spPr>
          <a:xfrm>
            <a:off x="5031752" y="851113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8" name="object 11498"/>
          <p:cNvSpPr/>
          <p:nvPr/>
        </p:nvSpPr>
        <p:spPr>
          <a:xfrm>
            <a:off x="4934751" y="8481424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68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9" name="object 11499"/>
          <p:cNvSpPr/>
          <p:nvPr/>
        </p:nvSpPr>
        <p:spPr>
          <a:xfrm>
            <a:off x="4869964" y="846173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1002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0" name="object 11500"/>
          <p:cNvSpPr/>
          <p:nvPr/>
        </p:nvSpPr>
        <p:spPr>
          <a:xfrm>
            <a:off x="4772964" y="8432029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4">
                <a:moveTo>
                  <a:pt x="64786" y="1968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1" name="object 11501"/>
          <p:cNvSpPr/>
          <p:nvPr/>
        </p:nvSpPr>
        <p:spPr>
          <a:xfrm>
            <a:off x="4718199" y="8416638"/>
            <a:ext cx="22860" cy="14604"/>
          </a:xfrm>
          <a:custGeom>
            <a:avLst/>
            <a:gdLst/>
            <a:ahLst/>
            <a:cxnLst/>
            <a:rect l="l" t="t" r="r" b="b"/>
            <a:pathLst>
              <a:path w="22860" h="14604">
                <a:moveTo>
                  <a:pt x="22549" y="5726"/>
                </a:moveTo>
                <a:lnTo>
                  <a:pt x="4295" y="0"/>
                </a:lnTo>
                <a:lnTo>
                  <a:pt x="0" y="1431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2" name="object 11502"/>
          <p:cNvSpPr/>
          <p:nvPr/>
        </p:nvSpPr>
        <p:spPr>
          <a:xfrm>
            <a:off x="4689564" y="846317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3" name="object 11503"/>
          <p:cNvSpPr/>
          <p:nvPr/>
        </p:nvSpPr>
        <p:spPr>
          <a:xfrm>
            <a:off x="4670594" y="856052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4" name="object 11504"/>
          <p:cNvSpPr/>
          <p:nvPr/>
        </p:nvSpPr>
        <p:spPr>
          <a:xfrm>
            <a:off x="4641959" y="862567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5" name="object 11505"/>
          <p:cNvSpPr/>
          <p:nvPr/>
        </p:nvSpPr>
        <p:spPr>
          <a:xfrm>
            <a:off x="4622630" y="872303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6" name="object 11506"/>
          <p:cNvSpPr/>
          <p:nvPr/>
        </p:nvSpPr>
        <p:spPr>
          <a:xfrm>
            <a:off x="4593995" y="878781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7" name="object 11507"/>
          <p:cNvSpPr/>
          <p:nvPr/>
        </p:nvSpPr>
        <p:spPr>
          <a:xfrm>
            <a:off x="4575025" y="888517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8" name="object 11508"/>
          <p:cNvSpPr/>
          <p:nvPr/>
        </p:nvSpPr>
        <p:spPr>
          <a:xfrm>
            <a:off x="4546390" y="894996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9" name="object 11509"/>
          <p:cNvSpPr/>
          <p:nvPr/>
        </p:nvSpPr>
        <p:spPr>
          <a:xfrm>
            <a:off x="4527419" y="904732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0" name="object 11510"/>
          <p:cNvSpPr/>
          <p:nvPr/>
        </p:nvSpPr>
        <p:spPr>
          <a:xfrm>
            <a:off x="4498784" y="911210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1" name="object 11511"/>
          <p:cNvSpPr/>
          <p:nvPr/>
        </p:nvSpPr>
        <p:spPr>
          <a:xfrm>
            <a:off x="4479814" y="920946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2" name="object 11512"/>
          <p:cNvSpPr/>
          <p:nvPr/>
        </p:nvSpPr>
        <p:spPr>
          <a:xfrm>
            <a:off x="4451179" y="927461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3" name="object 11513"/>
          <p:cNvSpPr/>
          <p:nvPr/>
        </p:nvSpPr>
        <p:spPr>
          <a:xfrm>
            <a:off x="4431850" y="937197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4" name="object 11514"/>
          <p:cNvSpPr/>
          <p:nvPr/>
        </p:nvSpPr>
        <p:spPr>
          <a:xfrm>
            <a:off x="4403215" y="9436757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5" name="object 11515"/>
          <p:cNvSpPr/>
          <p:nvPr/>
        </p:nvSpPr>
        <p:spPr>
          <a:xfrm>
            <a:off x="4384245" y="953411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6" name="object 11516"/>
          <p:cNvSpPr/>
          <p:nvPr/>
        </p:nvSpPr>
        <p:spPr>
          <a:xfrm>
            <a:off x="4355610" y="959890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7" name="object 11517"/>
          <p:cNvSpPr/>
          <p:nvPr/>
        </p:nvSpPr>
        <p:spPr>
          <a:xfrm>
            <a:off x="4336639" y="969626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8" name="object 11518"/>
          <p:cNvSpPr/>
          <p:nvPr/>
        </p:nvSpPr>
        <p:spPr>
          <a:xfrm>
            <a:off x="4308004" y="976104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9" name="object 11519"/>
          <p:cNvSpPr/>
          <p:nvPr/>
        </p:nvSpPr>
        <p:spPr>
          <a:xfrm>
            <a:off x="4288675" y="985840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0" name="object 11520"/>
          <p:cNvSpPr/>
          <p:nvPr/>
        </p:nvSpPr>
        <p:spPr>
          <a:xfrm>
            <a:off x="4260041" y="992355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19328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1" name="object 11521"/>
          <p:cNvSpPr/>
          <p:nvPr/>
        </p:nvSpPr>
        <p:spPr>
          <a:xfrm>
            <a:off x="4241070" y="1002090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2" name="object 11522"/>
          <p:cNvSpPr/>
          <p:nvPr/>
        </p:nvSpPr>
        <p:spPr>
          <a:xfrm>
            <a:off x="4207782" y="1008569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3" name="object 11523"/>
          <p:cNvSpPr/>
          <p:nvPr/>
        </p:nvSpPr>
        <p:spPr>
          <a:xfrm>
            <a:off x="8424990" y="4588507"/>
            <a:ext cx="379095" cy="109855"/>
          </a:xfrm>
          <a:custGeom>
            <a:avLst/>
            <a:gdLst/>
            <a:ahLst/>
            <a:cxnLst/>
            <a:rect l="l" t="t" r="r" b="b"/>
            <a:pathLst>
              <a:path w="379095" h="109854">
                <a:moveTo>
                  <a:pt x="0" y="0"/>
                </a:moveTo>
                <a:lnTo>
                  <a:pt x="379054" y="10952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4" name="object 11524"/>
          <p:cNvSpPr/>
          <p:nvPr/>
        </p:nvSpPr>
        <p:spPr>
          <a:xfrm>
            <a:off x="8422842" y="4596381"/>
            <a:ext cx="57150" cy="17145"/>
          </a:xfrm>
          <a:custGeom>
            <a:avLst/>
            <a:gdLst/>
            <a:ahLst/>
            <a:cxnLst/>
            <a:rect l="l" t="t" r="r" b="b"/>
            <a:pathLst>
              <a:path w="57150" h="17145">
                <a:moveTo>
                  <a:pt x="0" y="0"/>
                </a:moveTo>
                <a:lnTo>
                  <a:pt x="56911" y="1682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5" name="object 11525"/>
          <p:cNvSpPr/>
          <p:nvPr/>
        </p:nvSpPr>
        <p:spPr>
          <a:xfrm>
            <a:off x="8512326" y="462251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6" name="object 11526"/>
          <p:cNvSpPr/>
          <p:nvPr/>
        </p:nvSpPr>
        <p:spPr>
          <a:xfrm>
            <a:off x="8577471" y="464112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7" name="object 11527"/>
          <p:cNvSpPr/>
          <p:nvPr/>
        </p:nvSpPr>
        <p:spPr>
          <a:xfrm>
            <a:off x="8674830" y="466940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8" name="object 11528"/>
          <p:cNvSpPr/>
          <p:nvPr/>
        </p:nvSpPr>
        <p:spPr>
          <a:xfrm>
            <a:off x="8739974" y="4688371"/>
            <a:ext cx="57785" cy="16510"/>
          </a:xfrm>
          <a:custGeom>
            <a:avLst/>
            <a:gdLst/>
            <a:ahLst/>
            <a:cxnLst/>
            <a:rect l="l" t="t" r="r" b="b"/>
            <a:pathLst>
              <a:path w="57784" h="16510">
                <a:moveTo>
                  <a:pt x="0" y="0"/>
                </a:moveTo>
                <a:lnTo>
                  <a:pt x="57269" y="1646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9" name="object 11529"/>
          <p:cNvSpPr/>
          <p:nvPr/>
        </p:nvSpPr>
        <p:spPr>
          <a:xfrm>
            <a:off x="2142846" y="11689609"/>
            <a:ext cx="15240" cy="66040"/>
          </a:xfrm>
          <a:custGeom>
            <a:avLst/>
            <a:gdLst/>
            <a:ahLst/>
            <a:cxnLst/>
            <a:rect l="l" t="t" r="r" b="b"/>
            <a:pathLst>
              <a:path w="15239" h="66040">
                <a:moveTo>
                  <a:pt x="0" y="0"/>
                </a:moveTo>
                <a:lnTo>
                  <a:pt x="15033" y="6586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0" name="object 11530"/>
          <p:cNvSpPr/>
          <p:nvPr/>
        </p:nvSpPr>
        <p:spPr>
          <a:xfrm>
            <a:off x="2161817" y="11771934"/>
            <a:ext cx="3810" cy="16510"/>
          </a:xfrm>
          <a:custGeom>
            <a:avLst/>
            <a:gdLst/>
            <a:ahLst/>
            <a:cxnLst/>
            <a:rect l="l" t="t" r="r" b="b"/>
            <a:pathLst>
              <a:path w="3810" h="16509">
                <a:moveTo>
                  <a:pt x="0" y="0"/>
                </a:moveTo>
                <a:lnTo>
                  <a:pt x="3579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1" name="object 11531"/>
          <p:cNvSpPr/>
          <p:nvPr/>
        </p:nvSpPr>
        <p:spPr>
          <a:xfrm>
            <a:off x="2169333" y="11804865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612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2" name="object 11532"/>
          <p:cNvSpPr/>
          <p:nvPr/>
        </p:nvSpPr>
        <p:spPr>
          <a:xfrm>
            <a:off x="2191884" y="11903655"/>
            <a:ext cx="3810" cy="16510"/>
          </a:xfrm>
          <a:custGeom>
            <a:avLst/>
            <a:gdLst/>
            <a:ahLst/>
            <a:cxnLst/>
            <a:rect l="l" t="t" r="r" b="b"/>
            <a:pathLst>
              <a:path w="3810" h="16509">
                <a:moveTo>
                  <a:pt x="0" y="0"/>
                </a:moveTo>
                <a:lnTo>
                  <a:pt x="3579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3" name="object 11533"/>
          <p:cNvSpPr/>
          <p:nvPr/>
        </p:nvSpPr>
        <p:spPr>
          <a:xfrm>
            <a:off x="2199400" y="11936586"/>
            <a:ext cx="19050" cy="83185"/>
          </a:xfrm>
          <a:custGeom>
            <a:avLst/>
            <a:gdLst/>
            <a:ahLst/>
            <a:cxnLst/>
            <a:rect l="l" t="t" r="r" b="b"/>
            <a:pathLst>
              <a:path w="19050" h="83184">
                <a:moveTo>
                  <a:pt x="0" y="0"/>
                </a:moveTo>
                <a:lnTo>
                  <a:pt x="18970" y="8268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4" name="object 11534"/>
          <p:cNvSpPr/>
          <p:nvPr/>
        </p:nvSpPr>
        <p:spPr>
          <a:xfrm>
            <a:off x="2221950" y="12035734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4" h="16509">
                <a:moveTo>
                  <a:pt x="0" y="0"/>
                </a:moveTo>
                <a:lnTo>
                  <a:pt x="3937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5" name="object 11535"/>
          <p:cNvSpPr/>
          <p:nvPr/>
        </p:nvSpPr>
        <p:spPr>
          <a:xfrm>
            <a:off x="2229467" y="12068664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970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6" name="object 11536"/>
          <p:cNvSpPr/>
          <p:nvPr/>
        </p:nvSpPr>
        <p:spPr>
          <a:xfrm>
            <a:off x="2252017" y="12167454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4" h="16509">
                <a:moveTo>
                  <a:pt x="0" y="0"/>
                </a:moveTo>
                <a:lnTo>
                  <a:pt x="3937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7" name="object 11537"/>
          <p:cNvSpPr/>
          <p:nvPr/>
        </p:nvSpPr>
        <p:spPr>
          <a:xfrm>
            <a:off x="2259533" y="12200384"/>
            <a:ext cx="19050" cy="83185"/>
          </a:xfrm>
          <a:custGeom>
            <a:avLst/>
            <a:gdLst/>
            <a:ahLst/>
            <a:cxnLst/>
            <a:rect l="l" t="t" r="r" b="b"/>
            <a:pathLst>
              <a:path w="19050" h="83184">
                <a:moveTo>
                  <a:pt x="0" y="0"/>
                </a:moveTo>
                <a:lnTo>
                  <a:pt x="18970" y="8268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8" name="object 11538"/>
          <p:cNvSpPr/>
          <p:nvPr/>
        </p:nvSpPr>
        <p:spPr>
          <a:xfrm>
            <a:off x="2282441" y="12299532"/>
            <a:ext cx="3810" cy="16510"/>
          </a:xfrm>
          <a:custGeom>
            <a:avLst/>
            <a:gdLst/>
            <a:ahLst/>
            <a:cxnLst/>
            <a:rect l="l" t="t" r="r" b="b"/>
            <a:pathLst>
              <a:path w="3810" h="16509">
                <a:moveTo>
                  <a:pt x="0" y="0"/>
                </a:moveTo>
                <a:lnTo>
                  <a:pt x="3579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9" name="object 11539"/>
          <p:cNvSpPr/>
          <p:nvPr/>
        </p:nvSpPr>
        <p:spPr>
          <a:xfrm>
            <a:off x="2289958" y="12332463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612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0" name="object 11540"/>
          <p:cNvSpPr/>
          <p:nvPr/>
        </p:nvSpPr>
        <p:spPr>
          <a:xfrm>
            <a:off x="2312508" y="12431253"/>
            <a:ext cx="3810" cy="16510"/>
          </a:xfrm>
          <a:custGeom>
            <a:avLst/>
            <a:gdLst/>
            <a:ahLst/>
            <a:cxnLst/>
            <a:rect l="l" t="t" r="r" b="b"/>
            <a:pathLst>
              <a:path w="3810" h="16509">
                <a:moveTo>
                  <a:pt x="0" y="0"/>
                </a:moveTo>
                <a:lnTo>
                  <a:pt x="3579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1" name="object 11541"/>
          <p:cNvSpPr/>
          <p:nvPr/>
        </p:nvSpPr>
        <p:spPr>
          <a:xfrm>
            <a:off x="2320025" y="12464184"/>
            <a:ext cx="19050" cy="83185"/>
          </a:xfrm>
          <a:custGeom>
            <a:avLst/>
            <a:gdLst/>
            <a:ahLst/>
            <a:cxnLst/>
            <a:rect l="l" t="t" r="r" b="b"/>
            <a:pathLst>
              <a:path w="19050" h="83184">
                <a:moveTo>
                  <a:pt x="0" y="0"/>
                </a:moveTo>
                <a:lnTo>
                  <a:pt x="18970" y="8268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2" name="object 11542"/>
          <p:cNvSpPr/>
          <p:nvPr/>
        </p:nvSpPr>
        <p:spPr>
          <a:xfrm>
            <a:off x="2342575" y="12563332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4" h="16509">
                <a:moveTo>
                  <a:pt x="0" y="0"/>
                </a:moveTo>
                <a:lnTo>
                  <a:pt x="3937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3" name="object 11543"/>
          <p:cNvSpPr/>
          <p:nvPr/>
        </p:nvSpPr>
        <p:spPr>
          <a:xfrm>
            <a:off x="2350091" y="12596262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970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4" name="object 11544"/>
          <p:cNvSpPr/>
          <p:nvPr/>
        </p:nvSpPr>
        <p:spPr>
          <a:xfrm>
            <a:off x="2372641" y="12695053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4" h="16509">
                <a:moveTo>
                  <a:pt x="0" y="0"/>
                </a:moveTo>
                <a:lnTo>
                  <a:pt x="3937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5" name="object 11545"/>
          <p:cNvSpPr/>
          <p:nvPr/>
        </p:nvSpPr>
        <p:spPr>
          <a:xfrm>
            <a:off x="2380516" y="12727983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612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6" name="object 11546"/>
          <p:cNvSpPr/>
          <p:nvPr/>
        </p:nvSpPr>
        <p:spPr>
          <a:xfrm>
            <a:off x="2403066" y="12826773"/>
            <a:ext cx="3810" cy="17145"/>
          </a:xfrm>
          <a:custGeom>
            <a:avLst/>
            <a:gdLst/>
            <a:ahLst/>
            <a:cxnLst/>
            <a:rect l="l" t="t" r="r" b="b"/>
            <a:pathLst>
              <a:path w="3810" h="17145">
                <a:moveTo>
                  <a:pt x="0" y="0"/>
                </a:moveTo>
                <a:lnTo>
                  <a:pt x="3579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7" name="object 11547"/>
          <p:cNvSpPr/>
          <p:nvPr/>
        </p:nvSpPr>
        <p:spPr>
          <a:xfrm>
            <a:off x="2410583" y="12860061"/>
            <a:ext cx="15240" cy="66040"/>
          </a:xfrm>
          <a:custGeom>
            <a:avLst/>
            <a:gdLst/>
            <a:ahLst/>
            <a:cxnLst/>
            <a:rect l="l" t="t" r="r" b="b"/>
            <a:pathLst>
              <a:path w="15239" h="66040">
                <a:moveTo>
                  <a:pt x="0" y="0"/>
                </a:moveTo>
                <a:lnTo>
                  <a:pt x="15033" y="6586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8" name="object 11548"/>
          <p:cNvSpPr/>
          <p:nvPr/>
        </p:nvSpPr>
        <p:spPr>
          <a:xfrm>
            <a:off x="2143562" y="11648804"/>
            <a:ext cx="165100" cy="43815"/>
          </a:xfrm>
          <a:custGeom>
            <a:avLst/>
            <a:gdLst/>
            <a:ahLst/>
            <a:cxnLst/>
            <a:rect l="l" t="t" r="r" b="b"/>
            <a:pathLst>
              <a:path w="165100" h="43815">
                <a:moveTo>
                  <a:pt x="164650" y="5726"/>
                </a:moveTo>
                <a:lnTo>
                  <a:pt x="163576" y="0"/>
                </a:lnTo>
                <a:lnTo>
                  <a:pt x="0" y="43668"/>
                </a:lnTo>
                <a:lnTo>
                  <a:pt x="164650" y="572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9" name="object 11549"/>
          <p:cNvSpPr/>
          <p:nvPr/>
        </p:nvSpPr>
        <p:spPr>
          <a:xfrm>
            <a:off x="2142130" y="11648804"/>
            <a:ext cx="165100" cy="43815"/>
          </a:xfrm>
          <a:custGeom>
            <a:avLst/>
            <a:gdLst/>
            <a:ahLst/>
            <a:cxnLst/>
            <a:rect l="l" t="t" r="r" b="b"/>
            <a:pathLst>
              <a:path w="165100" h="43815">
                <a:moveTo>
                  <a:pt x="165008" y="0"/>
                </a:moveTo>
                <a:lnTo>
                  <a:pt x="1431" y="43668"/>
                </a:lnTo>
                <a:lnTo>
                  <a:pt x="0" y="37941"/>
                </a:lnTo>
                <a:lnTo>
                  <a:pt x="16500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0" name="object 11550"/>
          <p:cNvSpPr/>
          <p:nvPr/>
        </p:nvSpPr>
        <p:spPr>
          <a:xfrm>
            <a:off x="2267050" y="11652742"/>
            <a:ext cx="36830" cy="61594"/>
          </a:xfrm>
          <a:custGeom>
            <a:avLst/>
            <a:gdLst/>
            <a:ahLst/>
            <a:cxnLst/>
            <a:rect l="l" t="t" r="r" b="b"/>
            <a:pathLst>
              <a:path w="36830" h="61595">
                <a:moveTo>
                  <a:pt x="0" y="58343"/>
                </a:moveTo>
                <a:lnTo>
                  <a:pt x="5011" y="61207"/>
                </a:lnTo>
                <a:lnTo>
                  <a:pt x="36509" y="0"/>
                </a:lnTo>
                <a:lnTo>
                  <a:pt x="0" y="583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1" name="object 11551"/>
          <p:cNvSpPr/>
          <p:nvPr/>
        </p:nvSpPr>
        <p:spPr>
          <a:xfrm>
            <a:off x="2272061" y="11650952"/>
            <a:ext cx="40005" cy="63500"/>
          </a:xfrm>
          <a:custGeom>
            <a:avLst/>
            <a:gdLst/>
            <a:ahLst/>
            <a:cxnLst/>
            <a:rect l="l" t="t" r="r" b="b"/>
            <a:pathLst>
              <a:path w="40005" h="63500">
                <a:moveTo>
                  <a:pt x="0" y="62996"/>
                </a:moveTo>
                <a:lnTo>
                  <a:pt x="31498" y="1789"/>
                </a:lnTo>
                <a:lnTo>
                  <a:pt x="39730" y="0"/>
                </a:lnTo>
                <a:lnTo>
                  <a:pt x="0" y="629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2" name="object 11552"/>
          <p:cNvSpPr/>
          <p:nvPr/>
        </p:nvSpPr>
        <p:spPr>
          <a:xfrm>
            <a:off x="2245216" y="11616232"/>
            <a:ext cx="66675" cy="36830"/>
          </a:xfrm>
          <a:custGeom>
            <a:avLst/>
            <a:gdLst/>
            <a:ahLst/>
            <a:cxnLst/>
            <a:rect l="l" t="t" r="r" b="b"/>
            <a:pathLst>
              <a:path w="66675" h="36829">
                <a:moveTo>
                  <a:pt x="58343" y="36509"/>
                </a:moveTo>
                <a:lnTo>
                  <a:pt x="66576" y="34719"/>
                </a:lnTo>
                <a:lnTo>
                  <a:pt x="0" y="0"/>
                </a:lnTo>
                <a:lnTo>
                  <a:pt x="58343" y="3650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3" name="object 11553"/>
          <p:cNvSpPr/>
          <p:nvPr/>
        </p:nvSpPr>
        <p:spPr>
          <a:xfrm>
            <a:off x="2245216" y="11611221"/>
            <a:ext cx="66675" cy="40005"/>
          </a:xfrm>
          <a:custGeom>
            <a:avLst/>
            <a:gdLst/>
            <a:ahLst/>
            <a:cxnLst/>
            <a:rect l="l" t="t" r="r" b="b"/>
            <a:pathLst>
              <a:path w="66675" h="40004">
                <a:moveTo>
                  <a:pt x="66576" y="39730"/>
                </a:moveTo>
                <a:lnTo>
                  <a:pt x="0" y="5011"/>
                </a:lnTo>
                <a:lnTo>
                  <a:pt x="3221" y="0"/>
                </a:lnTo>
                <a:lnTo>
                  <a:pt x="66576" y="397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4" name="object 11554"/>
          <p:cNvSpPr txBox="1"/>
          <p:nvPr/>
        </p:nvSpPr>
        <p:spPr>
          <a:xfrm rot="4620000">
            <a:off x="1910172" y="11640361"/>
            <a:ext cx="340116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90"/>
              </a:lnSpc>
            </a:pPr>
            <a:r>
              <a:rPr sz="1000" spc="-75" dirty="0">
                <a:latin typeface="Arial"/>
                <a:cs typeface="Arial"/>
              </a:rPr>
              <a:t>DP-02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555" name="object 11555"/>
          <p:cNvSpPr/>
          <p:nvPr/>
        </p:nvSpPr>
        <p:spPr>
          <a:xfrm>
            <a:off x="2427764" y="12891560"/>
            <a:ext cx="165100" cy="43815"/>
          </a:xfrm>
          <a:custGeom>
            <a:avLst/>
            <a:gdLst/>
            <a:ahLst/>
            <a:cxnLst/>
            <a:rect l="l" t="t" r="r" b="b"/>
            <a:pathLst>
              <a:path w="165100" h="43815">
                <a:moveTo>
                  <a:pt x="164650" y="5726"/>
                </a:moveTo>
                <a:lnTo>
                  <a:pt x="163576" y="0"/>
                </a:lnTo>
                <a:lnTo>
                  <a:pt x="0" y="43668"/>
                </a:lnTo>
                <a:lnTo>
                  <a:pt x="164650" y="572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6" name="object 11556"/>
          <p:cNvSpPr/>
          <p:nvPr/>
        </p:nvSpPr>
        <p:spPr>
          <a:xfrm>
            <a:off x="2426332" y="12891560"/>
            <a:ext cx="165100" cy="43815"/>
          </a:xfrm>
          <a:custGeom>
            <a:avLst/>
            <a:gdLst/>
            <a:ahLst/>
            <a:cxnLst/>
            <a:rect l="l" t="t" r="r" b="b"/>
            <a:pathLst>
              <a:path w="165100" h="43815">
                <a:moveTo>
                  <a:pt x="165008" y="0"/>
                </a:moveTo>
                <a:lnTo>
                  <a:pt x="1431" y="43668"/>
                </a:lnTo>
                <a:lnTo>
                  <a:pt x="0" y="37583"/>
                </a:lnTo>
                <a:lnTo>
                  <a:pt x="16500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7" name="object 11557"/>
          <p:cNvSpPr/>
          <p:nvPr/>
        </p:nvSpPr>
        <p:spPr>
          <a:xfrm>
            <a:off x="2551252" y="12895497"/>
            <a:ext cx="36830" cy="61594"/>
          </a:xfrm>
          <a:custGeom>
            <a:avLst/>
            <a:gdLst/>
            <a:ahLst/>
            <a:cxnLst/>
            <a:rect l="l" t="t" r="r" b="b"/>
            <a:pathLst>
              <a:path w="36830" h="61595">
                <a:moveTo>
                  <a:pt x="0" y="58343"/>
                </a:moveTo>
                <a:lnTo>
                  <a:pt x="5011" y="61207"/>
                </a:lnTo>
                <a:lnTo>
                  <a:pt x="36509" y="0"/>
                </a:lnTo>
                <a:lnTo>
                  <a:pt x="0" y="583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8" name="object 11558"/>
          <p:cNvSpPr/>
          <p:nvPr/>
        </p:nvSpPr>
        <p:spPr>
          <a:xfrm>
            <a:off x="2556263" y="12893707"/>
            <a:ext cx="40005" cy="63500"/>
          </a:xfrm>
          <a:custGeom>
            <a:avLst/>
            <a:gdLst/>
            <a:ahLst/>
            <a:cxnLst/>
            <a:rect l="l" t="t" r="r" b="b"/>
            <a:pathLst>
              <a:path w="40005" h="63500">
                <a:moveTo>
                  <a:pt x="0" y="62996"/>
                </a:moveTo>
                <a:lnTo>
                  <a:pt x="31498" y="1789"/>
                </a:lnTo>
                <a:lnTo>
                  <a:pt x="39730" y="0"/>
                </a:lnTo>
                <a:lnTo>
                  <a:pt x="0" y="629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9" name="object 11559"/>
          <p:cNvSpPr/>
          <p:nvPr/>
        </p:nvSpPr>
        <p:spPr>
          <a:xfrm>
            <a:off x="2529418" y="12858987"/>
            <a:ext cx="66675" cy="36830"/>
          </a:xfrm>
          <a:custGeom>
            <a:avLst/>
            <a:gdLst/>
            <a:ahLst/>
            <a:cxnLst/>
            <a:rect l="l" t="t" r="r" b="b"/>
            <a:pathLst>
              <a:path w="66675" h="36829">
                <a:moveTo>
                  <a:pt x="58343" y="36509"/>
                </a:moveTo>
                <a:lnTo>
                  <a:pt x="66576" y="34719"/>
                </a:lnTo>
                <a:lnTo>
                  <a:pt x="0" y="0"/>
                </a:lnTo>
                <a:lnTo>
                  <a:pt x="58343" y="3650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0" name="object 11560"/>
          <p:cNvSpPr/>
          <p:nvPr/>
        </p:nvSpPr>
        <p:spPr>
          <a:xfrm>
            <a:off x="2529418" y="12853976"/>
            <a:ext cx="66675" cy="40005"/>
          </a:xfrm>
          <a:custGeom>
            <a:avLst/>
            <a:gdLst/>
            <a:ahLst/>
            <a:cxnLst/>
            <a:rect l="l" t="t" r="r" b="b"/>
            <a:pathLst>
              <a:path w="66675" h="40004">
                <a:moveTo>
                  <a:pt x="66576" y="39730"/>
                </a:moveTo>
                <a:lnTo>
                  <a:pt x="0" y="5011"/>
                </a:lnTo>
                <a:lnTo>
                  <a:pt x="3221" y="0"/>
                </a:lnTo>
                <a:lnTo>
                  <a:pt x="66576" y="397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1" name="object 11561"/>
          <p:cNvSpPr txBox="1"/>
          <p:nvPr/>
        </p:nvSpPr>
        <p:spPr>
          <a:xfrm rot="4620000">
            <a:off x="2181011" y="12883025"/>
            <a:ext cx="36723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94"/>
              </a:lnSpc>
            </a:pPr>
            <a:r>
              <a:rPr sz="1000" spc="-55" dirty="0">
                <a:latin typeface="Arial"/>
                <a:cs typeface="Arial"/>
              </a:rPr>
              <a:t>DP-02'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562" name="object 11562"/>
          <p:cNvSpPr/>
          <p:nvPr/>
        </p:nvSpPr>
        <p:spPr>
          <a:xfrm>
            <a:off x="10917301" y="9654382"/>
            <a:ext cx="12065" cy="50165"/>
          </a:xfrm>
          <a:custGeom>
            <a:avLst/>
            <a:gdLst/>
            <a:ahLst/>
            <a:cxnLst/>
            <a:rect l="l" t="t" r="r" b="b"/>
            <a:pathLst>
              <a:path w="12065" h="50165">
                <a:moveTo>
                  <a:pt x="0" y="0"/>
                </a:moveTo>
                <a:lnTo>
                  <a:pt x="11453" y="501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3" name="object 11563"/>
          <p:cNvSpPr/>
          <p:nvPr/>
        </p:nvSpPr>
        <p:spPr>
          <a:xfrm>
            <a:off x="10932335" y="9720958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5" h="16509">
                <a:moveTo>
                  <a:pt x="0" y="0"/>
                </a:moveTo>
                <a:lnTo>
                  <a:pt x="3937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4" name="object 11564"/>
          <p:cNvSpPr/>
          <p:nvPr/>
        </p:nvSpPr>
        <p:spPr>
          <a:xfrm>
            <a:off x="10940209" y="9753889"/>
            <a:ext cx="19050" cy="83185"/>
          </a:xfrm>
          <a:custGeom>
            <a:avLst/>
            <a:gdLst/>
            <a:ahLst/>
            <a:cxnLst/>
            <a:rect l="l" t="t" r="r" b="b"/>
            <a:pathLst>
              <a:path w="19050" h="83184">
                <a:moveTo>
                  <a:pt x="0" y="0"/>
                </a:moveTo>
                <a:lnTo>
                  <a:pt x="18612" y="8268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5" name="object 11565"/>
          <p:cNvSpPr/>
          <p:nvPr/>
        </p:nvSpPr>
        <p:spPr>
          <a:xfrm>
            <a:off x="10962759" y="9853037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09">
                <a:moveTo>
                  <a:pt x="0" y="0"/>
                </a:moveTo>
                <a:lnTo>
                  <a:pt x="3579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6" name="object 11566"/>
          <p:cNvSpPr/>
          <p:nvPr/>
        </p:nvSpPr>
        <p:spPr>
          <a:xfrm>
            <a:off x="10970276" y="9885967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970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7" name="object 11567"/>
          <p:cNvSpPr/>
          <p:nvPr/>
        </p:nvSpPr>
        <p:spPr>
          <a:xfrm>
            <a:off x="10992826" y="9984757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5" h="16509">
                <a:moveTo>
                  <a:pt x="0" y="0"/>
                </a:moveTo>
                <a:lnTo>
                  <a:pt x="3937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8" name="object 11568"/>
          <p:cNvSpPr/>
          <p:nvPr/>
        </p:nvSpPr>
        <p:spPr>
          <a:xfrm>
            <a:off x="11000343" y="10017688"/>
            <a:ext cx="19050" cy="83185"/>
          </a:xfrm>
          <a:custGeom>
            <a:avLst/>
            <a:gdLst/>
            <a:ahLst/>
            <a:cxnLst/>
            <a:rect l="l" t="t" r="r" b="b"/>
            <a:pathLst>
              <a:path w="19050" h="83184">
                <a:moveTo>
                  <a:pt x="0" y="0"/>
                </a:moveTo>
                <a:lnTo>
                  <a:pt x="18970" y="8268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9" name="object 11569"/>
          <p:cNvSpPr/>
          <p:nvPr/>
        </p:nvSpPr>
        <p:spPr>
          <a:xfrm>
            <a:off x="11022893" y="10116836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5" h="16509">
                <a:moveTo>
                  <a:pt x="0" y="0"/>
                </a:moveTo>
                <a:lnTo>
                  <a:pt x="3937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0" name="object 11570"/>
          <p:cNvSpPr/>
          <p:nvPr/>
        </p:nvSpPr>
        <p:spPr>
          <a:xfrm>
            <a:off x="11030409" y="10149766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970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1" name="object 11571"/>
          <p:cNvSpPr/>
          <p:nvPr/>
        </p:nvSpPr>
        <p:spPr>
          <a:xfrm>
            <a:off x="11053317" y="10248557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09">
                <a:moveTo>
                  <a:pt x="0" y="0"/>
                </a:moveTo>
                <a:lnTo>
                  <a:pt x="3579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2" name="object 11572"/>
          <p:cNvSpPr/>
          <p:nvPr/>
        </p:nvSpPr>
        <p:spPr>
          <a:xfrm>
            <a:off x="11060834" y="10281487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612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3" name="object 11573"/>
          <p:cNvSpPr/>
          <p:nvPr/>
        </p:nvSpPr>
        <p:spPr>
          <a:xfrm>
            <a:off x="11083384" y="10380278"/>
            <a:ext cx="4445" cy="17145"/>
          </a:xfrm>
          <a:custGeom>
            <a:avLst/>
            <a:gdLst/>
            <a:ahLst/>
            <a:cxnLst/>
            <a:rect l="l" t="t" r="r" b="b"/>
            <a:pathLst>
              <a:path w="4445" h="17145">
                <a:moveTo>
                  <a:pt x="0" y="0"/>
                </a:moveTo>
                <a:lnTo>
                  <a:pt x="3937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4" name="object 11574"/>
          <p:cNvSpPr/>
          <p:nvPr/>
        </p:nvSpPr>
        <p:spPr>
          <a:xfrm>
            <a:off x="11090901" y="10413565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970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5" name="object 11575"/>
          <p:cNvSpPr/>
          <p:nvPr/>
        </p:nvSpPr>
        <p:spPr>
          <a:xfrm>
            <a:off x="11113451" y="10512356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5" h="16509">
                <a:moveTo>
                  <a:pt x="0" y="0"/>
                </a:moveTo>
                <a:lnTo>
                  <a:pt x="3937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6" name="object 11576"/>
          <p:cNvSpPr/>
          <p:nvPr/>
        </p:nvSpPr>
        <p:spPr>
          <a:xfrm>
            <a:off x="11120967" y="10545286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970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7" name="object 11577"/>
          <p:cNvSpPr/>
          <p:nvPr/>
        </p:nvSpPr>
        <p:spPr>
          <a:xfrm>
            <a:off x="11143875" y="10644077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09">
                <a:moveTo>
                  <a:pt x="0" y="0"/>
                </a:moveTo>
                <a:lnTo>
                  <a:pt x="3579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8" name="object 11578"/>
          <p:cNvSpPr/>
          <p:nvPr/>
        </p:nvSpPr>
        <p:spPr>
          <a:xfrm>
            <a:off x="11151392" y="10677007"/>
            <a:ext cx="19050" cy="83185"/>
          </a:xfrm>
          <a:custGeom>
            <a:avLst/>
            <a:gdLst/>
            <a:ahLst/>
            <a:cxnLst/>
            <a:rect l="l" t="t" r="r" b="b"/>
            <a:pathLst>
              <a:path w="19050" h="83184">
                <a:moveTo>
                  <a:pt x="0" y="0"/>
                </a:moveTo>
                <a:lnTo>
                  <a:pt x="18612" y="8268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9" name="object 11579"/>
          <p:cNvSpPr/>
          <p:nvPr/>
        </p:nvSpPr>
        <p:spPr>
          <a:xfrm>
            <a:off x="11173942" y="10776155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09">
                <a:moveTo>
                  <a:pt x="0" y="0"/>
                </a:moveTo>
                <a:lnTo>
                  <a:pt x="3579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0" name="object 11580"/>
          <p:cNvSpPr/>
          <p:nvPr/>
        </p:nvSpPr>
        <p:spPr>
          <a:xfrm>
            <a:off x="11181459" y="10809085"/>
            <a:ext cx="19050" cy="82550"/>
          </a:xfrm>
          <a:custGeom>
            <a:avLst/>
            <a:gdLst/>
            <a:ahLst/>
            <a:cxnLst/>
            <a:rect l="l" t="t" r="r" b="b"/>
            <a:pathLst>
              <a:path w="19050" h="82550">
                <a:moveTo>
                  <a:pt x="0" y="0"/>
                </a:moveTo>
                <a:lnTo>
                  <a:pt x="18970" y="823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1" name="object 11581"/>
          <p:cNvSpPr/>
          <p:nvPr/>
        </p:nvSpPr>
        <p:spPr>
          <a:xfrm>
            <a:off x="11204009" y="10907876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5" h="16509">
                <a:moveTo>
                  <a:pt x="0" y="0"/>
                </a:moveTo>
                <a:lnTo>
                  <a:pt x="3937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2" name="object 11582"/>
          <p:cNvSpPr/>
          <p:nvPr/>
        </p:nvSpPr>
        <p:spPr>
          <a:xfrm>
            <a:off x="11211525" y="10940806"/>
            <a:ext cx="19050" cy="83185"/>
          </a:xfrm>
          <a:custGeom>
            <a:avLst/>
            <a:gdLst/>
            <a:ahLst/>
            <a:cxnLst/>
            <a:rect l="l" t="t" r="r" b="b"/>
            <a:pathLst>
              <a:path w="19050" h="83184">
                <a:moveTo>
                  <a:pt x="0" y="0"/>
                </a:moveTo>
                <a:lnTo>
                  <a:pt x="18970" y="8268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3" name="object 11583"/>
          <p:cNvSpPr/>
          <p:nvPr/>
        </p:nvSpPr>
        <p:spPr>
          <a:xfrm>
            <a:off x="11234433" y="11039954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09">
                <a:moveTo>
                  <a:pt x="0" y="0"/>
                </a:moveTo>
                <a:lnTo>
                  <a:pt x="3579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4" name="object 11584"/>
          <p:cNvSpPr/>
          <p:nvPr/>
        </p:nvSpPr>
        <p:spPr>
          <a:xfrm>
            <a:off x="11241950" y="11072885"/>
            <a:ext cx="12065" cy="50165"/>
          </a:xfrm>
          <a:custGeom>
            <a:avLst/>
            <a:gdLst/>
            <a:ahLst/>
            <a:cxnLst/>
            <a:rect l="l" t="t" r="r" b="b"/>
            <a:pathLst>
              <a:path w="12065" h="50165">
                <a:moveTo>
                  <a:pt x="0" y="0"/>
                </a:moveTo>
                <a:lnTo>
                  <a:pt x="11453" y="501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5" name="object 11585"/>
          <p:cNvSpPr/>
          <p:nvPr/>
        </p:nvSpPr>
        <p:spPr>
          <a:xfrm>
            <a:off x="10918018" y="9613935"/>
            <a:ext cx="165100" cy="43815"/>
          </a:xfrm>
          <a:custGeom>
            <a:avLst/>
            <a:gdLst/>
            <a:ahLst/>
            <a:cxnLst/>
            <a:rect l="l" t="t" r="r" b="b"/>
            <a:pathLst>
              <a:path w="165100" h="43815">
                <a:moveTo>
                  <a:pt x="164650" y="5726"/>
                </a:moveTo>
                <a:lnTo>
                  <a:pt x="163576" y="0"/>
                </a:lnTo>
                <a:lnTo>
                  <a:pt x="0" y="43310"/>
                </a:lnTo>
                <a:lnTo>
                  <a:pt x="164650" y="572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6" name="object 11586"/>
          <p:cNvSpPr/>
          <p:nvPr/>
        </p:nvSpPr>
        <p:spPr>
          <a:xfrm>
            <a:off x="10916586" y="9613935"/>
            <a:ext cx="165100" cy="43815"/>
          </a:xfrm>
          <a:custGeom>
            <a:avLst/>
            <a:gdLst/>
            <a:ahLst/>
            <a:cxnLst/>
            <a:rect l="l" t="t" r="r" b="b"/>
            <a:pathLst>
              <a:path w="165100" h="43815">
                <a:moveTo>
                  <a:pt x="165008" y="0"/>
                </a:moveTo>
                <a:lnTo>
                  <a:pt x="1431" y="43310"/>
                </a:lnTo>
                <a:lnTo>
                  <a:pt x="0" y="37583"/>
                </a:lnTo>
                <a:lnTo>
                  <a:pt x="16500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7" name="object 11587"/>
          <p:cNvSpPr/>
          <p:nvPr/>
        </p:nvSpPr>
        <p:spPr>
          <a:xfrm>
            <a:off x="11041505" y="9617515"/>
            <a:ext cx="36830" cy="61594"/>
          </a:xfrm>
          <a:custGeom>
            <a:avLst/>
            <a:gdLst/>
            <a:ahLst/>
            <a:cxnLst/>
            <a:rect l="l" t="t" r="r" b="b"/>
            <a:pathLst>
              <a:path w="36829" h="61595">
                <a:moveTo>
                  <a:pt x="0" y="58343"/>
                </a:moveTo>
                <a:lnTo>
                  <a:pt x="5011" y="61565"/>
                </a:lnTo>
                <a:lnTo>
                  <a:pt x="36509" y="0"/>
                </a:lnTo>
                <a:lnTo>
                  <a:pt x="0" y="583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8" name="object 11588"/>
          <p:cNvSpPr/>
          <p:nvPr/>
        </p:nvSpPr>
        <p:spPr>
          <a:xfrm>
            <a:off x="11046517" y="9615725"/>
            <a:ext cx="40005" cy="63500"/>
          </a:xfrm>
          <a:custGeom>
            <a:avLst/>
            <a:gdLst/>
            <a:ahLst/>
            <a:cxnLst/>
            <a:rect l="l" t="t" r="r" b="b"/>
            <a:pathLst>
              <a:path w="40004" h="63500">
                <a:moveTo>
                  <a:pt x="0" y="63354"/>
                </a:moveTo>
                <a:lnTo>
                  <a:pt x="31498" y="1789"/>
                </a:lnTo>
                <a:lnTo>
                  <a:pt x="39730" y="0"/>
                </a:lnTo>
                <a:lnTo>
                  <a:pt x="0" y="6335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9" name="object 11589"/>
          <p:cNvSpPr/>
          <p:nvPr/>
        </p:nvSpPr>
        <p:spPr>
          <a:xfrm>
            <a:off x="11019671" y="9581005"/>
            <a:ext cx="66675" cy="36830"/>
          </a:xfrm>
          <a:custGeom>
            <a:avLst/>
            <a:gdLst/>
            <a:ahLst/>
            <a:cxnLst/>
            <a:rect l="l" t="t" r="r" b="b"/>
            <a:pathLst>
              <a:path w="66675" h="36829">
                <a:moveTo>
                  <a:pt x="58343" y="36509"/>
                </a:moveTo>
                <a:lnTo>
                  <a:pt x="66576" y="34719"/>
                </a:lnTo>
                <a:lnTo>
                  <a:pt x="0" y="0"/>
                </a:lnTo>
                <a:lnTo>
                  <a:pt x="58343" y="3650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0" name="object 11590"/>
          <p:cNvSpPr/>
          <p:nvPr/>
        </p:nvSpPr>
        <p:spPr>
          <a:xfrm>
            <a:off x="11019671" y="9575994"/>
            <a:ext cx="66675" cy="40005"/>
          </a:xfrm>
          <a:custGeom>
            <a:avLst/>
            <a:gdLst/>
            <a:ahLst/>
            <a:cxnLst/>
            <a:rect l="l" t="t" r="r" b="b"/>
            <a:pathLst>
              <a:path w="66675" h="40004">
                <a:moveTo>
                  <a:pt x="66576" y="39730"/>
                </a:moveTo>
                <a:lnTo>
                  <a:pt x="0" y="5011"/>
                </a:lnTo>
                <a:lnTo>
                  <a:pt x="3221" y="0"/>
                </a:lnTo>
                <a:lnTo>
                  <a:pt x="66576" y="397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1" name="object 11591"/>
          <p:cNvSpPr txBox="1"/>
          <p:nvPr/>
        </p:nvSpPr>
        <p:spPr>
          <a:xfrm rot="4620000">
            <a:off x="10692324" y="9605008"/>
            <a:ext cx="324371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90"/>
              </a:lnSpc>
            </a:pPr>
            <a:r>
              <a:rPr sz="1000" spc="-105" dirty="0">
                <a:latin typeface="Arial"/>
                <a:cs typeface="Arial"/>
              </a:rPr>
              <a:t>DP-01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592" name="object 11592"/>
          <p:cNvSpPr/>
          <p:nvPr/>
        </p:nvSpPr>
        <p:spPr>
          <a:xfrm>
            <a:off x="11254120" y="11082549"/>
            <a:ext cx="165100" cy="43815"/>
          </a:xfrm>
          <a:custGeom>
            <a:avLst/>
            <a:gdLst/>
            <a:ahLst/>
            <a:cxnLst/>
            <a:rect l="l" t="t" r="r" b="b"/>
            <a:pathLst>
              <a:path w="165100" h="43815">
                <a:moveTo>
                  <a:pt x="164650" y="5726"/>
                </a:moveTo>
                <a:lnTo>
                  <a:pt x="163219" y="0"/>
                </a:lnTo>
                <a:lnTo>
                  <a:pt x="0" y="43310"/>
                </a:lnTo>
                <a:lnTo>
                  <a:pt x="164650" y="572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3" name="object 11593"/>
          <p:cNvSpPr/>
          <p:nvPr/>
        </p:nvSpPr>
        <p:spPr>
          <a:xfrm>
            <a:off x="11252688" y="11082549"/>
            <a:ext cx="165100" cy="43815"/>
          </a:xfrm>
          <a:custGeom>
            <a:avLst/>
            <a:gdLst/>
            <a:ahLst/>
            <a:cxnLst/>
            <a:rect l="l" t="t" r="r" b="b"/>
            <a:pathLst>
              <a:path w="165100" h="43815">
                <a:moveTo>
                  <a:pt x="164650" y="0"/>
                </a:moveTo>
                <a:lnTo>
                  <a:pt x="1431" y="43310"/>
                </a:lnTo>
                <a:lnTo>
                  <a:pt x="0" y="37583"/>
                </a:lnTo>
                <a:lnTo>
                  <a:pt x="1646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4" name="object 11594"/>
          <p:cNvSpPr/>
          <p:nvPr/>
        </p:nvSpPr>
        <p:spPr>
          <a:xfrm>
            <a:off x="11377608" y="11086128"/>
            <a:ext cx="36830" cy="61594"/>
          </a:xfrm>
          <a:custGeom>
            <a:avLst/>
            <a:gdLst/>
            <a:ahLst/>
            <a:cxnLst/>
            <a:rect l="l" t="t" r="r" b="b"/>
            <a:pathLst>
              <a:path w="36829" h="61595">
                <a:moveTo>
                  <a:pt x="0" y="58343"/>
                </a:moveTo>
                <a:lnTo>
                  <a:pt x="5011" y="61565"/>
                </a:lnTo>
                <a:lnTo>
                  <a:pt x="36509" y="0"/>
                </a:lnTo>
                <a:lnTo>
                  <a:pt x="0" y="583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5" name="object 11595"/>
          <p:cNvSpPr/>
          <p:nvPr/>
        </p:nvSpPr>
        <p:spPr>
          <a:xfrm>
            <a:off x="11382619" y="11084338"/>
            <a:ext cx="40005" cy="63500"/>
          </a:xfrm>
          <a:custGeom>
            <a:avLst/>
            <a:gdLst/>
            <a:ahLst/>
            <a:cxnLst/>
            <a:rect l="l" t="t" r="r" b="b"/>
            <a:pathLst>
              <a:path w="40004" h="63500">
                <a:moveTo>
                  <a:pt x="0" y="63354"/>
                </a:moveTo>
                <a:lnTo>
                  <a:pt x="31498" y="1789"/>
                </a:lnTo>
                <a:lnTo>
                  <a:pt x="39730" y="0"/>
                </a:lnTo>
                <a:lnTo>
                  <a:pt x="0" y="6335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6" name="object 11596"/>
          <p:cNvSpPr/>
          <p:nvPr/>
        </p:nvSpPr>
        <p:spPr>
          <a:xfrm>
            <a:off x="11355774" y="11049619"/>
            <a:ext cx="66675" cy="36830"/>
          </a:xfrm>
          <a:custGeom>
            <a:avLst/>
            <a:gdLst/>
            <a:ahLst/>
            <a:cxnLst/>
            <a:rect l="l" t="t" r="r" b="b"/>
            <a:pathLst>
              <a:path w="66675" h="36829">
                <a:moveTo>
                  <a:pt x="58343" y="36509"/>
                </a:moveTo>
                <a:lnTo>
                  <a:pt x="66576" y="34719"/>
                </a:lnTo>
                <a:lnTo>
                  <a:pt x="0" y="0"/>
                </a:lnTo>
                <a:lnTo>
                  <a:pt x="58343" y="3650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7" name="object 11597"/>
          <p:cNvSpPr/>
          <p:nvPr/>
        </p:nvSpPr>
        <p:spPr>
          <a:xfrm>
            <a:off x="11355774" y="11044608"/>
            <a:ext cx="66675" cy="40005"/>
          </a:xfrm>
          <a:custGeom>
            <a:avLst/>
            <a:gdLst/>
            <a:ahLst/>
            <a:cxnLst/>
            <a:rect l="l" t="t" r="r" b="b"/>
            <a:pathLst>
              <a:path w="66675" h="40004">
                <a:moveTo>
                  <a:pt x="66576" y="39730"/>
                </a:moveTo>
                <a:lnTo>
                  <a:pt x="0" y="5011"/>
                </a:lnTo>
                <a:lnTo>
                  <a:pt x="3221" y="0"/>
                </a:lnTo>
                <a:lnTo>
                  <a:pt x="66576" y="397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8" name="object 11598"/>
          <p:cNvSpPr txBox="1"/>
          <p:nvPr/>
        </p:nvSpPr>
        <p:spPr>
          <a:xfrm rot="4620000">
            <a:off x="11014844" y="11073852"/>
            <a:ext cx="351863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90"/>
              </a:lnSpc>
            </a:pPr>
            <a:r>
              <a:rPr sz="1000" spc="-80" dirty="0">
                <a:latin typeface="Arial"/>
                <a:cs typeface="Arial"/>
              </a:rPr>
              <a:t>DP-01'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599" name="object 11599"/>
          <p:cNvSpPr txBox="1"/>
          <p:nvPr/>
        </p:nvSpPr>
        <p:spPr>
          <a:xfrm rot="960000">
            <a:off x="6097201" y="1453840"/>
            <a:ext cx="460155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80"/>
              </a:lnSpc>
            </a:pPr>
            <a:r>
              <a:rPr sz="700" spc="-50" dirty="0">
                <a:latin typeface="Arial"/>
                <a:cs typeface="Arial"/>
              </a:rPr>
              <a:t>Bromelialaan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00" name="object 11600"/>
          <p:cNvSpPr txBox="1"/>
          <p:nvPr/>
        </p:nvSpPr>
        <p:spPr>
          <a:xfrm rot="17220000">
            <a:off x="8448367" y="6102343"/>
            <a:ext cx="46015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700" spc="-50" dirty="0">
                <a:latin typeface="Arial"/>
                <a:cs typeface="Arial"/>
              </a:rPr>
              <a:t>Bromelialaan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01" name="object 11601"/>
          <p:cNvSpPr txBox="1"/>
          <p:nvPr/>
        </p:nvSpPr>
        <p:spPr>
          <a:xfrm rot="20820000">
            <a:off x="10912124" y="10366050"/>
            <a:ext cx="442749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700" spc="-45" dirty="0">
                <a:latin typeface="Arial"/>
                <a:cs typeface="Arial"/>
              </a:rPr>
              <a:t>Gerberalaan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02" name="object 11602"/>
          <p:cNvSpPr txBox="1"/>
          <p:nvPr/>
        </p:nvSpPr>
        <p:spPr>
          <a:xfrm rot="17220000">
            <a:off x="14457740" y="6148554"/>
            <a:ext cx="443557" cy="92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5"/>
              </a:lnSpc>
            </a:pPr>
            <a:r>
              <a:rPr sz="700" spc="-45" dirty="0">
                <a:latin typeface="Arial"/>
                <a:cs typeface="Arial"/>
              </a:rPr>
              <a:t>Gerberalaan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03" name="object 11603"/>
          <p:cNvSpPr txBox="1"/>
          <p:nvPr/>
        </p:nvSpPr>
        <p:spPr>
          <a:xfrm rot="17220000">
            <a:off x="14749013" y="5877208"/>
            <a:ext cx="11451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-4.71</a:t>
            </a:r>
            <a:endParaRPr sz="350">
              <a:latin typeface="Arial"/>
              <a:cs typeface="Arial"/>
            </a:endParaRPr>
          </a:p>
        </p:txBody>
      </p:sp>
      <p:sp>
        <p:nvSpPr>
          <p:cNvPr id="11604" name="object 11604"/>
          <p:cNvSpPr txBox="1"/>
          <p:nvPr/>
        </p:nvSpPr>
        <p:spPr>
          <a:xfrm rot="960000">
            <a:off x="12727483" y="3635686"/>
            <a:ext cx="442749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80"/>
              </a:lnSpc>
            </a:pPr>
            <a:r>
              <a:rPr sz="700" spc="-45" dirty="0">
                <a:latin typeface="Arial"/>
                <a:cs typeface="Arial"/>
              </a:rPr>
              <a:t>Gerberalaan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05" name="object 11605"/>
          <p:cNvSpPr txBox="1"/>
          <p:nvPr/>
        </p:nvSpPr>
        <p:spPr>
          <a:xfrm rot="20820000">
            <a:off x="4347905" y="11857176"/>
            <a:ext cx="442749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700" spc="-45" dirty="0">
                <a:latin typeface="Arial"/>
                <a:cs typeface="Arial"/>
              </a:rPr>
              <a:t>Gerberalaan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06" name="object 11606"/>
          <p:cNvSpPr txBox="1"/>
          <p:nvPr/>
        </p:nvSpPr>
        <p:spPr>
          <a:xfrm rot="17340000">
            <a:off x="2053655" y="8573376"/>
            <a:ext cx="4433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700" spc="-45" dirty="0">
                <a:latin typeface="Arial"/>
                <a:cs typeface="Arial"/>
              </a:rPr>
              <a:t>Gerberalaan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07" name="object 11607"/>
          <p:cNvSpPr txBox="1"/>
          <p:nvPr/>
        </p:nvSpPr>
        <p:spPr>
          <a:xfrm rot="17220000">
            <a:off x="2947554" y="5910405"/>
            <a:ext cx="442749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700" spc="-45" dirty="0">
                <a:latin typeface="Arial"/>
                <a:cs typeface="Arial"/>
              </a:rPr>
              <a:t>Gerberalaan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08" name="object 11608"/>
          <p:cNvSpPr txBox="1"/>
          <p:nvPr/>
        </p:nvSpPr>
        <p:spPr>
          <a:xfrm rot="960000">
            <a:off x="11073054" y="1411950"/>
            <a:ext cx="442749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80"/>
              </a:lnSpc>
            </a:pPr>
            <a:r>
              <a:rPr sz="700" spc="-45" dirty="0">
                <a:latin typeface="Arial"/>
                <a:cs typeface="Arial"/>
              </a:rPr>
              <a:t>Gerberalaan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09" name="object 11609"/>
          <p:cNvSpPr txBox="1"/>
          <p:nvPr/>
        </p:nvSpPr>
        <p:spPr>
          <a:xfrm rot="17160000">
            <a:off x="945827" y="6009738"/>
            <a:ext cx="277948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700" spc="-30" dirty="0">
                <a:latin typeface="Arial"/>
                <a:cs typeface="Arial"/>
              </a:rPr>
              <a:t>Irislaan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1610" name="object 11610"/>
          <p:cNvSpPr/>
          <p:nvPr/>
        </p:nvSpPr>
        <p:spPr>
          <a:xfrm>
            <a:off x="14487360" y="3037926"/>
            <a:ext cx="18415" cy="10795"/>
          </a:xfrm>
          <a:custGeom>
            <a:avLst/>
            <a:gdLst/>
            <a:ahLst/>
            <a:cxnLst/>
            <a:rect l="l" t="t" r="r" b="b"/>
            <a:pathLst>
              <a:path w="18415" h="10794">
                <a:moveTo>
                  <a:pt x="0" y="10380"/>
                </a:moveTo>
                <a:lnTo>
                  <a:pt x="1825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1" name="object 11611"/>
          <p:cNvSpPr/>
          <p:nvPr/>
        </p:nvSpPr>
        <p:spPr>
          <a:xfrm>
            <a:off x="14535323" y="3004638"/>
            <a:ext cx="29845" cy="17145"/>
          </a:xfrm>
          <a:custGeom>
            <a:avLst/>
            <a:gdLst/>
            <a:ahLst/>
            <a:cxnLst/>
            <a:rect l="l" t="t" r="r" b="b"/>
            <a:pathLst>
              <a:path w="29844" h="17144">
                <a:moveTo>
                  <a:pt x="0" y="16823"/>
                </a:moveTo>
                <a:lnTo>
                  <a:pt x="2935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2" name="object 11612"/>
          <p:cNvSpPr/>
          <p:nvPr/>
        </p:nvSpPr>
        <p:spPr>
          <a:xfrm>
            <a:off x="14594025" y="2971350"/>
            <a:ext cx="29845" cy="17145"/>
          </a:xfrm>
          <a:custGeom>
            <a:avLst/>
            <a:gdLst/>
            <a:ahLst/>
            <a:cxnLst/>
            <a:rect l="l" t="t" r="r" b="b"/>
            <a:pathLst>
              <a:path w="29844" h="17144">
                <a:moveTo>
                  <a:pt x="0" y="16823"/>
                </a:moveTo>
                <a:lnTo>
                  <a:pt x="2935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3" name="object 11613"/>
          <p:cNvSpPr/>
          <p:nvPr/>
        </p:nvSpPr>
        <p:spPr>
          <a:xfrm>
            <a:off x="14653085" y="2938420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10">
                <a:moveTo>
                  <a:pt x="0" y="16465"/>
                </a:moveTo>
                <a:lnTo>
                  <a:pt x="2935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4" name="object 11614"/>
          <p:cNvSpPr/>
          <p:nvPr/>
        </p:nvSpPr>
        <p:spPr>
          <a:xfrm>
            <a:off x="14711787" y="2905131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10">
                <a:moveTo>
                  <a:pt x="0" y="16465"/>
                </a:moveTo>
                <a:lnTo>
                  <a:pt x="2970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5" name="object 11615"/>
          <p:cNvSpPr/>
          <p:nvPr/>
        </p:nvSpPr>
        <p:spPr>
          <a:xfrm>
            <a:off x="14770845" y="2871843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10">
                <a:moveTo>
                  <a:pt x="0" y="16465"/>
                </a:moveTo>
                <a:lnTo>
                  <a:pt x="2935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6" name="object 11616"/>
          <p:cNvSpPr/>
          <p:nvPr/>
        </p:nvSpPr>
        <p:spPr>
          <a:xfrm>
            <a:off x="14829547" y="2838555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10">
                <a:moveTo>
                  <a:pt x="0" y="16465"/>
                </a:moveTo>
                <a:lnTo>
                  <a:pt x="2970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7" name="object 11617"/>
          <p:cNvSpPr/>
          <p:nvPr/>
        </p:nvSpPr>
        <p:spPr>
          <a:xfrm>
            <a:off x="14888607" y="2805267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10">
                <a:moveTo>
                  <a:pt x="0" y="16465"/>
                </a:moveTo>
                <a:lnTo>
                  <a:pt x="2935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8" name="object 11618"/>
          <p:cNvSpPr/>
          <p:nvPr/>
        </p:nvSpPr>
        <p:spPr>
          <a:xfrm>
            <a:off x="14947309" y="2778064"/>
            <a:ext cx="19050" cy="10795"/>
          </a:xfrm>
          <a:custGeom>
            <a:avLst/>
            <a:gdLst/>
            <a:ahLst/>
            <a:cxnLst/>
            <a:rect l="l" t="t" r="r" b="b"/>
            <a:pathLst>
              <a:path w="19050" h="10794">
                <a:moveTo>
                  <a:pt x="0" y="10380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9" name="object 11619"/>
          <p:cNvSpPr/>
          <p:nvPr/>
        </p:nvSpPr>
        <p:spPr>
          <a:xfrm>
            <a:off x="3603585" y="2507106"/>
            <a:ext cx="55244" cy="46355"/>
          </a:xfrm>
          <a:custGeom>
            <a:avLst/>
            <a:gdLst/>
            <a:ahLst/>
            <a:cxnLst/>
            <a:rect l="l" t="t" r="r" b="b"/>
            <a:pathLst>
              <a:path w="55245" h="46355">
                <a:moveTo>
                  <a:pt x="0" y="46173"/>
                </a:moveTo>
                <a:lnTo>
                  <a:pt x="5512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0" name="object 11620"/>
          <p:cNvSpPr/>
          <p:nvPr/>
        </p:nvSpPr>
        <p:spPr>
          <a:xfrm>
            <a:off x="3684478" y="2463796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0" y="21476"/>
                </a:moveTo>
                <a:lnTo>
                  <a:pt x="2612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1" name="object 11621"/>
          <p:cNvSpPr/>
          <p:nvPr/>
        </p:nvSpPr>
        <p:spPr>
          <a:xfrm>
            <a:off x="3736380" y="2398651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0" y="43310"/>
                </a:moveTo>
                <a:lnTo>
                  <a:pt x="519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2" name="object 11622"/>
          <p:cNvSpPr/>
          <p:nvPr/>
        </p:nvSpPr>
        <p:spPr>
          <a:xfrm>
            <a:off x="3814410" y="2355341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5" h="21589">
                <a:moveTo>
                  <a:pt x="0" y="21476"/>
                </a:moveTo>
                <a:lnTo>
                  <a:pt x="2577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3" name="object 11623"/>
          <p:cNvSpPr/>
          <p:nvPr/>
        </p:nvSpPr>
        <p:spPr>
          <a:xfrm>
            <a:off x="3866310" y="2290197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0" y="43310"/>
                </a:moveTo>
                <a:lnTo>
                  <a:pt x="5154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4" name="object 11624"/>
          <p:cNvSpPr/>
          <p:nvPr/>
        </p:nvSpPr>
        <p:spPr>
          <a:xfrm>
            <a:off x="3943983" y="2246886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5" h="21589">
                <a:moveTo>
                  <a:pt x="0" y="21476"/>
                </a:moveTo>
                <a:lnTo>
                  <a:pt x="2577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5" name="object 11625"/>
          <p:cNvSpPr/>
          <p:nvPr/>
        </p:nvSpPr>
        <p:spPr>
          <a:xfrm>
            <a:off x="3995884" y="2181742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0" y="43310"/>
                </a:moveTo>
                <a:lnTo>
                  <a:pt x="519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6" name="object 11626"/>
          <p:cNvSpPr/>
          <p:nvPr/>
        </p:nvSpPr>
        <p:spPr>
          <a:xfrm>
            <a:off x="4073556" y="2138074"/>
            <a:ext cx="26670" cy="22225"/>
          </a:xfrm>
          <a:custGeom>
            <a:avLst/>
            <a:gdLst/>
            <a:ahLst/>
            <a:cxnLst/>
            <a:rect l="l" t="t" r="r" b="b"/>
            <a:pathLst>
              <a:path w="26670" h="22225">
                <a:moveTo>
                  <a:pt x="0" y="21834"/>
                </a:moveTo>
                <a:lnTo>
                  <a:pt x="2612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7" name="object 11627"/>
          <p:cNvSpPr/>
          <p:nvPr/>
        </p:nvSpPr>
        <p:spPr>
          <a:xfrm>
            <a:off x="4125457" y="2073287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0" y="43310"/>
                </a:moveTo>
                <a:lnTo>
                  <a:pt x="519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8" name="object 11628"/>
          <p:cNvSpPr/>
          <p:nvPr/>
        </p:nvSpPr>
        <p:spPr>
          <a:xfrm>
            <a:off x="4203487" y="2029619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0" y="21834"/>
                </a:moveTo>
                <a:lnTo>
                  <a:pt x="2577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9" name="object 11629"/>
          <p:cNvSpPr/>
          <p:nvPr/>
        </p:nvSpPr>
        <p:spPr>
          <a:xfrm>
            <a:off x="4255387" y="1964832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0" y="43310"/>
                </a:moveTo>
                <a:lnTo>
                  <a:pt x="519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0" name="object 11630"/>
          <p:cNvSpPr/>
          <p:nvPr/>
        </p:nvSpPr>
        <p:spPr>
          <a:xfrm>
            <a:off x="4333059" y="1921164"/>
            <a:ext cx="26670" cy="22225"/>
          </a:xfrm>
          <a:custGeom>
            <a:avLst/>
            <a:gdLst/>
            <a:ahLst/>
            <a:cxnLst/>
            <a:rect l="l" t="t" r="r" b="b"/>
            <a:pathLst>
              <a:path w="26670" h="22225">
                <a:moveTo>
                  <a:pt x="0" y="21834"/>
                </a:moveTo>
                <a:lnTo>
                  <a:pt x="2612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1" name="object 11631"/>
          <p:cNvSpPr/>
          <p:nvPr/>
        </p:nvSpPr>
        <p:spPr>
          <a:xfrm>
            <a:off x="4384961" y="1856020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0" y="43668"/>
                </a:moveTo>
                <a:lnTo>
                  <a:pt x="519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2" name="object 11632"/>
          <p:cNvSpPr/>
          <p:nvPr/>
        </p:nvSpPr>
        <p:spPr>
          <a:xfrm>
            <a:off x="4462991" y="1812709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0" y="21834"/>
                </a:moveTo>
                <a:lnTo>
                  <a:pt x="2577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3" name="object 11633"/>
          <p:cNvSpPr/>
          <p:nvPr/>
        </p:nvSpPr>
        <p:spPr>
          <a:xfrm>
            <a:off x="4514891" y="1747565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0" y="43668"/>
                </a:moveTo>
                <a:lnTo>
                  <a:pt x="519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4" name="object 11634"/>
          <p:cNvSpPr/>
          <p:nvPr/>
        </p:nvSpPr>
        <p:spPr>
          <a:xfrm>
            <a:off x="4592563" y="1704255"/>
            <a:ext cx="26670" cy="22225"/>
          </a:xfrm>
          <a:custGeom>
            <a:avLst/>
            <a:gdLst/>
            <a:ahLst/>
            <a:cxnLst/>
            <a:rect l="l" t="t" r="r" b="b"/>
            <a:pathLst>
              <a:path w="26670" h="22225">
                <a:moveTo>
                  <a:pt x="0" y="21834"/>
                </a:moveTo>
                <a:lnTo>
                  <a:pt x="2612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5" name="object 11635"/>
          <p:cNvSpPr/>
          <p:nvPr/>
        </p:nvSpPr>
        <p:spPr>
          <a:xfrm>
            <a:off x="4644464" y="1639110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4">
                <a:moveTo>
                  <a:pt x="0" y="43668"/>
                </a:moveTo>
                <a:lnTo>
                  <a:pt x="519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6" name="object 11636"/>
          <p:cNvSpPr/>
          <p:nvPr/>
        </p:nvSpPr>
        <p:spPr>
          <a:xfrm>
            <a:off x="4722495" y="1595800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0" y="21834"/>
                </a:moveTo>
                <a:lnTo>
                  <a:pt x="2577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7" name="object 11637"/>
          <p:cNvSpPr/>
          <p:nvPr/>
        </p:nvSpPr>
        <p:spPr>
          <a:xfrm>
            <a:off x="4774395" y="1530655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5">
                <a:moveTo>
                  <a:pt x="0" y="43310"/>
                </a:moveTo>
                <a:lnTo>
                  <a:pt x="519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8" name="object 11638"/>
          <p:cNvSpPr/>
          <p:nvPr/>
        </p:nvSpPr>
        <p:spPr>
          <a:xfrm>
            <a:off x="4852068" y="1487345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5" h="22225">
                <a:moveTo>
                  <a:pt x="0" y="21834"/>
                </a:moveTo>
                <a:lnTo>
                  <a:pt x="2577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9" name="object 11639"/>
          <p:cNvSpPr/>
          <p:nvPr/>
        </p:nvSpPr>
        <p:spPr>
          <a:xfrm>
            <a:off x="4903968" y="1422201"/>
            <a:ext cx="52069" cy="43815"/>
          </a:xfrm>
          <a:custGeom>
            <a:avLst/>
            <a:gdLst/>
            <a:ahLst/>
            <a:cxnLst/>
            <a:rect l="l" t="t" r="r" b="b"/>
            <a:pathLst>
              <a:path w="52070" h="43815">
                <a:moveTo>
                  <a:pt x="0" y="43310"/>
                </a:moveTo>
                <a:lnTo>
                  <a:pt x="5190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0" name="object 11640"/>
          <p:cNvSpPr/>
          <p:nvPr/>
        </p:nvSpPr>
        <p:spPr>
          <a:xfrm>
            <a:off x="4981999" y="1381396"/>
            <a:ext cx="27940" cy="19685"/>
          </a:xfrm>
          <a:custGeom>
            <a:avLst/>
            <a:gdLst/>
            <a:ahLst/>
            <a:cxnLst/>
            <a:rect l="l" t="t" r="r" b="b"/>
            <a:pathLst>
              <a:path w="27939" h="19684">
                <a:moveTo>
                  <a:pt x="0" y="19328"/>
                </a:moveTo>
                <a:lnTo>
                  <a:pt x="10380" y="11453"/>
                </a:lnTo>
                <a:lnTo>
                  <a:pt x="25771" y="1073"/>
                </a:lnTo>
                <a:lnTo>
                  <a:pt x="27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1" name="object 11641"/>
          <p:cNvSpPr/>
          <p:nvPr/>
        </p:nvSpPr>
        <p:spPr>
          <a:xfrm>
            <a:off x="5039626" y="1348466"/>
            <a:ext cx="65405" cy="17780"/>
          </a:xfrm>
          <a:custGeom>
            <a:avLst/>
            <a:gdLst/>
            <a:ahLst/>
            <a:cxnLst/>
            <a:rect l="l" t="t" r="r" b="b"/>
            <a:pathLst>
              <a:path w="65404" h="17780">
                <a:moveTo>
                  <a:pt x="0" y="17538"/>
                </a:moveTo>
                <a:lnTo>
                  <a:pt x="1431" y="17180"/>
                </a:lnTo>
                <a:lnTo>
                  <a:pt x="18970" y="10380"/>
                </a:lnTo>
                <a:lnTo>
                  <a:pt x="36867" y="5369"/>
                </a:lnTo>
                <a:lnTo>
                  <a:pt x="55122" y="1431"/>
                </a:lnTo>
                <a:lnTo>
                  <a:pt x="6514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2" name="object 11642"/>
          <p:cNvSpPr/>
          <p:nvPr/>
        </p:nvSpPr>
        <p:spPr>
          <a:xfrm>
            <a:off x="5138417" y="1346318"/>
            <a:ext cx="34290" cy="2540"/>
          </a:xfrm>
          <a:custGeom>
            <a:avLst/>
            <a:gdLst/>
            <a:ahLst/>
            <a:cxnLst/>
            <a:rect l="l" t="t" r="r" b="b"/>
            <a:pathLst>
              <a:path w="34289" h="2540">
                <a:moveTo>
                  <a:pt x="0" y="0"/>
                </a:moveTo>
                <a:lnTo>
                  <a:pt x="12169" y="357"/>
                </a:lnTo>
                <a:lnTo>
                  <a:pt x="30782" y="2147"/>
                </a:lnTo>
                <a:lnTo>
                  <a:pt x="34003" y="250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3" name="object 11643"/>
          <p:cNvSpPr/>
          <p:nvPr/>
        </p:nvSpPr>
        <p:spPr>
          <a:xfrm>
            <a:off x="5205351" y="135598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715" y="0"/>
                </a:ln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4" name="object 11644"/>
          <p:cNvSpPr/>
          <p:nvPr/>
        </p:nvSpPr>
        <p:spPr>
          <a:xfrm>
            <a:off x="5302710" y="138390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5" name="object 11645"/>
          <p:cNvSpPr/>
          <p:nvPr/>
        </p:nvSpPr>
        <p:spPr>
          <a:xfrm>
            <a:off x="5367854" y="140287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6" name="object 11646"/>
          <p:cNvSpPr/>
          <p:nvPr/>
        </p:nvSpPr>
        <p:spPr>
          <a:xfrm>
            <a:off x="5465213" y="143114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7" name="object 11647"/>
          <p:cNvSpPr/>
          <p:nvPr/>
        </p:nvSpPr>
        <p:spPr>
          <a:xfrm>
            <a:off x="5530357" y="144976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8" name="object 11648"/>
          <p:cNvSpPr/>
          <p:nvPr/>
        </p:nvSpPr>
        <p:spPr>
          <a:xfrm>
            <a:off x="5627716" y="147803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9" name="object 11649"/>
          <p:cNvSpPr/>
          <p:nvPr/>
        </p:nvSpPr>
        <p:spPr>
          <a:xfrm>
            <a:off x="5692860" y="149665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0" name="object 11650"/>
          <p:cNvSpPr/>
          <p:nvPr/>
        </p:nvSpPr>
        <p:spPr>
          <a:xfrm>
            <a:off x="5790219" y="152492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1" name="object 11651"/>
          <p:cNvSpPr/>
          <p:nvPr/>
        </p:nvSpPr>
        <p:spPr>
          <a:xfrm>
            <a:off x="5855363" y="154354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2" name="object 11652"/>
          <p:cNvSpPr/>
          <p:nvPr/>
        </p:nvSpPr>
        <p:spPr>
          <a:xfrm>
            <a:off x="5952722" y="157181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3" name="object 11653"/>
          <p:cNvSpPr/>
          <p:nvPr/>
        </p:nvSpPr>
        <p:spPr>
          <a:xfrm>
            <a:off x="6017509" y="159043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4" name="object 11654"/>
          <p:cNvSpPr/>
          <p:nvPr/>
        </p:nvSpPr>
        <p:spPr>
          <a:xfrm>
            <a:off x="6115225" y="161870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5" name="object 11655"/>
          <p:cNvSpPr/>
          <p:nvPr/>
        </p:nvSpPr>
        <p:spPr>
          <a:xfrm>
            <a:off x="6180012" y="163767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6" name="object 11656"/>
          <p:cNvSpPr/>
          <p:nvPr/>
        </p:nvSpPr>
        <p:spPr>
          <a:xfrm>
            <a:off x="6277729" y="1665597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7" name="object 11657"/>
          <p:cNvSpPr/>
          <p:nvPr/>
        </p:nvSpPr>
        <p:spPr>
          <a:xfrm>
            <a:off x="6342515" y="168456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8" name="object 11658"/>
          <p:cNvSpPr/>
          <p:nvPr/>
        </p:nvSpPr>
        <p:spPr>
          <a:xfrm>
            <a:off x="6440232" y="171248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9" name="object 11659"/>
          <p:cNvSpPr/>
          <p:nvPr/>
        </p:nvSpPr>
        <p:spPr>
          <a:xfrm>
            <a:off x="6505018" y="173145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0" name="object 11660"/>
          <p:cNvSpPr/>
          <p:nvPr/>
        </p:nvSpPr>
        <p:spPr>
          <a:xfrm>
            <a:off x="6602377" y="175973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1" name="object 11661"/>
          <p:cNvSpPr/>
          <p:nvPr/>
        </p:nvSpPr>
        <p:spPr>
          <a:xfrm>
            <a:off x="6667521" y="177834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2" name="object 11662"/>
          <p:cNvSpPr/>
          <p:nvPr/>
        </p:nvSpPr>
        <p:spPr>
          <a:xfrm>
            <a:off x="6764880" y="180662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3" name="object 11663"/>
          <p:cNvSpPr/>
          <p:nvPr/>
        </p:nvSpPr>
        <p:spPr>
          <a:xfrm>
            <a:off x="6830024" y="182523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4" name="object 11664"/>
          <p:cNvSpPr/>
          <p:nvPr/>
        </p:nvSpPr>
        <p:spPr>
          <a:xfrm>
            <a:off x="6927384" y="185351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5" name="object 11665"/>
          <p:cNvSpPr/>
          <p:nvPr/>
        </p:nvSpPr>
        <p:spPr>
          <a:xfrm>
            <a:off x="6992528" y="187212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6" name="object 11666"/>
          <p:cNvSpPr/>
          <p:nvPr/>
        </p:nvSpPr>
        <p:spPr>
          <a:xfrm>
            <a:off x="7089886" y="190040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7" name="object 11667"/>
          <p:cNvSpPr/>
          <p:nvPr/>
        </p:nvSpPr>
        <p:spPr>
          <a:xfrm>
            <a:off x="7155031" y="191901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8" name="object 11668"/>
          <p:cNvSpPr/>
          <p:nvPr/>
        </p:nvSpPr>
        <p:spPr>
          <a:xfrm>
            <a:off x="7252389" y="194729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9" name="object 11669"/>
          <p:cNvSpPr/>
          <p:nvPr/>
        </p:nvSpPr>
        <p:spPr>
          <a:xfrm>
            <a:off x="7317176" y="196626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0" name="object 11670"/>
          <p:cNvSpPr/>
          <p:nvPr/>
        </p:nvSpPr>
        <p:spPr>
          <a:xfrm>
            <a:off x="7414893" y="199418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1" name="object 11671"/>
          <p:cNvSpPr/>
          <p:nvPr/>
        </p:nvSpPr>
        <p:spPr>
          <a:xfrm>
            <a:off x="7479679" y="201315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2" name="object 11672"/>
          <p:cNvSpPr/>
          <p:nvPr/>
        </p:nvSpPr>
        <p:spPr>
          <a:xfrm>
            <a:off x="7577396" y="204107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3" name="object 11673"/>
          <p:cNvSpPr/>
          <p:nvPr/>
        </p:nvSpPr>
        <p:spPr>
          <a:xfrm>
            <a:off x="7642183" y="206004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4" name="object 11674"/>
          <p:cNvSpPr/>
          <p:nvPr/>
        </p:nvSpPr>
        <p:spPr>
          <a:xfrm>
            <a:off x="7739899" y="208796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5" name="object 11675"/>
          <p:cNvSpPr/>
          <p:nvPr/>
        </p:nvSpPr>
        <p:spPr>
          <a:xfrm>
            <a:off x="7804686" y="210693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6" name="object 11676"/>
          <p:cNvSpPr/>
          <p:nvPr/>
        </p:nvSpPr>
        <p:spPr>
          <a:xfrm>
            <a:off x="7902044" y="213521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7" name="object 11677"/>
          <p:cNvSpPr/>
          <p:nvPr/>
        </p:nvSpPr>
        <p:spPr>
          <a:xfrm>
            <a:off x="7967189" y="215382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8" name="object 11678"/>
          <p:cNvSpPr/>
          <p:nvPr/>
        </p:nvSpPr>
        <p:spPr>
          <a:xfrm>
            <a:off x="8064548" y="218210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9" name="object 11679"/>
          <p:cNvSpPr/>
          <p:nvPr/>
        </p:nvSpPr>
        <p:spPr>
          <a:xfrm>
            <a:off x="8129692" y="220071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0" name="object 11680"/>
          <p:cNvSpPr/>
          <p:nvPr/>
        </p:nvSpPr>
        <p:spPr>
          <a:xfrm>
            <a:off x="8227051" y="222898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1" name="object 11681"/>
          <p:cNvSpPr/>
          <p:nvPr/>
        </p:nvSpPr>
        <p:spPr>
          <a:xfrm>
            <a:off x="8292195" y="224760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2" name="object 11682"/>
          <p:cNvSpPr/>
          <p:nvPr/>
        </p:nvSpPr>
        <p:spPr>
          <a:xfrm>
            <a:off x="8389554" y="227587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3" name="object 11683"/>
          <p:cNvSpPr/>
          <p:nvPr/>
        </p:nvSpPr>
        <p:spPr>
          <a:xfrm>
            <a:off x="8454698" y="229449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4" name="object 11684"/>
          <p:cNvSpPr/>
          <p:nvPr/>
        </p:nvSpPr>
        <p:spPr>
          <a:xfrm>
            <a:off x="8552057" y="232276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5" name="object 11685"/>
          <p:cNvSpPr/>
          <p:nvPr/>
        </p:nvSpPr>
        <p:spPr>
          <a:xfrm>
            <a:off x="8617201" y="234174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6" name="object 11686"/>
          <p:cNvSpPr/>
          <p:nvPr/>
        </p:nvSpPr>
        <p:spPr>
          <a:xfrm>
            <a:off x="8714561" y="236965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7" name="object 11687"/>
          <p:cNvSpPr/>
          <p:nvPr/>
        </p:nvSpPr>
        <p:spPr>
          <a:xfrm>
            <a:off x="8779347" y="238862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8" name="object 11688"/>
          <p:cNvSpPr/>
          <p:nvPr/>
        </p:nvSpPr>
        <p:spPr>
          <a:xfrm>
            <a:off x="8877063" y="241654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9" name="object 11689"/>
          <p:cNvSpPr/>
          <p:nvPr/>
        </p:nvSpPr>
        <p:spPr>
          <a:xfrm>
            <a:off x="8941850" y="2435519"/>
            <a:ext cx="69215" cy="20320"/>
          </a:xfrm>
          <a:custGeom>
            <a:avLst/>
            <a:gdLst/>
            <a:ahLst/>
            <a:cxnLst/>
            <a:rect l="l" t="t" r="r" b="b"/>
            <a:pathLst>
              <a:path w="69215" h="20319">
                <a:moveTo>
                  <a:pt x="0" y="0"/>
                </a:moveTo>
                <a:lnTo>
                  <a:pt x="69081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0" name="object 11690"/>
          <p:cNvSpPr/>
          <p:nvPr/>
        </p:nvSpPr>
        <p:spPr>
          <a:xfrm>
            <a:off x="9568239" y="2542900"/>
            <a:ext cx="163830" cy="102870"/>
          </a:xfrm>
          <a:custGeom>
            <a:avLst/>
            <a:gdLst/>
            <a:ahLst/>
            <a:cxnLst/>
            <a:rect l="l" t="t" r="r" b="b"/>
            <a:pathLst>
              <a:path w="163829" h="102869">
                <a:moveTo>
                  <a:pt x="163219" y="0"/>
                </a:moveTo>
                <a:lnTo>
                  <a:pt x="0" y="1023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1" name="object 11691"/>
          <p:cNvSpPr txBox="1"/>
          <p:nvPr/>
        </p:nvSpPr>
        <p:spPr>
          <a:xfrm rot="19680000">
            <a:off x="9576960" y="252630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R3.00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692" name="object 11692"/>
          <p:cNvSpPr/>
          <p:nvPr/>
        </p:nvSpPr>
        <p:spPr>
          <a:xfrm>
            <a:off x="9532445" y="2639543"/>
            <a:ext cx="40005" cy="28575"/>
          </a:xfrm>
          <a:custGeom>
            <a:avLst/>
            <a:gdLst/>
            <a:ahLst/>
            <a:cxnLst/>
            <a:rect l="l" t="t" r="r" b="b"/>
            <a:pathLst>
              <a:path w="40004" h="28575">
                <a:moveTo>
                  <a:pt x="32214" y="0"/>
                </a:moveTo>
                <a:lnTo>
                  <a:pt x="39730" y="11811"/>
                </a:lnTo>
                <a:lnTo>
                  <a:pt x="0" y="28276"/>
                </a:lnTo>
                <a:lnTo>
                  <a:pt x="322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3" name="object 11693"/>
          <p:cNvSpPr/>
          <p:nvPr/>
        </p:nvSpPr>
        <p:spPr>
          <a:xfrm>
            <a:off x="9860673" y="2969918"/>
            <a:ext cx="134620" cy="85090"/>
          </a:xfrm>
          <a:custGeom>
            <a:avLst/>
            <a:gdLst/>
            <a:ahLst/>
            <a:cxnLst/>
            <a:rect l="l" t="t" r="r" b="b"/>
            <a:pathLst>
              <a:path w="134620" h="85089">
                <a:moveTo>
                  <a:pt x="0" y="84473"/>
                </a:moveTo>
                <a:lnTo>
                  <a:pt x="24339" y="0"/>
                </a:lnTo>
                <a:lnTo>
                  <a:pt x="134226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4" name="object 11694"/>
          <p:cNvSpPr/>
          <p:nvPr/>
        </p:nvSpPr>
        <p:spPr>
          <a:xfrm>
            <a:off x="10027471" y="301143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5" name="object 11695"/>
          <p:cNvSpPr/>
          <p:nvPr/>
        </p:nvSpPr>
        <p:spPr>
          <a:xfrm>
            <a:off x="10124830" y="3039716"/>
            <a:ext cx="194945" cy="57150"/>
          </a:xfrm>
          <a:custGeom>
            <a:avLst/>
            <a:gdLst/>
            <a:ahLst/>
            <a:cxnLst/>
            <a:rect l="l" t="t" r="r" b="b"/>
            <a:pathLst>
              <a:path w="194945" h="57150">
                <a:moveTo>
                  <a:pt x="0" y="0"/>
                </a:moveTo>
                <a:lnTo>
                  <a:pt x="194359" y="5655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6" name="object 11696"/>
          <p:cNvSpPr/>
          <p:nvPr/>
        </p:nvSpPr>
        <p:spPr>
          <a:xfrm>
            <a:off x="10327422" y="309841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147" y="7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7" name="object 11697"/>
          <p:cNvSpPr/>
          <p:nvPr/>
        </p:nvSpPr>
        <p:spPr>
          <a:xfrm>
            <a:off x="10368227" y="3110229"/>
            <a:ext cx="43180" cy="12700"/>
          </a:xfrm>
          <a:custGeom>
            <a:avLst/>
            <a:gdLst/>
            <a:ahLst/>
            <a:cxnLst/>
            <a:rect l="l" t="t" r="r" b="b"/>
            <a:pathLst>
              <a:path w="43179" h="12700">
                <a:moveTo>
                  <a:pt x="0" y="0"/>
                </a:moveTo>
                <a:lnTo>
                  <a:pt x="42952" y="1252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8" name="object 11698"/>
          <p:cNvSpPr/>
          <p:nvPr/>
        </p:nvSpPr>
        <p:spPr>
          <a:xfrm>
            <a:off x="10443751" y="313206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9" name="object 11699"/>
          <p:cNvSpPr/>
          <p:nvPr/>
        </p:nvSpPr>
        <p:spPr>
          <a:xfrm>
            <a:off x="10508896" y="315103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0" name="object 11700"/>
          <p:cNvSpPr/>
          <p:nvPr/>
        </p:nvSpPr>
        <p:spPr>
          <a:xfrm>
            <a:off x="10606254" y="317931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1" name="object 11701"/>
          <p:cNvSpPr/>
          <p:nvPr/>
        </p:nvSpPr>
        <p:spPr>
          <a:xfrm>
            <a:off x="10671041" y="319828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2" name="object 11702"/>
          <p:cNvSpPr/>
          <p:nvPr/>
        </p:nvSpPr>
        <p:spPr>
          <a:xfrm>
            <a:off x="10768400" y="322655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3" name="object 11703"/>
          <p:cNvSpPr/>
          <p:nvPr/>
        </p:nvSpPr>
        <p:spPr>
          <a:xfrm>
            <a:off x="10833544" y="324517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4" name="object 11704"/>
          <p:cNvSpPr/>
          <p:nvPr/>
        </p:nvSpPr>
        <p:spPr>
          <a:xfrm>
            <a:off x="10930903" y="327344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5" name="object 11705"/>
          <p:cNvSpPr/>
          <p:nvPr/>
        </p:nvSpPr>
        <p:spPr>
          <a:xfrm>
            <a:off x="10996048" y="329241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6" name="object 11706"/>
          <p:cNvSpPr/>
          <p:nvPr/>
        </p:nvSpPr>
        <p:spPr>
          <a:xfrm>
            <a:off x="11093406" y="332069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7" name="object 11707"/>
          <p:cNvSpPr/>
          <p:nvPr/>
        </p:nvSpPr>
        <p:spPr>
          <a:xfrm>
            <a:off x="11158193" y="333966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8" name="object 11708"/>
          <p:cNvSpPr/>
          <p:nvPr/>
        </p:nvSpPr>
        <p:spPr>
          <a:xfrm>
            <a:off x="11255909" y="3367944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9" name="object 11709"/>
          <p:cNvSpPr/>
          <p:nvPr/>
        </p:nvSpPr>
        <p:spPr>
          <a:xfrm>
            <a:off x="11320696" y="338655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0" name="object 11710"/>
          <p:cNvSpPr/>
          <p:nvPr/>
        </p:nvSpPr>
        <p:spPr>
          <a:xfrm>
            <a:off x="11418054" y="341483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1" name="object 11711"/>
          <p:cNvSpPr/>
          <p:nvPr/>
        </p:nvSpPr>
        <p:spPr>
          <a:xfrm>
            <a:off x="11483199" y="343380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2" name="object 11712"/>
          <p:cNvSpPr/>
          <p:nvPr/>
        </p:nvSpPr>
        <p:spPr>
          <a:xfrm>
            <a:off x="11580558" y="346208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3" name="object 11713"/>
          <p:cNvSpPr/>
          <p:nvPr/>
        </p:nvSpPr>
        <p:spPr>
          <a:xfrm>
            <a:off x="11645703" y="348105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4" name="object 11714"/>
          <p:cNvSpPr/>
          <p:nvPr/>
        </p:nvSpPr>
        <p:spPr>
          <a:xfrm>
            <a:off x="11743061" y="350932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5" name="object 11715"/>
          <p:cNvSpPr/>
          <p:nvPr/>
        </p:nvSpPr>
        <p:spPr>
          <a:xfrm>
            <a:off x="11807848" y="352794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6" name="object 11716"/>
          <p:cNvSpPr/>
          <p:nvPr/>
        </p:nvSpPr>
        <p:spPr>
          <a:xfrm>
            <a:off x="11905564" y="355621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7" name="object 11717"/>
          <p:cNvSpPr/>
          <p:nvPr/>
        </p:nvSpPr>
        <p:spPr>
          <a:xfrm>
            <a:off x="11970351" y="357518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8" name="object 11718"/>
          <p:cNvSpPr/>
          <p:nvPr/>
        </p:nvSpPr>
        <p:spPr>
          <a:xfrm>
            <a:off x="12067709" y="360346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9" name="object 11719"/>
          <p:cNvSpPr/>
          <p:nvPr/>
        </p:nvSpPr>
        <p:spPr>
          <a:xfrm>
            <a:off x="12132853" y="362243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0" name="object 11720"/>
          <p:cNvSpPr/>
          <p:nvPr/>
        </p:nvSpPr>
        <p:spPr>
          <a:xfrm>
            <a:off x="12230213" y="365071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1" name="object 11721"/>
          <p:cNvSpPr/>
          <p:nvPr/>
        </p:nvSpPr>
        <p:spPr>
          <a:xfrm>
            <a:off x="12295357" y="366932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2" name="object 11722"/>
          <p:cNvSpPr/>
          <p:nvPr/>
        </p:nvSpPr>
        <p:spPr>
          <a:xfrm>
            <a:off x="12392716" y="369760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3" name="object 11723"/>
          <p:cNvSpPr/>
          <p:nvPr/>
        </p:nvSpPr>
        <p:spPr>
          <a:xfrm>
            <a:off x="12457502" y="371657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4" name="object 11724"/>
          <p:cNvSpPr/>
          <p:nvPr/>
        </p:nvSpPr>
        <p:spPr>
          <a:xfrm>
            <a:off x="12555219" y="3744850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5" name="object 11725"/>
          <p:cNvSpPr/>
          <p:nvPr/>
        </p:nvSpPr>
        <p:spPr>
          <a:xfrm>
            <a:off x="12620005" y="376346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6" name="object 11726"/>
          <p:cNvSpPr/>
          <p:nvPr/>
        </p:nvSpPr>
        <p:spPr>
          <a:xfrm>
            <a:off x="12717364" y="379174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7" name="object 11727"/>
          <p:cNvSpPr/>
          <p:nvPr/>
        </p:nvSpPr>
        <p:spPr>
          <a:xfrm>
            <a:off x="12782508" y="381071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8" name="object 11728"/>
          <p:cNvSpPr/>
          <p:nvPr/>
        </p:nvSpPr>
        <p:spPr>
          <a:xfrm>
            <a:off x="12879868" y="383898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9" name="object 11729"/>
          <p:cNvSpPr/>
          <p:nvPr/>
        </p:nvSpPr>
        <p:spPr>
          <a:xfrm>
            <a:off x="12945012" y="385795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0" name="object 11730"/>
          <p:cNvSpPr/>
          <p:nvPr/>
        </p:nvSpPr>
        <p:spPr>
          <a:xfrm>
            <a:off x="13042371" y="388623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1" name="object 11731"/>
          <p:cNvSpPr/>
          <p:nvPr/>
        </p:nvSpPr>
        <p:spPr>
          <a:xfrm>
            <a:off x="13107158" y="390484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2" name="object 11732"/>
          <p:cNvSpPr/>
          <p:nvPr/>
        </p:nvSpPr>
        <p:spPr>
          <a:xfrm>
            <a:off x="13204516" y="393312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3" name="object 11733"/>
          <p:cNvSpPr/>
          <p:nvPr/>
        </p:nvSpPr>
        <p:spPr>
          <a:xfrm>
            <a:off x="13269661" y="395209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4" name="object 11734"/>
          <p:cNvSpPr/>
          <p:nvPr/>
        </p:nvSpPr>
        <p:spPr>
          <a:xfrm>
            <a:off x="13367019" y="398037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5" name="object 11735"/>
          <p:cNvSpPr/>
          <p:nvPr/>
        </p:nvSpPr>
        <p:spPr>
          <a:xfrm>
            <a:off x="13432163" y="399934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6" name="object 11736"/>
          <p:cNvSpPr/>
          <p:nvPr/>
        </p:nvSpPr>
        <p:spPr>
          <a:xfrm>
            <a:off x="13529523" y="402762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7" name="object 11737"/>
          <p:cNvSpPr/>
          <p:nvPr/>
        </p:nvSpPr>
        <p:spPr>
          <a:xfrm>
            <a:off x="13594309" y="404623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8" name="object 11738"/>
          <p:cNvSpPr/>
          <p:nvPr/>
        </p:nvSpPr>
        <p:spPr>
          <a:xfrm>
            <a:off x="13692026" y="407451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9" name="object 11739"/>
          <p:cNvSpPr/>
          <p:nvPr/>
        </p:nvSpPr>
        <p:spPr>
          <a:xfrm>
            <a:off x="13756811" y="409348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0" name="object 11740"/>
          <p:cNvSpPr/>
          <p:nvPr/>
        </p:nvSpPr>
        <p:spPr>
          <a:xfrm>
            <a:off x="13854171" y="412175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1" name="object 11741"/>
          <p:cNvSpPr/>
          <p:nvPr/>
        </p:nvSpPr>
        <p:spPr>
          <a:xfrm>
            <a:off x="13919314" y="414072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2" name="object 11742"/>
          <p:cNvSpPr/>
          <p:nvPr/>
        </p:nvSpPr>
        <p:spPr>
          <a:xfrm>
            <a:off x="14016674" y="416900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3" name="object 11743"/>
          <p:cNvSpPr/>
          <p:nvPr/>
        </p:nvSpPr>
        <p:spPr>
          <a:xfrm>
            <a:off x="14081817" y="4103145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0" y="84473"/>
                </a:moveTo>
                <a:lnTo>
                  <a:pt x="42952" y="97000"/>
                </a:lnTo>
                <a:lnTo>
                  <a:pt x="7122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4" name="object 11744"/>
          <p:cNvSpPr/>
          <p:nvPr/>
        </p:nvSpPr>
        <p:spPr>
          <a:xfrm>
            <a:off x="14162354" y="403835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5" name="object 11745"/>
          <p:cNvSpPr/>
          <p:nvPr/>
        </p:nvSpPr>
        <p:spPr>
          <a:xfrm>
            <a:off x="14181325" y="3908785"/>
            <a:ext cx="66040" cy="97155"/>
          </a:xfrm>
          <a:custGeom>
            <a:avLst/>
            <a:gdLst/>
            <a:ahLst/>
            <a:cxnLst/>
            <a:rect l="l" t="t" r="r" b="b"/>
            <a:pathLst>
              <a:path w="66040" h="97154">
                <a:moveTo>
                  <a:pt x="0" y="97000"/>
                </a:moveTo>
                <a:lnTo>
                  <a:pt x="28276" y="0"/>
                </a:lnTo>
                <a:lnTo>
                  <a:pt x="65860" y="1109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6" name="object 11746"/>
          <p:cNvSpPr/>
          <p:nvPr/>
        </p:nvSpPr>
        <p:spPr>
          <a:xfrm>
            <a:off x="14279757" y="392918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7" name="object 11747"/>
          <p:cNvSpPr/>
          <p:nvPr/>
        </p:nvSpPr>
        <p:spPr>
          <a:xfrm>
            <a:off x="14344544" y="394780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8" name="object 11748"/>
          <p:cNvSpPr/>
          <p:nvPr/>
        </p:nvSpPr>
        <p:spPr>
          <a:xfrm>
            <a:off x="14442261" y="3976077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9" name="object 11749"/>
          <p:cNvSpPr/>
          <p:nvPr/>
        </p:nvSpPr>
        <p:spPr>
          <a:xfrm>
            <a:off x="14507047" y="3995048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29">
                <a:moveTo>
                  <a:pt x="0" y="0"/>
                </a:moveTo>
                <a:lnTo>
                  <a:pt x="37941" y="1109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0" name="object 11750"/>
          <p:cNvSpPr/>
          <p:nvPr/>
        </p:nvSpPr>
        <p:spPr>
          <a:xfrm>
            <a:off x="13535249" y="9578142"/>
            <a:ext cx="158750" cy="110489"/>
          </a:xfrm>
          <a:custGeom>
            <a:avLst/>
            <a:gdLst/>
            <a:ahLst/>
            <a:cxnLst/>
            <a:rect l="l" t="t" r="r" b="b"/>
            <a:pathLst>
              <a:path w="158750" h="110490">
                <a:moveTo>
                  <a:pt x="158207" y="11024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1" name="object 11751"/>
          <p:cNvSpPr txBox="1"/>
          <p:nvPr/>
        </p:nvSpPr>
        <p:spPr>
          <a:xfrm rot="2040000">
            <a:off x="13573115" y="9589397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55" dirty="0">
                <a:latin typeface="Arial"/>
                <a:cs typeface="Arial"/>
              </a:rPr>
              <a:t>R8.00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752" name="object 11752"/>
          <p:cNvSpPr/>
          <p:nvPr/>
        </p:nvSpPr>
        <p:spPr>
          <a:xfrm>
            <a:off x="13500887" y="9553802"/>
            <a:ext cx="38735" cy="30480"/>
          </a:xfrm>
          <a:custGeom>
            <a:avLst/>
            <a:gdLst/>
            <a:ahLst/>
            <a:cxnLst/>
            <a:rect l="l" t="t" r="r" b="b"/>
            <a:pathLst>
              <a:path w="38734" h="30479">
                <a:moveTo>
                  <a:pt x="38657" y="18254"/>
                </a:moveTo>
                <a:lnTo>
                  <a:pt x="30424" y="30066"/>
                </a:lnTo>
                <a:lnTo>
                  <a:pt x="0" y="0"/>
                </a:lnTo>
                <a:lnTo>
                  <a:pt x="38657" y="1825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3" name="object 11753"/>
          <p:cNvSpPr/>
          <p:nvPr/>
        </p:nvSpPr>
        <p:spPr>
          <a:xfrm>
            <a:off x="15123055" y="3916302"/>
            <a:ext cx="212725" cy="27305"/>
          </a:xfrm>
          <a:custGeom>
            <a:avLst/>
            <a:gdLst/>
            <a:ahLst/>
            <a:cxnLst/>
            <a:rect l="l" t="t" r="r" b="b"/>
            <a:pathLst>
              <a:path w="212725" h="27304">
                <a:moveTo>
                  <a:pt x="212256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4" name="object 11754"/>
          <p:cNvSpPr txBox="1"/>
          <p:nvPr/>
        </p:nvSpPr>
        <p:spPr>
          <a:xfrm rot="21180000">
            <a:off x="15161382" y="3866374"/>
            <a:ext cx="17018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65" dirty="0">
                <a:latin typeface="Arial"/>
                <a:cs typeface="Arial"/>
              </a:rPr>
              <a:t>R15.00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755" name="object 11755"/>
          <p:cNvSpPr/>
          <p:nvPr/>
        </p:nvSpPr>
        <p:spPr>
          <a:xfrm>
            <a:off x="15081177" y="3936346"/>
            <a:ext cx="43180" cy="13970"/>
          </a:xfrm>
          <a:custGeom>
            <a:avLst/>
            <a:gdLst/>
            <a:ahLst/>
            <a:cxnLst/>
            <a:rect l="l" t="t" r="r" b="b"/>
            <a:pathLst>
              <a:path w="43180" h="13970">
                <a:moveTo>
                  <a:pt x="0" y="12169"/>
                </a:moveTo>
                <a:lnTo>
                  <a:pt x="42952" y="13959"/>
                </a:lnTo>
                <a:lnTo>
                  <a:pt x="41162" y="0"/>
                </a:lnTo>
                <a:lnTo>
                  <a:pt x="0" y="121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6" name="object 11756"/>
          <p:cNvSpPr/>
          <p:nvPr/>
        </p:nvSpPr>
        <p:spPr>
          <a:xfrm>
            <a:off x="15081177" y="3936346"/>
            <a:ext cx="43180" cy="13970"/>
          </a:xfrm>
          <a:custGeom>
            <a:avLst/>
            <a:gdLst/>
            <a:ahLst/>
            <a:cxnLst/>
            <a:rect l="l" t="t" r="r" b="b"/>
            <a:pathLst>
              <a:path w="43180" h="13970">
                <a:moveTo>
                  <a:pt x="41162" y="0"/>
                </a:moveTo>
                <a:lnTo>
                  <a:pt x="42952" y="13959"/>
                </a:lnTo>
                <a:lnTo>
                  <a:pt x="0" y="12169"/>
                </a:lnTo>
                <a:lnTo>
                  <a:pt x="4116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7" name="object 11757"/>
          <p:cNvSpPr/>
          <p:nvPr/>
        </p:nvSpPr>
        <p:spPr>
          <a:xfrm>
            <a:off x="14926549" y="3835051"/>
            <a:ext cx="210185" cy="41275"/>
          </a:xfrm>
          <a:custGeom>
            <a:avLst/>
            <a:gdLst/>
            <a:ahLst/>
            <a:cxnLst/>
            <a:rect l="l" t="t" r="r" b="b"/>
            <a:pathLst>
              <a:path w="210184" h="41275">
                <a:moveTo>
                  <a:pt x="210108" y="0"/>
                </a:moveTo>
                <a:lnTo>
                  <a:pt x="0" y="4116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8" name="object 11758"/>
          <p:cNvSpPr txBox="1"/>
          <p:nvPr/>
        </p:nvSpPr>
        <p:spPr>
          <a:xfrm rot="20940000">
            <a:off x="14961491" y="3790826"/>
            <a:ext cx="17018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65" dirty="0">
                <a:latin typeface="Arial"/>
                <a:cs typeface="Arial"/>
              </a:rPr>
              <a:t>R15.00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759" name="object 11759"/>
          <p:cNvSpPr/>
          <p:nvPr/>
        </p:nvSpPr>
        <p:spPr>
          <a:xfrm>
            <a:off x="14885027" y="3869054"/>
            <a:ext cx="43180" cy="15240"/>
          </a:xfrm>
          <a:custGeom>
            <a:avLst/>
            <a:gdLst/>
            <a:ahLst/>
            <a:cxnLst/>
            <a:rect l="l" t="t" r="r" b="b"/>
            <a:pathLst>
              <a:path w="43180" h="15239">
                <a:moveTo>
                  <a:pt x="0" y="15033"/>
                </a:moveTo>
                <a:lnTo>
                  <a:pt x="42952" y="13959"/>
                </a:lnTo>
                <a:lnTo>
                  <a:pt x="40088" y="0"/>
                </a:lnTo>
                <a:lnTo>
                  <a:pt x="0" y="150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0" name="object 11760"/>
          <p:cNvSpPr/>
          <p:nvPr/>
        </p:nvSpPr>
        <p:spPr>
          <a:xfrm>
            <a:off x="14885027" y="3869054"/>
            <a:ext cx="43180" cy="15240"/>
          </a:xfrm>
          <a:custGeom>
            <a:avLst/>
            <a:gdLst/>
            <a:ahLst/>
            <a:cxnLst/>
            <a:rect l="l" t="t" r="r" b="b"/>
            <a:pathLst>
              <a:path w="43180" h="15239">
                <a:moveTo>
                  <a:pt x="40088" y="0"/>
                </a:moveTo>
                <a:lnTo>
                  <a:pt x="42952" y="13959"/>
                </a:lnTo>
                <a:lnTo>
                  <a:pt x="0" y="15033"/>
                </a:lnTo>
                <a:lnTo>
                  <a:pt x="400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1" name="object 11761"/>
          <p:cNvSpPr/>
          <p:nvPr/>
        </p:nvSpPr>
        <p:spPr>
          <a:xfrm>
            <a:off x="15200011" y="3992185"/>
            <a:ext cx="221615" cy="16510"/>
          </a:xfrm>
          <a:custGeom>
            <a:avLst/>
            <a:gdLst/>
            <a:ahLst/>
            <a:cxnLst/>
            <a:rect l="l" t="t" r="r" b="b"/>
            <a:pathLst>
              <a:path w="221615" h="16510">
                <a:moveTo>
                  <a:pt x="0" y="16107"/>
                </a:moveTo>
                <a:lnTo>
                  <a:pt x="22156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2" name="object 11762"/>
          <p:cNvSpPr txBox="1"/>
          <p:nvPr/>
        </p:nvSpPr>
        <p:spPr>
          <a:xfrm rot="21360000">
            <a:off x="15198430" y="3940899"/>
            <a:ext cx="17781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R20.00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763" name="object 11763"/>
          <p:cNvSpPr/>
          <p:nvPr/>
        </p:nvSpPr>
        <p:spPr>
          <a:xfrm>
            <a:off x="15421216" y="3985026"/>
            <a:ext cx="43180" cy="13970"/>
          </a:xfrm>
          <a:custGeom>
            <a:avLst/>
            <a:gdLst/>
            <a:ahLst/>
            <a:cxnLst/>
            <a:rect l="l" t="t" r="r" b="b"/>
            <a:pathLst>
              <a:path w="43180" h="13970">
                <a:moveTo>
                  <a:pt x="0" y="0"/>
                </a:moveTo>
                <a:lnTo>
                  <a:pt x="1073" y="13959"/>
                </a:lnTo>
                <a:lnTo>
                  <a:pt x="42594" y="39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4" name="object 11764"/>
          <p:cNvSpPr/>
          <p:nvPr/>
        </p:nvSpPr>
        <p:spPr>
          <a:xfrm>
            <a:off x="15421216" y="3985026"/>
            <a:ext cx="43180" cy="13970"/>
          </a:xfrm>
          <a:custGeom>
            <a:avLst/>
            <a:gdLst/>
            <a:ahLst/>
            <a:cxnLst/>
            <a:rect l="l" t="t" r="r" b="b"/>
            <a:pathLst>
              <a:path w="43180" h="13970">
                <a:moveTo>
                  <a:pt x="0" y="0"/>
                </a:moveTo>
                <a:lnTo>
                  <a:pt x="1073" y="13959"/>
                </a:lnTo>
                <a:lnTo>
                  <a:pt x="42594" y="393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5" name="object 11765"/>
          <p:cNvSpPr/>
          <p:nvPr/>
        </p:nvSpPr>
        <p:spPr>
          <a:xfrm>
            <a:off x="718259" y="12567627"/>
            <a:ext cx="15875" cy="39370"/>
          </a:xfrm>
          <a:custGeom>
            <a:avLst/>
            <a:gdLst/>
            <a:ahLst/>
            <a:cxnLst/>
            <a:rect l="l" t="t" r="r" b="b"/>
            <a:pathLst>
              <a:path w="15875" h="39370">
                <a:moveTo>
                  <a:pt x="15391" y="3937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6" name="object 11766"/>
          <p:cNvSpPr/>
          <p:nvPr/>
        </p:nvSpPr>
        <p:spPr>
          <a:xfrm>
            <a:off x="693561" y="12504631"/>
            <a:ext cx="12700" cy="31750"/>
          </a:xfrm>
          <a:custGeom>
            <a:avLst/>
            <a:gdLst/>
            <a:ahLst/>
            <a:cxnLst/>
            <a:rect l="l" t="t" r="r" b="b"/>
            <a:pathLst>
              <a:path w="12700" h="31750">
                <a:moveTo>
                  <a:pt x="12169" y="3149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7" name="object 11767"/>
          <p:cNvSpPr/>
          <p:nvPr/>
        </p:nvSpPr>
        <p:spPr>
          <a:xfrm>
            <a:off x="668864" y="12441991"/>
            <a:ext cx="12700" cy="31750"/>
          </a:xfrm>
          <a:custGeom>
            <a:avLst/>
            <a:gdLst/>
            <a:ahLst/>
            <a:cxnLst/>
            <a:rect l="l" t="t" r="r" b="b"/>
            <a:pathLst>
              <a:path w="12700" h="31750">
                <a:moveTo>
                  <a:pt x="12169" y="3149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8" name="object 11768"/>
          <p:cNvSpPr/>
          <p:nvPr/>
        </p:nvSpPr>
        <p:spPr>
          <a:xfrm>
            <a:off x="644166" y="12378995"/>
            <a:ext cx="12700" cy="31750"/>
          </a:xfrm>
          <a:custGeom>
            <a:avLst/>
            <a:gdLst/>
            <a:ahLst/>
            <a:cxnLst/>
            <a:rect l="l" t="t" r="r" b="b"/>
            <a:pathLst>
              <a:path w="12700" h="31750">
                <a:moveTo>
                  <a:pt x="12169" y="3149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9" name="object 11769"/>
          <p:cNvSpPr/>
          <p:nvPr/>
        </p:nvSpPr>
        <p:spPr>
          <a:xfrm>
            <a:off x="619110" y="12315998"/>
            <a:ext cx="12700" cy="31750"/>
          </a:xfrm>
          <a:custGeom>
            <a:avLst/>
            <a:gdLst/>
            <a:ahLst/>
            <a:cxnLst/>
            <a:rect l="l" t="t" r="r" b="b"/>
            <a:pathLst>
              <a:path w="12700" h="31750">
                <a:moveTo>
                  <a:pt x="12527" y="3149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0" name="object 11770"/>
          <p:cNvSpPr/>
          <p:nvPr/>
        </p:nvSpPr>
        <p:spPr>
          <a:xfrm>
            <a:off x="591549" y="12245126"/>
            <a:ext cx="15875" cy="39370"/>
          </a:xfrm>
          <a:custGeom>
            <a:avLst/>
            <a:gdLst/>
            <a:ahLst/>
            <a:cxnLst/>
            <a:rect l="l" t="t" r="r" b="b"/>
            <a:pathLst>
              <a:path w="15875" h="39370">
                <a:moveTo>
                  <a:pt x="15391" y="39373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1" name="object 11771"/>
          <p:cNvSpPr txBox="1"/>
          <p:nvPr/>
        </p:nvSpPr>
        <p:spPr>
          <a:xfrm rot="4080000">
            <a:off x="671262" y="12325369"/>
            <a:ext cx="35356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25" dirty="0">
                <a:latin typeface="Arial"/>
                <a:cs typeface="Arial"/>
              </a:rPr>
              <a:t>aansluiten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op</a:t>
            </a:r>
            <a:endParaRPr sz="500">
              <a:latin typeface="Arial"/>
              <a:cs typeface="Arial"/>
            </a:endParaRPr>
          </a:p>
        </p:txBody>
      </p:sp>
      <p:sp>
        <p:nvSpPr>
          <p:cNvPr id="11772" name="object 11772"/>
          <p:cNvSpPr txBox="1"/>
          <p:nvPr/>
        </p:nvSpPr>
        <p:spPr>
          <a:xfrm rot="4080000">
            <a:off x="631622" y="12312137"/>
            <a:ext cx="271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35" dirty="0">
                <a:latin typeface="Arial"/>
                <a:cs typeface="Arial"/>
              </a:rPr>
              <a:t>bestaande</a:t>
            </a:r>
            <a:endParaRPr sz="500">
              <a:latin typeface="Arial"/>
              <a:cs typeface="Arial"/>
            </a:endParaRPr>
          </a:p>
        </p:txBody>
      </p:sp>
      <p:sp>
        <p:nvSpPr>
          <p:cNvPr id="11773" name="object 11773"/>
          <p:cNvSpPr txBox="1"/>
          <p:nvPr/>
        </p:nvSpPr>
        <p:spPr>
          <a:xfrm rot="4080000">
            <a:off x="563293" y="12341746"/>
            <a:ext cx="279071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11774" name="object 11774"/>
          <p:cNvSpPr txBox="1"/>
          <p:nvPr/>
        </p:nvSpPr>
        <p:spPr>
          <a:xfrm rot="19260000">
            <a:off x="2868254" y="2735077"/>
            <a:ext cx="354191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25" dirty="0">
                <a:latin typeface="Arial"/>
                <a:cs typeface="Arial"/>
              </a:rPr>
              <a:t>aansluiten</a:t>
            </a:r>
            <a:r>
              <a:rPr sz="500" spc="-10" dirty="0">
                <a:latin typeface="Arial"/>
                <a:cs typeface="Arial"/>
              </a:rPr>
              <a:t> </a:t>
            </a:r>
            <a:r>
              <a:rPr sz="750" spc="-75" baseline="5555" dirty="0">
                <a:latin typeface="Arial"/>
                <a:cs typeface="Arial"/>
              </a:rPr>
              <a:t>op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11775" name="object 11775"/>
          <p:cNvSpPr txBox="1"/>
          <p:nvPr/>
        </p:nvSpPr>
        <p:spPr>
          <a:xfrm rot="19260000">
            <a:off x="2889894" y="2721319"/>
            <a:ext cx="563319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10" dirty="0">
                <a:latin typeface="Arial"/>
                <a:cs typeface="Arial"/>
              </a:rPr>
              <a:t> </a:t>
            </a:r>
            <a:r>
              <a:rPr sz="750" spc="-37" baseline="5555" dirty="0">
                <a:latin typeface="Arial"/>
                <a:cs typeface="Arial"/>
              </a:rPr>
              <a:t>verharding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11776" name="object 11776"/>
          <p:cNvSpPr/>
          <p:nvPr/>
        </p:nvSpPr>
        <p:spPr>
          <a:xfrm>
            <a:off x="3248512" y="2417980"/>
            <a:ext cx="60325" cy="106045"/>
          </a:xfrm>
          <a:custGeom>
            <a:avLst/>
            <a:gdLst/>
            <a:ahLst/>
            <a:cxnLst/>
            <a:rect l="l" t="t" r="r" b="b"/>
            <a:pathLst>
              <a:path w="60325" h="106044">
                <a:moveTo>
                  <a:pt x="11811" y="0"/>
                </a:moveTo>
                <a:lnTo>
                  <a:pt x="59775" y="58701"/>
                </a:lnTo>
                <a:lnTo>
                  <a:pt x="0" y="10559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7" name="object 11777"/>
          <p:cNvSpPr/>
          <p:nvPr/>
        </p:nvSpPr>
        <p:spPr>
          <a:xfrm>
            <a:off x="1679318" y="9869860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60" h="120650">
                <a:moveTo>
                  <a:pt x="0" y="120266"/>
                </a:moveTo>
                <a:lnTo>
                  <a:pt x="3543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8" name="object 11778"/>
          <p:cNvSpPr/>
          <p:nvPr/>
        </p:nvSpPr>
        <p:spPr>
          <a:xfrm>
            <a:off x="1724061" y="977250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9" name="object 11779"/>
          <p:cNvSpPr/>
          <p:nvPr/>
        </p:nvSpPr>
        <p:spPr>
          <a:xfrm>
            <a:off x="1752695" y="9609998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0" name="object 11780"/>
          <p:cNvSpPr/>
          <p:nvPr/>
        </p:nvSpPr>
        <p:spPr>
          <a:xfrm>
            <a:off x="1800659" y="951263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1" name="object 11781"/>
          <p:cNvSpPr/>
          <p:nvPr/>
        </p:nvSpPr>
        <p:spPr>
          <a:xfrm>
            <a:off x="1829294" y="9350494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0" y="129930"/>
                </a:moveTo>
                <a:lnTo>
                  <a:pt x="3794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2" name="object 11782"/>
          <p:cNvSpPr/>
          <p:nvPr/>
        </p:nvSpPr>
        <p:spPr>
          <a:xfrm>
            <a:off x="1876899" y="925313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3" name="object 11783"/>
          <p:cNvSpPr/>
          <p:nvPr/>
        </p:nvSpPr>
        <p:spPr>
          <a:xfrm>
            <a:off x="1905534" y="9090990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4" name="object 11784"/>
          <p:cNvSpPr/>
          <p:nvPr/>
        </p:nvSpPr>
        <p:spPr>
          <a:xfrm>
            <a:off x="1953140" y="899363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5" name="object 11785"/>
          <p:cNvSpPr/>
          <p:nvPr/>
        </p:nvSpPr>
        <p:spPr>
          <a:xfrm>
            <a:off x="1981775" y="8831486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6" name="object 11786"/>
          <p:cNvSpPr/>
          <p:nvPr/>
        </p:nvSpPr>
        <p:spPr>
          <a:xfrm>
            <a:off x="2029380" y="873412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7" name="object 11787"/>
          <p:cNvSpPr/>
          <p:nvPr/>
        </p:nvSpPr>
        <p:spPr>
          <a:xfrm>
            <a:off x="2058015" y="8571982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8" name="object 11788"/>
          <p:cNvSpPr/>
          <p:nvPr/>
        </p:nvSpPr>
        <p:spPr>
          <a:xfrm>
            <a:off x="2105979" y="847462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9" name="object 11789"/>
          <p:cNvSpPr/>
          <p:nvPr/>
        </p:nvSpPr>
        <p:spPr>
          <a:xfrm>
            <a:off x="2134614" y="8312120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0" y="129930"/>
                </a:moveTo>
                <a:lnTo>
                  <a:pt x="3794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0" name="object 11790"/>
          <p:cNvSpPr/>
          <p:nvPr/>
        </p:nvSpPr>
        <p:spPr>
          <a:xfrm>
            <a:off x="2182219" y="821476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1" name="object 11791"/>
          <p:cNvSpPr/>
          <p:nvPr/>
        </p:nvSpPr>
        <p:spPr>
          <a:xfrm>
            <a:off x="2210854" y="8052617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2" name="object 11792"/>
          <p:cNvSpPr/>
          <p:nvPr/>
        </p:nvSpPr>
        <p:spPr>
          <a:xfrm>
            <a:off x="2258460" y="7955257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3" name="object 11793"/>
          <p:cNvSpPr/>
          <p:nvPr/>
        </p:nvSpPr>
        <p:spPr>
          <a:xfrm>
            <a:off x="2287095" y="7793112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4" name="object 11794"/>
          <p:cNvSpPr/>
          <p:nvPr/>
        </p:nvSpPr>
        <p:spPr>
          <a:xfrm>
            <a:off x="2335058" y="769575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5" name="object 11795"/>
          <p:cNvSpPr/>
          <p:nvPr/>
        </p:nvSpPr>
        <p:spPr>
          <a:xfrm>
            <a:off x="2363693" y="7533609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0" y="129573"/>
                </a:moveTo>
                <a:lnTo>
                  <a:pt x="3794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6" name="object 11796"/>
          <p:cNvSpPr/>
          <p:nvPr/>
        </p:nvSpPr>
        <p:spPr>
          <a:xfrm>
            <a:off x="2411298" y="743624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7" name="object 11797"/>
          <p:cNvSpPr/>
          <p:nvPr/>
        </p:nvSpPr>
        <p:spPr>
          <a:xfrm>
            <a:off x="2439934" y="7274104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8" name="object 11798"/>
          <p:cNvSpPr/>
          <p:nvPr/>
        </p:nvSpPr>
        <p:spPr>
          <a:xfrm>
            <a:off x="2487539" y="7176746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9" name="object 11799"/>
          <p:cNvSpPr/>
          <p:nvPr/>
        </p:nvSpPr>
        <p:spPr>
          <a:xfrm>
            <a:off x="2539082" y="7186052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94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0" name="object 11800"/>
          <p:cNvSpPr/>
          <p:nvPr/>
        </p:nvSpPr>
        <p:spPr>
          <a:xfrm>
            <a:off x="2701227" y="7220414"/>
            <a:ext cx="47625" cy="25400"/>
          </a:xfrm>
          <a:custGeom>
            <a:avLst/>
            <a:gdLst/>
            <a:ahLst/>
            <a:cxnLst/>
            <a:rect l="l" t="t" r="r" b="b"/>
            <a:pathLst>
              <a:path w="47625" h="25400">
                <a:moveTo>
                  <a:pt x="0" y="13243"/>
                </a:moveTo>
                <a:lnTo>
                  <a:pt x="40088" y="25055"/>
                </a:lnTo>
                <a:lnTo>
                  <a:pt x="4724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1" name="object 11801"/>
          <p:cNvSpPr/>
          <p:nvPr/>
        </p:nvSpPr>
        <p:spPr>
          <a:xfrm>
            <a:off x="2758139" y="7058269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2" name="object 11802"/>
          <p:cNvSpPr/>
          <p:nvPr/>
        </p:nvSpPr>
        <p:spPr>
          <a:xfrm>
            <a:off x="2806102" y="696091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3" name="object 11803"/>
          <p:cNvSpPr/>
          <p:nvPr/>
        </p:nvSpPr>
        <p:spPr>
          <a:xfrm>
            <a:off x="2834737" y="6798765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4" name="object 11804"/>
          <p:cNvSpPr/>
          <p:nvPr/>
        </p:nvSpPr>
        <p:spPr>
          <a:xfrm>
            <a:off x="2882701" y="670140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5" name="object 11805"/>
          <p:cNvSpPr/>
          <p:nvPr/>
        </p:nvSpPr>
        <p:spPr>
          <a:xfrm>
            <a:off x="2911336" y="6539261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6" name="object 11806"/>
          <p:cNvSpPr/>
          <p:nvPr/>
        </p:nvSpPr>
        <p:spPr>
          <a:xfrm>
            <a:off x="2958941" y="6441902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7" name="object 11807"/>
          <p:cNvSpPr/>
          <p:nvPr/>
        </p:nvSpPr>
        <p:spPr>
          <a:xfrm>
            <a:off x="2987934" y="6279757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0" y="129573"/>
                </a:moveTo>
                <a:lnTo>
                  <a:pt x="3794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8" name="object 11808"/>
          <p:cNvSpPr/>
          <p:nvPr/>
        </p:nvSpPr>
        <p:spPr>
          <a:xfrm>
            <a:off x="3035540" y="618239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9" name="object 11809"/>
          <p:cNvSpPr/>
          <p:nvPr/>
        </p:nvSpPr>
        <p:spPr>
          <a:xfrm>
            <a:off x="3064175" y="6020253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0" name="object 11810"/>
          <p:cNvSpPr/>
          <p:nvPr/>
        </p:nvSpPr>
        <p:spPr>
          <a:xfrm>
            <a:off x="3112138" y="592289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1" name="object 11811"/>
          <p:cNvSpPr/>
          <p:nvPr/>
        </p:nvSpPr>
        <p:spPr>
          <a:xfrm>
            <a:off x="3140773" y="5760749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2" name="object 11812"/>
          <p:cNvSpPr/>
          <p:nvPr/>
        </p:nvSpPr>
        <p:spPr>
          <a:xfrm>
            <a:off x="3188737" y="566339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3" name="object 11813"/>
          <p:cNvSpPr/>
          <p:nvPr/>
        </p:nvSpPr>
        <p:spPr>
          <a:xfrm>
            <a:off x="3217372" y="5501245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4" name="object 11814"/>
          <p:cNvSpPr/>
          <p:nvPr/>
        </p:nvSpPr>
        <p:spPr>
          <a:xfrm>
            <a:off x="3265335" y="540388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5" name="object 11815"/>
          <p:cNvSpPr/>
          <p:nvPr/>
        </p:nvSpPr>
        <p:spPr>
          <a:xfrm>
            <a:off x="3293970" y="5241741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573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6" name="object 11816"/>
          <p:cNvSpPr/>
          <p:nvPr/>
        </p:nvSpPr>
        <p:spPr>
          <a:xfrm>
            <a:off x="3341575" y="5144382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7" name="object 11817"/>
          <p:cNvSpPr/>
          <p:nvPr/>
        </p:nvSpPr>
        <p:spPr>
          <a:xfrm>
            <a:off x="3370568" y="4981879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0" y="129930"/>
                </a:moveTo>
                <a:lnTo>
                  <a:pt x="3794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8" name="object 11818"/>
          <p:cNvSpPr/>
          <p:nvPr/>
        </p:nvSpPr>
        <p:spPr>
          <a:xfrm>
            <a:off x="3418174" y="4884878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9" name="object 11819"/>
          <p:cNvSpPr/>
          <p:nvPr/>
        </p:nvSpPr>
        <p:spPr>
          <a:xfrm>
            <a:off x="3446809" y="4722375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0" name="object 11820"/>
          <p:cNvSpPr/>
          <p:nvPr/>
        </p:nvSpPr>
        <p:spPr>
          <a:xfrm>
            <a:off x="3494772" y="462537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1" name="object 11821"/>
          <p:cNvSpPr/>
          <p:nvPr/>
        </p:nvSpPr>
        <p:spPr>
          <a:xfrm>
            <a:off x="3523407" y="4462871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2" name="object 11822"/>
          <p:cNvSpPr/>
          <p:nvPr/>
        </p:nvSpPr>
        <p:spPr>
          <a:xfrm>
            <a:off x="3571371" y="4365512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3" name="object 11823"/>
          <p:cNvSpPr/>
          <p:nvPr/>
        </p:nvSpPr>
        <p:spPr>
          <a:xfrm>
            <a:off x="3600006" y="4203367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4" name="object 11824"/>
          <p:cNvSpPr/>
          <p:nvPr/>
        </p:nvSpPr>
        <p:spPr>
          <a:xfrm>
            <a:off x="3647969" y="410600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5" name="object 11825"/>
          <p:cNvSpPr/>
          <p:nvPr/>
        </p:nvSpPr>
        <p:spPr>
          <a:xfrm>
            <a:off x="3676604" y="3943863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6" name="object 11826"/>
          <p:cNvSpPr/>
          <p:nvPr/>
        </p:nvSpPr>
        <p:spPr>
          <a:xfrm>
            <a:off x="3724210" y="3846505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7" name="object 11827"/>
          <p:cNvSpPr/>
          <p:nvPr/>
        </p:nvSpPr>
        <p:spPr>
          <a:xfrm>
            <a:off x="3753203" y="3684359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8" name="object 11828"/>
          <p:cNvSpPr/>
          <p:nvPr/>
        </p:nvSpPr>
        <p:spPr>
          <a:xfrm>
            <a:off x="3800808" y="358700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9" name="object 11829"/>
          <p:cNvSpPr/>
          <p:nvPr/>
        </p:nvSpPr>
        <p:spPr>
          <a:xfrm>
            <a:off x="3829443" y="3424855"/>
            <a:ext cx="38735" cy="130175"/>
          </a:xfrm>
          <a:custGeom>
            <a:avLst/>
            <a:gdLst/>
            <a:ahLst/>
            <a:cxnLst/>
            <a:rect l="l" t="t" r="r" b="b"/>
            <a:pathLst>
              <a:path w="38735" h="130175">
                <a:moveTo>
                  <a:pt x="0" y="129930"/>
                </a:moveTo>
                <a:lnTo>
                  <a:pt x="38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0" name="object 11830"/>
          <p:cNvSpPr/>
          <p:nvPr/>
        </p:nvSpPr>
        <p:spPr>
          <a:xfrm>
            <a:off x="3877406" y="332749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1" name="object 11831"/>
          <p:cNvSpPr/>
          <p:nvPr/>
        </p:nvSpPr>
        <p:spPr>
          <a:xfrm>
            <a:off x="3902104" y="3174300"/>
            <a:ext cx="29845" cy="121285"/>
          </a:xfrm>
          <a:custGeom>
            <a:avLst/>
            <a:gdLst/>
            <a:ahLst/>
            <a:cxnLst/>
            <a:rect l="l" t="t" r="r" b="b"/>
            <a:pathLst>
              <a:path w="29845" h="121285">
                <a:moveTo>
                  <a:pt x="3937" y="120982"/>
                </a:moveTo>
                <a:lnTo>
                  <a:pt x="29350" y="3471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2" name="object 11832"/>
          <p:cNvSpPr/>
          <p:nvPr/>
        </p:nvSpPr>
        <p:spPr>
          <a:xfrm>
            <a:off x="3837318" y="3096270"/>
            <a:ext cx="43815" cy="52069"/>
          </a:xfrm>
          <a:custGeom>
            <a:avLst/>
            <a:gdLst/>
            <a:ahLst/>
            <a:cxnLst/>
            <a:rect l="l" t="t" r="r" b="b"/>
            <a:pathLst>
              <a:path w="43814" h="52069">
                <a:moveTo>
                  <a:pt x="43310" y="5190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3" name="object 11833"/>
          <p:cNvSpPr/>
          <p:nvPr/>
        </p:nvSpPr>
        <p:spPr>
          <a:xfrm>
            <a:off x="3728863" y="2966697"/>
            <a:ext cx="86995" cy="104139"/>
          </a:xfrm>
          <a:custGeom>
            <a:avLst/>
            <a:gdLst/>
            <a:ahLst/>
            <a:cxnLst/>
            <a:rect l="l" t="t" r="r" b="b"/>
            <a:pathLst>
              <a:path w="86995" h="104139">
                <a:moveTo>
                  <a:pt x="86620" y="10380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4" name="object 11834"/>
          <p:cNvSpPr/>
          <p:nvPr/>
        </p:nvSpPr>
        <p:spPr>
          <a:xfrm>
            <a:off x="3663719" y="2888666"/>
            <a:ext cx="43815" cy="52069"/>
          </a:xfrm>
          <a:custGeom>
            <a:avLst/>
            <a:gdLst/>
            <a:ahLst/>
            <a:cxnLst/>
            <a:rect l="l" t="t" r="r" b="b"/>
            <a:pathLst>
              <a:path w="43814" h="52069">
                <a:moveTo>
                  <a:pt x="43310" y="5190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5" name="object 11835"/>
          <p:cNvSpPr/>
          <p:nvPr/>
        </p:nvSpPr>
        <p:spPr>
          <a:xfrm>
            <a:off x="3555263" y="2759093"/>
            <a:ext cx="86995" cy="104139"/>
          </a:xfrm>
          <a:custGeom>
            <a:avLst/>
            <a:gdLst/>
            <a:ahLst/>
            <a:cxnLst/>
            <a:rect l="l" t="t" r="r" b="b"/>
            <a:pathLst>
              <a:path w="86995" h="104139">
                <a:moveTo>
                  <a:pt x="86620" y="10380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6" name="object 11836"/>
          <p:cNvSpPr/>
          <p:nvPr/>
        </p:nvSpPr>
        <p:spPr>
          <a:xfrm>
            <a:off x="3490119" y="2681063"/>
            <a:ext cx="43815" cy="52069"/>
          </a:xfrm>
          <a:custGeom>
            <a:avLst/>
            <a:gdLst/>
            <a:ahLst/>
            <a:cxnLst/>
            <a:rect l="l" t="t" r="r" b="b"/>
            <a:pathLst>
              <a:path w="43814" h="52069">
                <a:moveTo>
                  <a:pt x="43310" y="5190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7" name="object 11837"/>
          <p:cNvSpPr/>
          <p:nvPr/>
        </p:nvSpPr>
        <p:spPr>
          <a:xfrm>
            <a:off x="3377011" y="2622362"/>
            <a:ext cx="91440" cy="52705"/>
          </a:xfrm>
          <a:custGeom>
            <a:avLst/>
            <a:gdLst/>
            <a:ahLst/>
            <a:cxnLst/>
            <a:rect l="l" t="t" r="r" b="b"/>
            <a:pathLst>
              <a:path w="91439" h="52705">
                <a:moveTo>
                  <a:pt x="91273" y="32930"/>
                </a:moveTo>
                <a:lnTo>
                  <a:pt x="63712" y="0"/>
                </a:lnTo>
                <a:lnTo>
                  <a:pt x="0" y="5225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8" name="object 11838"/>
          <p:cNvSpPr txBox="1"/>
          <p:nvPr/>
        </p:nvSpPr>
        <p:spPr>
          <a:xfrm rot="19860000">
            <a:off x="14474400" y="2966395"/>
            <a:ext cx="353567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500" spc="-25" dirty="0">
                <a:latin typeface="Arial"/>
                <a:cs typeface="Arial"/>
              </a:rPr>
              <a:t>aansluiten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op</a:t>
            </a:r>
            <a:endParaRPr sz="500">
              <a:latin typeface="Arial"/>
              <a:cs typeface="Arial"/>
            </a:endParaRPr>
          </a:p>
        </p:txBody>
      </p:sp>
      <p:sp>
        <p:nvSpPr>
          <p:cNvPr id="11839" name="object 11839"/>
          <p:cNvSpPr txBox="1"/>
          <p:nvPr/>
        </p:nvSpPr>
        <p:spPr>
          <a:xfrm rot="19860000">
            <a:off x="14496193" y="2975222"/>
            <a:ext cx="562688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11840" name="object 11840"/>
          <p:cNvSpPr/>
          <p:nvPr/>
        </p:nvSpPr>
        <p:spPr>
          <a:xfrm>
            <a:off x="4129394" y="3181817"/>
            <a:ext cx="4319905" cy="1242060"/>
          </a:xfrm>
          <a:custGeom>
            <a:avLst/>
            <a:gdLst/>
            <a:ahLst/>
            <a:cxnLst/>
            <a:rect l="l" t="t" r="r" b="b"/>
            <a:pathLst>
              <a:path w="4319905" h="1242060">
                <a:moveTo>
                  <a:pt x="4319577" y="1242039"/>
                </a:moveTo>
                <a:lnTo>
                  <a:pt x="2902864" y="835781"/>
                </a:lnTo>
                <a:lnTo>
                  <a:pt x="1996569" y="573772"/>
                </a:lnTo>
                <a:lnTo>
                  <a:pt x="1121415" y="320353"/>
                </a:lnTo>
                <a:lnTo>
                  <a:pt x="520439" y="15104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1" name="object 11841"/>
          <p:cNvSpPr/>
          <p:nvPr/>
        </p:nvSpPr>
        <p:spPr>
          <a:xfrm>
            <a:off x="8365572" y="4390926"/>
            <a:ext cx="85725" cy="24765"/>
          </a:xfrm>
          <a:custGeom>
            <a:avLst/>
            <a:gdLst/>
            <a:ahLst/>
            <a:cxnLst/>
            <a:rect l="l" t="t" r="r" b="b"/>
            <a:pathLst>
              <a:path w="85725" h="24764">
                <a:moveTo>
                  <a:pt x="85546" y="24697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2" name="object 11842"/>
          <p:cNvSpPr/>
          <p:nvPr/>
        </p:nvSpPr>
        <p:spPr>
          <a:xfrm>
            <a:off x="8300786" y="437231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3" name="object 11843"/>
          <p:cNvSpPr/>
          <p:nvPr/>
        </p:nvSpPr>
        <p:spPr>
          <a:xfrm>
            <a:off x="8203069" y="434439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4" name="object 11844"/>
          <p:cNvSpPr/>
          <p:nvPr/>
        </p:nvSpPr>
        <p:spPr>
          <a:xfrm>
            <a:off x="8137924" y="432578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5" name="object 11845"/>
          <p:cNvSpPr/>
          <p:nvPr/>
        </p:nvSpPr>
        <p:spPr>
          <a:xfrm>
            <a:off x="8040566" y="429786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6" name="object 11846"/>
          <p:cNvSpPr/>
          <p:nvPr/>
        </p:nvSpPr>
        <p:spPr>
          <a:xfrm>
            <a:off x="7975421" y="427925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7" name="object 11847"/>
          <p:cNvSpPr/>
          <p:nvPr/>
        </p:nvSpPr>
        <p:spPr>
          <a:xfrm>
            <a:off x="7878063" y="425133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8" name="object 11848"/>
          <p:cNvSpPr/>
          <p:nvPr/>
        </p:nvSpPr>
        <p:spPr>
          <a:xfrm>
            <a:off x="7812918" y="423271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9" name="object 11849"/>
          <p:cNvSpPr/>
          <p:nvPr/>
        </p:nvSpPr>
        <p:spPr>
          <a:xfrm>
            <a:off x="7715560" y="420479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0" name="object 11850"/>
          <p:cNvSpPr/>
          <p:nvPr/>
        </p:nvSpPr>
        <p:spPr>
          <a:xfrm>
            <a:off x="7650415" y="418618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1" name="object 11851"/>
          <p:cNvSpPr/>
          <p:nvPr/>
        </p:nvSpPr>
        <p:spPr>
          <a:xfrm>
            <a:off x="7552698" y="415826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2" name="object 11852"/>
          <p:cNvSpPr/>
          <p:nvPr/>
        </p:nvSpPr>
        <p:spPr>
          <a:xfrm>
            <a:off x="7487912" y="413965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3" name="object 11853"/>
          <p:cNvSpPr/>
          <p:nvPr/>
        </p:nvSpPr>
        <p:spPr>
          <a:xfrm>
            <a:off x="7390195" y="411137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4" name="object 11854"/>
          <p:cNvSpPr/>
          <p:nvPr/>
        </p:nvSpPr>
        <p:spPr>
          <a:xfrm>
            <a:off x="7325409" y="4092765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5" name="object 11855"/>
          <p:cNvSpPr/>
          <p:nvPr/>
        </p:nvSpPr>
        <p:spPr>
          <a:xfrm>
            <a:off x="7227692" y="4064846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6" name="object 11856"/>
          <p:cNvSpPr/>
          <p:nvPr/>
        </p:nvSpPr>
        <p:spPr>
          <a:xfrm>
            <a:off x="7162548" y="404623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7" name="object 11857"/>
          <p:cNvSpPr/>
          <p:nvPr/>
        </p:nvSpPr>
        <p:spPr>
          <a:xfrm>
            <a:off x="7065189" y="401831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8" name="object 11858"/>
          <p:cNvSpPr/>
          <p:nvPr/>
        </p:nvSpPr>
        <p:spPr>
          <a:xfrm>
            <a:off x="7000044" y="399970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9" name="object 11859"/>
          <p:cNvSpPr/>
          <p:nvPr/>
        </p:nvSpPr>
        <p:spPr>
          <a:xfrm>
            <a:off x="6902686" y="397142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0" name="object 11860"/>
          <p:cNvSpPr/>
          <p:nvPr/>
        </p:nvSpPr>
        <p:spPr>
          <a:xfrm>
            <a:off x="6837541" y="395281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1" name="object 11861"/>
          <p:cNvSpPr/>
          <p:nvPr/>
        </p:nvSpPr>
        <p:spPr>
          <a:xfrm>
            <a:off x="6740183" y="392453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2" name="object 11862"/>
          <p:cNvSpPr/>
          <p:nvPr/>
        </p:nvSpPr>
        <p:spPr>
          <a:xfrm>
            <a:off x="6675396" y="390556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3" name="object 11863"/>
          <p:cNvSpPr/>
          <p:nvPr/>
        </p:nvSpPr>
        <p:spPr>
          <a:xfrm>
            <a:off x="6577679" y="387764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4" name="object 11864"/>
          <p:cNvSpPr/>
          <p:nvPr/>
        </p:nvSpPr>
        <p:spPr>
          <a:xfrm>
            <a:off x="6512893" y="385867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5" name="object 11865"/>
          <p:cNvSpPr/>
          <p:nvPr/>
        </p:nvSpPr>
        <p:spPr>
          <a:xfrm>
            <a:off x="6415176" y="383039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6" name="object 11866"/>
          <p:cNvSpPr/>
          <p:nvPr/>
        </p:nvSpPr>
        <p:spPr>
          <a:xfrm>
            <a:off x="6350390" y="381178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7" name="object 11867"/>
          <p:cNvSpPr/>
          <p:nvPr/>
        </p:nvSpPr>
        <p:spPr>
          <a:xfrm>
            <a:off x="6253031" y="378350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8" name="object 11868"/>
          <p:cNvSpPr/>
          <p:nvPr/>
        </p:nvSpPr>
        <p:spPr>
          <a:xfrm>
            <a:off x="6187887" y="376489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9" name="object 11869"/>
          <p:cNvSpPr/>
          <p:nvPr/>
        </p:nvSpPr>
        <p:spPr>
          <a:xfrm>
            <a:off x="6090528" y="373661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37583" y="10738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0" name="object 11870"/>
          <p:cNvSpPr/>
          <p:nvPr/>
        </p:nvSpPr>
        <p:spPr>
          <a:xfrm>
            <a:off x="6025383" y="371764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1" name="object 11871"/>
          <p:cNvSpPr/>
          <p:nvPr/>
        </p:nvSpPr>
        <p:spPr>
          <a:xfrm>
            <a:off x="5928024" y="368937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2" name="object 11872"/>
          <p:cNvSpPr/>
          <p:nvPr/>
        </p:nvSpPr>
        <p:spPr>
          <a:xfrm>
            <a:off x="5862880" y="367075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3" name="object 11873"/>
          <p:cNvSpPr/>
          <p:nvPr/>
        </p:nvSpPr>
        <p:spPr>
          <a:xfrm>
            <a:off x="5765522" y="364248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4" name="object 11874"/>
          <p:cNvSpPr/>
          <p:nvPr/>
        </p:nvSpPr>
        <p:spPr>
          <a:xfrm>
            <a:off x="5700735" y="362351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5" name="object 11875"/>
          <p:cNvSpPr/>
          <p:nvPr/>
        </p:nvSpPr>
        <p:spPr>
          <a:xfrm>
            <a:off x="5603018" y="359559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6" name="object 11876"/>
          <p:cNvSpPr/>
          <p:nvPr/>
        </p:nvSpPr>
        <p:spPr>
          <a:xfrm>
            <a:off x="5538232" y="357662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7" name="object 11877"/>
          <p:cNvSpPr/>
          <p:nvPr/>
        </p:nvSpPr>
        <p:spPr>
          <a:xfrm>
            <a:off x="5440873" y="354834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8" name="object 11878"/>
          <p:cNvSpPr/>
          <p:nvPr/>
        </p:nvSpPr>
        <p:spPr>
          <a:xfrm>
            <a:off x="5375729" y="352973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9" name="object 11879"/>
          <p:cNvSpPr/>
          <p:nvPr/>
        </p:nvSpPr>
        <p:spPr>
          <a:xfrm>
            <a:off x="5278370" y="350145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0" name="object 11880"/>
          <p:cNvSpPr/>
          <p:nvPr/>
        </p:nvSpPr>
        <p:spPr>
          <a:xfrm>
            <a:off x="5213225" y="348284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1" name="object 11881"/>
          <p:cNvSpPr/>
          <p:nvPr/>
        </p:nvSpPr>
        <p:spPr>
          <a:xfrm>
            <a:off x="5115509" y="3455280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825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2" name="object 11882"/>
          <p:cNvSpPr/>
          <p:nvPr/>
        </p:nvSpPr>
        <p:spPr>
          <a:xfrm>
            <a:off x="5050364" y="343702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3" name="object 11883"/>
          <p:cNvSpPr/>
          <p:nvPr/>
        </p:nvSpPr>
        <p:spPr>
          <a:xfrm>
            <a:off x="4952648" y="3409464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825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4" name="object 11884"/>
          <p:cNvSpPr/>
          <p:nvPr/>
        </p:nvSpPr>
        <p:spPr>
          <a:xfrm>
            <a:off x="4887861" y="339120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5" name="object 11885"/>
          <p:cNvSpPr/>
          <p:nvPr/>
        </p:nvSpPr>
        <p:spPr>
          <a:xfrm>
            <a:off x="4790144" y="3363648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825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6" name="object 11886"/>
          <p:cNvSpPr/>
          <p:nvPr/>
        </p:nvSpPr>
        <p:spPr>
          <a:xfrm>
            <a:off x="4725000" y="334539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7" name="object 11887"/>
          <p:cNvSpPr/>
          <p:nvPr/>
        </p:nvSpPr>
        <p:spPr>
          <a:xfrm>
            <a:off x="4627283" y="331747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24697" y="7158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8" name="object 11888"/>
          <p:cNvSpPr/>
          <p:nvPr/>
        </p:nvSpPr>
        <p:spPr>
          <a:xfrm>
            <a:off x="4562497" y="3298862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9" name="object 11889"/>
          <p:cNvSpPr/>
          <p:nvPr/>
        </p:nvSpPr>
        <p:spPr>
          <a:xfrm>
            <a:off x="4464780" y="3270585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0" name="object 11890"/>
          <p:cNvSpPr/>
          <p:nvPr/>
        </p:nvSpPr>
        <p:spPr>
          <a:xfrm>
            <a:off x="4399994" y="325161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1" name="object 11891"/>
          <p:cNvSpPr/>
          <p:nvPr/>
        </p:nvSpPr>
        <p:spPr>
          <a:xfrm>
            <a:off x="4302635" y="322333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2" name="object 11892"/>
          <p:cNvSpPr/>
          <p:nvPr/>
        </p:nvSpPr>
        <p:spPr>
          <a:xfrm>
            <a:off x="4237490" y="320436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3" name="object 11893"/>
          <p:cNvSpPr/>
          <p:nvPr/>
        </p:nvSpPr>
        <p:spPr>
          <a:xfrm>
            <a:off x="4119371" y="3170363"/>
            <a:ext cx="85725" cy="24765"/>
          </a:xfrm>
          <a:custGeom>
            <a:avLst/>
            <a:gdLst/>
            <a:ahLst/>
            <a:cxnLst/>
            <a:rect l="l" t="t" r="r" b="b"/>
            <a:pathLst>
              <a:path w="85725" h="24764">
                <a:moveTo>
                  <a:pt x="85546" y="24697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4" name="object 11894"/>
          <p:cNvSpPr/>
          <p:nvPr/>
        </p:nvSpPr>
        <p:spPr>
          <a:xfrm>
            <a:off x="4154449" y="3358995"/>
            <a:ext cx="4271010" cy="1229995"/>
          </a:xfrm>
          <a:custGeom>
            <a:avLst/>
            <a:gdLst/>
            <a:ahLst/>
            <a:cxnLst/>
            <a:rect l="l" t="t" r="r" b="b"/>
            <a:pathLst>
              <a:path w="4271009" h="1229995">
                <a:moveTo>
                  <a:pt x="4270540" y="1229511"/>
                </a:moveTo>
                <a:lnTo>
                  <a:pt x="3740436" y="1072735"/>
                </a:lnTo>
                <a:lnTo>
                  <a:pt x="2863849" y="813231"/>
                </a:lnTo>
                <a:lnTo>
                  <a:pt x="1933930" y="556949"/>
                </a:lnTo>
                <a:lnTo>
                  <a:pt x="998642" y="280622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5" name="object 11895"/>
          <p:cNvSpPr/>
          <p:nvPr/>
        </p:nvSpPr>
        <p:spPr>
          <a:xfrm>
            <a:off x="8367362" y="4580274"/>
            <a:ext cx="55244" cy="16510"/>
          </a:xfrm>
          <a:custGeom>
            <a:avLst/>
            <a:gdLst/>
            <a:ahLst/>
            <a:cxnLst/>
            <a:rect l="l" t="t" r="r" b="b"/>
            <a:pathLst>
              <a:path w="55245" h="16510">
                <a:moveTo>
                  <a:pt x="55122" y="16107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6" name="object 11896"/>
          <p:cNvSpPr/>
          <p:nvPr/>
        </p:nvSpPr>
        <p:spPr>
          <a:xfrm>
            <a:off x="8302576" y="456094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7" name="object 11897"/>
          <p:cNvSpPr/>
          <p:nvPr/>
        </p:nvSpPr>
        <p:spPr>
          <a:xfrm>
            <a:off x="8205216" y="453231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8" name="object 11898"/>
          <p:cNvSpPr/>
          <p:nvPr/>
        </p:nvSpPr>
        <p:spPr>
          <a:xfrm>
            <a:off x="8140430" y="451298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9" name="object 11899"/>
          <p:cNvSpPr/>
          <p:nvPr/>
        </p:nvSpPr>
        <p:spPr>
          <a:xfrm>
            <a:off x="8043071" y="448434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0" name="object 11900"/>
          <p:cNvSpPr/>
          <p:nvPr/>
        </p:nvSpPr>
        <p:spPr>
          <a:xfrm>
            <a:off x="7978285" y="446501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1" name="object 11901"/>
          <p:cNvSpPr/>
          <p:nvPr/>
        </p:nvSpPr>
        <p:spPr>
          <a:xfrm>
            <a:off x="7880926" y="443638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11453" y="3221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2" name="object 11902"/>
          <p:cNvSpPr/>
          <p:nvPr/>
        </p:nvSpPr>
        <p:spPr>
          <a:xfrm>
            <a:off x="7816139" y="441705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3" name="object 11903"/>
          <p:cNvSpPr/>
          <p:nvPr/>
        </p:nvSpPr>
        <p:spPr>
          <a:xfrm>
            <a:off x="7718781" y="438842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4" name="object 11904"/>
          <p:cNvSpPr/>
          <p:nvPr/>
        </p:nvSpPr>
        <p:spPr>
          <a:xfrm>
            <a:off x="7653994" y="436909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5" name="object 11905"/>
          <p:cNvSpPr/>
          <p:nvPr/>
        </p:nvSpPr>
        <p:spPr>
          <a:xfrm>
            <a:off x="7556636" y="434045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6" name="object 11906"/>
          <p:cNvSpPr/>
          <p:nvPr/>
        </p:nvSpPr>
        <p:spPr>
          <a:xfrm>
            <a:off x="7491849" y="432112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7" name="object 11907"/>
          <p:cNvSpPr/>
          <p:nvPr/>
        </p:nvSpPr>
        <p:spPr>
          <a:xfrm>
            <a:off x="7394491" y="429249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8" name="object 11908"/>
          <p:cNvSpPr/>
          <p:nvPr/>
        </p:nvSpPr>
        <p:spPr>
          <a:xfrm>
            <a:off x="7329704" y="427316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9" name="object 11909"/>
          <p:cNvSpPr/>
          <p:nvPr/>
        </p:nvSpPr>
        <p:spPr>
          <a:xfrm>
            <a:off x="7232345" y="424453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0" name="object 11910"/>
          <p:cNvSpPr/>
          <p:nvPr/>
        </p:nvSpPr>
        <p:spPr>
          <a:xfrm>
            <a:off x="7167559" y="422520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1" name="object 11911"/>
          <p:cNvSpPr/>
          <p:nvPr/>
        </p:nvSpPr>
        <p:spPr>
          <a:xfrm>
            <a:off x="7070200" y="419656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2" name="object 11912"/>
          <p:cNvSpPr/>
          <p:nvPr/>
        </p:nvSpPr>
        <p:spPr>
          <a:xfrm>
            <a:off x="7005414" y="417759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10380" y="286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3" name="object 11913"/>
          <p:cNvSpPr/>
          <p:nvPr/>
        </p:nvSpPr>
        <p:spPr>
          <a:xfrm>
            <a:off x="6907339" y="4150393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789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4" name="object 11914"/>
          <p:cNvSpPr/>
          <p:nvPr/>
        </p:nvSpPr>
        <p:spPr>
          <a:xfrm>
            <a:off x="6842194" y="413249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5" name="object 11915"/>
          <p:cNvSpPr/>
          <p:nvPr/>
        </p:nvSpPr>
        <p:spPr>
          <a:xfrm>
            <a:off x="6744478" y="4105650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789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6" name="object 11916"/>
          <p:cNvSpPr/>
          <p:nvPr/>
        </p:nvSpPr>
        <p:spPr>
          <a:xfrm>
            <a:off x="6679334" y="408739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7" name="object 11917"/>
          <p:cNvSpPr/>
          <p:nvPr/>
        </p:nvSpPr>
        <p:spPr>
          <a:xfrm>
            <a:off x="6581259" y="4060550"/>
            <a:ext cx="66040" cy="18415"/>
          </a:xfrm>
          <a:custGeom>
            <a:avLst/>
            <a:gdLst/>
            <a:ahLst/>
            <a:cxnLst/>
            <a:rect l="l" t="t" r="r" b="b"/>
            <a:pathLst>
              <a:path w="66040" h="18414">
                <a:moveTo>
                  <a:pt x="65502" y="1789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8" name="object 11918"/>
          <p:cNvSpPr/>
          <p:nvPr/>
        </p:nvSpPr>
        <p:spPr>
          <a:xfrm>
            <a:off x="6516114" y="404265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9" name="object 11919"/>
          <p:cNvSpPr/>
          <p:nvPr/>
        </p:nvSpPr>
        <p:spPr>
          <a:xfrm>
            <a:off x="6418398" y="4015809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789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0" name="object 11920"/>
          <p:cNvSpPr/>
          <p:nvPr/>
        </p:nvSpPr>
        <p:spPr>
          <a:xfrm>
            <a:off x="6353253" y="399755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1" name="object 11921"/>
          <p:cNvSpPr/>
          <p:nvPr/>
        </p:nvSpPr>
        <p:spPr>
          <a:xfrm>
            <a:off x="6255179" y="3970709"/>
            <a:ext cx="66040" cy="18415"/>
          </a:xfrm>
          <a:custGeom>
            <a:avLst/>
            <a:gdLst/>
            <a:ahLst/>
            <a:cxnLst/>
            <a:rect l="l" t="t" r="r" b="b"/>
            <a:pathLst>
              <a:path w="66039" h="18414">
                <a:moveTo>
                  <a:pt x="65502" y="1789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2" name="object 11922"/>
          <p:cNvSpPr/>
          <p:nvPr/>
        </p:nvSpPr>
        <p:spPr>
          <a:xfrm>
            <a:off x="6190034" y="395281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894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3" name="object 11923"/>
          <p:cNvSpPr/>
          <p:nvPr/>
        </p:nvSpPr>
        <p:spPr>
          <a:xfrm>
            <a:off x="6092318" y="3925608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825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4" name="object 11924"/>
          <p:cNvSpPr/>
          <p:nvPr/>
        </p:nvSpPr>
        <p:spPr>
          <a:xfrm>
            <a:off x="6027531" y="390663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5" name="object 11925"/>
          <p:cNvSpPr/>
          <p:nvPr/>
        </p:nvSpPr>
        <p:spPr>
          <a:xfrm>
            <a:off x="5930172" y="3878003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6" name="object 11926"/>
          <p:cNvSpPr/>
          <p:nvPr/>
        </p:nvSpPr>
        <p:spPr>
          <a:xfrm>
            <a:off x="5865386" y="385867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7" name="object 11927"/>
          <p:cNvSpPr/>
          <p:nvPr/>
        </p:nvSpPr>
        <p:spPr>
          <a:xfrm>
            <a:off x="5768027" y="3830039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8" name="object 11928"/>
          <p:cNvSpPr/>
          <p:nvPr/>
        </p:nvSpPr>
        <p:spPr>
          <a:xfrm>
            <a:off x="5702882" y="381106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9" name="object 11929"/>
          <p:cNvSpPr/>
          <p:nvPr/>
        </p:nvSpPr>
        <p:spPr>
          <a:xfrm>
            <a:off x="5605882" y="3782076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0" name="object 11930"/>
          <p:cNvSpPr/>
          <p:nvPr/>
        </p:nvSpPr>
        <p:spPr>
          <a:xfrm>
            <a:off x="5540737" y="376310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1" name="object 11931"/>
          <p:cNvSpPr/>
          <p:nvPr/>
        </p:nvSpPr>
        <p:spPr>
          <a:xfrm>
            <a:off x="5443378" y="373447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2" name="object 11932"/>
          <p:cNvSpPr/>
          <p:nvPr/>
        </p:nvSpPr>
        <p:spPr>
          <a:xfrm>
            <a:off x="5378592" y="371514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3" name="object 11933"/>
          <p:cNvSpPr/>
          <p:nvPr/>
        </p:nvSpPr>
        <p:spPr>
          <a:xfrm>
            <a:off x="5281233" y="368650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4" name="object 11934"/>
          <p:cNvSpPr/>
          <p:nvPr/>
        </p:nvSpPr>
        <p:spPr>
          <a:xfrm>
            <a:off x="5216447" y="366717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5" name="object 11935"/>
          <p:cNvSpPr/>
          <p:nvPr/>
        </p:nvSpPr>
        <p:spPr>
          <a:xfrm>
            <a:off x="5119088" y="363890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31856" y="8948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6" name="object 11936"/>
          <p:cNvSpPr/>
          <p:nvPr/>
        </p:nvSpPr>
        <p:spPr>
          <a:xfrm>
            <a:off x="5053944" y="362064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7" name="object 11937"/>
          <p:cNvSpPr/>
          <p:nvPr/>
        </p:nvSpPr>
        <p:spPr>
          <a:xfrm>
            <a:off x="4956227" y="3593086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825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8" name="object 11938"/>
          <p:cNvSpPr/>
          <p:nvPr/>
        </p:nvSpPr>
        <p:spPr>
          <a:xfrm>
            <a:off x="4891083" y="357483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9" name="object 11939"/>
          <p:cNvSpPr/>
          <p:nvPr/>
        </p:nvSpPr>
        <p:spPr>
          <a:xfrm>
            <a:off x="4793366" y="354727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0" name="object 11940"/>
          <p:cNvSpPr/>
          <p:nvPr/>
        </p:nvSpPr>
        <p:spPr>
          <a:xfrm>
            <a:off x="4728221" y="352901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1" name="object 11941"/>
          <p:cNvSpPr/>
          <p:nvPr/>
        </p:nvSpPr>
        <p:spPr>
          <a:xfrm>
            <a:off x="4630863" y="350145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2" name="object 11942"/>
          <p:cNvSpPr/>
          <p:nvPr/>
        </p:nvSpPr>
        <p:spPr>
          <a:xfrm>
            <a:off x="4565718" y="3483199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3" name="object 11943"/>
          <p:cNvSpPr/>
          <p:nvPr/>
        </p:nvSpPr>
        <p:spPr>
          <a:xfrm>
            <a:off x="4468002" y="3455638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61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4" name="object 11944"/>
          <p:cNvSpPr/>
          <p:nvPr/>
        </p:nvSpPr>
        <p:spPr>
          <a:xfrm>
            <a:off x="4402857" y="343738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5" name="object 11945"/>
          <p:cNvSpPr/>
          <p:nvPr/>
        </p:nvSpPr>
        <p:spPr>
          <a:xfrm>
            <a:off x="4305141" y="3410180"/>
            <a:ext cx="65405" cy="18415"/>
          </a:xfrm>
          <a:custGeom>
            <a:avLst/>
            <a:gdLst/>
            <a:ahLst/>
            <a:cxnLst/>
            <a:rect l="l" t="t" r="r" b="b"/>
            <a:pathLst>
              <a:path w="65404" h="18414">
                <a:moveTo>
                  <a:pt x="65144" y="1825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6" name="object 11946"/>
          <p:cNvSpPr/>
          <p:nvPr/>
        </p:nvSpPr>
        <p:spPr>
          <a:xfrm>
            <a:off x="4239996" y="339156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7" name="object 11947"/>
          <p:cNvSpPr/>
          <p:nvPr/>
        </p:nvSpPr>
        <p:spPr>
          <a:xfrm>
            <a:off x="4151944" y="3366870"/>
            <a:ext cx="55880" cy="15875"/>
          </a:xfrm>
          <a:custGeom>
            <a:avLst/>
            <a:gdLst/>
            <a:ahLst/>
            <a:cxnLst/>
            <a:rect l="l" t="t" r="r" b="b"/>
            <a:pathLst>
              <a:path w="55879" h="15875">
                <a:moveTo>
                  <a:pt x="55480" y="15749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8" name="object 11948"/>
          <p:cNvSpPr/>
          <p:nvPr/>
        </p:nvSpPr>
        <p:spPr>
          <a:xfrm>
            <a:off x="13547061" y="9705567"/>
            <a:ext cx="160020" cy="142240"/>
          </a:xfrm>
          <a:custGeom>
            <a:avLst/>
            <a:gdLst/>
            <a:ahLst/>
            <a:cxnLst/>
            <a:rect l="l" t="t" r="r" b="b"/>
            <a:pathLst>
              <a:path w="160019" h="142240">
                <a:moveTo>
                  <a:pt x="0" y="0"/>
                </a:moveTo>
                <a:lnTo>
                  <a:pt x="159997" y="14174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9" name="object 11949"/>
          <p:cNvSpPr txBox="1"/>
          <p:nvPr/>
        </p:nvSpPr>
        <p:spPr>
          <a:xfrm rot="2460000">
            <a:off x="13545727" y="9708767"/>
            <a:ext cx="17076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65" dirty="0">
                <a:latin typeface="Arial"/>
                <a:cs typeface="Arial"/>
              </a:rPr>
              <a:t>R12.00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50" name="object 11950"/>
          <p:cNvSpPr/>
          <p:nvPr/>
        </p:nvSpPr>
        <p:spPr>
          <a:xfrm>
            <a:off x="13702405" y="9842299"/>
            <a:ext cx="36830" cy="33655"/>
          </a:xfrm>
          <a:custGeom>
            <a:avLst/>
            <a:gdLst/>
            <a:ahLst/>
            <a:cxnLst/>
            <a:rect l="l" t="t" r="r" b="b"/>
            <a:pathLst>
              <a:path w="36830" h="33654">
                <a:moveTo>
                  <a:pt x="9306" y="0"/>
                </a:moveTo>
                <a:lnTo>
                  <a:pt x="0" y="10380"/>
                </a:lnTo>
                <a:lnTo>
                  <a:pt x="36509" y="33288"/>
                </a:lnTo>
                <a:lnTo>
                  <a:pt x="93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1" name="object 11951"/>
          <p:cNvSpPr/>
          <p:nvPr/>
        </p:nvSpPr>
        <p:spPr>
          <a:xfrm>
            <a:off x="13207021" y="10195940"/>
            <a:ext cx="34290" cy="8890"/>
          </a:xfrm>
          <a:custGeom>
            <a:avLst/>
            <a:gdLst/>
            <a:ahLst/>
            <a:cxnLst/>
            <a:rect l="l" t="t" r="r" b="b"/>
            <a:pathLst>
              <a:path w="34290" h="8890">
                <a:moveTo>
                  <a:pt x="0" y="8590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2" name="object 11952"/>
          <p:cNvSpPr/>
          <p:nvPr/>
        </p:nvSpPr>
        <p:spPr>
          <a:xfrm>
            <a:off x="13230287" y="10179475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5" h="32384">
                <a:moveTo>
                  <a:pt x="5011" y="28276"/>
                </a:moveTo>
                <a:lnTo>
                  <a:pt x="11096" y="32214"/>
                </a:lnTo>
                <a:lnTo>
                  <a:pt x="20760" y="29708"/>
                </a:lnTo>
                <a:lnTo>
                  <a:pt x="24697" y="23623"/>
                </a:lnTo>
                <a:lnTo>
                  <a:pt x="0" y="8590"/>
                </a:lnTo>
                <a:lnTo>
                  <a:pt x="3579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3" name="object 11953"/>
          <p:cNvSpPr/>
          <p:nvPr/>
        </p:nvSpPr>
        <p:spPr>
          <a:xfrm>
            <a:off x="13241025" y="10184128"/>
            <a:ext cx="40640" cy="12065"/>
          </a:xfrm>
          <a:custGeom>
            <a:avLst/>
            <a:gdLst/>
            <a:ahLst/>
            <a:cxnLst/>
            <a:rect l="l" t="t" r="r" b="b"/>
            <a:pathLst>
              <a:path w="40640" h="12065">
                <a:moveTo>
                  <a:pt x="0" y="11811"/>
                </a:moveTo>
                <a:lnTo>
                  <a:pt x="2505" y="11096"/>
                </a:lnTo>
                <a:lnTo>
                  <a:pt x="38657" y="715"/>
                </a:lnTo>
                <a:lnTo>
                  <a:pt x="404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4" name="object 11954"/>
          <p:cNvSpPr/>
          <p:nvPr/>
        </p:nvSpPr>
        <p:spPr>
          <a:xfrm>
            <a:off x="13313686" y="10161936"/>
            <a:ext cx="32384" cy="12065"/>
          </a:xfrm>
          <a:custGeom>
            <a:avLst/>
            <a:gdLst/>
            <a:ahLst/>
            <a:cxnLst/>
            <a:rect l="l" t="t" r="r" b="b"/>
            <a:pathLst>
              <a:path w="32384" h="12065">
                <a:moveTo>
                  <a:pt x="0" y="11811"/>
                </a:moveTo>
                <a:lnTo>
                  <a:pt x="1789" y="11096"/>
                </a:lnTo>
                <a:lnTo>
                  <a:pt x="3185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5" name="object 11955"/>
          <p:cNvSpPr/>
          <p:nvPr/>
        </p:nvSpPr>
        <p:spPr>
          <a:xfrm>
            <a:off x="13376684" y="10135806"/>
            <a:ext cx="31750" cy="13970"/>
          </a:xfrm>
          <a:custGeom>
            <a:avLst/>
            <a:gdLst/>
            <a:ahLst/>
            <a:cxnLst/>
            <a:rect l="l" t="t" r="r" b="b"/>
            <a:pathLst>
              <a:path w="31750" h="13970">
                <a:moveTo>
                  <a:pt x="0" y="13601"/>
                </a:moveTo>
                <a:lnTo>
                  <a:pt x="8948" y="10022"/>
                </a:lnTo>
                <a:lnTo>
                  <a:pt x="3114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6" name="object 11956"/>
          <p:cNvSpPr/>
          <p:nvPr/>
        </p:nvSpPr>
        <p:spPr>
          <a:xfrm>
            <a:off x="13438247" y="10101445"/>
            <a:ext cx="38100" cy="19685"/>
          </a:xfrm>
          <a:custGeom>
            <a:avLst/>
            <a:gdLst/>
            <a:ahLst/>
            <a:cxnLst/>
            <a:rect l="l" t="t" r="r" b="b"/>
            <a:pathLst>
              <a:path w="38100" h="19684">
                <a:moveTo>
                  <a:pt x="0" y="19686"/>
                </a:moveTo>
                <a:lnTo>
                  <a:pt x="15391" y="12169"/>
                </a:lnTo>
                <a:lnTo>
                  <a:pt x="3758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7" name="object 11957"/>
          <p:cNvSpPr/>
          <p:nvPr/>
        </p:nvSpPr>
        <p:spPr>
          <a:xfrm>
            <a:off x="13463303" y="10084980"/>
            <a:ext cx="27940" cy="31750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9664" y="29350"/>
                </a:moveTo>
                <a:lnTo>
                  <a:pt x="16823" y="31498"/>
                </a:lnTo>
                <a:lnTo>
                  <a:pt x="25413" y="26487"/>
                </a:lnTo>
                <a:lnTo>
                  <a:pt x="27561" y="19686"/>
                </a:lnTo>
                <a:lnTo>
                  <a:pt x="0" y="11453"/>
                </a:lnTo>
                <a:lnTo>
                  <a:pt x="2147" y="4653"/>
                </a:lnTo>
                <a:lnTo>
                  <a:pt x="11096" y="0"/>
                </a:lnTo>
                <a:lnTo>
                  <a:pt x="17896" y="178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8" name="object 11958"/>
          <p:cNvSpPr/>
          <p:nvPr/>
        </p:nvSpPr>
        <p:spPr>
          <a:xfrm>
            <a:off x="13475831" y="10080327"/>
            <a:ext cx="36830" cy="21590"/>
          </a:xfrm>
          <a:custGeom>
            <a:avLst/>
            <a:gdLst/>
            <a:ahLst/>
            <a:cxnLst/>
            <a:rect l="l" t="t" r="r" b="b"/>
            <a:pathLst>
              <a:path w="36830" h="21590">
                <a:moveTo>
                  <a:pt x="0" y="21118"/>
                </a:moveTo>
                <a:lnTo>
                  <a:pt x="10738" y="15033"/>
                </a:lnTo>
                <a:lnTo>
                  <a:pt x="3650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9" name="object 11959"/>
          <p:cNvSpPr/>
          <p:nvPr/>
        </p:nvSpPr>
        <p:spPr>
          <a:xfrm>
            <a:off x="13540976" y="10043101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0" y="18970"/>
                </a:moveTo>
                <a:lnTo>
                  <a:pt x="9664" y="12885"/>
                </a:lnTo>
                <a:lnTo>
                  <a:pt x="2791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0" name="object 11960"/>
          <p:cNvSpPr/>
          <p:nvPr/>
        </p:nvSpPr>
        <p:spPr>
          <a:xfrm>
            <a:off x="13596098" y="10002654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4">
                <a:moveTo>
                  <a:pt x="0" y="20760"/>
                </a:moveTo>
                <a:lnTo>
                  <a:pt x="15391" y="8948"/>
                </a:lnTo>
                <a:lnTo>
                  <a:pt x="2684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1" name="object 11961"/>
          <p:cNvSpPr/>
          <p:nvPr/>
        </p:nvSpPr>
        <p:spPr>
          <a:xfrm>
            <a:off x="13648715" y="995254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276"/>
                </a:moveTo>
                <a:lnTo>
                  <a:pt x="20402" y="10738"/>
                </a:lnTo>
                <a:lnTo>
                  <a:pt x="3149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2" name="object 11962"/>
          <p:cNvSpPr/>
          <p:nvPr/>
        </p:nvSpPr>
        <p:spPr>
          <a:xfrm>
            <a:off x="13667328" y="9936794"/>
            <a:ext cx="29209" cy="29845"/>
          </a:xfrm>
          <a:custGeom>
            <a:avLst/>
            <a:gdLst/>
            <a:ahLst/>
            <a:cxnLst/>
            <a:rect l="l" t="t" r="r" b="b"/>
            <a:pathLst>
              <a:path w="29209" h="29845">
                <a:moveTo>
                  <a:pt x="13601" y="28992"/>
                </a:moveTo>
                <a:lnTo>
                  <a:pt x="21118" y="29350"/>
                </a:lnTo>
                <a:lnTo>
                  <a:pt x="28276" y="22192"/>
                </a:lnTo>
                <a:lnTo>
                  <a:pt x="28634" y="15033"/>
                </a:lnTo>
                <a:lnTo>
                  <a:pt x="0" y="14317"/>
                </a:lnTo>
                <a:lnTo>
                  <a:pt x="0" y="7158"/>
                </a:lnTo>
                <a:lnTo>
                  <a:pt x="7516" y="0"/>
                </a:lnTo>
                <a:lnTo>
                  <a:pt x="14675" y="35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3" name="object 11963"/>
          <p:cNvSpPr/>
          <p:nvPr/>
        </p:nvSpPr>
        <p:spPr>
          <a:xfrm>
            <a:off x="13680213" y="9923192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0" y="29350"/>
                </a:moveTo>
                <a:lnTo>
                  <a:pt x="16107" y="14317"/>
                </a:lnTo>
                <a:lnTo>
                  <a:pt x="3042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4" name="object 11964"/>
          <p:cNvSpPr/>
          <p:nvPr/>
        </p:nvSpPr>
        <p:spPr>
          <a:xfrm>
            <a:off x="13733904" y="9873439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59" h="26034">
                <a:moveTo>
                  <a:pt x="0" y="25413"/>
                </a:moveTo>
                <a:lnTo>
                  <a:pt x="14317" y="9664"/>
                </a:lnTo>
                <a:lnTo>
                  <a:pt x="225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5" name="object 11965"/>
          <p:cNvSpPr/>
          <p:nvPr/>
        </p:nvSpPr>
        <p:spPr>
          <a:xfrm>
            <a:off x="13778287" y="9820823"/>
            <a:ext cx="20955" cy="27305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0" y="26845"/>
                </a:moveTo>
                <a:lnTo>
                  <a:pt x="17896" y="3937"/>
                </a:lnTo>
                <a:lnTo>
                  <a:pt x="207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6" name="object 11966"/>
          <p:cNvSpPr/>
          <p:nvPr/>
        </p:nvSpPr>
        <p:spPr>
          <a:xfrm>
            <a:off x="13819092" y="9758542"/>
            <a:ext cx="24130" cy="35560"/>
          </a:xfrm>
          <a:custGeom>
            <a:avLst/>
            <a:gdLst/>
            <a:ahLst/>
            <a:cxnLst/>
            <a:rect l="l" t="t" r="r" b="b"/>
            <a:pathLst>
              <a:path w="24130" h="35559">
                <a:moveTo>
                  <a:pt x="0" y="35077"/>
                </a:moveTo>
                <a:lnTo>
                  <a:pt x="20402" y="5011"/>
                </a:lnTo>
                <a:lnTo>
                  <a:pt x="2362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7" name="object 11967"/>
          <p:cNvSpPr/>
          <p:nvPr/>
        </p:nvSpPr>
        <p:spPr>
          <a:xfrm>
            <a:off x="13828041" y="9743151"/>
            <a:ext cx="31750" cy="27940"/>
          </a:xfrm>
          <a:custGeom>
            <a:avLst/>
            <a:gdLst/>
            <a:ahLst/>
            <a:cxnLst/>
            <a:rect l="l" t="t" r="r" b="b"/>
            <a:pathLst>
              <a:path w="31750" h="27940">
                <a:moveTo>
                  <a:pt x="18612" y="27919"/>
                </a:moveTo>
                <a:lnTo>
                  <a:pt x="25771" y="26487"/>
                </a:lnTo>
                <a:lnTo>
                  <a:pt x="31140" y="17896"/>
                </a:lnTo>
                <a:lnTo>
                  <a:pt x="29350" y="10738"/>
                </a:lnTo>
                <a:lnTo>
                  <a:pt x="1431" y="17180"/>
                </a:lnTo>
                <a:lnTo>
                  <a:pt x="0" y="10380"/>
                </a:lnTo>
                <a:lnTo>
                  <a:pt x="5369" y="1789"/>
                </a:ln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8" name="object 11968"/>
          <p:cNvSpPr/>
          <p:nvPr/>
        </p:nvSpPr>
        <p:spPr>
          <a:xfrm>
            <a:off x="13842716" y="9722748"/>
            <a:ext cx="22225" cy="36195"/>
          </a:xfrm>
          <a:custGeom>
            <a:avLst/>
            <a:gdLst/>
            <a:ahLst/>
            <a:cxnLst/>
            <a:rect l="l" t="t" r="r" b="b"/>
            <a:pathLst>
              <a:path w="22225" h="36195">
                <a:moveTo>
                  <a:pt x="0" y="35793"/>
                </a:moveTo>
                <a:lnTo>
                  <a:pt x="16823" y="8948"/>
                </a:lnTo>
                <a:lnTo>
                  <a:pt x="2219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9" name="object 11969"/>
          <p:cNvSpPr/>
          <p:nvPr/>
        </p:nvSpPr>
        <p:spPr>
          <a:xfrm>
            <a:off x="13881374" y="9663331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0" y="29708"/>
                </a:moveTo>
                <a:lnTo>
                  <a:pt x="14675" y="2505"/>
                </a:lnTo>
                <a:lnTo>
                  <a:pt x="157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0" name="object 11970"/>
          <p:cNvSpPr/>
          <p:nvPr/>
        </p:nvSpPr>
        <p:spPr>
          <a:xfrm>
            <a:off x="13912157" y="9601765"/>
            <a:ext cx="13970" cy="31750"/>
          </a:xfrm>
          <a:custGeom>
            <a:avLst/>
            <a:gdLst/>
            <a:ahLst/>
            <a:cxnLst/>
            <a:rect l="l" t="t" r="r" b="b"/>
            <a:pathLst>
              <a:path w="13969" h="31750">
                <a:moveTo>
                  <a:pt x="0" y="31140"/>
                </a:moveTo>
                <a:lnTo>
                  <a:pt x="357" y="30066"/>
                </a:lnTo>
                <a:lnTo>
                  <a:pt x="1360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1" name="object 11971"/>
          <p:cNvSpPr/>
          <p:nvPr/>
        </p:nvSpPr>
        <p:spPr>
          <a:xfrm>
            <a:off x="13938285" y="9530894"/>
            <a:ext cx="15240" cy="40005"/>
          </a:xfrm>
          <a:custGeom>
            <a:avLst/>
            <a:gdLst/>
            <a:ahLst/>
            <a:cxnLst/>
            <a:rect l="l" t="t" r="r" b="b"/>
            <a:pathLst>
              <a:path w="15240" h="40004">
                <a:moveTo>
                  <a:pt x="0" y="39730"/>
                </a:moveTo>
                <a:lnTo>
                  <a:pt x="3221" y="31498"/>
                </a:lnTo>
                <a:lnTo>
                  <a:pt x="1467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2" name="object 11972"/>
          <p:cNvSpPr/>
          <p:nvPr/>
        </p:nvSpPr>
        <p:spPr>
          <a:xfrm>
            <a:off x="13937212" y="9516219"/>
            <a:ext cx="32384" cy="26670"/>
          </a:xfrm>
          <a:custGeom>
            <a:avLst/>
            <a:gdLst/>
            <a:ahLst/>
            <a:cxnLst/>
            <a:rect l="l" t="t" r="r" b="b"/>
            <a:pathLst>
              <a:path w="32384" h="26670">
                <a:moveTo>
                  <a:pt x="22192" y="26129"/>
                </a:moveTo>
                <a:lnTo>
                  <a:pt x="28992" y="22907"/>
                </a:lnTo>
                <a:lnTo>
                  <a:pt x="32214" y="13243"/>
                </a:lnTo>
                <a:lnTo>
                  <a:pt x="28992" y="6800"/>
                </a:lnTo>
                <a:lnTo>
                  <a:pt x="3221" y="19328"/>
                </a:lnTo>
                <a:lnTo>
                  <a:pt x="0" y="12527"/>
                </a:lnTo>
                <a:lnTo>
                  <a:pt x="3579" y="3221"/>
                </a:lnTo>
                <a:lnTo>
                  <a:pt x="1002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3" name="object 11973"/>
          <p:cNvSpPr/>
          <p:nvPr/>
        </p:nvSpPr>
        <p:spPr>
          <a:xfrm>
            <a:off x="13952960" y="9490447"/>
            <a:ext cx="13335" cy="40640"/>
          </a:xfrm>
          <a:custGeom>
            <a:avLst/>
            <a:gdLst/>
            <a:ahLst/>
            <a:cxnLst/>
            <a:rect l="l" t="t" r="r" b="b"/>
            <a:pathLst>
              <a:path w="13334" h="40640">
                <a:moveTo>
                  <a:pt x="0" y="40446"/>
                </a:moveTo>
                <a:lnTo>
                  <a:pt x="1073" y="36509"/>
                </a:lnTo>
                <a:lnTo>
                  <a:pt x="12527" y="715"/>
                </a:lnTo>
                <a:lnTo>
                  <a:pt x="1288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4" name="object 11974"/>
          <p:cNvSpPr/>
          <p:nvPr/>
        </p:nvSpPr>
        <p:spPr>
          <a:xfrm>
            <a:off x="13975153" y="942566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5" name="object 11975"/>
          <p:cNvSpPr/>
          <p:nvPr/>
        </p:nvSpPr>
        <p:spPr>
          <a:xfrm>
            <a:off x="13994482" y="936087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6" name="object 11976"/>
          <p:cNvSpPr/>
          <p:nvPr/>
        </p:nvSpPr>
        <p:spPr>
          <a:xfrm>
            <a:off x="14013453" y="9287855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7" name="object 11977"/>
          <p:cNvSpPr/>
          <p:nvPr/>
        </p:nvSpPr>
        <p:spPr>
          <a:xfrm>
            <a:off x="14009873" y="9273537"/>
            <a:ext cx="32384" cy="26034"/>
          </a:xfrm>
          <a:custGeom>
            <a:avLst/>
            <a:gdLst/>
            <a:ahLst/>
            <a:cxnLst/>
            <a:rect l="l" t="t" r="r" b="b"/>
            <a:pathLst>
              <a:path w="32384" h="26034">
                <a:moveTo>
                  <a:pt x="22907" y="25413"/>
                </a:moveTo>
                <a:lnTo>
                  <a:pt x="29350" y="21834"/>
                </a:lnTo>
                <a:lnTo>
                  <a:pt x="32214" y="12169"/>
                </a:lnTo>
                <a:lnTo>
                  <a:pt x="28634" y="5726"/>
                </a:lnTo>
                <a:lnTo>
                  <a:pt x="3579" y="19686"/>
                </a:lnTo>
                <a:lnTo>
                  <a:pt x="0" y="13243"/>
                </a:lnTo>
                <a:lnTo>
                  <a:pt x="2863" y="3579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8" name="object 11978"/>
          <p:cNvSpPr/>
          <p:nvPr/>
        </p:nvSpPr>
        <p:spPr>
          <a:xfrm>
            <a:off x="14025622" y="9247409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9" name="object 11979"/>
          <p:cNvSpPr/>
          <p:nvPr/>
        </p:nvSpPr>
        <p:spPr>
          <a:xfrm>
            <a:off x="14047099" y="9182264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0" name="object 11980"/>
          <p:cNvSpPr/>
          <p:nvPr/>
        </p:nvSpPr>
        <p:spPr>
          <a:xfrm>
            <a:off x="14066426" y="911747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1" name="object 11981"/>
          <p:cNvSpPr/>
          <p:nvPr/>
        </p:nvSpPr>
        <p:spPr>
          <a:xfrm>
            <a:off x="14085397" y="9044458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0804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2" name="object 11982"/>
          <p:cNvSpPr/>
          <p:nvPr/>
        </p:nvSpPr>
        <p:spPr>
          <a:xfrm>
            <a:off x="14081817" y="9030499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9350" y="21476"/>
                </a:lnTo>
                <a:lnTo>
                  <a:pt x="32214" y="11811"/>
                </a:lnTo>
                <a:lnTo>
                  <a:pt x="28634" y="5726"/>
                </a:lnTo>
                <a:lnTo>
                  <a:pt x="3579" y="19328"/>
                </a:lnTo>
                <a:lnTo>
                  <a:pt x="0" y="12885"/>
                </a:lnTo>
                <a:lnTo>
                  <a:pt x="2863" y="3221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3" name="object 11983"/>
          <p:cNvSpPr/>
          <p:nvPr/>
        </p:nvSpPr>
        <p:spPr>
          <a:xfrm>
            <a:off x="14097209" y="9004011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4" name="object 11984"/>
          <p:cNvSpPr/>
          <p:nvPr/>
        </p:nvSpPr>
        <p:spPr>
          <a:xfrm>
            <a:off x="14119043" y="893922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5" name="object 11985"/>
          <p:cNvSpPr/>
          <p:nvPr/>
        </p:nvSpPr>
        <p:spPr>
          <a:xfrm>
            <a:off x="14138014" y="88740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6" name="object 11986"/>
          <p:cNvSpPr/>
          <p:nvPr/>
        </p:nvSpPr>
        <p:spPr>
          <a:xfrm>
            <a:off x="14157343" y="8801420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7" name="object 11987"/>
          <p:cNvSpPr/>
          <p:nvPr/>
        </p:nvSpPr>
        <p:spPr>
          <a:xfrm>
            <a:off x="14153763" y="8787102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8992" y="21834"/>
                </a:lnTo>
                <a:lnTo>
                  <a:pt x="31856" y="12169"/>
                </a:lnTo>
                <a:lnTo>
                  <a:pt x="28634" y="5726"/>
                </a:lnTo>
                <a:lnTo>
                  <a:pt x="3221" y="19328"/>
                </a:lnTo>
                <a:lnTo>
                  <a:pt x="0" y="13243"/>
                </a:lnTo>
                <a:lnTo>
                  <a:pt x="2863" y="3221"/>
                </a:ln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8" name="object 11988"/>
          <p:cNvSpPr/>
          <p:nvPr/>
        </p:nvSpPr>
        <p:spPr>
          <a:xfrm>
            <a:off x="14169155" y="8760614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0" y="40804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9" name="object 11989"/>
          <p:cNvSpPr/>
          <p:nvPr/>
        </p:nvSpPr>
        <p:spPr>
          <a:xfrm>
            <a:off x="14190631" y="869582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0" name="object 11990"/>
          <p:cNvSpPr/>
          <p:nvPr/>
        </p:nvSpPr>
        <p:spPr>
          <a:xfrm>
            <a:off x="14209960" y="863104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1" name="object 11991"/>
          <p:cNvSpPr/>
          <p:nvPr/>
        </p:nvSpPr>
        <p:spPr>
          <a:xfrm>
            <a:off x="14228929" y="8558023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2" name="object 11992"/>
          <p:cNvSpPr/>
          <p:nvPr/>
        </p:nvSpPr>
        <p:spPr>
          <a:xfrm>
            <a:off x="14225350" y="8543705"/>
            <a:ext cx="32384" cy="26034"/>
          </a:xfrm>
          <a:custGeom>
            <a:avLst/>
            <a:gdLst/>
            <a:ahLst/>
            <a:cxnLst/>
            <a:rect l="l" t="t" r="r" b="b"/>
            <a:pathLst>
              <a:path w="32384" h="26034">
                <a:moveTo>
                  <a:pt x="22907" y="25413"/>
                </a:moveTo>
                <a:lnTo>
                  <a:pt x="29350" y="21834"/>
                </a:lnTo>
                <a:lnTo>
                  <a:pt x="32214" y="12169"/>
                </a:lnTo>
                <a:lnTo>
                  <a:pt x="28634" y="5726"/>
                </a:lnTo>
                <a:lnTo>
                  <a:pt x="3579" y="19686"/>
                </a:lnTo>
                <a:lnTo>
                  <a:pt x="0" y="13243"/>
                </a:lnTo>
                <a:lnTo>
                  <a:pt x="2863" y="3579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3" name="object 11993"/>
          <p:cNvSpPr/>
          <p:nvPr/>
        </p:nvSpPr>
        <p:spPr>
          <a:xfrm>
            <a:off x="14241099" y="8517576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4" name="object 11994"/>
          <p:cNvSpPr/>
          <p:nvPr/>
        </p:nvSpPr>
        <p:spPr>
          <a:xfrm>
            <a:off x="14262575" y="845243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5" name="object 11995"/>
          <p:cNvSpPr/>
          <p:nvPr/>
        </p:nvSpPr>
        <p:spPr>
          <a:xfrm>
            <a:off x="14281904" y="838764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6" name="object 11996"/>
          <p:cNvSpPr/>
          <p:nvPr/>
        </p:nvSpPr>
        <p:spPr>
          <a:xfrm>
            <a:off x="14300875" y="8314626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0" y="40804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7" name="object 11997"/>
          <p:cNvSpPr/>
          <p:nvPr/>
        </p:nvSpPr>
        <p:spPr>
          <a:xfrm>
            <a:off x="14297296" y="8300666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9350" y="21476"/>
                </a:lnTo>
                <a:lnTo>
                  <a:pt x="32214" y="11811"/>
                </a:lnTo>
                <a:lnTo>
                  <a:pt x="28634" y="5726"/>
                </a:lnTo>
                <a:lnTo>
                  <a:pt x="3579" y="19328"/>
                </a:lnTo>
                <a:lnTo>
                  <a:pt x="0" y="12885"/>
                </a:lnTo>
                <a:lnTo>
                  <a:pt x="2863" y="3221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8" name="object 11998"/>
          <p:cNvSpPr/>
          <p:nvPr/>
        </p:nvSpPr>
        <p:spPr>
          <a:xfrm>
            <a:off x="14313045" y="8274179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9" name="object 11999"/>
          <p:cNvSpPr/>
          <p:nvPr/>
        </p:nvSpPr>
        <p:spPr>
          <a:xfrm>
            <a:off x="14334521" y="820939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0" name="object 12000"/>
          <p:cNvSpPr/>
          <p:nvPr/>
        </p:nvSpPr>
        <p:spPr>
          <a:xfrm>
            <a:off x="14353492" y="814460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1" name="object 12001"/>
          <p:cNvSpPr/>
          <p:nvPr/>
        </p:nvSpPr>
        <p:spPr>
          <a:xfrm>
            <a:off x="14372820" y="8071587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2" name="object 12002"/>
          <p:cNvSpPr/>
          <p:nvPr/>
        </p:nvSpPr>
        <p:spPr>
          <a:xfrm>
            <a:off x="14369242" y="8057270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8992" y="21834"/>
                </a:lnTo>
                <a:lnTo>
                  <a:pt x="31856" y="12169"/>
                </a:lnTo>
                <a:lnTo>
                  <a:pt x="28634" y="5726"/>
                </a:lnTo>
                <a:lnTo>
                  <a:pt x="3221" y="19328"/>
                </a:lnTo>
                <a:lnTo>
                  <a:pt x="0" y="13243"/>
                </a:lnTo>
                <a:lnTo>
                  <a:pt x="2863" y="3221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3" name="object 12003"/>
          <p:cNvSpPr/>
          <p:nvPr/>
        </p:nvSpPr>
        <p:spPr>
          <a:xfrm>
            <a:off x="14384632" y="8030782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0" y="40804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4" name="object 12004"/>
          <p:cNvSpPr/>
          <p:nvPr/>
        </p:nvSpPr>
        <p:spPr>
          <a:xfrm>
            <a:off x="14406466" y="796599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5" name="object 12005"/>
          <p:cNvSpPr/>
          <p:nvPr/>
        </p:nvSpPr>
        <p:spPr>
          <a:xfrm>
            <a:off x="14425437" y="790120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6" name="object 12006"/>
          <p:cNvSpPr/>
          <p:nvPr/>
        </p:nvSpPr>
        <p:spPr>
          <a:xfrm>
            <a:off x="14444766" y="7828190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7" name="object 12007"/>
          <p:cNvSpPr/>
          <p:nvPr/>
        </p:nvSpPr>
        <p:spPr>
          <a:xfrm>
            <a:off x="14441186" y="7813873"/>
            <a:ext cx="32384" cy="26034"/>
          </a:xfrm>
          <a:custGeom>
            <a:avLst/>
            <a:gdLst/>
            <a:ahLst/>
            <a:cxnLst/>
            <a:rect l="l" t="t" r="r" b="b"/>
            <a:pathLst>
              <a:path w="32384" h="26034">
                <a:moveTo>
                  <a:pt x="22907" y="25413"/>
                </a:moveTo>
                <a:lnTo>
                  <a:pt x="28992" y="21834"/>
                </a:lnTo>
                <a:lnTo>
                  <a:pt x="31856" y="12169"/>
                </a:lnTo>
                <a:lnTo>
                  <a:pt x="28634" y="5726"/>
                </a:lnTo>
                <a:lnTo>
                  <a:pt x="3221" y="19686"/>
                </a:lnTo>
                <a:lnTo>
                  <a:pt x="0" y="13243"/>
                </a:lnTo>
                <a:lnTo>
                  <a:pt x="2863" y="3579"/>
                </a:ln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8" name="object 12008"/>
          <p:cNvSpPr/>
          <p:nvPr/>
        </p:nvSpPr>
        <p:spPr>
          <a:xfrm>
            <a:off x="14456578" y="7787744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9" name="object 12009"/>
          <p:cNvSpPr/>
          <p:nvPr/>
        </p:nvSpPr>
        <p:spPr>
          <a:xfrm>
            <a:off x="14478054" y="772259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0" name="object 12010"/>
          <p:cNvSpPr/>
          <p:nvPr/>
        </p:nvSpPr>
        <p:spPr>
          <a:xfrm>
            <a:off x="14497383" y="765781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1" name="object 12011"/>
          <p:cNvSpPr/>
          <p:nvPr/>
        </p:nvSpPr>
        <p:spPr>
          <a:xfrm>
            <a:off x="14516352" y="7584793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0" y="40804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2" name="object 12012"/>
          <p:cNvSpPr/>
          <p:nvPr/>
        </p:nvSpPr>
        <p:spPr>
          <a:xfrm>
            <a:off x="14512774" y="7570834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9350" y="21476"/>
                </a:lnTo>
                <a:lnTo>
                  <a:pt x="32214" y="11811"/>
                </a:lnTo>
                <a:lnTo>
                  <a:pt x="28634" y="5726"/>
                </a:lnTo>
                <a:lnTo>
                  <a:pt x="3579" y="19328"/>
                </a:lnTo>
                <a:lnTo>
                  <a:pt x="0" y="12885"/>
                </a:lnTo>
                <a:lnTo>
                  <a:pt x="2863" y="3221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3" name="object 12013"/>
          <p:cNvSpPr/>
          <p:nvPr/>
        </p:nvSpPr>
        <p:spPr>
          <a:xfrm>
            <a:off x="14528524" y="7544347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4" name="object 12014"/>
          <p:cNvSpPr/>
          <p:nvPr/>
        </p:nvSpPr>
        <p:spPr>
          <a:xfrm>
            <a:off x="14549998" y="747956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5" name="object 12015"/>
          <p:cNvSpPr/>
          <p:nvPr/>
        </p:nvSpPr>
        <p:spPr>
          <a:xfrm>
            <a:off x="14568969" y="741477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6" name="object 12016"/>
          <p:cNvSpPr/>
          <p:nvPr/>
        </p:nvSpPr>
        <p:spPr>
          <a:xfrm>
            <a:off x="14588298" y="7341754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7" name="object 12017"/>
          <p:cNvSpPr/>
          <p:nvPr/>
        </p:nvSpPr>
        <p:spPr>
          <a:xfrm>
            <a:off x="14584719" y="7327437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9350" y="21834"/>
                </a:lnTo>
                <a:lnTo>
                  <a:pt x="32214" y="12169"/>
                </a:lnTo>
                <a:lnTo>
                  <a:pt x="28634" y="5726"/>
                </a:lnTo>
                <a:lnTo>
                  <a:pt x="3579" y="19328"/>
                </a:lnTo>
                <a:lnTo>
                  <a:pt x="0" y="13243"/>
                </a:lnTo>
                <a:lnTo>
                  <a:pt x="2863" y="3221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8" name="object 12018"/>
          <p:cNvSpPr/>
          <p:nvPr/>
        </p:nvSpPr>
        <p:spPr>
          <a:xfrm>
            <a:off x="14600110" y="7300950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0" y="40804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9" name="object 12019"/>
          <p:cNvSpPr/>
          <p:nvPr/>
        </p:nvSpPr>
        <p:spPr>
          <a:xfrm>
            <a:off x="14621944" y="72361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0" name="object 12020"/>
          <p:cNvSpPr/>
          <p:nvPr/>
        </p:nvSpPr>
        <p:spPr>
          <a:xfrm>
            <a:off x="14640915" y="71713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1" name="object 12021"/>
          <p:cNvSpPr/>
          <p:nvPr/>
        </p:nvSpPr>
        <p:spPr>
          <a:xfrm>
            <a:off x="14660244" y="7098358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2" name="object 12022"/>
          <p:cNvSpPr/>
          <p:nvPr/>
        </p:nvSpPr>
        <p:spPr>
          <a:xfrm>
            <a:off x="14656665" y="7084040"/>
            <a:ext cx="32384" cy="26034"/>
          </a:xfrm>
          <a:custGeom>
            <a:avLst/>
            <a:gdLst/>
            <a:ahLst/>
            <a:cxnLst/>
            <a:rect l="l" t="t" r="r" b="b"/>
            <a:pathLst>
              <a:path w="32384" h="26034">
                <a:moveTo>
                  <a:pt x="22907" y="25413"/>
                </a:moveTo>
                <a:lnTo>
                  <a:pt x="28992" y="21834"/>
                </a:lnTo>
                <a:lnTo>
                  <a:pt x="31856" y="12169"/>
                </a:lnTo>
                <a:lnTo>
                  <a:pt x="28634" y="5726"/>
                </a:lnTo>
                <a:lnTo>
                  <a:pt x="3221" y="19686"/>
                </a:lnTo>
                <a:lnTo>
                  <a:pt x="0" y="13243"/>
                </a:lnTo>
                <a:lnTo>
                  <a:pt x="2863" y="3579"/>
                </a:ln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3" name="object 12023"/>
          <p:cNvSpPr/>
          <p:nvPr/>
        </p:nvSpPr>
        <p:spPr>
          <a:xfrm>
            <a:off x="14672056" y="7057911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4" name="object 12024"/>
          <p:cNvSpPr/>
          <p:nvPr/>
        </p:nvSpPr>
        <p:spPr>
          <a:xfrm>
            <a:off x="14693532" y="69927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5" name="object 12025"/>
          <p:cNvSpPr/>
          <p:nvPr/>
        </p:nvSpPr>
        <p:spPr>
          <a:xfrm>
            <a:off x="14712860" y="692798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6" name="object 12026"/>
          <p:cNvSpPr/>
          <p:nvPr/>
        </p:nvSpPr>
        <p:spPr>
          <a:xfrm>
            <a:off x="14731831" y="6854961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0" y="40804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7" name="object 12027"/>
          <p:cNvSpPr/>
          <p:nvPr/>
        </p:nvSpPr>
        <p:spPr>
          <a:xfrm>
            <a:off x="14728251" y="6841001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9350" y="21476"/>
                </a:lnTo>
                <a:lnTo>
                  <a:pt x="32214" y="11811"/>
                </a:lnTo>
                <a:lnTo>
                  <a:pt x="28634" y="5726"/>
                </a:lnTo>
                <a:lnTo>
                  <a:pt x="3579" y="19328"/>
                </a:lnTo>
                <a:lnTo>
                  <a:pt x="0" y="12885"/>
                </a:lnTo>
                <a:lnTo>
                  <a:pt x="2863" y="3221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8" name="object 12028"/>
          <p:cNvSpPr/>
          <p:nvPr/>
        </p:nvSpPr>
        <p:spPr>
          <a:xfrm>
            <a:off x="14744000" y="6814514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9" name="object 12029"/>
          <p:cNvSpPr/>
          <p:nvPr/>
        </p:nvSpPr>
        <p:spPr>
          <a:xfrm>
            <a:off x="14765477" y="674972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0" name="object 12030"/>
          <p:cNvSpPr/>
          <p:nvPr/>
        </p:nvSpPr>
        <p:spPr>
          <a:xfrm>
            <a:off x="14784806" y="668494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1" name="object 12031"/>
          <p:cNvSpPr/>
          <p:nvPr/>
        </p:nvSpPr>
        <p:spPr>
          <a:xfrm>
            <a:off x="14803777" y="6611922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40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2" name="object 12032"/>
          <p:cNvSpPr/>
          <p:nvPr/>
        </p:nvSpPr>
        <p:spPr>
          <a:xfrm>
            <a:off x="14800197" y="6597605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9350" y="21834"/>
                </a:lnTo>
                <a:lnTo>
                  <a:pt x="32214" y="12169"/>
                </a:lnTo>
                <a:lnTo>
                  <a:pt x="28634" y="5726"/>
                </a:lnTo>
                <a:lnTo>
                  <a:pt x="3579" y="19328"/>
                </a:lnTo>
                <a:lnTo>
                  <a:pt x="0" y="13243"/>
                </a:lnTo>
                <a:lnTo>
                  <a:pt x="2863" y="3221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3" name="object 12033"/>
          <p:cNvSpPr/>
          <p:nvPr/>
        </p:nvSpPr>
        <p:spPr>
          <a:xfrm>
            <a:off x="14815946" y="6571117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0804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4" name="object 12034"/>
          <p:cNvSpPr/>
          <p:nvPr/>
        </p:nvSpPr>
        <p:spPr>
          <a:xfrm>
            <a:off x="14837423" y="650633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5" name="object 12035"/>
          <p:cNvSpPr/>
          <p:nvPr/>
        </p:nvSpPr>
        <p:spPr>
          <a:xfrm>
            <a:off x="14856392" y="64415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6" name="object 12036"/>
          <p:cNvSpPr/>
          <p:nvPr/>
        </p:nvSpPr>
        <p:spPr>
          <a:xfrm>
            <a:off x="14875721" y="6368525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39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7" name="object 12037"/>
          <p:cNvSpPr/>
          <p:nvPr/>
        </p:nvSpPr>
        <p:spPr>
          <a:xfrm>
            <a:off x="14872141" y="6354208"/>
            <a:ext cx="32384" cy="26034"/>
          </a:xfrm>
          <a:custGeom>
            <a:avLst/>
            <a:gdLst/>
            <a:ahLst/>
            <a:cxnLst/>
            <a:rect l="l" t="t" r="r" b="b"/>
            <a:pathLst>
              <a:path w="32384" h="26035">
                <a:moveTo>
                  <a:pt x="22907" y="25413"/>
                </a:moveTo>
                <a:lnTo>
                  <a:pt x="28992" y="21834"/>
                </a:lnTo>
                <a:lnTo>
                  <a:pt x="31856" y="12169"/>
                </a:lnTo>
                <a:lnTo>
                  <a:pt x="28634" y="5726"/>
                </a:lnTo>
                <a:lnTo>
                  <a:pt x="3221" y="19686"/>
                </a:lnTo>
                <a:lnTo>
                  <a:pt x="0" y="13243"/>
                </a:lnTo>
                <a:lnTo>
                  <a:pt x="2863" y="3579"/>
                </a:ln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8" name="object 12038"/>
          <p:cNvSpPr/>
          <p:nvPr/>
        </p:nvSpPr>
        <p:spPr>
          <a:xfrm>
            <a:off x="14887533" y="6328078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39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9" name="object 12039"/>
          <p:cNvSpPr/>
          <p:nvPr/>
        </p:nvSpPr>
        <p:spPr>
          <a:xfrm>
            <a:off x="14909367" y="62629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0" name="object 12040"/>
          <p:cNvSpPr/>
          <p:nvPr/>
        </p:nvSpPr>
        <p:spPr>
          <a:xfrm>
            <a:off x="14928338" y="619814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1" name="object 12041"/>
          <p:cNvSpPr/>
          <p:nvPr/>
        </p:nvSpPr>
        <p:spPr>
          <a:xfrm>
            <a:off x="14947667" y="6125128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0804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2" name="object 12042"/>
          <p:cNvSpPr/>
          <p:nvPr/>
        </p:nvSpPr>
        <p:spPr>
          <a:xfrm>
            <a:off x="14944087" y="6111169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8992" y="21476"/>
                </a:lnTo>
                <a:lnTo>
                  <a:pt x="31856" y="11811"/>
                </a:lnTo>
                <a:lnTo>
                  <a:pt x="28634" y="5726"/>
                </a:lnTo>
                <a:lnTo>
                  <a:pt x="3221" y="19328"/>
                </a:lnTo>
                <a:lnTo>
                  <a:pt x="0" y="12885"/>
                </a:lnTo>
                <a:lnTo>
                  <a:pt x="2863" y="3221"/>
                </a:ln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3" name="object 12043"/>
          <p:cNvSpPr/>
          <p:nvPr/>
        </p:nvSpPr>
        <p:spPr>
          <a:xfrm>
            <a:off x="14959479" y="6084682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39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4" name="object 12044"/>
          <p:cNvSpPr/>
          <p:nvPr/>
        </p:nvSpPr>
        <p:spPr>
          <a:xfrm>
            <a:off x="14980955" y="601989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5" name="object 12045"/>
          <p:cNvSpPr/>
          <p:nvPr/>
        </p:nvSpPr>
        <p:spPr>
          <a:xfrm>
            <a:off x="15000282" y="595510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6" name="object 12046"/>
          <p:cNvSpPr/>
          <p:nvPr/>
        </p:nvSpPr>
        <p:spPr>
          <a:xfrm>
            <a:off x="15019253" y="5882089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39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7" name="object 12047"/>
          <p:cNvSpPr/>
          <p:nvPr/>
        </p:nvSpPr>
        <p:spPr>
          <a:xfrm>
            <a:off x="15015674" y="5867772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9350" y="21834"/>
                </a:lnTo>
                <a:lnTo>
                  <a:pt x="32214" y="12169"/>
                </a:lnTo>
                <a:lnTo>
                  <a:pt x="28634" y="5726"/>
                </a:lnTo>
                <a:lnTo>
                  <a:pt x="3579" y="19328"/>
                </a:lnTo>
                <a:lnTo>
                  <a:pt x="0" y="13243"/>
                </a:lnTo>
                <a:lnTo>
                  <a:pt x="2863" y="3221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8" name="object 12048"/>
          <p:cNvSpPr/>
          <p:nvPr/>
        </p:nvSpPr>
        <p:spPr>
          <a:xfrm>
            <a:off x="15031423" y="5841285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0804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9" name="object 12049"/>
          <p:cNvSpPr/>
          <p:nvPr/>
        </p:nvSpPr>
        <p:spPr>
          <a:xfrm>
            <a:off x="15052899" y="577649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0" name="object 12050"/>
          <p:cNvSpPr/>
          <p:nvPr/>
        </p:nvSpPr>
        <p:spPr>
          <a:xfrm>
            <a:off x="15071870" y="571171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1" name="object 12051"/>
          <p:cNvSpPr/>
          <p:nvPr/>
        </p:nvSpPr>
        <p:spPr>
          <a:xfrm>
            <a:off x="15091199" y="5638693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39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2" name="object 12052"/>
          <p:cNvSpPr/>
          <p:nvPr/>
        </p:nvSpPr>
        <p:spPr>
          <a:xfrm>
            <a:off x="15087620" y="5624375"/>
            <a:ext cx="32384" cy="26034"/>
          </a:xfrm>
          <a:custGeom>
            <a:avLst/>
            <a:gdLst/>
            <a:ahLst/>
            <a:cxnLst/>
            <a:rect l="l" t="t" r="r" b="b"/>
            <a:pathLst>
              <a:path w="32384" h="26035">
                <a:moveTo>
                  <a:pt x="22907" y="25413"/>
                </a:moveTo>
                <a:lnTo>
                  <a:pt x="29350" y="21834"/>
                </a:lnTo>
                <a:lnTo>
                  <a:pt x="32214" y="12169"/>
                </a:lnTo>
                <a:lnTo>
                  <a:pt x="28634" y="5726"/>
                </a:lnTo>
                <a:lnTo>
                  <a:pt x="3579" y="19686"/>
                </a:lnTo>
                <a:lnTo>
                  <a:pt x="0" y="13243"/>
                </a:lnTo>
                <a:lnTo>
                  <a:pt x="2863" y="3579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3" name="object 12053"/>
          <p:cNvSpPr/>
          <p:nvPr/>
        </p:nvSpPr>
        <p:spPr>
          <a:xfrm>
            <a:off x="15103011" y="5598246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39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4" name="object 12054"/>
          <p:cNvSpPr/>
          <p:nvPr/>
        </p:nvSpPr>
        <p:spPr>
          <a:xfrm>
            <a:off x="15124845" y="553310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5" name="object 12055"/>
          <p:cNvSpPr/>
          <p:nvPr/>
        </p:nvSpPr>
        <p:spPr>
          <a:xfrm>
            <a:off x="15143816" y="546831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6" name="object 12056"/>
          <p:cNvSpPr/>
          <p:nvPr/>
        </p:nvSpPr>
        <p:spPr>
          <a:xfrm>
            <a:off x="15163144" y="5395296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0804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7" name="object 12057"/>
          <p:cNvSpPr/>
          <p:nvPr/>
        </p:nvSpPr>
        <p:spPr>
          <a:xfrm>
            <a:off x="15159564" y="5381336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8992" y="21476"/>
                </a:lnTo>
                <a:lnTo>
                  <a:pt x="31856" y="11811"/>
                </a:lnTo>
                <a:lnTo>
                  <a:pt x="28634" y="5726"/>
                </a:lnTo>
                <a:lnTo>
                  <a:pt x="3221" y="19328"/>
                </a:lnTo>
                <a:lnTo>
                  <a:pt x="0" y="12885"/>
                </a:lnTo>
                <a:lnTo>
                  <a:pt x="2863" y="3221"/>
                </a:ln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8" name="object 12058"/>
          <p:cNvSpPr/>
          <p:nvPr/>
        </p:nvSpPr>
        <p:spPr>
          <a:xfrm>
            <a:off x="15174955" y="5354849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39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9" name="object 12059"/>
          <p:cNvSpPr/>
          <p:nvPr/>
        </p:nvSpPr>
        <p:spPr>
          <a:xfrm>
            <a:off x="15196432" y="529006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0" name="object 12060"/>
          <p:cNvSpPr/>
          <p:nvPr/>
        </p:nvSpPr>
        <p:spPr>
          <a:xfrm>
            <a:off x="15215761" y="52252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1" name="object 12061"/>
          <p:cNvSpPr/>
          <p:nvPr/>
        </p:nvSpPr>
        <p:spPr>
          <a:xfrm>
            <a:off x="15234732" y="5152257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39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2" name="object 12062"/>
          <p:cNvSpPr/>
          <p:nvPr/>
        </p:nvSpPr>
        <p:spPr>
          <a:xfrm>
            <a:off x="15231152" y="5137939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9350" y="21834"/>
                </a:lnTo>
                <a:lnTo>
                  <a:pt x="32214" y="12169"/>
                </a:lnTo>
                <a:lnTo>
                  <a:pt x="28634" y="5726"/>
                </a:lnTo>
                <a:lnTo>
                  <a:pt x="3579" y="19328"/>
                </a:lnTo>
                <a:lnTo>
                  <a:pt x="0" y="13243"/>
                </a:lnTo>
                <a:lnTo>
                  <a:pt x="2863" y="3221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3" name="object 12063"/>
          <p:cNvSpPr/>
          <p:nvPr/>
        </p:nvSpPr>
        <p:spPr>
          <a:xfrm>
            <a:off x="15246901" y="5111452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0804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4" name="object 12064"/>
          <p:cNvSpPr/>
          <p:nvPr/>
        </p:nvSpPr>
        <p:spPr>
          <a:xfrm>
            <a:off x="15268378" y="504666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5" name="object 12065"/>
          <p:cNvSpPr/>
          <p:nvPr/>
        </p:nvSpPr>
        <p:spPr>
          <a:xfrm>
            <a:off x="15287707" y="498187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6" name="object 12066"/>
          <p:cNvSpPr/>
          <p:nvPr/>
        </p:nvSpPr>
        <p:spPr>
          <a:xfrm>
            <a:off x="15306676" y="4908860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39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7" name="object 12067"/>
          <p:cNvSpPr/>
          <p:nvPr/>
        </p:nvSpPr>
        <p:spPr>
          <a:xfrm>
            <a:off x="15303098" y="4894543"/>
            <a:ext cx="32384" cy="26034"/>
          </a:xfrm>
          <a:custGeom>
            <a:avLst/>
            <a:gdLst/>
            <a:ahLst/>
            <a:cxnLst/>
            <a:rect l="l" t="t" r="r" b="b"/>
            <a:pathLst>
              <a:path w="32384" h="26035">
                <a:moveTo>
                  <a:pt x="22907" y="25413"/>
                </a:moveTo>
                <a:lnTo>
                  <a:pt x="29350" y="21834"/>
                </a:lnTo>
                <a:lnTo>
                  <a:pt x="32214" y="12169"/>
                </a:lnTo>
                <a:lnTo>
                  <a:pt x="28634" y="5726"/>
                </a:lnTo>
                <a:lnTo>
                  <a:pt x="3579" y="19686"/>
                </a:lnTo>
                <a:lnTo>
                  <a:pt x="0" y="13243"/>
                </a:lnTo>
                <a:lnTo>
                  <a:pt x="2863" y="3579"/>
                </a:ln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8" name="object 12068"/>
          <p:cNvSpPr/>
          <p:nvPr/>
        </p:nvSpPr>
        <p:spPr>
          <a:xfrm>
            <a:off x="15318846" y="4868413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39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9" name="object 12069"/>
          <p:cNvSpPr/>
          <p:nvPr/>
        </p:nvSpPr>
        <p:spPr>
          <a:xfrm>
            <a:off x="15340322" y="480326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0" name="object 12070"/>
          <p:cNvSpPr/>
          <p:nvPr/>
        </p:nvSpPr>
        <p:spPr>
          <a:xfrm>
            <a:off x="15359293" y="473848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1" name="object 12071"/>
          <p:cNvSpPr/>
          <p:nvPr/>
        </p:nvSpPr>
        <p:spPr>
          <a:xfrm>
            <a:off x="15378622" y="4665463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0804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2" name="object 12072"/>
          <p:cNvSpPr/>
          <p:nvPr/>
        </p:nvSpPr>
        <p:spPr>
          <a:xfrm>
            <a:off x="15375042" y="4651504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2907" y="25055"/>
                </a:moveTo>
                <a:lnTo>
                  <a:pt x="28992" y="21476"/>
                </a:lnTo>
                <a:lnTo>
                  <a:pt x="31856" y="11811"/>
                </a:lnTo>
                <a:lnTo>
                  <a:pt x="28634" y="5726"/>
                </a:lnTo>
                <a:lnTo>
                  <a:pt x="3221" y="19328"/>
                </a:lnTo>
                <a:lnTo>
                  <a:pt x="0" y="12885"/>
                </a:lnTo>
                <a:lnTo>
                  <a:pt x="2863" y="3221"/>
                </a:ln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3" name="object 12073"/>
          <p:cNvSpPr/>
          <p:nvPr/>
        </p:nvSpPr>
        <p:spPr>
          <a:xfrm>
            <a:off x="15390434" y="4625016"/>
            <a:ext cx="12700" cy="40640"/>
          </a:xfrm>
          <a:custGeom>
            <a:avLst/>
            <a:gdLst/>
            <a:ahLst/>
            <a:cxnLst/>
            <a:rect l="l" t="t" r="r" b="b"/>
            <a:pathLst>
              <a:path w="12700" h="40639">
                <a:moveTo>
                  <a:pt x="0" y="40446"/>
                </a:moveTo>
                <a:lnTo>
                  <a:pt x="121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4" name="object 12074"/>
          <p:cNvSpPr/>
          <p:nvPr/>
        </p:nvSpPr>
        <p:spPr>
          <a:xfrm>
            <a:off x="15412268" y="455987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5" name="object 12075"/>
          <p:cNvSpPr/>
          <p:nvPr/>
        </p:nvSpPr>
        <p:spPr>
          <a:xfrm>
            <a:off x="15429807" y="4494370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20">
                <a:moveTo>
                  <a:pt x="0" y="32930"/>
                </a:moveTo>
                <a:lnTo>
                  <a:pt x="7158" y="3579"/>
                </a:lnTo>
                <a:lnTo>
                  <a:pt x="823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6" name="object 12076"/>
          <p:cNvSpPr/>
          <p:nvPr/>
        </p:nvSpPr>
        <p:spPr>
          <a:xfrm>
            <a:off x="15445198" y="4419919"/>
            <a:ext cx="8255" cy="41910"/>
          </a:xfrm>
          <a:custGeom>
            <a:avLst/>
            <a:gdLst/>
            <a:ahLst/>
            <a:cxnLst/>
            <a:rect l="l" t="t" r="r" b="b"/>
            <a:pathLst>
              <a:path w="8255" h="41910">
                <a:moveTo>
                  <a:pt x="0" y="41520"/>
                </a:moveTo>
                <a:lnTo>
                  <a:pt x="2505" y="30424"/>
                </a:lnTo>
                <a:lnTo>
                  <a:pt x="823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7" name="object 12077"/>
          <p:cNvSpPr/>
          <p:nvPr/>
        </p:nvSpPr>
        <p:spPr>
          <a:xfrm>
            <a:off x="15437682" y="4406317"/>
            <a:ext cx="32384" cy="24130"/>
          </a:xfrm>
          <a:custGeom>
            <a:avLst/>
            <a:gdLst/>
            <a:ahLst/>
            <a:cxnLst/>
            <a:rect l="l" t="t" r="r" b="b"/>
            <a:pathLst>
              <a:path w="32384" h="24129">
                <a:moveTo>
                  <a:pt x="23981" y="23981"/>
                </a:moveTo>
                <a:lnTo>
                  <a:pt x="30066" y="19686"/>
                </a:lnTo>
                <a:lnTo>
                  <a:pt x="31856" y="9664"/>
                </a:lnTo>
                <a:lnTo>
                  <a:pt x="27919" y="3937"/>
                </a:lnTo>
                <a:lnTo>
                  <a:pt x="3937" y="20044"/>
                </a:lnTo>
                <a:lnTo>
                  <a:pt x="0" y="14317"/>
                </a:lnTo>
                <a:lnTo>
                  <a:pt x="1789" y="4295"/>
                </a:lnTo>
                <a:lnTo>
                  <a:pt x="787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8" name="object 12078"/>
          <p:cNvSpPr/>
          <p:nvPr/>
        </p:nvSpPr>
        <p:spPr>
          <a:xfrm>
            <a:off x="15453431" y="4378398"/>
            <a:ext cx="7620" cy="41910"/>
          </a:xfrm>
          <a:custGeom>
            <a:avLst/>
            <a:gdLst/>
            <a:ahLst/>
            <a:cxnLst/>
            <a:rect l="l" t="t" r="r" b="b"/>
            <a:pathLst>
              <a:path w="7619" h="41910">
                <a:moveTo>
                  <a:pt x="0" y="41520"/>
                </a:moveTo>
                <a:lnTo>
                  <a:pt x="3221" y="23981"/>
                </a:lnTo>
                <a:lnTo>
                  <a:pt x="715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9" name="object 12079"/>
          <p:cNvSpPr/>
          <p:nvPr/>
        </p:nvSpPr>
        <p:spPr>
          <a:xfrm>
            <a:off x="15465601" y="431146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4">
                <a:moveTo>
                  <a:pt x="0" y="33288"/>
                </a:moveTo>
                <a:lnTo>
                  <a:pt x="429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0" name="object 12080"/>
          <p:cNvSpPr/>
          <p:nvPr/>
        </p:nvSpPr>
        <p:spPr>
          <a:xfrm>
            <a:off x="15473475" y="424417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4">
                <a:moveTo>
                  <a:pt x="0" y="33646"/>
                </a:moveTo>
                <a:lnTo>
                  <a:pt x="2147" y="12885"/>
                </a:lnTo>
                <a:lnTo>
                  <a:pt x="322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1" name="object 12081"/>
          <p:cNvSpPr/>
          <p:nvPr/>
        </p:nvSpPr>
        <p:spPr>
          <a:xfrm>
            <a:off x="15478844" y="4167932"/>
            <a:ext cx="2540" cy="42545"/>
          </a:xfrm>
          <a:custGeom>
            <a:avLst/>
            <a:gdLst/>
            <a:ahLst/>
            <a:cxnLst/>
            <a:rect l="l" t="t" r="r" b="b"/>
            <a:pathLst>
              <a:path w="2540" h="42545">
                <a:moveTo>
                  <a:pt x="0" y="42236"/>
                </a:moveTo>
                <a:lnTo>
                  <a:pt x="357" y="40088"/>
                </a:lnTo>
                <a:lnTo>
                  <a:pt x="214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2" name="object 12082"/>
          <p:cNvSpPr/>
          <p:nvPr/>
        </p:nvSpPr>
        <p:spPr>
          <a:xfrm>
            <a:off x="15465601" y="4155762"/>
            <a:ext cx="31115" cy="21590"/>
          </a:xfrm>
          <a:custGeom>
            <a:avLst/>
            <a:gdLst/>
            <a:ahLst/>
            <a:cxnLst/>
            <a:rect l="l" t="t" r="r" b="b"/>
            <a:pathLst>
              <a:path w="31115" h="21589">
                <a:moveTo>
                  <a:pt x="25055" y="21118"/>
                </a:moveTo>
                <a:lnTo>
                  <a:pt x="30424" y="16465"/>
                </a:lnTo>
                <a:lnTo>
                  <a:pt x="30782" y="6084"/>
                </a:lnTo>
                <a:lnTo>
                  <a:pt x="26129" y="1073"/>
                </a:lnTo>
                <a:lnTo>
                  <a:pt x="4653" y="20402"/>
                </a:lnTo>
                <a:lnTo>
                  <a:pt x="0" y="15033"/>
                </a:lnTo>
                <a:lnTo>
                  <a:pt x="357" y="5011"/>
                </a:lnTo>
                <a:lnTo>
                  <a:pt x="572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3" name="object 12083"/>
          <p:cNvSpPr/>
          <p:nvPr/>
        </p:nvSpPr>
        <p:spPr>
          <a:xfrm>
            <a:off x="15480993" y="4125695"/>
            <a:ext cx="1270" cy="42545"/>
          </a:xfrm>
          <a:custGeom>
            <a:avLst/>
            <a:gdLst/>
            <a:ahLst/>
            <a:cxnLst/>
            <a:rect l="l" t="t" r="r" b="b"/>
            <a:pathLst>
              <a:path w="1269" h="42545">
                <a:moveTo>
                  <a:pt x="0" y="42236"/>
                </a:moveTo>
                <a:lnTo>
                  <a:pt x="357" y="33646"/>
                </a:lnTo>
                <a:lnTo>
                  <a:pt x="71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4" name="object 12084"/>
          <p:cNvSpPr/>
          <p:nvPr/>
        </p:nvSpPr>
        <p:spPr>
          <a:xfrm>
            <a:off x="15481349" y="4058045"/>
            <a:ext cx="635" cy="34290"/>
          </a:xfrm>
          <a:custGeom>
            <a:avLst/>
            <a:gdLst/>
            <a:ahLst/>
            <a:cxnLst/>
            <a:rect l="l" t="t" r="r" b="b"/>
            <a:pathLst>
              <a:path w="634" h="34289">
                <a:moveTo>
                  <a:pt x="357" y="34003"/>
                </a:moveTo>
                <a:lnTo>
                  <a:pt x="0" y="357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5" name="object 12085"/>
          <p:cNvSpPr/>
          <p:nvPr/>
        </p:nvSpPr>
        <p:spPr>
          <a:xfrm>
            <a:off x="15477771" y="399075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4">
                <a:moveTo>
                  <a:pt x="2147" y="33646"/>
                </a:moveTo>
                <a:lnTo>
                  <a:pt x="1431" y="22192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6" name="object 12086"/>
          <p:cNvSpPr/>
          <p:nvPr/>
        </p:nvSpPr>
        <p:spPr>
          <a:xfrm>
            <a:off x="15470970" y="3914870"/>
            <a:ext cx="4445" cy="41910"/>
          </a:xfrm>
          <a:custGeom>
            <a:avLst/>
            <a:gdLst/>
            <a:ahLst/>
            <a:cxnLst/>
            <a:rect l="l" t="t" r="r" b="b"/>
            <a:pathLst>
              <a:path w="4444" h="41910">
                <a:moveTo>
                  <a:pt x="4295" y="41878"/>
                </a:moveTo>
                <a:lnTo>
                  <a:pt x="0" y="357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7" name="object 12087"/>
          <p:cNvSpPr/>
          <p:nvPr/>
        </p:nvSpPr>
        <p:spPr>
          <a:xfrm>
            <a:off x="15463094" y="3963908"/>
            <a:ext cx="31750" cy="22860"/>
          </a:xfrm>
          <a:custGeom>
            <a:avLst/>
            <a:gdLst/>
            <a:ahLst/>
            <a:cxnLst/>
            <a:rect l="l" t="t" r="r" b="b"/>
            <a:pathLst>
              <a:path w="31750" h="22860">
                <a:moveTo>
                  <a:pt x="4295" y="2505"/>
                </a:moveTo>
                <a:lnTo>
                  <a:pt x="0" y="8232"/>
                </a:lnTo>
                <a:lnTo>
                  <a:pt x="1073" y="18254"/>
                </a:lnTo>
                <a:lnTo>
                  <a:pt x="6800" y="22549"/>
                </a:lnTo>
                <a:lnTo>
                  <a:pt x="24339" y="0"/>
                </a:lnTo>
                <a:lnTo>
                  <a:pt x="30066" y="4295"/>
                </a:lnTo>
                <a:lnTo>
                  <a:pt x="31498" y="14317"/>
                </a:lnTo>
                <a:lnTo>
                  <a:pt x="26845" y="200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8" name="object 12088"/>
          <p:cNvSpPr/>
          <p:nvPr/>
        </p:nvSpPr>
        <p:spPr>
          <a:xfrm>
            <a:off x="15465601" y="3872992"/>
            <a:ext cx="5715" cy="41910"/>
          </a:xfrm>
          <a:custGeom>
            <a:avLst/>
            <a:gdLst/>
            <a:ahLst/>
            <a:cxnLst/>
            <a:rect l="l" t="t" r="r" b="b"/>
            <a:pathLst>
              <a:path w="5715" h="41910">
                <a:moveTo>
                  <a:pt x="5369" y="4187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9" name="object 12089"/>
          <p:cNvSpPr/>
          <p:nvPr/>
        </p:nvSpPr>
        <p:spPr>
          <a:xfrm>
            <a:off x="15454862" y="3806058"/>
            <a:ext cx="5715" cy="33655"/>
          </a:xfrm>
          <a:custGeom>
            <a:avLst/>
            <a:gdLst/>
            <a:ahLst/>
            <a:cxnLst/>
            <a:rect l="l" t="t" r="r" b="b"/>
            <a:pathLst>
              <a:path w="5715" h="33654">
                <a:moveTo>
                  <a:pt x="5726" y="33288"/>
                </a:moveTo>
                <a:lnTo>
                  <a:pt x="2505" y="12527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0" name="object 12090"/>
          <p:cNvSpPr/>
          <p:nvPr/>
        </p:nvSpPr>
        <p:spPr>
          <a:xfrm>
            <a:off x="15441618" y="3739839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20">
                <a:moveTo>
                  <a:pt x="7158" y="32930"/>
                </a:moveTo>
                <a:lnTo>
                  <a:pt x="6442" y="30782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1" name="object 12091"/>
          <p:cNvSpPr/>
          <p:nvPr/>
        </p:nvSpPr>
        <p:spPr>
          <a:xfrm>
            <a:off x="15423364" y="3665747"/>
            <a:ext cx="10795" cy="41275"/>
          </a:xfrm>
          <a:custGeom>
            <a:avLst/>
            <a:gdLst/>
            <a:ahLst/>
            <a:cxnLst/>
            <a:rect l="l" t="t" r="r" b="b"/>
            <a:pathLst>
              <a:path w="10794" h="41275">
                <a:moveTo>
                  <a:pt x="10380" y="41162"/>
                </a:moveTo>
                <a:lnTo>
                  <a:pt x="2863" y="9664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2" name="object 12092"/>
          <p:cNvSpPr/>
          <p:nvPr/>
        </p:nvSpPr>
        <p:spPr>
          <a:xfrm>
            <a:off x="15423722" y="3711920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3579" y="5726"/>
                </a:moveTo>
                <a:lnTo>
                  <a:pt x="0" y="11811"/>
                </a:lnTo>
                <a:lnTo>
                  <a:pt x="2863" y="21476"/>
                </a:lnTo>
                <a:lnTo>
                  <a:pt x="8948" y="25055"/>
                </a:lnTo>
                <a:lnTo>
                  <a:pt x="23265" y="0"/>
                </a:lnTo>
                <a:lnTo>
                  <a:pt x="29350" y="3579"/>
                </a:lnTo>
                <a:lnTo>
                  <a:pt x="32214" y="13601"/>
                </a:lnTo>
                <a:lnTo>
                  <a:pt x="28634" y="196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3" name="object 12093"/>
          <p:cNvSpPr/>
          <p:nvPr/>
        </p:nvSpPr>
        <p:spPr>
          <a:xfrm>
            <a:off x="15412268" y="3625300"/>
            <a:ext cx="11430" cy="40640"/>
          </a:xfrm>
          <a:custGeom>
            <a:avLst/>
            <a:gdLst/>
            <a:ahLst/>
            <a:cxnLst/>
            <a:rect l="l" t="t" r="r" b="b"/>
            <a:pathLst>
              <a:path w="11430" h="40639">
                <a:moveTo>
                  <a:pt x="11096" y="40446"/>
                </a:moveTo>
                <a:lnTo>
                  <a:pt x="715" y="286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4" name="object 12094"/>
          <p:cNvSpPr/>
          <p:nvPr/>
        </p:nvSpPr>
        <p:spPr>
          <a:xfrm>
            <a:off x="15391508" y="3560871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5">
                <a:moveTo>
                  <a:pt x="10738" y="31856"/>
                </a:moveTo>
                <a:lnTo>
                  <a:pt x="7158" y="20760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5" name="object 12095"/>
          <p:cNvSpPr/>
          <p:nvPr/>
        </p:nvSpPr>
        <p:spPr>
          <a:xfrm>
            <a:off x="15368599" y="3497159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11811" y="3149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6" name="object 12096"/>
          <p:cNvSpPr/>
          <p:nvPr/>
        </p:nvSpPr>
        <p:spPr>
          <a:xfrm>
            <a:off x="15339607" y="3426645"/>
            <a:ext cx="16510" cy="39370"/>
          </a:xfrm>
          <a:custGeom>
            <a:avLst/>
            <a:gdLst/>
            <a:ahLst/>
            <a:cxnLst/>
            <a:rect l="l" t="t" r="r" b="b"/>
            <a:pathLst>
              <a:path w="16509" h="39370">
                <a:moveTo>
                  <a:pt x="16465" y="39015"/>
                </a:moveTo>
                <a:lnTo>
                  <a:pt x="7874" y="17538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7" name="object 12097"/>
          <p:cNvSpPr/>
          <p:nvPr/>
        </p:nvSpPr>
        <p:spPr>
          <a:xfrm>
            <a:off x="15348198" y="3469239"/>
            <a:ext cx="32384" cy="26670"/>
          </a:xfrm>
          <a:custGeom>
            <a:avLst/>
            <a:gdLst/>
            <a:ahLst/>
            <a:cxnLst/>
            <a:rect l="l" t="t" r="r" b="b"/>
            <a:pathLst>
              <a:path w="32384" h="26670">
                <a:moveTo>
                  <a:pt x="2505" y="7874"/>
                </a:moveTo>
                <a:lnTo>
                  <a:pt x="0" y="14675"/>
                </a:lnTo>
                <a:lnTo>
                  <a:pt x="4295" y="23981"/>
                </a:lnTo>
                <a:lnTo>
                  <a:pt x="10738" y="26487"/>
                </a:lnTo>
                <a:lnTo>
                  <a:pt x="21118" y="0"/>
                </a:lnTo>
                <a:lnTo>
                  <a:pt x="27919" y="2505"/>
                </a:lnTo>
                <a:lnTo>
                  <a:pt x="31856" y="11811"/>
                </a:lnTo>
                <a:lnTo>
                  <a:pt x="29350" y="1825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8" name="object 12098"/>
          <p:cNvSpPr/>
          <p:nvPr/>
        </p:nvSpPr>
        <p:spPr>
          <a:xfrm>
            <a:off x="15322425" y="3387988"/>
            <a:ext cx="17780" cy="38735"/>
          </a:xfrm>
          <a:custGeom>
            <a:avLst/>
            <a:gdLst/>
            <a:ahLst/>
            <a:cxnLst/>
            <a:rect l="l" t="t" r="r" b="b"/>
            <a:pathLst>
              <a:path w="17780" h="38735">
                <a:moveTo>
                  <a:pt x="17180" y="38657"/>
                </a:moveTo>
                <a:lnTo>
                  <a:pt x="5369" y="1145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9" name="object 12099"/>
          <p:cNvSpPr/>
          <p:nvPr/>
        </p:nvSpPr>
        <p:spPr>
          <a:xfrm>
            <a:off x="15292717" y="3327497"/>
            <a:ext cx="15875" cy="30480"/>
          </a:xfrm>
          <a:custGeom>
            <a:avLst/>
            <a:gdLst/>
            <a:ahLst/>
            <a:cxnLst/>
            <a:rect l="l" t="t" r="r" b="b"/>
            <a:pathLst>
              <a:path w="15875" h="30479">
                <a:moveTo>
                  <a:pt x="15391" y="30066"/>
                </a:moveTo>
                <a:lnTo>
                  <a:pt x="14317" y="2791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0" name="object 12100"/>
          <p:cNvSpPr/>
          <p:nvPr/>
        </p:nvSpPr>
        <p:spPr>
          <a:xfrm>
            <a:off x="15260504" y="3267721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465" y="29708"/>
                </a:moveTo>
                <a:lnTo>
                  <a:pt x="715" y="107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1" name="object 12101"/>
          <p:cNvSpPr/>
          <p:nvPr/>
        </p:nvSpPr>
        <p:spPr>
          <a:xfrm>
            <a:off x="15223278" y="3201503"/>
            <a:ext cx="20955" cy="37465"/>
          </a:xfrm>
          <a:custGeom>
            <a:avLst/>
            <a:gdLst/>
            <a:ahLst/>
            <a:cxnLst/>
            <a:rect l="l" t="t" r="r" b="b"/>
            <a:pathLst>
              <a:path w="20955" h="37464">
                <a:moveTo>
                  <a:pt x="20760" y="36867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2" name="object 12102"/>
          <p:cNvSpPr/>
          <p:nvPr/>
        </p:nvSpPr>
        <p:spPr>
          <a:xfrm>
            <a:off x="15237595" y="3240876"/>
            <a:ext cx="31750" cy="27940"/>
          </a:xfrm>
          <a:custGeom>
            <a:avLst/>
            <a:gdLst/>
            <a:ahLst/>
            <a:cxnLst/>
            <a:rect l="l" t="t" r="r" b="b"/>
            <a:pathLst>
              <a:path w="31750" h="27939">
                <a:moveTo>
                  <a:pt x="1789" y="10022"/>
                </a:moveTo>
                <a:lnTo>
                  <a:pt x="0" y="16823"/>
                </a:lnTo>
                <a:lnTo>
                  <a:pt x="4653" y="25413"/>
                </a:lnTo>
                <a:lnTo>
                  <a:pt x="11811" y="27561"/>
                </a:lnTo>
                <a:lnTo>
                  <a:pt x="19328" y="0"/>
                </a:lnTo>
                <a:lnTo>
                  <a:pt x="26487" y="1789"/>
                </a:lnTo>
                <a:lnTo>
                  <a:pt x="31498" y="10738"/>
                </a:lnTo>
                <a:lnTo>
                  <a:pt x="29350" y="1753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3" name="object 12103"/>
          <p:cNvSpPr/>
          <p:nvPr/>
        </p:nvSpPr>
        <p:spPr>
          <a:xfrm>
            <a:off x="15202517" y="3164635"/>
            <a:ext cx="20955" cy="37465"/>
          </a:xfrm>
          <a:custGeom>
            <a:avLst/>
            <a:gdLst/>
            <a:ahLst/>
            <a:cxnLst/>
            <a:rect l="l" t="t" r="r" b="b"/>
            <a:pathLst>
              <a:path w="20955" h="37464">
                <a:moveTo>
                  <a:pt x="20760" y="36867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4" name="object 12104"/>
          <p:cNvSpPr/>
          <p:nvPr/>
        </p:nvSpPr>
        <p:spPr>
          <a:xfrm>
            <a:off x="15169229" y="310593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4">
                <a:moveTo>
                  <a:pt x="16465" y="293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5" name="object 12105"/>
          <p:cNvSpPr/>
          <p:nvPr/>
        </p:nvSpPr>
        <p:spPr>
          <a:xfrm>
            <a:off x="15135941" y="304687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4">
                <a:moveTo>
                  <a:pt x="16465" y="293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6" name="object 12106"/>
          <p:cNvSpPr/>
          <p:nvPr/>
        </p:nvSpPr>
        <p:spPr>
          <a:xfrm>
            <a:off x="15098357" y="2980656"/>
            <a:ext cx="20955" cy="37465"/>
          </a:xfrm>
          <a:custGeom>
            <a:avLst/>
            <a:gdLst/>
            <a:ahLst/>
            <a:cxnLst/>
            <a:rect l="l" t="t" r="r" b="b"/>
            <a:pathLst>
              <a:path w="20955" h="37464">
                <a:moveTo>
                  <a:pt x="20760" y="36867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7" name="object 12107"/>
          <p:cNvSpPr/>
          <p:nvPr/>
        </p:nvSpPr>
        <p:spPr>
          <a:xfrm>
            <a:off x="15112675" y="3020029"/>
            <a:ext cx="31750" cy="27940"/>
          </a:xfrm>
          <a:custGeom>
            <a:avLst/>
            <a:gdLst/>
            <a:ahLst/>
            <a:cxnLst/>
            <a:rect l="l" t="t" r="r" b="b"/>
            <a:pathLst>
              <a:path w="31750" h="27939">
                <a:moveTo>
                  <a:pt x="1789" y="9664"/>
                </a:moveTo>
                <a:lnTo>
                  <a:pt x="0" y="16823"/>
                </a:lnTo>
                <a:lnTo>
                  <a:pt x="5011" y="25413"/>
                </a:lnTo>
                <a:lnTo>
                  <a:pt x="11811" y="27561"/>
                </a:lnTo>
                <a:lnTo>
                  <a:pt x="19686" y="0"/>
                </a:lnTo>
                <a:lnTo>
                  <a:pt x="26487" y="1789"/>
                </a:lnTo>
                <a:lnTo>
                  <a:pt x="31498" y="10738"/>
                </a:lnTo>
                <a:lnTo>
                  <a:pt x="29708" y="1753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8" name="object 12108"/>
          <p:cNvSpPr/>
          <p:nvPr/>
        </p:nvSpPr>
        <p:spPr>
          <a:xfrm>
            <a:off x="15077597" y="2943789"/>
            <a:ext cx="20955" cy="37465"/>
          </a:xfrm>
          <a:custGeom>
            <a:avLst/>
            <a:gdLst/>
            <a:ahLst/>
            <a:cxnLst/>
            <a:rect l="l" t="t" r="r" b="b"/>
            <a:pathLst>
              <a:path w="20955" h="37464">
                <a:moveTo>
                  <a:pt x="20760" y="36867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9" name="object 12109"/>
          <p:cNvSpPr/>
          <p:nvPr/>
        </p:nvSpPr>
        <p:spPr>
          <a:xfrm>
            <a:off x="15044309" y="2885087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4" h="29844">
                <a:moveTo>
                  <a:pt x="16823" y="293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0" name="object 12110"/>
          <p:cNvSpPr/>
          <p:nvPr/>
        </p:nvSpPr>
        <p:spPr>
          <a:xfrm>
            <a:off x="15011021" y="2826028"/>
            <a:ext cx="17145" cy="29845"/>
          </a:xfrm>
          <a:custGeom>
            <a:avLst/>
            <a:gdLst/>
            <a:ahLst/>
            <a:cxnLst/>
            <a:rect l="l" t="t" r="r" b="b"/>
            <a:pathLst>
              <a:path w="17144" h="29844">
                <a:moveTo>
                  <a:pt x="16823" y="293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1" name="object 12111"/>
          <p:cNvSpPr/>
          <p:nvPr/>
        </p:nvSpPr>
        <p:spPr>
          <a:xfrm>
            <a:off x="14977375" y="2766252"/>
            <a:ext cx="17780" cy="30480"/>
          </a:xfrm>
          <a:custGeom>
            <a:avLst/>
            <a:gdLst/>
            <a:ahLst/>
            <a:cxnLst/>
            <a:rect l="l" t="t" r="r" b="b"/>
            <a:pathLst>
              <a:path w="17780" h="30480">
                <a:moveTo>
                  <a:pt x="17180" y="3042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2" name="object 12112"/>
          <p:cNvSpPr/>
          <p:nvPr/>
        </p:nvSpPr>
        <p:spPr>
          <a:xfrm>
            <a:off x="3429986" y="11412924"/>
            <a:ext cx="29845" cy="128270"/>
          </a:xfrm>
          <a:custGeom>
            <a:avLst/>
            <a:gdLst/>
            <a:ahLst/>
            <a:cxnLst/>
            <a:rect l="l" t="t" r="r" b="b"/>
            <a:pathLst>
              <a:path w="29845" h="128270">
                <a:moveTo>
                  <a:pt x="0" y="0"/>
                </a:moveTo>
                <a:lnTo>
                  <a:pt x="29350" y="12778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3" name="object 12113"/>
          <p:cNvSpPr/>
          <p:nvPr/>
        </p:nvSpPr>
        <p:spPr>
          <a:xfrm>
            <a:off x="3466853" y="11573995"/>
            <a:ext cx="15240" cy="66040"/>
          </a:xfrm>
          <a:custGeom>
            <a:avLst/>
            <a:gdLst/>
            <a:ahLst/>
            <a:cxnLst/>
            <a:rect l="l" t="t" r="r" b="b"/>
            <a:pathLst>
              <a:path w="15239" h="66040">
                <a:moveTo>
                  <a:pt x="0" y="0"/>
                </a:moveTo>
                <a:lnTo>
                  <a:pt x="15033" y="6586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4" name="object 12114"/>
          <p:cNvSpPr/>
          <p:nvPr/>
        </p:nvSpPr>
        <p:spPr>
          <a:xfrm>
            <a:off x="3489403" y="11672786"/>
            <a:ext cx="29845" cy="128270"/>
          </a:xfrm>
          <a:custGeom>
            <a:avLst/>
            <a:gdLst/>
            <a:ahLst/>
            <a:cxnLst/>
            <a:rect l="l" t="t" r="r" b="b"/>
            <a:pathLst>
              <a:path w="29845" h="128270">
                <a:moveTo>
                  <a:pt x="0" y="0"/>
                </a:moveTo>
                <a:lnTo>
                  <a:pt x="29350" y="12778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5" name="object 12115"/>
          <p:cNvSpPr/>
          <p:nvPr/>
        </p:nvSpPr>
        <p:spPr>
          <a:xfrm>
            <a:off x="8710623" y="11254358"/>
            <a:ext cx="43180" cy="26034"/>
          </a:xfrm>
          <a:custGeom>
            <a:avLst/>
            <a:gdLst/>
            <a:ahLst/>
            <a:cxnLst/>
            <a:rect l="l" t="t" r="r" b="b"/>
            <a:pathLst>
              <a:path w="43179" h="26034">
                <a:moveTo>
                  <a:pt x="0" y="25771"/>
                </a:moveTo>
                <a:lnTo>
                  <a:pt x="4259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6" name="object 12116"/>
          <p:cNvSpPr/>
          <p:nvPr/>
        </p:nvSpPr>
        <p:spPr>
          <a:xfrm>
            <a:off x="8782210" y="11211048"/>
            <a:ext cx="43180" cy="26034"/>
          </a:xfrm>
          <a:custGeom>
            <a:avLst/>
            <a:gdLst/>
            <a:ahLst/>
            <a:cxnLst/>
            <a:rect l="l" t="t" r="r" b="b"/>
            <a:pathLst>
              <a:path w="43179" h="26034">
                <a:moveTo>
                  <a:pt x="0" y="25771"/>
                </a:moveTo>
                <a:lnTo>
                  <a:pt x="4259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7" name="object 12117"/>
          <p:cNvSpPr/>
          <p:nvPr/>
        </p:nvSpPr>
        <p:spPr>
          <a:xfrm>
            <a:off x="8555636" y="4466093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4" h="26670">
                <a:moveTo>
                  <a:pt x="7874" y="0"/>
                </a:moveTo>
                <a:lnTo>
                  <a:pt x="0" y="2612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8" name="object 12118"/>
          <p:cNvSpPr/>
          <p:nvPr/>
        </p:nvSpPr>
        <p:spPr>
          <a:xfrm>
            <a:off x="8537023" y="452479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9" name="object 12119"/>
          <p:cNvSpPr/>
          <p:nvPr/>
        </p:nvSpPr>
        <p:spPr>
          <a:xfrm>
            <a:off x="8520200" y="4589581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70">
                <a:moveTo>
                  <a:pt x="7516" y="0"/>
                </a:moveTo>
                <a:lnTo>
                  <a:pt x="0" y="2612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0" name="object 12120"/>
          <p:cNvSpPr/>
          <p:nvPr/>
        </p:nvSpPr>
        <p:spPr>
          <a:xfrm>
            <a:off x="3345513" y="2637753"/>
            <a:ext cx="26670" cy="30480"/>
          </a:xfrm>
          <a:custGeom>
            <a:avLst/>
            <a:gdLst/>
            <a:ahLst/>
            <a:cxnLst/>
            <a:rect l="l" t="t" r="r" b="b"/>
            <a:pathLst>
              <a:path w="26670" h="30480">
                <a:moveTo>
                  <a:pt x="26129" y="3042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1" name="object 12121"/>
          <p:cNvSpPr/>
          <p:nvPr/>
        </p:nvSpPr>
        <p:spPr>
          <a:xfrm>
            <a:off x="3301844" y="2586210"/>
            <a:ext cx="22225" cy="26034"/>
          </a:xfrm>
          <a:custGeom>
            <a:avLst/>
            <a:gdLst/>
            <a:ahLst/>
            <a:cxnLst/>
            <a:rect l="l" t="t" r="r" b="b"/>
            <a:pathLst>
              <a:path w="22225" h="26035">
                <a:moveTo>
                  <a:pt x="21834" y="2577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2" name="object 12122"/>
          <p:cNvSpPr/>
          <p:nvPr/>
        </p:nvSpPr>
        <p:spPr>
          <a:xfrm>
            <a:off x="3253881" y="2530014"/>
            <a:ext cx="26034" cy="30480"/>
          </a:xfrm>
          <a:custGeom>
            <a:avLst/>
            <a:gdLst/>
            <a:ahLst/>
            <a:cxnLst/>
            <a:rect l="l" t="t" r="r" b="b"/>
            <a:pathLst>
              <a:path w="26035" h="30480">
                <a:moveTo>
                  <a:pt x="25771" y="30424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3" name="object 12123"/>
          <p:cNvSpPr/>
          <p:nvPr/>
        </p:nvSpPr>
        <p:spPr>
          <a:xfrm>
            <a:off x="3267125" y="239399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0" y="18612"/>
                </a:moveTo>
                <a:lnTo>
                  <a:pt x="225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4" name="object 12124"/>
          <p:cNvSpPr/>
          <p:nvPr/>
        </p:nvSpPr>
        <p:spPr>
          <a:xfrm>
            <a:off x="3315804" y="2351046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0" y="21476"/>
                </a:moveTo>
                <a:lnTo>
                  <a:pt x="2612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5" name="object 12125"/>
          <p:cNvSpPr/>
          <p:nvPr/>
        </p:nvSpPr>
        <p:spPr>
          <a:xfrm>
            <a:off x="3368063" y="2310957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0" y="18612"/>
                </a:moveTo>
                <a:lnTo>
                  <a:pt x="225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6" name="object 12126"/>
          <p:cNvSpPr/>
          <p:nvPr/>
        </p:nvSpPr>
        <p:spPr>
          <a:xfrm>
            <a:off x="4088589" y="10219564"/>
            <a:ext cx="11430" cy="38735"/>
          </a:xfrm>
          <a:custGeom>
            <a:avLst/>
            <a:gdLst/>
            <a:ahLst/>
            <a:cxnLst/>
            <a:rect l="l" t="t" r="r" b="b"/>
            <a:pathLst>
              <a:path w="11429" h="38734">
                <a:moveTo>
                  <a:pt x="0" y="38299"/>
                </a:moveTo>
                <a:lnTo>
                  <a:pt x="1109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7" name="object 12127"/>
          <p:cNvSpPr/>
          <p:nvPr/>
        </p:nvSpPr>
        <p:spPr>
          <a:xfrm>
            <a:off x="4109349" y="10148692"/>
            <a:ext cx="12065" cy="38735"/>
          </a:xfrm>
          <a:custGeom>
            <a:avLst/>
            <a:gdLst/>
            <a:ahLst/>
            <a:cxnLst/>
            <a:rect l="l" t="t" r="r" b="b"/>
            <a:pathLst>
              <a:path w="12064" h="38734">
                <a:moveTo>
                  <a:pt x="0" y="38299"/>
                </a:moveTo>
                <a:lnTo>
                  <a:pt x="1145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8" name="object 12128"/>
          <p:cNvSpPr/>
          <p:nvPr/>
        </p:nvSpPr>
        <p:spPr>
          <a:xfrm>
            <a:off x="4213867" y="10175895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79" h="9525">
                <a:moveTo>
                  <a:pt x="0" y="0"/>
                </a:moveTo>
                <a:lnTo>
                  <a:pt x="30424" y="894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9" name="object 12129"/>
          <p:cNvSpPr/>
          <p:nvPr/>
        </p:nvSpPr>
        <p:spPr>
          <a:xfrm>
            <a:off x="4276506" y="1019450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0" name="object 12130"/>
          <p:cNvSpPr/>
          <p:nvPr/>
        </p:nvSpPr>
        <p:spPr>
          <a:xfrm>
            <a:off x="4341650" y="10213479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79" h="9525">
                <a:moveTo>
                  <a:pt x="0" y="0"/>
                </a:moveTo>
                <a:lnTo>
                  <a:pt x="30424" y="894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1" name="object 12131"/>
          <p:cNvSpPr/>
          <p:nvPr/>
        </p:nvSpPr>
        <p:spPr>
          <a:xfrm>
            <a:off x="8448971" y="2455563"/>
            <a:ext cx="561975" cy="1968500"/>
          </a:xfrm>
          <a:custGeom>
            <a:avLst/>
            <a:gdLst/>
            <a:ahLst/>
            <a:cxnLst/>
            <a:rect l="l" t="t" r="r" b="b"/>
            <a:pathLst>
              <a:path w="561975" h="1968500">
                <a:moveTo>
                  <a:pt x="0" y="1968292"/>
                </a:moveTo>
                <a:lnTo>
                  <a:pt x="56196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2" name="object 12132"/>
          <p:cNvSpPr/>
          <p:nvPr/>
        </p:nvSpPr>
        <p:spPr>
          <a:xfrm>
            <a:off x="8440739" y="4380546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0804"/>
                </a:moveTo>
                <a:lnTo>
                  <a:pt x="118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3" name="object 12133"/>
          <p:cNvSpPr/>
          <p:nvPr/>
        </p:nvSpPr>
        <p:spPr>
          <a:xfrm>
            <a:off x="8461857" y="431540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4" name="object 12134"/>
          <p:cNvSpPr/>
          <p:nvPr/>
        </p:nvSpPr>
        <p:spPr>
          <a:xfrm>
            <a:off x="8480469" y="421768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5" name="object 12135"/>
          <p:cNvSpPr/>
          <p:nvPr/>
        </p:nvSpPr>
        <p:spPr>
          <a:xfrm>
            <a:off x="8508389" y="415289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6" name="object 12136"/>
          <p:cNvSpPr/>
          <p:nvPr/>
        </p:nvSpPr>
        <p:spPr>
          <a:xfrm>
            <a:off x="8526643" y="405518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7" name="object 12137"/>
          <p:cNvSpPr/>
          <p:nvPr/>
        </p:nvSpPr>
        <p:spPr>
          <a:xfrm>
            <a:off x="8554563" y="399003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8" name="object 12138"/>
          <p:cNvSpPr/>
          <p:nvPr/>
        </p:nvSpPr>
        <p:spPr>
          <a:xfrm>
            <a:off x="8573175" y="389267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9" name="object 12139"/>
          <p:cNvSpPr/>
          <p:nvPr/>
        </p:nvSpPr>
        <p:spPr>
          <a:xfrm>
            <a:off x="8601095" y="38275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0" name="object 12140"/>
          <p:cNvSpPr/>
          <p:nvPr/>
        </p:nvSpPr>
        <p:spPr>
          <a:xfrm>
            <a:off x="8619707" y="372981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1" name="object 12141"/>
          <p:cNvSpPr/>
          <p:nvPr/>
        </p:nvSpPr>
        <p:spPr>
          <a:xfrm>
            <a:off x="8647626" y="366503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2" name="object 12142"/>
          <p:cNvSpPr/>
          <p:nvPr/>
        </p:nvSpPr>
        <p:spPr>
          <a:xfrm>
            <a:off x="8666239" y="3567314"/>
            <a:ext cx="18415" cy="65405"/>
          </a:xfrm>
          <a:custGeom>
            <a:avLst/>
            <a:gdLst/>
            <a:ahLst/>
            <a:cxnLst/>
            <a:rect l="l" t="t" r="r" b="b"/>
            <a:pathLst>
              <a:path w="18415" h="65404">
                <a:moveTo>
                  <a:pt x="0" y="65144"/>
                </a:moveTo>
                <a:lnTo>
                  <a:pt x="1825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3" name="object 12143"/>
          <p:cNvSpPr/>
          <p:nvPr/>
        </p:nvSpPr>
        <p:spPr>
          <a:xfrm>
            <a:off x="8693800" y="350216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4" name="object 12144"/>
          <p:cNvSpPr/>
          <p:nvPr/>
        </p:nvSpPr>
        <p:spPr>
          <a:xfrm>
            <a:off x="8712413" y="340481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5" name="object 12145"/>
          <p:cNvSpPr/>
          <p:nvPr/>
        </p:nvSpPr>
        <p:spPr>
          <a:xfrm>
            <a:off x="8740332" y="333966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6" name="object 12146"/>
          <p:cNvSpPr/>
          <p:nvPr/>
        </p:nvSpPr>
        <p:spPr>
          <a:xfrm>
            <a:off x="8758945" y="324195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7" name="object 12147"/>
          <p:cNvSpPr/>
          <p:nvPr/>
        </p:nvSpPr>
        <p:spPr>
          <a:xfrm>
            <a:off x="8786863" y="31771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8" name="object 12148"/>
          <p:cNvSpPr/>
          <p:nvPr/>
        </p:nvSpPr>
        <p:spPr>
          <a:xfrm>
            <a:off x="8805476" y="307944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9" name="object 12149"/>
          <p:cNvSpPr/>
          <p:nvPr/>
        </p:nvSpPr>
        <p:spPr>
          <a:xfrm>
            <a:off x="8833395" y="301430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894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0" name="object 12150"/>
          <p:cNvSpPr/>
          <p:nvPr/>
        </p:nvSpPr>
        <p:spPr>
          <a:xfrm>
            <a:off x="8851650" y="291694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1" name="object 12151"/>
          <p:cNvSpPr/>
          <p:nvPr/>
        </p:nvSpPr>
        <p:spPr>
          <a:xfrm>
            <a:off x="8879569" y="285179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2" name="object 12152"/>
          <p:cNvSpPr/>
          <p:nvPr/>
        </p:nvSpPr>
        <p:spPr>
          <a:xfrm>
            <a:off x="8898182" y="275444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4786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3" name="object 12153"/>
          <p:cNvSpPr/>
          <p:nvPr/>
        </p:nvSpPr>
        <p:spPr>
          <a:xfrm>
            <a:off x="8926100" y="268929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4" name="object 12154"/>
          <p:cNvSpPr/>
          <p:nvPr/>
        </p:nvSpPr>
        <p:spPr>
          <a:xfrm>
            <a:off x="8944713" y="259157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5" name="object 12155"/>
          <p:cNvSpPr/>
          <p:nvPr/>
        </p:nvSpPr>
        <p:spPr>
          <a:xfrm>
            <a:off x="8972632" y="252679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6" name="object 12156"/>
          <p:cNvSpPr/>
          <p:nvPr/>
        </p:nvSpPr>
        <p:spPr>
          <a:xfrm>
            <a:off x="8991245" y="2453058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1162"/>
                </a:moveTo>
                <a:lnTo>
                  <a:pt x="1145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7" name="object 12157"/>
          <p:cNvSpPr/>
          <p:nvPr/>
        </p:nvSpPr>
        <p:spPr>
          <a:xfrm>
            <a:off x="9048157" y="2721510"/>
            <a:ext cx="29209" cy="98425"/>
          </a:xfrm>
          <a:custGeom>
            <a:avLst/>
            <a:gdLst/>
            <a:ahLst/>
            <a:cxnLst/>
            <a:rect l="l" t="t" r="r" b="b"/>
            <a:pathLst>
              <a:path w="29209" h="98425">
                <a:moveTo>
                  <a:pt x="0" y="98074"/>
                </a:moveTo>
                <a:lnTo>
                  <a:pt x="2863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8" name="object 12158"/>
          <p:cNvSpPr/>
          <p:nvPr/>
        </p:nvSpPr>
        <p:spPr>
          <a:xfrm>
            <a:off x="9086098" y="262379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5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9" name="object 12159"/>
          <p:cNvSpPr/>
          <p:nvPr/>
        </p:nvSpPr>
        <p:spPr>
          <a:xfrm>
            <a:off x="9114018" y="2493505"/>
            <a:ext cx="29209" cy="98425"/>
          </a:xfrm>
          <a:custGeom>
            <a:avLst/>
            <a:gdLst/>
            <a:ahLst/>
            <a:cxnLst/>
            <a:rect l="l" t="t" r="r" b="b"/>
            <a:pathLst>
              <a:path w="29209" h="98425">
                <a:moveTo>
                  <a:pt x="0" y="98074"/>
                </a:moveTo>
                <a:lnTo>
                  <a:pt x="2863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0" name="object 12160"/>
          <p:cNvSpPr/>
          <p:nvPr/>
        </p:nvSpPr>
        <p:spPr>
          <a:xfrm>
            <a:off x="3570655" y="2527151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39">
                <a:moveTo>
                  <a:pt x="22907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1" name="object 12161"/>
          <p:cNvSpPr/>
          <p:nvPr/>
        </p:nvSpPr>
        <p:spPr>
          <a:xfrm>
            <a:off x="3527345" y="2475250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89" h="26669">
                <a:moveTo>
                  <a:pt x="21476" y="26129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2" name="object 12162"/>
          <p:cNvSpPr/>
          <p:nvPr/>
        </p:nvSpPr>
        <p:spPr>
          <a:xfrm>
            <a:off x="3483676" y="2423349"/>
            <a:ext cx="22225" cy="26670"/>
          </a:xfrm>
          <a:custGeom>
            <a:avLst/>
            <a:gdLst/>
            <a:ahLst/>
            <a:cxnLst/>
            <a:rect l="l" t="t" r="r" b="b"/>
            <a:pathLst>
              <a:path w="22225" h="26669">
                <a:moveTo>
                  <a:pt x="21834" y="26129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3" name="object 12163"/>
          <p:cNvSpPr/>
          <p:nvPr/>
        </p:nvSpPr>
        <p:spPr>
          <a:xfrm>
            <a:off x="3438934" y="2370016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39">
                <a:moveTo>
                  <a:pt x="22907" y="27561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4" name="object 12164"/>
          <p:cNvSpPr txBox="1"/>
          <p:nvPr/>
        </p:nvSpPr>
        <p:spPr>
          <a:xfrm rot="17220000">
            <a:off x="15271196" y="461503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65" name="object 12165"/>
          <p:cNvSpPr txBox="1"/>
          <p:nvPr/>
        </p:nvSpPr>
        <p:spPr>
          <a:xfrm rot="17220000">
            <a:off x="15340259" y="463510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66" name="object 12166"/>
          <p:cNvSpPr txBox="1"/>
          <p:nvPr/>
        </p:nvSpPr>
        <p:spPr>
          <a:xfrm rot="17220000">
            <a:off x="15125157" y="457172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67" name="object 12167"/>
          <p:cNvSpPr txBox="1"/>
          <p:nvPr/>
        </p:nvSpPr>
        <p:spPr>
          <a:xfrm rot="17220000">
            <a:off x="14325133" y="4333573"/>
            <a:ext cx="15509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68" name="object 12168"/>
          <p:cNvSpPr txBox="1"/>
          <p:nvPr/>
        </p:nvSpPr>
        <p:spPr>
          <a:xfrm rot="17220000">
            <a:off x="14395326" y="435588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69" name="object 12169"/>
          <p:cNvSpPr txBox="1"/>
          <p:nvPr/>
        </p:nvSpPr>
        <p:spPr>
          <a:xfrm rot="17220000">
            <a:off x="13870214" y="936022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0" name="object 12170"/>
          <p:cNvSpPr txBox="1"/>
          <p:nvPr/>
        </p:nvSpPr>
        <p:spPr>
          <a:xfrm rot="17220000">
            <a:off x="13938937" y="938026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1" name="object 12171"/>
          <p:cNvSpPr txBox="1"/>
          <p:nvPr/>
        </p:nvSpPr>
        <p:spPr>
          <a:xfrm rot="17220000">
            <a:off x="13562030" y="926894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2" name="object 12172"/>
          <p:cNvSpPr txBox="1"/>
          <p:nvPr/>
        </p:nvSpPr>
        <p:spPr>
          <a:xfrm rot="17220000">
            <a:off x="13492610" y="924887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3" name="object 12173"/>
          <p:cNvSpPr txBox="1"/>
          <p:nvPr/>
        </p:nvSpPr>
        <p:spPr>
          <a:xfrm rot="17220000">
            <a:off x="13723837" y="931688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4" name="object 12174"/>
          <p:cNvSpPr txBox="1"/>
          <p:nvPr/>
        </p:nvSpPr>
        <p:spPr>
          <a:xfrm rot="17220000">
            <a:off x="13407402" y="922205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5" name="object 12175"/>
          <p:cNvSpPr txBox="1"/>
          <p:nvPr/>
        </p:nvSpPr>
        <p:spPr>
          <a:xfrm rot="17220000">
            <a:off x="14791919" y="625473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6" name="object 12176"/>
          <p:cNvSpPr txBox="1"/>
          <p:nvPr/>
        </p:nvSpPr>
        <p:spPr>
          <a:xfrm rot="17220000">
            <a:off x="14861340" y="627516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7" name="object 12177"/>
          <p:cNvSpPr txBox="1"/>
          <p:nvPr/>
        </p:nvSpPr>
        <p:spPr>
          <a:xfrm rot="17220000">
            <a:off x="14415012" y="614342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8" name="object 12178"/>
          <p:cNvSpPr txBox="1"/>
          <p:nvPr/>
        </p:nvSpPr>
        <p:spPr>
          <a:xfrm rot="17220000">
            <a:off x="14484074" y="616384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79" name="object 12179"/>
          <p:cNvSpPr txBox="1"/>
          <p:nvPr/>
        </p:nvSpPr>
        <p:spPr>
          <a:xfrm rot="17220000">
            <a:off x="14646221" y="621181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0" name="object 12180"/>
          <p:cNvSpPr txBox="1"/>
          <p:nvPr/>
        </p:nvSpPr>
        <p:spPr>
          <a:xfrm rot="17220000">
            <a:off x="13847664" y="597593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1" name="object 12181"/>
          <p:cNvSpPr txBox="1"/>
          <p:nvPr/>
        </p:nvSpPr>
        <p:spPr>
          <a:xfrm rot="17220000">
            <a:off x="13916048" y="599595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2" name="object 12182"/>
          <p:cNvSpPr txBox="1"/>
          <p:nvPr/>
        </p:nvSpPr>
        <p:spPr>
          <a:xfrm rot="20880000">
            <a:off x="13031362" y="1014666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3" name="object 12183"/>
          <p:cNvSpPr txBox="1"/>
          <p:nvPr/>
        </p:nvSpPr>
        <p:spPr>
          <a:xfrm rot="20880000">
            <a:off x="13047149" y="1021685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4" name="object 12184"/>
          <p:cNvSpPr txBox="1"/>
          <p:nvPr/>
        </p:nvSpPr>
        <p:spPr>
          <a:xfrm rot="20880000">
            <a:off x="12994174" y="999887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5" name="object 12185"/>
          <p:cNvSpPr txBox="1"/>
          <p:nvPr/>
        </p:nvSpPr>
        <p:spPr>
          <a:xfrm rot="20880000">
            <a:off x="12924377" y="967601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6" name="object 12186"/>
          <p:cNvSpPr txBox="1"/>
          <p:nvPr/>
        </p:nvSpPr>
        <p:spPr>
          <a:xfrm rot="20880000">
            <a:off x="12945495" y="976299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7" name="object 12187"/>
          <p:cNvSpPr txBox="1"/>
          <p:nvPr/>
        </p:nvSpPr>
        <p:spPr>
          <a:xfrm rot="20880000">
            <a:off x="12960886" y="983314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8" name="object 12188"/>
          <p:cNvSpPr txBox="1"/>
          <p:nvPr/>
        </p:nvSpPr>
        <p:spPr>
          <a:xfrm rot="20880000">
            <a:off x="8676708" y="1114709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89" name="object 12189"/>
          <p:cNvSpPr txBox="1"/>
          <p:nvPr/>
        </p:nvSpPr>
        <p:spPr>
          <a:xfrm rot="20880000">
            <a:off x="8692650" y="1121709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90" name="object 12190"/>
          <p:cNvSpPr txBox="1"/>
          <p:nvPr/>
        </p:nvSpPr>
        <p:spPr>
          <a:xfrm rot="20880000">
            <a:off x="8589958" y="1076362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91" name="object 12191"/>
          <p:cNvSpPr txBox="1"/>
          <p:nvPr/>
        </p:nvSpPr>
        <p:spPr>
          <a:xfrm rot="20880000">
            <a:off x="8606066" y="1083377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92" name="object 12192"/>
          <p:cNvSpPr txBox="1"/>
          <p:nvPr/>
        </p:nvSpPr>
        <p:spPr>
          <a:xfrm rot="20880000">
            <a:off x="8642525" y="10999296"/>
            <a:ext cx="1442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-4.71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93" name="object 12193"/>
          <p:cNvSpPr txBox="1"/>
          <p:nvPr/>
        </p:nvSpPr>
        <p:spPr>
          <a:xfrm rot="20880000">
            <a:off x="8571309" y="1067589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94" name="object 12194"/>
          <p:cNvSpPr txBox="1"/>
          <p:nvPr/>
        </p:nvSpPr>
        <p:spPr>
          <a:xfrm rot="20880000">
            <a:off x="6431565" y="1166594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95" name="object 12195"/>
          <p:cNvSpPr txBox="1"/>
          <p:nvPr/>
        </p:nvSpPr>
        <p:spPr>
          <a:xfrm rot="20880000">
            <a:off x="6299127" y="11776879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350">
              <a:latin typeface="Arial"/>
              <a:cs typeface="Arial"/>
            </a:endParaRPr>
          </a:p>
        </p:txBody>
      </p:sp>
      <p:sp>
        <p:nvSpPr>
          <p:cNvPr id="12196" name="object 12196"/>
          <p:cNvSpPr txBox="1"/>
          <p:nvPr/>
        </p:nvSpPr>
        <p:spPr>
          <a:xfrm rot="20880000">
            <a:off x="6447559" y="11735384"/>
            <a:ext cx="152216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97" name="object 12197"/>
          <p:cNvSpPr txBox="1"/>
          <p:nvPr/>
        </p:nvSpPr>
        <p:spPr>
          <a:xfrm rot="20880000">
            <a:off x="6344789" y="1128243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98" name="object 12198"/>
          <p:cNvSpPr txBox="1"/>
          <p:nvPr/>
        </p:nvSpPr>
        <p:spPr>
          <a:xfrm rot="20880000">
            <a:off x="6360859" y="1135255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99" name="object 12199"/>
          <p:cNvSpPr txBox="1"/>
          <p:nvPr/>
        </p:nvSpPr>
        <p:spPr>
          <a:xfrm rot="20880000">
            <a:off x="6397919" y="1151740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0" name="object 12200"/>
          <p:cNvSpPr txBox="1"/>
          <p:nvPr/>
        </p:nvSpPr>
        <p:spPr>
          <a:xfrm rot="20400000">
            <a:off x="6327091" y="1118552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1" name="object 12201"/>
          <p:cNvSpPr txBox="1"/>
          <p:nvPr/>
        </p:nvSpPr>
        <p:spPr>
          <a:xfrm rot="20880000">
            <a:off x="4978545" y="1199830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2" name="object 12202"/>
          <p:cNvSpPr txBox="1"/>
          <p:nvPr/>
        </p:nvSpPr>
        <p:spPr>
          <a:xfrm rot="20880000">
            <a:off x="4994487" y="1206830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3" name="object 12203"/>
          <p:cNvSpPr txBox="1"/>
          <p:nvPr/>
        </p:nvSpPr>
        <p:spPr>
          <a:xfrm rot="20880000">
            <a:off x="4944899" y="1184976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4" name="object 12204"/>
          <p:cNvSpPr txBox="1"/>
          <p:nvPr/>
        </p:nvSpPr>
        <p:spPr>
          <a:xfrm rot="20880000">
            <a:off x="4873146" y="1152710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5" name="object 12205"/>
          <p:cNvSpPr txBox="1"/>
          <p:nvPr/>
        </p:nvSpPr>
        <p:spPr>
          <a:xfrm rot="20880000">
            <a:off x="4891364" y="1161476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6" name="object 12206"/>
          <p:cNvSpPr txBox="1"/>
          <p:nvPr/>
        </p:nvSpPr>
        <p:spPr>
          <a:xfrm rot="20880000">
            <a:off x="4907471" y="1168491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7" name="object 12207"/>
          <p:cNvSpPr txBox="1"/>
          <p:nvPr/>
        </p:nvSpPr>
        <p:spPr>
          <a:xfrm rot="20880000">
            <a:off x="3720591" y="1228163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8" name="object 12208"/>
          <p:cNvSpPr txBox="1"/>
          <p:nvPr/>
        </p:nvSpPr>
        <p:spPr>
          <a:xfrm rot="20880000">
            <a:off x="3736698" y="1235142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09" name="object 12209"/>
          <p:cNvSpPr txBox="1"/>
          <p:nvPr/>
        </p:nvSpPr>
        <p:spPr>
          <a:xfrm rot="20880000">
            <a:off x="3682292" y="1211232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0" name="object 12210"/>
          <p:cNvSpPr txBox="1"/>
          <p:nvPr/>
        </p:nvSpPr>
        <p:spPr>
          <a:xfrm rot="20880000">
            <a:off x="3605822" y="1176919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1" name="object 12211"/>
          <p:cNvSpPr txBox="1"/>
          <p:nvPr/>
        </p:nvSpPr>
        <p:spPr>
          <a:xfrm rot="20880000">
            <a:off x="3624471" y="1185692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2" name="object 12212"/>
          <p:cNvSpPr txBox="1"/>
          <p:nvPr/>
        </p:nvSpPr>
        <p:spPr>
          <a:xfrm rot="20880000">
            <a:off x="3640579" y="1192707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3" name="object 12213"/>
          <p:cNvSpPr txBox="1"/>
          <p:nvPr/>
        </p:nvSpPr>
        <p:spPr>
          <a:xfrm rot="20880000">
            <a:off x="2146028" y="1264171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4" name="object 12214"/>
          <p:cNvSpPr txBox="1"/>
          <p:nvPr/>
        </p:nvSpPr>
        <p:spPr>
          <a:xfrm rot="20880000">
            <a:off x="2162135" y="1271151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5" name="object 12215"/>
          <p:cNvSpPr txBox="1"/>
          <p:nvPr/>
        </p:nvSpPr>
        <p:spPr>
          <a:xfrm rot="20880000">
            <a:off x="2107729" y="1247241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6" name="object 12216"/>
          <p:cNvSpPr txBox="1"/>
          <p:nvPr/>
        </p:nvSpPr>
        <p:spPr>
          <a:xfrm rot="20880000">
            <a:off x="2031213" y="12128598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-4.54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7" name="object 12217"/>
          <p:cNvSpPr txBox="1"/>
          <p:nvPr/>
        </p:nvSpPr>
        <p:spPr>
          <a:xfrm rot="20880000">
            <a:off x="2049512" y="12217907"/>
            <a:ext cx="14370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8" name="object 12218"/>
          <p:cNvSpPr txBox="1"/>
          <p:nvPr/>
        </p:nvSpPr>
        <p:spPr>
          <a:xfrm rot="20880000">
            <a:off x="2066016" y="1228716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19" name="object 12219"/>
          <p:cNvSpPr txBox="1"/>
          <p:nvPr/>
        </p:nvSpPr>
        <p:spPr>
          <a:xfrm rot="960000">
            <a:off x="13378683" y="835991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0" name="object 12220"/>
          <p:cNvSpPr txBox="1"/>
          <p:nvPr/>
        </p:nvSpPr>
        <p:spPr>
          <a:xfrm rot="960000">
            <a:off x="13360428" y="841897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1" name="object 12221"/>
          <p:cNvSpPr txBox="1"/>
          <p:nvPr/>
        </p:nvSpPr>
        <p:spPr>
          <a:xfrm rot="960000">
            <a:off x="13342890" y="847838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2" name="object 12222"/>
          <p:cNvSpPr txBox="1"/>
          <p:nvPr/>
        </p:nvSpPr>
        <p:spPr>
          <a:xfrm rot="960000">
            <a:off x="11637680" y="785879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3" name="object 12223"/>
          <p:cNvSpPr txBox="1"/>
          <p:nvPr/>
        </p:nvSpPr>
        <p:spPr>
          <a:xfrm rot="960000">
            <a:off x="11619757" y="791791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4" name="object 12224"/>
          <p:cNvSpPr txBox="1"/>
          <p:nvPr/>
        </p:nvSpPr>
        <p:spPr>
          <a:xfrm rot="960000">
            <a:off x="11602218" y="797732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5" name="object 12225"/>
          <p:cNvSpPr txBox="1"/>
          <p:nvPr/>
        </p:nvSpPr>
        <p:spPr>
          <a:xfrm rot="960000">
            <a:off x="10718499" y="758533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6" name="object 12226"/>
          <p:cNvSpPr txBox="1"/>
          <p:nvPr/>
        </p:nvSpPr>
        <p:spPr>
          <a:xfrm rot="960000">
            <a:off x="10700576" y="764480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7" name="object 12227"/>
          <p:cNvSpPr txBox="1"/>
          <p:nvPr/>
        </p:nvSpPr>
        <p:spPr>
          <a:xfrm rot="960000">
            <a:off x="10683063" y="770381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8" name="object 12228"/>
          <p:cNvSpPr txBox="1"/>
          <p:nvPr/>
        </p:nvSpPr>
        <p:spPr>
          <a:xfrm rot="960000">
            <a:off x="9191900" y="714042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29" name="object 12229"/>
          <p:cNvSpPr txBox="1"/>
          <p:nvPr/>
        </p:nvSpPr>
        <p:spPr>
          <a:xfrm rot="960000">
            <a:off x="9173977" y="719989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30" name="object 12230"/>
          <p:cNvSpPr txBox="1"/>
          <p:nvPr/>
        </p:nvSpPr>
        <p:spPr>
          <a:xfrm rot="960000">
            <a:off x="9156438" y="725895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31" name="object 12231"/>
          <p:cNvSpPr/>
          <p:nvPr/>
        </p:nvSpPr>
        <p:spPr>
          <a:xfrm>
            <a:off x="10334581" y="3109513"/>
            <a:ext cx="43180" cy="147320"/>
          </a:xfrm>
          <a:custGeom>
            <a:avLst/>
            <a:gdLst/>
            <a:ahLst/>
            <a:cxnLst/>
            <a:rect l="l" t="t" r="r" b="b"/>
            <a:pathLst>
              <a:path w="43179" h="147320">
                <a:moveTo>
                  <a:pt x="42594" y="0"/>
                </a:moveTo>
                <a:lnTo>
                  <a:pt x="0" y="14711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2" name="object 12232"/>
          <p:cNvSpPr/>
          <p:nvPr/>
        </p:nvSpPr>
        <p:spPr>
          <a:xfrm>
            <a:off x="10306304" y="328883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3" name="object 12233"/>
          <p:cNvSpPr/>
          <p:nvPr/>
        </p:nvSpPr>
        <p:spPr>
          <a:xfrm>
            <a:off x="10259414" y="3386556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4" name="object 12234"/>
          <p:cNvSpPr/>
          <p:nvPr/>
        </p:nvSpPr>
        <p:spPr>
          <a:xfrm>
            <a:off x="10231137" y="354905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5" name="object 12235"/>
          <p:cNvSpPr/>
          <p:nvPr/>
        </p:nvSpPr>
        <p:spPr>
          <a:xfrm>
            <a:off x="10184248" y="3646418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6" name="object 12236"/>
          <p:cNvSpPr/>
          <p:nvPr/>
        </p:nvSpPr>
        <p:spPr>
          <a:xfrm>
            <a:off x="10155970" y="380892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7" name="object 12237"/>
          <p:cNvSpPr/>
          <p:nvPr/>
        </p:nvSpPr>
        <p:spPr>
          <a:xfrm>
            <a:off x="10109081" y="3906280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8" name="object 12238"/>
          <p:cNvSpPr/>
          <p:nvPr/>
        </p:nvSpPr>
        <p:spPr>
          <a:xfrm>
            <a:off x="10080804" y="406878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9" name="object 12239"/>
          <p:cNvSpPr/>
          <p:nvPr/>
        </p:nvSpPr>
        <p:spPr>
          <a:xfrm>
            <a:off x="10033914" y="4166142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0" name="object 12240"/>
          <p:cNvSpPr/>
          <p:nvPr/>
        </p:nvSpPr>
        <p:spPr>
          <a:xfrm>
            <a:off x="10005637" y="4328645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1" name="object 12241"/>
          <p:cNvSpPr/>
          <p:nvPr/>
        </p:nvSpPr>
        <p:spPr>
          <a:xfrm>
            <a:off x="9958747" y="4426004"/>
            <a:ext cx="38100" cy="130810"/>
          </a:xfrm>
          <a:custGeom>
            <a:avLst/>
            <a:gdLst/>
            <a:ahLst/>
            <a:cxnLst/>
            <a:rect l="l" t="t" r="r" b="b"/>
            <a:pathLst>
              <a:path w="38100" h="130810">
                <a:moveTo>
                  <a:pt x="37583" y="0"/>
                </a:moveTo>
                <a:lnTo>
                  <a:pt x="0" y="1302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2" name="object 12242"/>
          <p:cNvSpPr/>
          <p:nvPr/>
        </p:nvSpPr>
        <p:spPr>
          <a:xfrm>
            <a:off x="9930471" y="458850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3" name="object 12243"/>
          <p:cNvSpPr/>
          <p:nvPr/>
        </p:nvSpPr>
        <p:spPr>
          <a:xfrm>
            <a:off x="9883581" y="4686224"/>
            <a:ext cx="38100" cy="130175"/>
          </a:xfrm>
          <a:custGeom>
            <a:avLst/>
            <a:gdLst/>
            <a:ahLst/>
            <a:cxnLst/>
            <a:rect l="l" t="t" r="r" b="b"/>
            <a:pathLst>
              <a:path w="38100" h="130175">
                <a:moveTo>
                  <a:pt x="37583" y="0"/>
                </a:moveTo>
                <a:lnTo>
                  <a:pt x="0" y="12993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4" name="object 12244"/>
          <p:cNvSpPr/>
          <p:nvPr/>
        </p:nvSpPr>
        <p:spPr>
          <a:xfrm>
            <a:off x="9855304" y="4848369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514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5" name="object 12245"/>
          <p:cNvSpPr/>
          <p:nvPr/>
        </p:nvSpPr>
        <p:spPr>
          <a:xfrm>
            <a:off x="9719646" y="4941432"/>
            <a:ext cx="126364" cy="34290"/>
          </a:xfrm>
          <a:custGeom>
            <a:avLst/>
            <a:gdLst/>
            <a:ahLst/>
            <a:cxnLst/>
            <a:rect l="l" t="t" r="r" b="b"/>
            <a:pathLst>
              <a:path w="126365" h="34289">
                <a:moveTo>
                  <a:pt x="126351" y="4653"/>
                </a:moveTo>
                <a:lnTo>
                  <a:pt x="117761" y="34003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6" name="object 12246"/>
          <p:cNvSpPr/>
          <p:nvPr/>
        </p:nvSpPr>
        <p:spPr>
          <a:xfrm>
            <a:off x="9722152" y="3101997"/>
            <a:ext cx="648335" cy="1863089"/>
          </a:xfrm>
          <a:custGeom>
            <a:avLst/>
            <a:gdLst/>
            <a:ahLst/>
            <a:cxnLst/>
            <a:rect l="l" t="t" r="r" b="b"/>
            <a:pathLst>
              <a:path w="648334" h="1863089">
                <a:moveTo>
                  <a:pt x="648222" y="0"/>
                </a:moveTo>
                <a:lnTo>
                  <a:pt x="109528" y="1862701"/>
                </a:lnTo>
                <a:lnTo>
                  <a:pt x="0" y="18312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7" name="object 12247"/>
          <p:cNvSpPr/>
          <p:nvPr/>
        </p:nvSpPr>
        <p:spPr>
          <a:xfrm>
            <a:off x="2268124" y="10652309"/>
            <a:ext cx="119380" cy="405765"/>
          </a:xfrm>
          <a:custGeom>
            <a:avLst/>
            <a:gdLst/>
            <a:ahLst/>
            <a:cxnLst/>
            <a:rect l="l" t="t" r="r" b="b"/>
            <a:pathLst>
              <a:path w="119380" h="405765">
                <a:moveTo>
                  <a:pt x="119192" y="0"/>
                </a:moveTo>
                <a:lnTo>
                  <a:pt x="0" y="40554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8" name="object 12248"/>
          <p:cNvSpPr/>
          <p:nvPr/>
        </p:nvSpPr>
        <p:spPr>
          <a:xfrm>
            <a:off x="4213509" y="10928994"/>
            <a:ext cx="90805" cy="397510"/>
          </a:xfrm>
          <a:custGeom>
            <a:avLst/>
            <a:gdLst/>
            <a:ahLst/>
            <a:cxnLst/>
            <a:rect l="l" t="t" r="r" b="b"/>
            <a:pathLst>
              <a:path w="90804" h="397509">
                <a:moveTo>
                  <a:pt x="90557" y="397309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9" name="object 12249"/>
          <p:cNvSpPr/>
          <p:nvPr/>
        </p:nvSpPr>
        <p:spPr>
          <a:xfrm>
            <a:off x="3953289" y="10672353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5771" y="7516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0" name="object 12250"/>
          <p:cNvSpPr/>
          <p:nvPr/>
        </p:nvSpPr>
        <p:spPr>
          <a:xfrm>
            <a:off x="1620975" y="9996569"/>
            <a:ext cx="304800" cy="118745"/>
          </a:xfrm>
          <a:custGeom>
            <a:avLst/>
            <a:gdLst/>
            <a:ahLst/>
            <a:cxnLst/>
            <a:rect l="l" t="t" r="r" b="b"/>
            <a:pathLst>
              <a:path w="304800" h="118745">
                <a:moveTo>
                  <a:pt x="304603" y="79103"/>
                </a:moveTo>
                <a:lnTo>
                  <a:pt x="35077" y="0"/>
                </a:lnTo>
                <a:lnTo>
                  <a:pt x="0" y="11847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1" name="object 12251"/>
          <p:cNvSpPr/>
          <p:nvPr/>
        </p:nvSpPr>
        <p:spPr>
          <a:xfrm>
            <a:off x="1608447" y="9975451"/>
            <a:ext cx="309880" cy="123189"/>
          </a:xfrm>
          <a:custGeom>
            <a:avLst/>
            <a:gdLst/>
            <a:ahLst/>
            <a:cxnLst/>
            <a:rect l="l" t="t" r="r" b="b"/>
            <a:pathLst>
              <a:path w="309880" h="123190">
                <a:moveTo>
                  <a:pt x="309615" y="80535"/>
                </a:moveTo>
                <a:lnTo>
                  <a:pt x="36151" y="0"/>
                </a:lnTo>
                <a:lnTo>
                  <a:pt x="0" y="1227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2" name="object 12252"/>
          <p:cNvSpPr/>
          <p:nvPr/>
        </p:nvSpPr>
        <p:spPr>
          <a:xfrm>
            <a:off x="1130381" y="11737669"/>
            <a:ext cx="15240" cy="130810"/>
          </a:xfrm>
          <a:custGeom>
            <a:avLst/>
            <a:gdLst/>
            <a:ahLst/>
            <a:cxnLst/>
            <a:rect l="l" t="t" r="r" b="b"/>
            <a:pathLst>
              <a:path w="15240" h="130809">
                <a:moveTo>
                  <a:pt x="14725" y="0"/>
                </a:moveTo>
                <a:lnTo>
                  <a:pt x="9135" y="32462"/>
                </a:lnTo>
                <a:lnTo>
                  <a:pt x="4814" y="65105"/>
                </a:lnTo>
                <a:lnTo>
                  <a:pt x="1768" y="97891"/>
                </a:lnTo>
                <a:lnTo>
                  <a:pt x="0" y="13078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3" name="object 12253"/>
          <p:cNvSpPr/>
          <p:nvPr/>
        </p:nvSpPr>
        <p:spPr>
          <a:xfrm>
            <a:off x="1118432" y="11746879"/>
            <a:ext cx="12700" cy="116205"/>
          </a:xfrm>
          <a:custGeom>
            <a:avLst/>
            <a:gdLst/>
            <a:ahLst/>
            <a:cxnLst/>
            <a:rect l="l" t="t" r="r" b="b"/>
            <a:pathLst>
              <a:path w="12700" h="116204">
                <a:moveTo>
                  <a:pt x="12527" y="0"/>
                </a:moveTo>
                <a:lnTo>
                  <a:pt x="7516" y="30066"/>
                </a:lnTo>
                <a:lnTo>
                  <a:pt x="3937" y="60491"/>
                </a:lnTo>
                <a:lnTo>
                  <a:pt x="1073" y="90915"/>
                </a:lnTo>
                <a:lnTo>
                  <a:pt x="0" y="11597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4" name="object 12254"/>
          <p:cNvSpPr/>
          <p:nvPr/>
        </p:nvSpPr>
        <p:spPr>
          <a:xfrm>
            <a:off x="1108052" y="11896497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20">
                <a:moveTo>
                  <a:pt x="7158" y="0"/>
                </a:moveTo>
                <a:lnTo>
                  <a:pt x="6442" y="6442"/>
                </a:lnTo>
                <a:lnTo>
                  <a:pt x="2505" y="23623"/>
                </a:lnTo>
                <a:lnTo>
                  <a:pt x="0" y="3293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5" name="object 12255"/>
          <p:cNvSpPr/>
          <p:nvPr/>
        </p:nvSpPr>
        <p:spPr>
          <a:xfrm>
            <a:off x="1079775" y="11960925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0"/>
                </a:moveTo>
                <a:lnTo>
                  <a:pt x="12169" y="8232"/>
                </a:lnTo>
                <a:lnTo>
                  <a:pt x="3937" y="23623"/>
                </a:lnTo>
                <a:lnTo>
                  <a:pt x="0" y="2970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6" name="object 12256"/>
          <p:cNvSpPr/>
          <p:nvPr/>
        </p:nvSpPr>
        <p:spPr>
          <a:xfrm>
            <a:off x="965593" y="12017479"/>
            <a:ext cx="93980" cy="67310"/>
          </a:xfrm>
          <a:custGeom>
            <a:avLst/>
            <a:gdLst/>
            <a:ahLst/>
            <a:cxnLst/>
            <a:rect l="l" t="t" r="r" b="b"/>
            <a:pathLst>
              <a:path w="93980" h="67309">
                <a:moveTo>
                  <a:pt x="93779" y="0"/>
                </a:moveTo>
                <a:lnTo>
                  <a:pt x="60491" y="32214"/>
                </a:lnTo>
                <a:lnTo>
                  <a:pt x="15749" y="59775"/>
                </a:lnTo>
                <a:lnTo>
                  <a:pt x="0" y="6693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7" name="object 12257"/>
          <p:cNvSpPr/>
          <p:nvPr/>
        </p:nvSpPr>
        <p:spPr>
          <a:xfrm>
            <a:off x="1318963" y="12430333"/>
            <a:ext cx="27940" cy="32384"/>
          </a:xfrm>
          <a:custGeom>
            <a:avLst/>
            <a:gdLst/>
            <a:ahLst/>
            <a:cxnLst/>
            <a:rect l="l" t="t" r="r" b="b"/>
            <a:pathLst>
              <a:path w="27940" h="32384">
                <a:moveTo>
                  <a:pt x="0" y="0"/>
                </a:moveTo>
                <a:lnTo>
                  <a:pt x="6719" y="8172"/>
                </a:lnTo>
                <a:lnTo>
                  <a:pt x="13539" y="16260"/>
                </a:lnTo>
                <a:lnTo>
                  <a:pt x="20461" y="24261"/>
                </a:lnTo>
                <a:lnTo>
                  <a:pt x="27482" y="3217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8" name="object 12258"/>
          <p:cNvSpPr/>
          <p:nvPr/>
        </p:nvSpPr>
        <p:spPr>
          <a:xfrm>
            <a:off x="1851352" y="12721735"/>
            <a:ext cx="313055" cy="21590"/>
          </a:xfrm>
          <a:custGeom>
            <a:avLst/>
            <a:gdLst/>
            <a:ahLst/>
            <a:cxnLst/>
            <a:rect l="l" t="t" r="r" b="b"/>
            <a:pathLst>
              <a:path w="313055" h="21590">
                <a:moveTo>
                  <a:pt x="0" y="12117"/>
                </a:moveTo>
                <a:lnTo>
                  <a:pt x="52175" y="18212"/>
                </a:lnTo>
                <a:lnTo>
                  <a:pt x="104526" y="21053"/>
                </a:lnTo>
                <a:lnTo>
                  <a:pt x="156904" y="20647"/>
                </a:lnTo>
                <a:lnTo>
                  <a:pt x="209156" y="16999"/>
                </a:lnTo>
                <a:lnTo>
                  <a:pt x="261131" y="10114"/>
                </a:lnTo>
                <a:lnTo>
                  <a:pt x="31267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9" name="object 12259"/>
          <p:cNvSpPr/>
          <p:nvPr/>
        </p:nvSpPr>
        <p:spPr>
          <a:xfrm>
            <a:off x="2044772" y="9670132"/>
            <a:ext cx="2028189" cy="1002665"/>
          </a:xfrm>
          <a:custGeom>
            <a:avLst/>
            <a:gdLst/>
            <a:ahLst/>
            <a:cxnLst/>
            <a:rect l="l" t="t" r="r" b="b"/>
            <a:pathLst>
              <a:path w="2028189" h="1002665">
                <a:moveTo>
                  <a:pt x="1908517" y="1002222"/>
                </a:moveTo>
                <a:lnTo>
                  <a:pt x="2028068" y="596322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0" name="object 12260"/>
          <p:cNvSpPr/>
          <p:nvPr/>
        </p:nvSpPr>
        <p:spPr>
          <a:xfrm>
            <a:off x="736156" y="9995496"/>
            <a:ext cx="479425" cy="1621790"/>
          </a:xfrm>
          <a:custGeom>
            <a:avLst/>
            <a:gdLst/>
            <a:ahLst/>
            <a:cxnLst/>
            <a:rect l="l" t="t" r="r" b="b"/>
            <a:pathLst>
              <a:path w="479425" h="1621790">
                <a:moveTo>
                  <a:pt x="479276" y="0"/>
                </a:moveTo>
                <a:lnTo>
                  <a:pt x="23265" y="1542706"/>
                </a:lnTo>
                <a:lnTo>
                  <a:pt x="0" y="162145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1" name="object 12261"/>
          <p:cNvSpPr/>
          <p:nvPr/>
        </p:nvSpPr>
        <p:spPr>
          <a:xfrm>
            <a:off x="1032169" y="12462752"/>
            <a:ext cx="314960" cy="282575"/>
          </a:xfrm>
          <a:custGeom>
            <a:avLst/>
            <a:gdLst/>
            <a:ahLst/>
            <a:cxnLst/>
            <a:rect l="l" t="t" r="r" b="b"/>
            <a:pathLst>
              <a:path w="314959" h="282575">
                <a:moveTo>
                  <a:pt x="314626" y="0"/>
                </a:moveTo>
                <a:lnTo>
                  <a:pt x="0" y="28241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2" name="object 12262"/>
          <p:cNvSpPr/>
          <p:nvPr/>
        </p:nvSpPr>
        <p:spPr>
          <a:xfrm>
            <a:off x="1031980" y="12745008"/>
            <a:ext cx="757555" cy="407034"/>
          </a:xfrm>
          <a:custGeom>
            <a:avLst/>
            <a:gdLst/>
            <a:ahLst/>
            <a:cxnLst/>
            <a:rect l="l" t="t" r="r" b="b"/>
            <a:pathLst>
              <a:path w="757555" h="407034">
                <a:moveTo>
                  <a:pt x="0" y="0"/>
                </a:moveTo>
                <a:lnTo>
                  <a:pt x="33537" y="35909"/>
                </a:lnTo>
                <a:lnTo>
                  <a:pt x="68332" y="70389"/>
                </a:lnTo>
                <a:lnTo>
                  <a:pt x="104337" y="103416"/>
                </a:lnTo>
                <a:lnTo>
                  <a:pt x="141504" y="134964"/>
                </a:lnTo>
                <a:lnTo>
                  <a:pt x="179787" y="165006"/>
                </a:lnTo>
                <a:lnTo>
                  <a:pt x="219137" y="193518"/>
                </a:lnTo>
                <a:lnTo>
                  <a:pt x="259507" y="220474"/>
                </a:lnTo>
                <a:lnTo>
                  <a:pt x="300849" y="245848"/>
                </a:lnTo>
                <a:lnTo>
                  <a:pt x="343117" y="269615"/>
                </a:lnTo>
                <a:lnTo>
                  <a:pt x="386262" y="291750"/>
                </a:lnTo>
                <a:lnTo>
                  <a:pt x="430236" y="312226"/>
                </a:lnTo>
                <a:lnTo>
                  <a:pt x="474994" y="331018"/>
                </a:lnTo>
                <a:lnTo>
                  <a:pt x="520485" y="348101"/>
                </a:lnTo>
                <a:lnTo>
                  <a:pt x="566665" y="363450"/>
                </a:lnTo>
                <a:lnTo>
                  <a:pt x="613484" y="377038"/>
                </a:lnTo>
                <a:lnTo>
                  <a:pt x="660895" y="388840"/>
                </a:lnTo>
                <a:lnTo>
                  <a:pt x="708852" y="398830"/>
                </a:lnTo>
                <a:lnTo>
                  <a:pt x="757305" y="40698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3" name="object 12263"/>
          <p:cNvSpPr/>
          <p:nvPr/>
        </p:nvSpPr>
        <p:spPr>
          <a:xfrm>
            <a:off x="1789563" y="12734068"/>
            <a:ext cx="62230" cy="418465"/>
          </a:xfrm>
          <a:custGeom>
            <a:avLst/>
            <a:gdLst/>
            <a:ahLst/>
            <a:cxnLst/>
            <a:rect l="l" t="t" r="r" b="b"/>
            <a:pathLst>
              <a:path w="62230" h="418465">
                <a:moveTo>
                  <a:pt x="0" y="418069"/>
                </a:moveTo>
                <a:lnTo>
                  <a:pt x="6192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4" name="object 12264"/>
          <p:cNvSpPr/>
          <p:nvPr/>
        </p:nvSpPr>
        <p:spPr>
          <a:xfrm>
            <a:off x="1289526" y="12453446"/>
            <a:ext cx="48895" cy="43815"/>
          </a:xfrm>
          <a:custGeom>
            <a:avLst/>
            <a:gdLst/>
            <a:ahLst/>
            <a:cxnLst/>
            <a:rect l="l" t="t" r="r" b="b"/>
            <a:pathLst>
              <a:path w="48894" h="43815">
                <a:moveTo>
                  <a:pt x="48679" y="0"/>
                </a:moveTo>
                <a:lnTo>
                  <a:pt x="0" y="4366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5" name="object 12265"/>
          <p:cNvSpPr/>
          <p:nvPr/>
        </p:nvSpPr>
        <p:spPr>
          <a:xfrm>
            <a:off x="1239057" y="12520022"/>
            <a:ext cx="25400" cy="22860"/>
          </a:xfrm>
          <a:custGeom>
            <a:avLst/>
            <a:gdLst/>
            <a:ahLst/>
            <a:cxnLst/>
            <a:rect l="l" t="t" r="r" b="b"/>
            <a:pathLst>
              <a:path w="25400" h="22859">
                <a:moveTo>
                  <a:pt x="25055" y="0"/>
                </a:moveTo>
                <a:lnTo>
                  <a:pt x="0" y="2254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6" name="object 12266"/>
          <p:cNvSpPr/>
          <p:nvPr/>
        </p:nvSpPr>
        <p:spPr>
          <a:xfrm>
            <a:off x="1188945" y="12565122"/>
            <a:ext cx="25400" cy="22860"/>
          </a:xfrm>
          <a:custGeom>
            <a:avLst/>
            <a:gdLst/>
            <a:ahLst/>
            <a:cxnLst/>
            <a:rect l="l" t="t" r="r" b="b"/>
            <a:pathLst>
              <a:path w="25400" h="22859">
                <a:moveTo>
                  <a:pt x="25055" y="0"/>
                </a:moveTo>
                <a:lnTo>
                  <a:pt x="0" y="2254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7" name="object 12267"/>
          <p:cNvSpPr/>
          <p:nvPr/>
        </p:nvSpPr>
        <p:spPr>
          <a:xfrm>
            <a:off x="1100893" y="12610222"/>
            <a:ext cx="62865" cy="57150"/>
          </a:xfrm>
          <a:custGeom>
            <a:avLst/>
            <a:gdLst/>
            <a:ahLst/>
            <a:cxnLst/>
            <a:rect l="l" t="t" r="r" b="b"/>
            <a:pathLst>
              <a:path w="62865" h="57150">
                <a:moveTo>
                  <a:pt x="62638" y="0"/>
                </a:moveTo>
                <a:lnTo>
                  <a:pt x="0" y="5655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8" name="object 12268"/>
          <p:cNvSpPr/>
          <p:nvPr/>
        </p:nvSpPr>
        <p:spPr>
          <a:xfrm>
            <a:off x="1050424" y="12689326"/>
            <a:ext cx="25400" cy="22860"/>
          </a:xfrm>
          <a:custGeom>
            <a:avLst/>
            <a:gdLst/>
            <a:ahLst/>
            <a:cxnLst/>
            <a:rect l="l" t="t" r="r" b="b"/>
            <a:pathLst>
              <a:path w="25400" h="22859">
                <a:moveTo>
                  <a:pt x="25055" y="0"/>
                </a:moveTo>
                <a:lnTo>
                  <a:pt x="0" y="2254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9" name="object 12269"/>
          <p:cNvSpPr/>
          <p:nvPr/>
        </p:nvSpPr>
        <p:spPr>
          <a:xfrm>
            <a:off x="1014272" y="12734426"/>
            <a:ext cx="13335" cy="24130"/>
          </a:xfrm>
          <a:custGeom>
            <a:avLst/>
            <a:gdLst/>
            <a:ahLst/>
            <a:cxnLst/>
            <a:rect l="l" t="t" r="r" b="b"/>
            <a:pathLst>
              <a:path w="13334" h="24129">
                <a:moveTo>
                  <a:pt x="11096" y="0"/>
                </a:moveTo>
                <a:lnTo>
                  <a:pt x="0" y="10022"/>
                </a:lnTo>
                <a:lnTo>
                  <a:pt x="13243" y="2398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0" name="object 12270"/>
          <p:cNvSpPr/>
          <p:nvPr/>
        </p:nvSpPr>
        <p:spPr>
          <a:xfrm>
            <a:off x="1050424" y="12783463"/>
            <a:ext cx="60960" cy="59055"/>
          </a:xfrm>
          <a:custGeom>
            <a:avLst/>
            <a:gdLst/>
            <a:ahLst/>
            <a:cxnLst/>
            <a:rect l="l" t="t" r="r" b="b"/>
            <a:pathLst>
              <a:path w="60959" h="59054">
                <a:moveTo>
                  <a:pt x="0" y="0"/>
                </a:moveTo>
                <a:lnTo>
                  <a:pt x="20760" y="21118"/>
                </a:lnTo>
                <a:lnTo>
                  <a:pt x="50469" y="50111"/>
                </a:lnTo>
                <a:lnTo>
                  <a:pt x="60491" y="5905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1" name="object 12271"/>
          <p:cNvSpPr/>
          <p:nvPr/>
        </p:nvSpPr>
        <p:spPr>
          <a:xfrm>
            <a:off x="1135971" y="12865072"/>
            <a:ext cx="26034" cy="22225"/>
          </a:xfrm>
          <a:custGeom>
            <a:avLst/>
            <a:gdLst/>
            <a:ahLst/>
            <a:cxnLst/>
            <a:rect l="l" t="t" r="r" b="b"/>
            <a:pathLst>
              <a:path w="26034" h="22225">
                <a:moveTo>
                  <a:pt x="0" y="0"/>
                </a:moveTo>
                <a:lnTo>
                  <a:pt x="25771" y="2183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2" name="object 12272"/>
          <p:cNvSpPr/>
          <p:nvPr/>
        </p:nvSpPr>
        <p:spPr>
          <a:xfrm>
            <a:off x="1188229" y="12908025"/>
            <a:ext cx="27305" cy="20955"/>
          </a:xfrm>
          <a:custGeom>
            <a:avLst/>
            <a:gdLst/>
            <a:ahLst/>
            <a:cxnLst/>
            <a:rect l="l" t="t" r="r" b="b"/>
            <a:pathLst>
              <a:path w="27305" h="20954">
                <a:moveTo>
                  <a:pt x="0" y="0"/>
                </a:moveTo>
                <a:lnTo>
                  <a:pt x="7516" y="5726"/>
                </a:lnTo>
                <a:lnTo>
                  <a:pt x="27203" y="2040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3" name="object 12273"/>
          <p:cNvSpPr/>
          <p:nvPr/>
        </p:nvSpPr>
        <p:spPr>
          <a:xfrm>
            <a:off x="1242636" y="12948114"/>
            <a:ext cx="71120" cy="46355"/>
          </a:xfrm>
          <a:custGeom>
            <a:avLst/>
            <a:gdLst/>
            <a:ahLst/>
            <a:cxnLst/>
            <a:rect l="l" t="t" r="r" b="b"/>
            <a:pathLst>
              <a:path w="71119" h="46354">
                <a:moveTo>
                  <a:pt x="0" y="0"/>
                </a:moveTo>
                <a:lnTo>
                  <a:pt x="20402" y="13959"/>
                </a:lnTo>
                <a:lnTo>
                  <a:pt x="55122" y="36509"/>
                </a:lnTo>
                <a:lnTo>
                  <a:pt x="70871" y="4581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4" name="object 12274"/>
          <p:cNvSpPr/>
          <p:nvPr/>
        </p:nvSpPr>
        <p:spPr>
          <a:xfrm>
            <a:off x="1342858" y="13011111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0" y="0"/>
                </a:moveTo>
                <a:lnTo>
                  <a:pt x="26487" y="15033"/>
                </a:lnTo>
                <a:lnTo>
                  <a:pt x="29350" y="1646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5" name="object 12275"/>
          <p:cNvSpPr/>
          <p:nvPr/>
        </p:nvSpPr>
        <p:spPr>
          <a:xfrm>
            <a:off x="1402276" y="13043324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40">
                <a:moveTo>
                  <a:pt x="0" y="0"/>
                </a:moveTo>
                <a:lnTo>
                  <a:pt x="3937" y="1789"/>
                </a:lnTo>
                <a:lnTo>
                  <a:pt x="30424" y="1467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6" name="object 12276"/>
          <p:cNvSpPr/>
          <p:nvPr/>
        </p:nvSpPr>
        <p:spPr>
          <a:xfrm>
            <a:off x="1463841" y="13071602"/>
            <a:ext cx="78740" cy="31750"/>
          </a:xfrm>
          <a:custGeom>
            <a:avLst/>
            <a:gdLst/>
            <a:ahLst/>
            <a:cxnLst/>
            <a:rect l="l" t="t" r="r" b="b"/>
            <a:pathLst>
              <a:path w="78740" h="31750">
                <a:moveTo>
                  <a:pt x="0" y="0"/>
                </a:moveTo>
                <a:lnTo>
                  <a:pt x="17538" y="7874"/>
                </a:lnTo>
                <a:lnTo>
                  <a:pt x="56196" y="23265"/>
                </a:lnTo>
                <a:lnTo>
                  <a:pt x="78388" y="3149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7" name="object 12277"/>
          <p:cNvSpPr/>
          <p:nvPr/>
        </p:nvSpPr>
        <p:spPr>
          <a:xfrm>
            <a:off x="1574085" y="13113838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4">
                <a:moveTo>
                  <a:pt x="0" y="0"/>
                </a:moveTo>
                <a:lnTo>
                  <a:pt x="24339" y="7874"/>
                </a:lnTo>
                <a:lnTo>
                  <a:pt x="32214" y="1038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8" name="object 12278"/>
          <p:cNvSpPr/>
          <p:nvPr/>
        </p:nvSpPr>
        <p:spPr>
          <a:xfrm>
            <a:off x="1638872" y="13133525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19" h="8890">
                <a:moveTo>
                  <a:pt x="0" y="0"/>
                </a:moveTo>
                <a:lnTo>
                  <a:pt x="32930" y="859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9" name="object 12279"/>
          <p:cNvSpPr/>
          <p:nvPr/>
        </p:nvSpPr>
        <p:spPr>
          <a:xfrm>
            <a:off x="1704732" y="13149633"/>
            <a:ext cx="83185" cy="15240"/>
          </a:xfrm>
          <a:custGeom>
            <a:avLst/>
            <a:gdLst/>
            <a:ahLst/>
            <a:cxnLst/>
            <a:rect l="l" t="t" r="r" b="b"/>
            <a:pathLst>
              <a:path w="83185" h="15240">
                <a:moveTo>
                  <a:pt x="0" y="0"/>
                </a:moveTo>
                <a:lnTo>
                  <a:pt x="13959" y="2863"/>
                </a:lnTo>
                <a:lnTo>
                  <a:pt x="54406" y="10738"/>
                </a:lnTo>
                <a:lnTo>
                  <a:pt x="83041" y="1503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0" name="object 12280"/>
          <p:cNvSpPr/>
          <p:nvPr/>
        </p:nvSpPr>
        <p:spPr>
          <a:xfrm>
            <a:off x="1803522" y="13112049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646"/>
                </a:moveTo>
                <a:lnTo>
                  <a:pt x="465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1" name="object 12281"/>
          <p:cNvSpPr/>
          <p:nvPr/>
        </p:nvSpPr>
        <p:spPr>
          <a:xfrm>
            <a:off x="1813187" y="1304511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646"/>
                </a:moveTo>
                <a:lnTo>
                  <a:pt x="501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2" name="object 12282"/>
          <p:cNvSpPr/>
          <p:nvPr/>
        </p:nvSpPr>
        <p:spPr>
          <a:xfrm>
            <a:off x="1823209" y="12928069"/>
            <a:ext cx="12700" cy="83820"/>
          </a:xfrm>
          <a:custGeom>
            <a:avLst/>
            <a:gdLst/>
            <a:ahLst/>
            <a:cxnLst/>
            <a:rect l="l" t="t" r="r" b="b"/>
            <a:pathLst>
              <a:path w="12700" h="83819">
                <a:moveTo>
                  <a:pt x="0" y="83757"/>
                </a:moveTo>
                <a:lnTo>
                  <a:pt x="1252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3" name="object 12283"/>
          <p:cNvSpPr/>
          <p:nvPr/>
        </p:nvSpPr>
        <p:spPr>
          <a:xfrm>
            <a:off x="1840748" y="1286113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4">
                <a:moveTo>
                  <a:pt x="0" y="33646"/>
                </a:moveTo>
                <a:lnTo>
                  <a:pt x="465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4" name="object 12284"/>
          <p:cNvSpPr/>
          <p:nvPr/>
        </p:nvSpPr>
        <p:spPr>
          <a:xfrm>
            <a:off x="1850412" y="12794201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4">
                <a:moveTo>
                  <a:pt x="0" y="33646"/>
                </a:moveTo>
                <a:lnTo>
                  <a:pt x="501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5" name="object 12285"/>
          <p:cNvSpPr/>
          <p:nvPr/>
        </p:nvSpPr>
        <p:spPr>
          <a:xfrm>
            <a:off x="1860434" y="12748385"/>
            <a:ext cx="73660" cy="12700"/>
          </a:xfrm>
          <a:custGeom>
            <a:avLst/>
            <a:gdLst/>
            <a:ahLst/>
            <a:cxnLst/>
            <a:rect l="l" t="t" r="r" b="b"/>
            <a:pathLst>
              <a:path w="73660" h="12700">
                <a:moveTo>
                  <a:pt x="0" y="12527"/>
                </a:moveTo>
                <a:lnTo>
                  <a:pt x="1789" y="0"/>
                </a:lnTo>
                <a:lnTo>
                  <a:pt x="35793" y="3937"/>
                </a:lnTo>
                <a:lnTo>
                  <a:pt x="69797" y="6442"/>
                </a:lnTo>
                <a:lnTo>
                  <a:pt x="73376" y="644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6" name="object 12286"/>
          <p:cNvSpPr/>
          <p:nvPr/>
        </p:nvSpPr>
        <p:spPr>
          <a:xfrm>
            <a:off x="1967815" y="1275554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4">
                <a:moveTo>
                  <a:pt x="0" y="357"/>
                </a:moveTo>
                <a:lnTo>
                  <a:pt x="30424" y="0"/>
                </a:ln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7" name="object 12287"/>
          <p:cNvSpPr/>
          <p:nvPr/>
        </p:nvSpPr>
        <p:spPr>
          <a:xfrm>
            <a:off x="2035465" y="12750891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0" y="2863"/>
                </a:moveTo>
                <a:lnTo>
                  <a:pt x="30782" y="357"/>
                </a:ln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8" name="object 12288"/>
          <p:cNvSpPr/>
          <p:nvPr/>
        </p:nvSpPr>
        <p:spPr>
          <a:xfrm>
            <a:off x="2102757" y="12734426"/>
            <a:ext cx="64769" cy="12700"/>
          </a:xfrm>
          <a:custGeom>
            <a:avLst/>
            <a:gdLst/>
            <a:ahLst/>
            <a:cxnLst/>
            <a:rect l="l" t="t" r="r" b="b"/>
            <a:pathLst>
              <a:path w="64769" h="12700">
                <a:moveTo>
                  <a:pt x="0" y="12169"/>
                </a:moveTo>
                <a:lnTo>
                  <a:pt x="31140" y="6800"/>
                </a:lnTo>
                <a:lnTo>
                  <a:pt x="64428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9" name="object 12289"/>
          <p:cNvSpPr/>
          <p:nvPr/>
        </p:nvSpPr>
        <p:spPr>
          <a:xfrm>
            <a:off x="2346870" y="10640497"/>
            <a:ext cx="1208405" cy="355600"/>
          </a:xfrm>
          <a:custGeom>
            <a:avLst/>
            <a:gdLst/>
            <a:ahLst/>
            <a:cxnLst/>
            <a:rect l="l" t="t" r="r" b="b"/>
            <a:pathLst>
              <a:path w="1208404" h="355600">
                <a:moveTo>
                  <a:pt x="1208393" y="355430"/>
                </a:moveTo>
                <a:lnTo>
                  <a:pt x="40446" y="11811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0" name="object 12290"/>
          <p:cNvSpPr/>
          <p:nvPr/>
        </p:nvSpPr>
        <p:spPr>
          <a:xfrm>
            <a:off x="1821945" y="10623501"/>
            <a:ext cx="525145" cy="302895"/>
          </a:xfrm>
          <a:custGeom>
            <a:avLst/>
            <a:gdLst/>
            <a:ahLst/>
            <a:cxnLst/>
            <a:rect l="l" t="t" r="r" b="b"/>
            <a:pathLst>
              <a:path w="525144" h="302895">
                <a:moveTo>
                  <a:pt x="524857" y="16634"/>
                </a:moveTo>
                <a:lnTo>
                  <a:pt x="476786" y="5458"/>
                </a:lnTo>
                <a:lnTo>
                  <a:pt x="428771" y="0"/>
                </a:lnTo>
                <a:lnTo>
                  <a:pt x="381205" y="43"/>
                </a:lnTo>
                <a:lnTo>
                  <a:pt x="334481" y="5375"/>
                </a:lnTo>
                <a:lnTo>
                  <a:pt x="288992" y="15781"/>
                </a:lnTo>
                <a:lnTo>
                  <a:pt x="245130" y="31048"/>
                </a:lnTo>
                <a:lnTo>
                  <a:pt x="203289" y="50961"/>
                </a:lnTo>
                <a:lnTo>
                  <a:pt x="163863" y="75307"/>
                </a:lnTo>
                <a:lnTo>
                  <a:pt x="127242" y="103870"/>
                </a:lnTo>
                <a:lnTo>
                  <a:pt x="93822" y="136438"/>
                </a:lnTo>
                <a:lnTo>
                  <a:pt x="63995" y="172796"/>
                </a:lnTo>
                <a:lnTo>
                  <a:pt x="38153" y="212730"/>
                </a:lnTo>
                <a:lnTo>
                  <a:pt x="16690" y="256026"/>
                </a:lnTo>
                <a:lnTo>
                  <a:pt x="0" y="30247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1" name="object 12291"/>
          <p:cNvSpPr/>
          <p:nvPr/>
        </p:nvSpPr>
        <p:spPr>
          <a:xfrm>
            <a:off x="1570506" y="10926130"/>
            <a:ext cx="252095" cy="852169"/>
          </a:xfrm>
          <a:custGeom>
            <a:avLst/>
            <a:gdLst/>
            <a:ahLst/>
            <a:cxnLst/>
            <a:rect l="l" t="t" r="r" b="b"/>
            <a:pathLst>
              <a:path w="252094" h="852170">
                <a:moveTo>
                  <a:pt x="251629" y="0"/>
                </a:moveTo>
                <a:lnTo>
                  <a:pt x="0" y="85188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2" name="object 12292"/>
          <p:cNvSpPr/>
          <p:nvPr/>
        </p:nvSpPr>
        <p:spPr>
          <a:xfrm>
            <a:off x="1553211" y="11777503"/>
            <a:ext cx="516890" cy="542925"/>
          </a:xfrm>
          <a:custGeom>
            <a:avLst/>
            <a:gdLst/>
            <a:ahLst/>
            <a:cxnLst/>
            <a:rect l="l" t="t" r="r" b="b"/>
            <a:pathLst>
              <a:path w="516889" h="542925">
                <a:moveTo>
                  <a:pt x="16747" y="0"/>
                </a:moveTo>
                <a:lnTo>
                  <a:pt x="5481" y="48379"/>
                </a:lnTo>
                <a:lnTo>
                  <a:pt x="0" y="97152"/>
                </a:lnTo>
                <a:lnTo>
                  <a:pt x="189" y="145842"/>
                </a:lnTo>
                <a:lnTo>
                  <a:pt x="5936" y="193968"/>
                </a:lnTo>
                <a:lnTo>
                  <a:pt x="17126" y="241054"/>
                </a:lnTo>
                <a:lnTo>
                  <a:pt x="33647" y="286620"/>
                </a:lnTo>
                <a:lnTo>
                  <a:pt x="55383" y="330189"/>
                </a:lnTo>
                <a:lnTo>
                  <a:pt x="82222" y="371281"/>
                </a:lnTo>
                <a:lnTo>
                  <a:pt x="114050" y="409418"/>
                </a:lnTo>
                <a:lnTo>
                  <a:pt x="150122" y="443570"/>
                </a:lnTo>
                <a:lnTo>
                  <a:pt x="189454" y="472927"/>
                </a:lnTo>
                <a:lnTo>
                  <a:pt x="231577" y="497347"/>
                </a:lnTo>
                <a:lnTo>
                  <a:pt x="276021" y="516686"/>
                </a:lnTo>
                <a:lnTo>
                  <a:pt x="322314" y="530800"/>
                </a:lnTo>
                <a:lnTo>
                  <a:pt x="369987" y="539547"/>
                </a:lnTo>
                <a:lnTo>
                  <a:pt x="418569" y="542782"/>
                </a:lnTo>
                <a:lnTo>
                  <a:pt x="467590" y="540363"/>
                </a:lnTo>
                <a:lnTo>
                  <a:pt x="516579" y="53214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3" name="object 12293"/>
          <p:cNvSpPr/>
          <p:nvPr/>
        </p:nvSpPr>
        <p:spPr>
          <a:xfrm>
            <a:off x="2070185" y="11926205"/>
            <a:ext cx="1677670" cy="384175"/>
          </a:xfrm>
          <a:custGeom>
            <a:avLst/>
            <a:gdLst/>
            <a:ahLst/>
            <a:cxnLst/>
            <a:rect l="l" t="t" r="r" b="b"/>
            <a:pathLst>
              <a:path w="1677670" h="384175">
                <a:moveTo>
                  <a:pt x="0" y="383707"/>
                </a:moveTo>
                <a:lnTo>
                  <a:pt x="167729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4" name="object 12294"/>
          <p:cNvSpPr/>
          <p:nvPr/>
        </p:nvSpPr>
        <p:spPr>
          <a:xfrm>
            <a:off x="3747279" y="11622156"/>
            <a:ext cx="196850" cy="304165"/>
          </a:xfrm>
          <a:custGeom>
            <a:avLst/>
            <a:gdLst/>
            <a:ahLst/>
            <a:cxnLst/>
            <a:rect l="l" t="t" r="r" b="b"/>
            <a:pathLst>
              <a:path w="196850" h="304165">
                <a:moveTo>
                  <a:pt x="0" y="303751"/>
                </a:moveTo>
                <a:lnTo>
                  <a:pt x="43526" y="289606"/>
                </a:lnTo>
                <a:lnTo>
                  <a:pt x="82724" y="268557"/>
                </a:lnTo>
                <a:lnTo>
                  <a:pt x="117055" y="241464"/>
                </a:lnTo>
                <a:lnTo>
                  <a:pt x="145981" y="209184"/>
                </a:lnTo>
                <a:lnTo>
                  <a:pt x="168963" y="172574"/>
                </a:lnTo>
                <a:lnTo>
                  <a:pt x="185462" y="132493"/>
                </a:lnTo>
                <a:lnTo>
                  <a:pt x="194940" y="89798"/>
                </a:lnTo>
                <a:lnTo>
                  <a:pt x="196859" y="45348"/>
                </a:lnTo>
                <a:lnTo>
                  <a:pt x="19067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5" name="object 12295"/>
          <p:cNvSpPr/>
          <p:nvPr/>
        </p:nvSpPr>
        <p:spPr>
          <a:xfrm>
            <a:off x="3856288" y="11264738"/>
            <a:ext cx="82550" cy="358140"/>
          </a:xfrm>
          <a:custGeom>
            <a:avLst/>
            <a:gdLst/>
            <a:ahLst/>
            <a:cxnLst/>
            <a:rect l="l" t="t" r="r" b="b"/>
            <a:pathLst>
              <a:path w="82550" h="358140">
                <a:moveTo>
                  <a:pt x="81967" y="357578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6" name="object 12296"/>
          <p:cNvSpPr/>
          <p:nvPr/>
        </p:nvSpPr>
        <p:spPr>
          <a:xfrm>
            <a:off x="3621823" y="11015387"/>
            <a:ext cx="234315" cy="249554"/>
          </a:xfrm>
          <a:custGeom>
            <a:avLst/>
            <a:gdLst/>
            <a:ahLst/>
            <a:cxnLst/>
            <a:rect l="l" t="t" r="r" b="b"/>
            <a:pathLst>
              <a:path w="234314" h="249554">
                <a:moveTo>
                  <a:pt x="234190" y="248971"/>
                </a:moveTo>
                <a:lnTo>
                  <a:pt x="218789" y="199443"/>
                </a:lnTo>
                <a:lnTo>
                  <a:pt x="196364" y="153500"/>
                </a:lnTo>
                <a:lnTo>
                  <a:pt x="167519" y="111782"/>
                </a:lnTo>
                <a:lnTo>
                  <a:pt x="132856" y="74932"/>
                </a:lnTo>
                <a:lnTo>
                  <a:pt x="92980" y="43590"/>
                </a:lnTo>
                <a:lnTo>
                  <a:pt x="48493" y="1839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7" name="object 12297"/>
          <p:cNvSpPr/>
          <p:nvPr/>
        </p:nvSpPr>
        <p:spPr>
          <a:xfrm>
            <a:off x="2268124" y="10995928"/>
            <a:ext cx="1354455" cy="405765"/>
          </a:xfrm>
          <a:custGeom>
            <a:avLst/>
            <a:gdLst/>
            <a:ahLst/>
            <a:cxnLst/>
            <a:rect l="l" t="t" r="r" b="b"/>
            <a:pathLst>
              <a:path w="1354454" h="405765">
                <a:moveTo>
                  <a:pt x="1354073" y="19686"/>
                </a:moveTo>
                <a:lnTo>
                  <a:pt x="1287139" y="0"/>
                </a:lnTo>
                <a:lnTo>
                  <a:pt x="1167946" y="405542"/>
                </a:lnTo>
                <a:lnTo>
                  <a:pt x="0" y="6192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8" name="object 12298"/>
          <p:cNvSpPr/>
          <p:nvPr/>
        </p:nvSpPr>
        <p:spPr>
          <a:xfrm>
            <a:off x="3545599" y="11011677"/>
            <a:ext cx="73025" cy="63500"/>
          </a:xfrm>
          <a:custGeom>
            <a:avLst/>
            <a:gdLst/>
            <a:ahLst/>
            <a:cxnLst/>
            <a:rect l="l" t="t" r="r" b="b"/>
            <a:pathLst>
              <a:path w="73025" h="63500">
                <a:moveTo>
                  <a:pt x="73019" y="16107"/>
                </a:moveTo>
                <a:lnTo>
                  <a:pt x="18254" y="0"/>
                </a:lnTo>
                <a:lnTo>
                  <a:pt x="0" y="6299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9" name="object 12299"/>
          <p:cNvSpPr/>
          <p:nvPr/>
        </p:nvSpPr>
        <p:spPr>
          <a:xfrm>
            <a:off x="3526271" y="1110724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0" name="object 12300"/>
          <p:cNvSpPr/>
          <p:nvPr/>
        </p:nvSpPr>
        <p:spPr>
          <a:xfrm>
            <a:off x="3507300" y="1117203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1" name="object 12301"/>
          <p:cNvSpPr/>
          <p:nvPr/>
        </p:nvSpPr>
        <p:spPr>
          <a:xfrm>
            <a:off x="3474012" y="11237177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2" name="object 12302"/>
          <p:cNvSpPr/>
          <p:nvPr/>
        </p:nvSpPr>
        <p:spPr>
          <a:xfrm>
            <a:off x="3454684" y="1135064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3" name="object 12303"/>
          <p:cNvSpPr/>
          <p:nvPr/>
        </p:nvSpPr>
        <p:spPr>
          <a:xfrm>
            <a:off x="3413879" y="11408271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498" y="7158"/>
                </a:moveTo>
                <a:lnTo>
                  <a:pt x="30782" y="8948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4" name="object 12304"/>
          <p:cNvSpPr/>
          <p:nvPr/>
        </p:nvSpPr>
        <p:spPr>
          <a:xfrm>
            <a:off x="3300413" y="11374625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81251" y="23981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5" name="object 12305"/>
          <p:cNvSpPr/>
          <p:nvPr/>
        </p:nvSpPr>
        <p:spPr>
          <a:xfrm>
            <a:off x="3235626" y="11355654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6" name="object 12306"/>
          <p:cNvSpPr/>
          <p:nvPr/>
        </p:nvSpPr>
        <p:spPr>
          <a:xfrm>
            <a:off x="3170840" y="1133668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7" name="object 12307"/>
          <p:cNvSpPr/>
          <p:nvPr/>
        </p:nvSpPr>
        <p:spPr>
          <a:xfrm>
            <a:off x="3057016" y="11303037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1251" y="23981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8" name="object 12308"/>
          <p:cNvSpPr/>
          <p:nvPr/>
        </p:nvSpPr>
        <p:spPr>
          <a:xfrm>
            <a:off x="2992229" y="11284067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9" name="object 12309"/>
          <p:cNvSpPr/>
          <p:nvPr/>
        </p:nvSpPr>
        <p:spPr>
          <a:xfrm>
            <a:off x="2927443" y="1126509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0" name="object 12310"/>
          <p:cNvSpPr/>
          <p:nvPr/>
        </p:nvSpPr>
        <p:spPr>
          <a:xfrm>
            <a:off x="2813619" y="11231808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1251" y="23623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1" name="object 12311"/>
          <p:cNvSpPr/>
          <p:nvPr/>
        </p:nvSpPr>
        <p:spPr>
          <a:xfrm>
            <a:off x="2748833" y="1121247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2" name="object 12312"/>
          <p:cNvSpPr/>
          <p:nvPr/>
        </p:nvSpPr>
        <p:spPr>
          <a:xfrm>
            <a:off x="2684046" y="1119350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3" name="object 12313"/>
          <p:cNvSpPr/>
          <p:nvPr/>
        </p:nvSpPr>
        <p:spPr>
          <a:xfrm>
            <a:off x="2570580" y="11160221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0893" y="23623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4" name="object 12314"/>
          <p:cNvSpPr/>
          <p:nvPr/>
        </p:nvSpPr>
        <p:spPr>
          <a:xfrm>
            <a:off x="2505436" y="1114089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5" name="object 12315"/>
          <p:cNvSpPr/>
          <p:nvPr/>
        </p:nvSpPr>
        <p:spPr>
          <a:xfrm>
            <a:off x="2440649" y="1112192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6" name="object 12316"/>
          <p:cNvSpPr/>
          <p:nvPr/>
        </p:nvSpPr>
        <p:spPr>
          <a:xfrm>
            <a:off x="2327183" y="11088634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0893" y="23623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7" name="object 12317"/>
          <p:cNvSpPr/>
          <p:nvPr/>
        </p:nvSpPr>
        <p:spPr>
          <a:xfrm>
            <a:off x="2262039" y="1106930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8" name="object 12318"/>
          <p:cNvSpPr/>
          <p:nvPr/>
        </p:nvSpPr>
        <p:spPr>
          <a:xfrm>
            <a:off x="2258818" y="1101132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9" name="object 12319"/>
          <p:cNvSpPr/>
          <p:nvPr/>
        </p:nvSpPr>
        <p:spPr>
          <a:xfrm>
            <a:off x="2278146" y="1089785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0" name="object 12320"/>
          <p:cNvSpPr/>
          <p:nvPr/>
        </p:nvSpPr>
        <p:spPr>
          <a:xfrm>
            <a:off x="2311434" y="1083306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1" name="object 12321"/>
          <p:cNvSpPr/>
          <p:nvPr/>
        </p:nvSpPr>
        <p:spPr>
          <a:xfrm>
            <a:off x="2330405" y="1076828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2" name="object 12322"/>
          <p:cNvSpPr/>
          <p:nvPr/>
        </p:nvSpPr>
        <p:spPr>
          <a:xfrm>
            <a:off x="2328615" y="10648372"/>
            <a:ext cx="43180" cy="87630"/>
          </a:xfrm>
          <a:custGeom>
            <a:avLst/>
            <a:gdLst/>
            <a:ahLst/>
            <a:cxnLst/>
            <a:rect l="l" t="t" r="r" b="b"/>
            <a:pathLst>
              <a:path w="43180" h="87629">
                <a:moveTo>
                  <a:pt x="21118" y="87336"/>
                </a:moveTo>
                <a:lnTo>
                  <a:pt x="42952" y="12527"/>
                </a:lnTo>
                <a:lnTo>
                  <a:pt x="14675" y="4295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3" name="object 12323"/>
          <p:cNvSpPr/>
          <p:nvPr/>
        </p:nvSpPr>
        <p:spPr>
          <a:xfrm>
            <a:off x="2260965" y="10637276"/>
            <a:ext cx="48895" cy="6985"/>
          </a:xfrm>
          <a:custGeom>
            <a:avLst/>
            <a:gdLst/>
            <a:ahLst/>
            <a:cxnLst/>
            <a:rect l="l" t="t" r="r" b="b"/>
            <a:pathLst>
              <a:path w="48894" h="6984">
                <a:moveTo>
                  <a:pt x="48321" y="6800"/>
                </a:moveTo>
                <a:lnTo>
                  <a:pt x="25413" y="2863"/>
                </a:lnTo>
                <a:lnTo>
                  <a:pt x="2147" y="0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4" name="object 12324"/>
          <p:cNvSpPr/>
          <p:nvPr/>
        </p:nvSpPr>
        <p:spPr>
          <a:xfrm>
            <a:off x="2193315" y="10636202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70">
                <a:moveTo>
                  <a:pt x="33646" y="0"/>
                </a:moveTo>
                <a:lnTo>
                  <a:pt x="22907" y="0"/>
                </a:lnTo>
                <a:lnTo>
                  <a:pt x="0" y="107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5" name="object 12325"/>
          <p:cNvSpPr/>
          <p:nvPr/>
        </p:nvSpPr>
        <p:spPr>
          <a:xfrm>
            <a:off x="2126739" y="1064157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32930" y="0"/>
                </a:moveTo>
                <a:lnTo>
                  <a:pt x="19686" y="2505"/>
                </a:lnTo>
                <a:lnTo>
                  <a:pt x="0" y="715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6" name="object 12326"/>
          <p:cNvSpPr/>
          <p:nvPr/>
        </p:nvSpPr>
        <p:spPr>
          <a:xfrm>
            <a:off x="2017568" y="10658394"/>
            <a:ext cx="76835" cy="35560"/>
          </a:xfrm>
          <a:custGeom>
            <a:avLst/>
            <a:gdLst/>
            <a:ahLst/>
            <a:cxnLst/>
            <a:rect l="l" t="t" r="r" b="b"/>
            <a:pathLst>
              <a:path w="76835" h="35559">
                <a:moveTo>
                  <a:pt x="76598" y="0"/>
                </a:moveTo>
                <a:lnTo>
                  <a:pt x="61565" y="5369"/>
                </a:lnTo>
                <a:lnTo>
                  <a:pt x="40088" y="14317"/>
                </a:lnTo>
                <a:lnTo>
                  <a:pt x="18970" y="24697"/>
                </a:lnTo>
                <a:lnTo>
                  <a:pt x="0" y="3543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7" name="object 12327"/>
          <p:cNvSpPr/>
          <p:nvPr/>
        </p:nvSpPr>
        <p:spPr>
          <a:xfrm>
            <a:off x="1962804" y="10712443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4">
                <a:moveTo>
                  <a:pt x="26487" y="0"/>
                </a:moveTo>
                <a:lnTo>
                  <a:pt x="14675" y="8590"/>
                </a:lnTo>
                <a:lnTo>
                  <a:pt x="0" y="2040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8" name="object 12328"/>
          <p:cNvSpPr/>
          <p:nvPr/>
        </p:nvSpPr>
        <p:spPr>
          <a:xfrm>
            <a:off x="1914841" y="10755753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4" h="25400">
                <a:moveTo>
                  <a:pt x="22907" y="0"/>
                </a:moveTo>
                <a:lnTo>
                  <a:pt x="11096" y="12527"/>
                </a:lnTo>
                <a:lnTo>
                  <a:pt x="0" y="2505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9" name="object 12329"/>
          <p:cNvSpPr/>
          <p:nvPr/>
        </p:nvSpPr>
        <p:spPr>
          <a:xfrm>
            <a:off x="1852202" y="10807296"/>
            <a:ext cx="41910" cy="73660"/>
          </a:xfrm>
          <a:custGeom>
            <a:avLst/>
            <a:gdLst/>
            <a:ahLst/>
            <a:cxnLst/>
            <a:rect l="l" t="t" r="r" b="b"/>
            <a:pathLst>
              <a:path w="41910" h="73659">
                <a:moveTo>
                  <a:pt x="41878" y="0"/>
                </a:moveTo>
                <a:lnTo>
                  <a:pt x="30782" y="16465"/>
                </a:lnTo>
                <a:lnTo>
                  <a:pt x="18612" y="36509"/>
                </a:lnTo>
                <a:lnTo>
                  <a:pt x="7516" y="57269"/>
                </a:lnTo>
                <a:lnTo>
                  <a:pt x="0" y="7337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0" name="object 12330"/>
          <p:cNvSpPr/>
          <p:nvPr/>
        </p:nvSpPr>
        <p:spPr>
          <a:xfrm>
            <a:off x="1830010" y="1091217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10022" y="0"/>
                </a:moveTo>
                <a:lnTo>
                  <a:pt x="4295" y="17538"/>
                </a:ln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1" name="object 12331"/>
          <p:cNvSpPr/>
          <p:nvPr/>
        </p:nvSpPr>
        <p:spPr>
          <a:xfrm>
            <a:off x="1810681" y="1097695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2" name="object 12332"/>
          <p:cNvSpPr/>
          <p:nvPr/>
        </p:nvSpPr>
        <p:spPr>
          <a:xfrm>
            <a:off x="1777035" y="1104174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3" name="object 12333"/>
          <p:cNvSpPr/>
          <p:nvPr/>
        </p:nvSpPr>
        <p:spPr>
          <a:xfrm>
            <a:off x="1758064" y="1115521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4" name="object 12334"/>
          <p:cNvSpPr/>
          <p:nvPr/>
        </p:nvSpPr>
        <p:spPr>
          <a:xfrm>
            <a:off x="1738736" y="1121999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5" name="object 12335"/>
          <p:cNvSpPr/>
          <p:nvPr/>
        </p:nvSpPr>
        <p:spPr>
          <a:xfrm>
            <a:off x="1705448" y="11285141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23623" y="0"/>
                </a:moveTo>
                <a:lnTo>
                  <a:pt x="0" y="8089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6" name="object 12336"/>
          <p:cNvSpPr/>
          <p:nvPr/>
        </p:nvSpPr>
        <p:spPr>
          <a:xfrm>
            <a:off x="1686119" y="1139860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7" name="object 12337"/>
          <p:cNvSpPr/>
          <p:nvPr/>
        </p:nvSpPr>
        <p:spPr>
          <a:xfrm>
            <a:off x="1666791" y="1146339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8" name="object 12338"/>
          <p:cNvSpPr/>
          <p:nvPr/>
        </p:nvSpPr>
        <p:spPr>
          <a:xfrm>
            <a:off x="1633503" y="1152818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9" name="object 12339"/>
          <p:cNvSpPr/>
          <p:nvPr/>
        </p:nvSpPr>
        <p:spPr>
          <a:xfrm>
            <a:off x="1614174" y="1164164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0" name="object 12340"/>
          <p:cNvSpPr/>
          <p:nvPr/>
        </p:nvSpPr>
        <p:spPr>
          <a:xfrm>
            <a:off x="1595203" y="1170679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1" name="object 12341"/>
          <p:cNvSpPr/>
          <p:nvPr/>
        </p:nvSpPr>
        <p:spPr>
          <a:xfrm>
            <a:off x="1568000" y="11771576"/>
            <a:ext cx="17780" cy="83185"/>
          </a:xfrm>
          <a:custGeom>
            <a:avLst/>
            <a:gdLst/>
            <a:ahLst/>
            <a:cxnLst/>
            <a:rect l="l" t="t" r="r" b="b"/>
            <a:pathLst>
              <a:path w="17780" h="83184">
                <a:moveTo>
                  <a:pt x="17538" y="0"/>
                </a:moveTo>
                <a:lnTo>
                  <a:pt x="14675" y="10022"/>
                </a:lnTo>
                <a:lnTo>
                  <a:pt x="8590" y="32930"/>
                </a:lnTo>
                <a:lnTo>
                  <a:pt x="3579" y="56196"/>
                </a:lnTo>
                <a:lnTo>
                  <a:pt x="357" y="79461"/>
                </a:lnTo>
                <a:lnTo>
                  <a:pt x="0" y="8268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2" name="object 12342"/>
          <p:cNvSpPr/>
          <p:nvPr/>
        </p:nvSpPr>
        <p:spPr>
          <a:xfrm>
            <a:off x="1565853" y="11887906"/>
            <a:ext cx="1270" cy="33655"/>
          </a:xfrm>
          <a:custGeom>
            <a:avLst/>
            <a:gdLst/>
            <a:ahLst/>
            <a:cxnLst/>
            <a:rect l="l" t="t" r="r" b="b"/>
            <a:pathLst>
              <a:path w="1269" h="33654">
                <a:moveTo>
                  <a:pt x="0" y="0"/>
                </a:moveTo>
                <a:lnTo>
                  <a:pt x="0" y="10738"/>
                </a:lnTo>
                <a:lnTo>
                  <a:pt x="715" y="3364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3" name="object 12343"/>
          <p:cNvSpPr/>
          <p:nvPr/>
        </p:nvSpPr>
        <p:spPr>
          <a:xfrm>
            <a:off x="1569790" y="11955198"/>
            <a:ext cx="6350" cy="33655"/>
          </a:xfrm>
          <a:custGeom>
            <a:avLst/>
            <a:gdLst/>
            <a:ahLst/>
            <a:cxnLst/>
            <a:rect l="l" t="t" r="r" b="b"/>
            <a:pathLst>
              <a:path w="6350" h="33654">
                <a:moveTo>
                  <a:pt x="0" y="0"/>
                </a:moveTo>
                <a:lnTo>
                  <a:pt x="2147" y="13959"/>
                </a:lnTo>
                <a:lnTo>
                  <a:pt x="6084" y="3328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4" name="object 12344"/>
          <p:cNvSpPr/>
          <p:nvPr/>
        </p:nvSpPr>
        <p:spPr>
          <a:xfrm>
            <a:off x="1584823" y="12021058"/>
            <a:ext cx="33655" cy="78105"/>
          </a:xfrm>
          <a:custGeom>
            <a:avLst/>
            <a:gdLst/>
            <a:ahLst/>
            <a:cxnLst/>
            <a:rect l="l" t="t" r="r" b="b"/>
            <a:pathLst>
              <a:path w="33655" h="78104">
                <a:moveTo>
                  <a:pt x="0" y="0"/>
                </a:moveTo>
                <a:lnTo>
                  <a:pt x="5726" y="16823"/>
                </a:lnTo>
                <a:lnTo>
                  <a:pt x="14317" y="39015"/>
                </a:lnTo>
                <a:lnTo>
                  <a:pt x="24339" y="60491"/>
                </a:lnTo>
                <a:lnTo>
                  <a:pt x="33646" y="776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5" name="object 12345"/>
          <p:cNvSpPr/>
          <p:nvPr/>
        </p:nvSpPr>
        <p:spPr>
          <a:xfrm>
            <a:off x="1636366" y="12127365"/>
            <a:ext cx="20320" cy="27305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10022" y="14675"/>
                </a:lnTo>
                <a:lnTo>
                  <a:pt x="20044" y="2720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6" name="object 12346"/>
          <p:cNvSpPr/>
          <p:nvPr/>
        </p:nvSpPr>
        <p:spPr>
          <a:xfrm>
            <a:off x="1678602" y="12179982"/>
            <a:ext cx="24765" cy="24130"/>
          </a:xfrm>
          <a:custGeom>
            <a:avLst/>
            <a:gdLst/>
            <a:ahLst/>
            <a:cxnLst/>
            <a:rect l="l" t="t" r="r" b="b"/>
            <a:pathLst>
              <a:path w="24764" h="24129">
                <a:moveTo>
                  <a:pt x="0" y="0"/>
                </a:moveTo>
                <a:lnTo>
                  <a:pt x="15033" y="15391"/>
                </a:lnTo>
                <a:lnTo>
                  <a:pt x="24339" y="2362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7" name="object 12347"/>
          <p:cNvSpPr/>
          <p:nvPr/>
        </p:nvSpPr>
        <p:spPr>
          <a:xfrm>
            <a:off x="1728714" y="12225082"/>
            <a:ext cx="73025" cy="43815"/>
          </a:xfrm>
          <a:custGeom>
            <a:avLst/>
            <a:gdLst/>
            <a:ahLst/>
            <a:cxnLst/>
            <a:rect l="l" t="t" r="r" b="b"/>
            <a:pathLst>
              <a:path w="73025" h="43815">
                <a:moveTo>
                  <a:pt x="0" y="0"/>
                </a:moveTo>
                <a:lnTo>
                  <a:pt x="1073" y="715"/>
                </a:lnTo>
                <a:lnTo>
                  <a:pt x="20402" y="14317"/>
                </a:lnTo>
                <a:lnTo>
                  <a:pt x="40804" y="26845"/>
                </a:lnTo>
                <a:lnTo>
                  <a:pt x="61565" y="38299"/>
                </a:lnTo>
                <a:lnTo>
                  <a:pt x="72661" y="43668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8" name="object 12348"/>
          <p:cNvSpPr/>
          <p:nvPr/>
        </p:nvSpPr>
        <p:spPr>
          <a:xfrm>
            <a:off x="1832157" y="12281994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5" h="10795">
                <a:moveTo>
                  <a:pt x="0" y="0"/>
                </a:moveTo>
                <a:lnTo>
                  <a:pt x="1431" y="357"/>
                </a:lnTo>
                <a:lnTo>
                  <a:pt x="23981" y="7874"/>
                </a:lnTo>
                <a:lnTo>
                  <a:pt x="32214" y="1038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9" name="object 12349"/>
          <p:cNvSpPr/>
          <p:nvPr/>
        </p:nvSpPr>
        <p:spPr>
          <a:xfrm>
            <a:off x="1897302" y="12300249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79">
                <a:moveTo>
                  <a:pt x="0" y="0"/>
                </a:moveTo>
                <a:lnTo>
                  <a:pt x="5011" y="1073"/>
                </a:lnTo>
                <a:lnTo>
                  <a:pt x="28276" y="4653"/>
                </a:lnTo>
                <a:lnTo>
                  <a:pt x="33646" y="501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0" name="object 12350"/>
          <p:cNvSpPr/>
          <p:nvPr/>
        </p:nvSpPr>
        <p:spPr>
          <a:xfrm>
            <a:off x="1964594" y="12301322"/>
            <a:ext cx="84455" cy="6985"/>
          </a:xfrm>
          <a:custGeom>
            <a:avLst/>
            <a:gdLst/>
            <a:ahLst/>
            <a:cxnLst/>
            <a:rect l="l" t="t" r="r" b="b"/>
            <a:pathLst>
              <a:path w="84455" h="6984">
                <a:moveTo>
                  <a:pt x="0" y="6084"/>
                </a:moveTo>
                <a:lnTo>
                  <a:pt x="8590" y="6442"/>
                </a:lnTo>
                <a:lnTo>
                  <a:pt x="32214" y="6084"/>
                </a:lnTo>
                <a:lnTo>
                  <a:pt x="55838" y="3937"/>
                </a:lnTo>
                <a:lnTo>
                  <a:pt x="79461" y="715"/>
                </a:lnTo>
                <a:lnTo>
                  <a:pt x="8411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1" name="object 12351"/>
          <p:cNvSpPr/>
          <p:nvPr/>
        </p:nvSpPr>
        <p:spPr>
          <a:xfrm>
            <a:off x="2081639" y="1228664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2" name="object 12352"/>
          <p:cNvSpPr/>
          <p:nvPr/>
        </p:nvSpPr>
        <p:spPr>
          <a:xfrm>
            <a:off x="2147499" y="12271614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5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3" name="object 12353"/>
          <p:cNvSpPr/>
          <p:nvPr/>
        </p:nvSpPr>
        <p:spPr>
          <a:xfrm>
            <a:off x="2213718" y="12245126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0" y="18970"/>
                </a:moveTo>
                <a:lnTo>
                  <a:pt x="8232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4" name="object 12354"/>
          <p:cNvSpPr/>
          <p:nvPr/>
        </p:nvSpPr>
        <p:spPr>
          <a:xfrm>
            <a:off x="2328973" y="1223009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5" name="object 12355"/>
          <p:cNvSpPr/>
          <p:nvPr/>
        </p:nvSpPr>
        <p:spPr>
          <a:xfrm>
            <a:off x="2394833" y="1221506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6" name="object 12356"/>
          <p:cNvSpPr/>
          <p:nvPr/>
        </p:nvSpPr>
        <p:spPr>
          <a:xfrm>
            <a:off x="2461052" y="12188573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0" y="18970"/>
                </a:moveTo>
                <a:lnTo>
                  <a:pt x="8232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7" name="object 12357"/>
          <p:cNvSpPr/>
          <p:nvPr/>
        </p:nvSpPr>
        <p:spPr>
          <a:xfrm>
            <a:off x="2576307" y="1217353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8" name="object 12358"/>
          <p:cNvSpPr/>
          <p:nvPr/>
        </p:nvSpPr>
        <p:spPr>
          <a:xfrm>
            <a:off x="2642167" y="1215850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9" name="object 12359"/>
          <p:cNvSpPr/>
          <p:nvPr/>
        </p:nvSpPr>
        <p:spPr>
          <a:xfrm>
            <a:off x="2708028" y="12132019"/>
            <a:ext cx="83185" cy="19050"/>
          </a:xfrm>
          <a:custGeom>
            <a:avLst/>
            <a:gdLst/>
            <a:ahLst/>
            <a:cxnLst/>
            <a:rect l="l" t="t" r="r" b="b"/>
            <a:pathLst>
              <a:path w="83185" h="19050">
                <a:moveTo>
                  <a:pt x="0" y="18970"/>
                </a:moveTo>
                <a:lnTo>
                  <a:pt x="8268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0" name="object 12360"/>
          <p:cNvSpPr/>
          <p:nvPr/>
        </p:nvSpPr>
        <p:spPr>
          <a:xfrm>
            <a:off x="2823641" y="1211698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1" name="object 12361"/>
          <p:cNvSpPr/>
          <p:nvPr/>
        </p:nvSpPr>
        <p:spPr>
          <a:xfrm>
            <a:off x="2889502" y="1210195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2" name="object 12362"/>
          <p:cNvSpPr/>
          <p:nvPr/>
        </p:nvSpPr>
        <p:spPr>
          <a:xfrm>
            <a:off x="2955362" y="12075465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0" y="18970"/>
                </a:moveTo>
                <a:lnTo>
                  <a:pt x="8232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3" name="object 12363"/>
          <p:cNvSpPr/>
          <p:nvPr/>
        </p:nvSpPr>
        <p:spPr>
          <a:xfrm>
            <a:off x="3070975" y="1206043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4" name="object 12364"/>
          <p:cNvSpPr/>
          <p:nvPr/>
        </p:nvSpPr>
        <p:spPr>
          <a:xfrm>
            <a:off x="3136836" y="1204539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5" name="object 12365"/>
          <p:cNvSpPr/>
          <p:nvPr/>
        </p:nvSpPr>
        <p:spPr>
          <a:xfrm>
            <a:off x="3202696" y="12018911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0" y="18970"/>
                </a:moveTo>
                <a:lnTo>
                  <a:pt x="8232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6" name="object 12366"/>
          <p:cNvSpPr/>
          <p:nvPr/>
        </p:nvSpPr>
        <p:spPr>
          <a:xfrm>
            <a:off x="3317952" y="12003878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7" name="object 12367"/>
          <p:cNvSpPr/>
          <p:nvPr/>
        </p:nvSpPr>
        <p:spPr>
          <a:xfrm>
            <a:off x="3384170" y="1198884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8" name="object 12368"/>
          <p:cNvSpPr/>
          <p:nvPr/>
        </p:nvSpPr>
        <p:spPr>
          <a:xfrm>
            <a:off x="3450030" y="11962357"/>
            <a:ext cx="82550" cy="19050"/>
          </a:xfrm>
          <a:custGeom>
            <a:avLst/>
            <a:gdLst/>
            <a:ahLst/>
            <a:cxnLst/>
            <a:rect l="l" t="t" r="r" b="b"/>
            <a:pathLst>
              <a:path w="82550" h="19050">
                <a:moveTo>
                  <a:pt x="0" y="18970"/>
                </a:moveTo>
                <a:lnTo>
                  <a:pt x="8232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9" name="object 12369"/>
          <p:cNvSpPr/>
          <p:nvPr/>
        </p:nvSpPr>
        <p:spPr>
          <a:xfrm>
            <a:off x="3565286" y="1194732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0" name="object 12370"/>
          <p:cNvSpPr/>
          <p:nvPr/>
        </p:nvSpPr>
        <p:spPr>
          <a:xfrm>
            <a:off x="3631146" y="11932290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1" name="object 12371"/>
          <p:cNvSpPr/>
          <p:nvPr/>
        </p:nvSpPr>
        <p:spPr>
          <a:xfrm>
            <a:off x="3697365" y="11913677"/>
            <a:ext cx="47625" cy="11430"/>
          </a:xfrm>
          <a:custGeom>
            <a:avLst/>
            <a:gdLst/>
            <a:ahLst/>
            <a:cxnLst/>
            <a:rect l="l" t="t" r="r" b="b"/>
            <a:pathLst>
              <a:path w="47625" h="11429">
                <a:moveTo>
                  <a:pt x="0" y="11096"/>
                </a:moveTo>
                <a:lnTo>
                  <a:pt x="4724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2" name="object 12372"/>
          <p:cNvSpPr/>
          <p:nvPr/>
        </p:nvSpPr>
        <p:spPr>
          <a:xfrm>
            <a:off x="2164322" y="11747237"/>
            <a:ext cx="4262120" cy="974725"/>
          </a:xfrm>
          <a:custGeom>
            <a:avLst/>
            <a:gdLst/>
            <a:ahLst/>
            <a:cxnLst/>
            <a:rect l="l" t="t" r="r" b="b"/>
            <a:pathLst>
              <a:path w="4262120" h="974725">
                <a:moveTo>
                  <a:pt x="0" y="974661"/>
                </a:moveTo>
                <a:lnTo>
                  <a:pt x="42619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3" name="object 12373"/>
          <p:cNvSpPr/>
          <p:nvPr/>
        </p:nvSpPr>
        <p:spPr>
          <a:xfrm>
            <a:off x="2167186" y="12722972"/>
            <a:ext cx="50165" cy="12065"/>
          </a:xfrm>
          <a:custGeom>
            <a:avLst/>
            <a:gdLst/>
            <a:ahLst/>
            <a:cxnLst/>
            <a:rect l="l" t="t" r="r" b="b"/>
            <a:pathLst>
              <a:path w="50164" h="12065">
                <a:moveTo>
                  <a:pt x="0" y="11453"/>
                </a:moveTo>
                <a:lnTo>
                  <a:pt x="4975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4" name="object 12374"/>
          <p:cNvSpPr/>
          <p:nvPr/>
        </p:nvSpPr>
        <p:spPr>
          <a:xfrm>
            <a:off x="2206559" y="12706507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295" y="28276"/>
                </a:moveTo>
                <a:lnTo>
                  <a:pt x="10380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579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5" name="object 12375"/>
          <p:cNvSpPr/>
          <p:nvPr/>
        </p:nvSpPr>
        <p:spPr>
          <a:xfrm>
            <a:off x="2216939" y="12713665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6" name="object 12376"/>
          <p:cNvSpPr/>
          <p:nvPr/>
        </p:nvSpPr>
        <p:spPr>
          <a:xfrm>
            <a:off x="2291032" y="12698274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7" name="object 12377"/>
          <p:cNvSpPr/>
          <p:nvPr/>
        </p:nvSpPr>
        <p:spPr>
          <a:xfrm>
            <a:off x="2356892" y="12683241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5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8" name="object 12378"/>
          <p:cNvSpPr/>
          <p:nvPr/>
        </p:nvSpPr>
        <p:spPr>
          <a:xfrm>
            <a:off x="2423111" y="1266641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9" name="object 12379"/>
          <p:cNvSpPr/>
          <p:nvPr/>
        </p:nvSpPr>
        <p:spPr>
          <a:xfrm>
            <a:off x="2453535" y="12649953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959" y="0"/>
                </a:lnTo>
                <a:lnTo>
                  <a:pt x="20044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0" name="object 12380"/>
          <p:cNvSpPr/>
          <p:nvPr/>
        </p:nvSpPr>
        <p:spPr>
          <a:xfrm>
            <a:off x="2464273" y="12657111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1" name="object 12381"/>
          <p:cNvSpPr/>
          <p:nvPr/>
        </p:nvSpPr>
        <p:spPr>
          <a:xfrm>
            <a:off x="2538366" y="12641720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2" name="object 12382"/>
          <p:cNvSpPr/>
          <p:nvPr/>
        </p:nvSpPr>
        <p:spPr>
          <a:xfrm>
            <a:off x="2604226" y="1262668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3" name="object 12383"/>
          <p:cNvSpPr/>
          <p:nvPr/>
        </p:nvSpPr>
        <p:spPr>
          <a:xfrm>
            <a:off x="2670087" y="12609864"/>
            <a:ext cx="41910" cy="9525"/>
          </a:xfrm>
          <a:custGeom>
            <a:avLst/>
            <a:gdLst/>
            <a:ahLst/>
            <a:cxnLst/>
            <a:rect l="l" t="t" r="r" b="b"/>
            <a:pathLst>
              <a:path w="41910" h="9525">
                <a:moveTo>
                  <a:pt x="0" y="9306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4" name="object 12384"/>
          <p:cNvSpPr/>
          <p:nvPr/>
        </p:nvSpPr>
        <p:spPr>
          <a:xfrm>
            <a:off x="2700869" y="12593399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959" y="0"/>
                </a:lnTo>
                <a:lnTo>
                  <a:pt x="20044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5" name="object 12385"/>
          <p:cNvSpPr/>
          <p:nvPr/>
        </p:nvSpPr>
        <p:spPr>
          <a:xfrm>
            <a:off x="2711607" y="1260055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6" name="object 12386"/>
          <p:cNvSpPr/>
          <p:nvPr/>
        </p:nvSpPr>
        <p:spPr>
          <a:xfrm>
            <a:off x="2785700" y="1258552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7" name="object 12387"/>
          <p:cNvSpPr/>
          <p:nvPr/>
        </p:nvSpPr>
        <p:spPr>
          <a:xfrm>
            <a:off x="2851560" y="1257013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8" name="object 12388"/>
          <p:cNvSpPr/>
          <p:nvPr/>
        </p:nvSpPr>
        <p:spPr>
          <a:xfrm>
            <a:off x="2917421" y="12553310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9" name="object 12389"/>
          <p:cNvSpPr/>
          <p:nvPr/>
        </p:nvSpPr>
        <p:spPr>
          <a:xfrm>
            <a:off x="2948203" y="12536845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0" name="object 12390"/>
          <p:cNvSpPr/>
          <p:nvPr/>
        </p:nvSpPr>
        <p:spPr>
          <a:xfrm>
            <a:off x="2958583" y="12544004"/>
            <a:ext cx="41910" cy="9525"/>
          </a:xfrm>
          <a:custGeom>
            <a:avLst/>
            <a:gdLst/>
            <a:ahLst/>
            <a:cxnLst/>
            <a:rect l="l" t="t" r="r" b="b"/>
            <a:pathLst>
              <a:path w="41910" h="9525">
                <a:moveTo>
                  <a:pt x="0" y="9306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1" name="object 12391"/>
          <p:cNvSpPr/>
          <p:nvPr/>
        </p:nvSpPr>
        <p:spPr>
          <a:xfrm>
            <a:off x="3033034" y="1252897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2" name="object 12392"/>
          <p:cNvSpPr/>
          <p:nvPr/>
        </p:nvSpPr>
        <p:spPr>
          <a:xfrm>
            <a:off x="3098894" y="1251357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3" name="object 12393"/>
          <p:cNvSpPr/>
          <p:nvPr/>
        </p:nvSpPr>
        <p:spPr>
          <a:xfrm>
            <a:off x="3164755" y="12496756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4" name="object 12394"/>
          <p:cNvSpPr/>
          <p:nvPr/>
        </p:nvSpPr>
        <p:spPr>
          <a:xfrm>
            <a:off x="3195537" y="12480290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5" name="object 12395"/>
          <p:cNvSpPr/>
          <p:nvPr/>
        </p:nvSpPr>
        <p:spPr>
          <a:xfrm>
            <a:off x="3205918" y="12487450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6" name="object 12396"/>
          <p:cNvSpPr/>
          <p:nvPr/>
        </p:nvSpPr>
        <p:spPr>
          <a:xfrm>
            <a:off x="3280368" y="1247241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7" name="object 12397"/>
          <p:cNvSpPr/>
          <p:nvPr/>
        </p:nvSpPr>
        <p:spPr>
          <a:xfrm>
            <a:off x="3346229" y="1245702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8" name="object 12398"/>
          <p:cNvSpPr/>
          <p:nvPr/>
        </p:nvSpPr>
        <p:spPr>
          <a:xfrm>
            <a:off x="3412089" y="12440202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9" name="object 12399"/>
          <p:cNvSpPr/>
          <p:nvPr/>
        </p:nvSpPr>
        <p:spPr>
          <a:xfrm>
            <a:off x="3442872" y="12423737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295" y="28276"/>
                </a:moveTo>
                <a:lnTo>
                  <a:pt x="10380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579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0" name="object 12400"/>
          <p:cNvSpPr/>
          <p:nvPr/>
        </p:nvSpPr>
        <p:spPr>
          <a:xfrm>
            <a:off x="3453252" y="12430896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1" name="object 12401"/>
          <p:cNvSpPr/>
          <p:nvPr/>
        </p:nvSpPr>
        <p:spPr>
          <a:xfrm>
            <a:off x="3527345" y="1241586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2" name="object 12402"/>
          <p:cNvSpPr/>
          <p:nvPr/>
        </p:nvSpPr>
        <p:spPr>
          <a:xfrm>
            <a:off x="3593563" y="1240047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3" name="object 12403"/>
          <p:cNvSpPr/>
          <p:nvPr/>
        </p:nvSpPr>
        <p:spPr>
          <a:xfrm>
            <a:off x="3659423" y="1238364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4" name="object 12404"/>
          <p:cNvSpPr/>
          <p:nvPr/>
        </p:nvSpPr>
        <p:spPr>
          <a:xfrm>
            <a:off x="3690206" y="12367183"/>
            <a:ext cx="24130" cy="32384"/>
          </a:xfrm>
          <a:custGeom>
            <a:avLst/>
            <a:gdLst/>
            <a:ahLst/>
            <a:cxnLst/>
            <a:rect l="l" t="t" r="r" b="b"/>
            <a:pathLst>
              <a:path w="24129" h="32384">
                <a:moveTo>
                  <a:pt x="4295" y="28276"/>
                </a:moveTo>
                <a:lnTo>
                  <a:pt x="10380" y="32214"/>
                </a:lnTo>
                <a:lnTo>
                  <a:pt x="20402" y="29708"/>
                </a:lnTo>
                <a:lnTo>
                  <a:pt x="23981" y="23623"/>
                </a:lnTo>
                <a:lnTo>
                  <a:pt x="0" y="8590"/>
                </a:lnTo>
                <a:lnTo>
                  <a:pt x="3579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5" name="object 12405"/>
          <p:cNvSpPr/>
          <p:nvPr/>
        </p:nvSpPr>
        <p:spPr>
          <a:xfrm>
            <a:off x="3700586" y="12374342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6" name="object 12406"/>
          <p:cNvSpPr/>
          <p:nvPr/>
        </p:nvSpPr>
        <p:spPr>
          <a:xfrm>
            <a:off x="3774679" y="1235930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7" name="object 12407"/>
          <p:cNvSpPr/>
          <p:nvPr/>
        </p:nvSpPr>
        <p:spPr>
          <a:xfrm>
            <a:off x="3840539" y="12343917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8" name="object 12408"/>
          <p:cNvSpPr/>
          <p:nvPr/>
        </p:nvSpPr>
        <p:spPr>
          <a:xfrm>
            <a:off x="3906757" y="12327094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9" name="object 12409"/>
          <p:cNvSpPr/>
          <p:nvPr/>
        </p:nvSpPr>
        <p:spPr>
          <a:xfrm>
            <a:off x="3937182" y="12310629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959" y="0"/>
                </a:lnTo>
                <a:lnTo>
                  <a:pt x="20044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0" name="object 12410"/>
          <p:cNvSpPr/>
          <p:nvPr/>
        </p:nvSpPr>
        <p:spPr>
          <a:xfrm>
            <a:off x="3947920" y="1231778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1" name="object 12411"/>
          <p:cNvSpPr/>
          <p:nvPr/>
        </p:nvSpPr>
        <p:spPr>
          <a:xfrm>
            <a:off x="4022013" y="1230275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2" name="object 12412"/>
          <p:cNvSpPr/>
          <p:nvPr/>
        </p:nvSpPr>
        <p:spPr>
          <a:xfrm>
            <a:off x="4087873" y="1228736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3" name="object 12413"/>
          <p:cNvSpPr/>
          <p:nvPr/>
        </p:nvSpPr>
        <p:spPr>
          <a:xfrm>
            <a:off x="4153734" y="12270540"/>
            <a:ext cx="41910" cy="9525"/>
          </a:xfrm>
          <a:custGeom>
            <a:avLst/>
            <a:gdLst/>
            <a:ahLst/>
            <a:cxnLst/>
            <a:rect l="l" t="t" r="r" b="b"/>
            <a:pathLst>
              <a:path w="41910" h="9525">
                <a:moveTo>
                  <a:pt x="0" y="9306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4" name="object 12414"/>
          <p:cNvSpPr/>
          <p:nvPr/>
        </p:nvSpPr>
        <p:spPr>
          <a:xfrm>
            <a:off x="4184516" y="12254075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959" y="0"/>
                </a:lnTo>
                <a:lnTo>
                  <a:pt x="20044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5" name="object 12415"/>
          <p:cNvSpPr/>
          <p:nvPr/>
        </p:nvSpPr>
        <p:spPr>
          <a:xfrm>
            <a:off x="4195254" y="12261234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6" name="object 12416"/>
          <p:cNvSpPr/>
          <p:nvPr/>
        </p:nvSpPr>
        <p:spPr>
          <a:xfrm>
            <a:off x="4269347" y="1224620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7" name="object 12417"/>
          <p:cNvSpPr/>
          <p:nvPr/>
        </p:nvSpPr>
        <p:spPr>
          <a:xfrm>
            <a:off x="4335207" y="1223080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8" name="object 12418"/>
          <p:cNvSpPr/>
          <p:nvPr/>
        </p:nvSpPr>
        <p:spPr>
          <a:xfrm>
            <a:off x="4401068" y="12213986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9" name="object 12419"/>
          <p:cNvSpPr/>
          <p:nvPr/>
        </p:nvSpPr>
        <p:spPr>
          <a:xfrm>
            <a:off x="4431850" y="12197521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0" name="object 12420"/>
          <p:cNvSpPr/>
          <p:nvPr/>
        </p:nvSpPr>
        <p:spPr>
          <a:xfrm>
            <a:off x="4442230" y="12204679"/>
            <a:ext cx="41910" cy="9525"/>
          </a:xfrm>
          <a:custGeom>
            <a:avLst/>
            <a:gdLst/>
            <a:ahLst/>
            <a:cxnLst/>
            <a:rect l="l" t="t" r="r" b="b"/>
            <a:pathLst>
              <a:path w="41910" h="9525">
                <a:moveTo>
                  <a:pt x="0" y="9306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1" name="object 12421"/>
          <p:cNvSpPr/>
          <p:nvPr/>
        </p:nvSpPr>
        <p:spPr>
          <a:xfrm>
            <a:off x="4516681" y="12189646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2" name="object 12422"/>
          <p:cNvSpPr/>
          <p:nvPr/>
        </p:nvSpPr>
        <p:spPr>
          <a:xfrm>
            <a:off x="4582541" y="1217425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3" name="object 12423"/>
          <p:cNvSpPr/>
          <p:nvPr/>
        </p:nvSpPr>
        <p:spPr>
          <a:xfrm>
            <a:off x="4648402" y="12157432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4" name="object 12424"/>
          <p:cNvSpPr/>
          <p:nvPr/>
        </p:nvSpPr>
        <p:spPr>
          <a:xfrm>
            <a:off x="4679184" y="12140967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5" name="object 12425"/>
          <p:cNvSpPr/>
          <p:nvPr/>
        </p:nvSpPr>
        <p:spPr>
          <a:xfrm>
            <a:off x="4689564" y="12148125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6" name="object 12426"/>
          <p:cNvSpPr/>
          <p:nvPr/>
        </p:nvSpPr>
        <p:spPr>
          <a:xfrm>
            <a:off x="4764015" y="1213309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7" name="object 12427"/>
          <p:cNvSpPr/>
          <p:nvPr/>
        </p:nvSpPr>
        <p:spPr>
          <a:xfrm>
            <a:off x="4829876" y="1211770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8" name="object 12428"/>
          <p:cNvSpPr/>
          <p:nvPr/>
        </p:nvSpPr>
        <p:spPr>
          <a:xfrm>
            <a:off x="4895736" y="1210087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9" name="object 12429"/>
          <p:cNvSpPr/>
          <p:nvPr/>
        </p:nvSpPr>
        <p:spPr>
          <a:xfrm>
            <a:off x="4926518" y="12084413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295" y="28276"/>
                </a:moveTo>
                <a:lnTo>
                  <a:pt x="10380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579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0" name="object 12430"/>
          <p:cNvSpPr/>
          <p:nvPr/>
        </p:nvSpPr>
        <p:spPr>
          <a:xfrm>
            <a:off x="4936899" y="12091572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1" name="object 12431"/>
          <p:cNvSpPr/>
          <p:nvPr/>
        </p:nvSpPr>
        <p:spPr>
          <a:xfrm>
            <a:off x="5010991" y="12076538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2" name="object 12432"/>
          <p:cNvSpPr/>
          <p:nvPr/>
        </p:nvSpPr>
        <p:spPr>
          <a:xfrm>
            <a:off x="5077210" y="1206114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3" name="object 12433"/>
          <p:cNvSpPr/>
          <p:nvPr/>
        </p:nvSpPr>
        <p:spPr>
          <a:xfrm>
            <a:off x="5143070" y="12044324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4" name="object 12434"/>
          <p:cNvSpPr/>
          <p:nvPr/>
        </p:nvSpPr>
        <p:spPr>
          <a:xfrm>
            <a:off x="5173852" y="12027859"/>
            <a:ext cx="24130" cy="32384"/>
          </a:xfrm>
          <a:custGeom>
            <a:avLst/>
            <a:gdLst/>
            <a:ahLst/>
            <a:cxnLst/>
            <a:rect l="l" t="t" r="r" b="b"/>
            <a:pathLst>
              <a:path w="24129" h="32384">
                <a:moveTo>
                  <a:pt x="4295" y="28276"/>
                </a:moveTo>
                <a:lnTo>
                  <a:pt x="10380" y="32214"/>
                </a:lnTo>
                <a:lnTo>
                  <a:pt x="20402" y="29708"/>
                </a:lnTo>
                <a:lnTo>
                  <a:pt x="23981" y="23623"/>
                </a:lnTo>
                <a:lnTo>
                  <a:pt x="0" y="8590"/>
                </a:lnTo>
                <a:lnTo>
                  <a:pt x="3579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5" name="object 12435"/>
          <p:cNvSpPr/>
          <p:nvPr/>
        </p:nvSpPr>
        <p:spPr>
          <a:xfrm>
            <a:off x="5184233" y="1203501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6" name="object 12436"/>
          <p:cNvSpPr/>
          <p:nvPr/>
        </p:nvSpPr>
        <p:spPr>
          <a:xfrm>
            <a:off x="5258325" y="12019984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7" name="object 12437"/>
          <p:cNvSpPr/>
          <p:nvPr/>
        </p:nvSpPr>
        <p:spPr>
          <a:xfrm>
            <a:off x="5324186" y="12004593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8" name="object 12438"/>
          <p:cNvSpPr/>
          <p:nvPr/>
        </p:nvSpPr>
        <p:spPr>
          <a:xfrm>
            <a:off x="5390404" y="11987770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9" name="object 12439"/>
          <p:cNvSpPr/>
          <p:nvPr/>
        </p:nvSpPr>
        <p:spPr>
          <a:xfrm>
            <a:off x="5420829" y="11971305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760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959" y="0"/>
                </a:lnTo>
                <a:lnTo>
                  <a:pt x="20044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0" name="object 12440"/>
          <p:cNvSpPr/>
          <p:nvPr/>
        </p:nvSpPr>
        <p:spPr>
          <a:xfrm>
            <a:off x="5431567" y="11978464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1" name="object 12441"/>
          <p:cNvSpPr/>
          <p:nvPr/>
        </p:nvSpPr>
        <p:spPr>
          <a:xfrm>
            <a:off x="5505660" y="1196343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2" name="object 12442"/>
          <p:cNvSpPr/>
          <p:nvPr/>
        </p:nvSpPr>
        <p:spPr>
          <a:xfrm>
            <a:off x="5571520" y="11948039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3" name="object 12443"/>
          <p:cNvSpPr/>
          <p:nvPr/>
        </p:nvSpPr>
        <p:spPr>
          <a:xfrm>
            <a:off x="5637380" y="11931216"/>
            <a:ext cx="41910" cy="9525"/>
          </a:xfrm>
          <a:custGeom>
            <a:avLst/>
            <a:gdLst/>
            <a:ahLst/>
            <a:cxnLst/>
            <a:rect l="l" t="t" r="r" b="b"/>
            <a:pathLst>
              <a:path w="41910" h="9525">
                <a:moveTo>
                  <a:pt x="0" y="9306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4" name="object 12444"/>
          <p:cNvSpPr/>
          <p:nvPr/>
        </p:nvSpPr>
        <p:spPr>
          <a:xfrm>
            <a:off x="5668163" y="11914751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959" y="0"/>
                </a:lnTo>
                <a:lnTo>
                  <a:pt x="20044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5" name="object 12445"/>
          <p:cNvSpPr/>
          <p:nvPr/>
        </p:nvSpPr>
        <p:spPr>
          <a:xfrm>
            <a:off x="5678901" y="11921910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6" name="object 12446"/>
          <p:cNvSpPr/>
          <p:nvPr/>
        </p:nvSpPr>
        <p:spPr>
          <a:xfrm>
            <a:off x="5752994" y="1190687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7" name="object 12447"/>
          <p:cNvSpPr/>
          <p:nvPr/>
        </p:nvSpPr>
        <p:spPr>
          <a:xfrm>
            <a:off x="5818854" y="11891485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8" name="object 12448"/>
          <p:cNvSpPr/>
          <p:nvPr/>
        </p:nvSpPr>
        <p:spPr>
          <a:xfrm>
            <a:off x="5884714" y="11874662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9" name="object 12449"/>
          <p:cNvSpPr/>
          <p:nvPr/>
        </p:nvSpPr>
        <p:spPr>
          <a:xfrm>
            <a:off x="5915497" y="11858197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0" name="object 12450"/>
          <p:cNvSpPr/>
          <p:nvPr/>
        </p:nvSpPr>
        <p:spPr>
          <a:xfrm>
            <a:off x="5925877" y="11865356"/>
            <a:ext cx="41910" cy="9525"/>
          </a:xfrm>
          <a:custGeom>
            <a:avLst/>
            <a:gdLst/>
            <a:ahLst/>
            <a:cxnLst/>
            <a:rect l="l" t="t" r="r" b="b"/>
            <a:pathLst>
              <a:path w="41910" h="9525">
                <a:moveTo>
                  <a:pt x="0" y="9306"/>
                </a:moveTo>
                <a:lnTo>
                  <a:pt x="4152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1" name="object 12451"/>
          <p:cNvSpPr/>
          <p:nvPr/>
        </p:nvSpPr>
        <p:spPr>
          <a:xfrm>
            <a:off x="6000328" y="11850323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2" name="object 12452"/>
          <p:cNvSpPr/>
          <p:nvPr/>
        </p:nvSpPr>
        <p:spPr>
          <a:xfrm>
            <a:off x="6066188" y="11834931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3" name="object 12453"/>
          <p:cNvSpPr/>
          <p:nvPr/>
        </p:nvSpPr>
        <p:spPr>
          <a:xfrm>
            <a:off x="6132048" y="11818108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4" name="object 12454"/>
          <p:cNvSpPr/>
          <p:nvPr/>
        </p:nvSpPr>
        <p:spPr>
          <a:xfrm>
            <a:off x="6162831" y="11801643"/>
            <a:ext cx="24765" cy="32384"/>
          </a:xfrm>
          <a:custGeom>
            <a:avLst/>
            <a:gdLst/>
            <a:ahLst/>
            <a:cxnLst/>
            <a:rect l="l" t="t" r="r" b="b"/>
            <a:pathLst>
              <a:path w="24764" h="32384">
                <a:moveTo>
                  <a:pt x="4653" y="28276"/>
                </a:moveTo>
                <a:lnTo>
                  <a:pt x="10738" y="32214"/>
                </a:lnTo>
                <a:lnTo>
                  <a:pt x="20402" y="29708"/>
                </a:lnTo>
                <a:lnTo>
                  <a:pt x="24339" y="23623"/>
                </a:lnTo>
                <a:lnTo>
                  <a:pt x="0" y="8590"/>
                </a:lnTo>
                <a:lnTo>
                  <a:pt x="3937" y="2505"/>
                </a:lnTo>
                <a:lnTo>
                  <a:pt x="13601" y="0"/>
                </a:lnTo>
                <a:lnTo>
                  <a:pt x="19686" y="393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5" name="object 12455"/>
          <p:cNvSpPr/>
          <p:nvPr/>
        </p:nvSpPr>
        <p:spPr>
          <a:xfrm>
            <a:off x="6173211" y="11808802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0" y="9306"/>
                </a:moveTo>
                <a:lnTo>
                  <a:pt x="4116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6" name="object 12456"/>
          <p:cNvSpPr/>
          <p:nvPr/>
        </p:nvSpPr>
        <p:spPr>
          <a:xfrm>
            <a:off x="6247304" y="11793769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4" h="7620">
                <a:moveTo>
                  <a:pt x="0" y="7516"/>
                </a:moveTo>
                <a:lnTo>
                  <a:pt x="3328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7" name="object 12457"/>
          <p:cNvSpPr/>
          <p:nvPr/>
        </p:nvSpPr>
        <p:spPr>
          <a:xfrm>
            <a:off x="6313522" y="11778377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20" h="8254">
                <a:moveTo>
                  <a:pt x="0" y="7874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8" name="object 12458"/>
          <p:cNvSpPr/>
          <p:nvPr/>
        </p:nvSpPr>
        <p:spPr>
          <a:xfrm>
            <a:off x="6379383" y="11759765"/>
            <a:ext cx="50165" cy="11430"/>
          </a:xfrm>
          <a:custGeom>
            <a:avLst/>
            <a:gdLst/>
            <a:ahLst/>
            <a:cxnLst/>
            <a:rect l="l" t="t" r="r" b="b"/>
            <a:pathLst>
              <a:path w="50164" h="11429">
                <a:moveTo>
                  <a:pt x="0" y="11096"/>
                </a:moveTo>
                <a:lnTo>
                  <a:pt x="4975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9" name="object 12459"/>
          <p:cNvSpPr/>
          <p:nvPr/>
        </p:nvSpPr>
        <p:spPr>
          <a:xfrm>
            <a:off x="1722629" y="11715381"/>
            <a:ext cx="2207260" cy="504825"/>
          </a:xfrm>
          <a:custGeom>
            <a:avLst/>
            <a:gdLst/>
            <a:ahLst/>
            <a:cxnLst/>
            <a:rect l="l" t="t" r="r" b="b"/>
            <a:pathLst>
              <a:path w="2207260" h="504825">
                <a:moveTo>
                  <a:pt x="0" y="504690"/>
                </a:moveTo>
                <a:lnTo>
                  <a:pt x="220667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0" name="object 12460"/>
          <p:cNvSpPr/>
          <p:nvPr/>
        </p:nvSpPr>
        <p:spPr>
          <a:xfrm>
            <a:off x="1925937" y="11841016"/>
            <a:ext cx="593090" cy="321945"/>
          </a:xfrm>
          <a:custGeom>
            <a:avLst/>
            <a:gdLst/>
            <a:ahLst/>
            <a:cxnLst/>
            <a:rect l="l" t="t" r="r" b="b"/>
            <a:pathLst>
              <a:path w="593089" h="321945">
                <a:moveTo>
                  <a:pt x="48679" y="321426"/>
                </a:moveTo>
                <a:lnTo>
                  <a:pt x="0" y="124561"/>
                </a:lnTo>
                <a:lnTo>
                  <a:pt x="544063" y="0"/>
                </a:lnTo>
                <a:lnTo>
                  <a:pt x="592742" y="19722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1" name="object 12461"/>
          <p:cNvSpPr/>
          <p:nvPr/>
        </p:nvSpPr>
        <p:spPr>
          <a:xfrm>
            <a:off x="4911843" y="11375341"/>
            <a:ext cx="1453515" cy="332740"/>
          </a:xfrm>
          <a:custGeom>
            <a:avLst/>
            <a:gdLst/>
            <a:ahLst/>
            <a:cxnLst/>
            <a:rect l="l" t="t" r="r" b="b"/>
            <a:pathLst>
              <a:path w="1453514" h="332740">
                <a:moveTo>
                  <a:pt x="0" y="332165"/>
                </a:moveTo>
                <a:lnTo>
                  <a:pt x="145322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2" name="object 12462"/>
          <p:cNvSpPr/>
          <p:nvPr/>
        </p:nvSpPr>
        <p:spPr>
          <a:xfrm>
            <a:off x="4303950" y="11326128"/>
            <a:ext cx="608330" cy="394335"/>
          </a:xfrm>
          <a:custGeom>
            <a:avLst/>
            <a:gdLst/>
            <a:ahLst/>
            <a:cxnLst/>
            <a:rect l="l" t="t" r="r" b="b"/>
            <a:pathLst>
              <a:path w="608329" h="394334">
                <a:moveTo>
                  <a:pt x="0" y="0"/>
                </a:moveTo>
                <a:lnTo>
                  <a:pt x="13157" y="47116"/>
                </a:lnTo>
                <a:lnTo>
                  <a:pt x="30412" y="91947"/>
                </a:lnTo>
                <a:lnTo>
                  <a:pt x="51509" y="134333"/>
                </a:lnTo>
                <a:lnTo>
                  <a:pt x="76194" y="174114"/>
                </a:lnTo>
                <a:lnTo>
                  <a:pt x="104212" y="211131"/>
                </a:lnTo>
                <a:lnTo>
                  <a:pt x="135309" y="245223"/>
                </a:lnTo>
                <a:lnTo>
                  <a:pt x="169230" y="276231"/>
                </a:lnTo>
                <a:lnTo>
                  <a:pt x="205720" y="303994"/>
                </a:lnTo>
                <a:lnTo>
                  <a:pt x="244524" y="328353"/>
                </a:lnTo>
                <a:lnTo>
                  <a:pt x="285388" y="349149"/>
                </a:lnTo>
                <a:lnTo>
                  <a:pt x="328057" y="366220"/>
                </a:lnTo>
                <a:lnTo>
                  <a:pt x="372276" y="379408"/>
                </a:lnTo>
                <a:lnTo>
                  <a:pt x="417792" y="388552"/>
                </a:lnTo>
                <a:lnTo>
                  <a:pt x="464348" y="393492"/>
                </a:lnTo>
                <a:lnTo>
                  <a:pt x="511691" y="394069"/>
                </a:lnTo>
                <a:lnTo>
                  <a:pt x="559565" y="390123"/>
                </a:lnTo>
                <a:lnTo>
                  <a:pt x="607717" y="38149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3" name="object 12463"/>
          <p:cNvSpPr/>
          <p:nvPr/>
        </p:nvSpPr>
        <p:spPr>
          <a:xfrm>
            <a:off x="6364875" y="10491175"/>
            <a:ext cx="935990" cy="884555"/>
          </a:xfrm>
          <a:custGeom>
            <a:avLst/>
            <a:gdLst/>
            <a:ahLst/>
            <a:cxnLst/>
            <a:rect l="l" t="t" r="r" b="b"/>
            <a:pathLst>
              <a:path w="935990" h="884554">
                <a:moveTo>
                  <a:pt x="0" y="884102"/>
                </a:moveTo>
                <a:lnTo>
                  <a:pt x="47792" y="872195"/>
                </a:lnTo>
                <a:lnTo>
                  <a:pt x="94849" y="858520"/>
                </a:lnTo>
                <a:lnTo>
                  <a:pt x="141133" y="843113"/>
                </a:lnTo>
                <a:lnTo>
                  <a:pt x="186605" y="826009"/>
                </a:lnTo>
                <a:lnTo>
                  <a:pt x="231228" y="807245"/>
                </a:lnTo>
                <a:lnTo>
                  <a:pt x="274963" y="786857"/>
                </a:lnTo>
                <a:lnTo>
                  <a:pt x="317773" y="764880"/>
                </a:lnTo>
                <a:lnTo>
                  <a:pt x="359619" y="741350"/>
                </a:lnTo>
                <a:lnTo>
                  <a:pt x="400463" y="716303"/>
                </a:lnTo>
                <a:lnTo>
                  <a:pt x="440268" y="689776"/>
                </a:lnTo>
                <a:lnTo>
                  <a:pt x="478996" y="661804"/>
                </a:lnTo>
                <a:lnTo>
                  <a:pt x="516608" y="632423"/>
                </a:lnTo>
                <a:lnTo>
                  <a:pt x="553066" y="601668"/>
                </a:lnTo>
                <a:lnTo>
                  <a:pt x="588333" y="569577"/>
                </a:lnTo>
                <a:lnTo>
                  <a:pt x="622370" y="536184"/>
                </a:lnTo>
                <a:lnTo>
                  <a:pt x="655140" y="501526"/>
                </a:lnTo>
                <a:lnTo>
                  <a:pt x="686604" y="465638"/>
                </a:lnTo>
                <a:lnTo>
                  <a:pt x="716724" y="428557"/>
                </a:lnTo>
                <a:lnTo>
                  <a:pt x="745463" y="390318"/>
                </a:lnTo>
                <a:lnTo>
                  <a:pt x="772783" y="350957"/>
                </a:lnTo>
                <a:lnTo>
                  <a:pt x="798644" y="310511"/>
                </a:lnTo>
                <a:lnTo>
                  <a:pt x="823010" y="269015"/>
                </a:lnTo>
                <a:lnTo>
                  <a:pt x="845843" y="226504"/>
                </a:lnTo>
                <a:lnTo>
                  <a:pt x="867104" y="183016"/>
                </a:lnTo>
                <a:lnTo>
                  <a:pt x="886755" y="138585"/>
                </a:lnTo>
                <a:lnTo>
                  <a:pt x="904759" y="93248"/>
                </a:lnTo>
                <a:lnTo>
                  <a:pt x="921077" y="47041"/>
                </a:lnTo>
                <a:lnTo>
                  <a:pt x="93567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4" name="object 12464"/>
          <p:cNvSpPr/>
          <p:nvPr/>
        </p:nvSpPr>
        <p:spPr>
          <a:xfrm>
            <a:off x="13206231" y="9489826"/>
            <a:ext cx="746125" cy="701675"/>
          </a:xfrm>
          <a:custGeom>
            <a:avLst/>
            <a:gdLst/>
            <a:ahLst/>
            <a:cxnLst/>
            <a:rect l="l" t="t" r="r" b="b"/>
            <a:pathLst>
              <a:path w="746125" h="701675">
                <a:moveTo>
                  <a:pt x="0" y="701503"/>
                </a:moveTo>
                <a:lnTo>
                  <a:pt x="48237" y="689178"/>
                </a:lnTo>
                <a:lnTo>
                  <a:pt x="95521" y="674605"/>
                </a:lnTo>
                <a:lnTo>
                  <a:pt x="141790" y="657839"/>
                </a:lnTo>
                <a:lnTo>
                  <a:pt x="186982" y="638940"/>
                </a:lnTo>
                <a:lnTo>
                  <a:pt x="231035" y="617965"/>
                </a:lnTo>
                <a:lnTo>
                  <a:pt x="273888" y="594972"/>
                </a:lnTo>
                <a:lnTo>
                  <a:pt x="315480" y="570020"/>
                </a:lnTo>
                <a:lnTo>
                  <a:pt x="355748" y="543166"/>
                </a:lnTo>
                <a:lnTo>
                  <a:pt x="394630" y="514468"/>
                </a:lnTo>
                <a:lnTo>
                  <a:pt x="432066" y="483984"/>
                </a:lnTo>
                <a:lnTo>
                  <a:pt x="467994" y="451773"/>
                </a:lnTo>
                <a:lnTo>
                  <a:pt x="502351" y="417891"/>
                </a:lnTo>
                <a:lnTo>
                  <a:pt x="535076" y="382398"/>
                </a:lnTo>
                <a:lnTo>
                  <a:pt x="566108" y="345352"/>
                </a:lnTo>
                <a:lnTo>
                  <a:pt x="595384" y="306809"/>
                </a:lnTo>
                <a:lnTo>
                  <a:pt x="622844" y="266829"/>
                </a:lnTo>
                <a:lnTo>
                  <a:pt x="648425" y="225468"/>
                </a:lnTo>
                <a:lnTo>
                  <a:pt x="672066" y="182786"/>
                </a:lnTo>
                <a:lnTo>
                  <a:pt x="693705" y="138840"/>
                </a:lnTo>
                <a:lnTo>
                  <a:pt x="713281" y="93689"/>
                </a:lnTo>
                <a:lnTo>
                  <a:pt x="730731" y="47389"/>
                </a:lnTo>
                <a:lnTo>
                  <a:pt x="74599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5" name="object 12465"/>
          <p:cNvSpPr/>
          <p:nvPr/>
        </p:nvSpPr>
        <p:spPr>
          <a:xfrm>
            <a:off x="15249532" y="3280722"/>
            <a:ext cx="219075" cy="1310640"/>
          </a:xfrm>
          <a:custGeom>
            <a:avLst/>
            <a:gdLst/>
            <a:ahLst/>
            <a:cxnLst/>
            <a:rect l="l" t="t" r="r" b="b"/>
            <a:pathLst>
              <a:path w="219075" h="1310639">
                <a:moveTo>
                  <a:pt x="149337" y="1310482"/>
                </a:moveTo>
                <a:lnTo>
                  <a:pt x="162988" y="1261567"/>
                </a:lnTo>
                <a:lnTo>
                  <a:pt x="175132" y="1212406"/>
                </a:lnTo>
                <a:lnTo>
                  <a:pt x="185772" y="1163033"/>
                </a:lnTo>
                <a:lnTo>
                  <a:pt x="194914" y="1113481"/>
                </a:lnTo>
                <a:lnTo>
                  <a:pt x="202560" y="1063782"/>
                </a:lnTo>
                <a:lnTo>
                  <a:pt x="208714" y="1013970"/>
                </a:lnTo>
                <a:lnTo>
                  <a:pt x="213381" y="964077"/>
                </a:lnTo>
                <a:lnTo>
                  <a:pt x="216563" y="914136"/>
                </a:lnTo>
                <a:lnTo>
                  <a:pt x="218264" y="864181"/>
                </a:lnTo>
                <a:lnTo>
                  <a:pt x="218489" y="814243"/>
                </a:lnTo>
                <a:lnTo>
                  <a:pt x="217240" y="764357"/>
                </a:lnTo>
                <a:lnTo>
                  <a:pt x="214523" y="714555"/>
                </a:lnTo>
                <a:lnTo>
                  <a:pt x="210340" y="664869"/>
                </a:lnTo>
                <a:lnTo>
                  <a:pt x="204695" y="615334"/>
                </a:lnTo>
                <a:lnTo>
                  <a:pt x="197592" y="565982"/>
                </a:lnTo>
                <a:lnTo>
                  <a:pt x="189035" y="516845"/>
                </a:lnTo>
                <a:lnTo>
                  <a:pt x="179027" y="467957"/>
                </a:lnTo>
                <a:lnTo>
                  <a:pt x="167573" y="419350"/>
                </a:lnTo>
                <a:lnTo>
                  <a:pt x="154676" y="371058"/>
                </a:lnTo>
                <a:lnTo>
                  <a:pt x="140339" y="323114"/>
                </a:lnTo>
                <a:lnTo>
                  <a:pt x="124567" y="275550"/>
                </a:lnTo>
                <a:lnTo>
                  <a:pt x="107363" y="228399"/>
                </a:lnTo>
                <a:lnTo>
                  <a:pt x="88731" y="181695"/>
                </a:lnTo>
                <a:lnTo>
                  <a:pt x="68675" y="135470"/>
                </a:lnTo>
                <a:lnTo>
                  <a:pt x="47199" y="89757"/>
                </a:lnTo>
                <a:lnTo>
                  <a:pt x="24306" y="4458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6" name="object 12466"/>
          <p:cNvSpPr/>
          <p:nvPr/>
        </p:nvSpPr>
        <p:spPr>
          <a:xfrm>
            <a:off x="8526643" y="9826192"/>
            <a:ext cx="4570730" cy="1049655"/>
          </a:xfrm>
          <a:custGeom>
            <a:avLst/>
            <a:gdLst/>
            <a:ahLst/>
            <a:cxnLst/>
            <a:rect l="l" t="t" r="r" b="b"/>
            <a:pathLst>
              <a:path w="4570730" h="1049654">
                <a:moveTo>
                  <a:pt x="0" y="1049469"/>
                </a:moveTo>
                <a:lnTo>
                  <a:pt x="457049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7" name="object 12467"/>
          <p:cNvSpPr/>
          <p:nvPr/>
        </p:nvSpPr>
        <p:spPr>
          <a:xfrm>
            <a:off x="13594666" y="4466451"/>
            <a:ext cx="1444625" cy="4892040"/>
          </a:xfrm>
          <a:custGeom>
            <a:avLst/>
            <a:gdLst/>
            <a:ahLst/>
            <a:cxnLst/>
            <a:rect l="l" t="t" r="r" b="b"/>
            <a:pathLst>
              <a:path w="1444625" h="4892040">
                <a:moveTo>
                  <a:pt x="0" y="4891918"/>
                </a:moveTo>
                <a:lnTo>
                  <a:pt x="144463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8" name="object 12468"/>
          <p:cNvSpPr/>
          <p:nvPr/>
        </p:nvSpPr>
        <p:spPr>
          <a:xfrm>
            <a:off x="14927262" y="3483219"/>
            <a:ext cx="163830" cy="982980"/>
          </a:xfrm>
          <a:custGeom>
            <a:avLst/>
            <a:gdLst/>
            <a:ahLst/>
            <a:cxnLst/>
            <a:rect l="l" t="t" r="r" b="b"/>
            <a:pathLst>
              <a:path w="163830" h="982979">
                <a:moveTo>
                  <a:pt x="112007" y="982896"/>
                </a:moveTo>
                <a:lnTo>
                  <a:pt x="124962" y="935691"/>
                </a:lnTo>
                <a:lnTo>
                  <a:pt x="136052" y="888194"/>
                </a:lnTo>
                <a:lnTo>
                  <a:pt x="145280" y="840457"/>
                </a:lnTo>
                <a:lnTo>
                  <a:pt x="152653" y="792532"/>
                </a:lnTo>
                <a:lnTo>
                  <a:pt x="158178" y="744472"/>
                </a:lnTo>
                <a:lnTo>
                  <a:pt x="161859" y="696330"/>
                </a:lnTo>
                <a:lnTo>
                  <a:pt x="163704" y="648158"/>
                </a:lnTo>
                <a:lnTo>
                  <a:pt x="163717" y="600008"/>
                </a:lnTo>
                <a:lnTo>
                  <a:pt x="161906" y="551934"/>
                </a:lnTo>
                <a:lnTo>
                  <a:pt x="158276" y="503987"/>
                </a:lnTo>
                <a:lnTo>
                  <a:pt x="152832" y="456220"/>
                </a:lnTo>
                <a:lnTo>
                  <a:pt x="145582" y="408685"/>
                </a:lnTo>
                <a:lnTo>
                  <a:pt x="136530" y="361436"/>
                </a:lnTo>
                <a:lnTo>
                  <a:pt x="125684" y="314524"/>
                </a:lnTo>
                <a:lnTo>
                  <a:pt x="113048" y="268002"/>
                </a:lnTo>
                <a:lnTo>
                  <a:pt x="98630" y="221922"/>
                </a:lnTo>
                <a:lnTo>
                  <a:pt x="82434" y="176338"/>
                </a:lnTo>
                <a:lnTo>
                  <a:pt x="64467" y="131301"/>
                </a:lnTo>
                <a:lnTo>
                  <a:pt x="44735" y="86864"/>
                </a:lnTo>
                <a:lnTo>
                  <a:pt x="23244" y="4307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9" name="object 12469"/>
          <p:cNvSpPr/>
          <p:nvPr/>
        </p:nvSpPr>
        <p:spPr>
          <a:xfrm>
            <a:off x="14634472" y="2965265"/>
            <a:ext cx="293370" cy="518795"/>
          </a:xfrm>
          <a:custGeom>
            <a:avLst/>
            <a:gdLst/>
            <a:ahLst/>
            <a:cxnLst/>
            <a:rect l="l" t="t" r="r" b="b"/>
            <a:pathLst>
              <a:path w="293369" h="518795">
                <a:moveTo>
                  <a:pt x="292792" y="51829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0" name="object 12470"/>
          <p:cNvSpPr/>
          <p:nvPr/>
        </p:nvSpPr>
        <p:spPr>
          <a:xfrm>
            <a:off x="8025532" y="9683375"/>
            <a:ext cx="4937760" cy="1134110"/>
          </a:xfrm>
          <a:custGeom>
            <a:avLst/>
            <a:gdLst/>
            <a:ahLst/>
            <a:cxnLst/>
            <a:rect l="l" t="t" r="r" b="b"/>
            <a:pathLst>
              <a:path w="4937759" h="1134109">
                <a:moveTo>
                  <a:pt x="0" y="1133942"/>
                </a:moveTo>
                <a:lnTo>
                  <a:pt x="493737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1" name="object 12471"/>
          <p:cNvSpPr/>
          <p:nvPr/>
        </p:nvSpPr>
        <p:spPr>
          <a:xfrm>
            <a:off x="13460440" y="4013661"/>
            <a:ext cx="1095375" cy="5202555"/>
          </a:xfrm>
          <a:custGeom>
            <a:avLst/>
            <a:gdLst/>
            <a:ahLst/>
            <a:cxnLst/>
            <a:rect l="l" t="t" r="r" b="b"/>
            <a:pathLst>
              <a:path w="1095375" h="5202555">
                <a:moveTo>
                  <a:pt x="0" y="5202249"/>
                </a:moveTo>
                <a:lnTo>
                  <a:pt x="885534" y="2203815"/>
                </a:lnTo>
                <a:lnTo>
                  <a:pt x="479992" y="2083906"/>
                </a:lnTo>
                <a:lnTo>
                  <a:pt x="109528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2" name="object 12472"/>
          <p:cNvSpPr/>
          <p:nvPr/>
        </p:nvSpPr>
        <p:spPr>
          <a:xfrm>
            <a:off x="3439292" y="1213882"/>
            <a:ext cx="1382395" cy="1156335"/>
          </a:xfrm>
          <a:custGeom>
            <a:avLst/>
            <a:gdLst/>
            <a:ahLst/>
            <a:cxnLst/>
            <a:rect l="l" t="t" r="r" b="b"/>
            <a:pathLst>
              <a:path w="1382395" h="1156335">
                <a:moveTo>
                  <a:pt x="0" y="1155776"/>
                </a:moveTo>
                <a:lnTo>
                  <a:pt x="138199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3" name="object 12473"/>
          <p:cNvSpPr/>
          <p:nvPr/>
        </p:nvSpPr>
        <p:spPr>
          <a:xfrm>
            <a:off x="4821053" y="1099381"/>
            <a:ext cx="450850" cy="114300"/>
          </a:xfrm>
          <a:custGeom>
            <a:avLst/>
            <a:gdLst/>
            <a:ahLst/>
            <a:cxnLst/>
            <a:rect l="l" t="t" r="r" b="b"/>
            <a:pathLst>
              <a:path w="450850" h="114300">
                <a:moveTo>
                  <a:pt x="450856" y="19240"/>
                </a:moveTo>
                <a:lnTo>
                  <a:pt x="403527" y="8069"/>
                </a:lnTo>
                <a:lnTo>
                  <a:pt x="355799" y="1679"/>
                </a:lnTo>
                <a:lnTo>
                  <a:pt x="308008" y="0"/>
                </a:lnTo>
                <a:lnTo>
                  <a:pt x="260492" y="2960"/>
                </a:lnTo>
                <a:lnTo>
                  <a:pt x="213587" y="10490"/>
                </a:lnTo>
                <a:lnTo>
                  <a:pt x="167628" y="22517"/>
                </a:lnTo>
                <a:lnTo>
                  <a:pt x="122954" y="38972"/>
                </a:lnTo>
                <a:lnTo>
                  <a:pt x="79900" y="59783"/>
                </a:lnTo>
                <a:lnTo>
                  <a:pt x="38803" y="84880"/>
                </a:lnTo>
                <a:lnTo>
                  <a:pt x="0" y="114191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4" name="object 12474"/>
          <p:cNvSpPr/>
          <p:nvPr/>
        </p:nvSpPr>
        <p:spPr>
          <a:xfrm>
            <a:off x="5271927" y="1119028"/>
            <a:ext cx="4166235" cy="1203960"/>
          </a:xfrm>
          <a:custGeom>
            <a:avLst/>
            <a:gdLst/>
            <a:ahLst/>
            <a:cxnLst/>
            <a:rect l="l" t="t" r="r" b="b"/>
            <a:pathLst>
              <a:path w="4166234" h="1203960">
                <a:moveTo>
                  <a:pt x="0" y="0"/>
                </a:moveTo>
                <a:lnTo>
                  <a:pt x="4165664" y="120338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5" name="object 12475"/>
          <p:cNvSpPr/>
          <p:nvPr/>
        </p:nvSpPr>
        <p:spPr>
          <a:xfrm>
            <a:off x="9437583" y="2322560"/>
            <a:ext cx="334645" cy="224790"/>
          </a:xfrm>
          <a:custGeom>
            <a:avLst/>
            <a:gdLst/>
            <a:ahLst/>
            <a:cxnLst/>
            <a:rect l="l" t="t" r="r" b="b"/>
            <a:pathLst>
              <a:path w="334645" h="224789">
                <a:moveTo>
                  <a:pt x="334063" y="224304"/>
                </a:moveTo>
                <a:lnTo>
                  <a:pt x="300641" y="185296"/>
                </a:lnTo>
                <a:lnTo>
                  <a:pt x="264455" y="149166"/>
                </a:lnTo>
                <a:lnTo>
                  <a:pt x="225696" y="116042"/>
                </a:lnTo>
                <a:lnTo>
                  <a:pt x="184556" y="86052"/>
                </a:lnTo>
                <a:lnTo>
                  <a:pt x="141225" y="59324"/>
                </a:lnTo>
                <a:lnTo>
                  <a:pt x="95894" y="35987"/>
                </a:lnTo>
                <a:lnTo>
                  <a:pt x="48755" y="16170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6" name="object 12476"/>
          <p:cNvSpPr/>
          <p:nvPr/>
        </p:nvSpPr>
        <p:spPr>
          <a:xfrm>
            <a:off x="9771499" y="2546512"/>
            <a:ext cx="342265" cy="229870"/>
          </a:xfrm>
          <a:custGeom>
            <a:avLst/>
            <a:gdLst/>
            <a:ahLst/>
            <a:cxnLst/>
            <a:rect l="l" t="t" r="r" b="b"/>
            <a:pathLst>
              <a:path w="342265" h="229869">
                <a:moveTo>
                  <a:pt x="0" y="0"/>
                </a:moveTo>
                <a:lnTo>
                  <a:pt x="34212" y="39936"/>
                </a:lnTo>
                <a:lnTo>
                  <a:pt x="71251" y="76932"/>
                </a:lnTo>
                <a:lnTo>
                  <a:pt x="110920" y="110857"/>
                </a:lnTo>
                <a:lnTo>
                  <a:pt x="153024" y="141579"/>
                </a:lnTo>
                <a:lnTo>
                  <a:pt x="197369" y="168969"/>
                </a:lnTo>
                <a:lnTo>
                  <a:pt x="243760" y="192894"/>
                </a:lnTo>
                <a:lnTo>
                  <a:pt x="292002" y="213224"/>
                </a:lnTo>
                <a:lnTo>
                  <a:pt x="341899" y="22982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7" name="object 12477"/>
          <p:cNvSpPr/>
          <p:nvPr/>
        </p:nvSpPr>
        <p:spPr>
          <a:xfrm>
            <a:off x="10113734" y="2776632"/>
            <a:ext cx="4647565" cy="1115060"/>
          </a:xfrm>
          <a:custGeom>
            <a:avLst/>
            <a:gdLst/>
            <a:ahLst/>
            <a:cxnLst/>
            <a:rect l="l" t="t" r="r" b="b"/>
            <a:pathLst>
              <a:path w="4647565" h="1115060">
                <a:moveTo>
                  <a:pt x="0" y="0"/>
                </a:moveTo>
                <a:lnTo>
                  <a:pt x="3841016" y="1114614"/>
                </a:lnTo>
                <a:lnTo>
                  <a:pt x="3925847" y="823253"/>
                </a:lnTo>
                <a:lnTo>
                  <a:pt x="4572638" y="1010812"/>
                </a:lnTo>
                <a:lnTo>
                  <a:pt x="4647447" y="75703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8" name="object 12478"/>
          <p:cNvSpPr/>
          <p:nvPr/>
        </p:nvSpPr>
        <p:spPr>
          <a:xfrm>
            <a:off x="1215433" y="9995496"/>
            <a:ext cx="405765" cy="120014"/>
          </a:xfrm>
          <a:custGeom>
            <a:avLst/>
            <a:gdLst/>
            <a:ahLst/>
            <a:cxnLst/>
            <a:rect l="l" t="t" r="r" b="b"/>
            <a:pathLst>
              <a:path w="405765" h="120015">
                <a:moveTo>
                  <a:pt x="405542" y="11955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9" name="object 12479"/>
          <p:cNvSpPr/>
          <p:nvPr/>
        </p:nvSpPr>
        <p:spPr>
          <a:xfrm>
            <a:off x="736156" y="11616948"/>
            <a:ext cx="409575" cy="121285"/>
          </a:xfrm>
          <a:custGeom>
            <a:avLst/>
            <a:gdLst/>
            <a:ahLst/>
            <a:cxnLst/>
            <a:rect l="l" t="t" r="r" b="b"/>
            <a:pathLst>
              <a:path w="409575" h="121284">
                <a:moveTo>
                  <a:pt x="409479" y="12098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0" name="object 12480"/>
          <p:cNvSpPr/>
          <p:nvPr/>
        </p:nvSpPr>
        <p:spPr>
          <a:xfrm>
            <a:off x="1029358" y="12336756"/>
            <a:ext cx="290195" cy="93980"/>
          </a:xfrm>
          <a:custGeom>
            <a:avLst/>
            <a:gdLst/>
            <a:ahLst/>
            <a:cxnLst/>
            <a:rect l="l" t="t" r="r" b="b"/>
            <a:pathLst>
              <a:path w="290194" h="93979">
                <a:moveTo>
                  <a:pt x="289726" y="93774"/>
                </a:moveTo>
                <a:lnTo>
                  <a:pt x="257142" y="60411"/>
                </a:lnTo>
                <a:lnTo>
                  <a:pt x="219817" y="34068"/>
                </a:lnTo>
                <a:lnTo>
                  <a:pt x="178836" y="15028"/>
                </a:lnTo>
                <a:lnTo>
                  <a:pt x="135280" y="3577"/>
                </a:lnTo>
                <a:lnTo>
                  <a:pt x="90234" y="0"/>
                </a:lnTo>
                <a:lnTo>
                  <a:pt x="44779" y="4580"/>
                </a:lnTo>
                <a:lnTo>
                  <a:pt x="0" y="1760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1" name="object 12481"/>
          <p:cNvSpPr/>
          <p:nvPr/>
        </p:nvSpPr>
        <p:spPr>
          <a:xfrm>
            <a:off x="1259817" y="12392954"/>
            <a:ext cx="50165" cy="46355"/>
          </a:xfrm>
          <a:custGeom>
            <a:avLst/>
            <a:gdLst/>
            <a:ahLst/>
            <a:cxnLst/>
            <a:rect l="l" t="t" r="r" b="b"/>
            <a:pathLst>
              <a:path w="50165" h="46354">
                <a:moveTo>
                  <a:pt x="49753" y="45815"/>
                </a:moveTo>
                <a:lnTo>
                  <a:pt x="37941" y="32214"/>
                </a:lnTo>
                <a:lnTo>
                  <a:pt x="25055" y="19686"/>
                </a:lnTo>
                <a:lnTo>
                  <a:pt x="11453" y="8232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2" name="object 12482"/>
          <p:cNvSpPr/>
          <p:nvPr/>
        </p:nvSpPr>
        <p:spPr>
          <a:xfrm>
            <a:off x="1199683" y="12362529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4">
                <a:moveTo>
                  <a:pt x="31140" y="12885"/>
                </a:moveTo>
                <a:lnTo>
                  <a:pt x="26129" y="10380"/>
                </a:lnTo>
                <a:lnTo>
                  <a:pt x="9664" y="3221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3" name="object 12483"/>
          <p:cNvSpPr/>
          <p:nvPr/>
        </p:nvSpPr>
        <p:spPr>
          <a:xfrm>
            <a:off x="1133465" y="12350002"/>
            <a:ext cx="33655" cy="4445"/>
          </a:xfrm>
          <a:custGeom>
            <a:avLst/>
            <a:gdLst/>
            <a:ahLst/>
            <a:cxnLst/>
            <a:rect l="l" t="t" r="r" b="b"/>
            <a:pathLst>
              <a:path w="33655" h="4445">
                <a:moveTo>
                  <a:pt x="33646" y="3937"/>
                </a:moveTo>
                <a:lnTo>
                  <a:pt x="23981" y="2147"/>
                </a:lnTo>
                <a:lnTo>
                  <a:pt x="6084" y="0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4" name="object 12484"/>
          <p:cNvSpPr/>
          <p:nvPr/>
        </p:nvSpPr>
        <p:spPr>
          <a:xfrm>
            <a:off x="1034317" y="12350718"/>
            <a:ext cx="66040" cy="15875"/>
          </a:xfrm>
          <a:custGeom>
            <a:avLst/>
            <a:gdLst/>
            <a:ahLst/>
            <a:cxnLst/>
            <a:rect l="l" t="t" r="r" b="b"/>
            <a:pathLst>
              <a:path w="66040" h="15875">
                <a:moveTo>
                  <a:pt x="65502" y="0"/>
                </a:moveTo>
                <a:lnTo>
                  <a:pt x="51542" y="1431"/>
                </a:lnTo>
                <a:lnTo>
                  <a:pt x="34003" y="5011"/>
                </a:lnTo>
                <a:lnTo>
                  <a:pt x="16823" y="9664"/>
                </a:lnTo>
                <a:lnTo>
                  <a:pt x="0" y="1539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5" name="object 12485"/>
          <p:cNvSpPr/>
          <p:nvPr/>
        </p:nvSpPr>
        <p:spPr>
          <a:xfrm>
            <a:off x="1075741" y="12463754"/>
            <a:ext cx="140970" cy="41910"/>
          </a:xfrm>
          <a:custGeom>
            <a:avLst/>
            <a:gdLst/>
            <a:ahLst/>
            <a:cxnLst/>
            <a:rect l="l" t="t" r="r" b="b"/>
            <a:pathLst>
              <a:path w="140969" h="41909">
                <a:moveTo>
                  <a:pt x="140841" y="41804"/>
                </a:moveTo>
                <a:lnTo>
                  <a:pt x="110833" y="17253"/>
                </a:lnTo>
                <a:lnTo>
                  <a:pt x="75631" y="3114"/>
                </a:lnTo>
                <a:lnTo>
                  <a:pt x="37823" y="0"/>
                </a:lnTo>
                <a:lnTo>
                  <a:pt x="0" y="852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6" name="object 12486"/>
          <p:cNvSpPr/>
          <p:nvPr/>
        </p:nvSpPr>
        <p:spPr>
          <a:xfrm>
            <a:off x="1079059" y="12472058"/>
            <a:ext cx="131445" cy="39370"/>
          </a:xfrm>
          <a:custGeom>
            <a:avLst/>
            <a:gdLst/>
            <a:ahLst/>
            <a:cxnLst/>
            <a:rect l="l" t="t" r="r" b="b"/>
            <a:pathLst>
              <a:path w="131444" h="39370">
                <a:moveTo>
                  <a:pt x="131362" y="39373"/>
                </a:moveTo>
                <a:lnTo>
                  <a:pt x="93063" y="11096"/>
                </a:lnTo>
                <a:lnTo>
                  <a:pt x="46889" y="0"/>
                </a:lnTo>
                <a:lnTo>
                  <a:pt x="34719" y="357"/>
                </a:lnTo>
                <a:lnTo>
                  <a:pt x="22907" y="1789"/>
                </a:lnTo>
                <a:lnTo>
                  <a:pt x="11453" y="4653"/>
                </a:lnTo>
                <a:lnTo>
                  <a:pt x="0" y="823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7" name="object 12487"/>
          <p:cNvSpPr/>
          <p:nvPr/>
        </p:nvSpPr>
        <p:spPr>
          <a:xfrm>
            <a:off x="969836" y="11868486"/>
            <a:ext cx="160655" cy="227329"/>
          </a:xfrm>
          <a:custGeom>
            <a:avLst/>
            <a:gdLst/>
            <a:ahLst/>
            <a:cxnLst/>
            <a:rect l="l" t="t" r="r" b="b"/>
            <a:pathLst>
              <a:path w="160655" h="227329">
                <a:moveTo>
                  <a:pt x="0" y="227317"/>
                </a:moveTo>
                <a:lnTo>
                  <a:pt x="44314" y="204647"/>
                </a:lnTo>
                <a:lnTo>
                  <a:pt x="82674" y="174387"/>
                </a:lnTo>
                <a:lnTo>
                  <a:pt x="114281" y="137663"/>
                </a:lnTo>
                <a:lnTo>
                  <a:pt x="138339" y="95605"/>
                </a:lnTo>
                <a:lnTo>
                  <a:pt x="154050" y="49341"/>
                </a:lnTo>
                <a:lnTo>
                  <a:pt x="16061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8" name="object 12488"/>
          <p:cNvSpPr/>
          <p:nvPr/>
        </p:nvSpPr>
        <p:spPr>
          <a:xfrm>
            <a:off x="1925579" y="9670132"/>
            <a:ext cx="119380" cy="405765"/>
          </a:xfrm>
          <a:custGeom>
            <a:avLst/>
            <a:gdLst/>
            <a:ahLst/>
            <a:cxnLst/>
            <a:rect l="l" t="t" r="r" b="b"/>
            <a:pathLst>
              <a:path w="119380" h="405765">
                <a:moveTo>
                  <a:pt x="119192" y="0"/>
                </a:moveTo>
                <a:lnTo>
                  <a:pt x="0" y="40554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9" name="object 12489"/>
          <p:cNvSpPr/>
          <p:nvPr/>
        </p:nvSpPr>
        <p:spPr>
          <a:xfrm>
            <a:off x="3978685" y="10679642"/>
            <a:ext cx="234315" cy="249554"/>
          </a:xfrm>
          <a:custGeom>
            <a:avLst/>
            <a:gdLst/>
            <a:ahLst/>
            <a:cxnLst/>
            <a:rect l="l" t="t" r="r" b="b"/>
            <a:pathLst>
              <a:path w="234314" h="249554">
                <a:moveTo>
                  <a:pt x="234190" y="248971"/>
                </a:moveTo>
                <a:lnTo>
                  <a:pt x="218789" y="199443"/>
                </a:lnTo>
                <a:lnTo>
                  <a:pt x="196364" y="153500"/>
                </a:lnTo>
                <a:lnTo>
                  <a:pt x="167519" y="111782"/>
                </a:lnTo>
                <a:lnTo>
                  <a:pt x="132856" y="74932"/>
                </a:lnTo>
                <a:lnTo>
                  <a:pt x="92980" y="43590"/>
                </a:lnTo>
                <a:lnTo>
                  <a:pt x="48493" y="18399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0" name="object 12490"/>
          <p:cNvSpPr/>
          <p:nvPr/>
        </p:nvSpPr>
        <p:spPr>
          <a:xfrm>
            <a:off x="8103920" y="8851889"/>
            <a:ext cx="408305" cy="231775"/>
          </a:xfrm>
          <a:custGeom>
            <a:avLst/>
            <a:gdLst/>
            <a:ahLst/>
            <a:cxnLst/>
            <a:rect l="l" t="t" r="r" b="b"/>
            <a:pathLst>
              <a:path w="408304" h="231775">
                <a:moveTo>
                  <a:pt x="408047" y="98432"/>
                </a:moveTo>
                <a:lnTo>
                  <a:pt x="66934" y="0"/>
                </a:lnTo>
                <a:lnTo>
                  <a:pt x="0" y="23158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1" name="object 12491"/>
          <p:cNvSpPr/>
          <p:nvPr/>
        </p:nvSpPr>
        <p:spPr>
          <a:xfrm>
            <a:off x="8557784" y="8981461"/>
            <a:ext cx="15875" cy="55244"/>
          </a:xfrm>
          <a:custGeom>
            <a:avLst/>
            <a:gdLst/>
            <a:ahLst/>
            <a:cxnLst/>
            <a:rect l="l" t="t" r="r" b="b"/>
            <a:pathLst>
              <a:path w="15875" h="55245">
                <a:moveTo>
                  <a:pt x="15749" y="0"/>
                </a:moveTo>
                <a:lnTo>
                  <a:pt x="0" y="547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2" name="object 12492"/>
          <p:cNvSpPr/>
          <p:nvPr/>
        </p:nvSpPr>
        <p:spPr>
          <a:xfrm>
            <a:off x="8538813" y="906879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3" name="object 12493"/>
          <p:cNvSpPr/>
          <p:nvPr/>
        </p:nvSpPr>
        <p:spPr>
          <a:xfrm>
            <a:off x="8513758" y="9133585"/>
            <a:ext cx="15875" cy="55244"/>
          </a:xfrm>
          <a:custGeom>
            <a:avLst/>
            <a:gdLst/>
            <a:ahLst/>
            <a:cxnLst/>
            <a:rect l="l" t="t" r="r" b="b"/>
            <a:pathLst>
              <a:path w="15875" h="55245">
                <a:moveTo>
                  <a:pt x="15749" y="0"/>
                </a:moveTo>
                <a:lnTo>
                  <a:pt x="0" y="5512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4" name="object 12494"/>
          <p:cNvSpPr/>
          <p:nvPr/>
        </p:nvSpPr>
        <p:spPr>
          <a:xfrm>
            <a:off x="8505525" y="8978956"/>
            <a:ext cx="60325" cy="207645"/>
          </a:xfrm>
          <a:custGeom>
            <a:avLst/>
            <a:gdLst/>
            <a:ahLst/>
            <a:cxnLst/>
            <a:rect l="l" t="t" r="r" b="b"/>
            <a:pathLst>
              <a:path w="60325" h="207645">
                <a:moveTo>
                  <a:pt x="59775" y="0"/>
                </a:moveTo>
                <a:lnTo>
                  <a:pt x="0" y="20724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5" name="object 12495"/>
          <p:cNvSpPr/>
          <p:nvPr/>
        </p:nvSpPr>
        <p:spPr>
          <a:xfrm>
            <a:off x="8103920" y="9083474"/>
            <a:ext cx="341630" cy="98425"/>
          </a:xfrm>
          <a:custGeom>
            <a:avLst/>
            <a:gdLst/>
            <a:ahLst/>
            <a:cxnLst/>
            <a:rect l="l" t="t" r="r" b="b"/>
            <a:pathLst>
              <a:path w="341629" h="98425">
                <a:moveTo>
                  <a:pt x="0" y="0"/>
                </a:moveTo>
                <a:lnTo>
                  <a:pt x="341113" y="9843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6" name="object 12496"/>
          <p:cNvSpPr/>
          <p:nvPr/>
        </p:nvSpPr>
        <p:spPr>
          <a:xfrm>
            <a:off x="7989023" y="9181906"/>
            <a:ext cx="456565" cy="398145"/>
          </a:xfrm>
          <a:custGeom>
            <a:avLst/>
            <a:gdLst/>
            <a:ahLst/>
            <a:cxnLst/>
            <a:rect l="l" t="t" r="r" b="b"/>
            <a:pathLst>
              <a:path w="456565" h="398145">
                <a:moveTo>
                  <a:pt x="0" y="299234"/>
                </a:moveTo>
                <a:lnTo>
                  <a:pt x="341113" y="398025"/>
                </a:lnTo>
                <a:lnTo>
                  <a:pt x="45601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7" name="object 12497"/>
          <p:cNvSpPr/>
          <p:nvPr/>
        </p:nvSpPr>
        <p:spPr>
          <a:xfrm>
            <a:off x="8621855" y="7292359"/>
            <a:ext cx="341630" cy="98425"/>
          </a:xfrm>
          <a:custGeom>
            <a:avLst/>
            <a:gdLst/>
            <a:ahLst/>
            <a:cxnLst/>
            <a:rect l="l" t="t" r="r" b="b"/>
            <a:pathLst>
              <a:path w="341629" h="98425">
                <a:moveTo>
                  <a:pt x="341113" y="9843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8" name="object 12498"/>
          <p:cNvSpPr/>
          <p:nvPr/>
        </p:nvSpPr>
        <p:spPr>
          <a:xfrm>
            <a:off x="7781778" y="10190571"/>
            <a:ext cx="15240" cy="52705"/>
          </a:xfrm>
          <a:custGeom>
            <a:avLst/>
            <a:gdLst/>
            <a:ahLst/>
            <a:cxnLst/>
            <a:rect l="l" t="t" r="r" b="b"/>
            <a:pathLst>
              <a:path w="15240" h="52704">
                <a:moveTo>
                  <a:pt x="0" y="52258"/>
                </a:moveTo>
                <a:lnTo>
                  <a:pt x="1503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9" name="object 12499"/>
          <p:cNvSpPr/>
          <p:nvPr/>
        </p:nvSpPr>
        <p:spPr>
          <a:xfrm>
            <a:off x="7806476" y="101583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0" name="object 12500"/>
          <p:cNvSpPr/>
          <p:nvPr/>
        </p:nvSpPr>
        <p:spPr>
          <a:xfrm>
            <a:off x="7815781" y="1009321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1" name="object 12501"/>
          <p:cNvSpPr/>
          <p:nvPr/>
        </p:nvSpPr>
        <p:spPr>
          <a:xfrm>
            <a:off x="7834394" y="100606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2" name="object 12502"/>
          <p:cNvSpPr/>
          <p:nvPr/>
        </p:nvSpPr>
        <p:spPr>
          <a:xfrm>
            <a:off x="7844059" y="999585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3" name="object 12503"/>
          <p:cNvSpPr/>
          <p:nvPr/>
        </p:nvSpPr>
        <p:spPr>
          <a:xfrm>
            <a:off x="7862672" y="99632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4" name="object 12504"/>
          <p:cNvSpPr/>
          <p:nvPr/>
        </p:nvSpPr>
        <p:spPr>
          <a:xfrm>
            <a:off x="7871978" y="989813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5" name="object 12505"/>
          <p:cNvSpPr/>
          <p:nvPr/>
        </p:nvSpPr>
        <p:spPr>
          <a:xfrm>
            <a:off x="7890948" y="98659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6" name="object 12506"/>
          <p:cNvSpPr/>
          <p:nvPr/>
        </p:nvSpPr>
        <p:spPr>
          <a:xfrm>
            <a:off x="7900254" y="980077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7" name="object 12507"/>
          <p:cNvSpPr/>
          <p:nvPr/>
        </p:nvSpPr>
        <p:spPr>
          <a:xfrm>
            <a:off x="7919225" y="97682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8" name="object 12508"/>
          <p:cNvSpPr/>
          <p:nvPr/>
        </p:nvSpPr>
        <p:spPr>
          <a:xfrm>
            <a:off x="7928532" y="970342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9" name="object 12509"/>
          <p:cNvSpPr/>
          <p:nvPr/>
        </p:nvSpPr>
        <p:spPr>
          <a:xfrm>
            <a:off x="7947145" y="96708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0" name="object 12510"/>
          <p:cNvSpPr/>
          <p:nvPr/>
        </p:nvSpPr>
        <p:spPr>
          <a:xfrm>
            <a:off x="7956808" y="960606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1" name="object 12511"/>
          <p:cNvSpPr/>
          <p:nvPr/>
        </p:nvSpPr>
        <p:spPr>
          <a:xfrm>
            <a:off x="7975421" y="95734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2" name="object 12512"/>
          <p:cNvSpPr/>
          <p:nvPr/>
        </p:nvSpPr>
        <p:spPr>
          <a:xfrm>
            <a:off x="7984728" y="9489016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40" h="52070">
                <a:moveTo>
                  <a:pt x="0" y="51900"/>
                </a:moveTo>
                <a:lnTo>
                  <a:pt x="1503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3" name="object 12513"/>
          <p:cNvSpPr/>
          <p:nvPr/>
        </p:nvSpPr>
        <p:spPr>
          <a:xfrm>
            <a:off x="8119670" y="8867638"/>
            <a:ext cx="60325" cy="207010"/>
          </a:xfrm>
          <a:custGeom>
            <a:avLst/>
            <a:gdLst/>
            <a:ahLst/>
            <a:cxnLst/>
            <a:rect l="l" t="t" r="r" b="b"/>
            <a:pathLst>
              <a:path w="60325" h="207009">
                <a:moveTo>
                  <a:pt x="0" y="206887"/>
                </a:moveTo>
                <a:lnTo>
                  <a:pt x="5977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4" name="object 12514"/>
          <p:cNvSpPr/>
          <p:nvPr/>
        </p:nvSpPr>
        <p:spPr>
          <a:xfrm>
            <a:off x="8179445" y="8867638"/>
            <a:ext cx="89535" cy="26034"/>
          </a:xfrm>
          <a:custGeom>
            <a:avLst/>
            <a:gdLst/>
            <a:ahLst/>
            <a:cxnLst/>
            <a:rect l="l" t="t" r="r" b="b"/>
            <a:pathLst>
              <a:path w="89534" h="26034">
                <a:moveTo>
                  <a:pt x="0" y="0"/>
                </a:moveTo>
                <a:lnTo>
                  <a:pt x="89484" y="2577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5" name="object 12515"/>
          <p:cNvSpPr/>
          <p:nvPr/>
        </p:nvSpPr>
        <p:spPr>
          <a:xfrm>
            <a:off x="8301501" y="890271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6" name="object 12516"/>
          <p:cNvSpPr/>
          <p:nvPr/>
        </p:nvSpPr>
        <p:spPr>
          <a:xfrm>
            <a:off x="8366288" y="892168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7" name="object 12517"/>
          <p:cNvSpPr/>
          <p:nvPr/>
        </p:nvSpPr>
        <p:spPr>
          <a:xfrm>
            <a:off x="8431432" y="8864774"/>
            <a:ext cx="118745" cy="101600"/>
          </a:xfrm>
          <a:custGeom>
            <a:avLst/>
            <a:gdLst/>
            <a:ahLst/>
            <a:cxnLst/>
            <a:rect l="l" t="t" r="r" b="b"/>
            <a:pathLst>
              <a:path w="118745" h="101600">
                <a:moveTo>
                  <a:pt x="0" y="75524"/>
                </a:moveTo>
                <a:lnTo>
                  <a:pt x="89126" y="101296"/>
                </a:lnTo>
                <a:lnTo>
                  <a:pt x="11847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8" name="object 12518"/>
          <p:cNvSpPr/>
          <p:nvPr/>
        </p:nvSpPr>
        <p:spPr>
          <a:xfrm>
            <a:off x="8559574" y="879963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9" name="object 12519"/>
          <p:cNvSpPr/>
          <p:nvPr/>
        </p:nvSpPr>
        <p:spPr>
          <a:xfrm>
            <a:off x="8578187" y="873448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0" name="object 12520"/>
          <p:cNvSpPr/>
          <p:nvPr/>
        </p:nvSpPr>
        <p:spPr>
          <a:xfrm>
            <a:off x="8597157" y="8621020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0" y="81251"/>
                </a:moveTo>
                <a:lnTo>
                  <a:pt x="232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1" name="object 12521"/>
          <p:cNvSpPr/>
          <p:nvPr/>
        </p:nvSpPr>
        <p:spPr>
          <a:xfrm>
            <a:off x="8630087" y="855587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2" name="object 12522"/>
          <p:cNvSpPr/>
          <p:nvPr/>
        </p:nvSpPr>
        <p:spPr>
          <a:xfrm>
            <a:off x="8648700" y="849108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3" name="object 12523"/>
          <p:cNvSpPr/>
          <p:nvPr/>
        </p:nvSpPr>
        <p:spPr>
          <a:xfrm>
            <a:off x="8667670" y="8377265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0" y="81251"/>
                </a:moveTo>
                <a:lnTo>
                  <a:pt x="232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4" name="object 12524"/>
          <p:cNvSpPr/>
          <p:nvPr/>
        </p:nvSpPr>
        <p:spPr>
          <a:xfrm>
            <a:off x="8700243" y="8312120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5" name="object 12525"/>
          <p:cNvSpPr/>
          <p:nvPr/>
        </p:nvSpPr>
        <p:spPr>
          <a:xfrm>
            <a:off x="8719214" y="824733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6" name="object 12526"/>
          <p:cNvSpPr/>
          <p:nvPr/>
        </p:nvSpPr>
        <p:spPr>
          <a:xfrm>
            <a:off x="8737826" y="813351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7" name="object 12527"/>
          <p:cNvSpPr/>
          <p:nvPr/>
        </p:nvSpPr>
        <p:spPr>
          <a:xfrm>
            <a:off x="8770756" y="806872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8" name="object 12528"/>
          <p:cNvSpPr/>
          <p:nvPr/>
        </p:nvSpPr>
        <p:spPr>
          <a:xfrm>
            <a:off x="8789727" y="800357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9" name="object 12529"/>
          <p:cNvSpPr/>
          <p:nvPr/>
        </p:nvSpPr>
        <p:spPr>
          <a:xfrm>
            <a:off x="8808339" y="788975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0" name="object 12530"/>
          <p:cNvSpPr/>
          <p:nvPr/>
        </p:nvSpPr>
        <p:spPr>
          <a:xfrm>
            <a:off x="8841270" y="782496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1" name="object 12531"/>
          <p:cNvSpPr/>
          <p:nvPr/>
        </p:nvSpPr>
        <p:spPr>
          <a:xfrm>
            <a:off x="8860240" y="775982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2" name="object 12532"/>
          <p:cNvSpPr/>
          <p:nvPr/>
        </p:nvSpPr>
        <p:spPr>
          <a:xfrm>
            <a:off x="8878853" y="764635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3" name="object 12533"/>
          <p:cNvSpPr/>
          <p:nvPr/>
        </p:nvSpPr>
        <p:spPr>
          <a:xfrm>
            <a:off x="8911783" y="758121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4" name="object 12534"/>
          <p:cNvSpPr/>
          <p:nvPr/>
        </p:nvSpPr>
        <p:spPr>
          <a:xfrm>
            <a:off x="8930396" y="751642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5" name="object 12535"/>
          <p:cNvSpPr/>
          <p:nvPr/>
        </p:nvSpPr>
        <p:spPr>
          <a:xfrm>
            <a:off x="8889233" y="7356430"/>
            <a:ext cx="89535" cy="127635"/>
          </a:xfrm>
          <a:custGeom>
            <a:avLst/>
            <a:gdLst/>
            <a:ahLst/>
            <a:cxnLst/>
            <a:rect l="l" t="t" r="r" b="b"/>
            <a:pathLst>
              <a:path w="89534" h="127634">
                <a:moveTo>
                  <a:pt x="60133" y="127425"/>
                </a:moveTo>
                <a:lnTo>
                  <a:pt x="89484" y="25771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6" name="object 12536"/>
          <p:cNvSpPr/>
          <p:nvPr/>
        </p:nvSpPr>
        <p:spPr>
          <a:xfrm>
            <a:off x="8824447" y="733745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7" name="object 12537"/>
          <p:cNvSpPr/>
          <p:nvPr/>
        </p:nvSpPr>
        <p:spPr>
          <a:xfrm>
            <a:off x="8759302" y="731884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8" name="object 12538"/>
          <p:cNvSpPr/>
          <p:nvPr/>
        </p:nvSpPr>
        <p:spPr>
          <a:xfrm>
            <a:off x="8637604" y="7283769"/>
            <a:ext cx="89535" cy="26034"/>
          </a:xfrm>
          <a:custGeom>
            <a:avLst/>
            <a:gdLst/>
            <a:ahLst/>
            <a:cxnLst/>
            <a:rect l="l" t="t" r="r" b="b"/>
            <a:pathLst>
              <a:path w="89534" h="26034">
                <a:moveTo>
                  <a:pt x="89484" y="25771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9" name="object 12539"/>
          <p:cNvSpPr/>
          <p:nvPr/>
        </p:nvSpPr>
        <p:spPr>
          <a:xfrm>
            <a:off x="8637604" y="6997778"/>
            <a:ext cx="83185" cy="285750"/>
          </a:xfrm>
          <a:custGeom>
            <a:avLst/>
            <a:gdLst/>
            <a:ahLst/>
            <a:cxnLst/>
            <a:rect l="l" t="t" r="r" b="b"/>
            <a:pathLst>
              <a:path w="83184" h="285750">
                <a:moveTo>
                  <a:pt x="0" y="285633"/>
                </a:moveTo>
                <a:lnTo>
                  <a:pt x="8268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0" name="object 12540"/>
          <p:cNvSpPr/>
          <p:nvPr/>
        </p:nvSpPr>
        <p:spPr>
          <a:xfrm>
            <a:off x="9247885" y="4834409"/>
            <a:ext cx="102870" cy="353695"/>
          </a:xfrm>
          <a:custGeom>
            <a:avLst/>
            <a:gdLst/>
            <a:ahLst/>
            <a:cxnLst/>
            <a:rect l="l" t="t" r="r" b="b"/>
            <a:pathLst>
              <a:path w="102870" h="353695">
                <a:moveTo>
                  <a:pt x="0" y="353283"/>
                </a:moveTo>
                <a:lnTo>
                  <a:pt x="1023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1" name="object 12541"/>
          <p:cNvSpPr/>
          <p:nvPr/>
        </p:nvSpPr>
        <p:spPr>
          <a:xfrm>
            <a:off x="9350255" y="4834409"/>
            <a:ext cx="103505" cy="30480"/>
          </a:xfrm>
          <a:custGeom>
            <a:avLst/>
            <a:gdLst/>
            <a:ahLst/>
            <a:cxnLst/>
            <a:rect l="l" t="t" r="r" b="b"/>
            <a:pathLst>
              <a:path w="103504" h="30479">
                <a:moveTo>
                  <a:pt x="0" y="0"/>
                </a:moveTo>
                <a:lnTo>
                  <a:pt x="103443" y="3006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2" name="object 12542"/>
          <p:cNvSpPr/>
          <p:nvPr/>
        </p:nvSpPr>
        <p:spPr>
          <a:xfrm>
            <a:off x="9486272" y="487378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3" name="object 12543"/>
          <p:cNvSpPr/>
          <p:nvPr/>
        </p:nvSpPr>
        <p:spPr>
          <a:xfrm>
            <a:off x="9551058" y="489239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4" name="object 12544"/>
          <p:cNvSpPr/>
          <p:nvPr/>
        </p:nvSpPr>
        <p:spPr>
          <a:xfrm>
            <a:off x="9616202" y="4815439"/>
            <a:ext cx="140335" cy="126364"/>
          </a:xfrm>
          <a:custGeom>
            <a:avLst/>
            <a:gdLst/>
            <a:ahLst/>
            <a:cxnLst/>
            <a:rect l="l" t="t" r="r" b="b"/>
            <a:pathLst>
              <a:path w="140334" h="126364">
                <a:moveTo>
                  <a:pt x="0" y="95926"/>
                </a:moveTo>
                <a:lnTo>
                  <a:pt x="103443" y="125993"/>
                </a:lnTo>
                <a:lnTo>
                  <a:pt x="13995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5" name="object 12545"/>
          <p:cNvSpPr/>
          <p:nvPr/>
        </p:nvSpPr>
        <p:spPr>
          <a:xfrm>
            <a:off x="9765462" y="4750294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6" name="object 12546"/>
          <p:cNvSpPr/>
          <p:nvPr/>
        </p:nvSpPr>
        <p:spPr>
          <a:xfrm>
            <a:off x="9784433" y="468550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7" name="object 12547"/>
          <p:cNvSpPr/>
          <p:nvPr/>
        </p:nvSpPr>
        <p:spPr>
          <a:xfrm>
            <a:off x="9803045" y="457168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8" name="object 12548"/>
          <p:cNvSpPr/>
          <p:nvPr/>
        </p:nvSpPr>
        <p:spPr>
          <a:xfrm>
            <a:off x="9835975" y="45065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9" name="object 12549"/>
          <p:cNvSpPr/>
          <p:nvPr/>
        </p:nvSpPr>
        <p:spPr>
          <a:xfrm>
            <a:off x="9854946" y="444175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0" name="object 12550"/>
          <p:cNvSpPr/>
          <p:nvPr/>
        </p:nvSpPr>
        <p:spPr>
          <a:xfrm>
            <a:off x="9873559" y="432792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1" name="object 12551"/>
          <p:cNvSpPr/>
          <p:nvPr/>
        </p:nvSpPr>
        <p:spPr>
          <a:xfrm>
            <a:off x="9906489" y="426314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2" name="object 12552"/>
          <p:cNvSpPr/>
          <p:nvPr/>
        </p:nvSpPr>
        <p:spPr>
          <a:xfrm>
            <a:off x="9925101" y="419799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3" name="object 12553"/>
          <p:cNvSpPr/>
          <p:nvPr/>
        </p:nvSpPr>
        <p:spPr>
          <a:xfrm>
            <a:off x="9944072" y="408417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0" y="81251"/>
                </a:moveTo>
                <a:lnTo>
                  <a:pt x="2362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4" name="object 12554"/>
          <p:cNvSpPr/>
          <p:nvPr/>
        </p:nvSpPr>
        <p:spPr>
          <a:xfrm>
            <a:off x="9977002" y="401938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5" name="object 12555"/>
          <p:cNvSpPr/>
          <p:nvPr/>
        </p:nvSpPr>
        <p:spPr>
          <a:xfrm>
            <a:off x="9995615" y="395424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6" name="object 12556"/>
          <p:cNvSpPr/>
          <p:nvPr/>
        </p:nvSpPr>
        <p:spPr>
          <a:xfrm>
            <a:off x="10014586" y="3840777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0" y="81251"/>
                </a:moveTo>
                <a:lnTo>
                  <a:pt x="23265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7" name="object 12557"/>
          <p:cNvSpPr/>
          <p:nvPr/>
        </p:nvSpPr>
        <p:spPr>
          <a:xfrm>
            <a:off x="10047516" y="377563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8" name="object 12558"/>
          <p:cNvSpPr/>
          <p:nvPr/>
        </p:nvSpPr>
        <p:spPr>
          <a:xfrm>
            <a:off x="10066128" y="371084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214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9" name="object 12559"/>
          <p:cNvSpPr/>
          <p:nvPr/>
        </p:nvSpPr>
        <p:spPr>
          <a:xfrm>
            <a:off x="10015659" y="3521856"/>
            <a:ext cx="106045" cy="156845"/>
          </a:xfrm>
          <a:custGeom>
            <a:avLst/>
            <a:gdLst/>
            <a:ahLst/>
            <a:cxnLst/>
            <a:rect l="l" t="t" r="r" b="b"/>
            <a:pathLst>
              <a:path w="106045" h="156845">
                <a:moveTo>
                  <a:pt x="69439" y="156418"/>
                </a:moveTo>
                <a:lnTo>
                  <a:pt x="105591" y="30424"/>
                </a:ln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0" name="object 12560"/>
          <p:cNvSpPr/>
          <p:nvPr/>
        </p:nvSpPr>
        <p:spPr>
          <a:xfrm>
            <a:off x="9950873" y="350288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1" name="object 12561"/>
          <p:cNvSpPr/>
          <p:nvPr/>
        </p:nvSpPr>
        <p:spPr>
          <a:xfrm>
            <a:off x="9885729" y="348427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2" name="object 12562"/>
          <p:cNvSpPr/>
          <p:nvPr/>
        </p:nvSpPr>
        <p:spPr>
          <a:xfrm>
            <a:off x="9747923" y="3330360"/>
            <a:ext cx="106045" cy="144780"/>
          </a:xfrm>
          <a:custGeom>
            <a:avLst/>
            <a:gdLst/>
            <a:ahLst/>
            <a:cxnLst/>
            <a:rect l="l" t="t" r="r" b="b"/>
            <a:pathLst>
              <a:path w="106045" h="144779">
                <a:moveTo>
                  <a:pt x="105591" y="144606"/>
                </a:moveTo>
                <a:lnTo>
                  <a:pt x="0" y="113823"/>
                </a:lnTo>
                <a:lnTo>
                  <a:pt x="32572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3" name="object 12563"/>
          <p:cNvSpPr/>
          <p:nvPr/>
        </p:nvSpPr>
        <p:spPr>
          <a:xfrm>
            <a:off x="9790159" y="326557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4" name="object 12564"/>
          <p:cNvSpPr/>
          <p:nvPr/>
        </p:nvSpPr>
        <p:spPr>
          <a:xfrm>
            <a:off x="9808772" y="320042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5" name="object 12565"/>
          <p:cNvSpPr/>
          <p:nvPr/>
        </p:nvSpPr>
        <p:spPr>
          <a:xfrm>
            <a:off x="9827743" y="3054391"/>
            <a:ext cx="33020" cy="114300"/>
          </a:xfrm>
          <a:custGeom>
            <a:avLst/>
            <a:gdLst/>
            <a:ahLst/>
            <a:cxnLst/>
            <a:rect l="l" t="t" r="r" b="b"/>
            <a:pathLst>
              <a:path w="33020" h="114300">
                <a:moveTo>
                  <a:pt x="0" y="113823"/>
                </a:moveTo>
                <a:lnTo>
                  <a:pt x="3293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6" name="object 12566"/>
          <p:cNvSpPr/>
          <p:nvPr/>
        </p:nvSpPr>
        <p:spPr>
          <a:xfrm>
            <a:off x="8711696" y="6982028"/>
            <a:ext cx="341630" cy="98425"/>
          </a:xfrm>
          <a:custGeom>
            <a:avLst/>
            <a:gdLst/>
            <a:ahLst/>
            <a:cxnLst/>
            <a:rect l="l" t="t" r="r" b="b"/>
            <a:pathLst>
              <a:path w="341629" h="98425">
                <a:moveTo>
                  <a:pt x="341113" y="9843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7" name="object 12567"/>
          <p:cNvSpPr/>
          <p:nvPr/>
        </p:nvSpPr>
        <p:spPr>
          <a:xfrm>
            <a:off x="9228199" y="5195209"/>
            <a:ext cx="341630" cy="99060"/>
          </a:xfrm>
          <a:custGeom>
            <a:avLst/>
            <a:gdLst/>
            <a:ahLst/>
            <a:cxnLst/>
            <a:rect l="l" t="t" r="r" b="b"/>
            <a:pathLst>
              <a:path w="341629" h="99060">
                <a:moveTo>
                  <a:pt x="341113" y="9879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8" name="object 12568"/>
          <p:cNvSpPr/>
          <p:nvPr/>
        </p:nvSpPr>
        <p:spPr>
          <a:xfrm>
            <a:off x="7749680" y="10239158"/>
            <a:ext cx="387350" cy="634365"/>
          </a:xfrm>
          <a:custGeom>
            <a:avLst/>
            <a:gdLst/>
            <a:ahLst/>
            <a:cxnLst/>
            <a:rect l="l" t="t" r="r" b="b"/>
            <a:pathLst>
              <a:path w="387350" h="634365">
                <a:moveTo>
                  <a:pt x="19851" y="0"/>
                </a:moveTo>
                <a:lnTo>
                  <a:pt x="8060" y="50207"/>
                </a:lnTo>
                <a:lnTo>
                  <a:pt x="1458" y="100958"/>
                </a:lnTo>
                <a:lnTo>
                  <a:pt x="0" y="151864"/>
                </a:lnTo>
                <a:lnTo>
                  <a:pt x="3636" y="202541"/>
                </a:lnTo>
                <a:lnTo>
                  <a:pt x="12321" y="252600"/>
                </a:lnTo>
                <a:lnTo>
                  <a:pt x="26007" y="301654"/>
                </a:lnTo>
                <a:lnTo>
                  <a:pt x="44646" y="349317"/>
                </a:lnTo>
                <a:lnTo>
                  <a:pt x="68191" y="395203"/>
                </a:lnTo>
                <a:lnTo>
                  <a:pt x="96270" y="438463"/>
                </a:lnTo>
                <a:lnTo>
                  <a:pt x="128332" y="478352"/>
                </a:lnTo>
                <a:lnTo>
                  <a:pt x="164067" y="514638"/>
                </a:lnTo>
                <a:lnTo>
                  <a:pt x="203162" y="547086"/>
                </a:lnTo>
                <a:lnTo>
                  <a:pt x="245305" y="575464"/>
                </a:lnTo>
                <a:lnTo>
                  <a:pt x="290185" y="599536"/>
                </a:lnTo>
                <a:lnTo>
                  <a:pt x="337488" y="619071"/>
                </a:lnTo>
                <a:lnTo>
                  <a:pt x="386903" y="63383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9" name="object 12569"/>
          <p:cNvSpPr/>
          <p:nvPr/>
        </p:nvSpPr>
        <p:spPr>
          <a:xfrm>
            <a:off x="8136525" y="10873002"/>
            <a:ext cx="389890" cy="24130"/>
          </a:xfrm>
          <a:custGeom>
            <a:avLst/>
            <a:gdLst/>
            <a:ahLst/>
            <a:cxnLst/>
            <a:rect l="l" t="t" r="r" b="b"/>
            <a:pathLst>
              <a:path w="389890" h="24129">
                <a:moveTo>
                  <a:pt x="0" y="0"/>
                </a:moveTo>
                <a:lnTo>
                  <a:pt x="48222" y="10295"/>
                </a:lnTo>
                <a:lnTo>
                  <a:pt x="96838" y="17746"/>
                </a:lnTo>
                <a:lnTo>
                  <a:pt x="145723" y="22353"/>
                </a:lnTo>
                <a:lnTo>
                  <a:pt x="194753" y="24115"/>
                </a:lnTo>
                <a:lnTo>
                  <a:pt x="243802" y="23030"/>
                </a:lnTo>
                <a:lnTo>
                  <a:pt x="292746" y="19099"/>
                </a:lnTo>
                <a:lnTo>
                  <a:pt x="341461" y="12319"/>
                </a:lnTo>
                <a:lnTo>
                  <a:pt x="389821" y="269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0" name="object 12570"/>
          <p:cNvSpPr/>
          <p:nvPr/>
        </p:nvSpPr>
        <p:spPr>
          <a:xfrm>
            <a:off x="6669669" y="9973304"/>
            <a:ext cx="575310" cy="690245"/>
          </a:xfrm>
          <a:custGeom>
            <a:avLst/>
            <a:gdLst/>
            <a:ahLst/>
            <a:cxnLst/>
            <a:rect l="l" t="t" r="r" b="b"/>
            <a:pathLst>
              <a:path w="575309" h="690245">
                <a:moveTo>
                  <a:pt x="575203" y="117403"/>
                </a:moveTo>
                <a:lnTo>
                  <a:pt x="168946" y="0"/>
                </a:lnTo>
                <a:lnTo>
                  <a:pt x="0" y="584868"/>
                </a:lnTo>
                <a:lnTo>
                  <a:pt x="362231" y="68974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1" name="object 12571"/>
          <p:cNvSpPr/>
          <p:nvPr/>
        </p:nvSpPr>
        <p:spPr>
          <a:xfrm>
            <a:off x="12962666" y="9215777"/>
            <a:ext cx="497840" cy="467995"/>
          </a:xfrm>
          <a:custGeom>
            <a:avLst/>
            <a:gdLst/>
            <a:ahLst/>
            <a:cxnLst/>
            <a:rect l="l" t="t" r="r" b="b"/>
            <a:pathLst>
              <a:path w="497840" h="467995">
                <a:moveTo>
                  <a:pt x="0" y="467627"/>
                </a:moveTo>
                <a:lnTo>
                  <a:pt x="46946" y="455062"/>
                </a:lnTo>
                <a:lnTo>
                  <a:pt x="92484" y="439310"/>
                </a:lnTo>
                <a:lnTo>
                  <a:pt x="136483" y="420493"/>
                </a:lnTo>
                <a:lnTo>
                  <a:pt x="178815" y="398733"/>
                </a:lnTo>
                <a:lnTo>
                  <a:pt x="219349" y="374151"/>
                </a:lnTo>
                <a:lnTo>
                  <a:pt x="257955" y="346871"/>
                </a:lnTo>
                <a:lnTo>
                  <a:pt x="294505" y="317012"/>
                </a:lnTo>
                <a:lnTo>
                  <a:pt x="328868" y="284699"/>
                </a:lnTo>
                <a:lnTo>
                  <a:pt x="360915" y="250052"/>
                </a:lnTo>
                <a:lnTo>
                  <a:pt x="390515" y="213194"/>
                </a:lnTo>
                <a:lnTo>
                  <a:pt x="417539" y="174246"/>
                </a:lnTo>
                <a:lnTo>
                  <a:pt x="441859" y="133331"/>
                </a:lnTo>
                <a:lnTo>
                  <a:pt x="463342" y="90570"/>
                </a:lnTo>
                <a:lnTo>
                  <a:pt x="481861" y="46086"/>
                </a:lnTo>
                <a:lnTo>
                  <a:pt x="49728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2" name="object 12572"/>
          <p:cNvSpPr/>
          <p:nvPr/>
        </p:nvSpPr>
        <p:spPr>
          <a:xfrm>
            <a:off x="13096893" y="9358236"/>
            <a:ext cx="497840" cy="467995"/>
          </a:xfrm>
          <a:custGeom>
            <a:avLst/>
            <a:gdLst/>
            <a:ahLst/>
            <a:cxnLst/>
            <a:rect l="l" t="t" r="r" b="b"/>
            <a:pathLst>
              <a:path w="497840" h="467995">
                <a:moveTo>
                  <a:pt x="0" y="467627"/>
                </a:moveTo>
                <a:lnTo>
                  <a:pt x="46946" y="455062"/>
                </a:lnTo>
                <a:lnTo>
                  <a:pt x="92484" y="439310"/>
                </a:lnTo>
                <a:lnTo>
                  <a:pt x="136483" y="420493"/>
                </a:lnTo>
                <a:lnTo>
                  <a:pt x="178815" y="398733"/>
                </a:lnTo>
                <a:lnTo>
                  <a:pt x="219349" y="374151"/>
                </a:lnTo>
                <a:lnTo>
                  <a:pt x="257955" y="346871"/>
                </a:lnTo>
                <a:lnTo>
                  <a:pt x="294505" y="317012"/>
                </a:lnTo>
                <a:lnTo>
                  <a:pt x="328868" y="284699"/>
                </a:lnTo>
                <a:lnTo>
                  <a:pt x="360915" y="250052"/>
                </a:lnTo>
                <a:lnTo>
                  <a:pt x="390515" y="213194"/>
                </a:lnTo>
                <a:lnTo>
                  <a:pt x="417539" y="174246"/>
                </a:lnTo>
                <a:lnTo>
                  <a:pt x="441859" y="133331"/>
                </a:lnTo>
                <a:lnTo>
                  <a:pt x="463342" y="90570"/>
                </a:lnTo>
                <a:lnTo>
                  <a:pt x="481861" y="46086"/>
                </a:lnTo>
                <a:lnTo>
                  <a:pt x="49728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3" name="object 12573"/>
          <p:cNvSpPr/>
          <p:nvPr/>
        </p:nvSpPr>
        <p:spPr>
          <a:xfrm>
            <a:off x="1563347" y="10084980"/>
            <a:ext cx="61594" cy="18415"/>
          </a:xfrm>
          <a:custGeom>
            <a:avLst/>
            <a:gdLst/>
            <a:ahLst/>
            <a:cxnLst/>
            <a:rect l="l" t="t" r="r" b="b"/>
            <a:pathLst>
              <a:path w="61594" h="18415">
                <a:moveTo>
                  <a:pt x="61207" y="1789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4" name="object 12574"/>
          <p:cNvSpPr/>
          <p:nvPr/>
        </p:nvSpPr>
        <p:spPr>
          <a:xfrm>
            <a:off x="1498203" y="1006565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5" name="object 12575"/>
          <p:cNvSpPr/>
          <p:nvPr/>
        </p:nvSpPr>
        <p:spPr>
          <a:xfrm>
            <a:off x="1433416" y="1004668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19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6" name="object 12576"/>
          <p:cNvSpPr/>
          <p:nvPr/>
        </p:nvSpPr>
        <p:spPr>
          <a:xfrm>
            <a:off x="1319950" y="10013035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81251" y="23981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7" name="object 12577"/>
          <p:cNvSpPr/>
          <p:nvPr/>
        </p:nvSpPr>
        <p:spPr>
          <a:xfrm>
            <a:off x="1255164" y="999370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8" name="object 12578"/>
          <p:cNvSpPr/>
          <p:nvPr/>
        </p:nvSpPr>
        <p:spPr>
          <a:xfrm>
            <a:off x="1202189" y="9979746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5" h="16509">
                <a:moveTo>
                  <a:pt x="20402" y="4653"/>
                </a:moveTo>
                <a:lnTo>
                  <a:pt x="4653" y="0"/>
                </a:lnTo>
                <a:lnTo>
                  <a:pt x="0" y="1646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9" name="object 12579"/>
          <p:cNvSpPr/>
          <p:nvPr/>
        </p:nvSpPr>
        <p:spPr>
          <a:xfrm>
            <a:off x="1168543" y="1002878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0" name="object 12580"/>
          <p:cNvSpPr/>
          <p:nvPr/>
        </p:nvSpPr>
        <p:spPr>
          <a:xfrm>
            <a:off x="1149214" y="10142249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1" name="object 12581"/>
          <p:cNvSpPr/>
          <p:nvPr/>
        </p:nvSpPr>
        <p:spPr>
          <a:xfrm>
            <a:off x="1130244" y="1020703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2" name="object 12582"/>
          <p:cNvSpPr/>
          <p:nvPr/>
        </p:nvSpPr>
        <p:spPr>
          <a:xfrm>
            <a:off x="1096598" y="1027182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3" name="object 12583"/>
          <p:cNvSpPr/>
          <p:nvPr/>
        </p:nvSpPr>
        <p:spPr>
          <a:xfrm>
            <a:off x="1077269" y="1038564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4" name="object 12584"/>
          <p:cNvSpPr/>
          <p:nvPr/>
        </p:nvSpPr>
        <p:spPr>
          <a:xfrm>
            <a:off x="1058299" y="1045043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5" name="object 12585"/>
          <p:cNvSpPr/>
          <p:nvPr/>
        </p:nvSpPr>
        <p:spPr>
          <a:xfrm>
            <a:off x="1024653" y="10515220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6" name="object 12586"/>
          <p:cNvSpPr/>
          <p:nvPr/>
        </p:nvSpPr>
        <p:spPr>
          <a:xfrm>
            <a:off x="1005324" y="1062868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7" name="object 12587"/>
          <p:cNvSpPr/>
          <p:nvPr/>
        </p:nvSpPr>
        <p:spPr>
          <a:xfrm>
            <a:off x="986353" y="106934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8" name="object 12588"/>
          <p:cNvSpPr/>
          <p:nvPr/>
        </p:nvSpPr>
        <p:spPr>
          <a:xfrm>
            <a:off x="952707" y="1075861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9" name="object 12589"/>
          <p:cNvSpPr/>
          <p:nvPr/>
        </p:nvSpPr>
        <p:spPr>
          <a:xfrm>
            <a:off x="933737" y="1087208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0" name="object 12590"/>
          <p:cNvSpPr/>
          <p:nvPr/>
        </p:nvSpPr>
        <p:spPr>
          <a:xfrm>
            <a:off x="914408" y="1093686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1" name="object 12591"/>
          <p:cNvSpPr/>
          <p:nvPr/>
        </p:nvSpPr>
        <p:spPr>
          <a:xfrm>
            <a:off x="880762" y="11001655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23981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2" name="object 12592"/>
          <p:cNvSpPr/>
          <p:nvPr/>
        </p:nvSpPr>
        <p:spPr>
          <a:xfrm>
            <a:off x="861791" y="11115121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3" name="object 12593"/>
          <p:cNvSpPr/>
          <p:nvPr/>
        </p:nvSpPr>
        <p:spPr>
          <a:xfrm>
            <a:off x="842463" y="1118026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4" name="object 12594"/>
          <p:cNvSpPr/>
          <p:nvPr/>
        </p:nvSpPr>
        <p:spPr>
          <a:xfrm>
            <a:off x="808817" y="1124505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5" name="object 12595"/>
          <p:cNvSpPr/>
          <p:nvPr/>
        </p:nvSpPr>
        <p:spPr>
          <a:xfrm>
            <a:off x="789846" y="11358518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6" name="object 12596"/>
          <p:cNvSpPr/>
          <p:nvPr/>
        </p:nvSpPr>
        <p:spPr>
          <a:xfrm>
            <a:off x="770518" y="11423305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7" name="object 12597"/>
          <p:cNvSpPr/>
          <p:nvPr/>
        </p:nvSpPr>
        <p:spPr>
          <a:xfrm>
            <a:off x="737230" y="11488449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8" name="object 12598"/>
          <p:cNvSpPr/>
          <p:nvPr/>
        </p:nvSpPr>
        <p:spPr>
          <a:xfrm>
            <a:off x="720406" y="11601915"/>
            <a:ext cx="8890" cy="26670"/>
          </a:xfrm>
          <a:custGeom>
            <a:avLst/>
            <a:gdLst/>
            <a:ahLst/>
            <a:cxnLst/>
            <a:rect l="l" t="t" r="r" b="b"/>
            <a:pathLst>
              <a:path w="8890" h="26670">
                <a:moveTo>
                  <a:pt x="7158" y="0"/>
                </a:moveTo>
                <a:lnTo>
                  <a:pt x="0" y="23623"/>
                </a:lnTo>
                <a:lnTo>
                  <a:pt x="8590" y="2612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9" name="object 12599"/>
          <p:cNvSpPr/>
          <p:nvPr/>
        </p:nvSpPr>
        <p:spPr>
          <a:xfrm>
            <a:off x="761569" y="1163770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0" name="object 12600"/>
          <p:cNvSpPr/>
          <p:nvPr/>
        </p:nvSpPr>
        <p:spPr>
          <a:xfrm>
            <a:off x="826356" y="11657037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1" name="object 12601"/>
          <p:cNvSpPr/>
          <p:nvPr/>
        </p:nvSpPr>
        <p:spPr>
          <a:xfrm>
            <a:off x="939822" y="1169032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2" name="object 12602"/>
          <p:cNvSpPr/>
          <p:nvPr/>
        </p:nvSpPr>
        <p:spPr>
          <a:xfrm>
            <a:off x="1004608" y="1170965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3" name="object 12603"/>
          <p:cNvSpPr/>
          <p:nvPr/>
        </p:nvSpPr>
        <p:spPr>
          <a:xfrm>
            <a:off x="1069753" y="11728982"/>
            <a:ext cx="61594" cy="18415"/>
          </a:xfrm>
          <a:custGeom>
            <a:avLst/>
            <a:gdLst/>
            <a:ahLst/>
            <a:cxnLst/>
            <a:rect l="l" t="t" r="r" b="b"/>
            <a:pathLst>
              <a:path w="61594" h="18415">
                <a:moveTo>
                  <a:pt x="0" y="0"/>
                </a:moveTo>
                <a:lnTo>
                  <a:pt x="61207" y="1789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4" name="object 12604"/>
          <p:cNvSpPr/>
          <p:nvPr/>
        </p:nvSpPr>
        <p:spPr>
          <a:xfrm>
            <a:off x="1913409" y="9925698"/>
            <a:ext cx="43180" cy="146685"/>
          </a:xfrm>
          <a:custGeom>
            <a:avLst/>
            <a:gdLst/>
            <a:ahLst/>
            <a:cxnLst/>
            <a:rect l="l" t="t" r="r" b="b"/>
            <a:pathLst>
              <a:path w="43180" h="146684">
                <a:moveTo>
                  <a:pt x="0" y="146396"/>
                </a:moveTo>
                <a:lnTo>
                  <a:pt x="42952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5" name="object 12605"/>
          <p:cNvSpPr/>
          <p:nvPr/>
        </p:nvSpPr>
        <p:spPr>
          <a:xfrm>
            <a:off x="1966026" y="9860553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6" name="object 12606"/>
          <p:cNvSpPr/>
          <p:nvPr/>
        </p:nvSpPr>
        <p:spPr>
          <a:xfrm>
            <a:off x="1984996" y="9795767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7" name="object 12607"/>
          <p:cNvSpPr/>
          <p:nvPr/>
        </p:nvSpPr>
        <p:spPr>
          <a:xfrm>
            <a:off x="2003967" y="968230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30" h="81279">
                <a:moveTo>
                  <a:pt x="0" y="80893"/>
                </a:moveTo>
                <a:lnTo>
                  <a:pt x="23981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8" name="object 12608"/>
          <p:cNvSpPr/>
          <p:nvPr/>
        </p:nvSpPr>
        <p:spPr>
          <a:xfrm>
            <a:off x="2040834" y="965581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9" name="object 12609"/>
          <p:cNvSpPr/>
          <p:nvPr/>
        </p:nvSpPr>
        <p:spPr>
          <a:xfrm>
            <a:off x="2105621" y="9674784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0" name="object 12610"/>
          <p:cNvSpPr/>
          <p:nvPr/>
        </p:nvSpPr>
        <p:spPr>
          <a:xfrm>
            <a:off x="2170765" y="9694113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0" y="0"/>
                </a:moveTo>
                <a:lnTo>
                  <a:pt x="80893" y="2362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1" name="object 12611"/>
          <p:cNvSpPr/>
          <p:nvPr/>
        </p:nvSpPr>
        <p:spPr>
          <a:xfrm>
            <a:off x="2284231" y="9727401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2" name="object 12612"/>
          <p:cNvSpPr/>
          <p:nvPr/>
        </p:nvSpPr>
        <p:spPr>
          <a:xfrm>
            <a:off x="2349018" y="9746372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3" name="object 12613"/>
          <p:cNvSpPr/>
          <p:nvPr/>
        </p:nvSpPr>
        <p:spPr>
          <a:xfrm>
            <a:off x="2414162" y="9765700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0" y="0"/>
                </a:moveTo>
                <a:lnTo>
                  <a:pt x="80893" y="2362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4" name="object 12614"/>
          <p:cNvSpPr/>
          <p:nvPr/>
        </p:nvSpPr>
        <p:spPr>
          <a:xfrm>
            <a:off x="2527628" y="979898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5" name="object 12615"/>
          <p:cNvSpPr/>
          <p:nvPr/>
        </p:nvSpPr>
        <p:spPr>
          <a:xfrm>
            <a:off x="2592414" y="981795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6" name="object 12616"/>
          <p:cNvSpPr/>
          <p:nvPr/>
        </p:nvSpPr>
        <p:spPr>
          <a:xfrm>
            <a:off x="2657201" y="9837287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7" name="object 12617"/>
          <p:cNvSpPr/>
          <p:nvPr/>
        </p:nvSpPr>
        <p:spPr>
          <a:xfrm>
            <a:off x="2771025" y="9870576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8" name="object 12618"/>
          <p:cNvSpPr/>
          <p:nvPr/>
        </p:nvSpPr>
        <p:spPr>
          <a:xfrm>
            <a:off x="2835811" y="9889546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9" name="object 12619"/>
          <p:cNvSpPr/>
          <p:nvPr/>
        </p:nvSpPr>
        <p:spPr>
          <a:xfrm>
            <a:off x="2900598" y="9908875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0" name="object 12620"/>
          <p:cNvSpPr/>
          <p:nvPr/>
        </p:nvSpPr>
        <p:spPr>
          <a:xfrm>
            <a:off x="3014422" y="9942163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1" name="object 12621"/>
          <p:cNvSpPr/>
          <p:nvPr/>
        </p:nvSpPr>
        <p:spPr>
          <a:xfrm>
            <a:off x="3079208" y="996113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19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2" name="object 12622"/>
          <p:cNvSpPr/>
          <p:nvPr/>
        </p:nvSpPr>
        <p:spPr>
          <a:xfrm>
            <a:off x="3143995" y="9980462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80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3" name="object 12623"/>
          <p:cNvSpPr/>
          <p:nvPr/>
        </p:nvSpPr>
        <p:spPr>
          <a:xfrm>
            <a:off x="3257818" y="1001375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4" name="object 12624"/>
          <p:cNvSpPr/>
          <p:nvPr/>
        </p:nvSpPr>
        <p:spPr>
          <a:xfrm>
            <a:off x="3322605" y="10032721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5" name="object 12625"/>
          <p:cNvSpPr/>
          <p:nvPr/>
        </p:nvSpPr>
        <p:spPr>
          <a:xfrm>
            <a:off x="3387391" y="10052050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6" name="object 12626"/>
          <p:cNvSpPr/>
          <p:nvPr/>
        </p:nvSpPr>
        <p:spPr>
          <a:xfrm>
            <a:off x="3500857" y="1008533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7" name="object 12627"/>
          <p:cNvSpPr/>
          <p:nvPr/>
        </p:nvSpPr>
        <p:spPr>
          <a:xfrm>
            <a:off x="3566002" y="1010430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8" name="object 12628"/>
          <p:cNvSpPr/>
          <p:nvPr/>
        </p:nvSpPr>
        <p:spPr>
          <a:xfrm>
            <a:off x="3630788" y="10123279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98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9" name="object 12629"/>
          <p:cNvSpPr/>
          <p:nvPr/>
        </p:nvSpPr>
        <p:spPr>
          <a:xfrm>
            <a:off x="3744254" y="10156925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0" name="object 12630"/>
          <p:cNvSpPr/>
          <p:nvPr/>
        </p:nvSpPr>
        <p:spPr>
          <a:xfrm>
            <a:off x="3809398" y="10175895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2214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1" name="object 12631"/>
          <p:cNvSpPr/>
          <p:nvPr/>
        </p:nvSpPr>
        <p:spPr>
          <a:xfrm>
            <a:off x="3874185" y="10194866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0893" y="2398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2" name="object 12632"/>
          <p:cNvSpPr/>
          <p:nvPr/>
        </p:nvSpPr>
        <p:spPr>
          <a:xfrm>
            <a:off x="3987651" y="10228512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3" name="object 12633"/>
          <p:cNvSpPr/>
          <p:nvPr/>
        </p:nvSpPr>
        <p:spPr>
          <a:xfrm>
            <a:off x="4052437" y="1024748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4" name="object 12634"/>
          <p:cNvSpPr/>
          <p:nvPr/>
        </p:nvSpPr>
        <p:spPr>
          <a:xfrm>
            <a:off x="4056017" y="10287214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981" y="0"/>
                </a:moveTo>
                <a:lnTo>
                  <a:pt x="0" y="8089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5" name="object 12635"/>
          <p:cNvSpPr/>
          <p:nvPr/>
        </p:nvSpPr>
        <p:spPr>
          <a:xfrm>
            <a:off x="4037046" y="1040067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6" name="object 12636"/>
          <p:cNvSpPr/>
          <p:nvPr/>
        </p:nvSpPr>
        <p:spPr>
          <a:xfrm>
            <a:off x="4017717" y="10465466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60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7" name="object 12637"/>
          <p:cNvSpPr/>
          <p:nvPr/>
        </p:nvSpPr>
        <p:spPr>
          <a:xfrm>
            <a:off x="3969038" y="10530611"/>
            <a:ext cx="39370" cy="137160"/>
          </a:xfrm>
          <a:custGeom>
            <a:avLst/>
            <a:gdLst/>
            <a:ahLst/>
            <a:cxnLst/>
            <a:rect l="l" t="t" r="r" b="b"/>
            <a:pathLst>
              <a:path w="39370" h="137159">
                <a:moveTo>
                  <a:pt x="39373" y="0"/>
                </a:moveTo>
                <a:lnTo>
                  <a:pt x="0" y="133152"/>
                </a:lnTo>
                <a:lnTo>
                  <a:pt x="13601" y="13708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8" name="object 12638"/>
          <p:cNvSpPr/>
          <p:nvPr/>
        </p:nvSpPr>
        <p:spPr>
          <a:xfrm>
            <a:off x="6842194" y="9961133"/>
            <a:ext cx="122555" cy="35560"/>
          </a:xfrm>
          <a:custGeom>
            <a:avLst/>
            <a:gdLst/>
            <a:ahLst/>
            <a:cxnLst/>
            <a:rect l="l" t="t" r="r" b="b"/>
            <a:pathLst>
              <a:path w="122554" h="35559">
                <a:moveTo>
                  <a:pt x="0" y="0"/>
                </a:moveTo>
                <a:lnTo>
                  <a:pt x="122056" y="35435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9" name="object 12639"/>
          <p:cNvSpPr/>
          <p:nvPr/>
        </p:nvSpPr>
        <p:spPr>
          <a:xfrm>
            <a:off x="6996465" y="1000587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0" name="object 12640"/>
          <p:cNvSpPr/>
          <p:nvPr/>
        </p:nvSpPr>
        <p:spPr>
          <a:xfrm>
            <a:off x="7061610" y="10024488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1" name="object 12641"/>
          <p:cNvSpPr/>
          <p:nvPr/>
        </p:nvSpPr>
        <p:spPr>
          <a:xfrm>
            <a:off x="7126754" y="10043459"/>
            <a:ext cx="121920" cy="35560"/>
          </a:xfrm>
          <a:custGeom>
            <a:avLst/>
            <a:gdLst/>
            <a:ahLst/>
            <a:cxnLst/>
            <a:rect l="l" t="t" r="r" b="b"/>
            <a:pathLst>
              <a:path w="121920" h="35559">
                <a:moveTo>
                  <a:pt x="0" y="0"/>
                </a:moveTo>
                <a:lnTo>
                  <a:pt x="121698" y="35077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2" name="object 12642"/>
          <p:cNvSpPr/>
          <p:nvPr/>
        </p:nvSpPr>
        <p:spPr>
          <a:xfrm>
            <a:off x="6666090" y="10570342"/>
            <a:ext cx="100330" cy="29209"/>
          </a:xfrm>
          <a:custGeom>
            <a:avLst/>
            <a:gdLst/>
            <a:ahLst/>
            <a:cxnLst/>
            <a:rect l="l" t="t" r="r" b="b"/>
            <a:pathLst>
              <a:path w="100329" h="29209">
                <a:moveTo>
                  <a:pt x="0" y="0"/>
                </a:moveTo>
                <a:lnTo>
                  <a:pt x="99864" y="2899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3" name="object 12643"/>
          <p:cNvSpPr/>
          <p:nvPr/>
        </p:nvSpPr>
        <p:spPr>
          <a:xfrm>
            <a:off x="6798526" y="1060864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4" name="object 12644"/>
          <p:cNvSpPr/>
          <p:nvPr/>
        </p:nvSpPr>
        <p:spPr>
          <a:xfrm>
            <a:off x="6863670" y="1062761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5" name="object 12645"/>
          <p:cNvSpPr/>
          <p:nvPr/>
        </p:nvSpPr>
        <p:spPr>
          <a:xfrm>
            <a:off x="6928457" y="10646224"/>
            <a:ext cx="100330" cy="29209"/>
          </a:xfrm>
          <a:custGeom>
            <a:avLst/>
            <a:gdLst/>
            <a:ahLst/>
            <a:cxnLst/>
            <a:rect l="l" t="t" r="r" b="b"/>
            <a:pathLst>
              <a:path w="100329" h="29209">
                <a:moveTo>
                  <a:pt x="0" y="0"/>
                </a:moveTo>
                <a:lnTo>
                  <a:pt x="100222" y="2899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6" name="object 12646"/>
          <p:cNvSpPr/>
          <p:nvPr/>
        </p:nvSpPr>
        <p:spPr>
          <a:xfrm>
            <a:off x="3593563" y="1400367"/>
            <a:ext cx="1381125" cy="1154430"/>
          </a:xfrm>
          <a:custGeom>
            <a:avLst/>
            <a:gdLst/>
            <a:ahLst/>
            <a:cxnLst/>
            <a:rect l="l" t="t" r="r" b="b"/>
            <a:pathLst>
              <a:path w="1381125" h="1154430">
                <a:moveTo>
                  <a:pt x="0" y="1154345"/>
                </a:moveTo>
                <a:lnTo>
                  <a:pt x="138056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7" name="object 12647"/>
          <p:cNvSpPr/>
          <p:nvPr/>
        </p:nvSpPr>
        <p:spPr>
          <a:xfrm>
            <a:off x="4974128" y="1341838"/>
            <a:ext cx="233679" cy="58419"/>
          </a:xfrm>
          <a:custGeom>
            <a:avLst/>
            <a:gdLst/>
            <a:ahLst/>
            <a:cxnLst/>
            <a:rect l="l" t="t" r="r" b="b"/>
            <a:pathLst>
              <a:path w="233679" h="58419">
                <a:moveTo>
                  <a:pt x="233076" y="9078"/>
                </a:moveTo>
                <a:lnTo>
                  <a:pt x="183935" y="0"/>
                </a:lnTo>
                <a:lnTo>
                  <a:pt x="134665" y="662"/>
                </a:lnTo>
                <a:lnTo>
                  <a:pt x="86658" y="10772"/>
                </a:lnTo>
                <a:lnTo>
                  <a:pt x="41305" y="30037"/>
                </a:lnTo>
                <a:lnTo>
                  <a:pt x="0" y="5816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8" name="object 12648"/>
          <p:cNvSpPr/>
          <p:nvPr/>
        </p:nvSpPr>
        <p:spPr>
          <a:xfrm>
            <a:off x="5207498" y="1351329"/>
            <a:ext cx="3825875" cy="1105535"/>
          </a:xfrm>
          <a:custGeom>
            <a:avLst/>
            <a:gdLst/>
            <a:ahLst/>
            <a:cxnLst/>
            <a:rect l="l" t="t" r="r" b="b"/>
            <a:pathLst>
              <a:path w="3825875" h="1105535">
                <a:moveTo>
                  <a:pt x="0" y="0"/>
                </a:moveTo>
                <a:lnTo>
                  <a:pt x="3825625" y="110530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9" name="object 12649"/>
          <p:cNvSpPr/>
          <p:nvPr/>
        </p:nvSpPr>
        <p:spPr>
          <a:xfrm>
            <a:off x="9135851" y="2485988"/>
            <a:ext cx="252729" cy="73025"/>
          </a:xfrm>
          <a:custGeom>
            <a:avLst/>
            <a:gdLst/>
            <a:ahLst/>
            <a:cxnLst/>
            <a:rect l="l" t="t" r="r" b="b"/>
            <a:pathLst>
              <a:path w="252729" h="73025">
                <a:moveTo>
                  <a:pt x="0" y="0"/>
                </a:moveTo>
                <a:lnTo>
                  <a:pt x="252345" y="73019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0" name="object 12650"/>
          <p:cNvSpPr/>
          <p:nvPr/>
        </p:nvSpPr>
        <p:spPr>
          <a:xfrm>
            <a:off x="9387902" y="2558952"/>
            <a:ext cx="182880" cy="314325"/>
          </a:xfrm>
          <a:custGeom>
            <a:avLst/>
            <a:gdLst/>
            <a:ahLst/>
            <a:cxnLst/>
            <a:rect l="l" t="t" r="r" b="b"/>
            <a:pathLst>
              <a:path w="182879" h="314325">
                <a:moveTo>
                  <a:pt x="173218" y="314076"/>
                </a:moveTo>
                <a:lnTo>
                  <a:pt x="182302" y="264954"/>
                </a:lnTo>
                <a:lnTo>
                  <a:pt x="181631" y="215473"/>
                </a:lnTo>
                <a:lnTo>
                  <a:pt x="171365" y="167064"/>
                </a:lnTo>
                <a:lnTo>
                  <a:pt x="151665" y="121158"/>
                </a:lnTo>
                <a:lnTo>
                  <a:pt x="123350" y="80003"/>
                </a:lnTo>
                <a:lnTo>
                  <a:pt x="87884" y="45493"/>
                </a:lnTo>
                <a:lnTo>
                  <a:pt x="46392" y="18525"/>
                </a:ln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1" name="object 12651"/>
          <p:cNvSpPr/>
          <p:nvPr/>
        </p:nvSpPr>
        <p:spPr>
          <a:xfrm>
            <a:off x="9536024" y="2873275"/>
            <a:ext cx="26034" cy="87630"/>
          </a:xfrm>
          <a:custGeom>
            <a:avLst/>
            <a:gdLst/>
            <a:ahLst/>
            <a:cxnLst/>
            <a:rect l="l" t="t" r="r" b="b"/>
            <a:pathLst>
              <a:path w="26034" h="87630">
                <a:moveTo>
                  <a:pt x="25413" y="0"/>
                </a:moveTo>
                <a:lnTo>
                  <a:pt x="0" y="8733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2" name="object 12652"/>
          <p:cNvSpPr/>
          <p:nvPr/>
        </p:nvSpPr>
        <p:spPr>
          <a:xfrm>
            <a:off x="9133704" y="2494221"/>
            <a:ext cx="160020" cy="46355"/>
          </a:xfrm>
          <a:custGeom>
            <a:avLst/>
            <a:gdLst/>
            <a:ahLst/>
            <a:cxnLst/>
            <a:rect l="l" t="t" r="r" b="b"/>
            <a:pathLst>
              <a:path w="160020" h="46355">
                <a:moveTo>
                  <a:pt x="0" y="0"/>
                </a:moveTo>
                <a:lnTo>
                  <a:pt x="159639" y="4617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3" name="object 12653"/>
          <p:cNvSpPr/>
          <p:nvPr/>
        </p:nvSpPr>
        <p:spPr>
          <a:xfrm>
            <a:off x="9325916" y="2549701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4" h="19685">
                <a:moveTo>
                  <a:pt x="0" y="0"/>
                </a:moveTo>
                <a:lnTo>
                  <a:pt x="59775" y="17538"/>
                </a:lnTo>
                <a:lnTo>
                  <a:pt x="64786" y="1932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4" name="object 12654"/>
          <p:cNvSpPr/>
          <p:nvPr/>
        </p:nvSpPr>
        <p:spPr>
          <a:xfrm>
            <a:off x="9422200" y="2581199"/>
            <a:ext cx="100965" cy="88265"/>
          </a:xfrm>
          <a:custGeom>
            <a:avLst/>
            <a:gdLst/>
            <a:ahLst/>
            <a:cxnLst/>
            <a:rect l="l" t="t" r="r" b="b"/>
            <a:pathLst>
              <a:path w="100965" h="88264">
                <a:moveTo>
                  <a:pt x="0" y="0"/>
                </a:moveTo>
                <a:lnTo>
                  <a:pt x="45099" y="27203"/>
                </a:lnTo>
                <a:lnTo>
                  <a:pt x="84473" y="65144"/>
                </a:lnTo>
                <a:lnTo>
                  <a:pt x="95569" y="79819"/>
                </a:lnTo>
                <a:lnTo>
                  <a:pt x="100580" y="8769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5" name="object 12655"/>
          <p:cNvSpPr/>
          <p:nvPr/>
        </p:nvSpPr>
        <p:spPr>
          <a:xfrm>
            <a:off x="9539246" y="2698244"/>
            <a:ext cx="20955" cy="64769"/>
          </a:xfrm>
          <a:custGeom>
            <a:avLst/>
            <a:gdLst/>
            <a:ahLst/>
            <a:cxnLst/>
            <a:rect l="l" t="t" r="r" b="b"/>
            <a:pathLst>
              <a:path w="20954" h="64769">
                <a:moveTo>
                  <a:pt x="0" y="0"/>
                </a:moveTo>
                <a:lnTo>
                  <a:pt x="5011" y="10738"/>
                </a:lnTo>
                <a:lnTo>
                  <a:pt x="11453" y="27919"/>
                </a:lnTo>
                <a:lnTo>
                  <a:pt x="16465" y="45815"/>
                </a:lnTo>
                <a:lnTo>
                  <a:pt x="20402" y="63712"/>
                </a:lnTo>
                <a:lnTo>
                  <a:pt x="20402" y="6442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6" name="object 12656"/>
          <p:cNvSpPr/>
          <p:nvPr/>
        </p:nvSpPr>
        <p:spPr>
          <a:xfrm>
            <a:off x="9528150" y="2796319"/>
            <a:ext cx="34925" cy="161925"/>
          </a:xfrm>
          <a:custGeom>
            <a:avLst/>
            <a:gdLst/>
            <a:ahLst/>
            <a:cxnLst/>
            <a:rect l="l" t="t" r="r" b="b"/>
            <a:pathLst>
              <a:path w="34925" h="161925">
                <a:moveTo>
                  <a:pt x="34719" y="0"/>
                </a:moveTo>
                <a:lnTo>
                  <a:pt x="34719" y="2147"/>
                </a:lnTo>
                <a:lnTo>
                  <a:pt x="34361" y="20402"/>
                </a:lnTo>
                <a:lnTo>
                  <a:pt x="32572" y="38657"/>
                </a:lnTo>
                <a:lnTo>
                  <a:pt x="29708" y="56911"/>
                </a:lnTo>
                <a:lnTo>
                  <a:pt x="25055" y="74450"/>
                </a:lnTo>
                <a:lnTo>
                  <a:pt x="0" y="16178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7" name="object 12657"/>
          <p:cNvSpPr/>
          <p:nvPr/>
        </p:nvSpPr>
        <p:spPr>
          <a:xfrm>
            <a:off x="9852441" y="2959538"/>
            <a:ext cx="477520" cy="130810"/>
          </a:xfrm>
          <a:custGeom>
            <a:avLst/>
            <a:gdLst/>
            <a:ahLst/>
            <a:cxnLst/>
            <a:rect l="l" t="t" r="r" b="b"/>
            <a:pathLst>
              <a:path w="477520" h="130810">
                <a:moveTo>
                  <a:pt x="0" y="92347"/>
                </a:moveTo>
                <a:lnTo>
                  <a:pt x="26845" y="0"/>
                </a:lnTo>
                <a:lnTo>
                  <a:pt x="477487" y="13064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8" name="object 12658"/>
          <p:cNvSpPr/>
          <p:nvPr/>
        </p:nvSpPr>
        <p:spPr>
          <a:xfrm>
            <a:off x="10370374" y="3101997"/>
            <a:ext cx="4177029" cy="1088390"/>
          </a:xfrm>
          <a:custGeom>
            <a:avLst/>
            <a:gdLst/>
            <a:ahLst/>
            <a:cxnLst/>
            <a:rect l="l" t="t" r="r" b="b"/>
            <a:pathLst>
              <a:path w="4177030" h="1088389">
                <a:moveTo>
                  <a:pt x="0" y="0"/>
                </a:moveTo>
                <a:lnTo>
                  <a:pt x="3748668" y="1087769"/>
                </a:lnTo>
                <a:lnTo>
                  <a:pt x="3833499" y="796408"/>
                </a:lnTo>
                <a:lnTo>
                  <a:pt x="4176760" y="8959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9" name="object 12659"/>
          <p:cNvSpPr/>
          <p:nvPr/>
        </p:nvSpPr>
        <p:spPr>
          <a:xfrm>
            <a:off x="8578902" y="2832828"/>
            <a:ext cx="1266190" cy="1749425"/>
          </a:xfrm>
          <a:custGeom>
            <a:avLst/>
            <a:gdLst/>
            <a:ahLst/>
            <a:cxnLst/>
            <a:rect l="l" t="t" r="r" b="b"/>
            <a:pathLst>
              <a:path w="1266190" h="1749425">
                <a:moveTo>
                  <a:pt x="1266021" y="230153"/>
                </a:moveTo>
                <a:lnTo>
                  <a:pt x="469970" y="0"/>
                </a:lnTo>
                <a:lnTo>
                  <a:pt x="0" y="1624315"/>
                </a:lnTo>
                <a:lnTo>
                  <a:pt x="430597" y="174887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0" name="object 12660"/>
          <p:cNvSpPr/>
          <p:nvPr/>
        </p:nvSpPr>
        <p:spPr>
          <a:xfrm>
            <a:off x="9704254" y="3008933"/>
            <a:ext cx="156845" cy="45720"/>
          </a:xfrm>
          <a:custGeom>
            <a:avLst/>
            <a:gdLst/>
            <a:ahLst/>
            <a:cxnLst/>
            <a:rect l="l" t="t" r="r" b="b"/>
            <a:pathLst>
              <a:path w="156845" h="45719">
                <a:moveTo>
                  <a:pt x="156418" y="45457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1" name="object 12661"/>
          <p:cNvSpPr/>
          <p:nvPr/>
        </p:nvSpPr>
        <p:spPr>
          <a:xfrm>
            <a:off x="9639110" y="299032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2" name="object 12662"/>
          <p:cNvSpPr/>
          <p:nvPr/>
        </p:nvSpPr>
        <p:spPr>
          <a:xfrm>
            <a:off x="9574324" y="2971350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3" name="object 12663"/>
          <p:cNvSpPr/>
          <p:nvPr/>
        </p:nvSpPr>
        <p:spPr>
          <a:xfrm>
            <a:off x="9460500" y="2938777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4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4" name="object 12664"/>
          <p:cNvSpPr/>
          <p:nvPr/>
        </p:nvSpPr>
        <p:spPr>
          <a:xfrm>
            <a:off x="9395355" y="2919807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5" name="object 12665"/>
          <p:cNvSpPr/>
          <p:nvPr/>
        </p:nvSpPr>
        <p:spPr>
          <a:xfrm>
            <a:off x="9330569" y="290119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6" name="object 12666"/>
          <p:cNvSpPr/>
          <p:nvPr/>
        </p:nvSpPr>
        <p:spPr>
          <a:xfrm>
            <a:off x="9216745" y="2868264"/>
            <a:ext cx="81280" cy="23495"/>
          </a:xfrm>
          <a:custGeom>
            <a:avLst/>
            <a:gdLst/>
            <a:ahLst/>
            <a:cxnLst/>
            <a:rect l="l" t="t" r="r" b="b"/>
            <a:pathLst>
              <a:path w="81279" h="23494">
                <a:moveTo>
                  <a:pt x="81251" y="23265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7" name="object 12667"/>
          <p:cNvSpPr/>
          <p:nvPr/>
        </p:nvSpPr>
        <p:spPr>
          <a:xfrm>
            <a:off x="9151959" y="2849293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8" name="object 12668"/>
          <p:cNvSpPr/>
          <p:nvPr/>
        </p:nvSpPr>
        <p:spPr>
          <a:xfrm>
            <a:off x="9086814" y="2830681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9" name="object 12669"/>
          <p:cNvSpPr/>
          <p:nvPr/>
        </p:nvSpPr>
        <p:spPr>
          <a:xfrm>
            <a:off x="9020954" y="2817079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10">
                <a:moveTo>
                  <a:pt x="33288" y="3937"/>
                </a:moveTo>
                <a:lnTo>
                  <a:pt x="19328" y="0"/>
                </a:lnTo>
                <a:lnTo>
                  <a:pt x="0" y="6693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0" name="object 12670"/>
          <p:cNvSpPr/>
          <p:nvPr/>
        </p:nvSpPr>
        <p:spPr>
          <a:xfrm>
            <a:off x="9001983" y="291658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1" name="object 12671"/>
          <p:cNvSpPr/>
          <p:nvPr/>
        </p:nvSpPr>
        <p:spPr>
          <a:xfrm>
            <a:off x="8983371" y="298173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2" name="object 12672"/>
          <p:cNvSpPr/>
          <p:nvPr/>
        </p:nvSpPr>
        <p:spPr>
          <a:xfrm>
            <a:off x="8950441" y="3046516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80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3" name="object 12673"/>
          <p:cNvSpPr/>
          <p:nvPr/>
        </p:nvSpPr>
        <p:spPr>
          <a:xfrm>
            <a:off x="8931470" y="316034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4" name="object 12674"/>
          <p:cNvSpPr/>
          <p:nvPr/>
        </p:nvSpPr>
        <p:spPr>
          <a:xfrm>
            <a:off x="8912857" y="322512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5" name="object 12675"/>
          <p:cNvSpPr/>
          <p:nvPr/>
        </p:nvSpPr>
        <p:spPr>
          <a:xfrm>
            <a:off x="8879927" y="3290271"/>
            <a:ext cx="23495" cy="81280"/>
          </a:xfrm>
          <a:custGeom>
            <a:avLst/>
            <a:gdLst/>
            <a:ahLst/>
            <a:cxnLst/>
            <a:rect l="l" t="t" r="r" b="b"/>
            <a:pathLst>
              <a:path w="23495" h="81279">
                <a:moveTo>
                  <a:pt x="23265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6" name="object 12676"/>
          <p:cNvSpPr/>
          <p:nvPr/>
        </p:nvSpPr>
        <p:spPr>
          <a:xfrm>
            <a:off x="8860956" y="340409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9664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7" name="object 12677"/>
          <p:cNvSpPr/>
          <p:nvPr/>
        </p:nvSpPr>
        <p:spPr>
          <a:xfrm>
            <a:off x="8842343" y="3468882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8" name="object 12678"/>
          <p:cNvSpPr/>
          <p:nvPr/>
        </p:nvSpPr>
        <p:spPr>
          <a:xfrm>
            <a:off x="8809414" y="3534026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9" name="object 12679"/>
          <p:cNvSpPr/>
          <p:nvPr/>
        </p:nvSpPr>
        <p:spPr>
          <a:xfrm>
            <a:off x="8790443" y="364749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9664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0" name="object 12680"/>
          <p:cNvSpPr/>
          <p:nvPr/>
        </p:nvSpPr>
        <p:spPr>
          <a:xfrm>
            <a:off x="8771830" y="371263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1" name="object 12681"/>
          <p:cNvSpPr/>
          <p:nvPr/>
        </p:nvSpPr>
        <p:spPr>
          <a:xfrm>
            <a:off x="8738900" y="3777423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2" name="object 12682"/>
          <p:cNvSpPr/>
          <p:nvPr/>
        </p:nvSpPr>
        <p:spPr>
          <a:xfrm>
            <a:off x="8720287" y="389124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3" name="object 12683"/>
          <p:cNvSpPr/>
          <p:nvPr/>
        </p:nvSpPr>
        <p:spPr>
          <a:xfrm>
            <a:off x="8701316" y="395639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4" name="object 12684"/>
          <p:cNvSpPr/>
          <p:nvPr/>
        </p:nvSpPr>
        <p:spPr>
          <a:xfrm>
            <a:off x="8668387" y="4021178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5" name="object 12685"/>
          <p:cNvSpPr/>
          <p:nvPr/>
        </p:nvSpPr>
        <p:spPr>
          <a:xfrm>
            <a:off x="8649774" y="4135001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6" name="object 12686"/>
          <p:cNvSpPr/>
          <p:nvPr/>
        </p:nvSpPr>
        <p:spPr>
          <a:xfrm>
            <a:off x="8630803" y="4199788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7" name="object 12687"/>
          <p:cNvSpPr/>
          <p:nvPr/>
        </p:nvSpPr>
        <p:spPr>
          <a:xfrm>
            <a:off x="8597873" y="4264932"/>
            <a:ext cx="24130" cy="81280"/>
          </a:xfrm>
          <a:custGeom>
            <a:avLst/>
            <a:gdLst/>
            <a:ahLst/>
            <a:cxnLst/>
            <a:rect l="l" t="t" r="r" b="b"/>
            <a:pathLst>
              <a:path w="24129" h="81279">
                <a:moveTo>
                  <a:pt x="23623" y="0"/>
                </a:moveTo>
                <a:lnTo>
                  <a:pt x="0" y="8125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8" name="object 12688"/>
          <p:cNvSpPr/>
          <p:nvPr/>
        </p:nvSpPr>
        <p:spPr>
          <a:xfrm>
            <a:off x="8579260" y="437875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306" y="0"/>
                </a:moveTo>
                <a:lnTo>
                  <a:pt x="0" y="3221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9" name="object 12689"/>
          <p:cNvSpPr/>
          <p:nvPr/>
        </p:nvSpPr>
        <p:spPr>
          <a:xfrm>
            <a:off x="8563511" y="4443543"/>
            <a:ext cx="10160" cy="26034"/>
          </a:xfrm>
          <a:custGeom>
            <a:avLst/>
            <a:gdLst/>
            <a:ahLst/>
            <a:cxnLst/>
            <a:rect l="l" t="t" r="r" b="b"/>
            <a:pathLst>
              <a:path w="10159" h="26035">
                <a:moveTo>
                  <a:pt x="6442" y="0"/>
                </a:moveTo>
                <a:lnTo>
                  <a:pt x="0" y="22549"/>
                </a:lnTo>
                <a:lnTo>
                  <a:pt x="10022" y="2541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0" name="object 12690"/>
          <p:cNvSpPr/>
          <p:nvPr/>
        </p:nvSpPr>
        <p:spPr>
          <a:xfrm>
            <a:off x="8606105" y="4478263"/>
            <a:ext cx="81280" cy="24130"/>
          </a:xfrm>
          <a:custGeom>
            <a:avLst/>
            <a:gdLst/>
            <a:ahLst/>
            <a:cxnLst/>
            <a:rect l="l" t="t" r="r" b="b"/>
            <a:pathLst>
              <a:path w="81279" h="24129">
                <a:moveTo>
                  <a:pt x="0" y="0"/>
                </a:moveTo>
                <a:lnTo>
                  <a:pt x="81251" y="23623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1" name="object 12691"/>
          <p:cNvSpPr/>
          <p:nvPr/>
        </p:nvSpPr>
        <p:spPr>
          <a:xfrm>
            <a:off x="8719571" y="451119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2" name="object 12692"/>
          <p:cNvSpPr/>
          <p:nvPr/>
        </p:nvSpPr>
        <p:spPr>
          <a:xfrm>
            <a:off x="8784716" y="4529805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3" name="object 12693"/>
          <p:cNvSpPr/>
          <p:nvPr/>
        </p:nvSpPr>
        <p:spPr>
          <a:xfrm>
            <a:off x="8849860" y="4548776"/>
            <a:ext cx="156210" cy="45720"/>
          </a:xfrm>
          <a:custGeom>
            <a:avLst/>
            <a:gdLst/>
            <a:ahLst/>
            <a:cxnLst/>
            <a:rect l="l" t="t" r="r" b="b"/>
            <a:pathLst>
              <a:path w="156209" h="45720">
                <a:moveTo>
                  <a:pt x="0" y="0"/>
                </a:moveTo>
                <a:lnTo>
                  <a:pt x="156060" y="4509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4" name="object 12694"/>
          <p:cNvSpPr/>
          <p:nvPr/>
        </p:nvSpPr>
        <p:spPr>
          <a:xfrm>
            <a:off x="3253881" y="2478113"/>
            <a:ext cx="66675" cy="52069"/>
          </a:xfrm>
          <a:custGeom>
            <a:avLst/>
            <a:gdLst/>
            <a:ahLst/>
            <a:cxnLst/>
            <a:rect l="l" t="t" r="r" b="b"/>
            <a:pathLst>
              <a:path w="66675" h="52069">
                <a:moveTo>
                  <a:pt x="66576" y="0"/>
                </a:moveTo>
                <a:lnTo>
                  <a:pt x="0" y="5190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5" name="object 12695"/>
          <p:cNvSpPr/>
          <p:nvPr/>
        </p:nvSpPr>
        <p:spPr>
          <a:xfrm>
            <a:off x="3371642" y="2610550"/>
            <a:ext cx="569595" cy="596900"/>
          </a:xfrm>
          <a:custGeom>
            <a:avLst/>
            <a:gdLst/>
            <a:ahLst/>
            <a:cxnLst/>
            <a:rect l="l" t="t" r="r" b="b"/>
            <a:pathLst>
              <a:path w="569595" h="596900">
                <a:moveTo>
                  <a:pt x="569119" y="596680"/>
                </a:moveTo>
                <a:lnTo>
                  <a:pt x="70513" y="0"/>
                </a:lnTo>
                <a:lnTo>
                  <a:pt x="0" y="57627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6" name="object 12696"/>
          <p:cNvSpPr/>
          <p:nvPr/>
        </p:nvSpPr>
        <p:spPr>
          <a:xfrm>
            <a:off x="3267125" y="2412611"/>
            <a:ext cx="53340" cy="66040"/>
          </a:xfrm>
          <a:custGeom>
            <a:avLst/>
            <a:gdLst/>
            <a:ahLst/>
            <a:cxnLst/>
            <a:rect l="l" t="t" r="r" b="b"/>
            <a:pathLst>
              <a:path w="53339" h="66039">
                <a:moveTo>
                  <a:pt x="53332" y="65502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7" name="object 12697"/>
          <p:cNvSpPr/>
          <p:nvPr/>
        </p:nvSpPr>
        <p:spPr>
          <a:xfrm>
            <a:off x="3390613" y="2310957"/>
            <a:ext cx="48895" cy="59055"/>
          </a:xfrm>
          <a:custGeom>
            <a:avLst/>
            <a:gdLst/>
            <a:ahLst/>
            <a:cxnLst/>
            <a:rect l="l" t="t" r="r" b="b"/>
            <a:pathLst>
              <a:path w="48895" h="59055">
                <a:moveTo>
                  <a:pt x="48321" y="59059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8" name="object 12698"/>
          <p:cNvSpPr/>
          <p:nvPr/>
        </p:nvSpPr>
        <p:spPr>
          <a:xfrm>
            <a:off x="3439292" y="11415788"/>
            <a:ext cx="88265" cy="383540"/>
          </a:xfrm>
          <a:custGeom>
            <a:avLst/>
            <a:gdLst/>
            <a:ahLst/>
            <a:cxnLst/>
            <a:rect l="l" t="t" r="r" b="b"/>
            <a:pathLst>
              <a:path w="88264" h="383540">
                <a:moveTo>
                  <a:pt x="0" y="0"/>
                </a:moveTo>
                <a:lnTo>
                  <a:pt x="87694" y="382992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9" name="object 12699"/>
          <p:cNvSpPr/>
          <p:nvPr/>
        </p:nvSpPr>
        <p:spPr>
          <a:xfrm>
            <a:off x="9040283" y="2485988"/>
            <a:ext cx="95885" cy="331470"/>
          </a:xfrm>
          <a:custGeom>
            <a:avLst/>
            <a:gdLst/>
            <a:ahLst/>
            <a:cxnLst/>
            <a:rect l="l" t="t" r="r" b="b"/>
            <a:pathLst>
              <a:path w="95884" h="331469">
                <a:moveTo>
                  <a:pt x="0" y="331091"/>
                </a:moveTo>
                <a:lnTo>
                  <a:pt x="9556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0" name="object 12700"/>
          <p:cNvSpPr txBox="1"/>
          <p:nvPr/>
        </p:nvSpPr>
        <p:spPr>
          <a:xfrm>
            <a:off x="2961275" y="12825715"/>
            <a:ext cx="672465" cy="155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560"/>
              </a:lnSpc>
            </a:pPr>
            <a:r>
              <a:rPr sz="500" spc="-35" dirty="0">
                <a:latin typeface="Arial"/>
                <a:cs typeface="Arial"/>
              </a:rPr>
              <a:t>bestaande </a:t>
            </a:r>
            <a:r>
              <a:rPr sz="500" spc="-20" dirty="0">
                <a:latin typeface="Arial"/>
                <a:cs typeface="Arial"/>
              </a:rPr>
              <a:t>kantopsluiting  </a:t>
            </a:r>
            <a:r>
              <a:rPr sz="500" spc="-45" dirty="0">
                <a:latin typeface="Arial"/>
                <a:cs typeface="Arial"/>
              </a:rPr>
              <a:t>opnieuw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stellen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01" name="object 12701"/>
          <p:cNvSpPr/>
          <p:nvPr/>
        </p:nvSpPr>
        <p:spPr>
          <a:xfrm>
            <a:off x="4036688" y="12300607"/>
            <a:ext cx="27940" cy="40005"/>
          </a:xfrm>
          <a:custGeom>
            <a:avLst/>
            <a:gdLst/>
            <a:ahLst/>
            <a:cxnLst/>
            <a:rect l="l" t="t" r="r" b="b"/>
            <a:pathLst>
              <a:path w="27939" h="40004">
                <a:moveTo>
                  <a:pt x="0" y="32930"/>
                </a:moveTo>
                <a:lnTo>
                  <a:pt x="27561" y="0"/>
                </a:lnTo>
                <a:lnTo>
                  <a:pt x="12169" y="39730"/>
                </a:lnTo>
                <a:lnTo>
                  <a:pt x="0" y="32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2" name="object 12702"/>
          <p:cNvSpPr/>
          <p:nvPr/>
        </p:nvSpPr>
        <p:spPr>
          <a:xfrm>
            <a:off x="2978270" y="12336758"/>
            <a:ext cx="1064895" cy="629285"/>
          </a:xfrm>
          <a:custGeom>
            <a:avLst/>
            <a:gdLst/>
            <a:ahLst/>
            <a:cxnLst/>
            <a:rect l="l" t="t" r="r" b="b"/>
            <a:pathLst>
              <a:path w="1064895" h="629284">
                <a:moveTo>
                  <a:pt x="1064503" y="0"/>
                </a:moveTo>
                <a:lnTo>
                  <a:pt x="695828" y="628894"/>
                </a:lnTo>
                <a:lnTo>
                  <a:pt x="653592" y="628894"/>
                </a:lnTo>
                <a:lnTo>
                  <a:pt x="0" y="62889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3" name="object 12703"/>
          <p:cNvSpPr txBox="1"/>
          <p:nvPr/>
        </p:nvSpPr>
        <p:spPr>
          <a:xfrm>
            <a:off x="9835088" y="11250437"/>
            <a:ext cx="672465" cy="155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560"/>
              </a:lnSpc>
            </a:pPr>
            <a:r>
              <a:rPr sz="500" spc="-35" dirty="0">
                <a:latin typeface="Arial"/>
                <a:cs typeface="Arial"/>
              </a:rPr>
              <a:t>bestaande </a:t>
            </a:r>
            <a:r>
              <a:rPr sz="500" spc="-20" dirty="0">
                <a:latin typeface="Arial"/>
                <a:cs typeface="Arial"/>
              </a:rPr>
              <a:t>kantopsluiting  </a:t>
            </a:r>
            <a:r>
              <a:rPr sz="500" spc="-45" dirty="0">
                <a:latin typeface="Arial"/>
                <a:cs typeface="Arial"/>
              </a:rPr>
              <a:t>opnieuw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stellen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04" name="object 12704"/>
          <p:cNvSpPr/>
          <p:nvPr/>
        </p:nvSpPr>
        <p:spPr>
          <a:xfrm>
            <a:off x="10925176" y="10721749"/>
            <a:ext cx="27940" cy="40640"/>
          </a:xfrm>
          <a:custGeom>
            <a:avLst/>
            <a:gdLst/>
            <a:ahLst/>
            <a:cxnLst/>
            <a:rect l="l" t="t" r="r" b="b"/>
            <a:pathLst>
              <a:path w="27940" h="40640">
                <a:moveTo>
                  <a:pt x="0" y="32572"/>
                </a:moveTo>
                <a:lnTo>
                  <a:pt x="27919" y="0"/>
                </a:lnTo>
                <a:lnTo>
                  <a:pt x="12169" y="40088"/>
                </a:lnTo>
                <a:lnTo>
                  <a:pt x="0" y="3257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5" name="object 12705"/>
          <p:cNvSpPr/>
          <p:nvPr/>
        </p:nvSpPr>
        <p:spPr>
          <a:xfrm>
            <a:off x="9852083" y="10758258"/>
            <a:ext cx="1079500" cy="632460"/>
          </a:xfrm>
          <a:custGeom>
            <a:avLst/>
            <a:gdLst/>
            <a:ahLst/>
            <a:cxnLst/>
            <a:rect l="l" t="t" r="r" b="b"/>
            <a:pathLst>
              <a:path w="1079500" h="632459">
                <a:moveTo>
                  <a:pt x="1079178" y="0"/>
                </a:moveTo>
                <a:lnTo>
                  <a:pt x="695828" y="632115"/>
                </a:lnTo>
                <a:lnTo>
                  <a:pt x="653592" y="632115"/>
                </a:lnTo>
                <a:lnTo>
                  <a:pt x="0" y="63211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6" name="object 12706"/>
          <p:cNvSpPr txBox="1"/>
          <p:nvPr/>
        </p:nvSpPr>
        <p:spPr>
          <a:xfrm rot="300000">
            <a:off x="1822803" y="1267351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07" name="object 12707"/>
          <p:cNvSpPr txBox="1"/>
          <p:nvPr/>
        </p:nvSpPr>
        <p:spPr>
          <a:xfrm rot="300000">
            <a:off x="1816003" y="1274510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08" name="object 12708"/>
          <p:cNvSpPr txBox="1"/>
          <p:nvPr/>
        </p:nvSpPr>
        <p:spPr>
          <a:xfrm rot="17640000">
            <a:off x="7058421" y="10587632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350">
              <a:latin typeface="Arial"/>
              <a:cs typeface="Arial"/>
            </a:endParaRPr>
          </a:p>
        </p:txBody>
      </p:sp>
      <p:sp>
        <p:nvSpPr>
          <p:cNvPr id="12709" name="object 12709"/>
          <p:cNvSpPr txBox="1"/>
          <p:nvPr/>
        </p:nvSpPr>
        <p:spPr>
          <a:xfrm rot="17640000">
            <a:off x="7104871" y="1064236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0" name="object 12710"/>
          <p:cNvSpPr txBox="1"/>
          <p:nvPr/>
        </p:nvSpPr>
        <p:spPr>
          <a:xfrm rot="17640000">
            <a:off x="7170374" y="1067171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1" name="object 12711"/>
          <p:cNvSpPr txBox="1"/>
          <p:nvPr/>
        </p:nvSpPr>
        <p:spPr>
          <a:xfrm rot="17640000">
            <a:off x="7321781" y="1074652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2" name="object 12712"/>
          <p:cNvSpPr txBox="1"/>
          <p:nvPr/>
        </p:nvSpPr>
        <p:spPr>
          <a:xfrm rot="17640000">
            <a:off x="7008945" y="1059046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3" name="object 12713"/>
          <p:cNvSpPr txBox="1"/>
          <p:nvPr/>
        </p:nvSpPr>
        <p:spPr>
          <a:xfrm rot="780000">
            <a:off x="7977829" y="11177224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4" name="object 12714"/>
          <p:cNvSpPr txBox="1"/>
          <p:nvPr/>
        </p:nvSpPr>
        <p:spPr>
          <a:xfrm rot="780000">
            <a:off x="7960648" y="11247021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5" name="object 12715"/>
          <p:cNvSpPr txBox="1"/>
          <p:nvPr/>
        </p:nvSpPr>
        <p:spPr>
          <a:xfrm rot="780000">
            <a:off x="8072404" y="10795483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6" name="object 12716"/>
          <p:cNvSpPr txBox="1"/>
          <p:nvPr/>
        </p:nvSpPr>
        <p:spPr>
          <a:xfrm rot="780000">
            <a:off x="8055223" y="10865281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7" name="object 12717"/>
          <p:cNvSpPr txBox="1"/>
          <p:nvPr/>
        </p:nvSpPr>
        <p:spPr>
          <a:xfrm rot="780000">
            <a:off x="8017988" y="11029401"/>
            <a:ext cx="144272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30" dirty="0">
                <a:latin typeface="Arial"/>
                <a:cs typeface="Arial"/>
              </a:rPr>
              <a:t>-4.71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8" name="object 12718"/>
          <p:cNvSpPr txBox="1"/>
          <p:nvPr/>
        </p:nvSpPr>
        <p:spPr>
          <a:xfrm rot="1380000">
            <a:off x="7500510" y="10819973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19" name="object 12719"/>
          <p:cNvSpPr/>
          <p:nvPr/>
        </p:nvSpPr>
        <p:spPr>
          <a:xfrm>
            <a:off x="13064562" y="10210616"/>
            <a:ext cx="114935" cy="69215"/>
          </a:xfrm>
          <a:custGeom>
            <a:avLst/>
            <a:gdLst/>
            <a:ahLst/>
            <a:cxnLst/>
            <a:rect l="l" t="t" r="r" b="b"/>
            <a:pathLst>
              <a:path w="114934" h="69215">
                <a:moveTo>
                  <a:pt x="0" y="69081"/>
                </a:moveTo>
                <a:lnTo>
                  <a:pt x="11453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0" name="object 12720"/>
          <p:cNvSpPr/>
          <p:nvPr/>
        </p:nvSpPr>
        <p:spPr>
          <a:xfrm>
            <a:off x="7970410" y="11269750"/>
            <a:ext cx="133985" cy="10795"/>
          </a:xfrm>
          <a:custGeom>
            <a:avLst/>
            <a:gdLst/>
            <a:ahLst/>
            <a:cxnLst/>
            <a:rect l="l" t="t" r="r" b="b"/>
            <a:pathLst>
              <a:path w="133984" h="10795">
                <a:moveTo>
                  <a:pt x="0" y="10738"/>
                </a:moveTo>
                <a:lnTo>
                  <a:pt x="13351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1" name="object 12721"/>
          <p:cNvSpPr/>
          <p:nvPr/>
        </p:nvSpPr>
        <p:spPr>
          <a:xfrm>
            <a:off x="5012065" y="12062221"/>
            <a:ext cx="114935" cy="69215"/>
          </a:xfrm>
          <a:custGeom>
            <a:avLst/>
            <a:gdLst/>
            <a:ahLst/>
            <a:cxnLst/>
            <a:rect l="l" t="t" r="r" b="b"/>
            <a:pathLst>
              <a:path w="114935" h="69215">
                <a:moveTo>
                  <a:pt x="0" y="69081"/>
                </a:moveTo>
                <a:lnTo>
                  <a:pt x="11453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2" name="object 12722"/>
          <p:cNvSpPr/>
          <p:nvPr/>
        </p:nvSpPr>
        <p:spPr>
          <a:xfrm>
            <a:off x="6465645" y="11729698"/>
            <a:ext cx="114300" cy="69850"/>
          </a:xfrm>
          <a:custGeom>
            <a:avLst/>
            <a:gdLst/>
            <a:ahLst/>
            <a:cxnLst/>
            <a:rect l="l" t="t" r="r" b="b"/>
            <a:pathLst>
              <a:path w="114300" h="69850">
                <a:moveTo>
                  <a:pt x="0" y="69439"/>
                </a:moveTo>
                <a:lnTo>
                  <a:pt x="11418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3" name="object 12723"/>
          <p:cNvSpPr/>
          <p:nvPr/>
        </p:nvSpPr>
        <p:spPr>
          <a:xfrm>
            <a:off x="3754276" y="12345349"/>
            <a:ext cx="114935" cy="69850"/>
          </a:xfrm>
          <a:custGeom>
            <a:avLst/>
            <a:gdLst/>
            <a:ahLst/>
            <a:cxnLst/>
            <a:rect l="l" t="t" r="r" b="b"/>
            <a:pathLst>
              <a:path w="114935" h="69850">
                <a:moveTo>
                  <a:pt x="0" y="69439"/>
                </a:moveTo>
                <a:lnTo>
                  <a:pt x="11453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4" name="object 12724"/>
          <p:cNvSpPr/>
          <p:nvPr/>
        </p:nvSpPr>
        <p:spPr>
          <a:xfrm>
            <a:off x="2179714" y="12705433"/>
            <a:ext cx="114935" cy="69850"/>
          </a:xfrm>
          <a:custGeom>
            <a:avLst/>
            <a:gdLst/>
            <a:ahLst/>
            <a:cxnLst/>
            <a:rect l="l" t="t" r="r" b="b"/>
            <a:pathLst>
              <a:path w="114935" h="69850">
                <a:moveTo>
                  <a:pt x="0" y="69439"/>
                </a:moveTo>
                <a:lnTo>
                  <a:pt x="11453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5" name="object 12725"/>
          <p:cNvSpPr txBox="1"/>
          <p:nvPr/>
        </p:nvSpPr>
        <p:spPr>
          <a:xfrm rot="660000">
            <a:off x="1661255" y="1307624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26" name="object 12726"/>
          <p:cNvSpPr txBox="1"/>
          <p:nvPr/>
        </p:nvSpPr>
        <p:spPr>
          <a:xfrm rot="660000">
            <a:off x="1648727" y="1314712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27" name="object 12727"/>
          <p:cNvSpPr txBox="1"/>
          <p:nvPr/>
        </p:nvSpPr>
        <p:spPr>
          <a:xfrm rot="2640000">
            <a:off x="1034850" y="1274446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28" name="object 12728"/>
          <p:cNvSpPr txBox="1"/>
          <p:nvPr/>
        </p:nvSpPr>
        <p:spPr>
          <a:xfrm rot="2640000">
            <a:off x="984739" y="1279708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29" name="object 12729"/>
          <p:cNvSpPr txBox="1"/>
          <p:nvPr/>
        </p:nvSpPr>
        <p:spPr>
          <a:xfrm rot="3180000">
            <a:off x="1247136" y="12347115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30" name="object 12730"/>
          <p:cNvSpPr txBox="1"/>
          <p:nvPr/>
        </p:nvSpPr>
        <p:spPr>
          <a:xfrm rot="3180000">
            <a:off x="1189508" y="12390067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31" name="object 12731"/>
          <p:cNvSpPr txBox="1"/>
          <p:nvPr/>
        </p:nvSpPr>
        <p:spPr>
          <a:xfrm rot="3420000">
            <a:off x="1367767" y="1225295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32" name="object 12732"/>
          <p:cNvSpPr txBox="1"/>
          <p:nvPr/>
        </p:nvSpPr>
        <p:spPr>
          <a:xfrm rot="3360000">
            <a:off x="1589234" y="1208819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33" name="object 12733"/>
          <p:cNvSpPr txBox="1"/>
          <p:nvPr/>
        </p:nvSpPr>
        <p:spPr>
          <a:xfrm rot="3360000">
            <a:off x="1529392" y="1212831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34" name="object 12734"/>
          <p:cNvSpPr txBox="1"/>
          <p:nvPr/>
        </p:nvSpPr>
        <p:spPr>
          <a:xfrm rot="17220000">
            <a:off x="7863519" y="949648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35" name="object 12735"/>
          <p:cNvSpPr txBox="1"/>
          <p:nvPr/>
        </p:nvSpPr>
        <p:spPr>
          <a:xfrm rot="17220000">
            <a:off x="7399275" y="935187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36" name="object 12736"/>
          <p:cNvSpPr txBox="1"/>
          <p:nvPr/>
        </p:nvSpPr>
        <p:spPr>
          <a:xfrm rot="17220000">
            <a:off x="7501714" y="9401522"/>
            <a:ext cx="11112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10" dirty="0">
                <a:latin typeface="Arial"/>
                <a:cs typeface="Arial"/>
              </a:rPr>
              <a:t>.</a:t>
            </a:r>
            <a:r>
              <a:rPr sz="500" spc="-195" dirty="0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37" name="object 12737"/>
          <p:cNvSpPr txBox="1"/>
          <p:nvPr/>
        </p:nvSpPr>
        <p:spPr>
          <a:xfrm rot="17220000">
            <a:off x="7564786" y="9364849"/>
            <a:ext cx="5795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55" dirty="0">
                <a:solidFill>
                  <a:srgbClr val="ACACAC"/>
                </a:solidFill>
                <a:latin typeface="Arial"/>
                <a:cs typeface="Arial"/>
              </a:rPr>
              <a:t>--</a:t>
            </a:r>
            <a:endParaRPr sz="350">
              <a:latin typeface="Arial"/>
              <a:cs typeface="Arial"/>
            </a:endParaRPr>
          </a:p>
        </p:txBody>
      </p:sp>
      <p:sp>
        <p:nvSpPr>
          <p:cNvPr id="12738" name="object 12738"/>
          <p:cNvSpPr txBox="1"/>
          <p:nvPr/>
        </p:nvSpPr>
        <p:spPr>
          <a:xfrm rot="17220000">
            <a:off x="7542784" y="9343089"/>
            <a:ext cx="6608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75" dirty="0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39" name="object 12739"/>
          <p:cNvSpPr txBox="1"/>
          <p:nvPr/>
        </p:nvSpPr>
        <p:spPr>
          <a:xfrm rot="17220000">
            <a:off x="7558381" y="9314881"/>
            <a:ext cx="10085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4.72</a:t>
            </a:r>
            <a:endParaRPr sz="350">
              <a:latin typeface="Arial"/>
              <a:cs typeface="Arial"/>
            </a:endParaRPr>
          </a:p>
        </p:txBody>
      </p:sp>
      <p:sp>
        <p:nvSpPr>
          <p:cNvPr id="12740" name="object 12740"/>
          <p:cNvSpPr txBox="1"/>
          <p:nvPr/>
        </p:nvSpPr>
        <p:spPr>
          <a:xfrm rot="17220000">
            <a:off x="7557484" y="939769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41" name="object 12741"/>
          <p:cNvSpPr txBox="1"/>
          <p:nvPr/>
        </p:nvSpPr>
        <p:spPr>
          <a:xfrm rot="17220000">
            <a:off x="7481762" y="9446193"/>
            <a:ext cx="460778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700" spc="-50" dirty="0">
                <a:latin typeface="Arial"/>
                <a:cs typeface="Arial"/>
              </a:rPr>
              <a:t>Bromelialaan</a:t>
            </a:r>
            <a:endParaRPr sz="700">
              <a:latin typeface="Arial"/>
              <a:cs typeface="Arial"/>
            </a:endParaRPr>
          </a:p>
        </p:txBody>
      </p:sp>
      <p:sp>
        <p:nvSpPr>
          <p:cNvPr id="12742" name="object 12742"/>
          <p:cNvSpPr txBox="1"/>
          <p:nvPr/>
        </p:nvSpPr>
        <p:spPr>
          <a:xfrm rot="17220000">
            <a:off x="7719094" y="944824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43" name="object 12743"/>
          <p:cNvSpPr txBox="1"/>
          <p:nvPr/>
        </p:nvSpPr>
        <p:spPr>
          <a:xfrm rot="17220000">
            <a:off x="9405856" y="2999035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44" name="object 12744"/>
          <p:cNvSpPr txBox="1"/>
          <p:nvPr/>
        </p:nvSpPr>
        <p:spPr>
          <a:xfrm rot="17220000">
            <a:off x="9569855" y="304756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45" name="object 12745"/>
          <p:cNvSpPr txBox="1"/>
          <p:nvPr/>
        </p:nvSpPr>
        <p:spPr>
          <a:xfrm rot="17220000">
            <a:off x="9714863" y="3088288"/>
            <a:ext cx="15509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46" name="object 12746"/>
          <p:cNvSpPr txBox="1"/>
          <p:nvPr/>
        </p:nvSpPr>
        <p:spPr>
          <a:xfrm rot="17220000">
            <a:off x="8866099" y="461387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47" name="object 12747"/>
          <p:cNvSpPr txBox="1"/>
          <p:nvPr/>
        </p:nvSpPr>
        <p:spPr>
          <a:xfrm rot="17220000">
            <a:off x="8935182" y="463391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48" name="object 12748"/>
          <p:cNvSpPr txBox="1"/>
          <p:nvPr/>
        </p:nvSpPr>
        <p:spPr>
          <a:xfrm rot="17220000">
            <a:off x="9096611" y="468438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49" name="object 12749"/>
          <p:cNvSpPr txBox="1"/>
          <p:nvPr/>
        </p:nvSpPr>
        <p:spPr>
          <a:xfrm rot="17220000">
            <a:off x="9243775" y="472306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50" name="object 12750"/>
          <p:cNvSpPr txBox="1"/>
          <p:nvPr/>
        </p:nvSpPr>
        <p:spPr>
          <a:xfrm rot="17220000">
            <a:off x="8733305" y="473807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51" name="object 12751"/>
          <p:cNvSpPr txBox="1"/>
          <p:nvPr/>
        </p:nvSpPr>
        <p:spPr>
          <a:xfrm rot="17220000">
            <a:off x="13647319" y="8436549"/>
            <a:ext cx="8297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14" dirty="0">
                <a:solidFill>
                  <a:srgbClr val="ACACAC"/>
                </a:solidFill>
                <a:latin typeface="Arial"/>
                <a:cs typeface="Arial"/>
              </a:rPr>
              <a:t>-4.6</a:t>
            </a:r>
            <a:endParaRPr sz="350">
              <a:latin typeface="Arial"/>
              <a:cs typeface="Arial"/>
            </a:endParaRPr>
          </a:p>
        </p:txBody>
      </p:sp>
      <p:sp>
        <p:nvSpPr>
          <p:cNvPr id="12752" name="object 12752"/>
          <p:cNvSpPr txBox="1"/>
          <p:nvPr/>
        </p:nvSpPr>
        <p:spPr>
          <a:xfrm rot="17220000">
            <a:off x="13683559" y="8409361"/>
            <a:ext cx="661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5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53" name="object 12753"/>
          <p:cNvSpPr txBox="1"/>
          <p:nvPr/>
        </p:nvSpPr>
        <p:spPr>
          <a:xfrm rot="17220000">
            <a:off x="13679111" y="8384442"/>
            <a:ext cx="51293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50" dirty="0">
                <a:solidFill>
                  <a:srgbClr val="ACACAC"/>
                </a:solidFill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12754" name="object 12754"/>
          <p:cNvSpPr txBox="1"/>
          <p:nvPr/>
        </p:nvSpPr>
        <p:spPr>
          <a:xfrm rot="17220000">
            <a:off x="13676895" y="8330966"/>
            <a:ext cx="12580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0" dirty="0">
                <a:latin typeface="Arial"/>
                <a:cs typeface="Arial"/>
              </a:rPr>
              <a:t>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55" name="object 12755"/>
          <p:cNvSpPr txBox="1"/>
          <p:nvPr/>
        </p:nvSpPr>
        <p:spPr>
          <a:xfrm rot="17220000">
            <a:off x="13745313" y="837121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56" name="object 12756"/>
          <p:cNvSpPr txBox="1"/>
          <p:nvPr/>
        </p:nvSpPr>
        <p:spPr>
          <a:xfrm rot="17220000">
            <a:off x="13869321" y="8293074"/>
            <a:ext cx="120244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-4.79</a:t>
            </a:r>
            <a:endParaRPr sz="350">
              <a:latin typeface="Arial"/>
              <a:cs typeface="Arial"/>
            </a:endParaRPr>
          </a:p>
        </p:txBody>
      </p:sp>
      <p:sp>
        <p:nvSpPr>
          <p:cNvPr id="12757" name="object 12757"/>
          <p:cNvSpPr txBox="1"/>
          <p:nvPr/>
        </p:nvSpPr>
        <p:spPr>
          <a:xfrm rot="17220000">
            <a:off x="14274856" y="625771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58" name="object 12758"/>
          <p:cNvSpPr txBox="1"/>
          <p:nvPr/>
        </p:nvSpPr>
        <p:spPr>
          <a:xfrm rot="3600000">
            <a:off x="15176209" y="319060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59" name="object 12759"/>
          <p:cNvSpPr txBox="1"/>
          <p:nvPr/>
        </p:nvSpPr>
        <p:spPr>
          <a:xfrm rot="3600000">
            <a:off x="15110865" y="3224395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0" name="object 12760"/>
          <p:cNvSpPr txBox="1"/>
          <p:nvPr/>
        </p:nvSpPr>
        <p:spPr>
          <a:xfrm rot="3600000">
            <a:off x="14981092" y="3301563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1" name="object 12761"/>
          <p:cNvSpPr txBox="1"/>
          <p:nvPr/>
        </p:nvSpPr>
        <p:spPr>
          <a:xfrm rot="17220000">
            <a:off x="8556485" y="710009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2" name="object 12762"/>
          <p:cNvSpPr txBox="1"/>
          <p:nvPr/>
        </p:nvSpPr>
        <p:spPr>
          <a:xfrm rot="17220000">
            <a:off x="8253312" y="701419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3" name="object 12763"/>
          <p:cNvSpPr txBox="1"/>
          <p:nvPr/>
        </p:nvSpPr>
        <p:spPr>
          <a:xfrm rot="17220000">
            <a:off x="8414742" y="706466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4" name="object 12764"/>
          <p:cNvSpPr txBox="1"/>
          <p:nvPr/>
        </p:nvSpPr>
        <p:spPr>
          <a:xfrm rot="17220000">
            <a:off x="8962795" y="697412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5" name="object 12765"/>
          <p:cNvSpPr txBox="1"/>
          <p:nvPr/>
        </p:nvSpPr>
        <p:spPr>
          <a:xfrm rot="17220000">
            <a:off x="9031825" y="699414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6" name="object 12766"/>
          <p:cNvSpPr txBox="1"/>
          <p:nvPr/>
        </p:nvSpPr>
        <p:spPr>
          <a:xfrm rot="17220000">
            <a:off x="8835317" y="741436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7" name="object 12767"/>
          <p:cNvSpPr txBox="1"/>
          <p:nvPr/>
        </p:nvSpPr>
        <p:spPr>
          <a:xfrm rot="17220000">
            <a:off x="8905473" y="743083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8" name="object 12768"/>
          <p:cNvSpPr txBox="1"/>
          <p:nvPr/>
        </p:nvSpPr>
        <p:spPr>
          <a:xfrm rot="17220000">
            <a:off x="9621345" y="481896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69" name="object 12769"/>
          <p:cNvSpPr txBox="1"/>
          <p:nvPr/>
        </p:nvSpPr>
        <p:spPr>
          <a:xfrm rot="17220000">
            <a:off x="9690480" y="483903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70" name="object 12770"/>
          <p:cNvSpPr txBox="1"/>
          <p:nvPr/>
        </p:nvSpPr>
        <p:spPr>
          <a:xfrm rot="17220000">
            <a:off x="14781337" y="454248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71" name="object 12771"/>
          <p:cNvSpPr txBox="1"/>
          <p:nvPr/>
        </p:nvSpPr>
        <p:spPr>
          <a:xfrm rot="17220000">
            <a:off x="14893931" y="4503356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72" name="object 12772"/>
          <p:cNvSpPr txBox="1"/>
          <p:nvPr/>
        </p:nvSpPr>
        <p:spPr>
          <a:xfrm rot="17220000">
            <a:off x="14963352" y="452378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73" name="object 12773"/>
          <p:cNvSpPr txBox="1"/>
          <p:nvPr/>
        </p:nvSpPr>
        <p:spPr>
          <a:xfrm rot="3600000">
            <a:off x="14834022" y="338424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74" name="object 12774"/>
          <p:cNvSpPr txBox="1"/>
          <p:nvPr/>
        </p:nvSpPr>
        <p:spPr>
          <a:xfrm rot="3600000">
            <a:off x="14771384" y="341968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75" name="object 12775"/>
          <p:cNvSpPr txBox="1"/>
          <p:nvPr/>
        </p:nvSpPr>
        <p:spPr>
          <a:xfrm rot="3600000">
            <a:off x="14686910" y="346729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76" name="object 12776"/>
          <p:cNvSpPr txBox="1"/>
          <p:nvPr/>
        </p:nvSpPr>
        <p:spPr>
          <a:xfrm rot="960000">
            <a:off x="3531018" y="1056396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77" name="object 12777"/>
          <p:cNvSpPr txBox="1"/>
          <p:nvPr/>
        </p:nvSpPr>
        <p:spPr>
          <a:xfrm rot="960000">
            <a:off x="3468600" y="10734814"/>
            <a:ext cx="9117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60" dirty="0">
                <a:latin typeface="Arial"/>
                <a:cs typeface="Arial"/>
              </a:rPr>
              <a:t>-</a:t>
            </a:r>
            <a:r>
              <a:rPr sz="500" spc="-2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78" name="object 12778"/>
          <p:cNvSpPr txBox="1"/>
          <p:nvPr/>
        </p:nvSpPr>
        <p:spPr>
          <a:xfrm rot="960000">
            <a:off x="3532126" y="10722222"/>
            <a:ext cx="49631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10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endParaRPr sz="350">
              <a:latin typeface="Arial"/>
              <a:cs typeface="Arial"/>
            </a:endParaRPr>
          </a:p>
        </p:txBody>
      </p:sp>
      <p:sp>
        <p:nvSpPr>
          <p:cNvPr id="12779" name="object 12779"/>
          <p:cNvSpPr txBox="1"/>
          <p:nvPr/>
        </p:nvSpPr>
        <p:spPr>
          <a:xfrm rot="960000">
            <a:off x="3520401" y="10746491"/>
            <a:ext cx="6928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.</a:t>
            </a:r>
            <a:r>
              <a:rPr sz="500" spc="-225" dirty="0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80" name="object 12780"/>
          <p:cNvSpPr txBox="1"/>
          <p:nvPr/>
        </p:nvSpPr>
        <p:spPr>
          <a:xfrm rot="960000">
            <a:off x="3555660" y="10730549"/>
            <a:ext cx="60989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05" dirty="0">
                <a:solidFill>
                  <a:srgbClr val="ACACAC"/>
                </a:solidFill>
                <a:latin typeface="Arial"/>
                <a:cs typeface="Arial"/>
              </a:rPr>
              <a:t>4.</a:t>
            </a:r>
            <a:endParaRPr sz="350">
              <a:latin typeface="Arial"/>
              <a:cs typeface="Arial"/>
            </a:endParaRPr>
          </a:p>
        </p:txBody>
      </p:sp>
      <p:sp>
        <p:nvSpPr>
          <p:cNvPr id="12781" name="object 12781"/>
          <p:cNvSpPr txBox="1"/>
          <p:nvPr/>
        </p:nvSpPr>
        <p:spPr>
          <a:xfrm rot="960000">
            <a:off x="3555223" y="10756077"/>
            <a:ext cx="663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240" dirty="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82" name="object 12782"/>
          <p:cNvSpPr txBox="1"/>
          <p:nvPr/>
        </p:nvSpPr>
        <p:spPr>
          <a:xfrm rot="960000">
            <a:off x="3590372" y="10742625"/>
            <a:ext cx="75372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5" dirty="0">
                <a:solidFill>
                  <a:srgbClr val="ACACAC"/>
                </a:solidFill>
                <a:latin typeface="Arial"/>
                <a:cs typeface="Arial"/>
              </a:rPr>
              <a:t>64</a:t>
            </a:r>
            <a:endParaRPr sz="350">
              <a:latin typeface="Arial"/>
              <a:cs typeface="Arial"/>
            </a:endParaRPr>
          </a:p>
        </p:txBody>
      </p:sp>
      <p:sp>
        <p:nvSpPr>
          <p:cNvPr id="12783" name="object 12783"/>
          <p:cNvSpPr txBox="1"/>
          <p:nvPr/>
        </p:nvSpPr>
        <p:spPr>
          <a:xfrm rot="960000">
            <a:off x="3961204" y="10117787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84" name="object 12784"/>
          <p:cNvSpPr txBox="1"/>
          <p:nvPr/>
        </p:nvSpPr>
        <p:spPr>
          <a:xfrm rot="960000">
            <a:off x="3945509" y="1017022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85" name="object 12785"/>
          <p:cNvSpPr txBox="1"/>
          <p:nvPr/>
        </p:nvSpPr>
        <p:spPr>
          <a:xfrm rot="960000">
            <a:off x="3925410" y="10239485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86" name="object 12786"/>
          <p:cNvSpPr txBox="1"/>
          <p:nvPr/>
        </p:nvSpPr>
        <p:spPr>
          <a:xfrm rot="960000">
            <a:off x="3305464" y="11317590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87" name="object 12787"/>
          <p:cNvSpPr txBox="1"/>
          <p:nvPr/>
        </p:nvSpPr>
        <p:spPr>
          <a:xfrm rot="960000">
            <a:off x="3285116" y="1138614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88" name="object 12788"/>
          <p:cNvSpPr txBox="1"/>
          <p:nvPr/>
        </p:nvSpPr>
        <p:spPr>
          <a:xfrm rot="4620000">
            <a:off x="4005412" y="1127231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89" name="object 12789"/>
          <p:cNvSpPr txBox="1"/>
          <p:nvPr/>
        </p:nvSpPr>
        <p:spPr>
          <a:xfrm rot="4620000">
            <a:off x="4350463" y="1119751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0" name="object 12790"/>
          <p:cNvSpPr txBox="1"/>
          <p:nvPr/>
        </p:nvSpPr>
        <p:spPr>
          <a:xfrm rot="4620000">
            <a:off x="4259905" y="1121827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1" name="object 12791"/>
          <p:cNvSpPr txBox="1"/>
          <p:nvPr/>
        </p:nvSpPr>
        <p:spPr>
          <a:xfrm rot="4620000">
            <a:off x="4189785" y="1123437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2" name="object 12792"/>
          <p:cNvSpPr txBox="1"/>
          <p:nvPr/>
        </p:nvSpPr>
        <p:spPr>
          <a:xfrm rot="4620000">
            <a:off x="3835392" y="1131527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3" name="object 12793"/>
          <p:cNvSpPr txBox="1"/>
          <p:nvPr/>
        </p:nvSpPr>
        <p:spPr>
          <a:xfrm rot="4620000">
            <a:off x="3765236" y="1133137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4" name="object 12794"/>
          <p:cNvSpPr txBox="1"/>
          <p:nvPr/>
        </p:nvSpPr>
        <p:spPr>
          <a:xfrm rot="960000">
            <a:off x="3425015" y="10912048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5" name="object 12795"/>
          <p:cNvSpPr txBox="1"/>
          <p:nvPr/>
        </p:nvSpPr>
        <p:spPr>
          <a:xfrm rot="960000">
            <a:off x="2052323" y="955684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6" name="object 12796"/>
          <p:cNvSpPr txBox="1"/>
          <p:nvPr/>
        </p:nvSpPr>
        <p:spPr>
          <a:xfrm rot="960000">
            <a:off x="2035148" y="9609159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7" name="object 12797"/>
          <p:cNvSpPr txBox="1"/>
          <p:nvPr/>
        </p:nvSpPr>
        <p:spPr>
          <a:xfrm rot="960000">
            <a:off x="2015098" y="967818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8" name="object 12798"/>
          <p:cNvSpPr txBox="1"/>
          <p:nvPr/>
        </p:nvSpPr>
        <p:spPr>
          <a:xfrm rot="960000">
            <a:off x="2267090" y="11012628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99" name="object 12799"/>
          <p:cNvSpPr txBox="1"/>
          <p:nvPr/>
        </p:nvSpPr>
        <p:spPr>
          <a:xfrm rot="960000">
            <a:off x="2247046" y="11081709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-4.53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00" name="object 12800"/>
          <p:cNvSpPr txBox="1"/>
          <p:nvPr/>
        </p:nvSpPr>
        <p:spPr>
          <a:xfrm rot="960000">
            <a:off x="2386641" y="10607086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01" name="object 12801"/>
          <p:cNvSpPr txBox="1"/>
          <p:nvPr/>
        </p:nvSpPr>
        <p:spPr>
          <a:xfrm rot="960000">
            <a:off x="2492644" y="1025899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02" name="object 12802"/>
          <p:cNvSpPr txBox="1"/>
          <p:nvPr/>
        </p:nvSpPr>
        <p:spPr>
          <a:xfrm rot="960000">
            <a:off x="2457249" y="10367422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350">
              <a:latin typeface="Arial"/>
              <a:cs typeface="Arial"/>
            </a:endParaRPr>
          </a:p>
        </p:txBody>
      </p:sp>
      <p:sp>
        <p:nvSpPr>
          <p:cNvPr id="12803" name="object 12803"/>
          <p:cNvSpPr txBox="1"/>
          <p:nvPr/>
        </p:nvSpPr>
        <p:spPr>
          <a:xfrm rot="960000">
            <a:off x="2435375" y="1044047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04" name="object 12804"/>
          <p:cNvSpPr txBox="1"/>
          <p:nvPr/>
        </p:nvSpPr>
        <p:spPr>
          <a:xfrm rot="17220000">
            <a:off x="4657102" y="846761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05" name="object 12805"/>
          <p:cNvSpPr txBox="1"/>
          <p:nvPr/>
        </p:nvSpPr>
        <p:spPr>
          <a:xfrm rot="17220000">
            <a:off x="5204745" y="900953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06" name="object 12806"/>
          <p:cNvSpPr txBox="1"/>
          <p:nvPr/>
        </p:nvSpPr>
        <p:spPr>
          <a:xfrm rot="17220000">
            <a:off x="5120988" y="931162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07" name="object 12807"/>
          <p:cNvSpPr txBox="1"/>
          <p:nvPr/>
        </p:nvSpPr>
        <p:spPr>
          <a:xfrm rot="17220000">
            <a:off x="4821458" y="8669178"/>
            <a:ext cx="368550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500" spc="-15" dirty="0">
                <a:latin typeface="Arial"/>
                <a:cs typeface="Arial"/>
              </a:rPr>
              <a:t>-4.80    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-4.80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08" name="object 12808"/>
          <p:cNvSpPr txBox="1"/>
          <p:nvPr/>
        </p:nvSpPr>
        <p:spPr>
          <a:xfrm rot="960000">
            <a:off x="4653811" y="9215429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09" name="object 12809"/>
          <p:cNvSpPr txBox="1"/>
          <p:nvPr/>
        </p:nvSpPr>
        <p:spPr>
          <a:xfrm rot="17220000">
            <a:off x="4462318" y="9124214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0" name="object 12810"/>
          <p:cNvSpPr txBox="1"/>
          <p:nvPr/>
        </p:nvSpPr>
        <p:spPr>
          <a:xfrm rot="17220000">
            <a:off x="4180993" y="1008796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1" name="object 12811"/>
          <p:cNvSpPr txBox="1"/>
          <p:nvPr/>
        </p:nvSpPr>
        <p:spPr>
          <a:xfrm rot="17220000">
            <a:off x="4285105" y="10120390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2" name="object 12812"/>
          <p:cNvSpPr txBox="1"/>
          <p:nvPr/>
        </p:nvSpPr>
        <p:spPr>
          <a:xfrm rot="17220000">
            <a:off x="4873229" y="9069808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-4.84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3" name="object 12813"/>
          <p:cNvSpPr txBox="1"/>
          <p:nvPr/>
        </p:nvSpPr>
        <p:spPr>
          <a:xfrm rot="17220000">
            <a:off x="1528205" y="1090042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4" name="object 12814"/>
          <p:cNvSpPr txBox="1"/>
          <p:nvPr/>
        </p:nvSpPr>
        <p:spPr>
          <a:xfrm rot="17220000">
            <a:off x="1693948" y="1094943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5" name="object 12815"/>
          <p:cNvSpPr txBox="1"/>
          <p:nvPr/>
        </p:nvSpPr>
        <p:spPr>
          <a:xfrm rot="17220000">
            <a:off x="1763369" y="1096986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6" name="object 12816"/>
          <p:cNvSpPr txBox="1"/>
          <p:nvPr/>
        </p:nvSpPr>
        <p:spPr>
          <a:xfrm rot="17220000">
            <a:off x="1345318" y="1084634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7" name="object 12817"/>
          <p:cNvSpPr txBox="1"/>
          <p:nvPr/>
        </p:nvSpPr>
        <p:spPr>
          <a:xfrm rot="17220000">
            <a:off x="1075774" y="1001524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8" name="object 12818"/>
          <p:cNvSpPr txBox="1"/>
          <p:nvPr/>
        </p:nvSpPr>
        <p:spPr>
          <a:xfrm rot="17220000">
            <a:off x="1144158" y="1003562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19" name="object 12819"/>
          <p:cNvSpPr txBox="1"/>
          <p:nvPr/>
        </p:nvSpPr>
        <p:spPr>
          <a:xfrm rot="17220000">
            <a:off x="1547468" y="10157176"/>
            <a:ext cx="15509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0" name="object 12820"/>
          <p:cNvSpPr txBox="1"/>
          <p:nvPr/>
        </p:nvSpPr>
        <p:spPr>
          <a:xfrm rot="17220000">
            <a:off x="638733" y="1150819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-4.52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1" name="object 12821"/>
          <p:cNvSpPr txBox="1"/>
          <p:nvPr/>
        </p:nvSpPr>
        <p:spPr>
          <a:xfrm rot="17220000">
            <a:off x="707631" y="1152868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2" name="object 12822"/>
          <p:cNvSpPr txBox="1"/>
          <p:nvPr/>
        </p:nvSpPr>
        <p:spPr>
          <a:xfrm rot="17220000">
            <a:off x="1112999" y="1164851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-4.72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3" name="object 12823"/>
          <p:cNvSpPr txBox="1"/>
          <p:nvPr/>
        </p:nvSpPr>
        <p:spPr>
          <a:xfrm rot="17220000">
            <a:off x="1805964" y="938957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4" name="object 12824"/>
          <p:cNvSpPr txBox="1"/>
          <p:nvPr/>
        </p:nvSpPr>
        <p:spPr>
          <a:xfrm rot="17220000">
            <a:off x="2568745" y="757301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5" name="object 12825"/>
          <p:cNvSpPr txBox="1"/>
          <p:nvPr/>
        </p:nvSpPr>
        <p:spPr>
          <a:xfrm rot="17220000">
            <a:off x="2358076" y="751299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6" name="object 12826"/>
          <p:cNvSpPr txBox="1"/>
          <p:nvPr/>
        </p:nvSpPr>
        <p:spPr>
          <a:xfrm rot="17220000">
            <a:off x="2769602" y="7635236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7" name="object 12827"/>
          <p:cNvSpPr txBox="1"/>
          <p:nvPr/>
        </p:nvSpPr>
        <p:spPr>
          <a:xfrm rot="17220000">
            <a:off x="2714581" y="716651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-4.63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8" name="object 12828"/>
          <p:cNvSpPr txBox="1"/>
          <p:nvPr/>
        </p:nvSpPr>
        <p:spPr>
          <a:xfrm rot="17220000">
            <a:off x="2894523" y="7222536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29" name="object 12829"/>
          <p:cNvSpPr txBox="1"/>
          <p:nvPr/>
        </p:nvSpPr>
        <p:spPr>
          <a:xfrm rot="17220000">
            <a:off x="3874961" y="3243380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0" name="object 12830"/>
          <p:cNvSpPr txBox="1"/>
          <p:nvPr/>
        </p:nvSpPr>
        <p:spPr>
          <a:xfrm rot="17220000">
            <a:off x="4044141" y="329856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1" name="object 12831"/>
          <p:cNvSpPr txBox="1"/>
          <p:nvPr/>
        </p:nvSpPr>
        <p:spPr>
          <a:xfrm rot="960000">
            <a:off x="1686512" y="994735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2" name="object 12832"/>
          <p:cNvSpPr txBox="1"/>
          <p:nvPr/>
        </p:nvSpPr>
        <p:spPr>
          <a:xfrm rot="17220000">
            <a:off x="3314666" y="513120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3" name="object 12833"/>
          <p:cNvSpPr txBox="1"/>
          <p:nvPr/>
        </p:nvSpPr>
        <p:spPr>
          <a:xfrm rot="17220000">
            <a:off x="3487656" y="5180470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10" dirty="0">
                <a:latin typeface="Arial"/>
                <a:cs typeface="Arial"/>
              </a:rPr>
              <a:t>-4.64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4" name="object 12834"/>
          <p:cNvSpPr txBox="1"/>
          <p:nvPr/>
        </p:nvSpPr>
        <p:spPr>
          <a:xfrm rot="3000000">
            <a:off x="3542606" y="2592387"/>
            <a:ext cx="15452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0" dirty="0">
                <a:latin typeface="Arial"/>
                <a:cs typeface="Arial"/>
              </a:rPr>
              <a:t>-4.40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5" name="object 12835"/>
          <p:cNvSpPr txBox="1"/>
          <p:nvPr/>
        </p:nvSpPr>
        <p:spPr>
          <a:xfrm rot="3000000">
            <a:off x="3436692" y="260849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-4.37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6" name="object 12836"/>
          <p:cNvSpPr txBox="1"/>
          <p:nvPr/>
        </p:nvSpPr>
        <p:spPr>
          <a:xfrm rot="19260000">
            <a:off x="3431081" y="231350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-4.30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7" name="object 12837"/>
          <p:cNvSpPr txBox="1"/>
          <p:nvPr/>
        </p:nvSpPr>
        <p:spPr>
          <a:xfrm rot="19260000">
            <a:off x="4820932" y="1386826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8" name="object 12838"/>
          <p:cNvSpPr txBox="1"/>
          <p:nvPr/>
        </p:nvSpPr>
        <p:spPr>
          <a:xfrm rot="19260000">
            <a:off x="4709443" y="124426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39" name="object 12839"/>
          <p:cNvSpPr txBox="1"/>
          <p:nvPr/>
        </p:nvSpPr>
        <p:spPr>
          <a:xfrm rot="19260000">
            <a:off x="3898530" y="2157820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-4.47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0" name="object 12840"/>
          <p:cNvSpPr txBox="1"/>
          <p:nvPr/>
        </p:nvSpPr>
        <p:spPr>
          <a:xfrm rot="19260000">
            <a:off x="3787074" y="201562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1" name="object 12841"/>
          <p:cNvSpPr txBox="1"/>
          <p:nvPr/>
        </p:nvSpPr>
        <p:spPr>
          <a:xfrm rot="19260000">
            <a:off x="4382102" y="1753711"/>
            <a:ext cx="1556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2" name="object 12842"/>
          <p:cNvSpPr txBox="1"/>
          <p:nvPr/>
        </p:nvSpPr>
        <p:spPr>
          <a:xfrm rot="19260000">
            <a:off x="4270800" y="161158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3" name="object 12843"/>
          <p:cNvSpPr txBox="1"/>
          <p:nvPr/>
        </p:nvSpPr>
        <p:spPr>
          <a:xfrm rot="960000">
            <a:off x="5206841" y="1305724"/>
            <a:ext cx="15452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0" dirty="0">
                <a:latin typeface="Arial"/>
                <a:cs typeface="Arial"/>
              </a:rPr>
              <a:t>-4.64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4" name="object 12844"/>
          <p:cNvSpPr txBox="1"/>
          <p:nvPr/>
        </p:nvSpPr>
        <p:spPr>
          <a:xfrm rot="960000">
            <a:off x="5255068" y="1130081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5" name="object 12845"/>
          <p:cNvSpPr txBox="1"/>
          <p:nvPr/>
        </p:nvSpPr>
        <p:spPr>
          <a:xfrm rot="960000">
            <a:off x="9257488" y="247561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6" name="object 12846"/>
          <p:cNvSpPr txBox="1"/>
          <p:nvPr/>
        </p:nvSpPr>
        <p:spPr>
          <a:xfrm rot="960000">
            <a:off x="9305809" y="230022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7" name="object 12847"/>
          <p:cNvSpPr txBox="1"/>
          <p:nvPr/>
        </p:nvSpPr>
        <p:spPr>
          <a:xfrm rot="960000">
            <a:off x="7099131" y="185209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8" name="object 12848"/>
          <p:cNvSpPr txBox="1"/>
          <p:nvPr/>
        </p:nvSpPr>
        <p:spPr>
          <a:xfrm rot="960000">
            <a:off x="7147452" y="167670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49" name="object 12849"/>
          <p:cNvSpPr txBox="1"/>
          <p:nvPr/>
        </p:nvSpPr>
        <p:spPr>
          <a:xfrm rot="960000">
            <a:off x="9879725" y="2914600"/>
            <a:ext cx="15452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0" name="object 12850"/>
          <p:cNvSpPr txBox="1"/>
          <p:nvPr/>
        </p:nvSpPr>
        <p:spPr>
          <a:xfrm rot="960000">
            <a:off x="9928047" y="2739211"/>
            <a:ext cx="15452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1" name="object 12851"/>
          <p:cNvSpPr txBox="1"/>
          <p:nvPr/>
        </p:nvSpPr>
        <p:spPr>
          <a:xfrm rot="960000">
            <a:off x="10466239" y="308411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2" name="object 12852"/>
          <p:cNvSpPr txBox="1"/>
          <p:nvPr/>
        </p:nvSpPr>
        <p:spPr>
          <a:xfrm rot="960000">
            <a:off x="10514561" y="290907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3" name="object 12853"/>
          <p:cNvSpPr txBox="1"/>
          <p:nvPr/>
        </p:nvSpPr>
        <p:spPr>
          <a:xfrm rot="960000">
            <a:off x="10319399" y="753808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4" name="object 12854"/>
          <p:cNvSpPr txBox="1"/>
          <p:nvPr/>
        </p:nvSpPr>
        <p:spPr>
          <a:xfrm rot="960000">
            <a:off x="9546615" y="731294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5" name="object 12855"/>
          <p:cNvSpPr txBox="1"/>
          <p:nvPr/>
        </p:nvSpPr>
        <p:spPr>
          <a:xfrm rot="960000">
            <a:off x="9996541" y="737379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6" name="object 12856"/>
          <p:cNvSpPr txBox="1"/>
          <p:nvPr/>
        </p:nvSpPr>
        <p:spPr>
          <a:xfrm rot="960000">
            <a:off x="9978286" y="743285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7" name="object 12857"/>
          <p:cNvSpPr txBox="1"/>
          <p:nvPr/>
        </p:nvSpPr>
        <p:spPr>
          <a:xfrm rot="960000">
            <a:off x="9960747" y="749227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8" name="object 12858"/>
          <p:cNvSpPr txBox="1"/>
          <p:nvPr/>
        </p:nvSpPr>
        <p:spPr>
          <a:xfrm rot="17220000">
            <a:off x="9977851" y="3584444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59" name="object 12859"/>
          <p:cNvSpPr txBox="1"/>
          <p:nvPr/>
        </p:nvSpPr>
        <p:spPr>
          <a:xfrm rot="17220000">
            <a:off x="10057539" y="3755003"/>
            <a:ext cx="11451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12860" name="object 12860"/>
          <p:cNvSpPr txBox="1"/>
          <p:nvPr/>
        </p:nvSpPr>
        <p:spPr>
          <a:xfrm rot="17220000">
            <a:off x="10059771" y="3627005"/>
            <a:ext cx="112654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10" dirty="0">
                <a:latin typeface="Arial"/>
                <a:cs typeface="Arial"/>
              </a:rPr>
              <a:t>.</a:t>
            </a:r>
            <a:r>
              <a:rPr sz="500" spc="-180" dirty="0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61" name="object 12861"/>
          <p:cNvSpPr txBox="1"/>
          <p:nvPr/>
        </p:nvSpPr>
        <p:spPr>
          <a:xfrm rot="17220000">
            <a:off x="10125709" y="3590901"/>
            <a:ext cx="568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60" dirty="0">
                <a:solidFill>
                  <a:srgbClr val="ACACAC"/>
                </a:solidFill>
                <a:latin typeface="Arial"/>
                <a:cs typeface="Arial"/>
              </a:rPr>
              <a:t>--</a:t>
            </a:r>
            <a:endParaRPr sz="350">
              <a:latin typeface="Arial"/>
              <a:cs typeface="Arial"/>
            </a:endParaRPr>
          </a:p>
        </p:txBody>
      </p:sp>
      <p:sp>
        <p:nvSpPr>
          <p:cNvPr id="12862" name="object 12862"/>
          <p:cNvSpPr txBox="1"/>
          <p:nvPr/>
        </p:nvSpPr>
        <p:spPr>
          <a:xfrm rot="17220000">
            <a:off x="10101531" y="3568569"/>
            <a:ext cx="6618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254" dirty="0">
                <a:latin typeface="Arial"/>
                <a:cs typeface="Arial"/>
              </a:rPr>
              <a:t>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63" name="object 12863"/>
          <p:cNvSpPr txBox="1"/>
          <p:nvPr/>
        </p:nvSpPr>
        <p:spPr>
          <a:xfrm rot="17220000">
            <a:off x="10119059" y="3539934"/>
            <a:ext cx="100853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25" dirty="0">
                <a:solidFill>
                  <a:srgbClr val="ACACAC"/>
                </a:solidFill>
                <a:latin typeface="Arial"/>
                <a:cs typeface="Arial"/>
              </a:rPr>
              <a:t>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2864" name="object 12864"/>
          <p:cNvSpPr txBox="1"/>
          <p:nvPr/>
        </p:nvSpPr>
        <p:spPr>
          <a:xfrm rot="17220000">
            <a:off x="8908694" y="2852822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65" name="object 12865"/>
          <p:cNvSpPr txBox="1"/>
          <p:nvPr/>
        </p:nvSpPr>
        <p:spPr>
          <a:xfrm rot="17220000">
            <a:off x="8977775" y="287286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66" name="object 12866"/>
          <p:cNvSpPr txBox="1"/>
          <p:nvPr/>
        </p:nvSpPr>
        <p:spPr>
          <a:xfrm rot="960000">
            <a:off x="13757108" y="4039085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67" name="object 12867"/>
          <p:cNvSpPr txBox="1"/>
          <p:nvPr/>
        </p:nvSpPr>
        <p:spPr>
          <a:xfrm rot="960000">
            <a:off x="13803759" y="3863896"/>
            <a:ext cx="15452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0" dirty="0">
                <a:latin typeface="Arial"/>
                <a:cs typeface="Arial"/>
              </a:rPr>
              <a:t>-4.64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68" name="object 12868"/>
          <p:cNvSpPr txBox="1"/>
          <p:nvPr/>
        </p:nvSpPr>
        <p:spPr>
          <a:xfrm rot="960000">
            <a:off x="12455319" y="3661050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69" name="object 12869"/>
          <p:cNvSpPr txBox="1"/>
          <p:nvPr/>
        </p:nvSpPr>
        <p:spPr>
          <a:xfrm rot="960000">
            <a:off x="12503400" y="3486582"/>
            <a:ext cx="15452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0" dirty="0">
                <a:latin typeface="Arial"/>
                <a:cs typeface="Arial"/>
              </a:rPr>
              <a:t>-4.64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0" name="object 12870"/>
          <p:cNvSpPr txBox="1"/>
          <p:nvPr/>
        </p:nvSpPr>
        <p:spPr>
          <a:xfrm rot="960000">
            <a:off x="14203096" y="3852242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-4.58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1" name="object 12871"/>
          <p:cNvSpPr txBox="1"/>
          <p:nvPr/>
        </p:nvSpPr>
        <p:spPr>
          <a:xfrm rot="960000">
            <a:off x="14174819" y="3655019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2" name="object 12872"/>
          <p:cNvSpPr txBox="1"/>
          <p:nvPr/>
        </p:nvSpPr>
        <p:spPr>
          <a:xfrm rot="900000">
            <a:off x="4945871" y="3431846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3" name="object 12873"/>
          <p:cNvSpPr txBox="1"/>
          <p:nvPr/>
        </p:nvSpPr>
        <p:spPr>
          <a:xfrm rot="900000">
            <a:off x="4918965" y="3527900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4" name="object 12874"/>
          <p:cNvSpPr txBox="1"/>
          <p:nvPr/>
        </p:nvSpPr>
        <p:spPr>
          <a:xfrm rot="900000">
            <a:off x="6223704" y="3799804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5" name="object 12875"/>
          <p:cNvSpPr txBox="1"/>
          <p:nvPr/>
        </p:nvSpPr>
        <p:spPr>
          <a:xfrm rot="900000">
            <a:off x="6196166" y="3898906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6" name="object 12876"/>
          <p:cNvSpPr txBox="1"/>
          <p:nvPr/>
        </p:nvSpPr>
        <p:spPr>
          <a:xfrm rot="900000">
            <a:off x="8370280" y="4415774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30" dirty="0">
                <a:latin typeface="Arial"/>
                <a:cs typeface="Arial"/>
              </a:rPr>
              <a:t>-4.61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7" name="object 12877"/>
          <p:cNvSpPr txBox="1"/>
          <p:nvPr/>
        </p:nvSpPr>
        <p:spPr>
          <a:xfrm rot="900000">
            <a:off x="8337975" y="4517594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8" name="object 12878"/>
          <p:cNvSpPr txBox="1"/>
          <p:nvPr/>
        </p:nvSpPr>
        <p:spPr>
          <a:xfrm rot="900000">
            <a:off x="7557398" y="4183824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79" name="object 12879"/>
          <p:cNvSpPr txBox="1"/>
          <p:nvPr/>
        </p:nvSpPr>
        <p:spPr>
          <a:xfrm rot="900000">
            <a:off x="7529396" y="4283146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-4.72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80" name="object 12880"/>
          <p:cNvSpPr txBox="1"/>
          <p:nvPr/>
        </p:nvSpPr>
        <p:spPr>
          <a:xfrm rot="960000">
            <a:off x="4450822" y="3350436"/>
            <a:ext cx="15509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0" dirty="0">
                <a:latin typeface="Arial"/>
                <a:cs typeface="Arial"/>
              </a:rPr>
              <a:t>-4.74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81" name="object 12881"/>
          <p:cNvSpPr txBox="1"/>
          <p:nvPr/>
        </p:nvSpPr>
        <p:spPr>
          <a:xfrm rot="960000">
            <a:off x="5528778" y="3661278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82" name="object 12882"/>
          <p:cNvSpPr txBox="1"/>
          <p:nvPr/>
        </p:nvSpPr>
        <p:spPr>
          <a:xfrm rot="960000">
            <a:off x="6930073" y="4070094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83" name="object 12883"/>
          <p:cNvSpPr txBox="1"/>
          <p:nvPr/>
        </p:nvSpPr>
        <p:spPr>
          <a:xfrm rot="960000">
            <a:off x="7969188" y="436927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" dirty="0">
                <a:latin typeface="Arial"/>
                <a:cs typeface="Arial"/>
              </a:rPr>
              <a:t>-4.75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84" name="object 12884"/>
          <p:cNvSpPr/>
          <p:nvPr/>
        </p:nvSpPr>
        <p:spPr>
          <a:xfrm>
            <a:off x="8708476" y="724189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11453" y="0"/>
                </a:moveTo>
                <a:lnTo>
                  <a:pt x="52258" y="11811"/>
                </a:lnTo>
                <a:lnTo>
                  <a:pt x="40446" y="52258"/>
                </a:lnTo>
                <a:lnTo>
                  <a:pt x="0" y="40446"/>
                </a:lnTo>
                <a:lnTo>
                  <a:pt x="1145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5" name="object 12885"/>
          <p:cNvSpPr/>
          <p:nvPr/>
        </p:nvSpPr>
        <p:spPr>
          <a:xfrm>
            <a:off x="8717066" y="7257998"/>
            <a:ext cx="33655" cy="22225"/>
          </a:xfrm>
          <a:custGeom>
            <a:avLst/>
            <a:gdLst/>
            <a:ahLst/>
            <a:cxnLst/>
            <a:rect l="l" t="t" r="r" b="b"/>
            <a:pathLst>
              <a:path w="33654" h="22225">
                <a:moveTo>
                  <a:pt x="3221" y="12885"/>
                </a:moveTo>
                <a:lnTo>
                  <a:pt x="1789" y="12527"/>
                </a:lnTo>
                <a:lnTo>
                  <a:pt x="0" y="11453"/>
                </a:lnTo>
                <a:lnTo>
                  <a:pt x="0" y="9664"/>
                </a:lnTo>
                <a:lnTo>
                  <a:pt x="1073" y="8948"/>
                </a:lnTo>
                <a:lnTo>
                  <a:pt x="3221" y="8232"/>
                </a:lnTo>
                <a:lnTo>
                  <a:pt x="4653" y="0"/>
                </a:lnTo>
                <a:lnTo>
                  <a:pt x="32572" y="5369"/>
                </a:lnTo>
                <a:lnTo>
                  <a:pt x="33646" y="3221"/>
                </a:lnTo>
                <a:lnTo>
                  <a:pt x="28634" y="19686"/>
                </a:lnTo>
                <a:lnTo>
                  <a:pt x="33646" y="2863"/>
                </a:lnTo>
                <a:lnTo>
                  <a:pt x="28276" y="21118"/>
                </a:lnTo>
                <a:lnTo>
                  <a:pt x="28634" y="20402"/>
                </a:lnTo>
                <a:lnTo>
                  <a:pt x="28992" y="20760"/>
                </a:lnTo>
                <a:lnTo>
                  <a:pt x="28992" y="21476"/>
                </a:lnTo>
                <a:lnTo>
                  <a:pt x="28634" y="22192"/>
                </a:lnTo>
                <a:lnTo>
                  <a:pt x="27919" y="21834"/>
                </a:lnTo>
                <a:lnTo>
                  <a:pt x="27203" y="21476"/>
                </a:lnTo>
                <a:lnTo>
                  <a:pt x="27561" y="20760"/>
                </a:lnTo>
                <a:lnTo>
                  <a:pt x="4653" y="12169"/>
                </a:lnTo>
                <a:lnTo>
                  <a:pt x="3221" y="1288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6" name="object 12886"/>
          <p:cNvSpPr/>
          <p:nvPr/>
        </p:nvSpPr>
        <p:spPr>
          <a:xfrm>
            <a:off x="8119670" y="9074525"/>
            <a:ext cx="89535" cy="26034"/>
          </a:xfrm>
          <a:custGeom>
            <a:avLst/>
            <a:gdLst/>
            <a:ahLst/>
            <a:cxnLst/>
            <a:rect l="l" t="t" r="r" b="b"/>
            <a:pathLst>
              <a:path w="89534" h="26034">
                <a:moveTo>
                  <a:pt x="0" y="0"/>
                </a:moveTo>
                <a:lnTo>
                  <a:pt x="89484" y="25771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7" name="object 12887"/>
          <p:cNvSpPr/>
          <p:nvPr/>
        </p:nvSpPr>
        <p:spPr>
          <a:xfrm>
            <a:off x="8241369" y="9109960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8" name="object 12888"/>
          <p:cNvSpPr/>
          <p:nvPr/>
        </p:nvSpPr>
        <p:spPr>
          <a:xfrm>
            <a:off x="8306513" y="9128573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0" y="0"/>
                </a:moveTo>
                <a:lnTo>
                  <a:pt x="32572" y="9306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9" name="object 12889"/>
          <p:cNvSpPr/>
          <p:nvPr/>
        </p:nvSpPr>
        <p:spPr>
          <a:xfrm>
            <a:off x="8371299" y="9147544"/>
            <a:ext cx="89535" cy="156210"/>
          </a:xfrm>
          <a:custGeom>
            <a:avLst/>
            <a:gdLst/>
            <a:ahLst/>
            <a:cxnLst/>
            <a:rect l="l" t="t" r="r" b="b"/>
            <a:pathLst>
              <a:path w="89534" h="156209">
                <a:moveTo>
                  <a:pt x="0" y="0"/>
                </a:moveTo>
                <a:lnTo>
                  <a:pt x="89484" y="25771"/>
                </a:lnTo>
                <a:lnTo>
                  <a:pt x="51900" y="15570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0" name="object 12890"/>
          <p:cNvSpPr/>
          <p:nvPr/>
        </p:nvSpPr>
        <p:spPr>
          <a:xfrm>
            <a:off x="8404587" y="9335819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1" name="object 12891"/>
          <p:cNvSpPr/>
          <p:nvPr/>
        </p:nvSpPr>
        <p:spPr>
          <a:xfrm>
            <a:off x="8385616" y="9400606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306" y="0"/>
                </a:moveTo>
                <a:lnTo>
                  <a:pt x="0" y="32572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2" name="object 12892"/>
          <p:cNvSpPr/>
          <p:nvPr/>
        </p:nvSpPr>
        <p:spPr>
          <a:xfrm>
            <a:off x="8243158" y="9465750"/>
            <a:ext cx="133350" cy="130175"/>
          </a:xfrm>
          <a:custGeom>
            <a:avLst/>
            <a:gdLst/>
            <a:ahLst/>
            <a:cxnLst/>
            <a:rect l="l" t="t" r="r" b="b"/>
            <a:pathLst>
              <a:path w="133350" h="130175">
                <a:moveTo>
                  <a:pt x="133152" y="0"/>
                </a:moveTo>
                <a:lnTo>
                  <a:pt x="95569" y="129930"/>
                </a:lnTo>
                <a:lnTo>
                  <a:pt x="0" y="102369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3" name="object 12893"/>
          <p:cNvSpPr/>
          <p:nvPr/>
        </p:nvSpPr>
        <p:spPr>
          <a:xfrm>
            <a:off x="8178372" y="9549149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32214" y="9664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4" name="object 12894"/>
          <p:cNvSpPr/>
          <p:nvPr/>
        </p:nvSpPr>
        <p:spPr>
          <a:xfrm>
            <a:off x="8113227" y="953053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5" name="object 12895"/>
          <p:cNvSpPr/>
          <p:nvPr/>
        </p:nvSpPr>
        <p:spPr>
          <a:xfrm>
            <a:off x="7985444" y="9493311"/>
            <a:ext cx="95250" cy="27940"/>
          </a:xfrm>
          <a:custGeom>
            <a:avLst/>
            <a:gdLst/>
            <a:ahLst/>
            <a:cxnLst/>
            <a:rect l="l" t="t" r="r" b="b"/>
            <a:pathLst>
              <a:path w="95250" h="27940">
                <a:moveTo>
                  <a:pt x="95211" y="27919"/>
                </a:moveTo>
                <a:lnTo>
                  <a:pt x="0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6" name="object 12896"/>
          <p:cNvSpPr/>
          <p:nvPr/>
        </p:nvSpPr>
        <p:spPr>
          <a:xfrm>
            <a:off x="8338727" y="9555950"/>
            <a:ext cx="69215" cy="55244"/>
          </a:xfrm>
          <a:custGeom>
            <a:avLst/>
            <a:gdLst/>
            <a:ahLst/>
            <a:cxnLst/>
            <a:rect l="l" t="t" r="r" b="b"/>
            <a:pathLst>
              <a:path w="69215" h="55245">
                <a:moveTo>
                  <a:pt x="0" y="39730"/>
                </a:moveTo>
                <a:lnTo>
                  <a:pt x="52616" y="55122"/>
                </a:lnTo>
                <a:lnTo>
                  <a:pt x="6872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7" name="object 12897"/>
          <p:cNvSpPr/>
          <p:nvPr/>
        </p:nvSpPr>
        <p:spPr>
          <a:xfrm>
            <a:off x="8416757" y="9491163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8" name="object 12898"/>
          <p:cNvSpPr/>
          <p:nvPr/>
        </p:nvSpPr>
        <p:spPr>
          <a:xfrm>
            <a:off x="8435370" y="939380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9" name="object 12899"/>
          <p:cNvSpPr/>
          <p:nvPr/>
        </p:nvSpPr>
        <p:spPr>
          <a:xfrm>
            <a:off x="8463646" y="9328660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0" name="object 12900"/>
          <p:cNvSpPr/>
          <p:nvPr/>
        </p:nvSpPr>
        <p:spPr>
          <a:xfrm>
            <a:off x="8482617" y="9188707"/>
            <a:ext cx="31750" cy="107950"/>
          </a:xfrm>
          <a:custGeom>
            <a:avLst/>
            <a:gdLst/>
            <a:ahLst/>
            <a:cxnLst/>
            <a:rect l="l" t="t" r="r" b="b"/>
            <a:pathLst>
              <a:path w="31750" h="107950">
                <a:moveTo>
                  <a:pt x="0" y="107380"/>
                </a:moveTo>
                <a:lnTo>
                  <a:pt x="3114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1" name="object 12901"/>
          <p:cNvSpPr/>
          <p:nvPr/>
        </p:nvSpPr>
        <p:spPr>
          <a:xfrm>
            <a:off x="8340875" y="9186202"/>
            <a:ext cx="165100" cy="414655"/>
          </a:xfrm>
          <a:custGeom>
            <a:avLst/>
            <a:gdLst/>
            <a:ahLst/>
            <a:cxnLst/>
            <a:rect l="l" t="t" r="r" b="b"/>
            <a:pathLst>
              <a:path w="165100" h="414654">
                <a:moveTo>
                  <a:pt x="0" y="401246"/>
                </a:moveTo>
                <a:lnTo>
                  <a:pt x="44742" y="414132"/>
                </a:lnTo>
                <a:lnTo>
                  <a:pt x="16465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2" name="object 12902"/>
          <p:cNvSpPr/>
          <p:nvPr/>
        </p:nvSpPr>
        <p:spPr>
          <a:xfrm>
            <a:off x="9582915" y="5248900"/>
            <a:ext cx="111125" cy="71120"/>
          </a:xfrm>
          <a:custGeom>
            <a:avLst/>
            <a:gdLst/>
            <a:ahLst/>
            <a:cxnLst/>
            <a:rect l="l" t="t" r="r" b="b"/>
            <a:pathLst>
              <a:path w="111125" h="71120">
                <a:moveTo>
                  <a:pt x="0" y="44384"/>
                </a:moveTo>
                <a:lnTo>
                  <a:pt x="89842" y="70513"/>
                </a:lnTo>
                <a:lnTo>
                  <a:pt x="11060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3" name="object 12903"/>
          <p:cNvSpPr/>
          <p:nvPr/>
        </p:nvSpPr>
        <p:spPr>
          <a:xfrm>
            <a:off x="9702823" y="515118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4" name="object 12904"/>
          <p:cNvSpPr/>
          <p:nvPr/>
        </p:nvSpPr>
        <p:spPr>
          <a:xfrm>
            <a:off x="9731100" y="4957897"/>
            <a:ext cx="46355" cy="161290"/>
          </a:xfrm>
          <a:custGeom>
            <a:avLst/>
            <a:gdLst/>
            <a:ahLst/>
            <a:cxnLst/>
            <a:rect l="l" t="t" r="r" b="b"/>
            <a:pathLst>
              <a:path w="46354" h="161289">
                <a:moveTo>
                  <a:pt x="0" y="160713"/>
                </a:moveTo>
                <a:lnTo>
                  <a:pt x="4617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5" name="object 12905"/>
          <p:cNvSpPr/>
          <p:nvPr/>
        </p:nvSpPr>
        <p:spPr>
          <a:xfrm>
            <a:off x="9585062" y="4955750"/>
            <a:ext cx="184785" cy="353695"/>
          </a:xfrm>
          <a:custGeom>
            <a:avLst/>
            <a:gdLst/>
            <a:ahLst/>
            <a:cxnLst/>
            <a:rect l="l" t="t" r="r" b="b"/>
            <a:pathLst>
              <a:path w="184784" h="353695">
                <a:moveTo>
                  <a:pt x="0" y="329301"/>
                </a:moveTo>
                <a:lnTo>
                  <a:pt x="81967" y="353283"/>
                </a:lnTo>
                <a:lnTo>
                  <a:pt x="184337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6" name="object 12906"/>
          <p:cNvSpPr/>
          <p:nvPr/>
        </p:nvSpPr>
        <p:spPr>
          <a:xfrm>
            <a:off x="8233494" y="86510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7" name="object 12907"/>
          <p:cNvSpPr/>
          <p:nvPr/>
        </p:nvSpPr>
        <p:spPr>
          <a:xfrm>
            <a:off x="8242084" y="86535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8" name="object 12908"/>
          <p:cNvSpPr/>
          <p:nvPr/>
        </p:nvSpPr>
        <p:spPr>
          <a:xfrm>
            <a:off x="8250674" y="86560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9" name="object 12909"/>
          <p:cNvSpPr/>
          <p:nvPr/>
        </p:nvSpPr>
        <p:spPr>
          <a:xfrm>
            <a:off x="8258907" y="86586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0" name="object 12910"/>
          <p:cNvSpPr/>
          <p:nvPr/>
        </p:nvSpPr>
        <p:spPr>
          <a:xfrm>
            <a:off x="8267497" y="86611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1" name="object 12911"/>
          <p:cNvSpPr/>
          <p:nvPr/>
        </p:nvSpPr>
        <p:spPr>
          <a:xfrm>
            <a:off x="8276088" y="86636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2" name="object 12912"/>
          <p:cNvSpPr/>
          <p:nvPr/>
        </p:nvSpPr>
        <p:spPr>
          <a:xfrm>
            <a:off x="8284678" y="86661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3" name="object 12913"/>
          <p:cNvSpPr/>
          <p:nvPr/>
        </p:nvSpPr>
        <p:spPr>
          <a:xfrm>
            <a:off x="8293269" y="86686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4" name="object 12914"/>
          <p:cNvSpPr/>
          <p:nvPr/>
        </p:nvSpPr>
        <p:spPr>
          <a:xfrm>
            <a:off x="8301859" y="86707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5" name="object 12915"/>
          <p:cNvSpPr/>
          <p:nvPr/>
        </p:nvSpPr>
        <p:spPr>
          <a:xfrm>
            <a:off x="8310092" y="86732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6" name="object 12916"/>
          <p:cNvSpPr/>
          <p:nvPr/>
        </p:nvSpPr>
        <p:spPr>
          <a:xfrm>
            <a:off x="8318682" y="86757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7" name="object 12917"/>
          <p:cNvSpPr/>
          <p:nvPr/>
        </p:nvSpPr>
        <p:spPr>
          <a:xfrm>
            <a:off x="8327273" y="86782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8" name="object 12918"/>
          <p:cNvSpPr/>
          <p:nvPr/>
        </p:nvSpPr>
        <p:spPr>
          <a:xfrm>
            <a:off x="8335864" y="86807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9" name="object 12919"/>
          <p:cNvSpPr/>
          <p:nvPr/>
        </p:nvSpPr>
        <p:spPr>
          <a:xfrm>
            <a:off x="8344454" y="86833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0" name="object 12920"/>
          <p:cNvSpPr/>
          <p:nvPr/>
        </p:nvSpPr>
        <p:spPr>
          <a:xfrm>
            <a:off x="8352687" y="86858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1" name="object 12921"/>
          <p:cNvSpPr/>
          <p:nvPr/>
        </p:nvSpPr>
        <p:spPr>
          <a:xfrm>
            <a:off x="8361277" y="86883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2" name="object 12922"/>
          <p:cNvSpPr/>
          <p:nvPr/>
        </p:nvSpPr>
        <p:spPr>
          <a:xfrm>
            <a:off x="8369868" y="86908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3" name="object 12923"/>
          <p:cNvSpPr/>
          <p:nvPr/>
        </p:nvSpPr>
        <p:spPr>
          <a:xfrm>
            <a:off x="8378458" y="86929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4" name="object 12924"/>
          <p:cNvSpPr/>
          <p:nvPr/>
        </p:nvSpPr>
        <p:spPr>
          <a:xfrm>
            <a:off x="8387048" y="86954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5" name="object 12925"/>
          <p:cNvSpPr/>
          <p:nvPr/>
        </p:nvSpPr>
        <p:spPr>
          <a:xfrm>
            <a:off x="8395639" y="86979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6" name="object 12926"/>
          <p:cNvSpPr/>
          <p:nvPr/>
        </p:nvSpPr>
        <p:spPr>
          <a:xfrm>
            <a:off x="8403871" y="87004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7" name="object 12927"/>
          <p:cNvSpPr/>
          <p:nvPr/>
        </p:nvSpPr>
        <p:spPr>
          <a:xfrm>
            <a:off x="8412462" y="87029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8" name="object 12928"/>
          <p:cNvSpPr/>
          <p:nvPr/>
        </p:nvSpPr>
        <p:spPr>
          <a:xfrm>
            <a:off x="8421052" y="87054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9" name="object 12929"/>
          <p:cNvSpPr/>
          <p:nvPr/>
        </p:nvSpPr>
        <p:spPr>
          <a:xfrm>
            <a:off x="8429643" y="87079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0" name="object 12930"/>
          <p:cNvSpPr/>
          <p:nvPr/>
        </p:nvSpPr>
        <p:spPr>
          <a:xfrm>
            <a:off x="8438233" y="87105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1" name="object 12931"/>
          <p:cNvSpPr/>
          <p:nvPr/>
        </p:nvSpPr>
        <p:spPr>
          <a:xfrm>
            <a:off x="8446823" y="87130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2" name="object 12932"/>
          <p:cNvSpPr/>
          <p:nvPr/>
        </p:nvSpPr>
        <p:spPr>
          <a:xfrm>
            <a:off x="8455056" y="87151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3" name="object 12933"/>
          <p:cNvSpPr/>
          <p:nvPr/>
        </p:nvSpPr>
        <p:spPr>
          <a:xfrm>
            <a:off x="8463646" y="87176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4" name="object 12934"/>
          <p:cNvSpPr/>
          <p:nvPr/>
        </p:nvSpPr>
        <p:spPr>
          <a:xfrm>
            <a:off x="8472237" y="872016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5" name="object 12935"/>
          <p:cNvSpPr/>
          <p:nvPr/>
        </p:nvSpPr>
        <p:spPr>
          <a:xfrm>
            <a:off x="8480828" y="87226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6" name="object 12936"/>
          <p:cNvSpPr/>
          <p:nvPr/>
        </p:nvSpPr>
        <p:spPr>
          <a:xfrm>
            <a:off x="8489419" y="872517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7" name="object 12937"/>
          <p:cNvSpPr/>
          <p:nvPr/>
        </p:nvSpPr>
        <p:spPr>
          <a:xfrm>
            <a:off x="8498009" y="87276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8" name="object 12938"/>
          <p:cNvSpPr/>
          <p:nvPr/>
        </p:nvSpPr>
        <p:spPr>
          <a:xfrm>
            <a:off x="8506242" y="87301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9" name="object 12939"/>
          <p:cNvSpPr/>
          <p:nvPr/>
        </p:nvSpPr>
        <p:spPr>
          <a:xfrm>
            <a:off x="8514832" y="87326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0" name="object 12940"/>
          <p:cNvSpPr/>
          <p:nvPr/>
        </p:nvSpPr>
        <p:spPr>
          <a:xfrm>
            <a:off x="8523422" y="87352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1" name="object 12941"/>
          <p:cNvSpPr/>
          <p:nvPr/>
        </p:nvSpPr>
        <p:spPr>
          <a:xfrm>
            <a:off x="8532013" y="87373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2" name="object 12942"/>
          <p:cNvSpPr/>
          <p:nvPr/>
        </p:nvSpPr>
        <p:spPr>
          <a:xfrm>
            <a:off x="8540603" y="87398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3" name="object 12943"/>
          <p:cNvSpPr/>
          <p:nvPr/>
        </p:nvSpPr>
        <p:spPr>
          <a:xfrm>
            <a:off x="8548836" y="87423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4" name="object 12944"/>
          <p:cNvSpPr/>
          <p:nvPr/>
        </p:nvSpPr>
        <p:spPr>
          <a:xfrm>
            <a:off x="8557426" y="87448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5" name="object 12945"/>
          <p:cNvSpPr/>
          <p:nvPr/>
        </p:nvSpPr>
        <p:spPr>
          <a:xfrm>
            <a:off x="8289690" y="84563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6" name="object 12946"/>
          <p:cNvSpPr/>
          <p:nvPr/>
        </p:nvSpPr>
        <p:spPr>
          <a:xfrm>
            <a:off x="8298280" y="84588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7" name="object 12947"/>
          <p:cNvSpPr/>
          <p:nvPr/>
        </p:nvSpPr>
        <p:spPr>
          <a:xfrm>
            <a:off x="8306871" y="84610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8" name="object 12948"/>
          <p:cNvSpPr/>
          <p:nvPr/>
        </p:nvSpPr>
        <p:spPr>
          <a:xfrm>
            <a:off x="8315461" y="84635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9" name="object 12949"/>
          <p:cNvSpPr/>
          <p:nvPr/>
        </p:nvSpPr>
        <p:spPr>
          <a:xfrm>
            <a:off x="8324052" y="84660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0" name="object 12950"/>
          <p:cNvSpPr/>
          <p:nvPr/>
        </p:nvSpPr>
        <p:spPr>
          <a:xfrm>
            <a:off x="8332642" y="84685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1" name="object 12951"/>
          <p:cNvSpPr/>
          <p:nvPr/>
        </p:nvSpPr>
        <p:spPr>
          <a:xfrm>
            <a:off x="8340875" y="847104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2" name="object 12952"/>
          <p:cNvSpPr/>
          <p:nvPr/>
        </p:nvSpPr>
        <p:spPr>
          <a:xfrm>
            <a:off x="8349465" y="84735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3" name="object 12953"/>
          <p:cNvSpPr/>
          <p:nvPr/>
        </p:nvSpPr>
        <p:spPr>
          <a:xfrm>
            <a:off x="8358055" y="84760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4" name="object 12954"/>
          <p:cNvSpPr/>
          <p:nvPr/>
        </p:nvSpPr>
        <p:spPr>
          <a:xfrm>
            <a:off x="8366646" y="84785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5" name="object 12955"/>
          <p:cNvSpPr/>
          <p:nvPr/>
        </p:nvSpPr>
        <p:spPr>
          <a:xfrm>
            <a:off x="8375236" y="84810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6" name="object 12956"/>
          <p:cNvSpPr/>
          <p:nvPr/>
        </p:nvSpPr>
        <p:spPr>
          <a:xfrm>
            <a:off x="8383469" y="84832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7" name="object 12957"/>
          <p:cNvSpPr/>
          <p:nvPr/>
        </p:nvSpPr>
        <p:spPr>
          <a:xfrm>
            <a:off x="8392059" y="84857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8" name="object 12958"/>
          <p:cNvSpPr/>
          <p:nvPr/>
        </p:nvSpPr>
        <p:spPr>
          <a:xfrm>
            <a:off x="8400650" y="84882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9" name="object 12959"/>
          <p:cNvSpPr/>
          <p:nvPr/>
        </p:nvSpPr>
        <p:spPr>
          <a:xfrm>
            <a:off x="8409240" y="84907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0" name="object 12960"/>
          <p:cNvSpPr/>
          <p:nvPr/>
        </p:nvSpPr>
        <p:spPr>
          <a:xfrm>
            <a:off x="8417831" y="84932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1" name="object 12961"/>
          <p:cNvSpPr/>
          <p:nvPr/>
        </p:nvSpPr>
        <p:spPr>
          <a:xfrm>
            <a:off x="8426422" y="84957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2" name="object 12962"/>
          <p:cNvSpPr/>
          <p:nvPr/>
        </p:nvSpPr>
        <p:spPr>
          <a:xfrm>
            <a:off x="8434654" y="84982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3" name="object 12963"/>
          <p:cNvSpPr/>
          <p:nvPr/>
        </p:nvSpPr>
        <p:spPr>
          <a:xfrm>
            <a:off x="8443245" y="85007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4" name="object 12964"/>
          <p:cNvSpPr/>
          <p:nvPr/>
        </p:nvSpPr>
        <p:spPr>
          <a:xfrm>
            <a:off x="8451835" y="85032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5" name="object 12965"/>
          <p:cNvSpPr/>
          <p:nvPr/>
        </p:nvSpPr>
        <p:spPr>
          <a:xfrm>
            <a:off x="8460426" y="85054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6" name="object 12966"/>
          <p:cNvSpPr/>
          <p:nvPr/>
        </p:nvSpPr>
        <p:spPr>
          <a:xfrm>
            <a:off x="8469016" y="850791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7" name="object 12967"/>
          <p:cNvSpPr/>
          <p:nvPr/>
        </p:nvSpPr>
        <p:spPr>
          <a:xfrm>
            <a:off x="8477606" y="85104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8" name="object 12968"/>
          <p:cNvSpPr/>
          <p:nvPr/>
        </p:nvSpPr>
        <p:spPr>
          <a:xfrm>
            <a:off x="8485839" y="85129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9" name="object 12969"/>
          <p:cNvSpPr/>
          <p:nvPr/>
        </p:nvSpPr>
        <p:spPr>
          <a:xfrm>
            <a:off x="8494429" y="85154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0" name="object 12970"/>
          <p:cNvSpPr/>
          <p:nvPr/>
        </p:nvSpPr>
        <p:spPr>
          <a:xfrm>
            <a:off x="8503020" y="85179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1" name="object 12971"/>
          <p:cNvSpPr/>
          <p:nvPr/>
        </p:nvSpPr>
        <p:spPr>
          <a:xfrm>
            <a:off x="8511610" y="85204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2" name="object 12972"/>
          <p:cNvSpPr/>
          <p:nvPr/>
        </p:nvSpPr>
        <p:spPr>
          <a:xfrm>
            <a:off x="8520200" y="85229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3" name="object 12973"/>
          <p:cNvSpPr/>
          <p:nvPr/>
        </p:nvSpPr>
        <p:spPr>
          <a:xfrm>
            <a:off x="8528791" y="85254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4" name="object 12974"/>
          <p:cNvSpPr/>
          <p:nvPr/>
        </p:nvSpPr>
        <p:spPr>
          <a:xfrm>
            <a:off x="8537023" y="85279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5" name="object 12975"/>
          <p:cNvSpPr/>
          <p:nvPr/>
        </p:nvSpPr>
        <p:spPr>
          <a:xfrm>
            <a:off x="8545614" y="85301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6" name="object 12976"/>
          <p:cNvSpPr/>
          <p:nvPr/>
        </p:nvSpPr>
        <p:spPr>
          <a:xfrm>
            <a:off x="8554204" y="85326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7" name="object 12977"/>
          <p:cNvSpPr/>
          <p:nvPr/>
        </p:nvSpPr>
        <p:spPr>
          <a:xfrm>
            <a:off x="8562795" y="85351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8" name="object 12978"/>
          <p:cNvSpPr/>
          <p:nvPr/>
        </p:nvSpPr>
        <p:spPr>
          <a:xfrm>
            <a:off x="8571386" y="85376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9" name="object 12979"/>
          <p:cNvSpPr/>
          <p:nvPr/>
        </p:nvSpPr>
        <p:spPr>
          <a:xfrm>
            <a:off x="8579618" y="85401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0" name="object 12980"/>
          <p:cNvSpPr/>
          <p:nvPr/>
        </p:nvSpPr>
        <p:spPr>
          <a:xfrm>
            <a:off x="8588209" y="85426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1" name="object 12981"/>
          <p:cNvSpPr/>
          <p:nvPr/>
        </p:nvSpPr>
        <p:spPr>
          <a:xfrm>
            <a:off x="8596799" y="85451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2" name="object 12982"/>
          <p:cNvSpPr/>
          <p:nvPr/>
        </p:nvSpPr>
        <p:spPr>
          <a:xfrm>
            <a:off x="8605390" y="85476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3" name="object 12983"/>
          <p:cNvSpPr/>
          <p:nvPr/>
        </p:nvSpPr>
        <p:spPr>
          <a:xfrm>
            <a:off x="8613980" y="85501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4" name="object 12984"/>
          <p:cNvSpPr/>
          <p:nvPr/>
        </p:nvSpPr>
        <p:spPr>
          <a:xfrm>
            <a:off x="8346244" y="82612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5" name="object 12985"/>
          <p:cNvSpPr/>
          <p:nvPr/>
        </p:nvSpPr>
        <p:spPr>
          <a:xfrm>
            <a:off x="8354834" y="82637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6" name="object 12986"/>
          <p:cNvSpPr/>
          <p:nvPr/>
        </p:nvSpPr>
        <p:spPr>
          <a:xfrm>
            <a:off x="8363425" y="82663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7" name="object 12987"/>
          <p:cNvSpPr/>
          <p:nvPr/>
        </p:nvSpPr>
        <p:spPr>
          <a:xfrm>
            <a:off x="8371657" y="82688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8" name="object 12988"/>
          <p:cNvSpPr/>
          <p:nvPr/>
        </p:nvSpPr>
        <p:spPr>
          <a:xfrm>
            <a:off x="8380248" y="82713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9" name="object 12989"/>
          <p:cNvSpPr/>
          <p:nvPr/>
        </p:nvSpPr>
        <p:spPr>
          <a:xfrm>
            <a:off x="8388838" y="82738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0" name="object 12990"/>
          <p:cNvSpPr/>
          <p:nvPr/>
        </p:nvSpPr>
        <p:spPr>
          <a:xfrm>
            <a:off x="8397429" y="82759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1" name="object 12991"/>
          <p:cNvSpPr/>
          <p:nvPr/>
        </p:nvSpPr>
        <p:spPr>
          <a:xfrm>
            <a:off x="8406019" y="82784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2" name="object 12992"/>
          <p:cNvSpPr/>
          <p:nvPr/>
        </p:nvSpPr>
        <p:spPr>
          <a:xfrm>
            <a:off x="8414252" y="828098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3" name="object 12993"/>
          <p:cNvSpPr/>
          <p:nvPr/>
        </p:nvSpPr>
        <p:spPr>
          <a:xfrm>
            <a:off x="8422842" y="82834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4" name="object 12994"/>
          <p:cNvSpPr/>
          <p:nvPr/>
        </p:nvSpPr>
        <p:spPr>
          <a:xfrm>
            <a:off x="8431432" y="82859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5" name="object 12995"/>
          <p:cNvSpPr/>
          <p:nvPr/>
        </p:nvSpPr>
        <p:spPr>
          <a:xfrm>
            <a:off x="8440023" y="82884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6" name="object 12996"/>
          <p:cNvSpPr/>
          <p:nvPr/>
        </p:nvSpPr>
        <p:spPr>
          <a:xfrm>
            <a:off x="8448613" y="82910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7" name="object 12997"/>
          <p:cNvSpPr/>
          <p:nvPr/>
        </p:nvSpPr>
        <p:spPr>
          <a:xfrm>
            <a:off x="8457204" y="82935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8" name="object 12998"/>
          <p:cNvSpPr/>
          <p:nvPr/>
        </p:nvSpPr>
        <p:spPr>
          <a:xfrm>
            <a:off x="8465436" y="82960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9" name="object 12999"/>
          <p:cNvSpPr/>
          <p:nvPr/>
        </p:nvSpPr>
        <p:spPr>
          <a:xfrm>
            <a:off x="8474027" y="82981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0" name="object 13000"/>
          <p:cNvSpPr/>
          <p:nvPr/>
        </p:nvSpPr>
        <p:spPr>
          <a:xfrm>
            <a:off x="8482617" y="83006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1" name="object 13001"/>
          <p:cNvSpPr/>
          <p:nvPr/>
        </p:nvSpPr>
        <p:spPr>
          <a:xfrm>
            <a:off x="8491208" y="83031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2" name="object 13002"/>
          <p:cNvSpPr/>
          <p:nvPr/>
        </p:nvSpPr>
        <p:spPr>
          <a:xfrm>
            <a:off x="8499799" y="83056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3" name="object 13003"/>
          <p:cNvSpPr/>
          <p:nvPr/>
        </p:nvSpPr>
        <p:spPr>
          <a:xfrm>
            <a:off x="8508389" y="830818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4" name="object 13004"/>
          <p:cNvSpPr/>
          <p:nvPr/>
        </p:nvSpPr>
        <p:spPr>
          <a:xfrm>
            <a:off x="8516622" y="83106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5" name="object 13005"/>
          <p:cNvSpPr/>
          <p:nvPr/>
        </p:nvSpPr>
        <p:spPr>
          <a:xfrm>
            <a:off x="8525212" y="83131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6" name="object 13006"/>
          <p:cNvSpPr/>
          <p:nvPr/>
        </p:nvSpPr>
        <p:spPr>
          <a:xfrm>
            <a:off x="8533803" y="83157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7" name="object 13007"/>
          <p:cNvSpPr/>
          <p:nvPr/>
        </p:nvSpPr>
        <p:spPr>
          <a:xfrm>
            <a:off x="8542393" y="83182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8" name="object 13008"/>
          <p:cNvSpPr/>
          <p:nvPr/>
        </p:nvSpPr>
        <p:spPr>
          <a:xfrm>
            <a:off x="8550983" y="83203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9" name="object 13009"/>
          <p:cNvSpPr/>
          <p:nvPr/>
        </p:nvSpPr>
        <p:spPr>
          <a:xfrm>
            <a:off x="8559574" y="83228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0" name="object 13010"/>
          <p:cNvSpPr/>
          <p:nvPr/>
        </p:nvSpPr>
        <p:spPr>
          <a:xfrm>
            <a:off x="8567806" y="83253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1" name="object 13011"/>
          <p:cNvSpPr/>
          <p:nvPr/>
        </p:nvSpPr>
        <p:spPr>
          <a:xfrm>
            <a:off x="8576397" y="83278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2" name="object 13012"/>
          <p:cNvSpPr/>
          <p:nvPr/>
        </p:nvSpPr>
        <p:spPr>
          <a:xfrm>
            <a:off x="8584987" y="833037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3" name="object 13013"/>
          <p:cNvSpPr/>
          <p:nvPr/>
        </p:nvSpPr>
        <p:spPr>
          <a:xfrm>
            <a:off x="8593578" y="833288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4" name="object 13014"/>
          <p:cNvSpPr/>
          <p:nvPr/>
        </p:nvSpPr>
        <p:spPr>
          <a:xfrm>
            <a:off x="8602168" y="83353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5" name="object 13015"/>
          <p:cNvSpPr/>
          <p:nvPr/>
        </p:nvSpPr>
        <p:spPr>
          <a:xfrm>
            <a:off x="8610758" y="83378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6" name="object 13016"/>
          <p:cNvSpPr/>
          <p:nvPr/>
        </p:nvSpPr>
        <p:spPr>
          <a:xfrm>
            <a:off x="8618991" y="83403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7" name="object 13017"/>
          <p:cNvSpPr/>
          <p:nvPr/>
        </p:nvSpPr>
        <p:spPr>
          <a:xfrm>
            <a:off x="8627581" y="83425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8" name="object 13018"/>
          <p:cNvSpPr/>
          <p:nvPr/>
        </p:nvSpPr>
        <p:spPr>
          <a:xfrm>
            <a:off x="8636172" y="83450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9" name="object 13019"/>
          <p:cNvSpPr/>
          <p:nvPr/>
        </p:nvSpPr>
        <p:spPr>
          <a:xfrm>
            <a:off x="8644763" y="83475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0" name="object 13020"/>
          <p:cNvSpPr/>
          <p:nvPr/>
        </p:nvSpPr>
        <p:spPr>
          <a:xfrm>
            <a:off x="8653353" y="83500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1" name="object 13021"/>
          <p:cNvSpPr/>
          <p:nvPr/>
        </p:nvSpPr>
        <p:spPr>
          <a:xfrm>
            <a:off x="8661586" y="83525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2" name="object 13022"/>
          <p:cNvSpPr/>
          <p:nvPr/>
        </p:nvSpPr>
        <p:spPr>
          <a:xfrm>
            <a:off x="8670176" y="83550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3" name="object 13023"/>
          <p:cNvSpPr/>
          <p:nvPr/>
        </p:nvSpPr>
        <p:spPr>
          <a:xfrm>
            <a:off x="8402439" y="80662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4" name="object 13024"/>
          <p:cNvSpPr/>
          <p:nvPr/>
        </p:nvSpPr>
        <p:spPr>
          <a:xfrm>
            <a:off x="8411030" y="80687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5" name="object 13025"/>
          <p:cNvSpPr/>
          <p:nvPr/>
        </p:nvSpPr>
        <p:spPr>
          <a:xfrm>
            <a:off x="8419620" y="80712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6" name="object 13026"/>
          <p:cNvSpPr/>
          <p:nvPr/>
        </p:nvSpPr>
        <p:spPr>
          <a:xfrm>
            <a:off x="8428211" y="80737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7" name="object 13027"/>
          <p:cNvSpPr/>
          <p:nvPr/>
        </p:nvSpPr>
        <p:spPr>
          <a:xfrm>
            <a:off x="8436802" y="80762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8" name="object 13028"/>
          <p:cNvSpPr/>
          <p:nvPr/>
        </p:nvSpPr>
        <p:spPr>
          <a:xfrm>
            <a:off x="8445034" y="80787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9" name="object 13029"/>
          <p:cNvSpPr/>
          <p:nvPr/>
        </p:nvSpPr>
        <p:spPr>
          <a:xfrm>
            <a:off x="8453625" y="80812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0" name="object 13030"/>
          <p:cNvSpPr/>
          <p:nvPr/>
        </p:nvSpPr>
        <p:spPr>
          <a:xfrm>
            <a:off x="8462215" y="80837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1" name="object 13031"/>
          <p:cNvSpPr/>
          <p:nvPr/>
        </p:nvSpPr>
        <p:spPr>
          <a:xfrm>
            <a:off x="8470806" y="80862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2" name="object 13032"/>
          <p:cNvSpPr/>
          <p:nvPr/>
        </p:nvSpPr>
        <p:spPr>
          <a:xfrm>
            <a:off x="8479396" y="80884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3" name="object 13033"/>
          <p:cNvSpPr/>
          <p:nvPr/>
        </p:nvSpPr>
        <p:spPr>
          <a:xfrm>
            <a:off x="8487987" y="80909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4" name="object 13034"/>
          <p:cNvSpPr/>
          <p:nvPr/>
        </p:nvSpPr>
        <p:spPr>
          <a:xfrm>
            <a:off x="8496219" y="80934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5" name="object 13035"/>
          <p:cNvSpPr/>
          <p:nvPr/>
        </p:nvSpPr>
        <p:spPr>
          <a:xfrm>
            <a:off x="8504810" y="80959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6" name="object 13036"/>
          <p:cNvSpPr/>
          <p:nvPr/>
        </p:nvSpPr>
        <p:spPr>
          <a:xfrm>
            <a:off x="8513400" y="80984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7" name="object 13037"/>
          <p:cNvSpPr/>
          <p:nvPr/>
        </p:nvSpPr>
        <p:spPr>
          <a:xfrm>
            <a:off x="8521990" y="81009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8" name="object 13038"/>
          <p:cNvSpPr/>
          <p:nvPr/>
        </p:nvSpPr>
        <p:spPr>
          <a:xfrm>
            <a:off x="8530581" y="810344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9" name="object 13039"/>
          <p:cNvSpPr/>
          <p:nvPr/>
        </p:nvSpPr>
        <p:spPr>
          <a:xfrm>
            <a:off x="8539171" y="81059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0" name="object 13040"/>
          <p:cNvSpPr/>
          <p:nvPr/>
        </p:nvSpPr>
        <p:spPr>
          <a:xfrm>
            <a:off x="8547404" y="81084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1" name="object 13041"/>
          <p:cNvSpPr/>
          <p:nvPr/>
        </p:nvSpPr>
        <p:spPr>
          <a:xfrm>
            <a:off x="8555994" y="81106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2" name="object 13042"/>
          <p:cNvSpPr/>
          <p:nvPr/>
        </p:nvSpPr>
        <p:spPr>
          <a:xfrm>
            <a:off x="8564584" y="81131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3" name="object 13043"/>
          <p:cNvSpPr/>
          <p:nvPr/>
        </p:nvSpPr>
        <p:spPr>
          <a:xfrm>
            <a:off x="8573175" y="81156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4" name="object 13044"/>
          <p:cNvSpPr/>
          <p:nvPr/>
        </p:nvSpPr>
        <p:spPr>
          <a:xfrm>
            <a:off x="8581766" y="81181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5" name="object 13045"/>
          <p:cNvSpPr/>
          <p:nvPr/>
        </p:nvSpPr>
        <p:spPr>
          <a:xfrm>
            <a:off x="8590357" y="81206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6" name="object 13046"/>
          <p:cNvSpPr/>
          <p:nvPr/>
        </p:nvSpPr>
        <p:spPr>
          <a:xfrm>
            <a:off x="8598589" y="812313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7" name="object 13047"/>
          <p:cNvSpPr/>
          <p:nvPr/>
        </p:nvSpPr>
        <p:spPr>
          <a:xfrm>
            <a:off x="8607180" y="81256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8" name="object 13048"/>
          <p:cNvSpPr/>
          <p:nvPr/>
        </p:nvSpPr>
        <p:spPr>
          <a:xfrm>
            <a:off x="8615770" y="81281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9" name="object 13049"/>
          <p:cNvSpPr/>
          <p:nvPr/>
        </p:nvSpPr>
        <p:spPr>
          <a:xfrm>
            <a:off x="8624360" y="81306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0" name="object 13050"/>
          <p:cNvSpPr/>
          <p:nvPr/>
        </p:nvSpPr>
        <p:spPr>
          <a:xfrm>
            <a:off x="8632951" y="81327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1" name="object 13051"/>
          <p:cNvSpPr/>
          <p:nvPr/>
        </p:nvSpPr>
        <p:spPr>
          <a:xfrm>
            <a:off x="8641541" y="81353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2" name="object 13052"/>
          <p:cNvSpPr/>
          <p:nvPr/>
        </p:nvSpPr>
        <p:spPr>
          <a:xfrm>
            <a:off x="8649774" y="81378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3" name="object 13053"/>
          <p:cNvSpPr/>
          <p:nvPr/>
        </p:nvSpPr>
        <p:spPr>
          <a:xfrm>
            <a:off x="8658364" y="81403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4" name="object 13054"/>
          <p:cNvSpPr/>
          <p:nvPr/>
        </p:nvSpPr>
        <p:spPr>
          <a:xfrm>
            <a:off x="8666955" y="81428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5" name="object 13055"/>
          <p:cNvSpPr/>
          <p:nvPr/>
        </p:nvSpPr>
        <p:spPr>
          <a:xfrm>
            <a:off x="8675545" y="81453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6" name="object 13056"/>
          <p:cNvSpPr/>
          <p:nvPr/>
        </p:nvSpPr>
        <p:spPr>
          <a:xfrm>
            <a:off x="8684135" y="81478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7" name="object 13057"/>
          <p:cNvSpPr/>
          <p:nvPr/>
        </p:nvSpPr>
        <p:spPr>
          <a:xfrm>
            <a:off x="8692368" y="81503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8" name="object 13058"/>
          <p:cNvSpPr/>
          <p:nvPr/>
        </p:nvSpPr>
        <p:spPr>
          <a:xfrm>
            <a:off x="8700958" y="81528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9" name="object 13059"/>
          <p:cNvSpPr/>
          <p:nvPr/>
        </p:nvSpPr>
        <p:spPr>
          <a:xfrm>
            <a:off x="8709549" y="81549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0" name="object 13060"/>
          <p:cNvSpPr/>
          <p:nvPr/>
        </p:nvSpPr>
        <p:spPr>
          <a:xfrm>
            <a:off x="8718139" y="81574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1" name="object 13061"/>
          <p:cNvSpPr/>
          <p:nvPr/>
        </p:nvSpPr>
        <p:spPr>
          <a:xfrm>
            <a:off x="8726730" y="81599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2" name="object 13062"/>
          <p:cNvSpPr/>
          <p:nvPr/>
        </p:nvSpPr>
        <p:spPr>
          <a:xfrm>
            <a:off x="8458993" y="78715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3" name="object 13063"/>
          <p:cNvSpPr/>
          <p:nvPr/>
        </p:nvSpPr>
        <p:spPr>
          <a:xfrm>
            <a:off x="8467584" y="78740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4" name="object 13064"/>
          <p:cNvSpPr/>
          <p:nvPr/>
        </p:nvSpPr>
        <p:spPr>
          <a:xfrm>
            <a:off x="8475816" y="78765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5" name="object 13065"/>
          <p:cNvSpPr/>
          <p:nvPr/>
        </p:nvSpPr>
        <p:spPr>
          <a:xfrm>
            <a:off x="8484407" y="78786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6" name="object 13066"/>
          <p:cNvSpPr/>
          <p:nvPr/>
        </p:nvSpPr>
        <p:spPr>
          <a:xfrm>
            <a:off x="8492997" y="78811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7" name="object 13067"/>
          <p:cNvSpPr/>
          <p:nvPr/>
        </p:nvSpPr>
        <p:spPr>
          <a:xfrm>
            <a:off x="8501588" y="78836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8" name="object 13068"/>
          <p:cNvSpPr/>
          <p:nvPr/>
        </p:nvSpPr>
        <p:spPr>
          <a:xfrm>
            <a:off x="8510178" y="78861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9" name="object 13069"/>
          <p:cNvSpPr/>
          <p:nvPr/>
        </p:nvSpPr>
        <p:spPr>
          <a:xfrm>
            <a:off x="8518769" y="78886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0" name="object 13070"/>
          <p:cNvSpPr/>
          <p:nvPr/>
        </p:nvSpPr>
        <p:spPr>
          <a:xfrm>
            <a:off x="8527002" y="78911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1" name="object 13071"/>
          <p:cNvSpPr/>
          <p:nvPr/>
        </p:nvSpPr>
        <p:spPr>
          <a:xfrm>
            <a:off x="8535592" y="78936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2" name="object 13072"/>
          <p:cNvSpPr/>
          <p:nvPr/>
        </p:nvSpPr>
        <p:spPr>
          <a:xfrm>
            <a:off x="8544183" y="78961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3" name="object 13073"/>
          <p:cNvSpPr/>
          <p:nvPr/>
        </p:nvSpPr>
        <p:spPr>
          <a:xfrm>
            <a:off x="8552773" y="78987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4" name="object 13074"/>
          <p:cNvSpPr/>
          <p:nvPr/>
        </p:nvSpPr>
        <p:spPr>
          <a:xfrm>
            <a:off x="8561364" y="79008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5" name="object 13075"/>
          <p:cNvSpPr/>
          <p:nvPr/>
        </p:nvSpPr>
        <p:spPr>
          <a:xfrm>
            <a:off x="8569954" y="79033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6" name="object 13076"/>
          <p:cNvSpPr/>
          <p:nvPr/>
        </p:nvSpPr>
        <p:spPr>
          <a:xfrm>
            <a:off x="8578187" y="79058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7" name="object 13077"/>
          <p:cNvSpPr/>
          <p:nvPr/>
        </p:nvSpPr>
        <p:spPr>
          <a:xfrm>
            <a:off x="8586777" y="790836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8" name="object 13078"/>
          <p:cNvSpPr/>
          <p:nvPr/>
        </p:nvSpPr>
        <p:spPr>
          <a:xfrm>
            <a:off x="8595367" y="79108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9" name="object 13079"/>
          <p:cNvSpPr/>
          <p:nvPr/>
        </p:nvSpPr>
        <p:spPr>
          <a:xfrm>
            <a:off x="8603958" y="791337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0" name="object 13080"/>
          <p:cNvSpPr/>
          <p:nvPr/>
        </p:nvSpPr>
        <p:spPr>
          <a:xfrm>
            <a:off x="8612548" y="79158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1" name="object 13081"/>
          <p:cNvSpPr/>
          <p:nvPr/>
        </p:nvSpPr>
        <p:spPr>
          <a:xfrm>
            <a:off x="8621139" y="79183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2" name="object 13082"/>
          <p:cNvSpPr/>
          <p:nvPr/>
        </p:nvSpPr>
        <p:spPr>
          <a:xfrm>
            <a:off x="8629371" y="79208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3" name="object 13083"/>
          <p:cNvSpPr/>
          <p:nvPr/>
        </p:nvSpPr>
        <p:spPr>
          <a:xfrm>
            <a:off x="8637962" y="79230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4" name="object 13084"/>
          <p:cNvSpPr/>
          <p:nvPr/>
        </p:nvSpPr>
        <p:spPr>
          <a:xfrm>
            <a:off x="8646552" y="79255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5" name="object 13085"/>
          <p:cNvSpPr/>
          <p:nvPr/>
        </p:nvSpPr>
        <p:spPr>
          <a:xfrm>
            <a:off x="8655143" y="79280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6" name="object 13086"/>
          <p:cNvSpPr/>
          <p:nvPr/>
        </p:nvSpPr>
        <p:spPr>
          <a:xfrm>
            <a:off x="8663733" y="79305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7" name="object 13087"/>
          <p:cNvSpPr/>
          <p:nvPr/>
        </p:nvSpPr>
        <p:spPr>
          <a:xfrm>
            <a:off x="8672324" y="79330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8" name="object 13088"/>
          <p:cNvSpPr/>
          <p:nvPr/>
        </p:nvSpPr>
        <p:spPr>
          <a:xfrm>
            <a:off x="8680556" y="79355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9" name="object 13089"/>
          <p:cNvSpPr/>
          <p:nvPr/>
        </p:nvSpPr>
        <p:spPr>
          <a:xfrm>
            <a:off x="8689147" y="79380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0" name="object 13090"/>
          <p:cNvSpPr/>
          <p:nvPr/>
        </p:nvSpPr>
        <p:spPr>
          <a:xfrm>
            <a:off x="8697738" y="79405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1" name="object 13091"/>
          <p:cNvSpPr/>
          <p:nvPr/>
        </p:nvSpPr>
        <p:spPr>
          <a:xfrm>
            <a:off x="8706328" y="79430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2" name="object 13092"/>
          <p:cNvSpPr/>
          <p:nvPr/>
        </p:nvSpPr>
        <p:spPr>
          <a:xfrm>
            <a:off x="8714918" y="79455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3" name="object 13093"/>
          <p:cNvSpPr/>
          <p:nvPr/>
        </p:nvSpPr>
        <p:spPr>
          <a:xfrm>
            <a:off x="8723151" y="79477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4" name="object 13094"/>
          <p:cNvSpPr/>
          <p:nvPr/>
        </p:nvSpPr>
        <p:spPr>
          <a:xfrm>
            <a:off x="8731741" y="79502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5" name="object 13095"/>
          <p:cNvSpPr/>
          <p:nvPr/>
        </p:nvSpPr>
        <p:spPr>
          <a:xfrm>
            <a:off x="8740332" y="795275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6" name="object 13096"/>
          <p:cNvSpPr/>
          <p:nvPr/>
        </p:nvSpPr>
        <p:spPr>
          <a:xfrm>
            <a:off x="8748922" y="79552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7" name="object 13097"/>
          <p:cNvSpPr/>
          <p:nvPr/>
        </p:nvSpPr>
        <p:spPr>
          <a:xfrm>
            <a:off x="8757513" y="79577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8" name="object 13098"/>
          <p:cNvSpPr/>
          <p:nvPr/>
        </p:nvSpPr>
        <p:spPr>
          <a:xfrm>
            <a:off x="8766103" y="79602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9" name="object 13099"/>
          <p:cNvSpPr/>
          <p:nvPr/>
        </p:nvSpPr>
        <p:spPr>
          <a:xfrm>
            <a:off x="8774336" y="79627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0" name="object 13100"/>
          <p:cNvSpPr/>
          <p:nvPr/>
        </p:nvSpPr>
        <p:spPr>
          <a:xfrm>
            <a:off x="8782926" y="796528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1" name="object 13101"/>
          <p:cNvSpPr/>
          <p:nvPr/>
        </p:nvSpPr>
        <p:spPr>
          <a:xfrm>
            <a:off x="8515190" y="76764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2" name="object 13102"/>
          <p:cNvSpPr/>
          <p:nvPr/>
        </p:nvSpPr>
        <p:spPr>
          <a:xfrm>
            <a:off x="8523780" y="76789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3" name="object 13103"/>
          <p:cNvSpPr/>
          <p:nvPr/>
        </p:nvSpPr>
        <p:spPr>
          <a:xfrm>
            <a:off x="8532371" y="76814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4" name="object 13104"/>
          <p:cNvSpPr/>
          <p:nvPr/>
        </p:nvSpPr>
        <p:spPr>
          <a:xfrm>
            <a:off x="8540961" y="76839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5" name="object 13105"/>
          <p:cNvSpPr/>
          <p:nvPr/>
        </p:nvSpPr>
        <p:spPr>
          <a:xfrm>
            <a:off x="8549551" y="76864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6" name="object 13106"/>
          <p:cNvSpPr/>
          <p:nvPr/>
        </p:nvSpPr>
        <p:spPr>
          <a:xfrm>
            <a:off x="8557784" y="76889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7" name="object 13107"/>
          <p:cNvSpPr/>
          <p:nvPr/>
        </p:nvSpPr>
        <p:spPr>
          <a:xfrm>
            <a:off x="8566374" y="76914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8" name="object 13108"/>
          <p:cNvSpPr/>
          <p:nvPr/>
        </p:nvSpPr>
        <p:spPr>
          <a:xfrm>
            <a:off x="8574965" y="76936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9" name="object 13109"/>
          <p:cNvSpPr/>
          <p:nvPr/>
        </p:nvSpPr>
        <p:spPr>
          <a:xfrm>
            <a:off x="8583555" y="76961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0" name="object 13110"/>
          <p:cNvSpPr/>
          <p:nvPr/>
        </p:nvSpPr>
        <p:spPr>
          <a:xfrm>
            <a:off x="8592146" y="76986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1" name="object 13111"/>
          <p:cNvSpPr/>
          <p:nvPr/>
        </p:nvSpPr>
        <p:spPr>
          <a:xfrm>
            <a:off x="8600737" y="77011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2" name="object 13112"/>
          <p:cNvSpPr/>
          <p:nvPr/>
        </p:nvSpPr>
        <p:spPr>
          <a:xfrm>
            <a:off x="8608969" y="77036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3" name="object 13113"/>
          <p:cNvSpPr/>
          <p:nvPr/>
        </p:nvSpPr>
        <p:spPr>
          <a:xfrm>
            <a:off x="8617560" y="77061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4" name="object 13114"/>
          <p:cNvSpPr/>
          <p:nvPr/>
        </p:nvSpPr>
        <p:spPr>
          <a:xfrm>
            <a:off x="8626150" y="77086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5" name="object 13115"/>
          <p:cNvSpPr/>
          <p:nvPr/>
        </p:nvSpPr>
        <p:spPr>
          <a:xfrm>
            <a:off x="8634741" y="77111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6" name="object 13116"/>
          <p:cNvSpPr/>
          <p:nvPr/>
        </p:nvSpPr>
        <p:spPr>
          <a:xfrm>
            <a:off x="8643331" y="77136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7" name="object 13117"/>
          <p:cNvSpPr/>
          <p:nvPr/>
        </p:nvSpPr>
        <p:spPr>
          <a:xfrm>
            <a:off x="8651921" y="77157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8" name="object 13118"/>
          <p:cNvSpPr/>
          <p:nvPr/>
        </p:nvSpPr>
        <p:spPr>
          <a:xfrm>
            <a:off x="8660154" y="77183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9" name="object 13119"/>
          <p:cNvSpPr/>
          <p:nvPr/>
        </p:nvSpPr>
        <p:spPr>
          <a:xfrm>
            <a:off x="8668744" y="77208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0" name="object 13120"/>
          <p:cNvSpPr/>
          <p:nvPr/>
        </p:nvSpPr>
        <p:spPr>
          <a:xfrm>
            <a:off x="8677335" y="77233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1" name="object 13121"/>
          <p:cNvSpPr/>
          <p:nvPr/>
        </p:nvSpPr>
        <p:spPr>
          <a:xfrm>
            <a:off x="8685925" y="77258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2" name="object 13122"/>
          <p:cNvSpPr/>
          <p:nvPr/>
        </p:nvSpPr>
        <p:spPr>
          <a:xfrm>
            <a:off x="8694516" y="77283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3" name="object 13123"/>
          <p:cNvSpPr/>
          <p:nvPr/>
        </p:nvSpPr>
        <p:spPr>
          <a:xfrm>
            <a:off x="8703106" y="77308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4" name="object 13124"/>
          <p:cNvSpPr/>
          <p:nvPr/>
        </p:nvSpPr>
        <p:spPr>
          <a:xfrm>
            <a:off x="8711339" y="77333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5" name="object 13125"/>
          <p:cNvSpPr/>
          <p:nvPr/>
        </p:nvSpPr>
        <p:spPr>
          <a:xfrm>
            <a:off x="8719929" y="77358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6" name="object 13126"/>
          <p:cNvSpPr/>
          <p:nvPr/>
        </p:nvSpPr>
        <p:spPr>
          <a:xfrm>
            <a:off x="8728519" y="77379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7" name="object 13127"/>
          <p:cNvSpPr/>
          <p:nvPr/>
        </p:nvSpPr>
        <p:spPr>
          <a:xfrm>
            <a:off x="8737110" y="77404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8" name="object 13128"/>
          <p:cNvSpPr/>
          <p:nvPr/>
        </p:nvSpPr>
        <p:spPr>
          <a:xfrm>
            <a:off x="8745701" y="77430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9" name="object 13129"/>
          <p:cNvSpPr/>
          <p:nvPr/>
        </p:nvSpPr>
        <p:spPr>
          <a:xfrm>
            <a:off x="8753933" y="77455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0" name="object 13130"/>
          <p:cNvSpPr/>
          <p:nvPr/>
        </p:nvSpPr>
        <p:spPr>
          <a:xfrm>
            <a:off x="8762524" y="77480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1" name="object 13131"/>
          <p:cNvSpPr/>
          <p:nvPr/>
        </p:nvSpPr>
        <p:spPr>
          <a:xfrm>
            <a:off x="8771115" y="77505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2" name="object 13132"/>
          <p:cNvSpPr/>
          <p:nvPr/>
        </p:nvSpPr>
        <p:spPr>
          <a:xfrm>
            <a:off x="8779705" y="77530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3" name="object 13133"/>
          <p:cNvSpPr/>
          <p:nvPr/>
        </p:nvSpPr>
        <p:spPr>
          <a:xfrm>
            <a:off x="8788295" y="77555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4" name="object 13134"/>
          <p:cNvSpPr/>
          <p:nvPr/>
        </p:nvSpPr>
        <p:spPr>
          <a:xfrm>
            <a:off x="8796886" y="77580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5" name="object 13135"/>
          <p:cNvSpPr/>
          <p:nvPr/>
        </p:nvSpPr>
        <p:spPr>
          <a:xfrm>
            <a:off x="8805118" y="77601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6" name="object 13136"/>
          <p:cNvSpPr/>
          <p:nvPr/>
        </p:nvSpPr>
        <p:spPr>
          <a:xfrm>
            <a:off x="8813709" y="77626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7" name="object 13137"/>
          <p:cNvSpPr/>
          <p:nvPr/>
        </p:nvSpPr>
        <p:spPr>
          <a:xfrm>
            <a:off x="8822299" y="77651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8" name="object 13138"/>
          <p:cNvSpPr/>
          <p:nvPr/>
        </p:nvSpPr>
        <p:spPr>
          <a:xfrm>
            <a:off x="8830890" y="77676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9" name="object 13139"/>
          <p:cNvSpPr/>
          <p:nvPr/>
        </p:nvSpPr>
        <p:spPr>
          <a:xfrm>
            <a:off x="8839480" y="77702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0" name="object 13140"/>
          <p:cNvSpPr/>
          <p:nvPr/>
        </p:nvSpPr>
        <p:spPr>
          <a:xfrm>
            <a:off x="8571744" y="74817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1" name="object 13141"/>
          <p:cNvSpPr/>
          <p:nvPr/>
        </p:nvSpPr>
        <p:spPr>
          <a:xfrm>
            <a:off x="8580334" y="74838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2" name="object 13142"/>
          <p:cNvSpPr/>
          <p:nvPr/>
        </p:nvSpPr>
        <p:spPr>
          <a:xfrm>
            <a:off x="8588567" y="74863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3" name="object 13143"/>
          <p:cNvSpPr/>
          <p:nvPr/>
        </p:nvSpPr>
        <p:spPr>
          <a:xfrm>
            <a:off x="8597157" y="74888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4" name="object 13144"/>
          <p:cNvSpPr/>
          <p:nvPr/>
        </p:nvSpPr>
        <p:spPr>
          <a:xfrm>
            <a:off x="8605748" y="74913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5" name="object 13145"/>
          <p:cNvSpPr/>
          <p:nvPr/>
        </p:nvSpPr>
        <p:spPr>
          <a:xfrm>
            <a:off x="8614338" y="74938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6" name="object 13146"/>
          <p:cNvSpPr/>
          <p:nvPr/>
        </p:nvSpPr>
        <p:spPr>
          <a:xfrm>
            <a:off x="8622928" y="749638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7" name="object 13147"/>
          <p:cNvSpPr/>
          <p:nvPr/>
        </p:nvSpPr>
        <p:spPr>
          <a:xfrm>
            <a:off x="8631519" y="74988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8" name="object 13148"/>
          <p:cNvSpPr/>
          <p:nvPr/>
        </p:nvSpPr>
        <p:spPr>
          <a:xfrm>
            <a:off x="8639751" y="75013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9" name="object 13149"/>
          <p:cNvSpPr/>
          <p:nvPr/>
        </p:nvSpPr>
        <p:spPr>
          <a:xfrm>
            <a:off x="8648342" y="75039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0" name="object 13150"/>
          <p:cNvSpPr/>
          <p:nvPr/>
        </p:nvSpPr>
        <p:spPr>
          <a:xfrm>
            <a:off x="8656932" y="75060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1" name="object 13151"/>
          <p:cNvSpPr/>
          <p:nvPr/>
        </p:nvSpPr>
        <p:spPr>
          <a:xfrm>
            <a:off x="8665523" y="75085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2" name="object 13152"/>
          <p:cNvSpPr/>
          <p:nvPr/>
        </p:nvSpPr>
        <p:spPr>
          <a:xfrm>
            <a:off x="8674113" y="75110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3" name="object 13153"/>
          <p:cNvSpPr/>
          <p:nvPr/>
        </p:nvSpPr>
        <p:spPr>
          <a:xfrm>
            <a:off x="8682704" y="75135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4" name="object 13154"/>
          <p:cNvSpPr/>
          <p:nvPr/>
        </p:nvSpPr>
        <p:spPr>
          <a:xfrm>
            <a:off x="8690936" y="75160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5" name="object 13155"/>
          <p:cNvSpPr/>
          <p:nvPr/>
        </p:nvSpPr>
        <p:spPr>
          <a:xfrm>
            <a:off x="8699527" y="751857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6" name="object 13156"/>
          <p:cNvSpPr/>
          <p:nvPr/>
        </p:nvSpPr>
        <p:spPr>
          <a:xfrm>
            <a:off x="8708118" y="752108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7" name="object 13157"/>
          <p:cNvSpPr/>
          <p:nvPr/>
        </p:nvSpPr>
        <p:spPr>
          <a:xfrm>
            <a:off x="8716708" y="75235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8" name="object 13158"/>
          <p:cNvSpPr/>
          <p:nvPr/>
        </p:nvSpPr>
        <p:spPr>
          <a:xfrm>
            <a:off x="8725299" y="75260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9" name="object 13159"/>
          <p:cNvSpPr/>
          <p:nvPr/>
        </p:nvSpPr>
        <p:spPr>
          <a:xfrm>
            <a:off x="8733889" y="75282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0" name="object 13160"/>
          <p:cNvSpPr/>
          <p:nvPr/>
        </p:nvSpPr>
        <p:spPr>
          <a:xfrm>
            <a:off x="8742122" y="75307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1" name="object 13161"/>
          <p:cNvSpPr/>
          <p:nvPr/>
        </p:nvSpPr>
        <p:spPr>
          <a:xfrm>
            <a:off x="8750712" y="75332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2" name="object 13162"/>
          <p:cNvSpPr/>
          <p:nvPr/>
        </p:nvSpPr>
        <p:spPr>
          <a:xfrm>
            <a:off x="8759302" y="75357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3" name="object 13163"/>
          <p:cNvSpPr/>
          <p:nvPr/>
        </p:nvSpPr>
        <p:spPr>
          <a:xfrm>
            <a:off x="8767893" y="75382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4" name="object 13164"/>
          <p:cNvSpPr/>
          <p:nvPr/>
        </p:nvSpPr>
        <p:spPr>
          <a:xfrm>
            <a:off x="8776483" y="75407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5" name="object 13165"/>
          <p:cNvSpPr/>
          <p:nvPr/>
        </p:nvSpPr>
        <p:spPr>
          <a:xfrm>
            <a:off x="8784716" y="75432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6" name="object 13166"/>
          <p:cNvSpPr/>
          <p:nvPr/>
        </p:nvSpPr>
        <p:spPr>
          <a:xfrm>
            <a:off x="8793306" y="75457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7" name="object 13167"/>
          <p:cNvSpPr/>
          <p:nvPr/>
        </p:nvSpPr>
        <p:spPr>
          <a:xfrm>
            <a:off x="8801897" y="75482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8" name="object 13168"/>
          <p:cNvSpPr/>
          <p:nvPr/>
        </p:nvSpPr>
        <p:spPr>
          <a:xfrm>
            <a:off x="8810487" y="75504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9" name="object 13169"/>
          <p:cNvSpPr/>
          <p:nvPr/>
        </p:nvSpPr>
        <p:spPr>
          <a:xfrm>
            <a:off x="8819077" y="75529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0" name="object 13170"/>
          <p:cNvSpPr/>
          <p:nvPr/>
        </p:nvSpPr>
        <p:spPr>
          <a:xfrm>
            <a:off x="8827668" y="75554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1" name="object 13171"/>
          <p:cNvSpPr/>
          <p:nvPr/>
        </p:nvSpPr>
        <p:spPr>
          <a:xfrm>
            <a:off x="8835900" y="75579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2" name="object 13172"/>
          <p:cNvSpPr/>
          <p:nvPr/>
        </p:nvSpPr>
        <p:spPr>
          <a:xfrm>
            <a:off x="8844491" y="75604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3" name="object 13173"/>
          <p:cNvSpPr/>
          <p:nvPr/>
        </p:nvSpPr>
        <p:spPr>
          <a:xfrm>
            <a:off x="8853082" y="75629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4" name="object 13174"/>
          <p:cNvSpPr/>
          <p:nvPr/>
        </p:nvSpPr>
        <p:spPr>
          <a:xfrm>
            <a:off x="8861672" y="75654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5" name="object 13175"/>
          <p:cNvSpPr/>
          <p:nvPr/>
        </p:nvSpPr>
        <p:spPr>
          <a:xfrm>
            <a:off x="8870263" y="75679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6" name="object 13176"/>
          <p:cNvSpPr/>
          <p:nvPr/>
        </p:nvSpPr>
        <p:spPr>
          <a:xfrm>
            <a:off x="8878853" y="75704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7" name="object 13177"/>
          <p:cNvSpPr/>
          <p:nvPr/>
        </p:nvSpPr>
        <p:spPr>
          <a:xfrm>
            <a:off x="8887086" y="75726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8" name="object 13178"/>
          <p:cNvSpPr/>
          <p:nvPr/>
        </p:nvSpPr>
        <p:spPr>
          <a:xfrm>
            <a:off x="8895676" y="75751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9" name="object 13179"/>
          <p:cNvSpPr/>
          <p:nvPr/>
        </p:nvSpPr>
        <p:spPr>
          <a:xfrm>
            <a:off x="8776483" y="67733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0" name="object 13180"/>
          <p:cNvSpPr/>
          <p:nvPr/>
        </p:nvSpPr>
        <p:spPr>
          <a:xfrm>
            <a:off x="8785074" y="67758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1" name="object 13181"/>
          <p:cNvSpPr/>
          <p:nvPr/>
        </p:nvSpPr>
        <p:spPr>
          <a:xfrm>
            <a:off x="8793664" y="67780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2" name="object 13182"/>
          <p:cNvSpPr/>
          <p:nvPr/>
        </p:nvSpPr>
        <p:spPr>
          <a:xfrm>
            <a:off x="8802254" y="67805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3" name="object 13183"/>
          <p:cNvSpPr/>
          <p:nvPr/>
        </p:nvSpPr>
        <p:spPr>
          <a:xfrm>
            <a:off x="8810487" y="67830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4" name="object 13184"/>
          <p:cNvSpPr/>
          <p:nvPr/>
        </p:nvSpPr>
        <p:spPr>
          <a:xfrm>
            <a:off x="8819077" y="67855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5" name="object 13185"/>
          <p:cNvSpPr/>
          <p:nvPr/>
        </p:nvSpPr>
        <p:spPr>
          <a:xfrm>
            <a:off x="8827668" y="67880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6" name="object 13186"/>
          <p:cNvSpPr/>
          <p:nvPr/>
        </p:nvSpPr>
        <p:spPr>
          <a:xfrm>
            <a:off x="8836259" y="67905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7" name="object 13187"/>
          <p:cNvSpPr/>
          <p:nvPr/>
        </p:nvSpPr>
        <p:spPr>
          <a:xfrm>
            <a:off x="8844849" y="67930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8" name="object 13188"/>
          <p:cNvSpPr/>
          <p:nvPr/>
        </p:nvSpPr>
        <p:spPr>
          <a:xfrm>
            <a:off x="8853082" y="679554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9" name="object 13189"/>
          <p:cNvSpPr/>
          <p:nvPr/>
        </p:nvSpPr>
        <p:spPr>
          <a:xfrm>
            <a:off x="8861672" y="67980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0" name="object 13190"/>
          <p:cNvSpPr/>
          <p:nvPr/>
        </p:nvSpPr>
        <p:spPr>
          <a:xfrm>
            <a:off x="8870263" y="68005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1" name="object 13191"/>
          <p:cNvSpPr/>
          <p:nvPr/>
        </p:nvSpPr>
        <p:spPr>
          <a:xfrm>
            <a:off x="8878853" y="68027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2" name="object 13192"/>
          <p:cNvSpPr/>
          <p:nvPr/>
        </p:nvSpPr>
        <p:spPr>
          <a:xfrm>
            <a:off x="8887444" y="68052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3" name="object 13193"/>
          <p:cNvSpPr/>
          <p:nvPr/>
        </p:nvSpPr>
        <p:spPr>
          <a:xfrm>
            <a:off x="8896034" y="68077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4" name="object 13194"/>
          <p:cNvSpPr/>
          <p:nvPr/>
        </p:nvSpPr>
        <p:spPr>
          <a:xfrm>
            <a:off x="8904267" y="68102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5" name="object 13195"/>
          <p:cNvSpPr/>
          <p:nvPr/>
        </p:nvSpPr>
        <p:spPr>
          <a:xfrm>
            <a:off x="8912857" y="68127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6" name="object 13196"/>
          <p:cNvSpPr/>
          <p:nvPr/>
        </p:nvSpPr>
        <p:spPr>
          <a:xfrm>
            <a:off x="8921447" y="681523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7" name="object 13197"/>
          <p:cNvSpPr/>
          <p:nvPr/>
        </p:nvSpPr>
        <p:spPr>
          <a:xfrm>
            <a:off x="8930038" y="68177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8" name="object 13198"/>
          <p:cNvSpPr/>
          <p:nvPr/>
        </p:nvSpPr>
        <p:spPr>
          <a:xfrm>
            <a:off x="8938628" y="68202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9" name="object 13199"/>
          <p:cNvSpPr/>
          <p:nvPr/>
        </p:nvSpPr>
        <p:spPr>
          <a:xfrm>
            <a:off x="8947219" y="68227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0" name="object 13200"/>
          <p:cNvSpPr/>
          <p:nvPr/>
        </p:nvSpPr>
        <p:spPr>
          <a:xfrm>
            <a:off x="8955451" y="68248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1" name="object 13201"/>
          <p:cNvSpPr/>
          <p:nvPr/>
        </p:nvSpPr>
        <p:spPr>
          <a:xfrm>
            <a:off x="8964042" y="68274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2" name="object 13202"/>
          <p:cNvSpPr/>
          <p:nvPr/>
        </p:nvSpPr>
        <p:spPr>
          <a:xfrm>
            <a:off x="8972632" y="68299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3" name="object 13203"/>
          <p:cNvSpPr/>
          <p:nvPr/>
        </p:nvSpPr>
        <p:spPr>
          <a:xfrm>
            <a:off x="8981223" y="683241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4" name="object 13204"/>
          <p:cNvSpPr/>
          <p:nvPr/>
        </p:nvSpPr>
        <p:spPr>
          <a:xfrm>
            <a:off x="8989814" y="68349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5" name="object 13205"/>
          <p:cNvSpPr/>
          <p:nvPr/>
        </p:nvSpPr>
        <p:spPr>
          <a:xfrm>
            <a:off x="8998404" y="68374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6" name="object 13206"/>
          <p:cNvSpPr/>
          <p:nvPr/>
        </p:nvSpPr>
        <p:spPr>
          <a:xfrm>
            <a:off x="9006637" y="68399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7" name="object 13207"/>
          <p:cNvSpPr/>
          <p:nvPr/>
        </p:nvSpPr>
        <p:spPr>
          <a:xfrm>
            <a:off x="9015227" y="68424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8" name="object 13208"/>
          <p:cNvSpPr/>
          <p:nvPr/>
        </p:nvSpPr>
        <p:spPr>
          <a:xfrm>
            <a:off x="9023818" y="68449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9" name="object 13209"/>
          <p:cNvSpPr/>
          <p:nvPr/>
        </p:nvSpPr>
        <p:spPr>
          <a:xfrm>
            <a:off x="9032408" y="68470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0" name="object 13210"/>
          <p:cNvSpPr/>
          <p:nvPr/>
        </p:nvSpPr>
        <p:spPr>
          <a:xfrm>
            <a:off x="9040998" y="68495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1" name="object 13211"/>
          <p:cNvSpPr/>
          <p:nvPr/>
        </p:nvSpPr>
        <p:spPr>
          <a:xfrm>
            <a:off x="9049231" y="68520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2" name="object 13212"/>
          <p:cNvSpPr/>
          <p:nvPr/>
        </p:nvSpPr>
        <p:spPr>
          <a:xfrm>
            <a:off x="9057821" y="68546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3" name="object 13213"/>
          <p:cNvSpPr/>
          <p:nvPr/>
        </p:nvSpPr>
        <p:spPr>
          <a:xfrm>
            <a:off x="9066412" y="68571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4" name="object 13214"/>
          <p:cNvSpPr/>
          <p:nvPr/>
        </p:nvSpPr>
        <p:spPr>
          <a:xfrm>
            <a:off x="9075002" y="68596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5" name="object 13215"/>
          <p:cNvSpPr/>
          <p:nvPr/>
        </p:nvSpPr>
        <p:spPr>
          <a:xfrm>
            <a:off x="9083593" y="68621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6" name="object 13216"/>
          <p:cNvSpPr/>
          <p:nvPr/>
        </p:nvSpPr>
        <p:spPr>
          <a:xfrm>
            <a:off x="9092183" y="68646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7" name="object 13217"/>
          <p:cNvSpPr/>
          <p:nvPr/>
        </p:nvSpPr>
        <p:spPr>
          <a:xfrm>
            <a:off x="9100416" y="68671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8" name="object 13218"/>
          <p:cNvSpPr/>
          <p:nvPr/>
        </p:nvSpPr>
        <p:spPr>
          <a:xfrm>
            <a:off x="8835185" y="65700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9" name="object 13219"/>
          <p:cNvSpPr/>
          <p:nvPr/>
        </p:nvSpPr>
        <p:spPr>
          <a:xfrm>
            <a:off x="8843775" y="65725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0" name="object 13220"/>
          <p:cNvSpPr/>
          <p:nvPr/>
        </p:nvSpPr>
        <p:spPr>
          <a:xfrm>
            <a:off x="8852366" y="65750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1" name="object 13221"/>
          <p:cNvSpPr/>
          <p:nvPr/>
        </p:nvSpPr>
        <p:spPr>
          <a:xfrm>
            <a:off x="8860956" y="65775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2" name="object 13222"/>
          <p:cNvSpPr/>
          <p:nvPr/>
        </p:nvSpPr>
        <p:spPr>
          <a:xfrm>
            <a:off x="8869189" y="65800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3" name="object 13223"/>
          <p:cNvSpPr/>
          <p:nvPr/>
        </p:nvSpPr>
        <p:spPr>
          <a:xfrm>
            <a:off x="8877779" y="65825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4" name="object 13224"/>
          <p:cNvSpPr/>
          <p:nvPr/>
        </p:nvSpPr>
        <p:spPr>
          <a:xfrm>
            <a:off x="8886369" y="65850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5" name="object 13225"/>
          <p:cNvSpPr/>
          <p:nvPr/>
        </p:nvSpPr>
        <p:spPr>
          <a:xfrm>
            <a:off x="8894960" y="65875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6" name="object 13226"/>
          <p:cNvSpPr/>
          <p:nvPr/>
        </p:nvSpPr>
        <p:spPr>
          <a:xfrm>
            <a:off x="8903551" y="65900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7" name="object 13227"/>
          <p:cNvSpPr/>
          <p:nvPr/>
        </p:nvSpPr>
        <p:spPr>
          <a:xfrm>
            <a:off x="8912142" y="65922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8" name="object 13228"/>
          <p:cNvSpPr/>
          <p:nvPr/>
        </p:nvSpPr>
        <p:spPr>
          <a:xfrm>
            <a:off x="8920374" y="65947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9" name="object 13229"/>
          <p:cNvSpPr/>
          <p:nvPr/>
        </p:nvSpPr>
        <p:spPr>
          <a:xfrm>
            <a:off x="8928965" y="65972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0" name="object 13230"/>
          <p:cNvSpPr/>
          <p:nvPr/>
        </p:nvSpPr>
        <p:spPr>
          <a:xfrm>
            <a:off x="8937555" y="659975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1" name="object 13231"/>
          <p:cNvSpPr/>
          <p:nvPr/>
        </p:nvSpPr>
        <p:spPr>
          <a:xfrm>
            <a:off x="8946145" y="66022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2" name="object 13232"/>
          <p:cNvSpPr/>
          <p:nvPr/>
        </p:nvSpPr>
        <p:spPr>
          <a:xfrm>
            <a:off x="8954736" y="66047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3" name="object 13233"/>
          <p:cNvSpPr/>
          <p:nvPr/>
        </p:nvSpPr>
        <p:spPr>
          <a:xfrm>
            <a:off x="8962968" y="66072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4" name="object 13234"/>
          <p:cNvSpPr/>
          <p:nvPr/>
        </p:nvSpPr>
        <p:spPr>
          <a:xfrm>
            <a:off x="8971559" y="66097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5" name="object 13235"/>
          <p:cNvSpPr/>
          <p:nvPr/>
        </p:nvSpPr>
        <p:spPr>
          <a:xfrm>
            <a:off x="8980149" y="661228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6" name="object 13236"/>
          <p:cNvSpPr/>
          <p:nvPr/>
        </p:nvSpPr>
        <p:spPr>
          <a:xfrm>
            <a:off x="8988740" y="66144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7" name="object 13237"/>
          <p:cNvSpPr/>
          <p:nvPr/>
        </p:nvSpPr>
        <p:spPr>
          <a:xfrm>
            <a:off x="8997330" y="66169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8" name="object 13238"/>
          <p:cNvSpPr/>
          <p:nvPr/>
        </p:nvSpPr>
        <p:spPr>
          <a:xfrm>
            <a:off x="9005920" y="66194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9" name="object 13239"/>
          <p:cNvSpPr/>
          <p:nvPr/>
        </p:nvSpPr>
        <p:spPr>
          <a:xfrm>
            <a:off x="9014153" y="662194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0" name="object 13240"/>
          <p:cNvSpPr/>
          <p:nvPr/>
        </p:nvSpPr>
        <p:spPr>
          <a:xfrm>
            <a:off x="9022743" y="66244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1" name="object 13241"/>
          <p:cNvSpPr/>
          <p:nvPr/>
        </p:nvSpPr>
        <p:spPr>
          <a:xfrm>
            <a:off x="9031334" y="66269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2" name="object 13242"/>
          <p:cNvSpPr/>
          <p:nvPr/>
        </p:nvSpPr>
        <p:spPr>
          <a:xfrm>
            <a:off x="9039924" y="66294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3" name="object 13243"/>
          <p:cNvSpPr/>
          <p:nvPr/>
        </p:nvSpPr>
        <p:spPr>
          <a:xfrm>
            <a:off x="9048515" y="66319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4" name="object 13244"/>
          <p:cNvSpPr/>
          <p:nvPr/>
        </p:nvSpPr>
        <p:spPr>
          <a:xfrm>
            <a:off x="9057106" y="66344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5" name="object 13245"/>
          <p:cNvSpPr/>
          <p:nvPr/>
        </p:nvSpPr>
        <p:spPr>
          <a:xfrm>
            <a:off x="9065338" y="66366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6" name="object 13246"/>
          <p:cNvSpPr/>
          <p:nvPr/>
        </p:nvSpPr>
        <p:spPr>
          <a:xfrm>
            <a:off x="9073929" y="66391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7" name="object 13247"/>
          <p:cNvSpPr/>
          <p:nvPr/>
        </p:nvSpPr>
        <p:spPr>
          <a:xfrm>
            <a:off x="9082519" y="66416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8" name="object 13248"/>
          <p:cNvSpPr/>
          <p:nvPr/>
        </p:nvSpPr>
        <p:spPr>
          <a:xfrm>
            <a:off x="9091110" y="66441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9" name="object 13249"/>
          <p:cNvSpPr/>
          <p:nvPr/>
        </p:nvSpPr>
        <p:spPr>
          <a:xfrm>
            <a:off x="9099700" y="66466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0" name="object 13250"/>
          <p:cNvSpPr/>
          <p:nvPr/>
        </p:nvSpPr>
        <p:spPr>
          <a:xfrm>
            <a:off x="9108290" y="66491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1" name="object 13251"/>
          <p:cNvSpPr/>
          <p:nvPr/>
        </p:nvSpPr>
        <p:spPr>
          <a:xfrm>
            <a:off x="9116523" y="66516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2" name="object 13252"/>
          <p:cNvSpPr/>
          <p:nvPr/>
        </p:nvSpPr>
        <p:spPr>
          <a:xfrm>
            <a:off x="9125113" y="66541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3" name="object 13253"/>
          <p:cNvSpPr/>
          <p:nvPr/>
        </p:nvSpPr>
        <p:spPr>
          <a:xfrm>
            <a:off x="9133704" y="66566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4" name="object 13254"/>
          <p:cNvSpPr/>
          <p:nvPr/>
        </p:nvSpPr>
        <p:spPr>
          <a:xfrm>
            <a:off x="9142294" y="66588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5" name="object 13255"/>
          <p:cNvSpPr/>
          <p:nvPr/>
        </p:nvSpPr>
        <p:spPr>
          <a:xfrm>
            <a:off x="9150885" y="66613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6" name="object 13256"/>
          <p:cNvSpPr/>
          <p:nvPr/>
        </p:nvSpPr>
        <p:spPr>
          <a:xfrm>
            <a:off x="9159475" y="66638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7" name="object 13257"/>
          <p:cNvSpPr/>
          <p:nvPr/>
        </p:nvSpPr>
        <p:spPr>
          <a:xfrm>
            <a:off x="8893886" y="63670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8" name="object 13258"/>
          <p:cNvSpPr/>
          <p:nvPr/>
        </p:nvSpPr>
        <p:spPr>
          <a:xfrm>
            <a:off x="8902477" y="63695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9" name="object 13259"/>
          <p:cNvSpPr/>
          <p:nvPr/>
        </p:nvSpPr>
        <p:spPr>
          <a:xfrm>
            <a:off x="8911067" y="63721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0" name="object 13260"/>
          <p:cNvSpPr/>
          <p:nvPr/>
        </p:nvSpPr>
        <p:spPr>
          <a:xfrm>
            <a:off x="8919658" y="63746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1" name="object 13261"/>
          <p:cNvSpPr/>
          <p:nvPr/>
        </p:nvSpPr>
        <p:spPr>
          <a:xfrm>
            <a:off x="8927890" y="63771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2" name="object 13262"/>
          <p:cNvSpPr/>
          <p:nvPr/>
        </p:nvSpPr>
        <p:spPr>
          <a:xfrm>
            <a:off x="8936481" y="63796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3" name="object 13263"/>
          <p:cNvSpPr/>
          <p:nvPr/>
        </p:nvSpPr>
        <p:spPr>
          <a:xfrm>
            <a:off x="8945071" y="63817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4" name="object 13264"/>
          <p:cNvSpPr/>
          <p:nvPr/>
        </p:nvSpPr>
        <p:spPr>
          <a:xfrm>
            <a:off x="8953662" y="63842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5" name="object 13265"/>
          <p:cNvSpPr/>
          <p:nvPr/>
        </p:nvSpPr>
        <p:spPr>
          <a:xfrm>
            <a:off x="8962252" y="638678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6" name="object 13266"/>
          <p:cNvSpPr/>
          <p:nvPr/>
        </p:nvSpPr>
        <p:spPr>
          <a:xfrm>
            <a:off x="8970843" y="63892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7" name="object 13267"/>
          <p:cNvSpPr/>
          <p:nvPr/>
        </p:nvSpPr>
        <p:spPr>
          <a:xfrm>
            <a:off x="8979075" y="63917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8" name="object 13268"/>
          <p:cNvSpPr/>
          <p:nvPr/>
        </p:nvSpPr>
        <p:spPr>
          <a:xfrm>
            <a:off x="8987666" y="63942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9" name="object 13269"/>
          <p:cNvSpPr/>
          <p:nvPr/>
        </p:nvSpPr>
        <p:spPr>
          <a:xfrm>
            <a:off x="8996257" y="63968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0" name="object 13270"/>
          <p:cNvSpPr/>
          <p:nvPr/>
        </p:nvSpPr>
        <p:spPr>
          <a:xfrm>
            <a:off x="9004847" y="63993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1" name="object 13271"/>
          <p:cNvSpPr/>
          <p:nvPr/>
        </p:nvSpPr>
        <p:spPr>
          <a:xfrm>
            <a:off x="9013437" y="64018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2" name="object 13272"/>
          <p:cNvSpPr/>
          <p:nvPr/>
        </p:nvSpPr>
        <p:spPr>
          <a:xfrm>
            <a:off x="9022028" y="64039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3" name="object 13273"/>
          <p:cNvSpPr/>
          <p:nvPr/>
        </p:nvSpPr>
        <p:spPr>
          <a:xfrm>
            <a:off x="9030260" y="64064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4" name="object 13274"/>
          <p:cNvSpPr/>
          <p:nvPr/>
        </p:nvSpPr>
        <p:spPr>
          <a:xfrm>
            <a:off x="9038851" y="64089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5" name="object 13275"/>
          <p:cNvSpPr/>
          <p:nvPr/>
        </p:nvSpPr>
        <p:spPr>
          <a:xfrm>
            <a:off x="9047441" y="64114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6" name="object 13276"/>
          <p:cNvSpPr/>
          <p:nvPr/>
        </p:nvSpPr>
        <p:spPr>
          <a:xfrm>
            <a:off x="9056032" y="641398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7" name="object 13277"/>
          <p:cNvSpPr/>
          <p:nvPr/>
        </p:nvSpPr>
        <p:spPr>
          <a:xfrm>
            <a:off x="9064622" y="64164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8" name="object 13278"/>
          <p:cNvSpPr/>
          <p:nvPr/>
        </p:nvSpPr>
        <p:spPr>
          <a:xfrm>
            <a:off x="9072855" y="64189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9" name="object 13279"/>
          <p:cNvSpPr/>
          <p:nvPr/>
        </p:nvSpPr>
        <p:spPr>
          <a:xfrm>
            <a:off x="9081445" y="64215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0" name="object 13280"/>
          <p:cNvSpPr/>
          <p:nvPr/>
        </p:nvSpPr>
        <p:spPr>
          <a:xfrm>
            <a:off x="9090035" y="64240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1" name="object 13281"/>
          <p:cNvSpPr/>
          <p:nvPr/>
        </p:nvSpPr>
        <p:spPr>
          <a:xfrm>
            <a:off x="9098626" y="64261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2" name="object 13282"/>
          <p:cNvSpPr/>
          <p:nvPr/>
        </p:nvSpPr>
        <p:spPr>
          <a:xfrm>
            <a:off x="9107216" y="64286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3" name="object 13283"/>
          <p:cNvSpPr/>
          <p:nvPr/>
        </p:nvSpPr>
        <p:spPr>
          <a:xfrm>
            <a:off x="9115807" y="64311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4" name="object 13284"/>
          <p:cNvSpPr/>
          <p:nvPr/>
        </p:nvSpPr>
        <p:spPr>
          <a:xfrm>
            <a:off x="9124039" y="64336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5" name="object 13285"/>
          <p:cNvSpPr/>
          <p:nvPr/>
        </p:nvSpPr>
        <p:spPr>
          <a:xfrm>
            <a:off x="9132630" y="643617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6" name="object 13286"/>
          <p:cNvSpPr/>
          <p:nvPr/>
        </p:nvSpPr>
        <p:spPr>
          <a:xfrm>
            <a:off x="9141221" y="643868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7" name="object 13287"/>
          <p:cNvSpPr/>
          <p:nvPr/>
        </p:nvSpPr>
        <p:spPr>
          <a:xfrm>
            <a:off x="9149811" y="64411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8" name="object 13288"/>
          <p:cNvSpPr/>
          <p:nvPr/>
        </p:nvSpPr>
        <p:spPr>
          <a:xfrm>
            <a:off x="9158402" y="64436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9" name="object 13289"/>
          <p:cNvSpPr/>
          <p:nvPr/>
        </p:nvSpPr>
        <p:spPr>
          <a:xfrm>
            <a:off x="9166992" y="64461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0" name="object 13290"/>
          <p:cNvSpPr/>
          <p:nvPr/>
        </p:nvSpPr>
        <p:spPr>
          <a:xfrm>
            <a:off x="9175225" y="64483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1" name="object 13291"/>
          <p:cNvSpPr/>
          <p:nvPr/>
        </p:nvSpPr>
        <p:spPr>
          <a:xfrm>
            <a:off x="9183815" y="64508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2" name="object 13292"/>
          <p:cNvSpPr/>
          <p:nvPr/>
        </p:nvSpPr>
        <p:spPr>
          <a:xfrm>
            <a:off x="9192406" y="64533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3" name="object 13293"/>
          <p:cNvSpPr/>
          <p:nvPr/>
        </p:nvSpPr>
        <p:spPr>
          <a:xfrm>
            <a:off x="9200996" y="64558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4" name="object 13294"/>
          <p:cNvSpPr/>
          <p:nvPr/>
        </p:nvSpPr>
        <p:spPr>
          <a:xfrm>
            <a:off x="9209586" y="64583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5" name="object 13295"/>
          <p:cNvSpPr/>
          <p:nvPr/>
        </p:nvSpPr>
        <p:spPr>
          <a:xfrm>
            <a:off x="9218177" y="64608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6" name="object 13296"/>
          <p:cNvSpPr/>
          <p:nvPr/>
        </p:nvSpPr>
        <p:spPr>
          <a:xfrm>
            <a:off x="9058179" y="57986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7" name="object 13297"/>
          <p:cNvSpPr/>
          <p:nvPr/>
        </p:nvSpPr>
        <p:spPr>
          <a:xfrm>
            <a:off x="9066770" y="58011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8" name="object 13298"/>
          <p:cNvSpPr/>
          <p:nvPr/>
        </p:nvSpPr>
        <p:spPr>
          <a:xfrm>
            <a:off x="9075360" y="58037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9" name="object 13299"/>
          <p:cNvSpPr/>
          <p:nvPr/>
        </p:nvSpPr>
        <p:spPr>
          <a:xfrm>
            <a:off x="9083950" y="58062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0" name="object 13300"/>
          <p:cNvSpPr/>
          <p:nvPr/>
        </p:nvSpPr>
        <p:spPr>
          <a:xfrm>
            <a:off x="9092541" y="58087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1" name="object 13301"/>
          <p:cNvSpPr/>
          <p:nvPr/>
        </p:nvSpPr>
        <p:spPr>
          <a:xfrm>
            <a:off x="9100773" y="58112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2" name="object 13302"/>
          <p:cNvSpPr/>
          <p:nvPr/>
        </p:nvSpPr>
        <p:spPr>
          <a:xfrm>
            <a:off x="9109364" y="58137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3" name="object 13303"/>
          <p:cNvSpPr/>
          <p:nvPr/>
        </p:nvSpPr>
        <p:spPr>
          <a:xfrm>
            <a:off x="9117955" y="58158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4" name="object 13304"/>
          <p:cNvSpPr/>
          <p:nvPr/>
        </p:nvSpPr>
        <p:spPr>
          <a:xfrm>
            <a:off x="9126546" y="58183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5" name="object 13305"/>
          <p:cNvSpPr/>
          <p:nvPr/>
        </p:nvSpPr>
        <p:spPr>
          <a:xfrm>
            <a:off x="9135136" y="58208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6" name="object 13306"/>
          <p:cNvSpPr/>
          <p:nvPr/>
        </p:nvSpPr>
        <p:spPr>
          <a:xfrm>
            <a:off x="9143726" y="58233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7" name="object 13307"/>
          <p:cNvSpPr/>
          <p:nvPr/>
        </p:nvSpPr>
        <p:spPr>
          <a:xfrm>
            <a:off x="9151959" y="58258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8" name="object 13308"/>
          <p:cNvSpPr/>
          <p:nvPr/>
        </p:nvSpPr>
        <p:spPr>
          <a:xfrm>
            <a:off x="9160549" y="58283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9" name="object 13309"/>
          <p:cNvSpPr/>
          <p:nvPr/>
        </p:nvSpPr>
        <p:spPr>
          <a:xfrm>
            <a:off x="9169140" y="58309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0" name="object 13310"/>
          <p:cNvSpPr/>
          <p:nvPr/>
        </p:nvSpPr>
        <p:spPr>
          <a:xfrm>
            <a:off x="9177730" y="58334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1" name="object 13311"/>
          <p:cNvSpPr/>
          <p:nvPr/>
        </p:nvSpPr>
        <p:spPr>
          <a:xfrm>
            <a:off x="9186320" y="58359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2" name="object 13312"/>
          <p:cNvSpPr/>
          <p:nvPr/>
        </p:nvSpPr>
        <p:spPr>
          <a:xfrm>
            <a:off x="9194911" y="58380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3" name="object 13313"/>
          <p:cNvSpPr/>
          <p:nvPr/>
        </p:nvSpPr>
        <p:spPr>
          <a:xfrm>
            <a:off x="9203144" y="58405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4" name="object 13314"/>
          <p:cNvSpPr/>
          <p:nvPr/>
        </p:nvSpPr>
        <p:spPr>
          <a:xfrm>
            <a:off x="9211734" y="58430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5" name="object 13315"/>
          <p:cNvSpPr/>
          <p:nvPr/>
        </p:nvSpPr>
        <p:spPr>
          <a:xfrm>
            <a:off x="9220324" y="584558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6" name="object 13316"/>
          <p:cNvSpPr/>
          <p:nvPr/>
        </p:nvSpPr>
        <p:spPr>
          <a:xfrm>
            <a:off x="9228915" y="58480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7" name="object 13317"/>
          <p:cNvSpPr/>
          <p:nvPr/>
        </p:nvSpPr>
        <p:spPr>
          <a:xfrm>
            <a:off x="9237505" y="58505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8" name="object 13318"/>
          <p:cNvSpPr/>
          <p:nvPr/>
        </p:nvSpPr>
        <p:spPr>
          <a:xfrm>
            <a:off x="9245738" y="58530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9" name="object 13319"/>
          <p:cNvSpPr/>
          <p:nvPr/>
        </p:nvSpPr>
        <p:spPr>
          <a:xfrm>
            <a:off x="9254328" y="58556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0" name="object 13320"/>
          <p:cNvSpPr/>
          <p:nvPr/>
        </p:nvSpPr>
        <p:spPr>
          <a:xfrm>
            <a:off x="9262919" y="58581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1" name="object 13321"/>
          <p:cNvSpPr/>
          <p:nvPr/>
        </p:nvSpPr>
        <p:spPr>
          <a:xfrm>
            <a:off x="9271510" y="58602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2" name="object 13322"/>
          <p:cNvSpPr/>
          <p:nvPr/>
        </p:nvSpPr>
        <p:spPr>
          <a:xfrm>
            <a:off x="9280100" y="58627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3" name="object 13323"/>
          <p:cNvSpPr/>
          <p:nvPr/>
        </p:nvSpPr>
        <p:spPr>
          <a:xfrm>
            <a:off x="9288691" y="58652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4" name="object 13324"/>
          <p:cNvSpPr/>
          <p:nvPr/>
        </p:nvSpPr>
        <p:spPr>
          <a:xfrm>
            <a:off x="9296923" y="58677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5" name="object 13325"/>
          <p:cNvSpPr/>
          <p:nvPr/>
        </p:nvSpPr>
        <p:spPr>
          <a:xfrm>
            <a:off x="9305514" y="58702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6" name="object 13326"/>
          <p:cNvSpPr/>
          <p:nvPr/>
        </p:nvSpPr>
        <p:spPr>
          <a:xfrm>
            <a:off x="9314104" y="587278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7" name="object 13327"/>
          <p:cNvSpPr/>
          <p:nvPr/>
        </p:nvSpPr>
        <p:spPr>
          <a:xfrm>
            <a:off x="9322694" y="58752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8" name="object 13328"/>
          <p:cNvSpPr/>
          <p:nvPr/>
        </p:nvSpPr>
        <p:spPr>
          <a:xfrm>
            <a:off x="9331285" y="58777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9" name="object 13329"/>
          <p:cNvSpPr/>
          <p:nvPr/>
        </p:nvSpPr>
        <p:spPr>
          <a:xfrm>
            <a:off x="9339875" y="58803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0" name="object 13330"/>
          <p:cNvSpPr/>
          <p:nvPr/>
        </p:nvSpPr>
        <p:spPr>
          <a:xfrm>
            <a:off x="9348108" y="58824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1" name="object 13331"/>
          <p:cNvSpPr/>
          <p:nvPr/>
        </p:nvSpPr>
        <p:spPr>
          <a:xfrm>
            <a:off x="9356698" y="58849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2" name="object 13332"/>
          <p:cNvSpPr/>
          <p:nvPr/>
        </p:nvSpPr>
        <p:spPr>
          <a:xfrm>
            <a:off x="9365289" y="58874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3" name="object 13333"/>
          <p:cNvSpPr/>
          <p:nvPr/>
        </p:nvSpPr>
        <p:spPr>
          <a:xfrm>
            <a:off x="9373879" y="58899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4" name="object 13334"/>
          <p:cNvSpPr/>
          <p:nvPr/>
        </p:nvSpPr>
        <p:spPr>
          <a:xfrm>
            <a:off x="9382469" y="58924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5" name="object 13335"/>
          <p:cNvSpPr/>
          <p:nvPr/>
        </p:nvSpPr>
        <p:spPr>
          <a:xfrm>
            <a:off x="9116881" y="55957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6" name="object 13336"/>
          <p:cNvSpPr/>
          <p:nvPr/>
        </p:nvSpPr>
        <p:spPr>
          <a:xfrm>
            <a:off x="9125471" y="55982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7" name="object 13337"/>
          <p:cNvSpPr/>
          <p:nvPr/>
        </p:nvSpPr>
        <p:spPr>
          <a:xfrm>
            <a:off x="9134062" y="56007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8" name="object 13338"/>
          <p:cNvSpPr/>
          <p:nvPr/>
        </p:nvSpPr>
        <p:spPr>
          <a:xfrm>
            <a:off x="9142652" y="56032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9" name="object 13339"/>
          <p:cNvSpPr/>
          <p:nvPr/>
        </p:nvSpPr>
        <p:spPr>
          <a:xfrm>
            <a:off x="9151242" y="56054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0" name="object 13340"/>
          <p:cNvSpPr/>
          <p:nvPr/>
        </p:nvSpPr>
        <p:spPr>
          <a:xfrm>
            <a:off x="9159475" y="56079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1" name="object 13341"/>
          <p:cNvSpPr/>
          <p:nvPr/>
        </p:nvSpPr>
        <p:spPr>
          <a:xfrm>
            <a:off x="9168065" y="56104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2" name="object 13342"/>
          <p:cNvSpPr/>
          <p:nvPr/>
        </p:nvSpPr>
        <p:spPr>
          <a:xfrm>
            <a:off x="9176656" y="56129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3" name="object 13343"/>
          <p:cNvSpPr/>
          <p:nvPr/>
        </p:nvSpPr>
        <p:spPr>
          <a:xfrm>
            <a:off x="9185247" y="56154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4" name="object 13344"/>
          <p:cNvSpPr/>
          <p:nvPr/>
        </p:nvSpPr>
        <p:spPr>
          <a:xfrm>
            <a:off x="9193838" y="56179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5" name="object 13345"/>
          <p:cNvSpPr/>
          <p:nvPr/>
        </p:nvSpPr>
        <p:spPr>
          <a:xfrm>
            <a:off x="9202428" y="56204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6" name="object 13346"/>
          <p:cNvSpPr/>
          <p:nvPr/>
        </p:nvSpPr>
        <p:spPr>
          <a:xfrm>
            <a:off x="9210661" y="56229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7" name="object 13347"/>
          <p:cNvSpPr/>
          <p:nvPr/>
        </p:nvSpPr>
        <p:spPr>
          <a:xfrm>
            <a:off x="9219251" y="56254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8" name="object 13348"/>
          <p:cNvSpPr/>
          <p:nvPr/>
        </p:nvSpPr>
        <p:spPr>
          <a:xfrm>
            <a:off x="9227841" y="56275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9" name="object 13349"/>
          <p:cNvSpPr/>
          <p:nvPr/>
        </p:nvSpPr>
        <p:spPr>
          <a:xfrm>
            <a:off x="9236432" y="56301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0" name="object 13350"/>
          <p:cNvSpPr/>
          <p:nvPr/>
        </p:nvSpPr>
        <p:spPr>
          <a:xfrm>
            <a:off x="9245022" y="56326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1" name="object 13351"/>
          <p:cNvSpPr/>
          <p:nvPr/>
        </p:nvSpPr>
        <p:spPr>
          <a:xfrm>
            <a:off x="9253613" y="56351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2" name="object 13352"/>
          <p:cNvSpPr/>
          <p:nvPr/>
        </p:nvSpPr>
        <p:spPr>
          <a:xfrm>
            <a:off x="9261845" y="56376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3" name="object 13353"/>
          <p:cNvSpPr/>
          <p:nvPr/>
        </p:nvSpPr>
        <p:spPr>
          <a:xfrm>
            <a:off x="9270436" y="56401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4" name="object 13354"/>
          <p:cNvSpPr/>
          <p:nvPr/>
        </p:nvSpPr>
        <p:spPr>
          <a:xfrm>
            <a:off x="9279026" y="564263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5" name="object 13355"/>
          <p:cNvSpPr/>
          <p:nvPr/>
        </p:nvSpPr>
        <p:spPr>
          <a:xfrm>
            <a:off x="9287616" y="56451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6" name="object 13356"/>
          <p:cNvSpPr/>
          <p:nvPr/>
        </p:nvSpPr>
        <p:spPr>
          <a:xfrm>
            <a:off x="9296207" y="56476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7" name="object 13357"/>
          <p:cNvSpPr/>
          <p:nvPr/>
        </p:nvSpPr>
        <p:spPr>
          <a:xfrm>
            <a:off x="9304797" y="56497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8" name="object 13358"/>
          <p:cNvSpPr/>
          <p:nvPr/>
        </p:nvSpPr>
        <p:spPr>
          <a:xfrm>
            <a:off x="9313030" y="56522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9" name="object 13359"/>
          <p:cNvSpPr/>
          <p:nvPr/>
        </p:nvSpPr>
        <p:spPr>
          <a:xfrm>
            <a:off x="9321620" y="56548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0" name="object 13360"/>
          <p:cNvSpPr/>
          <p:nvPr/>
        </p:nvSpPr>
        <p:spPr>
          <a:xfrm>
            <a:off x="9330211" y="56573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1" name="object 13361"/>
          <p:cNvSpPr/>
          <p:nvPr/>
        </p:nvSpPr>
        <p:spPr>
          <a:xfrm>
            <a:off x="9338802" y="565981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2" name="object 13362"/>
          <p:cNvSpPr/>
          <p:nvPr/>
        </p:nvSpPr>
        <p:spPr>
          <a:xfrm>
            <a:off x="9347392" y="56623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3" name="object 13363"/>
          <p:cNvSpPr/>
          <p:nvPr/>
        </p:nvSpPr>
        <p:spPr>
          <a:xfrm>
            <a:off x="9355625" y="56648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4" name="object 13364"/>
          <p:cNvSpPr/>
          <p:nvPr/>
        </p:nvSpPr>
        <p:spPr>
          <a:xfrm>
            <a:off x="9364215" y="56673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5" name="object 13365"/>
          <p:cNvSpPr/>
          <p:nvPr/>
        </p:nvSpPr>
        <p:spPr>
          <a:xfrm>
            <a:off x="9372806" y="56698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6" name="object 13366"/>
          <p:cNvSpPr/>
          <p:nvPr/>
        </p:nvSpPr>
        <p:spPr>
          <a:xfrm>
            <a:off x="9381396" y="567198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7" name="object 13367"/>
          <p:cNvSpPr/>
          <p:nvPr/>
        </p:nvSpPr>
        <p:spPr>
          <a:xfrm>
            <a:off x="9389987" y="56744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8" name="object 13368"/>
          <p:cNvSpPr/>
          <p:nvPr/>
        </p:nvSpPr>
        <p:spPr>
          <a:xfrm>
            <a:off x="9398577" y="56769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9" name="object 13369"/>
          <p:cNvSpPr/>
          <p:nvPr/>
        </p:nvSpPr>
        <p:spPr>
          <a:xfrm>
            <a:off x="9406810" y="56794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0" name="object 13370"/>
          <p:cNvSpPr/>
          <p:nvPr/>
        </p:nvSpPr>
        <p:spPr>
          <a:xfrm>
            <a:off x="9415400" y="56820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1" name="object 13371"/>
          <p:cNvSpPr/>
          <p:nvPr/>
        </p:nvSpPr>
        <p:spPr>
          <a:xfrm>
            <a:off x="9423990" y="56845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2" name="object 13372"/>
          <p:cNvSpPr/>
          <p:nvPr/>
        </p:nvSpPr>
        <p:spPr>
          <a:xfrm>
            <a:off x="9432581" y="56870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3" name="object 13373"/>
          <p:cNvSpPr/>
          <p:nvPr/>
        </p:nvSpPr>
        <p:spPr>
          <a:xfrm>
            <a:off x="9441171" y="56895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4" name="object 13374"/>
          <p:cNvSpPr/>
          <p:nvPr/>
        </p:nvSpPr>
        <p:spPr>
          <a:xfrm>
            <a:off x="9175583" y="53927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5" name="object 13375"/>
          <p:cNvSpPr/>
          <p:nvPr/>
        </p:nvSpPr>
        <p:spPr>
          <a:xfrm>
            <a:off x="9184173" y="53949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6" name="object 13376"/>
          <p:cNvSpPr/>
          <p:nvPr/>
        </p:nvSpPr>
        <p:spPr>
          <a:xfrm>
            <a:off x="9192763" y="53974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7" name="object 13377"/>
          <p:cNvSpPr/>
          <p:nvPr/>
        </p:nvSpPr>
        <p:spPr>
          <a:xfrm>
            <a:off x="9201354" y="53999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8" name="object 13378"/>
          <p:cNvSpPr/>
          <p:nvPr/>
        </p:nvSpPr>
        <p:spPr>
          <a:xfrm>
            <a:off x="9209944" y="54024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9" name="object 13379"/>
          <p:cNvSpPr/>
          <p:nvPr/>
        </p:nvSpPr>
        <p:spPr>
          <a:xfrm>
            <a:off x="9218534" y="54049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0" name="object 13380"/>
          <p:cNvSpPr/>
          <p:nvPr/>
        </p:nvSpPr>
        <p:spPr>
          <a:xfrm>
            <a:off x="9226767" y="54074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1" name="object 13381"/>
          <p:cNvSpPr/>
          <p:nvPr/>
        </p:nvSpPr>
        <p:spPr>
          <a:xfrm>
            <a:off x="9235357" y="54099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2" name="object 13382"/>
          <p:cNvSpPr/>
          <p:nvPr/>
        </p:nvSpPr>
        <p:spPr>
          <a:xfrm>
            <a:off x="9243948" y="54124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3" name="object 13383"/>
          <p:cNvSpPr/>
          <p:nvPr/>
        </p:nvSpPr>
        <p:spPr>
          <a:xfrm>
            <a:off x="9252539" y="54149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4" name="object 13384"/>
          <p:cNvSpPr/>
          <p:nvPr/>
        </p:nvSpPr>
        <p:spPr>
          <a:xfrm>
            <a:off x="9261130" y="541713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5" name="object 13385"/>
          <p:cNvSpPr/>
          <p:nvPr/>
        </p:nvSpPr>
        <p:spPr>
          <a:xfrm>
            <a:off x="9269362" y="54196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6" name="object 13386"/>
          <p:cNvSpPr/>
          <p:nvPr/>
        </p:nvSpPr>
        <p:spPr>
          <a:xfrm>
            <a:off x="9277953" y="54221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7" name="object 13387"/>
          <p:cNvSpPr/>
          <p:nvPr/>
        </p:nvSpPr>
        <p:spPr>
          <a:xfrm>
            <a:off x="9286543" y="54246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8" name="object 13388"/>
          <p:cNvSpPr/>
          <p:nvPr/>
        </p:nvSpPr>
        <p:spPr>
          <a:xfrm>
            <a:off x="9295133" y="542715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9" name="object 13389"/>
          <p:cNvSpPr/>
          <p:nvPr/>
        </p:nvSpPr>
        <p:spPr>
          <a:xfrm>
            <a:off x="9303724" y="54296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0" name="object 13390"/>
          <p:cNvSpPr/>
          <p:nvPr/>
        </p:nvSpPr>
        <p:spPr>
          <a:xfrm>
            <a:off x="9312314" y="54321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1" name="object 13391"/>
          <p:cNvSpPr/>
          <p:nvPr/>
        </p:nvSpPr>
        <p:spPr>
          <a:xfrm>
            <a:off x="9320547" y="54346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2" name="object 13392"/>
          <p:cNvSpPr/>
          <p:nvPr/>
        </p:nvSpPr>
        <p:spPr>
          <a:xfrm>
            <a:off x="9329137" y="54371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3" name="object 13393"/>
          <p:cNvSpPr/>
          <p:nvPr/>
        </p:nvSpPr>
        <p:spPr>
          <a:xfrm>
            <a:off x="9337728" y="54393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4" name="object 13394"/>
          <p:cNvSpPr/>
          <p:nvPr/>
        </p:nvSpPr>
        <p:spPr>
          <a:xfrm>
            <a:off x="9346318" y="54418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5" name="object 13395"/>
          <p:cNvSpPr/>
          <p:nvPr/>
        </p:nvSpPr>
        <p:spPr>
          <a:xfrm>
            <a:off x="9354908" y="54443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6" name="object 13396"/>
          <p:cNvSpPr/>
          <p:nvPr/>
        </p:nvSpPr>
        <p:spPr>
          <a:xfrm>
            <a:off x="9363499" y="54468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7" name="object 13397"/>
          <p:cNvSpPr/>
          <p:nvPr/>
        </p:nvSpPr>
        <p:spPr>
          <a:xfrm>
            <a:off x="9371731" y="544934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8" name="object 13398"/>
          <p:cNvSpPr/>
          <p:nvPr/>
        </p:nvSpPr>
        <p:spPr>
          <a:xfrm>
            <a:off x="9380322" y="54518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9" name="object 13399"/>
          <p:cNvSpPr/>
          <p:nvPr/>
        </p:nvSpPr>
        <p:spPr>
          <a:xfrm>
            <a:off x="9388912" y="54543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0" name="object 13400"/>
          <p:cNvSpPr/>
          <p:nvPr/>
        </p:nvSpPr>
        <p:spPr>
          <a:xfrm>
            <a:off x="9397503" y="54568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1" name="object 13401"/>
          <p:cNvSpPr/>
          <p:nvPr/>
        </p:nvSpPr>
        <p:spPr>
          <a:xfrm>
            <a:off x="9406094" y="54593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2" name="object 13402"/>
          <p:cNvSpPr/>
          <p:nvPr/>
        </p:nvSpPr>
        <p:spPr>
          <a:xfrm>
            <a:off x="9414684" y="54615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3" name="object 13403"/>
          <p:cNvSpPr/>
          <p:nvPr/>
        </p:nvSpPr>
        <p:spPr>
          <a:xfrm>
            <a:off x="9422917" y="54640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4" name="object 13404"/>
          <p:cNvSpPr/>
          <p:nvPr/>
        </p:nvSpPr>
        <p:spPr>
          <a:xfrm>
            <a:off x="9431507" y="54665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5" name="object 13405"/>
          <p:cNvSpPr/>
          <p:nvPr/>
        </p:nvSpPr>
        <p:spPr>
          <a:xfrm>
            <a:off x="9440098" y="54690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6" name="object 13406"/>
          <p:cNvSpPr/>
          <p:nvPr/>
        </p:nvSpPr>
        <p:spPr>
          <a:xfrm>
            <a:off x="9448688" y="54715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7" name="object 13407"/>
          <p:cNvSpPr/>
          <p:nvPr/>
        </p:nvSpPr>
        <p:spPr>
          <a:xfrm>
            <a:off x="9457279" y="54740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8" name="object 13408"/>
          <p:cNvSpPr/>
          <p:nvPr/>
        </p:nvSpPr>
        <p:spPr>
          <a:xfrm>
            <a:off x="9465511" y="54765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9" name="object 13409"/>
          <p:cNvSpPr/>
          <p:nvPr/>
        </p:nvSpPr>
        <p:spPr>
          <a:xfrm>
            <a:off x="9474102" y="54790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0" name="object 13410"/>
          <p:cNvSpPr/>
          <p:nvPr/>
        </p:nvSpPr>
        <p:spPr>
          <a:xfrm>
            <a:off x="9482692" y="54815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1" name="object 13411"/>
          <p:cNvSpPr/>
          <p:nvPr/>
        </p:nvSpPr>
        <p:spPr>
          <a:xfrm>
            <a:off x="9491282" y="54840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2" name="object 13412"/>
          <p:cNvSpPr/>
          <p:nvPr/>
        </p:nvSpPr>
        <p:spPr>
          <a:xfrm>
            <a:off x="9499873" y="54862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3" name="object 13413"/>
          <p:cNvSpPr/>
          <p:nvPr/>
        </p:nvSpPr>
        <p:spPr>
          <a:xfrm>
            <a:off x="9434371" y="46200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4" name="object 13414"/>
          <p:cNvSpPr/>
          <p:nvPr/>
        </p:nvSpPr>
        <p:spPr>
          <a:xfrm>
            <a:off x="9442961" y="462251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5" name="object 13415"/>
          <p:cNvSpPr/>
          <p:nvPr/>
        </p:nvSpPr>
        <p:spPr>
          <a:xfrm>
            <a:off x="9451194" y="46250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6" name="object 13416"/>
          <p:cNvSpPr/>
          <p:nvPr/>
        </p:nvSpPr>
        <p:spPr>
          <a:xfrm>
            <a:off x="9459784" y="46275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7" name="object 13417"/>
          <p:cNvSpPr/>
          <p:nvPr/>
        </p:nvSpPr>
        <p:spPr>
          <a:xfrm>
            <a:off x="9468374" y="46300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8" name="object 13418"/>
          <p:cNvSpPr/>
          <p:nvPr/>
        </p:nvSpPr>
        <p:spPr>
          <a:xfrm>
            <a:off x="9476965" y="463217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9" name="object 13419"/>
          <p:cNvSpPr/>
          <p:nvPr/>
        </p:nvSpPr>
        <p:spPr>
          <a:xfrm>
            <a:off x="9485555" y="463468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0" name="object 13420"/>
          <p:cNvSpPr/>
          <p:nvPr/>
        </p:nvSpPr>
        <p:spPr>
          <a:xfrm>
            <a:off x="9494146" y="46371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1" name="object 13421"/>
          <p:cNvSpPr/>
          <p:nvPr/>
        </p:nvSpPr>
        <p:spPr>
          <a:xfrm>
            <a:off x="9502378" y="46396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2" name="object 13422"/>
          <p:cNvSpPr/>
          <p:nvPr/>
        </p:nvSpPr>
        <p:spPr>
          <a:xfrm>
            <a:off x="9510969" y="46421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3" name="object 13423"/>
          <p:cNvSpPr/>
          <p:nvPr/>
        </p:nvSpPr>
        <p:spPr>
          <a:xfrm>
            <a:off x="9519560" y="46447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4" name="object 13424"/>
          <p:cNvSpPr/>
          <p:nvPr/>
        </p:nvSpPr>
        <p:spPr>
          <a:xfrm>
            <a:off x="9528150" y="46472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5" name="object 13425"/>
          <p:cNvSpPr/>
          <p:nvPr/>
        </p:nvSpPr>
        <p:spPr>
          <a:xfrm>
            <a:off x="9536741" y="46497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6" name="object 13426"/>
          <p:cNvSpPr/>
          <p:nvPr/>
        </p:nvSpPr>
        <p:spPr>
          <a:xfrm>
            <a:off x="9545331" y="46522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7" name="object 13427"/>
          <p:cNvSpPr/>
          <p:nvPr/>
        </p:nvSpPr>
        <p:spPr>
          <a:xfrm>
            <a:off x="9553564" y="46543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8" name="object 13428"/>
          <p:cNvSpPr/>
          <p:nvPr/>
        </p:nvSpPr>
        <p:spPr>
          <a:xfrm>
            <a:off x="9562154" y="46568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9" name="object 13429"/>
          <p:cNvSpPr/>
          <p:nvPr/>
        </p:nvSpPr>
        <p:spPr>
          <a:xfrm>
            <a:off x="9570744" y="46593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0" name="object 13430"/>
          <p:cNvSpPr/>
          <p:nvPr/>
        </p:nvSpPr>
        <p:spPr>
          <a:xfrm>
            <a:off x="9579335" y="46618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1" name="object 13431"/>
          <p:cNvSpPr/>
          <p:nvPr/>
        </p:nvSpPr>
        <p:spPr>
          <a:xfrm>
            <a:off x="9587925" y="46643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2" name="object 13432"/>
          <p:cNvSpPr/>
          <p:nvPr/>
        </p:nvSpPr>
        <p:spPr>
          <a:xfrm>
            <a:off x="9596516" y="46668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3" name="object 13433"/>
          <p:cNvSpPr/>
          <p:nvPr/>
        </p:nvSpPr>
        <p:spPr>
          <a:xfrm>
            <a:off x="9604748" y="46694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4" name="object 13434"/>
          <p:cNvSpPr/>
          <p:nvPr/>
        </p:nvSpPr>
        <p:spPr>
          <a:xfrm>
            <a:off x="9613339" y="46719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5" name="object 13435"/>
          <p:cNvSpPr/>
          <p:nvPr/>
        </p:nvSpPr>
        <p:spPr>
          <a:xfrm>
            <a:off x="9621929" y="467441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6" name="object 13436"/>
          <p:cNvSpPr/>
          <p:nvPr/>
        </p:nvSpPr>
        <p:spPr>
          <a:xfrm>
            <a:off x="9630519" y="46765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7" name="object 13437"/>
          <p:cNvSpPr/>
          <p:nvPr/>
        </p:nvSpPr>
        <p:spPr>
          <a:xfrm>
            <a:off x="9639110" y="46790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8" name="object 13438"/>
          <p:cNvSpPr/>
          <p:nvPr/>
        </p:nvSpPr>
        <p:spPr>
          <a:xfrm>
            <a:off x="9647701" y="46815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9" name="object 13439"/>
          <p:cNvSpPr/>
          <p:nvPr/>
        </p:nvSpPr>
        <p:spPr>
          <a:xfrm>
            <a:off x="9655933" y="46840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0" name="object 13440"/>
          <p:cNvSpPr/>
          <p:nvPr/>
        </p:nvSpPr>
        <p:spPr>
          <a:xfrm>
            <a:off x="9664524" y="46865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1" name="object 13441"/>
          <p:cNvSpPr/>
          <p:nvPr/>
        </p:nvSpPr>
        <p:spPr>
          <a:xfrm>
            <a:off x="9673114" y="46890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2" name="object 13442"/>
          <p:cNvSpPr/>
          <p:nvPr/>
        </p:nvSpPr>
        <p:spPr>
          <a:xfrm>
            <a:off x="9681705" y="46915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3" name="object 13443"/>
          <p:cNvSpPr/>
          <p:nvPr/>
        </p:nvSpPr>
        <p:spPr>
          <a:xfrm>
            <a:off x="9690295" y="46940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4" name="object 13444"/>
          <p:cNvSpPr/>
          <p:nvPr/>
        </p:nvSpPr>
        <p:spPr>
          <a:xfrm>
            <a:off x="9698528" y="46966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5" name="object 13445"/>
          <p:cNvSpPr/>
          <p:nvPr/>
        </p:nvSpPr>
        <p:spPr>
          <a:xfrm>
            <a:off x="9707118" y="46987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6" name="object 13446"/>
          <p:cNvSpPr/>
          <p:nvPr/>
        </p:nvSpPr>
        <p:spPr>
          <a:xfrm>
            <a:off x="9715709" y="47012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7" name="object 13447"/>
          <p:cNvSpPr/>
          <p:nvPr/>
        </p:nvSpPr>
        <p:spPr>
          <a:xfrm>
            <a:off x="9724299" y="47037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8" name="object 13448"/>
          <p:cNvSpPr/>
          <p:nvPr/>
        </p:nvSpPr>
        <p:spPr>
          <a:xfrm>
            <a:off x="9732890" y="470626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9" name="object 13449"/>
          <p:cNvSpPr/>
          <p:nvPr/>
        </p:nvSpPr>
        <p:spPr>
          <a:xfrm>
            <a:off x="9741480" y="47087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0" name="object 13450"/>
          <p:cNvSpPr/>
          <p:nvPr/>
        </p:nvSpPr>
        <p:spPr>
          <a:xfrm>
            <a:off x="9749713" y="471127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1" name="object 13451"/>
          <p:cNvSpPr/>
          <p:nvPr/>
        </p:nvSpPr>
        <p:spPr>
          <a:xfrm>
            <a:off x="9758303" y="47137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2" name="object 13452"/>
          <p:cNvSpPr/>
          <p:nvPr/>
        </p:nvSpPr>
        <p:spPr>
          <a:xfrm>
            <a:off x="9490567" y="442493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3" name="object 13453"/>
          <p:cNvSpPr/>
          <p:nvPr/>
        </p:nvSpPr>
        <p:spPr>
          <a:xfrm>
            <a:off x="9499157" y="44274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4" name="object 13454"/>
          <p:cNvSpPr/>
          <p:nvPr/>
        </p:nvSpPr>
        <p:spPr>
          <a:xfrm>
            <a:off x="9507748" y="44299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5" name="object 13455"/>
          <p:cNvSpPr/>
          <p:nvPr/>
        </p:nvSpPr>
        <p:spPr>
          <a:xfrm>
            <a:off x="9516338" y="44324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6" name="object 13456"/>
          <p:cNvSpPr/>
          <p:nvPr/>
        </p:nvSpPr>
        <p:spPr>
          <a:xfrm>
            <a:off x="9524928" y="443495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7" name="object 13457"/>
          <p:cNvSpPr/>
          <p:nvPr/>
        </p:nvSpPr>
        <p:spPr>
          <a:xfrm>
            <a:off x="9533161" y="44374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8" name="object 13458"/>
          <p:cNvSpPr/>
          <p:nvPr/>
        </p:nvSpPr>
        <p:spPr>
          <a:xfrm>
            <a:off x="9541751" y="44399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9" name="object 13459"/>
          <p:cNvSpPr/>
          <p:nvPr/>
        </p:nvSpPr>
        <p:spPr>
          <a:xfrm>
            <a:off x="9550342" y="44424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0" name="object 13460"/>
          <p:cNvSpPr/>
          <p:nvPr/>
        </p:nvSpPr>
        <p:spPr>
          <a:xfrm>
            <a:off x="9558932" y="44446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1" name="object 13461"/>
          <p:cNvSpPr/>
          <p:nvPr/>
        </p:nvSpPr>
        <p:spPr>
          <a:xfrm>
            <a:off x="9567523" y="44471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2" name="object 13462"/>
          <p:cNvSpPr/>
          <p:nvPr/>
        </p:nvSpPr>
        <p:spPr>
          <a:xfrm>
            <a:off x="9576113" y="44496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3" name="object 13463"/>
          <p:cNvSpPr/>
          <p:nvPr/>
        </p:nvSpPr>
        <p:spPr>
          <a:xfrm>
            <a:off x="9584346" y="44521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4" name="object 13464"/>
          <p:cNvSpPr/>
          <p:nvPr/>
        </p:nvSpPr>
        <p:spPr>
          <a:xfrm>
            <a:off x="9592936" y="44546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5" name="object 13465"/>
          <p:cNvSpPr/>
          <p:nvPr/>
        </p:nvSpPr>
        <p:spPr>
          <a:xfrm>
            <a:off x="9601527" y="445714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6" name="object 13466"/>
          <p:cNvSpPr/>
          <p:nvPr/>
        </p:nvSpPr>
        <p:spPr>
          <a:xfrm>
            <a:off x="9610118" y="44596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7" name="object 13467"/>
          <p:cNvSpPr/>
          <p:nvPr/>
        </p:nvSpPr>
        <p:spPr>
          <a:xfrm>
            <a:off x="9618708" y="44621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8" name="object 13468"/>
          <p:cNvSpPr/>
          <p:nvPr/>
        </p:nvSpPr>
        <p:spPr>
          <a:xfrm>
            <a:off x="9627299" y="44646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9" name="object 13469"/>
          <p:cNvSpPr/>
          <p:nvPr/>
        </p:nvSpPr>
        <p:spPr>
          <a:xfrm>
            <a:off x="9635531" y="44668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0" name="object 13470"/>
          <p:cNvSpPr/>
          <p:nvPr/>
        </p:nvSpPr>
        <p:spPr>
          <a:xfrm>
            <a:off x="9644122" y="44693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1" name="object 13471"/>
          <p:cNvSpPr/>
          <p:nvPr/>
        </p:nvSpPr>
        <p:spPr>
          <a:xfrm>
            <a:off x="9652712" y="44718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2" name="object 13472"/>
          <p:cNvSpPr/>
          <p:nvPr/>
        </p:nvSpPr>
        <p:spPr>
          <a:xfrm>
            <a:off x="9661302" y="44743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3" name="object 13473"/>
          <p:cNvSpPr/>
          <p:nvPr/>
        </p:nvSpPr>
        <p:spPr>
          <a:xfrm>
            <a:off x="9669893" y="44768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4" name="object 13474"/>
          <p:cNvSpPr/>
          <p:nvPr/>
        </p:nvSpPr>
        <p:spPr>
          <a:xfrm>
            <a:off x="9678483" y="44793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5" name="object 13475"/>
          <p:cNvSpPr/>
          <p:nvPr/>
        </p:nvSpPr>
        <p:spPr>
          <a:xfrm>
            <a:off x="9686716" y="44818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6" name="object 13476"/>
          <p:cNvSpPr/>
          <p:nvPr/>
        </p:nvSpPr>
        <p:spPr>
          <a:xfrm>
            <a:off x="9695306" y="44843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7" name="object 13477"/>
          <p:cNvSpPr/>
          <p:nvPr/>
        </p:nvSpPr>
        <p:spPr>
          <a:xfrm>
            <a:off x="9703897" y="44868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8" name="object 13478"/>
          <p:cNvSpPr/>
          <p:nvPr/>
        </p:nvSpPr>
        <p:spPr>
          <a:xfrm>
            <a:off x="9712487" y="44890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9" name="object 13479"/>
          <p:cNvSpPr/>
          <p:nvPr/>
        </p:nvSpPr>
        <p:spPr>
          <a:xfrm>
            <a:off x="9721077" y="44915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0" name="object 13480"/>
          <p:cNvSpPr/>
          <p:nvPr/>
        </p:nvSpPr>
        <p:spPr>
          <a:xfrm>
            <a:off x="9729310" y="44940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1" name="object 13481"/>
          <p:cNvSpPr/>
          <p:nvPr/>
        </p:nvSpPr>
        <p:spPr>
          <a:xfrm>
            <a:off x="9737900" y="44965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2" name="object 13482"/>
          <p:cNvSpPr/>
          <p:nvPr/>
        </p:nvSpPr>
        <p:spPr>
          <a:xfrm>
            <a:off x="9746491" y="44990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3" name="object 13483"/>
          <p:cNvSpPr/>
          <p:nvPr/>
        </p:nvSpPr>
        <p:spPr>
          <a:xfrm>
            <a:off x="9755082" y="45015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4" name="object 13484"/>
          <p:cNvSpPr/>
          <p:nvPr/>
        </p:nvSpPr>
        <p:spPr>
          <a:xfrm>
            <a:off x="9763672" y="45040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5" name="object 13485"/>
          <p:cNvSpPr/>
          <p:nvPr/>
        </p:nvSpPr>
        <p:spPr>
          <a:xfrm>
            <a:off x="9772263" y="45065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6" name="object 13486"/>
          <p:cNvSpPr/>
          <p:nvPr/>
        </p:nvSpPr>
        <p:spPr>
          <a:xfrm>
            <a:off x="9780495" y="45090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7" name="object 13487"/>
          <p:cNvSpPr/>
          <p:nvPr/>
        </p:nvSpPr>
        <p:spPr>
          <a:xfrm>
            <a:off x="9789086" y="45115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8" name="object 13488"/>
          <p:cNvSpPr/>
          <p:nvPr/>
        </p:nvSpPr>
        <p:spPr>
          <a:xfrm>
            <a:off x="9797676" y="45136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9" name="object 13489"/>
          <p:cNvSpPr/>
          <p:nvPr/>
        </p:nvSpPr>
        <p:spPr>
          <a:xfrm>
            <a:off x="9806267" y="45162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0" name="object 13490"/>
          <p:cNvSpPr/>
          <p:nvPr/>
        </p:nvSpPr>
        <p:spPr>
          <a:xfrm>
            <a:off x="9814857" y="45187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1" name="object 13491"/>
          <p:cNvSpPr/>
          <p:nvPr/>
        </p:nvSpPr>
        <p:spPr>
          <a:xfrm>
            <a:off x="9547121" y="42302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2" name="object 13492"/>
          <p:cNvSpPr/>
          <p:nvPr/>
        </p:nvSpPr>
        <p:spPr>
          <a:xfrm>
            <a:off x="9555711" y="42327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3" name="object 13493"/>
          <p:cNvSpPr/>
          <p:nvPr/>
        </p:nvSpPr>
        <p:spPr>
          <a:xfrm>
            <a:off x="9563944" y="42352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4" name="object 13494"/>
          <p:cNvSpPr/>
          <p:nvPr/>
        </p:nvSpPr>
        <p:spPr>
          <a:xfrm>
            <a:off x="9572534" y="42373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5" name="object 13495"/>
          <p:cNvSpPr/>
          <p:nvPr/>
        </p:nvSpPr>
        <p:spPr>
          <a:xfrm>
            <a:off x="9581125" y="42398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6" name="object 13496"/>
          <p:cNvSpPr/>
          <p:nvPr/>
        </p:nvSpPr>
        <p:spPr>
          <a:xfrm>
            <a:off x="9589715" y="42423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7" name="object 13497"/>
          <p:cNvSpPr/>
          <p:nvPr/>
        </p:nvSpPr>
        <p:spPr>
          <a:xfrm>
            <a:off x="9598305" y="42448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8" name="object 13498"/>
          <p:cNvSpPr/>
          <p:nvPr/>
        </p:nvSpPr>
        <p:spPr>
          <a:xfrm>
            <a:off x="9606896" y="42473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9" name="object 13499"/>
          <p:cNvSpPr/>
          <p:nvPr/>
        </p:nvSpPr>
        <p:spPr>
          <a:xfrm>
            <a:off x="9615128" y="42498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0" name="object 13500"/>
          <p:cNvSpPr/>
          <p:nvPr/>
        </p:nvSpPr>
        <p:spPr>
          <a:xfrm>
            <a:off x="9623719" y="42524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1" name="object 13501"/>
          <p:cNvSpPr/>
          <p:nvPr/>
        </p:nvSpPr>
        <p:spPr>
          <a:xfrm>
            <a:off x="9632309" y="42549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2" name="object 13502"/>
          <p:cNvSpPr/>
          <p:nvPr/>
        </p:nvSpPr>
        <p:spPr>
          <a:xfrm>
            <a:off x="9640900" y="42574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3" name="object 13503"/>
          <p:cNvSpPr/>
          <p:nvPr/>
        </p:nvSpPr>
        <p:spPr>
          <a:xfrm>
            <a:off x="9649490" y="42595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4" name="object 13504"/>
          <p:cNvSpPr/>
          <p:nvPr/>
        </p:nvSpPr>
        <p:spPr>
          <a:xfrm>
            <a:off x="9658081" y="42620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5" name="object 13505"/>
          <p:cNvSpPr/>
          <p:nvPr/>
        </p:nvSpPr>
        <p:spPr>
          <a:xfrm>
            <a:off x="9666313" y="42645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6" name="object 13506"/>
          <p:cNvSpPr/>
          <p:nvPr/>
        </p:nvSpPr>
        <p:spPr>
          <a:xfrm>
            <a:off x="9674904" y="426708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7" name="object 13507"/>
          <p:cNvSpPr/>
          <p:nvPr/>
        </p:nvSpPr>
        <p:spPr>
          <a:xfrm>
            <a:off x="9683494" y="42695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8" name="object 13508"/>
          <p:cNvSpPr/>
          <p:nvPr/>
        </p:nvSpPr>
        <p:spPr>
          <a:xfrm>
            <a:off x="9692085" y="42720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9" name="object 13509"/>
          <p:cNvSpPr/>
          <p:nvPr/>
        </p:nvSpPr>
        <p:spPr>
          <a:xfrm>
            <a:off x="9700676" y="42745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0" name="object 13510"/>
          <p:cNvSpPr/>
          <p:nvPr/>
        </p:nvSpPr>
        <p:spPr>
          <a:xfrm>
            <a:off x="9709266" y="42771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1" name="object 13511"/>
          <p:cNvSpPr/>
          <p:nvPr/>
        </p:nvSpPr>
        <p:spPr>
          <a:xfrm>
            <a:off x="9717499" y="42796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2" name="object 13512"/>
          <p:cNvSpPr/>
          <p:nvPr/>
        </p:nvSpPr>
        <p:spPr>
          <a:xfrm>
            <a:off x="9726089" y="42817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3" name="object 13513"/>
          <p:cNvSpPr/>
          <p:nvPr/>
        </p:nvSpPr>
        <p:spPr>
          <a:xfrm>
            <a:off x="9734679" y="42842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4" name="object 13514"/>
          <p:cNvSpPr/>
          <p:nvPr/>
        </p:nvSpPr>
        <p:spPr>
          <a:xfrm>
            <a:off x="9743270" y="42867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5" name="object 13515"/>
          <p:cNvSpPr/>
          <p:nvPr/>
        </p:nvSpPr>
        <p:spPr>
          <a:xfrm>
            <a:off x="9751860" y="42892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6" name="object 13516"/>
          <p:cNvSpPr/>
          <p:nvPr/>
        </p:nvSpPr>
        <p:spPr>
          <a:xfrm>
            <a:off x="9760093" y="42917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7" name="object 13517"/>
          <p:cNvSpPr/>
          <p:nvPr/>
        </p:nvSpPr>
        <p:spPr>
          <a:xfrm>
            <a:off x="9768683" y="429428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8" name="object 13518"/>
          <p:cNvSpPr/>
          <p:nvPr/>
        </p:nvSpPr>
        <p:spPr>
          <a:xfrm>
            <a:off x="9777274" y="42967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9" name="object 13519"/>
          <p:cNvSpPr/>
          <p:nvPr/>
        </p:nvSpPr>
        <p:spPr>
          <a:xfrm>
            <a:off x="9785864" y="42992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0" name="object 13520"/>
          <p:cNvSpPr/>
          <p:nvPr/>
        </p:nvSpPr>
        <p:spPr>
          <a:xfrm>
            <a:off x="9794454" y="43018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1" name="object 13521"/>
          <p:cNvSpPr/>
          <p:nvPr/>
        </p:nvSpPr>
        <p:spPr>
          <a:xfrm>
            <a:off x="9803045" y="43039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2" name="object 13522"/>
          <p:cNvSpPr/>
          <p:nvPr/>
        </p:nvSpPr>
        <p:spPr>
          <a:xfrm>
            <a:off x="9811277" y="43064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3" name="object 13523"/>
          <p:cNvSpPr/>
          <p:nvPr/>
        </p:nvSpPr>
        <p:spPr>
          <a:xfrm>
            <a:off x="9819868" y="43089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4" name="object 13524"/>
          <p:cNvSpPr/>
          <p:nvPr/>
        </p:nvSpPr>
        <p:spPr>
          <a:xfrm>
            <a:off x="9828458" y="43114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5" name="object 13525"/>
          <p:cNvSpPr/>
          <p:nvPr/>
        </p:nvSpPr>
        <p:spPr>
          <a:xfrm>
            <a:off x="9837049" y="43139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6" name="object 13526"/>
          <p:cNvSpPr/>
          <p:nvPr/>
        </p:nvSpPr>
        <p:spPr>
          <a:xfrm>
            <a:off x="9845640" y="431647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7" name="object 13527"/>
          <p:cNvSpPr/>
          <p:nvPr/>
        </p:nvSpPr>
        <p:spPr>
          <a:xfrm>
            <a:off x="9854230" y="431898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8" name="object 13528"/>
          <p:cNvSpPr/>
          <p:nvPr/>
        </p:nvSpPr>
        <p:spPr>
          <a:xfrm>
            <a:off x="9862463" y="43214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9" name="object 13529"/>
          <p:cNvSpPr/>
          <p:nvPr/>
        </p:nvSpPr>
        <p:spPr>
          <a:xfrm>
            <a:off x="9871053" y="43239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0" name="object 13530"/>
          <p:cNvSpPr/>
          <p:nvPr/>
        </p:nvSpPr>
        <p:spPr>
          <a:xfrm>
            <a:off x="9603316" y="40351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1" name="object 13531"/>
          <p:cNvSpPr/>
          <p:nvPr/>
        </p:nvSpPr>
        <p:spPr>
          <a:xfrm>
            <a:off x="9611907" y="40376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2" name="object 13532"/>
          <p:cNvSpPr/>
          <p:nvPr/>
        </p:nvSpPr>
        <p:spPr>
          <a:xfrm>
            <a:off x="9620498" y="40401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3" name="object 13533"/>
          <p:cNvSpPr/>
          <p:nvPr/>
        </p:nvSpPr>
        <p:spPr>
          <a:xfrm>
            <a:off x="9629088" y="40426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4" name="object 13534"/>
          <p:cNvSpPr/>
          <p:nvPr/>
        </p:nvSpPr>
        <p:spPr>
          <a:xfrm>
            <a:off x="9637679" y="40451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5" name="object 13535"/>
          <p:cNvSpPr/>
          <p:nvPr/>
        </p:nvSpPr>
        <p:spPr>
          <a:xfrm>
            <a:off x="9645911" y="40476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6" name="object 13536"/>
          <p:cNvSpPr/>
          <p:nvPr/>
        </p:nvSpPr>
        <p:spPr>
          <a:xfrm>
            <a:off x="9654502" y="40498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7" name="object 13537"/>
          <p:cNvSpPr/>
          <p:nvPr/>
        </p:nvSpPr>
        <p:spPr>
          <a:xfrm>
            <a:off x="9663092" y="40523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8" name="object 13538"/>
          <p:cNvSpPr/>
          <p:nvPr/>
        </p:nvSpPr>
        <p:spPr>
          <a:xfrm>
            <a:off x="9671683" y="40548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9" name="object 13539"/>
          <p:cNvSpPr/>
          <p:nvPr/>
        </p:nvSpPr>
        <p:spPr>
          <a:xfrm>
            <a:off x="9680273" y="40573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0" name="object 13540"/>
          <p:cNvSpPr/>
          <p:nvPr/>
        </p:nvSpPr>
        <p:spPr>
          <a:xfrm>
            <a:off x="9688863" y="40598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1" name="object 13541"/>
          <p:cNvSpPr/>
          <p:nvPr/>
        </p:nvSpPr>
        <p:spPr>
          <a:xfrm>
            <a:off x="9697096" y="40623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2" name="object 13542"/>
          <p:cNvSpPr/>
          <p:nvPr/>
        </p:nvSpPr>
        <p:spPr>
          <a:xfrm>
            <a:off x="9705686" y="40648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3" name="object 13543"/>
          <p:cNvSpPr/>
          <p:nvPr/>
        </p:nvSpPr>
        <p:spPr>
          <a:xfrm>
            <a:off x="9714277" y="40673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4" name="object 13544"/>
          <p:cNvSpPr/>
          <p:nvPr/>
        </p:nvSpPr>
        <p:spPr>
          <a:xfrm>
            <a:off x="9722867" y="40698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5" name="object 13545"/>
          <p:cNvSpPr/>
          <p:nvPr/>
        </p:nvSpPr>
        <p:spPr>
          <a:xfrm>
            <a:off x="9731458" y="40720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6" name="object 13546"/>
          <p:cNvSpPr/>
          <p:nvPr/>
        </p:nvSpPr>
        <p:spPr>
          <a:xfrm>
            <a:off x="9740048" y="40745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7" name="object 13547"/>
          <p:cNvSpPr/>
          <p:nvPr/>
        </p:nvSpPr>
        <p:spPr>
          <a:xfrm>
            <a:off x="9748281" y="40770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8" name="object 13548"/>
          <p:cNvSpPr/>
          <p:nvPr/>
        </p:nvSpPr>
        <p:spPr>
          <a:xfrm>
            <a:off x="9756871" y="40795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9" name="object 13549"/>
          <p:cNvSpPr/>
          <p:nvPr/>
        </p:nvSpPr>
        <p:spPr>
          <a:xfrm>
            <a:off x="9765462" y="40820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0" name="object 13550"/>
          <p:cNvSpPr/>
          <p:nvPr/>
        </p:nvSpPr>
        <p:spPr>
          <a:xfrm>
            <a:off x="9774053" y="40845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1" name="object 13551"/>
          <p:cNvSpPr/>
          <p:nvPr/>
        </p:nvSpPr>
        <p:spPr>
          <a:xfrm>
            <a:off x="9782643" y="40870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2" name="object 13552"/>
          <p:cNvSpPr/>
          <p:nvPr/>
        </p:nvSpPr>
        <p:spPr>
          <a:xfrm>
            <a:off x="9790876" y="40895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3" name="object 13553"/>
          <p:cNvSpPr/>
          <p:nvPr/>
        </p:nvSpPr>
        <p:spPr>
          <a:xfrm>
            <a:off x="9799466" y="40920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4" name="object 13554"/>
          <p:cNvSpPr/>
          <p:nvPr/>
        </p:nvSpPr>
        <p:spPr>
          <a:xfrm>
            <a:off x="9808057" y="40941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5" name="object 13555"/>
          <p:cNvSpPr/>
          <p:nvPr/>
        </p:nvSpPr>
        <p:spPr>
          <a:xfrm>
            <a:off x="9816647" y="40967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6" name="object 13556"/>
          <p:cNvSpPr/>
          <p:nvPr/>
        </p:nvSpPr>
        <p:spPr>
          <a:xfrm>
            <a:off x="9825237" y="40992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7" name="object 13557"/>
          <p:cNvSpPr/>
          <p:nvPr/>
        </p:nvSpPr>
        <p:spPr>
          <a:xfrm>
            <a:off x="9833828" y="41017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8" name="object 13558"/>
          <p:cNvSpPr/>
          <p:nvPr/>
        </p:nvSpPr>
        <p:spPr>
          <a:xfrm>
            <a:off x="9842060" y="41042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9" name="object 13559"/>
          <p:cNvSpPr/>
          <p:nvPr/>
        </p:nvSpPr>
        <p:spPr>
          <a:xfrm>
            <a:off x="9850651" y="41067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0" name="object 13560"/>
          <p:cNvSpPr/>
          <p:nvPr/>
        </p:nvSpPr>
        <p:spPr>
          <a:xfrm>
            <a:off x="9859241" y="410923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1" name="object 13561"/>
          <p:cNvSpPr/>
          <p:nvPr/>
        </p:nvSpPr>
        <p:spPr>
          <a:xfrm>
            <a:off x="9867831" y="41117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2" name="object 13562"/>
          <p:cNvSpPr/>
          <p:nvPr/>
        </p:nvSpPr>
        <p:spPr>
          <a:xfrm>
            <a:off x="9876422" y="41142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3" name="object 13563"/>
          <p:cNvSpPr/>
          <p:nvPr/>
        </p:nvSpPr>
        <p:spPr>
          <a:xfrm>
            <a:off x="9885012" y="41163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4" name="object 13564"/>
          <p:cNvSpPr/>
          <p:nvPr/>
        </p:nvSpPr>
        <p:spPr>
          <a:xfrm>
            <a:off x="9893245" y="41188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5" name="object 13565"/>
          <p:cNvSpPr/>
          <p:nvPr/>
        </p:nvSpPr>
        <p:spPr>
          <a:xfrm>
            <a:off x="9901835" y="41214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6" name="object 13566"/>
          <p:cNvSpPr/>
          <p:nvPr/>
        </p:nvSpPr>
        <p:spPr>
          <a:xfrm>
            <a:off x="9910426" y="41239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7" name="object 13567"/>
          <p:cNvSpPr/>
          <p:nvPr/>
        </p:nvSpPr>
        <p:spPr>
          <a:xfrm>
            <a:off x="9919017" y="412641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8" name="object 13568"/>
          <p:cNvSpPr/>
          <p:nvPr/>
        </p:nvSpPr>
        <p:spPr>
          <a:xfrm>
            <a:off x="9927607" y="41289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9" name="object 13569"/>
          <p:cNvSpPr/>
          <p:nvPr/>
        </p:nvSpPr>
        <p:spPr>
          <a:xfrm>
            <a:off x="9659870" y="38400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0" name="object 13570"/>
          <p:cNvSpPr/>
          <p:nvPr/>
        </p:nvSpPr>
        <p:spPr>
          <a:xfrm>
            <a:off x="9668461" y="38425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1" name="object 13571"/>
          <p:cNvSpPr/>
          <p:nvPr/>
        </p:nvSpPr>
        <p:spPr>
          <a:xfrm>
            <a:off x="9676693" y="38450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2" name="object 13572"/>
          <p:cNvSpPr/>
          <p:nvPr/>
        </p:nvSpPr>
        <p:spPr>
          <a:xfrm>
            <a:off x="9685284" y="38475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3" name="object 13573"/>
          <p:cNvSpPr/>
          <p:nvPr/>
        </p:nvSpPr>
        <p:spPr>
          <a:xfrm>
            <a:off x="9693874" y="38500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4" name="object 13574"/>
          <p:cNvSpPr/>
          <p:nvPr/>
        </p:nvSpPr>
        <p:spPr>
          <a:xfrm>
            <a:off x="9702465" y="38525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5" name="object 13575"/>
          <p:cNvSpPr/>
          <p:nvPr/>
        </p:nvSpPr>
        <p:spPr>
          <a:xfrm>
            <a:off x="9711056" y="38550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6" name="object 13576"/>
          <p:cNvSpPr/>
          <p:nvPr/>
        </p:nvSpPr>
        <p:spPr>
          <a:xfrm>
            <a:off x="9719646" y="38576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7" name="object 13577"/>
          <p:cNvSpPr/>
          <p:nvPr/>
        </p:nvSpPr>
        <p:spPr>
          <a:xfrm>
            <a:off x="9727879" y="38601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8" name="object 13578"/>
          <p:cNvSpPr/>
          <p:nvPr/>
        </p:nvSpPr>
        <p:spPr>
          <a:xfrm>
            <a:off x="9736469" y="38622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9" name="object 13579"/>
          <p:cNvSpPr/>
          <p:nvPr/>
        </p:nvSpPr>
        <p:spPr>
          <a:xfrm>
            <a:off x="9745060" y="38647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0" name="object 13580"/>
          <p:cNvSpPr/>
          <p:nvPr/>
        </p:nvSpPr>
        <p:spPr>
          <a:xfrm>
            <a:off x="9753650" y="38672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1" name="object 13581"/>
          <p:cNvSpPr/>
          <p:nvPr/>
        </p:nvSpPr>
        <p:spPr>
          <a:xfrm>
            <a:off x="9762240" y="38697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2" name="object 13582"/>
          <p:cNvSpPr/>
          <p:nvPr/>
        </p:nvSpPr>
        <p:spPr>
          <a:xfrm>
            <a:off x="9770831" y="38722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3" name="object 13583"/>
          <p:cNvSpPr/>
          <p:nvPr/>
        </p:nvSpPr>
        <p:spPr>
          <a:xfrm>
            <a:off x="9779063" y="38747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4" name="object 13584"/>
          <p:cNvSpPr/>
          <p:nvPr/>
        </p:nvSpPr>
        <p:spPr>
          <a:xfrm>
            <a:off x="9787654" y="38772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5" name="object 13585"/>
          <p:cNvSpPr/>
          <p:nvPr/>
        </p:nvSpPr>
        <p:spPr>
          <a:xfrm>
            <a:off x="9796244" y="38797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6" name="object 13586"/>
          <p:cNvSpPr/>
          <p:nvPr/>
        </p:nvSpPr>
        <p:spPr>
          <a:xfrm>
            <a:off x="9804835" y="38822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7" name="object 13587"/>
          <p:cNvSpPr/>
          <p:nvPr/>
        </p:nvSpPr>
        <p:spPr>
          <a:xfrm>
            <a:off x="9813425" y="38844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8" name="object 13588"/>
          <p:cNvSpPr/>
          <p:nvPr/>
        </p:nvSpPr>
        <p:spPr>
          <a:xfrm>
            <a:off x="9821658" y="38869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9" name="object 13589"/>
          <p:cNvSpPr/>
          <p:nvPr/>
        </p:nvSpPr>
        <p:spPr>
          <a:xfrm>
            <a:off x="9830248" y="38894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0" name="object 13590"/>
          <p:cNvSpPr/>
          <p:nvPr/>
        </p:nvSpPr>
        <p:spPr>
          <a:xfrm>
            <a:off x="9838838" y="38919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1" name="object 13591"/>
          <p:cNvSpPr/>
          <p:nvPr/>
        </p:nvSpPr>
        <p:spPr>
          <a:xfrm>
            <a:off x="9847429" y="389446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2" name="object 13592"/>
          <p:cNvSpPr/>
          <p:nvPr/>
        </p:nvSpPr>
        <p:spPr>
          <a:xfrm>
            <a:off x="9856020" y="38969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3" name="object 13593"/>
          <p:cNvSpPr/>
          <p:nvPr/>
        </p:nvSpPr>
        <p:spPr>
          <a:xfrm>
            <a:off x="9864611" y="389947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4" name="object 13594"/>
          <p:cNvSpPr/>
          <p:nvPr/>
        </p:nvSpPr>
        <p:spPr>
          <a:xfrm>
            <a:off x="9872843" y="39019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5" name="object 13595"/>
          <p:cNvSpPr/>
          <p:nvPr/>
        </p:nvSpPr>
        <p:spPr>
          <a:xfrm>
            <a:off x="9881434" y="39044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6" name="object 13596"/>
          <p:cNvSpPr/>
          <p:nvPr/>
        </p:nvSpPr>
        <p:spPr>
          <a:xfrm>
            <a:off x="9890024" y="39066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7" name="object 13597"/>
          <p:cNvSpPr/>
          <p:nvPr/>
        </p:nvSpPr>
        <p:spPr>
          <a:xfrm>
            <a:off x="9898614" y="39091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8" name="object 13598"/>
          <p:cNvSpPr/>
          <p:nvPr/>
        </p:nvSpPr>
        <p:spPr>
          <a:xfrm>
            <a:off x="9907205" y="39116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9" name="object 13599"/>
          <p:cNvSpPr/>
          <p:nvPr/>
        </p:nvSpPr>
        <p:spPr>
          <a:xfrm>
            <a:off x="9915795" y="39141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0" name="object 13600"/>
          <p:cNvSpPr/>
          <p:nvPr/>
        </p:nvSpPr>
        <p:spPr>
          <a:xfrm>
            <a:off x="9924028" y="39166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1" name="object 13601"/>
          <p:cNvSpPr/>
          <p:nvPr/>
        </p:nvSpPr>
        <p:spPr>
          <a:xfrm>
            <a:off x="9932618" y="39191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2" name="object 13602"/>
          <p:cNvSpPr/>
          <p:nvPr/>
        </p:nvSpPr>
        <p:spPr>
          <a:xfrm>
            <a:off x="9941209" y="39216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3" name="object 13603"/>
          <p:cNvSpPr/>
          <p:nvPr/>
        </p:nvSpPr>
        <p:spPr>
          <a:xfrm>
            <a:off x="9949799" y="39241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4" name="object 13604"/>
          <p:cNvSpPr/>
          <p:nvPr/>
        </p:nvSpPr>
        <p:spPr>
          <a:xfrm>
            <a:off x="9958389" y="39266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5" name="object 13605"/>
          <p:cNvSpPr/>
          <p:nvPr/>
        </p:nvSpPr>
        <p:spPr>
          <a:xfrm>
            <a:off x="9966980" y="39291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6" name="object 13606"/>
          <p:cNvSpPr/>
          <p:nvPr/>
        </p:nvSpPr>
        <p:spPr>
          <a:xfrm>
            <a:off x="9975212" y="39313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7" name="object 13607"/>
          <p:cNvSpPr/>
          <p:nvPr/>
        </p:nvSpPr>
        <p:spPr>
          <a:xfrm>
            <a:off x="9983803" y="39338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8" name="object 13608"/>
          <p:cNvSpPr/>
          <p:nvPr/>
        </p:nvSpPr>
        <p:spPr>
          <a:xfrm>
            <a:off x="9716067" y="364534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9" name="object 13609"/>
          <p:cNvSpPr/>
          <p:nvPr/>
        </p:nvSpPr>
        <p:spPr>
          <a:xfrm>
            <a:off x="9724657" y="36478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0" name="object 13610"/>
          <p:cNvSpPr/>
          <p:nvPr/>
        </p:nvSpPr>
        <p:spPr>
          <a:xfrm>
            <a:off x="9733247" y="36503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1" name="object 13611"/>
          <p:cNvSpPr/>
          <p:nvPr/>
        </p:nvSpPr>
        <p:spPr>
          <a:xfrm>
            <a:off x="9741838" y="36525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2" name="object 13612"/>
          <p:cNvSpPr/>
          <p:nvPr/>
        </p:nvSpPr>
        <p:spPr>
          <a:xfrm>
            <a:off x="9750428" y="36550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3" name="object 13613"/>
          <p:cNvSpPr/>
          <p:nvPr/>
        </p:nvSpPr>
        <p:spPr>
          <a:xfrm>
            <a:off x="9758661" y="36575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4" name="object 13614"/>
          <p:cNvSpPr/>
          <p:nvPr/>
        </p:nvSpPr>
        <p:spPr>
          <a:xfrm>
            <a:off x="9767251" y="36600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5" name="object 13615"/>
          <p:cNvSpPr/>
          <p:nvPr/>
        </p:nvSpPr>
        <p:spPr>
          <a:xfrm>
            <a:off x="9775842" y="36625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6" name="object 13616"/>
          <p:cNvSpPr/>
          <p:nvPr/>
        </p:nvSpPr>
        <p:spPr>
          <a:xfrm>
            <a:off x="9784433" y="36650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7" name="object 13617"/>
          <p:cNvSpPr/>
          <p:nvPr/>
        </p:nvSpPr>
        <p:spPr>
          <a:xfrm>
            <a:off x="9793023" y="36675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8" name="object 13618"/>
          <p:cNvSpPr/>
          <p:nvPr/>
        </p:nvSpPr>
        <p:spPr>
          <a:xfrm>
            <a:off x="9801614" y="36700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9" name="object 13619"/>
          <p:cNvSpPr/>
          <p:nvPr/>
        </p:nvSpPr>
        <p:spPr>
          <a:xfrm>
            <a:off x="9809846" y="36725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0" name="object 13620"/>
          <p:cNvSpPr/>
          <p:nvPr/>
        </p:nvSpPr>
        <p:spPr>
          <a:xfrm>
            <a:off x="9818437" y="36750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1" name="object 13621"/>
          <p:cNvSpPr/>
          <p:nvPr/>
        </p:nvSpPr>
        <p:spPr>
          <a:xfrm>
            <a:off x="9827027" y="36772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2" name="object 13622"/>
          <p:cNvSpPr/>
          <p:nvPr/>
        </p:nvSpPr>
        <p:spPr>
          <a:xfrm>
            <a:off x="9835618" y="36797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3" name="object 13623"/>
          <p:cNvSpPr/>
          <p:nvPr/>
        </p:nvSpPr>
        <p:spPr>
          <a:xfrm>
            <a:off x="9844208" y="36822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4" name="object 13624"/>
          <p:cNvSpPr/>
          <p:nvPr/>
        </p:nvSpPr>
        <p:spPr>
          <a:xfrm>
            <a:off x="9852798" y="36847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5" name="object 13625"/>
          <p:cNvSpPr/>
          <p:nvPr/>
        </p:nvSpPr>
        <p:spPr>
          <a:xfrm>
            <a:off x="9861031" y="36872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6" name="object 13626"/>
          <p:cNvSpPr/>
          <p:nvPr/>
        </p:nvSpPr>
        <p:spPr>
          <a:xfrm>
            <a:off x="9869621" y="36897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7" name="object 13627"/>
          <p:cNvSpPr/>
          <p:nvPr/>
        </p:nvSpPr>
        <p:spPr>
          <a:xfrm>
            <a:off x="9878212" y="36922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8" name="object 13628"/>
          <p:cNvSpPr/>
          <p:nvPr/>
        </p:nvSpPr>
        <p:spPr>
          <a:xfrm>
            <a:off x="9886802" y="36947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9" name="object 13629"/>
          <p:cNvSpPr/>
          <p:nvPr/>
        </p:nvSpPr>
        <p:spPr>
          <a:xfrm>
            <a:off x="9895392" y="36972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0" name="object 13630"/>
          <p:cNvSpPr/>
          <p:nvPr/>
        </p:nvSpPr>
        <p:spPr>
          <a:xfrm>
            <a:off x="9903625" y="36993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1" name="object 13631"/>
          <p:cNvSpPr/>
          <p:nvPr/>
        </p:nvSpPr>
        <p:spPr>
          <a:xfrm>
            <a:off x="9912215" y="37018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2" name="object 13632"/>
          <p:cNvSpPr/>
          <p:nvPr/>
        </p:nvSpPr>
        <p:spPr>
          <a:xfrm>
            <a:off x="9920806" y="37044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3" name="object 13633"/>
          <p:cNvSpPr/>
          <p:nvPr/>
        </p:nvSpPr>
        <p:spPr>
          <a:xfrm>
            <a:off x="9929397" y="37069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4" name="object 13634"/>
          <p:cNvSpPr/>
          <p:nvPr/>
        </p:nvSpPr>
        <p:spPr>
          <a:xfrm>
            <a:off x="9937987" y="37094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5" name="object 13635"/>
          <p:cNvSpPr/>
          <p:nvPr/>
        </p:nvSpPr>
        <p:spPr>
          <a:xfrm>
            <a:off x="9946578" y="37119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6" name="object 13636"/>
          <p:cNvSpPr/>
          <p:nvPr/>
        </p:nvSpPr>
        <p:spPr>
          <a:xfrm>
            <a:off x="9954810" y="37144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7" name="object 13637"/>
          <p:cNvSpPr/>
          <p:nvPr/>
        </p:nvSpPr>
        <p:spPr>
          <a:xfrm>
            <a:off x="9963401" y="37169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8" name="object 13638"/>
          <p:cNvSpPr/>
          <p:nvPr/>
        </p:nvSpPr>
        <p:spPr>
          <a:xfrm>
            <a:off x="9971991" y="37194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9" name="object 13639"/>
          <p:cNvSpPr/>
          <p:nvPr/>
        </p:nvSpPr>
        <p:spPr>
          <a:xfrm>
            <a:off x="9980582" y="37215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0" name="object 13640"/>
          <p:cNvSpPr/>
          <p:nvPr/>
        </p:nvSpPr>
        <p:spPr>
          <a:xfrm>
            <a:off x="9989172" y="37240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1" name="object 13641"/>
          <p:cNvSpPr/>
          <p:nvPr/>
        </p:nvSpPr>
        <p:spPr>
          <a:xfrm>
            <a:off x="9997763" y="37265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2" name="object 13642"/>
          <p:cNvSpPr/>
          <p:nvPr/>
        </p:nvSpPr>
        <p:spPr>
          <a:xfrm>
            <a:off x="10005995" y="37291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3" name="object 13643"/>
          <p:cNvSpPr/>
          <p:nvPr/>
        </p:nvSpPr>
        <p:spPr>
          <a:xfrm>
            <a:off x="10014586" y="37316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4" name="object 13644"/>
          <p:cNvSpPr/>
          <p:nvPr/>
        </p:nvSpPr>
        <p:spPr>
          <a:xfrm>
            <a:off x="10023176" y="37341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5" name="object 13645"/>
          <p:cNvSpPr/>
          <p:nvPr/>
        </p:nvSpPr>
        <p:spPr>
          <a:xfrm>
            <a:off x="10031766" y="37366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6" name="object 13646"/>
          <p:cNvSpPr/>
          <p:nvPr/>
        </p:nvSpPr>
        <p:spPr>
          <a:xfrm>
            <a:off x="10040357" y="37391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7" name="object 13647"/>
          <p:cNvSpPr/>
          <p:nvPr/>
        </p:nvSpPr>
        <p:spPr>
          <a:xfrm>
            <a:off x="9400367" y="460998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8" name="object 13648"/>
          <p:cNvSpPr/>
          <p:nvPr/>
        </p:nvSpPr>
        <p:spPr>
          <a:xfrm>
            <a:off x="9408599" y="46124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9" name="object 13649"/>
          <p:cNvSpPr/>
          <p:nvPr/>
        </p:nvSpPr>
        <p:spPr>
          <a:xfrm>
            <a:off x="9417190" y="461499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0" name="object 13650"/>
          <p:cNvSpPr/>
          <p:nvPr/>
        </p:nvSpPr>
        <p:spPr>
          <a:xfrm>
            <a:off x="9425780" y="46175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1" name="object 13651"/>
          <p:cNvSpPr/>
          <p:nvPr/>
        </p:nvSpPr>
        <p:spPr>
          <a:xfrm>
            <a:off x="9481976" y="44224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2" name="object 13652"/>
          <p:cNvSpPr/>
          <p:nvPr/>
        </p:nvSpPr>
        <p:spPr>
          <a:xfrm>
            <a:off x="9456563" y="44152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3" name="object 13653"/>
          <p:cNvSpPr/>
          <p:nvPr/>
        </p:nvSpPr>
        <p:spPr>
          <a:xfrm>
            <a:off x="9465153" y="44177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4" name="object 13654"/>
          <p:cNvSpPr/>
          <p:nvPr/>
        </p:nvSpPr>
        <p:spPr>
          <a:xfrm>
            <a:off x="9473744" y="44202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5" name="object 13655"/>
          <p:cNvSpPr/>
          <p:nvPr/>
        </p:nvSpPr>
        <p:spPr>
          <a:xfrm>
            <a:off x="9538530" y="42277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6" name="object 13656"/>
          <p:cNvSpPr/>
          <p:nvPr/>
        </p:nvSpPr>
        <p:spPr>
          <a:xfrm>
            <a:off x="9512758" y="42201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7" name="object 13657"/>
          <p:cNvSpPr/>
          <p:nvPr/>
        </p:nvSpPr>
        <p:spPr>
          <a:xfrm>
            <a:off x="9521349" y="42226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8" name="object 13658"/>
          <p:cNvSpPr/>
          <p:nvPr/>
        </p:nvSpPr>
        <p:spPr>
          <a:xfrm>
            <a:off x="9529940" y="42252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9" name="object 13659"/>
          <p:cNvSpPr/>
          <p:nvPr/>
        </p:nvSpPr>
        <p:spPr>
          <a:xfrm>
            <a:off x="9594726" y="40326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0" name="object 13660"/>
          <p:cNvSpPr/>
          <p:nvPr/>
        </p:nvSpPr>
        <p:spPr>
          <a:xfrm>
            <a:off x="9569312" y="40254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1" name="object 13661"/>
          <p:cNvSpPr/>
          <p:nvPr/>
        </p:nvSpPr>
        <p:spPr>
          <a:xfrm>
            <a:off x="9577903" y="40276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2" name="object 13662"/>
          <p:cNvSpPr/>
          <p:nvPr/>
        </p:nvSpPr>
        <p:spPr>
          <a:xfrm>
            <a:off x="9586493" y="40301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3" name="object 13663"/>
          <p:cNvSpPr/>
          <p:nvPr/>
        </p:nvSpPr>
        <p:spPr>
          <a:xfrm>
            <a:off x="9651280" y="38379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4" name="object 13664"/>
          <p:cNvSpPr/>
          <p:nvPr/>
        </p:nvSpPr>
        <p:spPr>
          <a:xfrm>
            <a:off x="9625509" y="38303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5" name="object 13665"/>
          <p:cNvSpPr/>
          <p:nvPr/>
        </p:nvSpPr>
        <p:spPr>
          <a:xfrm>
            <a:off x="9634099" y="38329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6" name="object 13666"/>
          <p:cNvSpPr/>
          <p:nvPr/>
        </p:nvSpPr>
        <p:spPr>
          <a:xfrm>
            <a:off x="9642689" y="38354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7" name="object 13667"/>
          <p:cNvSpPr/>
          <p:nvPr/>
        </p:nvSpPr>
        <p:spPr>
          <a:xfrm>
            <a:off x="9707476" y="36428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8" name="object 13668"/>
          <p:cNvSpPr/>
          <p:nvPr/>
        </p:nvSpPr>
        <p:spPr>
          <a:xfrm>
            <a:off x="9682063" y="36353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9" name="object 13669"/>
          <p:cNvSpPr/>
          <p:nvPr/>
        </p:nvSpPr>
        <p:spPr>
          <a:xfrm>
            <a:off x="9690653" y="36378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0" name="object 13670"/>
          <p:cNvSpPr/>
          <p:nvPr/>
        </p:nvSpPr>
        <p:spPr>
          <a:xfrm>
            <a:off x="9699244" y="36403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1" name="object 13671"/>
          <p:cNvSpPr/>
          <p:nvPr/>
        </p:nvSpPr>
        <p:spPr>
          <a:xfrm>
            <a:off x="8987666" y="60424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2" name="object 13672"/>
          <p:cNvSpPr/>
          <p:nvPr/>
        </p:nvSpPr>
        <p:spPr>
          <a:xfrm>
            <a:off x="8996257" y="60449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3" name="object 13673"/>
          <p:cNvSpPr/>
          <p:nvPr/>
        </p:nvSpPr>
        <p:spPr>
          <a:xfrm>
            <a:off x="9004847" y="60474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4" name="object 13674"/>
          <p:cNvSpPr/>
          <p:nvPr/>
        </p:nvSpPr>
        <p:spPr>
          <a:xfrm>
            <a:off x="9013437" y="60499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5" name="object 13675"/>
          <p:cNvSpPr/>
          <p:nvPr/>
        </p:nvSpPr>
        <p:spPr>
          <a:xfrm>
            <a:off x="9022028" y="60524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6" name="object 13676"/>
          <p:cNvSpPr/>
          <p:nvPr/>
        </p:nvSpPr>
        <p:spPr>
          <a:xfrm>
            <a:off x="9030618" y="60546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7" name="object 13677"/>
          <p:cNvSpPr/>
          <p:nvPr/>
        </p:nvSpPr>
        <p:spPr>
          <a:xfrm>
            <a:off x="9038851" y="60571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8" name="object 13678"/>
          <p:cNvSpPr/>
          <p:nvPr/>
        </p:nvSpPr>
        <p:spPr>
          <a:xfrm>
            <a:off x="9047441" y="60596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9" name="object 13679"/>
          <p:cNvSpPr/>
          <p:nvPr/>
        </p:nvSpPr>
        <p:spPr>
          <a:xfrm>
            <a:off x="9056032" y="60621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0" name="object 13680"/>
          <p:cNvSpPr/>
          <p:nvPr/>
        </p:nvSpPr>
        <p:spPr>
          <a:xfrm>
            <a:off x="9064622" y="60646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1" name="object 13681"/>
          <p:cNvSpPr/>
          <p:nvPr/>
        </p:nvSpPr>
        <p:spPr>
          <a:xfrm>
            <a:off x="9073212" y="60671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2" name="object 13682"/>
          <p:cNvSpPr/>
          <p:nvPr/>
        </p:nvSpPr>
        <p:spPr>
          <a:xfrm>
            <a:off x="9081803" y="60696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3" name="object 13683"/>
          <p:cNvSpPr/>
          <p:nvPr/>
        </p:nvSpPr>
        <p:spPr>
          <a:xfrm>
            <a:off x="9090035" y="60721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4" name="object 13684"/>
          <p:cNvSpPr/>
          <p:nvPr/>
        </p:nvSpPr>
        <p:spPr>
          <a:xfrm>
            <a:off x="9098626" y="60746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5" name="object 13685"/>
          <p:cNvSpPr/>
          <p:nvPr/>
        </p:nvSpPr>
        <p:spPr>
          <a:xfrm>
            <a:off x="9107216" y="60768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6" name="object 13686"/>
          <p:cNvSpPr/>
          <p:nvPr/>
        </p:nvSpPr>
        <p:spPr>
          <a:xfrm>
            <a:off x="9115807" y="60793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7" name="object 13687"/>
          <p:cNvSpPr/>
          <p:nvPr/>
        </p:nvSpPr>
        <p:spPr>
          <a:xfrm>
            <a:off x="9124398" y="60818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8" name="object 13688"/>
          <p:cNvSpPr/>
          <p:nvPr/>
        </p:nvSpPr>
        <p:spPr>
          <a:xfrm>
            <a:off x="9132630" y="60843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9" name="object 13689"/>
          <p:cNvSpPr/>
          <p:nvPr/>
        </p:nvSpPr>
        <p:spPr>
          <a:xfrm>
            <a:off x="9141221" y="60868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0" name="object 13690"/>
          <p:cNvSpPr/>
          <p:nvPr/>
        </p:nvSpPr>
        <p:spPr>
          <a:xfrm>
            <a:off x="9149811" y="60893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1" name="object 13691"/>
          <p:cNvSpPr/>
          <p:nvPr/>
        </p:nvSpPr>
        <p:spPr>
          <a:xfrm>
            <a:off x="9158402" y="60918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2" name="object 13692"/>
          <p:cNvSpPr/>
          <p:nvPr/>
        </p:nvSpPr>
        <p:spPr>
          <a:xfrm>
            <a:off x="9166992" y="60943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3" name="object 13693"/>
          <p:cNvSpPr/>
          <p:nvPr/>
        </p:nvSpPr>
        <p:spPr>
          <a:xfrm>
            <a:off x="9175583" y="60968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4" name="object 13694"/>
          <p:cNvSpPr/>
          <p:nvPr/>
        </p:nvSpPr>
        <p:spPr>
          <a:xfrm>
            <a:off x="9183815" y="60989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5" name="object 13695"/>
          <p:cNvSpPr/>
          <p:nvPr/>
        </p:nvSpPr>
        <p:spPr>
          <a:xfrm>
            <a:off x="9192406" y="61015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6" name="object 13696"/>
          <p:cNvSpPr/>
          <p:nvPr/>
        </p:nvSpPr>
        <p:spPr>
          <a:xfrm>
            <a:off x="9200996" y="61040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7" name="object 13697"/>
          <p:cNvSpPr/>
          <p:nvPr/>
        </p:nvSpPr>
        <p:spPr>
          <a:xfrm>
            <a:off x="9209586" y="61065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8" name="object 13698"/>
          <p:cNvSpPr/>
          <p:nvPr/>
        </p:nvSpPr>
        <p:spPr>
          <a:xfrm>
            <a:off x="9218177" y="61090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9" name="object 13699"/>
          <p:cNvSpPr/>
          <p:nvPr/>
        </p:nvSpPr>
        <p:spPr>
          <a:xfrm>
            <a:off x="9226767" y="61115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0" name="object 13700"/>
          <p:cNvSpPr/>
          <p:nvPr/>
        </p:nvSpPr>
        <p:spPr>
          <a:xfrm>
            <a:off x="9235000" y="61140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1" name="object 13701"/>
          <p:cNvSpPr/>
          <p:nvPr/>
        </p:nvSpPr>
        <p:spPr>
          <a:xfrm>
            <a:off x="9243590" y="61165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2" name="object 13702"/>
          <p:cNvSpPr/>
          <p:nvPr/>
        </p:nvSpPr>
        <p:spPr>
          <a:xfrm>
            <a:off x="9252180" y="61190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3" name="object 13703"/>
          <p:cNvSpPr/>
          <p:nvPr/>
        </p:nvSpPr>
        <p:spPr>
          <a:xfrm>
            <a:off x="9260771" y="61211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4" name="object 13704"/>
          <p:cNvSpPr/>
          <p:nvPr/>
        </p:nvSpPr>
        <p:spPr>
          <a:xfrm>
            <a:off x="9269362" y="61236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5" name="object 13705"/>
          <p:cNvSpPr/>
          <p:nvPr/>
        </p:nvSpPr>
        <p:spPr>
          <a:xfrm>
            <a:off x="9277953" y="61262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6" name="object 13706"/>
          <p:cNvSpPr/>
          <p:nvPr/>
        </p:nvSpPr>
        <p:spPr>
          <a:xfrm>
            <a:off x="9286185" y="61287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7" name="object 13707"/>
          <p:cNvSpPr/>
          <p:nvPr/>
        </p:nvSpPr>
        <p:spPr>
          <a:xfrm>
            <a:off x="9294776" y="61312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8" name="object 13708"/>
          <p:cNvSpPr/>
          <p:nvPr/>
        </p:nvSpPr>
        <p:spPr>
          <a:xfrm>
            <a:off x="9303366" y="61337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9" name="object 13709"/>
          <p:cNvSpPr/>
          <p:nvPr/>
        </p:nvSpPr>
        <p:spPr>
          <a:xfrm>
            <a:off x="9311956" y="61362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0" name="object 13710"/>
          <p:cNvSpPr/>
          <p:nvPr/>
        </p:nvSpPr>
        <p:spPr>
          <a:xfrm>
            <a:off x="8964400" y="61233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1" name="object 13711"/>
          <p:cNvSpPr/>
          <p:nvPr/>
        </p:nvSpPr>
        <p:spPr>
          <a:xfrm>
            <a:off x="8972991" y="612584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2" name="object 13712"/>
          <p:cNvSpPr/>
          <p:nvPr/>
        </p:nvSpPr>
        <p:spPr>
          <a:xfrm>
            <a:off x="8981581" y="61283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3" name="object 13713"/>
          <p:cNvSpPr/>
          <p:nvPr/>
        </p:nvSpPr>
        <p:spPr>
          <a:xfrm>
            <a:off x="8989814" y="61308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4" name="object 13714"/>
          <p:cNvSpPr/>
          <p:nvPr/>
        </p:nvSpPr>
        <p:spPr>
          <a:xfrm>
            <a:off x="8998404" y="61333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5" name="object 13715"/>
          <p:cNvSpPr/>
          <p:nvPr/>
        </p:nvSpPr>
        <p:spPr>
          <a:xfrm>
            <a:off x="9006995" y="613586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6" name="object 13716"/>
          <p:cNvSpPr/>
          <p:nvPr/>
        </p:nvSpPr>
        <p:spPr>
          <a:xfrm>
            <a:off x="9015585" y="61383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7" name="object 13717"/>
          <p:cNvSpPr/>
          <p:nvPr/>
        </p:nvSpPr>
        <p:spPr>
          <a:xfrm>
            <a:off x="9024175" y="61408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8" name="object 13718"/>
          <p:cNvSpPr/>
          <p:nvPr/>
        </p:nvSpPr>
        <p:spPr>
          <a:xfrm>
            <a:off x="9032766" y="61430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9" name="object 13719"/>
          <p:cNvSpPr/>
          <p:nvPr/>
        </p:nvSpPr>
        <p:spPr>
          <a:xfrm>
            <a:off x="9040998" y="61455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0" name="object 13720"/>
          <p:cNvSpPr/>
          <p:nvPr/>
        </p:nvSpPr>
        <p:spPr>
          <a:xfrm>
            <a:off x="9049589" y="61480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1" name="object 13721"/>
          <p:cNvSpPr/>
          <p:nvPr/>
        </p:nvSpPr>
        <p:spPr>
          <a:xfrm>
            <a:off x="9058179" y="61505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2" name="object 13722"/>
          <p:cNvSpPr/>
          <p:nvPr/>
        </p:nvSpPr>
        <p:spPr>
          <a:xfrm>
            <a:off x="9066770" y="61530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3" name="object 13723"/>
          <p:cNvSpPr/>
          <p:nvPr/>
        </p:nvSpPr>
        <p:spPr>
          <a:xfrm>
            <a:off x="9075360" y="61555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4" name="object 13724"/>
          <p:cNvSpPr/>
          <p:nvPr/>
        </p:nvSpPr>
        <p:spPr>
          <a:xfrm>
            <a:off x="9083950" y="61580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5" name="object 13725"/>
          <p:cNvSpPr/>
          <p:nvPr/>
        </p:nvSpPr>
        <p:spPr>
          <a:xfrm>
            <a:off x="9092183" y="61605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6" name="object 13726"/>
          <p:cNvSpPr/>
          <p:nvPr/>
        </p:nvSpPr>
        <p:spPr>
          <a:xfrm>
            <a:off x="9100773" y="61630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7" name="object 13727"/>
          <p:cNvSpPr/>
          <p:nvPr/>
        </p:nvSpPr>
        <p:spPr>
          <a:xfrm>
            <a:off x="9109364" y="61652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8" name="object 13728"/>
          <p:cNvSpPr/>
          <p:nvPr/>
        </p:nvSpPr>
        <p:spPr>
          <a:xfrm>
            <a:off x="9117955" y="61677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9" name="object 13729"/>
          <p:cNvSpPr/>
          <p:nvPr/>
        </p:nvSpPr>
        <p:spPr>
          <a:xfrm>
            <a:off x="9126546" y="61702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0" name="object 13730"/>
          <p:cNvSpPr/>
          <p:nvPr/>
        </p:nvSpPr>
        <p:spPr>
          <a:xfrm>
            <a:off x="9135136" y="61727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1" name="object 13731"/>
          <p:cNvSpPr/>
          <p:nvPr/>
        </p:nvSpPr>
        <p:spPr>
          <a:xfrm>
            <a:off x="9143369" y="61752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2" name="object 13732"/>
          <p:cNvSpPr/>
          <p:nvPr/>
        </p:nvSpPr>
        <p:spPr>
          <a:xfrm>
            <a:off x="9151959" y="61777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3" name="object 13733"/>
          <p:cNvSpPr/>
          <p:nvPr/>
        </p:nvSpPr>
        <p:spPr>
          <a:xfrm>
            <a:off x="9160549" y="61802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4" name="object 13734"/>
          <p:cNvSpPr/>
          <p:nvPr/>
        </p:nvSpPr>
        <p:spPr>
          <a:xfrm>
            <a:off x="9169140" y="61827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5" name="object 13735"/>
          <p:cNvSpPr/>
          <p:nvPr/>
        </p:nvSpPr>
        <p:spPr>
          <a:xfrm>
            <a:off x="9177730" y="61852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6" name="object 13736"/>
          <p:cNvSpPr/>
          <p:nvPr/>
        </p:nvSpPr>
        <p:spPr>
          <a:xfrm>
            <a:off x="9185963" y="61874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7" name="object 13737"/>
          <p:cNvSpPr/>
          <p:nvPr/>
        </p:nvSpPr>
        <p:spPr>
          <a:xfrm>
            <a:off x="9194553" y="61899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8" name="object 13738"/>
          <p:cNvSpPr/>
          <p:nvPr/>
        </p:nvSpPr>
        <p:spPr>
          <a:xfrm>
            <a:off x="9203144" y="61924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9" name="object 13739"/>
          <p:cNvSpPr/>
          <p:nvPr/>
        </p:nvSpPr>
        <p:spPr>
          <a:xfrm>
            <a:off x="9211734" y="61949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0" name="object 13740"/>
          <p:cNvSpPr/>
          <p:nvPr/>
        </p:nvSpPr>
        <p:spPr>
          <a:xfrm>
            <a:off x="9220324" y="61974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1" name="object 13741"/>
          <p:cNvSpPr/>
          <p:nvPr/>
        </p:nvSpPr>
        <p:spPr>
          <a:xfrm>
            <a:off x="9228915" y="61999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2" name="object 13742"/>
          <p:cNvSpPr/>
          <p:nvPr/>
        </p:nvSpPr>
        <p:spPr>
          <a:xfrm>
            <a:off x="9237147" y="62024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3" name="object 13743"/>
          <p:cNvSpPr/>
          <p:nvPr/>
        </p:nvSpPr>
        <p:spPr>
          <a:xfrm>
            <a:off x="9245738" y="62049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4" name="object 13744"/>
          <p:cNvSpPr/>
          <p:nvPr/>
        </p:nvSpPr>
        <p:spPr>
          <a:xfrm>
            <a:off x="9254328" y="62074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5" name="object 13745"/>
          <p:cNvSpPr/>
          <p:nvPr/>
        </p:nvSpPr>
        <p:spPr>
          <a:xfrm>
            <a:off x="9262919" y="62096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6" name="object 13746"/>
          <p:cNvSpPr/>
          <p:nvPr/>
        </p:nvSpPr>
        <p:spPr>
          <a:xfrm>
            <a:off x="9271510" y="62121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7" name="object 13747"/>
          <p:cNvSpPr/>
          <p:nvPr/>
        </p:nvSpPr>
        <p:spPr>
          <a:xfrm>
            <a:off x="9280100" y="62146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8" name="object 13748"/>
          <p:cNvSpPr/>
          <p:nvPr/>
        </p:nvSpPr>
        <p:spPr>
          <a:xfrm>
            <a:off x="9288333" y="62171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9" name="object 13749"/>
          <p:cNvSpPr/>
          <p:nvPr/>
        </p:nvSpPr>
        <p:spPr>
          <a:xfrm>
            <a:off x="2302844" y="1087423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0" name="object 13750"/>
          <p:cNvSpPr/>
          <p:nvPr/>
        </p:nvSpPr>
        <p:spPr>
          <a:xfrm>
            <a:off x="2497561" y="1093150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1" name="object 13751"/>
          <p:cNvSpPr/>
          <p:nvPr/>
        </p:nvSpPr>
        <p:spPr>
          <a:xfrm>
            <a:off x="2279936" y="10897137"/>
            <a:ext cx="260350" cy="76835"/>
          </a:xfrm>
          <a:custGeom>
            <a:avLst/>
            <a:gdLst/>
            <a:ahLst/>
            <a:cxnLst/>
            <a:rect l="l" t="t" r="r" b="b"/>
            <a:pathLst>
              <a:path w="260350" h="76834">
                <a:moveTo>
                  <a:pt x="0" y="0"/>
                </a:moveTo>
                <a:lnTo>
                  <a:pt x="259861" y="7624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2" name="object 13752"/>
          <p:cNvSpPr/>
          <p:nvPr/>
        </p:nvSpPr>
        <p:spPr>
          <a:xfrm>
            <a:off x="2297833" y="10898569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2935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3" name="object 13753"/>
          <p:cNvSpPr/>
          <p:nvPr/>
        </p:nvSpPr>
        <p:spPr>
          <a:xfrm>
            <a:off x="2492550" y="10955839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4" name="object 13754"/>
          <p:cNvSpPr/>
          <p:nvPr/>
        </p:nvSpPr>
        <p:spPr>
          <a:xfrm>
            <a:off x="2361187" y="10864566"/>
            <a:ext cx="116205" cy="48895"/>
          </a:xfrm>
          <a:custGeom>
            <a:avLst/>
            <a:gdLst/>
            <a:ahLst/>
            <a:cxnLst/>
            <a:rect l="l" t="t" r="r" b="b"/>
            <a:pathLst>
              <a:path w="116205" h="48895">
                <a:moveTo>
                  <a:pt x="14317" y="0"/>
                </a:moveTo>
                <a:lnTo>
                  <a:pt x="0" y="48679"/>
                </a:lnTo>
                <a:lnTo>
                  <a:pt x="115971" y="29708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5" name="object 13755"/>
          <p:cNvSpPr/>
          <p:nvPr/>
        </p:nvSpPr>
        <p:spPr>
          <a:xfrm>
            <a:off x="2361187" y="10894274"/>
            <a:ext cx="116205" cy="48895"/>
          </a:xfrm>
          <a:custGeom>
            <a:avLst/>
            <a:gdLst/>
            <a:ahLst/>
            <a:cxnLst/>
            <a:rect l="l" t="t" r="r" b="b"/>
            <a:pathLst>
              <a:path w="116205" h="48895">
                <a:moveTo>
                  <a:pt x="0" y="18970"/>
                </a:moveTo>
                <a:lnTo>
                  <a:pt x="115971" y="0"/>
                </a:lnTo>
                <a:lnTo>
                  <a:pt x="101653" y="48679"/>
                </a:lnTo>
                <a:lnTo>
                  <a:pt x="0" y="189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6" name="object 13756"/>
          <p:cNvSpPr txBox="1"/>
          <p:nvPr/>
        </p:nvSpPr>
        <p:spPr>
          <a:xfrm rot="960000">
            <a:off x="2355844" y="10875296"/>
            <a:ext cx="12492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2.40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757" name="object 13757"/>
          <p:cNvSpPr/>
          <p:nvPr/>
        </p:nvSpPr>
        <p:spPr>
          <a:xfrm>
            <a:off x="1176776" y="10865639"/>
            <a:ext cx="41275" cy="12700"/>
          </a:xfrm>
          <a:custGeom>
            <a:avLst/>
            <a:gdLst/>
            <a:ahLst/>
            <a:cxnLst/>
            <a:rect l="l" t="t" r="r" b="b"/>
            <a:pathLst>
              <a:path w="41275" h="12700">
                <a:moveTo>
                  <a:pt x="40804" y="121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8" name="object 13758"/>
          <p:cNvSpPr/>
          <p:nvPr/>
        </p:nvSpPr>
        <p:spPr>
          <a:xfrm>
            <a:off x="1236909" y="10663047"/>
            <a:ext cx="41275" cy="12065"/>
          </a:xfrm>
          <a:custGeom>
            <a:avLst/>
            <a:gdLst/>
            <a:ahLst/>
            <a:cxnLst/>
            <a:rect l="l" t="t" r="r" b="b"/>
            <a:pathLst>
              <a:path w="41275" h="12065">
                <a:moveTo>
                  <a:pt x="40804" y="11811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9" name="object 13759"/>
          <p:cNvSpPr/>
          <p:nvPr/>
        </p:nvSpPr>
        <p:spPr>
          <a:xfrm>
            <a:off x="1199683" y="10640139"/>
            <a:ext cx="79375" cy="267970"/>
          </a:xfrm>
          <a:custGeom>
            <a:avLst/>
            <a:gdLst/>
            <a:ahLst/>
            <a:cxnLst/>
            <a:rect l="l" t="t" r="r" b="b"/>
            <a:pathLst>
              <a:path w="79375" h="267970">
                <a:moveTo>
                  <a:pt x="0" y="267378"/>
                </a:moveTo>
                <a:lnTo>
                  <a:pt x="7910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0" name="object 13760"/>
          <p:cNvSpPr/>
          <p:nvPr/>
        </p:nvSpPr>
        <p:spPr>
          <a:xfrm>
            <a:off x="1201473" y="10860628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0" y="0"/>
                </a:moveTo>
                <a:lnTo>
                  <a:pt x="15749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1" name="object 13761"/>
          <p:cNvSpPr/>
          <p:nvPr/>
        </p:nvSpPr>
        <p:spPr>
          <a:xfrm>
            <a:off x="1261249" y="1065767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70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2" name="object 13762"/>
          <p:cNvSpPr/>
          <p:nvPr/>
        </p:nvSpPr>
        <p:spPr>
          <a:xfrm>
            <a:off x="1168901" y="10708505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59">
                <a:moveTo>
                  <a:pt x="0" y="97358"/>
                </a:moveTo>
                <a:lnTo>
                  <a:pt x="48679" y="111676"/>
                </a:lnTo>
                <a:lnTo>
                  <a:pt x="28992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3" name="object 13763"/>
          <p:cNvSpPr/>
          <p:nvPr/>
        </p:nvSpPr>
        <p:spPr>
          <a:xfrm>
            <a:off x="1197894" y="10708505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59">
                <a:moveTo>
                  <a:pt x="19686" y="111676"/>
                </a:moveTo>
                <a:lnTo>
                  <a:pt x="0" y="0"/>
                </a:lnTo>
                <a:lnTo>
                  <a:pt x="48679" y="14675"/>
                </a:lnTo>
                <a:lnTo>
                  <a:pt x="19686" y="1116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4" name="object 13764"/>
          <p:cNvSpPr txBox="1"/>
          <p:nvPr/>
        </p:nvSpPr>
        <p:spPr>
          <a:xfrm rot="17220000">
            <a:off x="1150379" y="10733801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2.50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765" name="object 13765"/>
          <p:cNvSpPr/>
          <p:nvPr/>
        </p:nvSpPr>
        <p:spPr>
          <a:xfrm>
            <a:off x="2169691" y="992999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6" name="object 13766"/>
          <p:cNvSpPr/>
          <p:nvPr/>
        </p:nvSpPr>
        <p:spPr>
          <a:xfrm>
            <a:off x="2372283" y="9989411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7" name="object 13767"/>
          <p:cNvSpPr/>
          <p:nvPr/>
        </p:nvSpPr>
        <p:spPr>
          <a:xfrm>
            <a:off x="2146783" y="9952901"/>
            <a:ext cx="267970" cy="78740"/>
          </a:xfrm>
          <a:custGeom>
            <a:avLst/>
            <a:gdLst/>
            <a:ahLst/>
            <a:cxnLst/>
            <a:rect l="l" t="t" r="r" b="b"/>
            <a:pathLst>
              <a:path w="267969" h="78740">
                <a:moveTo>
                  <a:pt x="0" y="0"/>
                </a:moveTo>
                <a:lnTo>
                  <a:pt x="267736" y="7874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8" name="object 13768"/>
          <p:cNvSpPr/>
          <p:nvPr/>
        </p:nvSpPr>
        <p:spPr>
          <a:xfrm>
            <a:off x="2164322" y="9954333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2935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9" name="object 13769"/>
          <p:cNvSpPr/>
          <p:nvPr/>
        </p:nvSpPr>
        <p:spPr>
          <a:xfrm>
            <a:off x="2367272" y="10014108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0" name="object 13770"/>
          <p:cNvSpPr/>
          <p:nvPr/>
        </p:nvSpPr>
        <p:spPr>
          <a:xfrm>
            <a:off x="2234120" y="9921761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60" h="48895">
                <a:moveTo>
                  <a:pt x="14317" y="0"/>
                </a:moveTo>
                <a:lnTo>
                  <a:pt x="0" y="48679"/>
                </a:lnTo>
                <a:lnTo>
                  <a:pt x="111676" y="28634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1" name="object 13771"/>
          <p:cNvSpPr/>
          <p:nvPr/>
        </p:nvSpPr>
        <p:spPr>
          <a:xfrm>
            <a:off x="2234120" y="9950395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60" h="48895">
                <a:moveTo>
                  <a:pt x="0" y="20044"/>
                </a:moveTo>
                <a:lnTo>
                  <a:pt x="111676" y="0"/>
                </a:lnTo>
                <a:lnTo>
                  <a:pt x="97358" y="48679"/>
                </a:lnTo>
                <a:lnTo>
                  <a:pt x="0" y="2004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2" name="object 13772"/>
          <p:cNvSpPr txBox="1"/>
          <p:nvPr/>
        </p:nvSpPr>
        <p:spPr>
          <a:xfrm rot="960000">
            <a:off x="2228156" y="9932343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773" name="object 13773"/>
          <p:cNvSpPr/>
          <p:nvPr/>
        </p:nvSpPr>
        <p:spPr>
          <a:xfrm>
            <a:off x="9764388" y="4300368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0" y="0"/>
                </a:moveTo>
                <a:lnTo>
                  <a:pt x="32214" y="930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4" name="object 13774"/>
          <p:cNvSpPr/>
          <p:nvPr/>
        </p:nvSpPr>
        <p:spPr>
          <a:xfrm>
            <a:off x="9820584" y="4105293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0" y="0"/>
                </a:moveTo>
                <a:lnTo>
                  <a:pt x="32572" y="966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5" name="object 13775"/>
          <p:cNvSpPr/>
          <p:nvPr/>
        </p:nvSpPr>
        <p:spPr>
          <a:xfrm>
            <a:off x="9754723" y="4073078"/>
            <a:ext cx="75565" cy="260350"/>
          </a:xfrm>
          <a:custGeom>
            <a:avLst/>
            <a:gdLst/>
            <a:ahLst/>
            <a:cxnLst/>
            <a:rect l="l" t="t" r="r" b="b"/>
            <a:pathLst>
              <a:path w="75565" h="260350">
                <a:moveTo>
                  <a:pt x="0" y="259861"/>
                </a:moveTo>
                <a:lnTo>
                  <a:pt x="7516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6" name="object 13776"/>
          <p:cNvSpPr/>
          <p:nvPr/>
        </p:nvSpPr>
        <p:spPr>
          <a:xfrm>
            <a:off x="9756155" y="4285693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7" name="object 13777"/>
          <p:cNvSpPr/>
          <p:nvPr/>
        </p:nvSpPr>
        <p:spPr>
          <a:xfrm>
            <a:off x="9812709" y="409061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8" name="object 13778"/>
          <p:cNvSpPr/>
          <p:nvPr/>
        </p:nvSpPr>
        <p:spPr>
          <a:xfrm>
            <a:off x="9721794" y="4136075"/>
            <a:ext cx="48895" cy="116205"/>
          </a:xfrm>
          <a:custGeom>
            <a:avLst/>
            <a:gdLst/>
            <a:ahLst/>
            <a:cxnLst/>
            <a:rect l="l" t="t" r="r" b="b"/>
            <a:pathLst>
              <a:path w="48895" h="116204">
                <a:moveTo>
                  <a:pt x="0" y="101296"/>
                </a:moveTo>
                <a:lnTo>
                  <a:pt x="48679" y="115613"/>
                </a:lnTo>
                <a:lnTo>
                  <a:pt x="29350" y="0"/>
                </a:lnTo>
                <a:lnTo>
                  <a:pt x="0" y="1012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9" name="object 13779"/>
          <p:cNvSpPr/>
          <p:nvPr/>
        </p:nvSpPr>
        <p:spPr>
          <a:xfrm>
            <a:off x="9751145" y="4136075"/>
            <a:ext cx="48895" cy="116205"/>
          </a:xfrm>
          <a:custGeom>
            <a:avLst/>
            <a:gdLst/>
            <a:ahLst/>
            <a:cxnLst/>
            <a:rect l="l" t="t" r="r" b="b"/>
            <a:pathLst>
              <a:path w="48895" h="116204">
                <a:moveTo>
                  <a:pt x="19328" y="115613"/>
                </a:moveTo>
                <a:lnTo>
                  <a:pt x="0" y="0"/>
                </a:lnTo>
                <a:lnTo>
                  <a:pt x="48679" y="13959"/>
                </a:lnTo>
                <a:lnTo>
                  <a:pt x="19328" y="11561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0" name="object 13780"/>
          <p:cNvSpPr txBox="1"/>
          <p:nvPr/>
        </p:nvSpPr>
        <p:spPr>
          <a:xfrm rot="17220000">
            <a:off x="9701772" y="4162558"/>
            <a:ext cx="125466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0" dirty="0">
                <a:latin typeface="Arial"/>
                <a:cs typeface="Arial"/>
              </a:rPr>
              <a:t>2.40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781" name="object 13781"/>
          <p:cNvSpPr/>
          <p:nvPr/>
        </p:nvSpPr>
        <p:spPr>
          <a:xfrm>
            <a:off x="8916079" y="4114599"/>
            <a:ext cx="50165" cy="14604"/>
          </a:xfrm>
          <a:custGeom>
            <a:avLst/>
            <a:gdLst/>
            <a:ahLst/>
            <a:cxnLst/>
            <a:rect l="l" t="t" r="r" b="b"/>
            <a:pathLst>
              <a:path w="50165" h="14604">
                <a:moveTo>
                  <a:pt x="49753" y="14317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2" name="object 13782"/>
          <p:cNvSpPr/>
          <p:nvPr/>
        </p:nvSpPr>
        <p:spPr>
          <a:xfrm>
            <a:off x="8974780" y="3911649"/>
            <a:ext cx="50165" cy="14604"/>
          </a:xfrm>
          <a:custGeom>
            <a:avLst/>
            <a:gdLst/>
            <a:ahLst/>
            <a:cxnLst/>
            <a:rect l="l" t="t" r="r" b="b"/>
            <a:pathLst>
              <a:path w="50165" h="14604">
                <a:moveTo>
                  <a:pt x="49753" y="14317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3" name="object 13783"/>
          <p:cNvSpPr/>
          <p:nvPr/>
        </p:nvSpPr>
        <p:spPr>
          <a:xfrm>
            <a:off x="8938986" y="3888383"/>
            <a:ext cx="78105" cy="268605"/>
          </a:xfrm>
          <a:custGeom>
            <a:avLst/>
            <a:gdLst/>
            <a:ahLst/>
            <a:cxnLst/>
            <a:rect l="l" t="t" r="r" b="b"/>
            <a:pathLst>
              <a:path w="78104" h="268604">
                <a:moveTo>
                  <a:pt x="0" y="268094"/>
                </a:moveTo>
                <a:lnTo>
                  <a:pt x="7767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4" name="object 13784"/>
          <p:cNvSpPr/>
          <p:nvPr/>
        </p:nvSpPr>
        <p:spPr>
          <a:xfrm>
            <a:off x="8940418" y="410923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5" name="object 13785"/>
          <p:cNvSpPr/>
          <p:nvPr/>
        </p:nvSpPr>
        <p:spPr>
          <a:xfrm>
            <a:off x="8999120" y="390628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6" name="object 13786"/>
          <p:cNvSpPr/>
          <p:nvPr/>
        </p:nvSpPr>
        <p:spPr>
          <a:xfrm>
            <a:off x="8907846" y="3957465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60">
                <a:moveTo>
                  <a:pt x="0" y="97716"/>
                </a:moveTo>
                <a:lnTo>
                  <a:pt x="48679" y="111676"/>
                </a:lnTo>
                <a:lnTo>
                  <a:pt x="27919" y="0"/>
                </a:lnTo>
                <a:lnTo>
                  <a:pt x="0" y="9771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7" name="object 13787"/>
          <p:cNvSpPr/>
          <p:nvPr/>
        </p:nvSpPr>
        <p:spPr>
          <a:xfrm>
            <a:off x="8935765" y="3957465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60">
                <a:moveTo>
                  <a:pt x="20760" y="111676"/>
                </a:moveTo>
                <a:lnTo>
                  <a:pt x="0" y="0"/>
                </a:lnTo>
                <a:lnTo>
                  <a:pt x="48679" y="14317"/>
                </a:lnTo>
                <a:lnTo>
                  <a:pt x="20760" y="1116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8" name="object 13788"/>
          <p:cNvSpPr txBox="1"/>
          <p:nvPr/>
        </p:nvSpPr>
        <p:spPr>
          <a:xfrm rot="17220000">
            <a:off x="8888463" y="3982631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789" name="object 13789"/>
          <p:cNvSpPr/>
          <p:nvPr/>
        </p:nvSpPr>
        <p:spPr>
          <a:xfrm>
            <a:off x="8082444" y="950834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5144" y="1897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0" name="object 13790"/>
          <p:cNvSpPr/>
          <p:nvPr/>
        </p:nvSpPr>
        <p:spPr>
          <a:xfrm>
            <a:off x="8197700" y="911031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1" name="object 13791"/>
          <p:cNvSpPr/>
          <p:nvPr/>
        </p:nvSpPr>
        <p:spPr>
          <a:xfrm>
            <a:off x="8105710" y="9087411"/>
            <a:ext cx="133985" cy="462915"/>
          </a:xfrm>
          <a:custGeom>
            <a:avLst/>
            <a:gdLst/>
            <a:ahLst/>
            <a:cxnLst/>
            <a:rect l="l" t="t" r="r" b="b"/>
            <a:pathLst>
              <a:path w="133984" h="462915">
                <a:moveTo>
                  <a:pt x="0" y="462811"/>
                </a:moveTo>
                <a:lnTo>
                  <a:pt x="13386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2" name="object 13792"/>
          <p:cNvSpPr/>
          <p:nvPr/>
        </p:nvSpPr>
        <p:spPr>
          <a:xfrm>
            <a:off x="8106784" y="9502975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465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3" name="object 13793"/>
          <p:cNvSpPr/>
          <p:nvPr/>
        </p:nvSpPr>
        <p:spPr>
          <a:xfrm>
            <a:off x="8222039" y="910495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4" name="object 13794"/>
          <p:cNvSpPr txBox="1"/>
          <p:nvPr/>
        </p:nvSpPr>
        <p:spPr>
          <a:xfrm rot="17220000">
            <a:off x="8081879" y="9278931"/>
            <a:ext cx="12546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latin typeface="Arial"/>
                <a:cs typeface="Arial"/>
              </a:rPr>
              <a:t>4.90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795" name="object 13795"/>
          <p:cNvSpPr/>
          <p:nvPr/>
        </p:nvSpPr>
        <p:spPr>
          <a:xfrm>
            <a:off x="9111154" y="643724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6" name="object 13796"/>
          <p:cNvSpPr/>
          <p:nvPr/>
        </p:nvSpPr>
        <p:spPr>
          <a:xfrm>
            <a:off x="9181668" y="6193852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7" name="object 13797"/>
          <p:cNvSpPr/>
          <p:nvPr/>
        </p:nvSpPr>
        <p:spPr>
          <a:xfrm>
            <a:off x="9134062" y="6170586"/>
            <a:ext cx="89535" cy="308610"/>
          </a:xfrm>
          <a:custGeom>
            <a:avLst/>
            <a:gdLst/>
            <a:ahLst/>
            <a:cxnLst/>
            <a:rect l="l" t="t" r="r" b="b"/>
            <a:pathLst>
              <a:path w="89534" h="308610">
                <a:moveTo>
                  <a:pt x="0" y="308541"/>
                </a:moveTo>
                <a:lnTo>
                  <a:pt x="8948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8" name="object 13798"/>
          <p:cNvSpPr/>
          <p:nvPr/>
        </p:nvSpPr>
        <p:spPr>
          <a:xfrm>
            <a:off x="9135494" y="643223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9" name="object 13799"/>
          <p:cNvSpPr/>
          <p:nvPr/>
        </p:nvSpPr>
        <p:spPr>
          <a:xfrm>
            <a:off x="9206007" y="6188483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0" name="object 13800"/>
          <p:cNvSpPr/>
          <p:nvPr/>
        </p:nvSpPr>
        <p:spPr>
          <a:xfrm>
            <a:off x="9108648" y="6260070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60">
                <a:moveTo>
                  <a:pt x="0" y="97358"/>
                </a:moveTo>
                <a:lnTo>
                  <a:pt x="48679" y="111318"/>
                </a:lnTo>
                <a:lnTo>
                  <a:pt x="28276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1" name="object 13801"/>
          <p:cNvSpPr/>
          <p:nvPr/>
        </p:nvSpPr>
        <p:spPr>
          <a:xfrm>
            <a:off x="9136926" y="6260070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60">
                <a:moveTo>
                  <a:pt x="20402" y="111318"/>
                </a:moveTo>
                <a:lnTo>
                  <a:pt x="0" y="0"/>
                </a:lnTo>
                <a:lnTo>
                  <a:pt x="48679" y="13959"/>
                </a:lnTo>
                <a:lnTo>
                  <a:pt x="20402" y="11131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2" name="object 13802"/>
          <p:cNvSpPr txBox="1"/>
          <p:nvPr/>
        </p:nvSpPr>
        <p:spPr>
          <a:xfrm rot="17220000">
            <a:off x="9089675" y="6284907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03" name="object 13803"/>
          <p:cNvSpPr/>
          <p:nvPr/>
        </p:nvSpPr>
        <p:spPr>
          <a:xfrm>
            <a:off x="8535592" y="405375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4" name="object 13804"/>
          <p:cNvSpPr/>
          <p:nvPr/>
        </p:nvSpPr>
        <p:spPr>
          <a:xfrm>
            <a:off x="8666239" y="4091333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5" name="object 13805"/>
          <p:cNvSpPr/>
          <p:nvPr/>
        </p:nvSpPr>
        <p:spPr>
          <a:xfrm>
            <a:off x="8512684" y="4076658"/>
            <a:ext cx="195580" cy="57150"/>
          </a:xfrm>
          <a:custGeom>
            <a:avLst/>
            <a:gdLst/>
            <a:ahLst/>
            <a:cxnLst/>
            <a:rect l="l" t="t" r="r" b="b"/>
            <a:pathLst>
              <a:path w="195579" h="57150">
                <a:moveTo>
                  <a:pt x="0" y="0"/>
                </a:moveTo>
                <a:lnTo>
                  <a:pt x="195433" y="565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6" name="object 13806"/>
          <p:cNvSpPr/>
          <p:nvPr/>
        </p:nvSpPr>
        <p:spPr>
          <a:xfrm>
            <a:off x="8530223" y="4078089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2935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7" name="object 13807"/>
          <p:cNvSpPr/>
          <p:nvPr/>
        </p:nvSpPr>
        <p:spPr>
          <a:xfrm>
            <a:off x="8660870" y="4115673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10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8" name="object 13808"/>
          <p:cNvSpPr/>
          <p:nvPr/>
        </p:nvSpPr>
        <p:spPr>
          <a:xfrm>
            <a:off x="8555636" y="4024399"/>
            <a:ext cx="130175" cy="57150"/>
          </a:xfrm>
          <a:custGeom>
            <a:avLst/>
            <a:gdLst/>
            <a:ahLst/>
            <a:cxnLst/>
            <a:rect l="l" t="t" r="r" b="b"/>
            <a:pathLst>
              <a:path w="130175" h="57150">
                <a:moveTo>
                  <a:pt x="16465" y="0"/>
                </a:moveTo>
                <a:lnTo>
                  <a:pt x="0" y="56911"/>
                </a:lnTo>
                <a:lnTo>
                  <a:pt x="129930" y="32930"/>
                </a:lnTo>
                <a:lnTo>
                  <a:pt x="1646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9" name="object 13809"/>
          <p:cNvSpPr/>
          <p:nvPr/>
        </p:nvSpPr>
        <p:spPr>
          <a:xfrm>
            <a:off x="8555636" y="4057329"/>
            <a:ext cx="130175" cy="57150"/>
          </a:xfrm>
          <a:custGeom>
            <a:avLst/>
            <a:gdLst/>
            <a:ahLst/>
            <a:cxnLst/>
            <a:rect l="l" t="t" r="r" b="b"/>
            <a:pathLst>
              <a:path w="130175" h="57150">
                <a:moveTo>
                  <a:pt x="0" y="23981"/>
                </a:moveTo>
                <a:lnTo>
                  <a:pt x="129930" y="0"/>
                </a:lnTo>
                <a:lnTo>
                  <a:pt x="113465" y="56911"/>
                </a:lnTo>
                <a:lnTo>
                  <a:pt x="0" y="2398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0" name="object 13810"/>
          <p:cNvSpPr txBox="1"/>
          <p:nvPr/>
        </p:nvSpPr>
        <p:spPr>
          <a:xfrm rot="960000">
            <a:off x="8552409" y="4038934"/>
            <a:ext cx="13587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65" dirty="0">
                <a:latin typeface="Arial"/>
                <a:cs typeface="Arial"/>
              </a:rPr>
              <a:t>(1.61)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11" name="object 13811"/>
          <p:cNvSpPr/>
          <p:nvPr/>
        </p:nvSpPr>
        <p:spPr>
          <a:xfrm>
            <a:off x="5393268" y="11418293"/>
            <a:ext cx="43815" cy="10160"/>
          </a:xfrm>
          <a:custGeom>
            <a:avLst/>
            <a:gdLst/>
            <a:ahLst/>
            <a:cxnLst/>
            <a:rect l="l" t="t" r="r" b="b"/>
            <a:pathLst>
              <a:path w="43814" h="10159">
                <a:moveTo>
                  <a:pt x="0" y="10022"/>
                </a:moveTo>
                <a:lnTo>
                  <a:pt x="4366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2" name="object 13812"/>
          <p:cNvSpPr/>
          <p:nvPr/>
        </p:nvSpPr>
        <p:spPr>
          <a:xfrm>
            <a:off x="5430135" y="11579007"/>
            <a:ext cx="43815" cy="10160"/>
          </a:xfrm>
          <a:custGeom>
            <a:avLst/>
            <a:gdLst/>
            <a:ahLst/>
            <a:cxnLst/>
            <a:rect l="l" t="t" r="r" b="b"/>
            <a:pathLst>
              <a:path w="43814" h="10159">
                <a:moveTo>
                  <a:pt x="0" y="10022"/>
                </a:moveTo>
                <a:lnTo>
                  <a:pt x="4366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3" name="object 13813"/>
          <p:cNvSpPr/>
          <p:nvPr/>
        </p:nvSpPr>
        <p:spPr>
          <a:xfrm>
            <a:off x="5396489" y="11392880"/>
            <a:ext cx="52069" cy="226695"/>
          </a:xfrm>
          <a:custGeom>
            <a:avLst/>
            <a:gdLst/>
            <a:ahLst/>
            <a:cxnLst/>
            <a:rect l="l" t="t" r="r" b="b"/>
            <a:pathLst>
              <a:path w="52070" h="226695">
                <a:moveTo>
                  <a:pt x="0" y="0"/>
                </a:moveTo>
                <a:lnTo>
                  <a:pt x="51900" y="2265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4" name="object 13814"/>
          <p:cNvSpPr/>
          <p:nvPr/>
        </p:nvSpPr>
        <p:spPr>
          <a:xfrm>
            <a:off x="5389688" y="11416862"/>
            <a:ext cx="29209" cy="18415"/>
          </a:xfrm>
          <a:custGeom>
            <a:avLst/>
            <a:gdLst/>
            <a:ahLst/>
            <a:cxnLst/>
            <a:rect l="l" t="t" r="r" b="b"/>
            <a:pathLst>
              <a:path w="29210" h="18415">
                <a:moveTo>
                  <a:pt x="28634" y="1789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5" name="object 13815"/>
          <p:cNvSpPr/>
          <p:nvPr/>
        </p:nvSpPr>
        <p:spPr>
          <a:xfrm>
            <a:off x="5426555" y="11577933"/>
            <a:ext cx="28575" cy="17780"/>
          </a:xfrm>
          <a:custGeom>
            <a:avLst/>
            <a:gdLst/>
            <a:ahLst/>
            <a:cxnLst/>
            <a:rect l="l" t="t" r="r" b="b"/>
            <a:pathLst>
              <a:path w="28575" h="17779">
                <a:moveTo>
                  <a:pt x="0" y="0"/>
                </a:moveTo>
                <a:lnTo>
                  <a:pt x="28276" y="1753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6" name="object 13816"/>
          <p:cNvSpPr/>
          <p:nvPr/>
        </p:nvSpPr>
        <p:spPr>
          <a:xfrm>
            <a:off x="5415817" y="11429747"/>
            <a:ext cx="86360" cy="123825"/>
          </a:xfrm>
          <a:custGeom>
            <a:avLst/>
            <a:gdLst/>
            <a:ahLst/>
            <a:cxnLst/>
            <a:rect l="l" t="t" r="r" b="b"/>
            <a:pathLst>
              <a:path w="86360" h="123825">
                <a:moveTo>
                  <a:pt x="57627" y="0"/>
                </a:moveTo>
                <a:lnTo>
                  <a:pt x="0" y="12885"/>
                </a:lnTo>
                <a:lnTo>
                  <a:pt x="85904" y="123488"/>
                </a:lnTo>
                <a:lnTo>
                  <a:pt x="5762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7" name="object 13817"/>
          <p:cNvSpPr/>
          <p:nvPr/>
        </p:nvSpPr>
        <p:spPr>
          <a:xfrm>
            <a:off x="5415817" y="11442633"/>
            <a:ext cx="86360" cy="124460"/>
          </a:xfrm>
          <a:custGeom>
            <a:avLst/>
            <a:gdLst/>
            <a:ahLst/>
            <a:cxnLst/>
            <a:rect l="l" t="t" r="r" b="b"/>
            <a:pathLst>
              <a:path w="86360" h="124459">
                <a:moveTo>
                  <a:pt x="0" y="0"/>
                </a:moveTo>
                <a:lnTo>
                  <a:pt x="85904" y="110602"/>
                </a:lnTo>
                <a:lnTo>
                  <a:pt x="28276" y="1238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8" name="object 13818"/>
          <p:cNvSpPr txBox="1"/>
          <p:nvPr/>
        </p:nvSpPr>
        <p:spPr>
          <a:xfrm rot="4620000">
            <a:off x="5385817" y="11466634"/>
            <a:ext cx="1431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(1.95)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19" name="object 13819"/>
          <p:cNvSpPr/>
          <p:nvPr/>
        </p:nvSpPr>
        <p:spPr>
          <a:xfrm>
            <a:off x="2762792" y="11203531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09">
                <a:moveTo>
                  <a:pt x="56911" y="16465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0" name="object 13820"/>
          <p:cNvSpPr/>
          <p:nvPr/>
        </p:nvSpPr>
        <p:spPr>
          <a:xfrm>
            <a:off x="2882343" y="10797989"/>
            <a:ext cx="57150" cy="16510"/>
          </a:xfrm>
          <a:custGeom>
            <a:avLst/>
            <a:gdLst/>
            <a:ahLst/>
            <a:cxnLst/>
            <a:rect l="l" t="t" r="r" b="b"/>
            <a:pathLst>
              <a:path w="57150" h="16509">
                <a:moveTo>
                  <a:pt x="56553" y="16465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1" name="object 13821"/>
          <p:cNvSpPr/>
          <p:nvPr/>
        </p:nvSpPr>
        <p:spPr>
          <a:xfrm>
            <a:off x="2785700" y="10775081"/>
            <a:ext cx="139065" cy="470534"/>
          </a:xfrm>
          <a:custGeom>
            <a:avLst/>
            <a:gdLst/>
            <a:ahLst/>
            <a:cxnLst/>
            <a:rect l="l" t="t" r="r" b="b"/>
            <a:pathLst>
              <a:path w="139064" h="470534">
                <a:moveTo>
                  <a:pt x="0" y="470328"/>
                </a:moveTo>
                <a:lnTo>
                  <a:pt x="13852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2" name="object 13822"/>
          <p:cNvSpPr/>
          <p:nvPr/>
        </p:nvSpPr>
        <p:spPr>
          <a:xfrm>
            <a:off x="2787490" y="1119816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0" y="0"/>
                </a:moveTo>
                <a:lnTo>
                  <a:pt x="15749" y="2970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3" name="object 13823"/>
          <p:cNvSpPr/>
          <p:nvPr/>
        </p:nvSpPr>
        <p:spPr>
          <a:xfrm>
            <a:off x="2906683" y="10792621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4" name="object 13824"/>
          <p:cNvSpPr/>
          <p:nvPr/>
        </p:nvSpPr>
        <p:spPr>
          <a:xfrm>
            <a:off x="2784626" y="10945101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59">
                <a:moveTo>
                  <a:pt x="0" y="97358"/>
                </a:moveTo>
                <a:lnTo>
                  <a:pt x="48679" y="111676"/>
                </a:lnTo>
                <a:lnTo>
                  <a:pt x="28634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5" name="object 13825"/>
          <p:cNvSpPr/>
          <p:nvPr/>
        </p:nvSpPr>
        <p:spPr>
          <a:xfrm>
            <a:off x="2813261" y="10945101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59">
                <a:moveTo>
                  <a:pt x="20044" y="111676"/>
                </a:moveTo>
                <a:lnTo>
                  <a:pt x="0" y="0"/>
                </a:lnTo>
                <a:lnTo>
                  <a:pt x="48679" y="14317"/>
                </a:lnTo>
                <a:lnTo>
                  <a:pt x="20044" y="1116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6" name="object 13826"/>
          <p:cNvSpPr txBox="1"/>
          <p:nvPr/>
        </p:nvSpPr>
        <p:spPr>
          <a:xfrm rot="17220000">
            <a:off x="2766105" y="10970396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27" name="object 13827"/>
          <p:cNvSpPr/>
          <p:nvPr/>
        </p:nvSpPr>
        <p:spPr>
          <a:xfrm>
            <a:off x="1634218" y="11509209"/>
            <a:ext cx="15875" cy="53340"/>
          </a:xfrm>
          <a:custGeom>
            <a:avLst/>
            <a:gdLst/>
            <a:ahLst/>
            <a:cxnLst/>
            <a:rect l="l" t="t" r="r" b="b"/>
            <a:pathLst>
              <a:path w="15875" h="53340">
                <a:moveTo>
                  <a:pt x="0" y="52974"/>
                </a:moveTo>
                <a:lnTo>
                  <a:pt x="1539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8" name="object 13828"/>
          <p:cNvSpPr/>
          <p:nvPr/>
        </p:nvSpPr>
        <p:spPr>
          <a:xfrm>
            <a:off x="1228676" y="11389300"/>
            <a:ext cx="15875" cy="53340"/>
          </a:xfrm>
          <a:custGeom>
            <a:avLst/>
            <a:gdLst/>
            <a:ahLst/>
            <a:cxnLst/>
            <a:rect l="l" t="t" r="r" b="b"/>
            <a:pathLst>
              <a:path w="15875" h="53340">
                <a:moveTo>
                  <a:pt x="0" y="52974"/>
                </a:moveTo>
                <a:lnTo>
                  <a:pt x="1574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9" name="object 13829"/>
          <p:cNvSpPr/>
          <p:nvPr/>
        </p:nvSpPr>
        <p:spPr>
          <a:xfrm>
            <a:off x="1202189" y="11412208"/>
            <a:ext cx="470534" cy="139700"/>
          </a:xfrm>
          <a:custGeom>
            <a:avLst/>
            <a:gdLst/>
            <a:ahLst/>
            <a:cxnLst/>
            <a:rect l="l" t="t" r="r" b="b"/>
            <a:pathLst>
              <a:path w="470535" h="139700">
                <a:moveTo>
                  <a:pt x="470328" y="139237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0" name="object 13830"/>
          <p:cNvSpPr/>
          <p:nvPr/>
        </p:nvSpPr>
        <p:spPr>
          <a:xfrm>
            <a:off x="1625628" y="11533549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1" name="object 13831"/>
          <p:cNvSpPr/>
          <p:nvPr/>
        </p:nvSpPr>
        <p:spPr>
          <a:xfrm>
            <a:off x="1220086" y="11413998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2935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2" name="object 13832"/>
          <p:cNvSpPr/>
          <p:nvPr/>
        </p:nvSpPr>
        <p:spPr>
          <a:xfrm>
            <a:off x="1390822" y="11411492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59" h="48895">
                <a:moveTo>
                  <a:pt x="14675" y="0"/>
                </a:moveTo>
                <a:lnTo>
                  <a:pt x="0" y="48679"/>
                </a:lnTo>
                <a:lnTo>
                  <a:pt x="111676" y="28634"/>
                </a:lnTo>
                <a:lnTo>
                  <a:pt x="1467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3" name="object 13833"/>
          <p:cNvSpPr/>
          <p:nvPr/>
        </p:nvSpPr>
        <p:spPr>
          <a:xfrm>
            <a:off x="1390822" y="11440128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59" h="48895">
                <a:moveTo>
                  <a:pt x="0" y="20044"/>
                </a:moveTo>
                <a:lnTo>
                  <a:pt x="111676" y="0"/>
                </a:lnTo>
                <a:lnTo>
                  <a:pt x="97358" y="48679"/>
                </a:lnTo>
                <a:lnTo>
                  <a:pt x="0" y="2004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4" name="object 13834"/>
          <p:cNvSpPr txBox="1"/>
          <p:nvPr/>
        </p:nvSpPr>
        <p:spPr>
          <a:xfrm rot="960000">
            <a:off x="1385216" y="11422075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35" name="object 13835"/>
          <p:cNvSpPr/>
          <p:nvPr/>
        </p:nvSpPr>
        <p:spPr>
          <a:xfrm>
            <a:off x="1367556" y="12413715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59" h="26034">
                <a:moveTo>
                  <a:pt x="0" y="25413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6" name="object 13836"/>
          <p:cNvSpPr/>
          <p:nvPr/>
        </p:nvSpPr>
        <p:spPr>
          <a:xfrm>
            <a:off x="1513594" y="12542572"/>
            <a:ext cx="22225" cy="26034"/>
          </a:xfrm>
          <a:custGeom>
            <a:avLst/>
            <a:gdLst/>
            <a:ahLst/>
            <a:cxnLst/>
            <a:rect l="l" t="t" r="r" b="b"/>
            <a:pathLst>
              <a:path w="22225" h="26034">
                <a:moveTo>
                  <a:pt x="0" y="25413"/>
                </a:moveTo>
                <a:lnTo>
                  <a:pt x="2219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7" name="object 13837"/>
          <p:cNvSpPr/>
          <p:nvPr/>
        </p:nvSpPr>
        <p:spPr>
          <a:xfrm>
            <a:off x="1342500" y="12416578"/>
            <a:ext cx="196215" cy="173990"/>
          </a:xfrm>
          <a:custGeom>
            <a:avLst/>
            <a:gdLst/>
            <a:ahLst/>
            <a:cxnLst/>
            <a:rect l="l" t="t" r="r" b="b"/>
            <a:pathLst>
              <a:path w="196215" h="173990">
                <a:moveTo>
                  <a:pt x="0" y="0"/>
                </a:moveTo>
                <a:lnTo>
                  <a:pt x="196149" y="17359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8" name="object 13838"/>
          <p:cNvSpPr/>
          <p:nvPr/>
        </p:nvSpPr>
        <p:spPr>
          <a:xfrm>
            <a:off x="1351091" y="12438054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5" h="2540">
                <a:moveTo>
                  <a:pt x="33288" y="0"/>
                </a:moveTo>
                <a:lnTo>
                  <a:pt x="0" y="214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9" name="object 13839"/>
          <p:cNvSpPr/>
          <p:nvPr/>
        </p:nvSpPr>
        <p:spPr>
          <a:xfrm>
            <a:off x="1496771" y="12566911"/>
            <a:ext cx="33655" cy="1905"/>
          </a:xfrm>
          <a:custGeom>
            <a:avLst/>
            <a:gdLst/>
            <a:ahLst/>
            <a:cxnLst/>
            <a:rect l="l" t="t" r="r" b="b"/>
            <a:pathLst>
              <a:path w="33655" h="1904">
                <a:moveTo>
                  <a:pt x="0" y="1789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0" name="object 13840"/>
          <p:cNvSpPr/>
          <p:nvPr/>
        </p:nvSpPr>
        <p:spPr>
          <a:xfrm>
            <a:off x="1407645" y="12426243"/>
            <a:ext cx="109855" cy="67310"/>
          </a:xfrm>
          <a:custGeom>
            <a:avLst/>
            <a:gdLst/>
            <a:ahLst/>
            <a:cxnLst/>
            <a:rect l="l" t="t" r="r" b="b"/>
            <a:pathLst>
              <a:path w="109855" h="67309">
                <a:moveTo>
                  <a:pt x="33646" y="0"/>
                </a:moveTo>
                <a:lnTo>
                  <a:pt x="0" y="37941"/>
                </a:lnTo>
                <a:lnTo>
                  <a:pt x="109528" y="66934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1" name="object 13841"/>
          <p:cNvSpPr/>
          <p:nvPr/>
        </p:nvSpPr>
        <p:spPr>
          <a:xfrm>
            <a:off x="1407645" y="12464184"/>
            <a:ext cx="109855" cy="67310"/>
          </a:xfrm>
          <a:custGeom>
            <a:avLst/>
            <a:gdLst/>
            <a:ahLst/>
            <a:cxnLst/>
            <a:rect l="l" t="t" r="r" b="b"/>
            <a:pathLst>
              <a:path w="109855" h="67309">
                <a:moveTo>
                  <a:pt x="0" y="0"/>
                </a:moveTo>
                <a:lnTo>
                  <a:pt x="109528" y="28992"/>
                </a:lnTo>
                <a:lnTo>
                  <a:pt x="75882" y="672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2" name="object 13842"/>
          <p:cNvSpPr txBox="1"/>
          <p:nvPr/>
        </p:nvSpPr>
        <p:spPr>
          <a:xfrm rot="2460000">
            <a:off x="1399519" y="12449750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2.30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43" name="object 13843"/>
          <p:cNvSpPr/>
          <p:nvPr/>
        </p:nvSpPr>
        <p:spPr>
          <a:xfrm>
            <a:off x="2502930" y="11818824"/>
            <a:ext cx="57785" cy="13970"/>
          </a:xfrm>
          <a:custGeom>
            <a:avLst/>
            <a:gdLst/>
            <a:ahLst/>
            <a:cxnLst/>
            <a:rect l="l" t="t" r="r" b="b"/>
            <a:pathLst>
              <a:path w="57785" h="13970">
                <a:moveTo>
                  <a:pt x="0" y="13959"/>
                </a:moveTo>
                <a:lnTo>
                  <a:pt x="5726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4" name="object 13844"/>
          <p:cNvSpPr/>
          <p:nvPr/>
        </p:nvSpPr>
        <p:spPr>
          <a:xfrm>
            <a:off x="2551610" y="12015689"/>
            <a:ext cx="57785" cy="14604"/>
          </a:xfrm>
          <a:custGeom>
            <a:avLst/>
            <a:gdLst/>
            <a:ahLst/>
            <a:cxnLst/>
            <a:rect l="l" t="t" r="r" b="b"/>
            <a:pathLst>
              <a:path w="57785" h="14604">
                <a:moveTo>
                  <a:pt x="0" y="14317"/>
                </a:moveTo>
                <a:lnTo>
                  <a:pt x="5726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5" name="object 13845"/>
          <p:cNvSpPr/>
          <p:nvPr/>
        </p:nvSpPr>
        <p:spPr>
          <a:xfrm>
            <a:off x="2519395" y="11794127"/>
            <a:ext cx="65405" cy="262890"/>
          </a:xfrm>
          <a:custGeom>
            <a:avLst/>
            <a:gdLst/>
            <a:ahLst/>
            <a:cxnLst/>
            <a:rect l="l" t="t" r="r" b="b"/>
            <a:pathLst>
              <a:path w="65405" h="262890">
                <a:moveTo>
                  <a:pt x="0" y="0"/>
                </a:moveTo>
                <a:lnTo>
                  <a:pt x="64786" y="26272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6" name="object 13846"/>
          <p:cNvSpPr/>
          <p:nvPr/>
        </p:nvSpPr>
        <p:spPr>
          <a:xfrm>
            <a:off x="2513310" y="11818108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28634" y="1753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7" name="object 13847"/>
          <p:cNvSpPr/>
          <p:nvPr/>
        </p:nvSpPr>
        <p:spPr>
          <a:xfrm>
            <a:off x="2561990" y="12015331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0" y="0"/>
                </a:moveTo>
                <a:lnTo>
                  <a:pt x="28634" y="1718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8" name="object 13848"/>
          <p:cNvSpPr/>
          <p:nvPr/>
        </p:nvSpPr>
        <p:spPr>
          <a:xfrm>
            <a:off x="2546599" y="11859987"/>
            <a:ext cx="74930" cy="102870"/>
          </a:xfrm>
          <a:custGeom>
            <a:avLst/>
            <a:gdLst/>
            <a:ahLst/>
            <a:cxnLst/>
            <a:rect l="l" t="t" r="r" b="b"/>
            <a:pathLst>
              <a:path w="74930" h="102870">
                <a:moveTo>
                  <a:pt x="49037" y="0"/>
                </a:moveTo>
                <a:lnTo>
                  <a:pt x="0" y="12169"/>
                </a:lnTo>
                <a:lnTo>
                  <a:pt x="74450" y="102727"/>
                </a:lnTo>
                <a:lnTo>
                  <a:pt x="4903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9" name="object 13849"/>
          <p:cNvSpPr/>
          <p:nvPr/>
        </p:nvSpPr>
        <p:spPr>
          <a:xfrm>
            <a:off x="2546599" y="11872157"/>
            <a:ext cx="74930" cy="102870"/>
          </a:xfrm>
          <a:custGeom>
            <a:avLst/>
            <a:gdLst/>
            <a:ahLst/>
            <a:cxnLst/>
            <a:rect l="l" t="t" r="r" b="b"/>
            <a:pathLst>
              <a:path w="74930" h="102870">
                <a:moveTo>
                  <a:pt x="0" y="0"/>
                </a:moveTo>
                <a:lnTo>
                  <a:pt x="74450" y="90557"/>
                </a:lnTo>
                <a:lnTo>
                  <a:pt x="25413" y="1027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0" name="object 13850"/>
          <p:cNvSpPr/>
          <p:nvPr/>
        </p:nvSpPr>
        <p:spPr>
          <a:xfrm>
            <a:off x="1416593" y="12538634"/>
            <a:ext cx="48895" cy="33655"/>
          </a:xfrm>
          <a:custGeom>
            <a:avLst/>
            <a:gdLst/>
            <a:ahLst/>
            <a:cxnLst/>
            <a:rect l="l" t="t" r="r" b="b"/>
            <a:pathLst>
              <a:path w="48894" h="33654">
                <a:moveTo>
                  <a:pt x="48321" y="3364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1" name="object 13851"/>
          <p:cNvSpPr/>
          <p:nvPr/>
        </p:nvSpPr>
        <p:spPr>
          <a:xfrm>
            <a:off x="1174628" y="12885475"/>
            <a:ext cx="48895" cy="33655"/>
          </a:xfrm>
          <a:custGeom>
            <a:avLst/>
            <a:gdLst/>
            <a:ahLst/>
            <a:cxnLst/>
            <a:rect l="l" t="t" r="r" b="b"/>
            <a:pathLst>
              <a:path w="48894" h="33654">
                <a:moveTo>
                  <a:pt x="48679" y="3364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2" name="object 13852"/>
          <p:cNvSpPr/>
          <p:nvPr/>
        </p:nvSpPr>
        <p:spPr>
          <a:xfrm>
            <a:off x="1183218" y="12530044"/>
            <a:ext cx="280670" cy="402590"/>
          </a:xfrm>
          <a:custGeom>
            <a:avLst/>
            <a:gdLst/>
            <a:ahLst/>
            <a:cxnLst/>
            <a:rect l="l" t="t" r="r" b="b"/>
            <a:pathLst>
              <a:path w="280669" h="402590">
                <a:moveTo>
                  <a:pt x="280264" y="0"/>
                </a:moveTo>
                <a:lnTo>
                  <a:pt x="0" y="40232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3" name="object 13853"/>
          <p:cNvSpPr/>
          <p:nvPr/>
        </p:nvSpPr>
        <p:spPr>
          <a:xfrm>
            <a:off x="1441291" y="12541498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20">
                <a:moveTo>
                  <a:pt x="5726" y="3293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4" name="object 13854"/>
          <p:cNvSpPr/>
          <p:nvPr/>
        </p:nvSpPr>
        <p:spPr>
          <a:xfrm>
            <a:off x="1199683" y="12888338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20">
                <a:moveTo>
                  <a:pt x="0" y="0"/>
                </a:moveTo>
                <a:lnTo>
                  <a:pt x="5726" y="3293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5" name="object 13855"/>
          <p:cNvSpPr/>
          <p:nvPr/>
        </p:nvSpPr>
        <p:spPr>
          <a:xfrm>
            <a:off x="1246573" y="12656395"/>
            <a:ext cx="58419" cy="112395"/>
          </a:xfrm>
          <a:custGeom>
            <a:avLst/>
            <a:gdLst/>
            <a:ahLst/>
            <a:cxnLst/>
            <a:rect l="l" t="t" r="r" b="b"/>
            <a:pathLst>
              <a:path w="58419" h="112395">
                <a:moveTo>
                  <a:pt x="0" y="83041"/>
                </a:moveTo>
                <a:lnTo>
                  <a:pt x="41520" y="112392"/>
                </a:lnTo>
                <a:lnTo>
                  <a:pt x="57985" y="0"/>
                </a:lnTo>
                <a:lnTo>
                  <a:pt x="0" y="830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6" name="object 13856"/>
          <p:cNvSpPr/>
          <p:nvPr/>
        </p:nvSpPr>
        <p:spPr>
          <a:xfrm>
            <a:off x="1288094" y="12656395"/>
            <a:ext cx="58419" cy="112395"/>
          </a:xfrm>
          <a:custGeom>
            <a:avLst/>
            <a:gdLst/>
            <a:ahLst/>
            <a:cxnLst/>
            <a:rect l="l" t="t" r="r" b="b"/>
            <a:pathLst>
              <a:path w="58419" h="112395">
                <a:moveTo>
                  <a:pt x="0" y="112392"/>
                </a:moveTo>
                <a:lnTo>
                  <a:pt x="16465" y="0"/>
                </a:lnTo>
                <a:lnTo>
                  <a:pt x="57985" y="28992"/>
                </a:lnTo>
                <a:lnTo>
                  <a:pt x="0" y="1123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7" name="object 13857"/>
          <p:cNvSpPr txBox="1"/>
          <p:nvPr/>
        </p:nvSpPr>
        <p:spPr>
          <a:xfrm rot="18300000">
            <a:off x="1238328" y="12683127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58" name="object 13858"/>
          <p:cNvSpPr/>
          <p:nvPr/>
        </p:nvSpPr>
        <p:spPr>
          <a:xfrm>
            <a:off x="6924519" y="10420724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9" name="object 13859"/>
          <p:cNvSpPr/>
          <p:nvPr/>
        </p:nvSpPr>
        <p:spPr>
          <a:xfrm>
            <a:off x="6981074" y="10225649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59">
                <a:moveTo>
                  <a:pt x="32572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0" name="object 13860"/>
          <p:cNvSpPr/>
          <p:nvPr/>
        </p:nvSpPr>
        <p:spPr>
          <a:xfrm>
            <a:off x="6947785" y="10202741"/>
            <a:ext cx="75565" cy="260350"/>
          </a:xfrm>
          <a:custGeom>
            <a:avLst/>
            <a:gdLst/>
            <a:ahLst/>
            <a:cxnLst/>
            <a:rect l="l" t="t" r="r" b="b"/>
            <a:pathLst>
              <a:path w="75565" h="260350">
                <a:moveTo>
                  <a:pt x="0" y="259861"/>
                </a:moveTo>
                <a:lnTo>
                  <a:pt x="7516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1" name="object 13861"/>
          <p:cNvSpPr/>
          <p:nvPr/>
        </p:nvSpPr>
        <p:spPr>
          <a:xfrm>
            <a:off x="6949217" y="10415355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2" name="object 13862"/>
          <p:cNvSpPr/>
          <p:nvPr/>
        </p:nvSpPr>
        <p:spPr>
          <a:xfrm>
            <a:off x="7005414" y="1022063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3" name="object 13863"/>
          <p:cNvSpPr/>
          <p:nvPr/>
        </p:nvSpPr>
        <p:spPr>
          <a:xfrm>
            <a:off x="6914498" y="10265738"/>
            <a:ext cx="48895" cy="116205"/>
          </a:xfrm>
          <a:custGeom>
            <a:avLst/>
            <a:gdLst/>
            <a:ahLst/>
            <a:cxnLst/>
            <a:rect l="l" t="t" r="r" b="b"/>
            <a:pathLst>
              <a:path w="48895" h="116204">
                <a:moveTo>
                  <a:pt x="0" y="101296"/>
                </a:moveTo>
                <a:lnTo>
                  <a:pt x="48679" y="115613"/>
                </a:lnTo>
                <a:lnTo>
                  <a:pt x="29350" y="0"/>
                </a:lnTo>
                <a:lnTo>
                  <a:pt x="0" y="1012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4" name="object 13864"/>
          <p:cNvSpPr/>
          <p:nvPr/>
        </p:nvSpPr>
        <p:spPr>
          <a:xfrm>
            <a:off x="6943849" y="10265738"/>
            <a:ext cx="49530" cy="116205"/>
          </a:xfrm>
          <a:custGeom>
            <a:avLst/>
            <a:gdLst/>
            <a:ahLst/>
            <a:cxnLst/>
            <a:rect l="l" t="t" r="r" b="b"/>
            <a:pathLst>
              <a:path w="49529" h="116204">
                <a:moveTo>
                  <a:pt x="19328" y="115613"/>
                </a:moveTo>
                <a:lnTo>
                  <a:pt x="0" y="0"/>
                </a:lnTo>
                <a:lnTo>
                  <a:pt x="49037" y="13959"/>
                </a:lnTo>
                <a:lnTo>
                  <a:pt x="19328" y="11561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5" name="object 13865"/>
          <p:cNvSpPr/>
          <p:nvPr/>
        </p:nvSpPr>
        <p:spPr>
          <a:xfrm>
            <a:off x="7039775" y="10603272"/>
            <a:ext cx="10160" cy="33020"/>
          </a:xfrm>
          <a:custGeom>
            <a:avLst/>
            <a:gdLst/>
            <a:ahLst/>
            <a:cxnLst/>
            <a:rect l="l" t="t" r="r" b="b"/>
            <a:pathLst>
              <a:path w="10159" h="33020">
                <a:moveTo>
                  <a:pt x="0" y="32572"/>
                </a:moveTo>
                <a:lnTo>
                  <a:pt x="966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6" name="object 13866"/>
          <p:cNvSpPr/>
          <p:nvPr/>
        </p:nvSpPr>
        <p:spPr>
          <a:xfrm>
            <a:off x="6677544" y="1049839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7" name="object 13867"/>
          <p:cNvSpPr/>
          <p:nvPr/>
        </p:nvSpPr>
        <p:spPr>
          <a:xfrm>
            <a:off x="6644971" y="10521662"/>
            <a:ext cx="427990" cy="123825"/>
          </a:xfrm>
          <a:custGeom>
            <a:avLst/>
            <a:gdLst/>
            <a:ahLst/>
            <a:cxnLst/>
            <a:rect l="l" t="t" r="r" b="b"/>
            <a:pathLst>
              <a:path w="427990" h="123825">
                <a:moveTo>
                  <a:pt x="427376" y="12348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8" name="object 13868"/>
          <p:cNvSpPr/>
          <p:nvPr/>
        </p:nvSpPr>
        <p:spPr>
          <a:xfrm>
            <a:off x="7025100" y="10627611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9" name="object 13869"/>
          <p:cNvSpPr/>
          <p:nvPr/>
        </p:nvSpPr>
        <p:spPr>
          <a:xfrm>
            <a:off x="6662868" y="10522736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350" y="0"/>
                </a:moveTo>
                <a:lnTo>
                  <a:pt x="0" y="164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0" name="object 13870"/>
          <p:cNvSpPr/>
          <p:nvPr/>
        </p:nvSpPr>
        <p:spPr>
          <a:xfrm>
            <a:off x="6791725" y="10499112"/>
            <a:ext cx="154940" cy="57150"/>
          </a:xfrm>
          <a:custGeom>
            <a:avLst/>
            <a:gdLst/>
            <a:ahLst/>
            <a:cxnLst/>
            <a:rect l="l" t="t" r="r" b="b"/>
            <a:pathLst>
              <a:path w="154940" h="57150">
                <a:moveTo>
                  <a:pt x="16465" y="0"/>
                </a:moveTo>
                <a:lnTo>
                  <a:pt x="0" y="56911"/>
                </a:lnTo>
                <a:lnTo>
                  <a:pt x="154628" y="40088"/>
                </a:lnTo>
                <a:lnTo>
                  <a:pt x="1646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1" name="object 13871"/>
          <p:cNvSpPr/>
          <p:nvPr/>
        </p:nvSpPr>
        <p:spPr>
          <a:xfrm>
            <a:off x="6791725" y="10539201"/>
            <a:ext cx="154940" cy="57150"/>
          </a:xfrm>
          <a:custGeom>
            <a:avLst/>
            <a:gdLst/>
            <a:ahLst/>
            <a:cxnLst/>
            <a:rect l="l" t="t" r="r" b="b"/>
            <a:pathLst>
              <a:path w="154940" h="57150">
                <a:moveTo>
                  <a:pt x="0" y="16823"/>
                </a:moveTo>
                <a:lnTo>
                  <a:pt x="154628" y="0"/>
                </a:lnTo>
                <a:lnTo>
                  <a:pt x="138163" y="56911"/>
                </a:lnTo>
                <a:lnTo>
                  <a:pt x="0" y="1682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2" name="object 13872"/>
          <p:cNvSpPr txBox="1"/>
          <p:nvPr/>
        </p:nvSpPr>
        <p:spPr>
          <a:xfrm rot="960000">
            <a:off x="6789354" y="10517552"/>
            <a:ext cx="15855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(4.46)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73" name="object 13873"/>
          <p:cNvSpPr/>
          <p:nvPr/>
        </p:nvSpPr>
        <p:spPr>
          <a:xfrm>
            <a:off x="6791725" y="10094644"/>
            <a:ext cx="12700" cy="41275"/>
          </a:xfrm>
          <a:custGeom>
            <a:avLst/>
            <a:gdLst/>
            <a:ahLst/>
            <a:cxnLst/>
            <a:rect l="l" t="t" r="r" b="b"/>
            <a:pathLst>
              <a:path w="12700" h="41275">
                <a:moveTo>
                  <a:pt x="0" y="41162"/>
                </a:moveTo>
                <a:lnTo>
                  <a:pt x="1216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4" name="object 13874"/>
          <p:cNvSpPr/>
          <p:nvPr/>
        </p:nvSpPr>
        <p:spPr>
          <a:xfrm>
            <a:off x="7197983" y="10212047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0" y="41162"/>
                </a:moveTo>
                <a:lnTo>
                  <a:pt x="118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5" name="object 13875"/>
          <p:cNvSpPr/>
          <p:nvPr/>
        </p:nvSpPr>
        <p:spPr>
          <a:xfrm>
            <a:off x="6762017" y="10117552"/>
            <a:ext cx="471170" cy="136525"/>
          </a:xfrm>
          <a:custGeom>
            <a:avLst/>
            <a:gdLst/>
            <a:ahLst/>
            <a:cxnLst/>
            <a:rect l="l" t="t" r="r" b="b"/>
            <a:pathLst>
              <a:path w="471170" h="136525">
                <a:moveTo>
                  <a:pt x="0" y="0"/>
                </a:moveTo>
                <a:lnTo>
                  <a:pt x="471044" y="1363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6" name="object 13876"/>
          <p:cNvSpPr/>
          <p:nvPr/>
        </p:nvSpPr>
        <p:spPr>
          <a:xfrm>
            <a:off x="6779555" y="10118983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35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7" name="object 13877"/>
          <p:cNvSpPr/>
          <p:nvPr/>
        </p:nvSpPr>
        <p:spPr>
          <a:xfrm>
            <a:off x="7185814" y="10236387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8" name="object 13878"/>
          <p:cNvSpPr/>
          <p:nvPr/>
        </p:nvSpPr>
        <p:spPr>
          <a:xfrm>
            <a:off x="6950649" y="10115763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59" h="48895">
                <a:moveTo>
                  <a:pt x="14317" y="0"/>
                </a:moveTo>
                <a:lnTo>
                  <a:pt x="0" y="48679"/>
                </a:lnTo>
                <a:lnTo>
                  <a:pt x="111676" y="28276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9" name="object 13879"/>
          <p:cNvSpPr/>
          <p:nvPr/>
        </p:nvSpPr>
        <p:spPr>
          <a:xfrm>
            <a:off x="6950649" y="10144039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59" h="48895">
                <a:moveTo>
                  <a:pt x="0" y="20402"/>
                </a:moveTo>
                <a:lnTo>
                  <a:pt x="111676" y="0"/>
                </a:lnTo>
                <a:lnTo>
                  <a:pt x="97716" y="48679"/>
                </a:lnTo>
                <a:lnTo>
                  <a:pt x="0" y="2040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0" name="object 13880"/>
          <p:cNvSpPr txBox="1"/>
          <p:nvPr/>
        </p:nvSpPr>
        <p:spPr>
          <a:xfrm rot="960000">
            <a:off x="6945146" y="10126160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81" name="object 13881"/>
          <p:cNvSpPr/>
          <p:nvPr/>
        </p:nvSpPr>
        <p:spPr>
          <a:xfrm>
            <a:off x="8398502" y="927819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2" name="object 13882"/>
          <p:cNvSpPr/>
          <p:nvPr/>
        </p:nvSpPr>
        <p:spPr>
          <a:xfrm>
            <a:off x="8057389" y="917940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3" name="object 13883"/>
          <p:cNvSpPr/>
          <p:nvPr/>
        </p:nvSpPr>
        <p:spPr>
          <a:xfrm>
            <a:off x="8034123" y="9202666"/>
            <a:ext cx="406400" cy="117475"/>
          </a:xfrm>
          <a:custGeom>
            <a:avLst/>
            <a:gdLst/>
            <a:ahLst/>
            <a:cxnLst/>
            <a:rect l="l" t="t" r="r" b="b"/>
            <a:pathLst>
              <a:path w="406400" h="117475">
                <a:moveTo>
                  <a:pt x="406257" y="11740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4" name="object 13884"/>
          <p:cNvSpPr/>
          <p:nvPr/>
        </p:nvSpPr>
        <p:spPr>
          <a:xfrm>
            <a:off x="8393133" y="9302531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5" name="object 13885"/>
          <p:cNvSpPr/>
          <p:nvPr/>
        </p:nvSpPr>
        <p:spPr>
          <a:xfrm>
            <a:off x="8052020" y="9203740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35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6" name="object 13886"/>
          <p:cNvSpPr/>
          <p:nvPr/>
        </p:nvSpPr>
        <p:spPr>
          <a:xfrm>
            <a:off x="8188752" y="9190497"/>
            <a:ext cx="116205" cy="48895"/>
          </a:xfrm>
          <a:custGeom>
            <a:avLst/>
            <a:gdLst/>
            <a:ahLst/>
            <a:cxnLst/>
            <a:rect l="l" t="t" r="r" b="b"/>
            <a:pathLst>
              <a:path w="116204" h="48895">
                <a:moveTo>
                  <a:pt x="13959" y="0"/>
                </a:moveTo>
                <a:lnTo>
                  <a:pt x="0" y="48679"/>
                </a:lnTo>
                <a:lnTo>
                  <a:pt x="115613" y="29350"/>
                </a:lnTo>
                <a:lnTo>
                  <a:pt x="1395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7" name="object 13887"/>
          <p:cNvSpPr/>
          <p:nvPr/>
        </p:nvSpPr>
        <p:spPr>
          <a:xfrm>
            <a:off x="8188752" y="9219848"/>
            <a:ext cx="116205" cy="48895"/>
          </a:xfrm>
          <a:custGeom>
            <a:avLst/>
            <a:gdLst/>
            <a:ahLst/>
            <a:cxnLst/>
            <a:rect l="l" t="t" r="r" b="b"/>
            <a:pathLst>
              <a:path w="116204" h="48895">
                <a:moveTo>
                  <a:pt x="0" y="19328"/>
                </a:moveTo>
                <a:lnTo>
                  <a:pt x="115613" y="0"/>
                </a:lnTo>
                <a:lnTo>
                  <a:pt x="101296" y="48679"/>
                </a:lnTo>
                <a:lnTo>
                  <a:pt x="0" y="1932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8" name="object 13888"/>
          <p:cNvSpPr txBox="1"/>
          <p:nvPr/>
        </p:nvSpPr>
        <p:spPr>
          <a:xfrm rot="960000">
            <a:off x="8183149" y="9201403"/>
            <a:ext cx="12492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4.20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89" name="object 13889"/>
          <p:cNvSpPr/>
          <p:nvPr/>
        </p:nvSpPr>
        <p:spPr>
          <a:xfrm>
            <a:off x="8197700" y="911031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0" name="object 13890"/>
          <p:cNvSpPr/>
          <p:nvPr/>
        </p:nvSpPr>
        <p:spPr>
          <a:xfrm>
            <a:off x="8264634" y="8878734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1" name="object 13891"/>
          <p:cNvSpPr/>
          <p:nvPr/>
        </p:nvSpPr>
        <p:spPr>
          <a:xfrm>
            <a:off x="8220608" y="8855826"/>
            <a:ext cx="86360" cy="296545"/>
          </a:xfrm>
          <a:custGeom>
            <a:avLst/>
            <a:gdLst/>
            <a:ahLst/>
            <a:cxnLst/>
            <a:rect l="l" t="t" r="r" b="b"/>
            <a:pathLst>
              <a:path w="86359" h="296545">
                <a:moveTo>
                  <a:pt x="0" y="296371"/>
                </a:moveTo>
                <a:lnTo>
                  <a:pt x="8590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2" name="object 13892"/>
          <p:cNvSpPr/>
          <p:nvPr/>
        </p:nvSpPr>
        <p:spPr>
          <a:xfrm>
            <a:off x="8222039" y="910495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3" name="object 13893"/>
          <p:cNvSpPr/>
          <p:nvPr/>
        </p:nvSpPr>
        <p:spPr>
          <a:xfrm>
            <a:off x="8288973" y="8873723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4" name="object 13894"/>
          <p:cNvSpPr/>
          <p:nvPr/>
        </p:nvSpPr>
        <p:spPr>
          <a:xfrm>
            <a:off x="8193405" y="8939225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59">
                <a:moveTo>
                  <a:pt x="0" y="97358"/>
                </a:moveTo>
                <a:lnTo>
                  <a:pt x="48679" y="111318"/>
                </a:lnTo>
                <a:lnTo>
                  <a:pt x="28276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5" name="object 13895"/>
          <p:cNvSpPr/>
          <p:nvPr/>
        </p:nvSpPr>
        <p:spPr>
          <a:xfrm>
            <a:off x="8221681" y="8939225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59">
                <a:moveTo>
                  <a:pt x="20402" y="111318"/>
                </a:moveTo>
                <a:lnTo>
                  <a:pt x="0" y="0"/>
                </a:lnTo>
                <a:lnTo>
                  <a:pt x="48679" y="13959"/>
                </a:lnTo>
                <a:lnTo>
                  <a:pt x="20402" y="11131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6" name="object 13896"/>
          <p:cNvSpPr txBox="1"/>
          <p:nvPr/>
        </p:nvSpPr>
        <p:spPr>
          <a:xfrm rot="17220000">
            <a:off x="8097610" y="894597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97" name="object 13897"/>
          <p:cNvSpPr txBox="1"/>
          <p:nvPr/>
        </p:nvSpPr>
        <p:spPr>
          <a:xfrm rot="17220000">
            <a:off x="8174432" y="8964061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13898" name="object 13898"/>
          <p:cNvSpPr/>
          <p:nvPr/>
        </p:nvSpPr>
        <p:spPr>
          <a:xfrm>
            <a:off x="8394207" y="8916317"/>
            <a:ext cx="50800" cy="15240"/>
          </a:xfrm>
          <a:custGeom>
            <a:avLst/>
            <a:gdLst/>
            <a:ahLst/>
            <a:cxnLst/>
            <a:rect l="l" t="t" r="r" b="b"/>
            <a:pathLst>
              <a:path w="50800" h="15240">
                <a:moveTo>
                  <a:pt x="50469" y="14675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9" name="object 13899"/>
          <p:cNvSpPr/>
          <p:nvPr/>
        </p:nvSpPr>
        <p:spPr>
          <a:xfrm>
            <a:off x="8450761" y="8721600"/>
            <a:ext cx="50800" cy="14604"/>
          </a:xfrm>
          <a:custGeom>
            <a:avLst/>
            <a:gdLst/>
            <a:ahLst/>
            <a:cxnLst/>
            <a:rect l="l" t="t" r="r" b="b"/>
            <a:pathLst>
              <a:path w="50800" h="14604">
                <a:moveTo>
                  <a:pt x="50469" y="14317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0" name="object 13900"/>
          <p:cNvSpPr/>
          <p:nvPr/>
        </p:nvSpPr>
        <p:spPr>
          <a:xfrm>
            <a:off x="8417473" y="8698334"/>
            <a:ext cx="75565" cy="260350"/>
          </a:xfrm>
          <a:custGeom>
            <a:avLst/>
            <a:gdLst/>
            <a:ahLst/>
            <a:cxnLst/>
            <a:rect l="l" t="t" r="r" b="b"/>
            <a:pathLst>
              <a:path w="75565" h="260350">
                <a:moveTo>
                  <a:pt x="0" y="259861"/>
                </a:moveTo>
                <a:lnTo>
                  <a:pt x="7516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1" name="object 13901"/>
          <p:cNvSpPr/>
          <p:nvPr/>
        </p:nvSpPr>
        <p:spPr>
          <a:xfrm>
            <a:off x="8418547" y="891094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2" name="object 13902"/>
          <p:cNvSpPr/>
          <p:nvPr/>
        </p:nvSpPr>
        <p:spPr>
          <a:xfrm>
            <a:off x="8475101" y="871623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3" name="object 13903"/>
          <p:cNvSpPr/>
          <p:nvPr/>
        </p:nvSpPr>
        <p:spPr>
          <a:xfrm>
            <a:off x="8384185" y="8761331"/>
            <a:ext cx="48895" cy="116205"/>
          </a:xfrm>
          <a:custGeom>
            <a:avLst/>
            <a:gdLst/>
            <a:ahLst/>
            <a:cxnLst/>
            <a:rect l="l" t="t" r="r" b="b"/>
            <a:pathLst>
              <a:path w="48895" h="116204">
                <a:moveTo>
                  <a:pt x="0" y="101653"/>
                </a:moveTo>
                <a:lnTo>
                  <a:pt x="48679" y="115613"/>
                </a:lnTo>
                <a:lnTo>
                  <a:pt x="29350" y="0"/>
                </a:lnTo>
                <a:lnTo>
                  <a:pt x="0" y="1016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4" name="object 13904"/>
          <p:cNvSpPr/>
          <p:nvPr/>
        </p:nvSpPr>
        <p:spPr>
          <a:xfrm>
            <a:off x="8413536" y="8761331"/>
            <a:ext cx="48895" cy="116205"/>
          </a:xfrm>
          <a:custGeom>
            <a:avLst/>
            <a:gdLst/>
            <a:ahLst/>
            <a:cxnLst/>
            <a:rect l="l" t="t" r="r" b="b"/>
            <a:pathLst>
              <a:path w="48895" h="116204">
                <a:moveTo>
                  <a:pt x="19328" y="115613"/>
                </a:moveTo>
                <a:lnTo>
                  <a:pt x="0" y="0"/>
                </a:lnTo>
                <a:lnTo>
                  <a:pt x="48679" y="13959"/>
                </a:lnTo>
                <a:lnTo>
                  <a:pt x="19328" y="11561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5" name="object 13905"/>
          <p:cNvSpPr/>
          <p:nvPr/>
        </p:nvSpPr>
        <p:spPr>
          <a:xfrm>
            <a:off x="5653487" y="1480186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6" name="object 13906"/>
          <p:cNvSpPr/>
          <p:nvPr/>
        </p:nvSpPr>
        <p:spPr>
          <a:xfrm>
            <a:off x="5720421" y="1248601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5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7" name="object 13907"/>
          <p:cNvSpPr/>
          <p:nvPr/>
        </p:nvSpPr>
        <p:spPr>
          <a:xfrm>
            <a:off x="5676395" y="1225336"/>
            <a:ext cx="86360" cy="297180"/>
          </a:xfrm>
          <a:custGeom>
            <a:avLst/>
            <a:gdLst/>
            <a:ahLst/>
            <a:cxnLst/>
            <a:rect l="l" t="t" r="r" b="b"/>
            <a:pathLst>
              <a:path w="86360" h="297180">
                <a:moveTo>
                  <a:pt x="0" y="296729"/>
                </a:moveTo>
                <a:lnTo>
                  <a:pt x="8590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8" name="object 13908"/>
          <p:cNvSpPr/>
          <p:nvPr/>
        </p:nvSpPr>
        <p:spPr>
          <a:xfrm>
            <a:off x="5677827" y="147481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4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9" name="object 13909"/>
          <p:cNvSpPr/>
          <p:nvPr/>
        </p:nvSpPr>
        <p:spPr>
          <a:xfrm>
            <a:off x="5744761" y="1243232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4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0" name="object 13910"/>
          <p:cNvSpPr/>
          <p:nvPr/>
        </p:nvSpPr>
        <p:spPr>
          <a:xfrm>
            <a:off x="5649192" y="1308735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59">
                <a:moveTo>
                  <a:pt x="0" y="97358"/>
                </a:moveTo>
                <a:lnTo>
                  <a:pt x="48679" y="111676"/>
                </a:lnTo>
                <a:lnTo>
                  <a:pt x="28276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1" name="object 13911"/>
          <p:cNvSpPr/>
          <p:nvPr/>
        </p:nvSpPr>
        <p:spPr>
          <a:xfrm>
            <a:off x="5677469" y="1308735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59">
                <a:moveTo>
                  <a:pt x="20402" y="111676"/>
                </a:moveTo>
                <a:lnTo>
                  <a:pt x="0" y="0"/>
                </a:lnTo>
                <a:lnTo>
                  <a:pt x="48679" y="13959"/>
                </a:lnTo>
                <a:lnTo>
                  <a:pt x="20402" y="1116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2" name="object 13912"/>
          <p:cNvSpPr txBox="1"/>
          <p:nvPr/>
        </p:nvSpPr>
        <p:spPr>
          <a:xfrm rot="17220000">
            <a:off x="5630168" y="1333901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13" name="object 13913"/>
          <p:cNvSpPr/>
          <p:nvPr/>
        </p:nvSpPr>
        <p:spPr>
          <a:xfrm>
            <a:off x="2882343" y="10797989"/>
            <a:ext cx="36195" cy="10795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36151" y="1073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4" name="object 13914"/>
          <p:cNvSpPr/>
          <p:nvPr/>
        </p:nvSpPr>
        <p:spPr>
          <a:xfrm>
            <a:off x="3001536" y="10392089"/>
            <a:ext cx="36830" cy="10795"/>
          </a:xfrm>
          <a:custGeom>
            <a:avLst/>
            <a:gdLst/>
            <a:ahLst/>
            <a:cxnLst/>
            <a:rect l="l" t="t" r="r" b="b"/>
            <a:pathLst>
              <a:path w="36830" h="10795">
                <a:moveTo>
                  <a:pt x="36509" y="1073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5" name="object 13915"/>
          <p:cNvSpPr/>
          <p:nvPr/>
        </p:nvSpPr>
        <p:spPr>
          <a:xfrm>
            <a:off x="2905251" y="10369539"/>
            <a:ext cx="138430" cy="470534"/>
          </a:xfrm>
          <a:custGeom>
            <a:avLst/>
            <a:gdLst/>
            <a:ahLst/>
            <a:cxnLst/>
            <a:rect l="l" t="t" r="r" b="b"/>
            <a:pathLst>
              <a:path w="138430" h="470534">
                <a:moveTo>
                  <a:pt x="0" y="470328"/>
                </a:moveTo>
                <a:lnTo>
                  <a:pt x="13816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6" name="object 13916"/>
          <p:cNvSpPr/>
          <p:nvPr/>
        </p:nvSpPr>
        <p:spPr>
          <a:xfrm>
            <a:off x="2906683" y="10792621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7" name="object 13917"/>
          <p:cNvSpPr/>
          <p:nvPr/>
        </p:nvSpPr>
        <p:spPr>
          <a:xfrm>
            <a:off x="3025875" y="1038707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8" name="object 13918"/>
          <p:cNvSpPr/>
          <p:nvPr/>
        </p:nvSpPr>
        <p:spPr>
          <a:xfrm>
            <a:off x="2903819" y="10539559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59">
                <a:moveTo>
                  <a:pt x="0" y="97358"/>
                </a:moveTo>
                <a:lnTo>
                  <a:pt x="48679" y="111676"/>
                </a:lnTo>
                <a:lnTo>
                  <a:pt x="28634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9" name="object 13919"/>
          <p:cNvSpPr/>
          <p:nvPr/>
        </p:nvSpPr>
        <p:spPr>
          <a:xfrm>
            <a:off x="2932454" y="10539559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59">
                <a:moveTo>
                  <a:pt x="20044" y="111676"/>
                </a:moveTo>
                <a:lnTo>
                  <a:pt x="0" y="0"/>
                </a:lnTo>
                <a:lnTo>
                  <a:pt x="48679" y="14317"/>
                </a:lnTo>
                <a:lnTo>
                  <a:pt x="20044" y="1116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0" name="object 13920"/>
          <p:cNvSpPr txBox="1"/>
          <p:nvPr/>
        </p:nvSpPr>
        <p:spPr>
          <a:xfrm rot="17220000">
            <a:off x="2885297" y="10564496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21" name="object 13921"/>
          <p:cNvSpPr/>
          <p:nvPr/>
        </p:nvSpPr>
        <p:spPr>
          <a:xfrm>
            <a:off x="3001536" y="10392089"/>
            <a:ext cx="36830" cy="10795"/>
          </a:xfrm>
          <a:custGeom>
            <a:avLst/>
            <a:gdLst/>
            <a:ahLst/>
            <a:cxnLst/>
            <a:rect l="l" t="t" r="r" b="b"/>
            <a:pathLst>
              <a:path w="36830" h="10795">
                <a:moveTo>
                  <a:pt x="36509" y="1073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2" name="object 13922"/>
          <p:cNvSpPr/>
          <p:nvPr/>
        </p:nvSpPr>
        <p:spPr>
          <a:xfrm>
            <a:off x="3120729" y="9986547"/>
            <a:ext cx="36830" cy="10795"/>
          </a:xfrm>
          <a:custGeom>
            <a:avLst/>
            <a:gdLst/>
            <a:ahLst/>
            <a:cxnLst/>
            <a:rect l="l" t="t" r="r" b="b"/>
            <a:pathLst>
              <a:path w="36830" h="10795">
                <a:moveTo>
                  <a:pt x="36509" y="1073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3" name="object 13923"/>
          <p:cNvSpPr/>
          <p:nvPr/>
        </p:nvSpPr>
        <p:spPr>
          <a:xfrm>
            <a:off x="3024444" y="9963639"/>
            <a:ext cx="138430" cy="471170"/>
          </a:xfrm>
          <a:custGeom>
            <a:avLst/>
            <a:gdLst/>
            <a:ahLst/>
            <a:cxnLst/>
            <a:rect l="l" t="t" r="r" b="b"/>
            <a:pathLst>
              <a:path w="138430" h="471170">
                <a:moveTo>
                  <a:pt x="0" y="470686"/>
                </a:moveTo>
                <a:lnTo>
                  <a:pt x="13816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4" name="object 13924"/>
          <p:cNvSpPr/>
          <p:nvPr/>
        </p:nvSpPr>
        <p:spPr>
          <a:xfrm>
            <a:off x="3025875" y="1038707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5" name="object 13925"/>
          <p:cNvSpPr/>
          <p:nvPr/>
        </p:nvSpPr>
        <p:spPr>
          <a:xfrm>
            <a:off x="3145068" y="9981536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6" name="object 13926"/>
          <p:cNvSpPr/>
          <p:nvPr/>
        </p:nvSpPr>
        <p:spPr>
          <a:xfrm>
            <a:off x="3023370" y="10134017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59">
                <a:moveTo>
                  <a:pt x="0" y="97358"/>
                </a:moveTo>
                <a:lnTo>
                  <a:pt x="48679" y="111676"/>
                </a:lnTo>
                <a:lnTo>
                  <a:pt x="28634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7" name="object 13927"/>
          <p:cNvSpPr/>
          <p:nvPr/>
        </p:nvSpPr>
        <p:spPr>
          <a:xfrm>
            <a:off x="3052005" y="10134017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59">
                <a:moveTo>
                  <a:pt x="20044" y="111676"/>
                </a:moveTo>
                <a:lnTo>
                  <a:pt x="0" y="0"/>
                </a:lnTo>
                <a:lnTo>
                  <a:pt x="48679" y="14317"/>
                </a:lnTo>
                <a:lnTo>
                  <a:pt x="20044" y="1116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8" name="object 13928"/>
          <p:cNvSpPr txBox="1"/>
          <p:nvPr/>
        </p:nvSpPr>
        <p:spPr>
          <a:xfrm rot="17220000">
            <a:off x="3004490" y="10158954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29" name="object 13929"/>
          <p:cNvSpPr/>
          <p:nvPr/>
        </p:nvSpPr>
        <p:spPr>
          <a:xfrm>
            <a:off x="10189974" y="7592310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0" name="object 13930"/>
          <p:cNvSpPr/>
          <p:nvPr/>
        </p:nvSpPr>
        <p:spPr>
          <a:xfrm>
            <a:off x="10237580" y="742909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97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1" name="object 13931"/>
          <p:cNvSpPr/>
          <p:nvPr/>
        </p:nvSpPr>
        <p:spPr>
          <a:xfrm>
            <a:off x="10213240" y="7406183"/>
            <a:ext cx="66675" cy="228600"/>
          </a:xfrm>
          <a:custGeom>
            <a:avLst/>
            <a:gdLst/>
            <a:ahLst/>
            <a:cxnLst/>
            <a:rect l="l" t="t" r="r" b="b"/>
            <a:pathLst>
              <a:path w="66675" h="228600">
                <a:moveTo>
                  <a:pt x="0" y="228005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2" name="object 13932"/>
          <p:cNvSpPr/>
          <p:nvPr/>
        </p:nvSpPr>
        <p:spPr>
          <a:xfrm>
            <a:off x="10214672" y="7587299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3" name="object 13933"/>
          <p:cNvSpPr/>
          <p:nvPr/>
        </p:nvSpPr>
        <p:spPr>
          <a:xfrm>
            <a:off x="10261920" y="742408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4" name="object 13934"/>
          <p:cNvSpPr/>
          <p:nvPr/>
        </p:nvSpPr>
        <p:spPr>
          <a:xfrm>
            <a:off x="10164561" y="7440545"/>
            <a:ext cx="57150" cy="139065"/>
          </a:xfrm>
          <a:custGeom>
            <a:avLst/>
            <a:gdLst/>
            <a:ahLst/>
            <a:cxnLst/>
            <a:rect l="l" t="t" r="r" b="b"/>
            <a:pathLst>
              <a:path w="57150" h="139065">
                <a:moveTo>
                  <a:pt x="0" y="122056"/>
                </a:moveTo>
                <a:lnTo>
                  <a:pt x="56911" y="138521"/>
                </a:lnTo>
                <a:lnTo>
                  <a:pt x="35435" y="0"/>
                </a:lnTo>
                <a:lnTo>
                  <a:pt x="0" y="12205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5" name="object 13935"/>
          <p:cNvSpPr/>
          <p:nvPr/>
        </p:nvSpPr>
        <p:spPr>
          <a:xfrm>
            <a:off x="10199997" y="7440545"/>
            <a:ext cx="57150" cy="139065"/>
          </a:xfrm>
          <a:custGeom>
            <a:avLst/>
            <a:gdLst/>
            <a:ahLst/>
            <a:cxnLst/>
            <a:rect l="l" t="t" r="r" b="b"/>
            <a:pathLst>
              <a:path w="57150" h="139065">
                <a:moveTo>
                  <a:pt x="21476" y="138521"/>
                </a:moveTo>
                <a:lnTo>
                  <a:pt x="0" y="0"/>
                </a:lnTo>
                <a:lnTo>
                  <a:pt x="56911" y="16823"/>
                </a:lnTo>
                <a:lnTo>
                  <a:pt x="21476" y="1385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6" name="object 13936"/>
          <p:cNvSpPr txBox="1"/>
          <p:nvPr/>
        </p:nvSpPr>
        <p:spPr>
          <a:xfrm rot="17220000">
            <a:off x="10139947" y="7478637"/>
            <a:ext cx="144272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(2.01)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37" name="object 13937"/>
          <p:cNvSpPr/>
          <p:nvPr/>
        </p:nvSpPr>
        <p:spPr>
          <a:xfrm>
            <a:off x="11814648" y="8064428"/>
            <a:ext cx="33020" cy="9525"/>
          </a:xfrm>
          <a:custGeom>
            <a:avLst/>
            <a:gdLst/>
            <a:ahLst/>
            <a:cxnLst/>
            <a:rect l="l" t="t" r="r" b="b"/>
            <a:pathLst>
              <a:path w="33020" h="9525">
                <a:moveTo>
                  <a:pt x="32572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8" name="object 13938"/>
          <p:cNvSpPr/>
          <p:nvPr/>
        </p:nvSpPr>
        <p:spPr>
          <a:xfrm>
            <a:off x="11860107" y="7906936"/>
            <a:ext cx="32384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32214" y="930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9" name="object 13939"/>
          <p:cNvSpPr/>
          <p:nvPr/>
        </p:nvSpPr>
        <p:spPr>
          <a:xfrm>
            <a:off x="11837556" y="7883670"/>
            <a:ext cx="64135" cy="222885"/>
          </a:xfrm>
          <a:custGeom>
            <a:avLst/>
            <a:gdLst/>
            <a:ahLst/>
            <a:cxnLst/>
            <a:rect l="l" t="t" r="r" b="b"/>
            <a:pathLst>
              <a:path w="64134" h="222884">
                <a:moveTo>
                  <a:pt x="0" y="222636"/>
                </a:moveTo>
                <a:lnTo>
                  <a:pt x="6407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0" name="object 13940"/>
          <p:cNvSpPr/>
          <p:nvPr/>
        </p:nvSpPr>
        <p:spPr>
          <a:xfrm>
            <a:off x="11838988" y="805906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1" name="object 13941"/>
          <p:cNvSpPr/>
          <p:nvPr/>
        </p:nvSpPr>
        <p:spPr>
          <a:xfrm>
            <a:off x="11884446" y="790156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2" name="object 13942"/>
          <p:cNvSpPr/>
          <p:nvPr/>
        </p:nvSpPr>
        <p:spPr>
          <a:xfrm>
            <a:off x="11787445" y="7913379"/>
            <a:ext cx="57150" cy="142875"/>
          </a:xfrm>
          <a:custGeom>
            <a:avLst/>
            <a:gdLst/>
            <a:ahLst/>
            <a:cxnLst/>
            <a:rect l="l" t="t" r="r" b="b"/>
            <a:pathLst>
              <a:path w="57150" h="142875">
                <a:moveTo>
                  <a:pt x="0" y="125993"/>
                </a:moveTo>
                <a:lnTo>
                  <a:pt x="56911" y="142458"/>
                </a:lnTo>
                <a:lnTo>
                  <a:pt x="36151" y="0"/>
                </a:lnTo>
                <a:lnTo>
                  <a:pt x="0" y="12599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3" name="object 13943"/>
          <p:cNvSpPr/>
          <p:nvPr/>
        </p:nvSpPr>
        <p:spPr>
          <a:xfrm>
            <a:off x="11823596" y="7913379"/>
            <a:ext cx="57150" cy="142875"/>
          </a:xfrm>
          <a:custGeom>
            <a:avLst/>
            <a:gdLst/>
            <a:ahLst/>
            <a:cxnLst/>
            <a:rect l="l" t="t" r="r" b="b"/>
            <a:pathLst>
              <a:path w="57150" h="142875">
                <a:moveTo>
                  <a:pt x="20760" y="142458"/>
                </a:moveTo>
                <a:lnTo>
                  <a:pt x="0" y="0"/>
                </a:lnTo>
                <a:lnTo>
                  <a:pt x="56911" y="16465"/>
                </a:lnTo>
                <a:lnTo>
                  <a:pt x="20760" y="1424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4" name="object 13944"/>
          <p:cNvSpPr txBox="1"/>
          <p:nvPr/>
        </p:nvSpPr>
        <p:spPr>
          <a:xfrm rot="17220000">
            <a:off x="11761542" y="7953326"/>
            <a:ext cx="14823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0" dirty="0">
                <a:latin typeface="Arial"/>
                <a:cs typeface="Arial"/>
              </a:rPr>
              <a:t>(1.94)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45" name="object 13945"/>
          <p:cNvSpPr/>
          <p:nvPr/>
        </p:nvSpPr>
        <p:spPr>
          <a:xfrm>
            <a:off x="13474758" y="9102444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6" name="object 13946"/>
          <p:cNvSpPr/>
          <p:nvPr/>
        </p:nvSpPr>
        <p:spPr>
          <a:xfrm>
            <a:off x="13636904" y="9150408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7" name="object 13947"/>
          <p:cNvSpPr/>
          <p:nvPr/>
        </p:nvSpPr>
        <p:spPr>
          <a:xfrm>
            <a:off x="13451850" y="9125352"/>
            <a:ext cx="227329" cy="67310"/>
          </a:xfrm>
          <a:custGeom>
            <a:avLst/>
            <a:gdLst/>
            <a:ahLst/>
            <a:cxnLst/>
            <a:rect l="l" t="t" r="r" b="b"/>
            <a:pathLst>
              <a:path w="227330" h="67309">
                <a:moveTo>
                  <a:pt x="0" y="0"/>
                </a:moveTo>
                <a:lnTo>
                  <a:pt x="226931" y="669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8" name="object 13948"/>
          <p:cNvSpPr/>
          <p:nvPr/>
        </p:nvSpPr>
        <p:spPr>
          <a:xfrm>
            <a:off x="13469388" y="9127142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29708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9" name="object 13949"/>
          <p:cNvSpPr/>
          <p:nvPr/>
        </p:nvSpPr>
        <p:spPr>
          <a:xfrm>
            <a:off x="13631891" y="9174747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0" name="object 13950"/>
          <p:cNvSpPr/>
          <p:nvPr/>
        </p:nvSpPr>
        <p:spPr>
          <a:xfrm>
            <a:off x="13518784" y="9088484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59" h="48895">
                <a:moveTo>
                  <a:pt x="14317" y="0"/>
                </a:moveTo>
                <a:lnTo>
                  <a:pt x="0" y="48679"/>
                </a:lnTo>
                <a:lnTo>
                  <a:pt x="111676" y="28992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1" name="object 13951"/>
          <p:cNvSpPr/>
          <p:nvPr/>
        </p:nvSpPr>
        <p:spPr>
          <a:xfrm>
            <a:off x="13518784" y="9117477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59" h="48895">
                <a:moveTo>
                  <a:pt x="0" y="19686"/>
                </a:moveTo>
                <a:lnTo>
                  <a:pt x="111676" y="0"/>
                </a:lnTo>
                <a:lnTo>
                  <a:pt x="97358" y="48679"/>
                </a:lnTo>
                <a:lnTo>
                  <a:pt x="0" y="1968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2" name="object 13952"/>
          <p:cNvSpPr txBox="1"/>
          <p:nvPr/>
        </p:nvSpPr>
        <p:spPr>
          <a:xfrm rot="960000">
            <a:off x="13513178" y="9099067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53" name="object 13953"/>
          <p:cNvSpPr/>
          <p:nvPr/>
        </p:nvSpPr>
        <p:spPr>
          <a:xfrm>
            <a:off x="8744269" y="10810517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4" name="object 13954"/>
          <p:cNvSpPr/>
          <p:nvPr/>
        </p:nvSpPr>
        <p:spPr>
          <a:xfrm>
            <a:off x="8706328" y="10645866"/>
            <a:ext cx="66675" cy="15240"/>
          </a:xfrm>
          <a:custGeom>
            <a:avLst/>
            <a:gdLst/>
            <a:ahLst/>
            <a:cxnLst/>
            <a:rect l="l" t="t" r="r" b="b"/>
            <a:pathLst>
              <a:path w="66675" h="15240">
                <a:moveTo>
                  <a:pt x="0" y="15033"/>
                </a:moveTo>
                <a:lnTo>
                  <a:pt x="6621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5" name="object 13955"/>
          <p:cNvSpPr/>
          <p:nvPr/>
        </p:nvSpPr>
        <p:spPr>
          <a:xfrm>
            <a:off x="8731741" y="10620453"/>
            <a:ext cx="53340" cy="230504"/>
          </a:xfrm>
          <a:custGeom>
            <a:avLst/>
            <a:gdLst/>
            <a:ahLst/>
            <a:cxnLst/>
            <a:rect l="l" t="t" r="r" b="b"/>
            <a:pathLst>
              <a:path w="53340" h="230504">
                <a:moveTo>
                  <a:pt x="52974" y="230511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6" name="object 13956"/>
          <p:cNvSpPr/>
          <p:nvPr/>
        </p:nvSpPr>
        <p:spPr>
          <a:xfrm>
            <a:off x="8763240" y="10809085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0" y="0"/>
                </a:moveTo>
                <a:lnTo>
                  <a:pt x="28276" y="1789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7" name="object 13957"/>
          <p:cNvSpPr/>
          <p:nvPr/>
        </p:nvSpPr>
        <p:spPr>
          <a:xfrm>
            <a:off x="8725299" y="10644434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28276" y="1789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8" name="object 13958"/>
          <p:cNvSpPr/>
          <p:nvPr/>
        </p:nvSpPr>
        <p:spPr>
          <a:xfrm>
            <a:off x="8754292" y="10673070"/>
            <a:ext cx="72390" cy="99695"/>
          </a:xfrm>
          <a:custGeom>
            <a:avLst/>
            <a:gdLst/>
            <a:ahLst/>
            <a:cxnLst/>
            <a:rect l="l" t="t" r="r" b="b"/>
            <a:pathLst>
              <a:path w="72390" h="99695">
                <a:moveTo>
                  <a:pt x="49753" y="0"/>
                </a:moveTo>
                <a:lnTo>
                  <a:pt x="0" y="11453"/>
                </a:lnTo>
                <a:lnTo>
                  <a:pt x="72303" y="99148"/>
                </a:lnTo>
                <a:lnTo>
                  <a:pt x="4975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9" name="object 13959"/>
          <p:cNvSpPr/>
          <p:nvPr/>
        </p:nvSpPr>
        <p:spPr>
          <a:xfrm>
            <a:off x="8754292" y="10684523"/>
            <a:ext cx="72390" cy="99060"/>
          </a:xfrm>
          <a:custGeom>
            <a:avLst/>
            <a:gdLst/>
            <a:ahLst/>
            <a:cxnLst/>
            <a:rect l="l" t="t" r="r" b="b"/>
            <a:pathLst>
              <a:path w="72390" h="99059">
                <a:moveTo>
                  <a:pt x="0" y="0"/>
                </a:moveTo>
                <a:lnTo>
                  <a:pt x="72303" y="87694"/>
                </a:lnTo>
                <a:lnTo>
                  <a:pt x="22907" y="987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0" name="object 13960"/>
          <p:cNvSpPr txBox="1"/>
          <p:nvPr/>
        </p:nvSpPr>
        <p:spPr>
          <a:xfrm rot="4620000">
            <a:off x="8726723" y="10697217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61" name="object 13961"/>
          <p:cNvSpPr/>
          <p:nvPr/>
        </p:nvSpPr>
        <p:spPr>
          <a:xfrm>
            <a:off x="14875005" y="4153256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2" name="object 13962"/>
          <p:cNvSpPr/>
          <p:nvPr/>
        </p:nvSpPr>
        <p:spPr>
          <a:xfrm>
            <a:off x="14526017" y="4050170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18970" y="0"/>
                </a:moveTo>
                <a:lnTo>
                  <a:pt x="0" y="6478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3" name="object 13963"/>
          <p:cNvSpPr/>
          <p:nvPr/>
        </p:nvSpPr>
        <p:spPr>
          <a:xfrm>
            <a:off x="14503110" y="4073078"/>
            <a:ext cx="414020" cy="122555"/>
          </a:xfrm>
          <a:custGeom>
            <a:avLst/>
            <a:gdLst/>
            <a:ahLst/>
            <a:cxnLst/>
            <a:rect l="l" t="t" r="r" b="b"/>
            <a:pathLst>
              <a:path w="414019" h="122554">
                <a:moveTo>
                  <a:pt x="413774" y="12241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4" name="object 13964"/>
          <p:cNvSpPr/>
          <p:nvPr/>
        </p:nvSpPr>
        <p:spPr>
          <a:xfrm>
            <a:off x="14869994" y="4177596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10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5" name="object 13965"/>
          <p:cNvSpPr/>
          <p:nvPr/>
        </p:nvSpPr>
        <p:spPr>
          <a:xfrm>
            <a:off x="14520648" y="4074510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10">
                <a:moveTo>
                  <a:pt x="2935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6" name="object 13966"/>
          <p:cNvSpPr/>
          <p:nvPr/>
        </p:nvSpPr>
        <p:spPr>
          <a:xfrm>
            <a:off x="14661317" y="4063414"/>
            <a:ext cx="116205" cy="78740"/>
          </a:xfrm>
          <a:custGeom>
            <a:avLst/>
            <a:gdLst/>
            <a:ahLst/>
            <a:cxnLst/>
            <a:rect l="l" t="t" r="r" b="b"/>
            <a:pathLst>
              <a:path w="116205" h="78739">
                <a:moveTo>
                  <a:pt x="0" y="48679"/>
                </a:moveTo>
                <a:lnTo>
                  <a:pt x="14675" y="0"/>
                </a:lnTo>
                <a:lnTo>
                  <a:pt x="14675" y="52968"/>
                </a:lnTo>
                <a:lnTo>
                  <a:pt x="101653" y="78388"/>
                </a:lnTo>
                <a:lnTo>
                  <a:pt x="115971" y="29708"/>
                </a:lnTo>
                <a:lnTo>
                  <a:pt x="0" y="48679"/>
                </a:lnTo>
                <a:close/>
              </a:path>
              <a:path w="116205" h="78739">
                <a:moveTo>
                  <a:pt x="0" y="48679"/>
                </a:moveTo>
                <a:lnTo>
                  <a:pt x="115971" y="29708"/>
                </a:lnTo>
                <a:lnTo>
                  <a:pt x="14675" y="0"/>
                </a:lnTo>
                <a:lnTo>
                  <a:pt x="14675" y="52968"/>
                </a:lnTo>
                <a:lnTo>
                  <a:pt x="0" y="4867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7" name="object 13967"/>
          <p:cNvSpPr/>
          <p:nvPr/>
        </p:nvSpPr>
        <p:spPr>
          <a:xfrm>
            <a:off x="14661317" y="4063414"/>
            <a:ext cx="116205" cy="48895"/>
          </a:xfrm>
          <a:custGeom>
            <a:avLst/>
            <a:gdLst/>
            <a:ahLst/>
            <a:cxnLst/>
            <a:rect l="l" t="t" r="r" b="b"/>
            <a:pathLst>
              <a:path w="116205" h="48895">
                <a:moveTo>
                  <a:pt x="14675" y="0"/>
                </a:moveTo>
                <a:lnTo>
                  <a:pt x="0" y="48679"/>
                </a:lnTo>
                <a:lnTo>
                  <a:pt x="115971" y="29708"/>
                </a:lnTo>
                <a:lnTo>
                  <a:pt x="1467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8" name="object 13968"/>
          <p:cNvSpPr/>
          <p:nvPr/>
        </p:nvSpPr>
        <p:spPr>
          <a:xfrm>
            <a:off x="14661317" y="4093123"/>
            <a:ext cx="116205" cy="48895"/>
          </a:xfrm>
          <a:custGeom>
            <a:avLst/>
            <a:gdLst/>
            <a:ahLst/>
            <a:cxnLst/>
            <a:rect l="l" t="t" r="r" b="b"/>
            <a:pathLst>
              <a:path w="116205" h="48895">
                <a:moveTo>
                  <a:pt x="0" y="18970"/>
                </a:moveTo>
                <a:lnTo>
                  <a:pt x="115971" y="0"/>
                </a:lnTo>
                <a:lnTo>
                  <a:pt x="101653" y="48679"/>
                </a:lnTo>
                <a:lnTo>
                  <a:pt x="0" y="189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9" name="object 13969"/>
          <p:cNvSpPr txBox="1"/>
          <p:nvPr/>
        </p:nvSpPr>
        <p:spPr>
          <a:xfrm rot="960000">
            <a:off x="14655973" y="4074145"/>
            <a:ext cx="12492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4.30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70" name="object 13970"/>
          <p:cNvSpPr/>
          <p:nvPr/>
        </p:nvSpPr>
        <p:spPr>
          <a:xfrm>
            <a:off x="2108126" y="9350494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1" name="object 13971"/>
          <p:cNvSpPr/>
          <p:nvPr/>
        </p:nvSpPr>
        <p:spPr>
          <a:xfrm>
            <a:off x="1876899" y="9282486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2" name="object 13972"/>
          <p:cNvSpPr/>
          <p:nvPr/>
        </p:nvSpPr>
        <p:spPr>
          <a:xfrm>
            <a:off x="1853991" y="9305394"/>
            <a:ext cx="296545" cy="87630"/>
          </a:xfrm>
          <a:custGeom>
            <a:avLst/>
            <a:gdLst/>
            <a:ahLst/>
            <a:cxnLst/>
            <a:rect l="l" t="t" r="r" b="b"/>
            <a:pathLst>
              <a:path w="296544" h="87629">
                <a:moveTo>
                  <a:pt x="296371" y="8733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3" name="object 13973"/>
          <p:cNvSpPr/>
          <p:nvPr/>
        </p:nvSpPr>
        <p:spPr>
          <a:xfrm>
            <a:off x="2103115" y="9375192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0" y="15749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4" name="object 13974"/>
          <p:cNvSpPr/>
          <p:nvPr/>
        </p:nvSpPr>
        <p:spPr>
          <a:xfrm>
            <a:off x="1871888" y="9307184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2935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5" name="object 13975"/>
          <p:cNvSpPr/>
          <p:nvPr/>
        </p:nvSpPr>
        <p:spPr>
          <a:xfrm>
            <a:off x="1955645" y="9278907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60" h="48895">
                <a:moveTo>
                  <a:pt x="14317" y="0"/>
                </a:moveTo>
                <a:lnTo>
                  <a:pt x="0" y="48679"/>
                </a:lnTo>
                <a:lnTo>
                  <a:pt x="111676" y="28634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6" name="object 13976"/>
          <p:cNvSpPr/>
          <p:nvPr/>
        </p:nvSpPr>
        <p:spPr>
          <a:xfrm>
            <a:off x="1955645" y="9307541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60" h="48895">
                <a:moveTo>
                  <a:pt x="0" y="20044"/>
                </a:moveTo>
                <a:lnTo>
                  <a:pt x="111676" y="0"/>
                </a:lnTo>
                <a:lnTo>
                  <a:pt x="97358" y="48679"/>
                </a:lnTo>
                <a:lnTo>
                  <a:pt x="0" y="2004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7" name="object 13977"/>
          <p:cNvSpPr txBox="1"/>
          <p:nvPr/>
        </p:nvSpPr>
        <p:spPr>
          <a:xfrm rot="960000">
            <a:off x="1949682" y="9289131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78" name="object 13978"/>
          <p:cNvSpPr/>
          <p:nvPr/>
        </p:nvSpPr>
        <p:spPr>
          <a:xfrm>
            <a:off x="2778541" y="7083325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5144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9" name="object 13979"/>
          <p:cNvSpPr/>
          <p:nvPr/>
        </p:nvSpPr>
        <p:spPr>
          <a:xfrm>
            <a:off x="3009768" y="7151690"/>
            <a:ext cx="19685" cy="65405"/>
          </a:xfrm>
          <a:custGeom>
            <a:avLst/>
            <a:gdLst/>
            <a:ahLst/>
            <a:cxnLst/>
            <a:rect l="l" t="t" r="r" b="b"/>
            <a:pathLst>
              <a:path w="19685" h="65404">
                <a:moveTo>
                  <a:pt x="0" y="64786"/>
                </a:moveTo>
                <a:lnTo>
                  <a:pt x="1932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0" name="object 13980"/>
          <p:cNvSpPr/>
          <p:nvPr/>
        </p:nvSpPr>
        <p:spPr>
          <a:xfrm>
            <a:off x="2755633" y="7106232"/>
            <a:ext cx="296545" cy="87630"/>
          </a:xfrm>
          <a:custGeom>
            <a:avLst/>
            <a:gdLst/>
            <a:ahLst/>
            <a:cxnLst/>
            <a:rect l="l" t="t" r="r" b="b"/>
            <a:pathLst>
              <a:path w="296544" h="87629">
                <a:moveTo>
                  <a:pt x="0" y="0"/>
                </a:moveTo>
                <a:lnTo>
                  <a:pt x="296013" y="8733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1" name="object 13981"/>
          <p:cNvSpPr/>
          <p:nvPr/>
        </p:nvSpPr>
        <p:spPr>
          <a:xfrm>
            <a:off x="2773530" y="7108022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2935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2" name="object 13982"/>
          <p:cNvSpPr/>
          <p:nvPr/>
        </p:nvSpPr>
        <p:spPr>
          <a:xfrm>
            <a:off x="3004757" y="7176030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3" name="object 13983"/>
          <p:cNvSpPr/>
          <p:nvPr/>
        </p:nvSpPr>
        <p:spPr>
          <a:xfrm>
            <a:off x="2857287" y="7079745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60" h="48895">
                <a:moveTo>
                  <a:pt x="14317" y="0"/>
                </a:moveTo>
                <a:lnTo>
                  <a:pt x="0" y="48679"/>
                </a:lnTo>
                <a:lnTo>
                  <a:pt x="111676" y="28634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4" name="object 13984"/>
          <p:cNvSpPr/>
          <p:nvPr/>
        </p:nvSpPr>
        <p:spPr>
          <a:xfrm>
            <a:off x="2857287" y="7108380"/>
            <a:ext cx="111760" cy="48895"/>
          </a:xfrm>
          <a:custGeom>
            <a:avLst/>
            <a:gdLst/>
            <a:ahLst/>
            <a:cxnLst/>
            <a:rect l="l" t="t" r="r" b="b"/>
            <a:pathLst>
              <a:path w="111760" h="48895">
                <a:moveTo>
                  <a:pt x="0" y="20044"/>
                </a:moveTo>
                <a:lnTo>
                  <a:pt x="111676" y="0"/>
                </a:lnTo>
                <a:lnTo>
                  <a:pt x="97358" y="48679"/>
                </a:lnTo>
                <a:lnTo>
                  <a:pt x="0" y="2004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5" name="object 13985"/>
          <p:cNvSpPr txBox="1"/>
          <p:nvPr/>
        </p:nvSpPr>
        <p:spPr>
          <a:xfrm rot="960000">
            <a:off x="2851324" y="7089969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86" name="object 13986"/>
          <p:cNvSpPr/>
          <p:nvPr/>
        </p:nvSpPr>
        <p:spPr>
          <a:xfrm>
            <a:off x="10787729" y="322333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7" name="object 13987"/>
          <p:cNvSpPr/>
          <p:nvPr/>
        </p:nvSpPr>
        <p:spPr>
          <a:xfrm>
            <a:off x="10855021" y="2991752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97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8" name="object 13988"/>
          <p:cNvSpPr/>
          <p:nvPr/>
        </p:nvSpPr>
        <p:spPr>
          <a:xfrm>
            <a:off x="10810995" y="2968844"/>
            <a:ext cx="86360" cy="296545"/>
          </a:xfrm>
          <a:custGeom>
            <a:avLst/>
            <a:gdLst/>
            <a:ahLst/>
            <a:cxnLst/>
            <a:rect l="l" t="t" r="r" b="b"/>
            <a:pathLst>
              <a:path w="86359" h="296545">
                <a:moveTo>
                  <a:pt x="0" y="296371"/>
                </a:moveTo>
                <a:lnTo>
                  <a:pt x="8590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9" name="object 13989"/>
          <p:cNvSpPr/>
          <p:nvPr/>
        </p:nvSpPr>
        <p:spPr>
          <a:xfrm>
            <a:off x="10812068" y="321796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4">
                <a:moveTo>
                  <a:pt x="0" y="0"/>
                </a:moveTo>
                <a:lnTo>
                  <a:pt x="16465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0" name="object 13990"/>
          <p:cNvSpPr/>
          <p:nvPr/>
        </p:nvSpPr>
        <p:spPr>
          <a:xfrm>
            <a:off x="10879360" y="2986741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09" h="29210">
                <a:moveTo>
                  <a:pt x="16107" y="2899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1" name="object 13991"/>
          <p:cNvSpPr/>
          <p:nvPr/>
        </p:nvSpPr>
        <p:spPr>
          <a:xfrm>
            <a:off x="10783791" y="3051886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60">
                <a:moveTo>
                  <a:pt x="0" y="97358"/>
                </a:moveTo>
                <a:lnTo>
                  <a:pt x="48679" y="111676"/>
                </a:lnTo>
                <a:lnTo>
                  <a:pt x="28276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2" name="object 13992"/>
          <p:cNvSpPr/>
          <p:nvPr/>
        </p:nvSpPr>
        <p:spPr>
          <a:xfrm>
            <a:off x="10812068" y="3051886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60">
                <a:moveTo>
                  <a:pt x="20402" y="111676"/>
                </a:moveTo>
                <a:lnTo>
                  <a:pt x="0" y="0"/>
                </a:lnTo>
                <a:lnTo>
                  <a:pt x="48679" y="14317"/>
                </a:lnTo>
                <a:lnTo>
                  <a:pt x="20402" y="1116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3" name="object 13993"/>
          <p:cNvSpPr txBox="1"/>
          <p:nvPr/>
        </p:nvSpPr>
        <p:spPr>
          <a:xfrm rot="17220000">
            <a:off x="10764818" y="3077080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13994" name="object 13994"/>
          <p:cNvSpPr/>
          <p:nvPr/>
        </p:nvSpPr>
        <p:spPr>
          <a:xfrm>
            <a:off x="4141563" y="1758661"/>
            <a:ext cx="29209" cy="24130"/>
          </a:xfrm>
          <a:custGeom>
            <a:avLst/>
            <a:gdLst/>
            <a:ahLst/>
            <a:cxnLst/>
            <a:rect l="l" t="t" r="r" b="b"/>
            <a:pathLst>
              <a:path w="29210" h="24130">
                <a:moveTo>
                  <a:pt x="0" y="23623"/>
                </a:moveTo>
                <a:lnTo>
                  <a:pt x="2863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5" name="object 13995"/>
          <p:cNvSpPr/>
          <p:nvPr/>
        </p:nvSpPr>
        <p:spPr>
          <a:xfrm>
            <a:off x="4296192" y="1943356"/>
            <a:ext cx="29209" cy="24130"/>
          </a:xfrm>
          <a:custGeom>
            <a:avLst/>
            <a:gdLst/>
            <a:ahLst/>
            <a:cxnLst/>
            <a:rect l="l" t="t" r="r" b="b"/>
            <a:pathLst>
              <a:path w="29210" h="24130">
                <a:moveTo>
                  <a:pt x="0" y="23981"/>
                </a:moveTo>
                <a:lnTo>
                  <a:pt x="2863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6" name="object 13996"/>
          <p:cNvSpPr/>
          <p:nvPr/>
        </p:nvSpPr>
        <p:spPr>
          <a:xfrm>
            <a:off x="4122593" y="1754366"/>
            <a:ext cx="198120" cy="236854"/>
          </a:xfrm>
          <a:custGeom>
            <a:avLst/>
            <a:gdLst/>
            <a:ahLst/>
            <a:cxnLst/>
            <a:rect l="l" t="t" r="r" b="b"/>
            <a:pathLst>
              <a:path w="198120" h="236855">
                <a:moveTo>
                  <a:pt x="0" y="0"/>
                </a:moveTo>
                <a:lnTo>
                  <a:pt x="197938" y="23659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7" name="object 13997"/>
          <p:cNvSpPr/>
          <p:nvPr/>
        </p:nvSpPr>
        <p:spPr>
          <a:xfrm>
            <a:off x="4127604" y="1778705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10">
                <a:moveTo>
                  <a:pt x="33288" y="3221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8" name="object 13998"/>
          <p:cNvSpPr/>
          <p:nvPr/>
        </p:nvSpPr>
        <p:spPr>
          <a:xfrm>
            <a:off x="4281875" y="1963759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4" h="3175">
                <a:moveTo>
                  <a:pt x="0" y="0"/>
                </a:moveTo>
                <a:lnTo>
                  <a:pt x="33646" y="286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9" name="object 13999"/>
          <p:cNvSpPr/>
          <p:nvPr/>
        </p:nvSpPr>
        <p:spPr>
          <a:xfrm>
            <a:off x="4194896" y="1796244"/>
            <a:ext cx="104139" cy="78105"/>
          </a:xfrm>
          <a:custGeom>
            <a:avLst/>
            <a:gdLst/>
            <a:ahLst/>
            <a:cxnLst/>
            <a:rect l="l" t="t" r="r" b="b"/>
            <a:pathLst>
              <a:path w="104139" h="78105">
                <a:moveTo>
                  <a:pt x="38657" y="0"/>
                </a:moveTo>
                <a:lnTo>
                  <a:pt x="0" y="32572"/>
                </a:lnTo>
                <a:lnTo>
                  <a:pt x="103801" y="78030"/>
                </a:lnTo>
                <a:lnTo>
                  <a:pt x="3865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0" name="object 14000"/>
          <p:cNvSpPr/>
          <p:nvPr/>
        </p:nvSpPr>
        <p:spPr>
          <a:xfrm>
            <a:off x="4194896" y="1828817"/>
            <a:ext cx="104139" cy="78105"/>
          </a:xfrm>
          <a:custGeom>
            <a:avLst/>
            <a:gdLst/>
            <a:ahLst/>
            <a:cxnLst/>
            <a:rect l="l" t="t" r="r" b="b"/>
            <a:pathLst>
              <a:path w="104139" h="78105">
                <a:moveTo>
                  <a:pt x="0" y="0"/>
                </a:moveTo>
                <a:lnTo>
                  <a:pt x="103801" y="45457"/>
                </a:lnTo>
                <a:lnTo>
                  <a:pt x="64786" y="780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1" name="object 14001"/>
          <p:cNvSpPr txBox="1"/>
          <p:nvPr/>
        </p:nvSpPr>
        <p:spPr>
          <a:xfrm rot="3000000">
            <a:off x="4183864" y="1822151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02" name="object 14002"/>
          <p:cNvSpPr/>
          <p:nvPr/>
        </p:nvSpPr>
        <p:spPr>
          <a:xfrm>
            <a:off x="14345975" y="3939568"/>
            <a:ext cx="47625" cy="13970"/>
          </a:xfrm>
          <a:custGeom>
            <a:avLst/>
            <a:gdLst/>
            <a:ahLst/>
            <a:cxnLst/>
            <a:rect l="l" t="t" r="r" b="b"/>
            <a:pathLst>
              <a:path w="47625" h="13970">
                <a:moveTo>
                  <a:pt x="47247" y="13601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3" name="object 14003"/>
          <p:cNvSpPr/>
          <p:nvPr/>
        </p:nvSpPr>
        <p:spPr>
          <a:xfrm>
            <a:off x="14413267" y="3707983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90" h="13970">
                <a:moveTo>
                  <a:pt x="46889" y="1395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4" name="object 14004"/>
          <p:cNvSpPr/>
          <p:nvPr/>
        </p:nvSpPr>
        <p:spPr>
          <a:xfrm>
            <a:off x="14368884" y="3685075"/>
            <a:ext cx="86360" cy="296545"/>
          </a:xfrm>
          <a:custGeom>
            <a:avLst/>
            <a:gdLst/>
            <a:ahLst/>
            <a:cxnLst/>
            <a:rect l="l" t="t" r="r" b="b"/>
            <a:pathLst>
              <a:path w="86359" h="296545">
                <a:moveTo>
                  <a:pt x="0" y="296371"/>
                </a:moveTo>
                <a:lnTo>
                  <a:pt x="8626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5" name="object 14005"/>
          <p:cNvSpPr/>
          <p:nvPr/>
        </p:nvSpPr>
        <p:spPr>
          <a:xfrm>
            <a:off x="14370315" y="3934199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6" name="object 14006"/>
          <p:cNvSpPr/>
          <p:nvPr/>
        </p:nvSpPr>
        <p:spPr>
          <a:xfrm>
            <a:off x="14437607" y="3702972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7" name="object 14007"/>
          <p:cNvSpPr/>
          <p:nvPr/>
        </p:nvSpPr>
        <p:spPr>
          <a:xfrm>
            <a:off x="14342037" y="3768116"/>
            <a:ext cx="77470" cy="111760"/>
          </a:xfrm>
          <a:custGeom>
            <a:avLst/>
            <a:gdLst/>
            <a:ahLst/>
            <a:cxnLst/>
            <a:rect l="l" t="t" r="r" b="b"/>
            <a:pathLst>
              <a:path w="77469" h="111760">
                <a:moveTo>
                  <a:pt x="28276" y="0"/>
                </a:moveTo>
                <a:lnTo>
                  <a:pt x="48679" y="111676"/>
                </a:lnTo>
                <a:lnTo>
                  <a:pt x="76956" y="14317"/>
                </a:lnTo>
                <a:lnTo>
                  <a:pt x="28276" y="0"/>
                </a:lnTo>
                <a:close/>
              </a:path>
              <a:path w="77469" h="111760">
                <a:moveTo>
                  <a:pt x="0" y="97716"/>
                </a:moveTo>
                <a:lnTo>
                  <a:pt x="48679" y="111676"/>
                </a:lnTo>
                <a:lnTo>
                  <a:pt x="28276" y="0"/>
                </a:lnTo>
                <a:lnTo>
                  <a:pt x="0" y="9771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8" name="object 14008"/>
          <p:cNvSpPr/>
          <p:nvPr/>
        </p:nvSpPr>
        <p:spPr>
          <a:xfrm>
            <a:off x="14342037" y="3768116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60">
                <a:moveTo>
                  <a:pt x="0" y="97716"/>
                </a:moveTo>
                <a:lnTo>
                  <a:pt x="48679" y="111676"/>
                </a:lnTo>
                <a:lnTo>
                  <a:pt x="28276" y="0"/>
                </a:lnTo>
                <a:lnTo>
                  <a:pt x="0" y="9771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9" name="object 14009"/>
          <p:cNvSpPr/>
          <p:nvPr/>
        </p:nvSpPr>
        <p:spPr>
          <a:xfrm>
            <a:off x="14370315" y="3768116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4" h="111760">
                <a:moveTo>
                  <a:pt x="20402" y="111676"/>
                </a:moveTo>
                <a:lnTo>
                  <a:pt x="0" y="0"/>
                </a:lnTo>
                <a:lnTo>
                  <a:pt x="48679" y="14317"/>
                </a:lnTo>
                <a:lnTo>
                  <a:pt x="20402" y="1116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0" name="object 14010"/>
          <p:cNvSpPr txBox="1"/>
          <p:nvPr/>
        </p:nvSpPr>
        <p:spPr>
          <a:xfrm rot="17220000">
            <a:off x="14322707" y="3793311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11" name="object 14011"/>
          <p:cNvSpPr/>
          <p:nvPr/>
        </p:nvSpPr>
        <p:spPr>
          <a:xfrm>
            <a:off x="3888502" y="3144233"/>
            <a:ext cx="31115" cy="37465"/>
          </a:xfrm>
          <a:custGeom>
            <a:avLst/>
            <a:gdLst/>
            <a:ahLst/>
            <a:cxnLst/>
            <a:rect l="l" t="t" r="r" b="b"/>
            <a:pathLst>
              <a:path w="31114" h="37464">
                <a:moveTo>
                  <a:pt x="30782" y="36867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2" name="object 14012"/>
          <p:cNvSpPr/>
          <p:nvPr/>
        </p:nvSpPr>
        <p:spPr>
          <a:xfrm>
            <a:off x="4005190" y="3046874"/>
            <a:ext cx="31115" cy="36830"/>
          </a:xfrm>
          <a:custGeom>
            <a:avLst/>
            <a:gdLst/>
            <a:ahLst/>
            <a:cxnLst/>
            <a:rect l="l" t="t" r="r" b="b"/>
            <a:pathLst>
              <a:path w="31114" h="36830">
                <a:moveTo>
                  <a:pt x="30782" y="3650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3" name="object 14013"/>
          <p:cNvSpPr/>
          <p:nvPr/>
        </p:nvSpPr>
        <p:spPr>
          <a:xfrm>
            <a:off x="3884207" y="3051170"/>
            <a:ext cx="168910" cy="141605"/>
          </a:xfrm>
          <a:custGeom>
            <a:avLst/>
            <a:gdLst/>
            <a:ahLst/>
            <a:cxnLst/>
            <a:rect l="l" t="t" r="r" b="b"/>
            <a:pathLst>
              <a:path w="168910" h="141605">
                <a:moveTo>
                  <a:pt x="0" y="141026"/>
                </a:moveTo>
                <a:lnTo>
                  <a:pt x="16858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4" name="object 14014"/>
          <p:cNvSpPr/>
          <p:nvPr/>
        </p:nvSpPr>
        <p:spPr>
          <a:xfrm>
            <a:off x="3908547" y="315353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3221" y="0"/>
                </a:moveTo>
                <a:lnTo>
                  <a:pt x="0" y="3364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5" name="object 14015"/>
          <p:cNvSpPr/>
          <p:nvPr/>
        </p:nvSpPr>
        <p:spPr>
          <a:xfrm>
            <a:off x="4025234" y="305618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0" y="33288"/>
                </a:moveTo>
                <a:lnTo>
                  <a:pt x="322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6" name="object 14016"/>
          <p:cNvSpPr/>
          <p:nvPr/>
        </p:nvSpPr>
        <p:spPr>
          <a:xfrm>
            <a:off x="3895303" y="3046874"/>
            <a:ext cx="71755" cy="99060"/>
          </a:xfrm>
          <a:custGeom>
            <a:avLst/>
            <a:gdLst/>
            <a:ahLst/>
            <a:cxnLst/>
            <a:rect l="l" t="t" r="r" b="b"/>
            <a:pathLst>
              <a:path w="71754" h="99060">
                <a:moveTo>
                  <a:pt x="0" y="59775"/>
                </a:moveTo>
                <a:lnTo>
                  <a:pt x="32572" y="98790"/>
                </a:lnTo>
                <a:lnTo>
                  <a:pt x="71587" y="0"/>
                </a:lnTo>
                <a:lnTo>
                  <a:pt x="0" y="5977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7" name="object 14017"/>
          <p:cNvSpPr/>
          <p:nvPr/>
        </p:nvSpPr>
        <p:spPr>
          <a:xfrm>
            <a:off x="3927876" y="3046874"/>
            <a:ext cx="71755" cy="99060"/>
          </a:xfrm>
          <a:custGeom>
            <a:avLst/>
            <a:gdLst/>
            <a:ahLst/>
            <a:cxnLst/>
            <a:rect l="l" t="t" r="r" b="b"/>
            <a:pathLst>
              <a:path w="71754" h="99060">
                <a:moveTo>
                  <a:pt x="0" y="98790"/>
                </a:moveTo>
                <a:lnTo>
                  <a:pt x="39015" y="0"/>
                </a:lnTo>
                <a:lnTo>
                  <a:pt x="71587" y="39015"/>
                </a:lnTo>
                <a:lnTo>
                  <a:pt x="0" y="9879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8" name="object 14018"/>
          <p:cNvSpPr txBox="1"/>
          <p:nvPr/>
        </p:nvSpPr>
        <p:spPr>
          <a:xfrm rot="19200000">
            <a:off x="3892645" y="3067517"/>
            <a:ext cx="1143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65" dirty="0">
                <a:latin typeface="Arial"/>
                <a:cs typeface="Arial"/>
              </a:rPr>
              <a:t>1.80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19" name="object 14019"/>
          <p:cNvSpPr/>
          <p:nvPr/>
        </p:nvSpPr>
        <p:spPr>
          <a:xfrm>
            <a:off x="14128708" y="4108872"/>
            <a:ext cx="13970" cy="48895"/>
          </a:xfrm>
          <a:custGeom>
            <a:avLst/>
            <a:gdLst/>
            <a:ahLst/>
            <a:cxnLst/>
            <a:rect l="l" t="t" r="r" b="b"/>
            <a:pathLst>
              <a:path w="13969" h="48895">
                <a:moveTo>
                  <a:pt x="0" y="48321"/>
                </a:moveTo>
                <a:lnTo>
                  <a:pt x="1395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0" name="object 14020"/>
          <p:cNvSpPr/>
          <p:nvPr/>
        </p:nvSpPr>
        <p:spPr>
          <a:xfrm>
            <a:off x="10379681" y="3021103"/>
            <a:ext cx="14604" cy="48895"/>
          </a:xfrm>
          <a:custGeom>
            <a:avLst/>
            <a:gdLst/>
            <a:ahLst/>
            <a:cxnLst/>
            <a:rect l="l" t="t" r="r" b="b"/>
            <a:pathLst>
              <a:path w="14604" h="48894">
                <a:moveTo>
                  <a:pt x="0" y="48679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1" name="object 14021"/>
          <p:cNvSpPr/>
          <p:nvPr/>
        </p:nvSpPr>
        <p:spPr>
          <a:xfrm>
            <a:off x="10352120" y="3044369"/>
            <a:ext cx="3813810" cy="1106805"/>
          </a:xfrm>
          <a:custGeom>
            <a:avLst/>
            <a:gdLst/>
            <a:ahLst/>
            <a:cxnLst/>
            <a:rect l="l" t="t" r="r" b="b"/>
            <a:pathLst>
              <a:path w="3813809" h="1106804">
                <a:moveTo>
                  <a:pt x="3813455" y="1106381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2" name="object 14022"/>
          <p:cNvSpPr/>
          <p:nvPr/>
        </p:nvSpPr>
        <p:spPr>
          <a:xfrm>
            <a:off x="14118685" y="4133212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10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3" name="object 14023"/>
          <p:cNvSpPr/>
          <p:nvPr/>
        </p:nvSpPr>
        <p:spPr>
          <a:xfrm>
            <a:off x="8034839" y="2741555"/>
            <a:ext cx="2468330" cy="618066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4" name="object 14024"/>
          <p:cNvSpPr/>
          <p:nvPr/>
        </p:nvSpPr>
        <p:spPr>
          <a:xfrm>
            <a:off x="12200146" y="3523646"/>
            <a:ext cx="136525" cy="48895"/>
          </a:xfrm>
          <a:custGeom>
            <a:avLst/>
            <a:gdLst/>
            <a:ahLst/>
            <a:cxnLst/>
            <a:rect l="l" t="t" r="r" b="b"/>
            <a:pathLst>
              <a:path w="136525" h="48895">
                <a:moveTo>
                  <a:pt x="13959" y="0"/>
                </a:moveTo>
                <a:lnTo>
                  <a:pt x="0" y="48679"/>
                </a:lnTo>
                <a:lnTo>
                  <a:pt x="136015" y="35435"/>
                </a:lnTo>
                <a:lnTo>
                  <a:pt x="1395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5" name="object 14025"/>
          <p:cNvSpPr/>
          <p:nvPr/>
        </p:nvSpPr>
        <p:spPr>
          <a:xfrm>
            <a:off x="12200146" y="3559081"/>
            <a:ext cx="136525" cy="48895"/>
          </a:xfrm>
          <a:custGeom>
            <a:avLst/>
            <a:gdLst/>
            <a:ahLst/>
            <a:cxnLst/>
            <a:rect l="l" t="t" r="r" b="b"/>
            <a:pathLst>
              <a:path w="136525" h="48895">
                <a:moveTo>
                  <a:pt x="0" y="13243"/>
                </a:moveTo>
                <a:lnTo>
                  <a:pt x="136015" y="0"/>
                </a:lnTo>
                <a:lnTo>
                  <a:pt x="121698" y="48679"/>
                </a:lnTo>
                <a:lnTo>
                  <a:pt x="0" y="132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6" name="object 14026"/>
          <p:cNvSpPr txBox="1"/>
          <p:nvPr/>
        </p:nvSpPr>
        <p:spPr>
          <a:xfrm rot="960000">
            <a:off x="12195460" y="3537627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46.16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27" name="object 14027"/>
          <p:cNvSpPr/>
          <p:nvPr/>
        </p:nvSpPr>
        <p:spPr>
          <a:xfrm>
            <a:off x="6754500" y="10582869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5144" y="1861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8" name="object 14028"/>
          <p:cNvSpPr/>
          <p:nvPr/>
        </p:nvSpPr>
        <p:spPr>
          <a:xfrm>
            <a:off x="6923804" y="9998001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4" h="19050">
                <a:moveTo>
                  <a:pt x="0" y="0"/>
                </a:moveTo>
                <a:lnTo>
                  <a:pt x="64786" y="1861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9" name="object 14029"/>
          <p:cNvSpPr/>
          <p:nvPr/>
        </p:nvSpPr>
        <p:spPr>
          <a:xfrm>
            <a:off x="6777766" y="9974736"/>
            <a:ext cx="187960" cy="650240"/>
          </a:xfrm>
          <a:custGeom>
            <a:avLst/>
            <a:gdLst/>
            <a:ahLst/>
            <a:cxnLst/>
            <a:rect l="l" t="t" r="r" b="b"/>
            <a:pathLst>
              <a:path w="187959" h="650240">
                <a:moveTo>
                  <a:pt x="0" y="650012"/>
                </a:moveTo>
                <a:lnTo>
                  <a:pt x="18791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0" name="object 14030"/>
          <p:cNvSpPr/>
          <p:nvPr/>
        </p:nvSpPr>
        <p:spPr>
          <a:xfrm>
            <a:off x="6779197" y="1057750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1" name="object 14031"/>
          <p:cNvSpPr/>
          <p:nvPr/>
        </p:nvSpPr>
        <p:spPr>
          <a:xfrm>
            <a:off x="6948144" y="9992632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2" name="object 14032"/>
          <p:cNvSpPr/>
          <p:nvPr/>
        </p:nvSpPr>
        <p:spPr>
          <a:xfrm>
            <a:off x="6801390" y="10234955"/>
            <a:ext cx="49530" cy="111760"/>
          </a:xfrm>
          <a:custGeom>
            <a:avLst/>
            <a:gdLst/>
            <a:ahLst/>
            <a:cxnLst/>
            <a:rect l="l" t="t" r="r" b="b"/>
            <a:pathLst>
              <a:path w="49529" h="111759">
                <a:moveTo>
                  <a:pt x="0" y="97358"/>
                </a:moveTo>
                <a:lnTo>
                  <a:pt x="49037" y="111318"/>
                </a:lnTo>
                <a:lnTo>
                  <a:pt x="28276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3" name="object 14033"/>
          <p:cNvSpPr/>
          <p:nvPr/>
        </p:nvSpPr>
        <p:spPr>
          <a:xfrm>
            <a:off x="6829666" y="10234955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59">
                <a:moveTo>
                  <a:pt x="20760" y="111318"/>
                </a:moveTo>
                <a:lnTo>
                  <a:pt x="0" y="0"/>
                </a:lnTo>
                <a:lnTo>
                  <a:pt x="48679" y="13959"/>
                </a:lnTo>
                <a:lnTo>
                  <a:pt x="20760" y="11131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4" name="object 14034"/>
          <p:cNvSpPr txBox="1"/>
          <p:nvPr/>
        </p:nvSpPr>
        <p:spPr>
          <a:xfrm rot="17220000">
            <a:off x="6782236" y="10259694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7.20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35" name="object 14035"/>
          <p:cNvSpPr txBox="1"/>
          <p:nvPr/>
        </p:nvSpPr>
        <p:spPr>
          <a:xfrm rot="17220000">
            <a:off x="6894422" y="10292550"/>
            <a:ext cx="125466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0" dirty="0">
                <a:latin typeface="Arial"/>
                <a:cs typeface="Arial"/>
              </a:rPr>
              <a:t>2.40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36" name="object 14036"/>
          <p:cNvSpPr txBox="1"/>
          <p:nvPr/>
        </p:nvSpPr>
        <p:spPr>
          <a:xfrm rot="17220000">
            <a:off x="8424158" y="8068612"/>
            <a:ext cx="14033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60" dirty="0">
                <a:latin typeface="Arial"/>
                <a:cs typeface="Arial"/>
              </a:rPr>
              <a:t>19.20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37" name="object 14037"/>
          <p:cNvSpPr/>
          <p:nvPr/>
        </p:nvSpPr>
        <p:spPr>
          <a:xfrm>
            <a:off x="8228483" y="9513713"/>
            <a:ext cx="48895" cy="38100"/>
          </a:xfrm>
          <a:custGeom>
            <a:avLst/>
            <a:gdLst/>
            <a:ahLst/>
            <a:cxnLst/>
            <a:rect l="l" t="t" r="r" b="b"/>
            <a:pathLst>
              <a:path w="48895" h="38100">
                <a:moveTo>
                  <a:pt x="48321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8" name="object 14038"/>
          <p:cNvSpPr/>
          <p:nvPr/>
        </p:nvSpPr>
        <p:spPr>
          <a:xfrm>
            <a:off x="8365572" y="9337966"/>
            <a:ext cx="48895" cy="38100"/>
          </a:xfrm>
          <a:custGeom>
            <a:avLst/>
            <a:gdLst/>
            <a:ahLst/>
            <a:cxnLst/>
            <a:rect l="l" t="t" r="r" b="b"/>
            <a:pathLst>
              <a:path w="48895" h="38100">
                <a:moveTo>
                  <a:pt x="48321" y="3758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9" name="object 14039"/>
          <p:cNvSpPr/>
          <p:nvPr/>
        </p:nvSpPr>
        <p:spPr>
          <a:xfrm>
            <a:off x="8234209" y="9331881"/>
            <a:ext cx="179070" cy="229870"/>
          </a:xfrm>
          <a:custGeom>
            <a:avLst/>
            <a:gdLst/>
            <a:ahLst/>
            <a:cxnLst/>
            <a:rect l="l" t="t" r="r" b="b"/>
            <a:pathLst>
              <a:path w="179070" h="229870">
                <a:moveTo>
                  <a:pt x="0" y="229437"/>
                </a:moveTo>
                <a:lnTo>
                  <a:pt x="17896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0" name="object 14040"/>
          <p:cNvSpPr/>
          <p:nvPr/>
        </p:nvSpPr>
        <p:spPr>
          <a:xfrm>
            <a:off x="8253180" y="951800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5" h="33654">
                <a:moveTo>
                  <a:pt x="0" y="0"/>
                </a:moveTo>
                <a:lnTo>
                  <a:pt x="3937" y="3328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1" name="object 14041"/>
          <p:cNvSpPr/>
          <p:nvPr/>
        </p:nvSpPr>
        <p:spPr>
          <a:xfrm>
            <a:off x="8390270" y="934190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5" h="33654">
                <a:moveTo>
                  <a:pt x="4295" y="3328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2" name="object 14042"/>
          <p:cNvSpPr/>
          <p:nvPr/>
        </p:nvSpPr>
        <p:spPr>
          <a:xfrm>
            <a:off x="8245306" y="9369107"/>
            <a:ext cx="65405" cy="114935"/>
          </a:xfrm>
          <a:custGeom>
            <a:avLst/>
            <a:gdLst/>
            <a:ahLst/>
            <a:cxnLst/>
            <a:rect l="l" t="t" r="r" b="b"/>
            <a:pathLst>
              <a:path w="65404" h="114934">
                <a:moveTo>
                  <a:pt x="0" y="83399"/>
                </a:moveTo>
                <a:lnTo>
                  <a:pt x="40088" y="114539"/>
                </a:lnTo>
                <a:lnTo>
                  <a:pt x="64786" y="0"/>
                </a:lnTo>
                <a:lnTo>
                  <a:pt x="0" y="8339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3" name="object 14043"/>
          <p:cNvSpPr/>
          <p:nvPr/>
        </p:nvSpPr>
        <p:spPr>
          <a:xfrm>
            <a:off x="8285395" y="9369107"/>
            <a:ext cx="65405" cy="114935"/>
          </a:xfrm>
          <a:custGeom>
            <a:avLst/>
            <a:gdLst/>
            <a:ahLst/>
            <a:cxnLst/>
            <a:rect l="l" t="t" r="r" b="b"/>
            <a:pathLst>
              <a:path w="65404" h="114934">
                <a:moveTo>
                  <a:pt x="0" y="114539"/>
                </a:moveTo>
                <a:lnTo>
                  <a:pt x="24697" y="0"/>
                </a:lnTo>
                <a:lnTo>
                  <a:pt x="64786" y="31140"/>
                </a:lnTo>
                <a:lnTo>
                  <a:pt x="0" y="11453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4" name="object 14044"/>
          <p:cNvSpPr txBox="1"/>
          <p:nvPr/>
        </p:nvSpPr>
        <p:spPr>
          <a:xfrm rot="18480000">
            <a:off x="8238043" y="9396932"/>
            <a:ext cx="12492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40" dirty="0">
                <a:latin typeface="Arial"/>
                <a:cs typeface="Arial"/>
              </a:rPr>
              <a:t>2.64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45" name="object 14045"/>
          <p:cNvSpPr txBox="1"/>
          <p:nvPr/>
        </p:nvSpPr>
        <p:spPr>
          <a:xfrm rot="960000">
            <a:off x="9234409" y="4241477"/>
            <a:ext cx="12492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46" name="object 14046"/>
          <p:cNvSpPr txBox="1"/>
          <p:nvPr/>
        </p:nvSpPr>
        <p:spPr>
          <a:xfrm rot="960000">
            <a:off x="9604127" y="4348196"/>
            <a:ext cx="12492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47" name="object 14047"/>
          <p:cNvSpPr txBox="1"/>
          <p:nvPr/>
        </p:nvSpPr>
        <p:spPr>
          <a:xfrm rot="960000">
            <a:off x="9960136" y="4367274"/>
            <a:ext cx="1431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(1.60)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48" name="object 14048"/>
          <p:cNvSpPr txBox="1"/>
          <p:nvPr/>
        </p:nvSpPr>
        <p:spPr>
          <a:xfrm rot="17220000">
            <a:off x="9248242" y="5736906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49" name="object 14049"/>
          <p:cNvSpPr txBox="1"/>
          <p:nvPr/>
        </p:nvSpPr>
        <p:spPr>
          <a:xfrm rot="17220000">
            <a:off x="9024888" y="6508259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50" name="object 14050"/>
          <p:cNvSpPr/>
          <p:nvPr/>
        </p:nvSpPr>
        <p:spPr>
          <a:xfrm>
            <a:off x="5430135" y="11579007"/>
            <a:ext cx="43815" cy="10160"/>
          </a:xfrm>
          <a:custGeom>
            <a:avLst/>
            <a:gdLst/>
            <a:ahLst/>
            <a:cxnLst/>
            <a:rect l="l" t="t" r="r" b="b"/>
            <a:pathLst>
              <a:path w="43814" h="10159">
                <a:moveTo>
                  <a:pt x="0" y="10022"/>
                </a:moveTo>
                <a:lnTo>
                  <a:pt x="4366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1" name="object 14051"/>
          <p:cNvSpPr/>
          <p:nvPr/>
        </p:nvSpPr>
        <p:spPr>
          <a:xfrm>
            <a:off x="5524630" y="1194589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2" name="object 14052"/>
          <p:cNvSpPr/>
          <p:nvPr/>
        </p:nvSpPr>
        <p:spPr>
          <a:xfrm>
            <a:off x="5433356" y="11553594"/>
            <a:ext cx="99060" cy="433070"/>
          </a:xfrm>
          <a:custGeom>
            <a:avLst/>
            <a:gdLst/>
            <a:ahLst/>
            <a:cxnLst/>
            <a:rect l="l" t="t" r="r" b="b"/>
            <a:pathLst>
              <a:path w="99060" h="433070">
                <a:moveTo>
                  <a:pt x="0" y="0"/>
                </a:moveTo>
                <a:lnTo>
                  <a:pt x="98790" y="43274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3" name="object 14053"/>
          <p:cNvSpPr/>
          <p:nvPr/>
        </p:nvSpPr>
        <p:spPr>
          <a:xfrm>
            <a:off x="5426555" y="11577933"/>
            <a:ext cx="28575" cy="17780"/>
          </a:xfrm>
          <a:custGeom>
            <a:avLst/>
            <a:gdLst/>
            <a:ahLst/>
            <a:cxnLst/>
            <a:rect l="l" t="t" r="r" b="b"/>
            <a:pathLst>
              <a:path w="28575" h="17779">
                <a:moveTo>
                  <a:pt x="28276" y="1753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4" name="object 14054"/>
          <p:cNvSpPr/>
          <p:nvPr/>
        </p:nvSpPr>
        <p:spPr>
          <a:xfrm>
            <a:off x="5510670" y="11944460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0" y="0"/>
                </a:moveTo>
                <a:lnTo>
                  <a:pt x="28276" y="1789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5" name="object 14055"/>
          <p:cNvSpPr/>
          <p:nvPr/>
        </p:nvSpPr>
        <p:spPr>
          <a:xfrm>
            <a:off x="5477740" y="11703569"/>
            <a:ext cx="74295" cy="107314"/>
          </a:xfrm>
          <a:custGeom>
            <a:avLst/>
            <a:gdLst/>
            <a:ahLst/>
            <a:cxnLst/>
            <a:rect l="l" t="t" r="r" b="b"/>
            <a:pathLst>
              <a:path w="74295" h="107315">
                <a:moveTo>
                  <a:pt x="49753" y="0"/>
                </a:moveTo>
                <a:lnTo>
                  <a:pt x="0" y="11096"/>
                </a:lnTo>
                <a:lnTo>
                  <a:pt x="74092" y="107023"/>
                </a:lnTo>
                <a:lnTo>
                  <a:pt x="4975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6" name="object 14056"/>
          <p:cNvSpPr/>
          <p:nvPr/>
        </p:nvSpPr>
        <p:spPr>
          <a:xfrm>
            <a:off x="5477740" y="11714664"/>
            <a:ext cx="74295" cy="107950"/>
          </a:xfrm>
          <a:custGeom>
            <a:avLst/>
            <a:gdLst/>
            <a:ahLst/>
            <a:cxnLst/>
            <a:rect l="l" t="t" r="r" b="b"/>
            <a:pathLst>
              <a:path w="74295" h="107950">
                <a:moveTo>
                  <a:pt x="0" y="0"/>
                </a:moveTo>
                <a:lnTo>
                  <a:pt x="74092" y="95926"/>
                </a:lnTo>
                <a:lnTo>
                  <a:pt x="24697" y="10738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7" name="object 14057"/>
          <p:cNvSpPr/>
          <p:nvPr/>
        </p:nvSpPr>
        <p:spPr>
          <a:xfrm>
            <a:off x="5524630" y="11945891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20" h="7620">
                <a:moveTo>
                  <a:pt x="0" y="7516"/>
                </a:moveTo>
                <a:lnTo>
                  <a:pt x="3293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8" name="object 14058"/>
          <p:cNvSpPr/>
          <p:nvPr/>
        </p:nvSpPr>
        <p:spPr>
          <a:xfrm>
            <a:off x="5533579" y="12113764"/>
            <a:ext cx="62865" cy="14604"/>
          </a:xfrm>
          <a:custGeom>
            <a:avLst/>
            <a:gdLst/>
            <a:ahLst/>
            <a:cxnLst/>
            <a:rect l="l" t="t" r="r" b="b"/>
            <a:pathLst>
              <a:path w="62864" h="14604">
                <a:moveTo>
                  <a:pt x="0" y="14317"/>
                </a:moveTo>
                <a:lnTo>
                  <a:pt x="6228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9" name="object 14059"/>
          <p:cNvSpPr/>
          <p:nvPr/>
        </p:nvSpPr>
        <p:spPr>
          <a:xfrm>
            <a:off x="5517114" y="11920478"/>
            <a:ext cx="53340" cy="234315"/>
          </a:xfrm>
          <a:custGeom>
            <a:avLst/>
            <a:gdLst/>
            <a:ahLst/>
            <a:cxnLst/>
            <a:rect l="l" t="t" r="r" b="b"/>
            <a:pathLst>
              <a:path w="53339" h="234315">
                <a:moveTo>
                  <a:pt x="0" y="0"/>
                </a:moveTo>
                <a:lnTo>
                  <a:pt x="53332" y="2337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0" name="object 14060"/>
          <p:cNvSpPr/>
          <p:nvPr/>
        </p:nvSpPr>
        <p:spPr>
          <a:xfrm>
            <a:off x="5510670" y="11944460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28276" y="1789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1" name="object 14061"/>
          <p:cNvSpPr/>
          <p:nvPr/>
        </p:nvSpPr>
        <p:spPr>
          <a:xfrm>
            <a:off x="5548970" y="12112332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0" y="0"/>
                </a:moveTo>
                <a:lnTo>
                  <a:pt x="28276" y="1789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2" name="object 14062"/>
          <p:cNvSpPr/>
          <p:nvPr/>
        </p:nvSpPr>
        <p:spPr>
          <a:xfrm>
            <a:off x="5535726" y="11954482"/>
            <a:ext cx="88900" cy="136525"/>
          </a:xfrm>
          <a:custGeom>
            <a:avLst/>
            <a:gdLst/>
            <a:ahLst/>
            <a:cxnLst/>
            <a:rect l="l" t="t" r="r" b="b"/>
            <a:pathLst>
              <a:path w="88900" h="136525">
                <a:moveTo>
                  <a:pt x="57627" y="0"/>
                </a:moveTo>
                <a:lnTo>
                  <a:pt x="0" y="13243"/>
                </a:lnTo>
                <a:lnTo>
                  <a:pt x="88768" y="136015"/>
                </a:lnTo>
                <a:lnTo>
                  <a:pt x="5762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3" name="object 14063"/>
          <p:cNvSpPr/>
          <p:nvPr/>
        </p:nvSpPr>
        <p:spPr>
          <a:xfrm>
            <a:off x="5535726" y="11967726"/>
            <a:ext cx="88900" cy="136525"/>
          </a:xfrm>
          <a:custGeom>
            <a:avLst/>
            <a:gdLst/>
            <a:ahLst/>
            <a:cxnLst/>
            <a:rect l="l" t="t" r="r" b="b"/>
            <a:pathLst>
              <a:path w="88900" h="136525">
                <a:moveTo>
                  <a:pt x="0" y="0"/>
                </a:moveTo>
                <a:lnTo>
                  <a:pt x="88768" y="122772"/>
                </a:lnTo>
                <a:lnTo>
                  <a:pt x="31140" y="1360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4" name="object 14064"/>
          <p:cNvSpPr txBox="1"/>
          <p:nvPr/>
        </p:nvSpPr>
        <p:spPr>
          <a:xfrm rot="4620000">
            <a:off x="5344565" y="11871196"/>
            <a:ext cx="404837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30" dirty="0">
                <a:latin typeface="Arial"/>
                <a:cs typeface="Arial"/>
              </a:rPr>
              <a:t>4.45       </a:t>
            </a:r>
            <a:r>
              <a:rPr sz="500" spc="60" dirty="0">
                <a:latin typeface="Arial"/>
                <a:cs typeface="Arial"/>
              </a:rPr>
              <a:t> </a:t>
            </a:r>
            <a:r>
              <a:rPr sz="750" spc="-52" baseline="5555" dirty="0">
                <a:latin typeface="Arial"/>
                <a:cs typeface="Arial"/>
              </a:rPr>
              <a:t>(2.04)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14065" name="object 14065"/>
          <p:cNvSpPr/>
          <p:nvPr/>
        </p:nvSpPr>
        <p:spPr>
          <a:xfrm>
            <a:off x="3120729" y="9986547"/>
            <a:ext cx="65405" cy="19685"/>
          </a:xfrm>
          <a:custGeom>
            <a:avLst/>
            <a:gdLst/>
            <a:ahLst/>
            <a:cxnLst/>
            <a:rect l="l" t="t" r="r" b="b"/>
            <a:pathLst>
              <a:path w="65405" h="19684">
                <a:moveTo>
                  <a:pt x="64786" y="1932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6" name="object 14066"/>
          <p:cNvSpPr/>
          <p:nvPr/>
        </p:nvSpPr>
        <p:spPr>
          <a:xfrm>
            <a:off x="3156522" y="9865207"/>
            <a:ext cx="65405" cy="19050"/>
          </a:xfrm>
          <a:custGeom>
            <a:avLst/>
            <a:gdLst/>
            <a:ahLst/>
            <a:cxnLst/>
            <a:rect l="l" t="t" r="r" b="b"/>
            <a:pathLst>
              <a:path w="65405" h="19050">
                <a:moveTo>
                  <a:pt x="64786" y="1897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7" name="object 14067"/>
          <p:cNvSpPr/>
          <p:nvPr/>
        </p:nvSpPr>
        <p:spPr>
          <a:xfrm>
            <a:off x="3143637" y="9842299"/>
            <a:ext cx="55244" cy="186690"/>
          </a:xfrm>
          <a:custGeom>
            <a:avLst/>
            <a:gdLst/>
            <a:ahLst/>
            <a:cxnLst/>
            <a:rect l="l" t="t" r="r" b="b"/>
            <a:pathLst>
              <a:path w="55244" h="186690">
                <a:moveTo>
                  <a:pt x="0" y="186484"/>
                </a:moveTo>
                <a:lnTo>
                  <a:pt x="5476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8" name="object 14068"/>
          <p:cNvSpPr/>
          <p:nvPr/>
        </p:nvSpPr>
        <p:spPr>
          <a:xfrm>
            <a:off x="3103906" y="9755320"/>
            <a:ext cx="67310" cy="180340"/>
          </a:xfrm>
          <a:custGeom>
            <a:avLst/>
            <a:gdLst/>
            <a:ahLst/>
            <a:cxnLst/>
            <a:rect l="l" t="t" r="r" b="b"/>
            <a:pathLst>
              <a:path w="67310" h="180340">
                <a:moveTo>
                  <a:pt x="67292" y="180042"/>
                </a:moveTo>
                <a:lnTo>
                  <a:pt x="0" y="136373"/>
                </a:lnTo>
                <a:lnTo>
                  <a:pt x="4008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9" name="object 14069"/>
          <p:cNvSpPr/>
          <p:nvPr/>
        </p:nvSpPr>
        <p:spPr>
          <a:xfrm>
            <a:off x="3041983" y="9743866"/>
            <a:ext cx="57150" cy="138430"/>
          </a:xfrm>
          <a:custGeom>
            <a:avLst/>
            <a:gdLst/>
            <a:ahLst/>
            <a:cxnLst/>
            <a:rect l="l" t="t" r="r" b="b"/>
            <a:pathLst>
              <a:path w="57150" h="138429">
                <a:moveTo>
                  <a:pt x="0" y="121698"/>
                </a:moveTo>
                <a:lnTo>
                  <a:pt x="56553" y="138163"/>
                </a:lnTo>
                <a:lnTo>
                  <a:pt x="35793" y="0"/>
                </a:lnTo>
                <a:lnTo>
                  <a:pt x="0" y="12169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0" name="object 14070"/>
          <p:cNvSpPr/>
          <p:nvPr/>
        </p:nvSpPr>
        <p:spPr>
          <a:xfrm>
            <a:off x="3077776" y="9743866"/>
            <a:ext cx="57150" cy="138430"/>
          </a:xfrm>
          <a:custGeom>
            <a:avLst/>
            <a:gdLst/>
            <a:ahLst/>
            <a:cxnLst/>
            <a:rect l="l" t="t" r="r" b="b"/>
            <a:pathLst>
              <a:path w="57150" h="138429">
                <a:moveTo>
                  <a:pt x="20760" y="138163"/>
                </a:moveTo>
                <a:lnTo>
                  <a:pt x="0" y="0"/>
                </a:lnTo>
                <a:lnTo>
                  <a:pt x="56553" y="16465"/>
                </a:lnTo>
                <a:lnTo>
                  <a:pt x="20760" y="1381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1" name="object 14071"/>
          <p:cNvSpPr txBox="1"/>
          <p:nvPr/>
        </p:nvSpPr>
        <p:spPr>
          <a:xfrm rot="17220000">
            <a:off x="3017833" y="9781374"/>
            <a:ext cx="14370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(1.50)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72" name="object 14072"/>
          <p:cNvSpPr/>
          <p:nvPr/>
        </p:nvSpPr>
        <p:spPr>
          <a:xfrm>
            <a:off x="3145068" y="9981536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0"/>
                </a:moveTo>
                <a:lnTo>
                  <a:pt x="16107" y="293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3" name="object 14073"/>
          <p:cNvSpPr/>
          <p:nvPr/>
        </p:nvSpPr>
        <p:spPr>
          <a:xfrm>
            <a:off x="3180862" y="9859838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4" name="object 14074"/>
          <p:cNvSpPr/>
          <p:nvPr/>
        </p:nvSpPr>
        <p:spPr>
          <a:xfrm>
            <a:off x="1228676" y="11389300"/>
            <a:ext cx="15875" cy="53340"/>
          </a:xfrm>
          <a:custGeom>
            <a:avLst/>
            <a:gdLst/>
            <a:ahLst/>
            <a:cxnLst/>
            <a:rect l="l" t="t" r="r" b="b"/>
            <a:pathLst>
              <a:path w="15875" h="53340">
                <a:moveTo>
                  <a:pt x="0" y="52974"/>
                </a:moveTo>
                <a:lnTo>
                  <a:pt x="1574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5" name="object 14075"/>
          <p:cNvSpPr/>
          <p:nvPr/>
        </p:nvSpPr>
        <p:spPr>
          <a:xfrm>
            <a:off x="829219" y="1126975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2214"/>
                </a:moveTo>
                <a:lnTo>
                  <a:pt x="966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6" name="object 14076"/>
          <p:cNvSpPr/>
          <p:nvPr/>
        </p:nvSpPr>
        <p:spPr>
          <a:xfrm>
            <a:off x="797005" y="11292299"/>
            <a:ext cx="470534" cy="139700"/>
          </a:xfrm>
          <a:custGeom>
            <a:avLst/>
            <a:gdLst/>
            <a:ahLst/>
            <a:cxnLst/>
            <a:rect l="l" t="t" r="r" b="b"/>
            <a:pathLst>
              <a:path w="470534" h="139700">
                <a:moveTo>
                  <a:pt x="470328" y="139237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7" name="object 14077"/>
          <p:cNvSpPr/>
          <p:nvPr/>
        </p:nvSpPr>
        <p:spPr>
          <a:xfrm>
            <a:off x="1220086" y="11413998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0" y="15749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8" name="object 14078"/>
          <p:cNvSpPr/>
          <p:nvPr/>
        </p:nvSpPr>
        <p:spPr>
          <a:xfrm>
            <a:off x="814544" y="11294089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4" h="16509">
                <a:moveTo>
                  <a:pt x="2935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9" name="object 14079"/>
          <p:cNvSpPr txBox="1"/>
          <p:nvPr/>
        </p:nvSpPr>
        <p:spPr>
          <a:xfrm rot="960000">
            <a:off x="979645" y="11302218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80" name="object 14080"/>
          <p:cNvSpPr/>
          <p:nvPr/>
        </p:nvSpPr>
        <p:spPr>
          <a:xfrm>
            <a:off x="2551610" y="12015689"/>
            <a:ext cx="57785" cy="14604"/>
          </a:xfrm>
          <a:custGeom>
            <a:avLst/>
            <a:gdLst/>
            <a:ahLst/>
            <a:cxnLst/>
            <a:rect l="l" t="t" r="r" b="b"/>
            <a:pathLst>
              <a:path w="57785" h="14604">
                <a:moveTo>
                  <a:pt x="0" y="14317"/>
                </a:moveTo>
                <a:lnTo>
                  <a:pt x="5726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1" name="object 14081"/>
          <p:cNvSpPr/>
          <p:nvPr/>
        </p:nvSpPr>
        <p:spPr>
          <a:xfrm>
            <a:off x="2582750" y="12175687"/>
            <a:ext cx="66040" cy="16510"/>
          </a:xfrm>
          <a:custGeom>
            <a:avLst/>
            <a:gdLst/>
            <a:ahLst/>
            <a:cxnLst/>
            <a:rect l="l" t="t" r="r" b="b"/>
            <a:pathLst>
              <a:path w="66039" h="16509">
                <a:moveTo>
                  <a:pt x="0" y="16107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2" name="object 14082"/>
          <p:cNvSpPr/>
          <p:nvPr/>
        </p:nvSpPr>
        <p:spPr>
          <a:xfrm>
            <a:off x="2568075" y="11990992"/>
            <a:ext cx="55880" cy="226060"/>
          </a:xfrm>
          <a:custGeom>
            <a:avLst/>
            <a:gdLst/>
            <a:ahLst/>
            <a:cxnLst/>
            <a:rect l="l" t="t" r="r" b="b"/>
            <a:pathLst>
              <a:path w="55880" h="226059">
                <a:moveTo>
                  <a:pt x="0" y="0"/>
                </a:moveTo>
                <a:lnTo>
                  <a:pt x="55838" y="22549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3" name="object 14083"/>
          <p:cNvSpPr/>
          <p:nvPr/>
        </p:nvSpPr>
        <p:spPr>
          <a:xfrm>
            <a:off x="2561990" y="12015331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28634" y="1718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4" name="object 14084"/>
          <p:cNvSpPr/>
          <p:nvPr/>
        </p:nvSpPr>
        <p:spPr>
          <a:xfrm>
            <a:off x="2601363" y="12174971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0" y="0"/>
                </a:moveTo>
                <a:lnTo>
                  <a:pt x="28634" y="1753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5" name="object 14085"/>
          <p:cNvSpPr/>
          <p:nvPr/>
        </p:nvSpPr>
        <p:spPr>
          <a:xfrm>
            <a:off x="2592056" y="12044682"/>
            <a:ext cx="71755" cy="90805"/>
          </a:xfrm>
          <a:custGeom>
            <a:avLst/>
            <a:gdLst/>
            <a:ahLst/>
            <a:cxnLst/>
            <a:rect l="l" t="t" r="r" b="b"/>
            <a:pathLst>
              <a:path w="71755" h="90804">
                <a:moveTo>
                  <a:pt x="49395" y="0"/>
                </a:moveTo>
                <a:lnTo>
                  <a:pt x="0" y="12169"/>
                </a:lnTo>
                <a:lnTo>
                  <a:pt x="71587" y="90199"/>
                </a:lnTo>
                <a:lnTo>
                  <a:pt x="4939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6" name="object 14086"/>
          <p:cNvSpPr/>
          <p:nvPr/>
        </p:nvSpPr>
        <p:spPr>
          <a:xfrm>
            <a:off x="2592056" y="12056852"/>
            <a:ext cx="71755" cy="90805"/>
          </a:xfrm>
          <a:custGeom>
            <a:avLst/>
            <a:gdLst/>
            <a:ahLst/>
            <a:cxnLst/>
            <a:rect l="l" t="t" r="r" b="b"/>
            <a:pathLst>
              <a:path w="71755" h="90804">
                <a:moveTo>
                  <a:pt x="0" y="0"/>
                </a:moveTo>
                <a:lnTo>
                  <a:pt x="71587" y="78030"/>
                </a:lnTo>
                <a:lnTo>
                  <a:pt x="22549" y="901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7" name="object 14087"/>
          <p:cNvSpPr txBox="1"/>
          <p:nvPr/>
        </p:nvSpPr>
        <p:spPr>
          <a:xfrm rot="4560000">
            <a:off x="2456175" y="11972831"/>
            <a:ext cx="29142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2.40    </a:t>
            </a:r>
            <a:r>
              <a:rPr sz="500" spc="-30" dirty="0">
                <a:latin typeface="Arial"/>
                <a:cs typeface="Arial"/>
              </a:rPr>
              <a:t> </a:t>
            </a:r>
            <a:r>
              <a:rPr sz="500" spc="-65" dirty="0">
                <a:latin typeface="Arial"/>
                <a:cs typeface="Arial"/>
              </a:rPr>
              <a:t>1.95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88" name="object 14088"/>
          <p:cNvSpPr/>
          <p:nvPr/>
        </p:nvSpPr>
        <p:spPr>
          <a:xfrm>
            <a:off x="2583108" y="12175687"/>
            <a:ext cx="66040" cy="16510"/>
          </a:xfrm>
          <a:custGeom>
            <a:avLst/>
            <a:gdLst/>
            <a:ahLst/>
            <a:cxnLst/>
            <a:rect l="l" t="t" r="r" b="b"/>
            <a:pathLst>
              <a:path w="66039" h="16509">
                <a:moveTo>
                  <a:pt x="0" y="16107"/>
                </a:moveTo>
                <a:lnTo>
                  <a:pt x="6550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9" name="object 14089"/>
          <p:cNvSpPr/>
          <p:nvPr/>
        </p:nvSpPr>
        <p:spPr>
          <a:xfrm>
            <a:off x="2684404" y="12585882"/>
            <a:ext cx="66040" cy="16510"/>
          </a:xfrm>
          <a:custGeom>
            <a:avLst/>
            <a:gdLst/>
            <a:ahLst/>
            <a:cxnLst/>
            <a:rect l="l" t="t" r="r" b="b"/>
            <a:pathLst>
              <a:path w="66039" h="16509">
                <a:moveTo>
                  <a:pt x="0" y="16107"/>
                </a:moveTo>
                <a:lnTo>
                  <a:pt x="6550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0" name="object 14090"/>
          <p:cNvSpPr/>
          <p:nvPr/>
        </p:nvSpPr>
        <p:spPr>
          <a:xfrm>
            <a:off x="2607806" y="12150989"/>
            <a:ext cx="117475" cy="476250"/>
          </a:xfrm>
          <a:custGeom>
            <a:avLst/>
            <a:gdLst/>
            <a:ahLst/>
            <a:cxnLst/>
            <a:rect l="l" t="t" r="r" b="b"/>
            <a:pathLst>
              <a:path w="117475" h="476250">
                <a:moveTo>
                  <a:pt x="0" y="0"/>
                </a:moveTo>
                <a:lnTo>
                  <a:pt x="117403" y="47605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1" name="object 14091"/>
          <p:cNvSpPr/>
          <p:nvPr/>
        </p:nvSpPr>
        <p:spPr>
          <a:xfrm>
            <a:off x="2601363" y="12174971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28634" y="1718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2" name="object 14092"/>
          <p:cNvSpPr/>
          <p:nvPr/>
        </p:nvSpPr>
        <p:spPr>
          <a:xfrm>
            <a:off x="2703017" y="12585524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0" y="0"/>
                </a:moveTo>
                <a:lnTo>
                  <a:pt x="28634" y="1718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3" name="object 14093"/>
          <p:cNvSpPr/>
          <p:nvPr/>
        </p:nvSpPr>
        <p:spPr>
          <a:xfrm>
            <a:off x="2661854" y="12325662"/>
            <a:ext cx="73660" cy="98425"/>
          </a:xfrm>
          <a:custGeom>
            <a:avLst/>
            <a:gdLst/>
            <a:ahLst/>
            <a:cxnLst/>
            <a:rect l="l" t="t" r="r" b="b"/>
            <a:pathLst>
              <a:path w="73660" h="98425">
                <a:moveTo>
                  <a:pt x="49037" y="0"/>
                </a:moveTo>
                <a:lnTo>
                  <a:pt x="0" y="12169"/>
                </a:lnTo>
                <a:lnTo>
                  <a:pt x="73376" y="98432"/>
                </a:lnTo>
                <a:lnTo>
                  <a:pt x="4903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4" name="object 14094"/>
          <p:cNvSpPr/>
          <p:nvPr/>
        </p:nvSpPr>
        <p:spPr>
          <a:xfrm>
            <a:off x="2661854" y="12337832"/>
            <a:ext cx="73660" cy="98425"/>
          </a:xfrm>
          <a:custGeom>
            <a:avLst/>
            <a:gdLst/>
            <a:ahLst/>
            <a:cxnLst/>
            <a:rect l="l" t="t" r="r" b="b"/>
            <a:pathLst>
              <a:path w="73660" h="98425">
                <a:moveTo>
                  <a:pt x="0" y="0"/>
                </a:moveTo>
                <a:lnTo>
                  <a:pt x="73376" y="86262"/>
                </a:lnTo>
                <a:lnTo>
                  <a:pt x="24339" y="984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5" name="object 14095"/>
          <p:cNvSpPr txBox="1"/>
          <p:nvPr/>
        </p:nvSpPr>
        <p:spPr>
          <a:xfrm rot="4560000">
            <a:off x="2634704" y="12350021"/>
            <a:ext cx="12117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96" name="object 14096"/>
          <p:cNvSpPr/>
          <p:nvPr/>
        </p:nvSpPr>
        <p:spPr>
          <a:xfrm>
            <a:off x="2684404" y="12585882"/>
            <a:ext cx="66040" cy="16510"/>
          </a:xfrm>
          <a:custGeom>
            <a:avLst/>
            <a:gdLst/>
            <a:ahLst/>
            <a:cxnLst/>
            <a:rect l="l" t="t" r="r" b="b"/>
            <a:pathLst>
              <a:path w="66039" h="16509">
                <a:moveTo>
                  <a:pt x="0" y="16107"/>
                </a:moveTo>
                <a:lnTo>
                  <a:pt x="6550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7" name="object 14097"/>
          <p:cNvSpPr/>
          <p:nvPr/>
        </p:nvSpPr>
        <p:spPr>
          <a:xfrm>
            <a:off x="2726283" y="12754828"/>
            <a:ext cx="66040" cy="16510"/>
          </a:xfrm>
          <a:custGeom>
            <a:avLst/>
            <a:gdLst/>
            <a:ahLst/>
            <a:cxnLst/>
            <a:rect l="l" t="t" r="r" b="b"/>
            <a:pathLst>
              <a:path w="66039" h="16509">
                <a:moveTo>
                  <a:pt x="0" y="16107"/>
                </a:moveTo>
                <a:lnTo>
                  <a:pt x="6550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8" name="object 14098"/>
          <p:cNvSpPr/>
          <p:nvPr/>
        </p:nvSpPr>
        <p:spPr>
          <a:xfrm>
            <a:off x="2709102" y="12561185"/>
            <a:ext cx="58419" cy="234950"/>
          </a:xfrm>
          <a:custGeom>
            <a:avLst/>
            <a:gdLst/>
            <a:ahLst/>
            <a:cxnLst/>
            <a:rect l="l" t="t" r="r" b="b"/>
            <a:pathLst>
              <a:path w="58419" h="234950">
                <a:moveTo>
                  <a:pt x="0" y="0"/>
                </a:moveTo>
                <a:lnTo>
                  <a:pt x="57985" y="23480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9" name="object 14099"/>
          <p:cNvSpPr/>
          <p:nvPr/>
        </p:nvSpPr>
        <p:spPr>
          <a:xfrm>
            <a:off x="2703017" y="12585524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28634" y="1718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0" name="object 14100"/>
          <p:cNvSpPr/>
          <p:nvPr/>
        </p:nvSpPr>
        <p:spPr>
          <a:xfrm>
            <a:off x="2744537" y="12754470"/>
            <a:ext cx="29209" cy="17780"/>
          </a:xfrm>
          <a:custGeom>
            <a:avLst/>
            <a:gdLst/>
            <a:ahLst/>
            <a:cxnLst/>
            <a:rect l="l" t="t" r="r" b="b"/>
            <a:pathLst>
              <a:path w="29210" h="17779">
                <a:moveTo>
                  <a:pt x="0" y="0"/>
                </a:moveTo>
                <a:lnTo>
                  <a:pt x="28634" y="1718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1" name="object 14101"/>
          <p:cNvSpPr/>
          <p:nvPr/>
        </p:nvSpPr>
        <p:spPr>
          <a:xfrm>
            <a:off x="2729146" y="12596978"/>
            <a:ext cx="90805" cy="131445"/>
          </a:xfrm>
          <a:custGeom>
            <a:avLst/>
            <a:gdLst/>
            <a:ahLst/>
            <a:cxnLst/>
            <a:rect l="l" t="t" r="r" b="b"/>
            <a:pathLst>
              <a:path w="90805" h="131445">
                <a:moveTo>
                  <a:pt x="57627" y="0"/>
                </a:moveTo>
                <a:lnTo>
                  <a:pt x="0" y="13959"/>
                </a:lnTo>
                <a:lnTo>
                  <a:pt x="90199" y="131004"/>
                </a:lnTo>
                <a:lnTo>
                  <a:pt x="5762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2" name="object 14102"/>
          <p:cNvSpPr/>
          <p:nvPr/>
        </p:nvSpPr>
        <p:spPr>
          <a:xfrm>
            <a:off x="2729146" y="12610937"/>
            <a:ext cx="90805" cy="131445"/>
          </a:xfrm>
          <a:custGeom>
            <a:avLst/>
            <a:gdLst/>
            <a:ahLst/>
            <a:cxnLst/>
            <a:rect l="l" t="t" r="r" b="b"/>
            <a:pathLst>
              <a:path w="90805" h="131445">
                <a:moveTo>
                  <a:pt x="0" y="0"/>
                </a:moveTo>
                <a:lnTo>
                  <a:pt x="90199" y="117045"/>
                </a:lnTo>
                <a:lnTo>
                  <a:pt x="32572" y="1313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3" name="object 14103"/>
          <p:cNvSpPr txBox="1"/>
          <p:nvPr/>
        </p:nvSpPr>
        <p:spPr>
          <a:xfrm rot="4560000">
            <a:off x="2697621" y="12638347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(2.06)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04" name="object 14104"/>
          <p:cNvSpPr/>
          <p:nvPr/>
        </p:nvSpPr>
        <p:spPr>
          <a:xfrm>
            <a:off x="7508851" y="9001506"/>
            <a:ext cx="592026" cy="47354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5" name="object 14105"/>
          <p:cNvSpPr txBox="1"/>
          <p:nvPr/>
        </p:nvSpPr>
        <p:spPr>
          <a:xfrm rot="960000">
            <a:off x="7829836" y="9099087"/>
            <a:ext cx="12492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06" name="object 14106"/>
          <p:cNvSpPr txBox="1"/>
          <p:nvPr/>
        </p:nvSpPr>
        <p:spPr>
          <a:xfrm rot="960000">
            <a:off x="7560594" y="9017458"/>
            <a:ext cx="1431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5" dirty="0">
                <a:latin typeface="Arial"/>
                <a:cs typeface="Arial"/>
              </a:rPr>
              <a:t>(1.95)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07" name="object 14107"/>
          <p:cNvSpPr/>
          <p:nvPr/>
        </p:nvSpPr>
        <p:spPr>
          <a:xfrm>
            <a:off x="13636545" y="9151481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4786"/>
                </a:moveTo>
                <a:lnTo>
                  <a:pt x="1897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8" name="object 14108"/>
          <p:cNvSpPr/>
          <p:nvPr/>
        </p:nvSpPr>
        <p:spPr>
          <a:xfrm>
            <a:off x="14008799" y="9259220"/>
            <a:ext cx="12065" cy="40640"/>
          </a:xfrm>
          <a:custGeom>
            <a:avLst/>
            <a:gdLst/>
            <a:ahLst/>
            <a:cxnLst/>
            <a:rect l="l" t="t" r="r" b="b"/>
            <a:pathLst>
              <a:path w="12065" h="40640">
                <a:moveTo>
                  <a:pt x="0" y="40446"/>
                </a:moveTo>
                <a:lnTo>
                  <a:pt x="118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9" name="object 14109"/>
          <p:cNvSpPr/>
          <p:nvPr/>
        </p:nvSpPr>
        <p:spPr>
          <a:xfrm>
            <a:off x="13613637" y="9174389"/>
            <a:ext cx="429895" cy="127635"/>
          </a:xfrm>
          <a:custGeom>
            <a:avLst/>
            <a:gdLst/>
            <a:ahLst/>
            <a:cxnLst/>
            <a:rect l="l" t="t" r="r" b="b"/>
            <a:pathLst>
              <a:path w="429894" h="127634">
                <a:moveTo>
                  <a:pt x="0" y="0"/>
                </a:moveTo>
                <a:lnTo>
                  <a:pt x="429881" y="12706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0" name="object 14110"/>
          <p:cNvSpPr/>
          <p:nvPr/>
        </p:nvSpPr>
        <p:spPr>
          <a:xfrm>
            <a:off x="13631533" y="9176179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2935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1" name="object 14111"/>
          <p:cNvSpPr/>
          <p:nvPr/>
        </p:nvSpPr>
        <p:spPr>
          <a:xfrm>
            <a:off x="13996271" y="9283918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0" y="15749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2" name="object 14112"/>
          <p:cNvSpPr/>
          <p:nvPr/>
        </p:nvSpPr>
        <p:spPr>
          <a:xfrm>
            <a:off x="13780078" y="9166873"/>
            <a:ext cx="116205" cy="48895"/>
          </a:xfrm>
          <a:custGeom>
            <a:avLst/>
            <a:gdLst/>
            <a:ahLst/>
            <a:cxnLst/>
            <a:rect l="l" t="t" r="r" b="b"/>
            <a:pathLst>
              <a:path w="116205" h="48895">
                <a:moveTo>
                  <a:pt x="14317" y="0"/>
                </a:moveTo>
                <a:lnTo>
                  <a:pt x="0" y="48679"/>
                </a:lnTo>
                <a:lnTo>
                  <a:pt x="115613" y="30066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3" name="object 14113"/>
          <p:cNvSpPr/>
          <p:nvPr/>
        </p:nvSpPr>
        <p:spPr>
          <a:xfrm>
            <a:off x="13780078" y="9196940"/>
            <a:ext cx="116205" cy="48895"/>
          </a:xfrm>
          <a:custGeom>
            <a:avLst/>
            <a:gdLst/>
            <a:ahLst/>
            <a:cxnLst/>
            <a:rect l="l" t="t" r="r" b="b"/>
            <a:pathLst>
              <a:path w="116205" h="48895">
                <a:moveTo>
                  <a:pt x="0" y="18612"/>
                </a:moveTo>
                <a:lnTo>
                  <a:pt x="115613" y="0"/>
                </a:lnTo>
                <a:lnTo>
                  <a:pt x="101296" y="48679"/>
                </a:lnTo>
                <a:lnTo>
                  <a:pt x="0" y="1861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4" name="object 14114"/>
          <p:cNvSpPr txBox="1"/>
          <p:nvPr/>
        </p:nvSpPr>
        <p:spPr>
          <a:xfrm rot="960000">
            <a:off x="13774295" y="9178195"/>
            <a:ext cx="12546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15" name="object 14115"/>
          <p:cNvSpPr/>
          <p:nvPr/>
        </p:nvSpPr>
        <p:spPr>
          <a:xfrm>
            <a:off x="8744269" y="10810517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6" name="object 14116"/>
          <p:cNvSpPr/>
          <p:nvPr/>
        </p:nvSpPr>
        <p:spPr>
          <a:xfrm>
            <a:off x="8829458" y="11181339"/>
            <a:ext cx="66040" cy="15240"/>
          </a:xfrm>
          <a:custGeom>
            <a:avLst/>
            <a:gdLst/>
            <a:ahLst/>
            <a:cxnLst/>
            <a:rect l="l" t="t" r="r" b="b"/>
            <a:pathLst>
              <a:path w="66040" h="15240">
                <a:moveTo>
                  <a:pt x="0" y="15033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7" name="object 14117"/>
          <p:cNvSpPr/>
          <p:nvPr/>
        </p:nvSpPr>
        <p:spPr>
          <a:xfrm>
            <a:off x="8769683" y="10785103"/>
            <a:ext cx="100330" cy="436880"/>
          </a:xfrm>
          <a:custGeom>
            <a:avLst/>
            <a:gdLst/>
            <a:ahLst/>
            <a:cxnLst/>
            <a:rect l="l" t="t" r="r" b="b"/>
            <a:pathLst>
              <a:path w="100329" h="436879">
                <a:moveTo>
                  <a:pt x="0" y="0"/>
                </a:moveTo>
                <a:lnTo>
                  <a:pt x="100222" y="43668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8" name="object 14118"/>
          <p:cNvSpPr/>
          <p:nvPr/>
        </p:nvSpPr>
        <p:spPr>
          <a:xfrm>
            <a:off x="8763240" y="10809085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28276" y="17896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9" name="object 14119"/>
          <p:cNvSpPr/>
          <p:nvPr/>
        </p:nvSpPr>
        <p:spPr>
          <a:xfrm>
            <a:off x="8848428" y="11179908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0" y="0"/>
                </a:moveTo>
                <a:lnTo>
                  <a:pt x="28276" y="1789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0" name="object 14120"/>
          <p:cNvSpPr/>
          <p:nvPr/>
        </p:nvSpPr>
        <p:spPr>
          <a:xfrm>
            <a:off x="8815499" y="10939016"/>
            <a:ext cx="73025" cy="103505"/>
          </a:xfrm>
          <a:custGeom>
            <a:avLst/>
            <a:gdLst/>
            <a:ahLst/>
            <a:cxnLst/>
            <a:rect l="l" t="t" r="r" b="b"/>
            <a:pathLst>
              <a:path w="73025" h="103504">
                <a:moveTo>
                  <a:pt x="49395" y="0"/>
                </a:moveTo>
                <a:lnTo>
                  <a:pt x="0" y="11453"/>
                </a:lnTo>
                <a:lnTo>
                  <a:pt x="73019" y="103085"/>
                </a:lnTo>
                <a:lnTo>
                  <a:pt x="4939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1" name="object 14121"/>
          <p:cNvSpPr/>
          <p:nvPr/>
        </p:nvSpPr>
        <p:spPr>
          <a:xfrm>
            <a:off x="8815499" y="10950470"/>
            <a:ext cx="73025" cy="102870"/>
          </a:xfrm>
          <a:custGeom>
            <a:avLst/>
            <a:gdLst/>
            <a:ahLst/>
            <a:cxnLst/>
            <a:rect l="l" t="t" r="r" b="b"/>
            <a:pathLst>
              <a:path w="73025" h="102870">
                <a:moveTo>
                  <a:pt x="0" y="0"/>
                </a:moveTo>
                <a:lnTo>
                  <a:pt x="73019" y="91631"/>
                </a:lnTo>
                <a:lnTo>
                  <a:pt x="23623" y="1027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2" name="object 14122"/>
          <p:cNvSpPr txBox="1"/>
          <p:nvPr/>
        </p:nvSpPr>
        <p:spPr>
          <a:xfrm rot="4620000">
            <a:off x="8786212" y="10965337"/>
            <a:ext cx="12492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23" name="object 14123"/>
          <p:cNvSpPr/>
          <p:nvPr/>
        </p:nvSpPr>
        <p:spPr>
          <a:xfrm>
            <a:off x="13997165" y="4092407"/>
            <a:ext cx="1384677" cy="197079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4" name="object 14124"/>
          <p:cNvSpPr txBox="1"/>
          <p:nvPr/>
        </p:nvSpPr>
        <p:spPr>
          <a:xfrm rot="960000">
            <a:off x="14678978" y="5150670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25" name="object 14125"/>
          <p:cNvSpPr txBox="1"/>
          <p:nvPr/>
        </p:nvSpPr>
        <p:spPr>
          <a:xfrm rot="960000">
            <a:off x="14393702" y="5072281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26" name="object 14126"/>
          <p:cNvSpPr txBox="1"/>
          <p:nvPr/>
        </p:nvSpPr>
        <p:spPr>
          <a:xfrm rot="960000">
            <a:off x="8838272" y="4126429"/>
            <a:ext cx="1217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5.30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27" name="object 14127"/>
          <p:cNvSpPr txBox="1"/>
          <p:nvPr/>
        </p:nvSpPr>
        <p:spPr>
          <a:xfrm rot="960000">
            <a:off x="14940891" y="5228131"/>
            <a:ext cx="12492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0" dirty="0">
                <a:latin typeface="Arial"/>
                <a:cs typeface="Arial"/>
              </a:rPr>
              <a:t>4.50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28" name="object 14128"/>
          <p:cNvSpPr txBox="1"/>
          <p:nvPr/>
        </p:nvSpPr>
        <p:spPr>
          <a:xfrm rot="17220000">
            <a:off x="8463138" y="7385878"/>
            <a:ext cx="315730" cy="444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      </a:t>
            </a:r>
            <a:r>
              <a:rPr sz="350" i="1" spc="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525" i="1" spc="-15" baseline="7936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525" baseline="7936">
              <a:latin typeface="Arial"/>
              <a:cs typeface="Arial"/>
            </a:endParaRPr>
          </a:p>
        </p:txBody>
      </p:sp>
      <p:sp>
        <p:nvSpPr>
          <p:cNvPr id="14129" name="object 14129"/>
          <p:cNvSpPr txBox="1"/>
          <p:nvPr/>
        </p:nvSpPr>
        <p:spPr>
          <a:xfrm rot="17220000">
            <a:off x="8625815" y="7119938"/>
            <a:ext cx="151646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30" name="object 14130"/>
          <p:cNvSpPr txBox="1"/>
          <p:nvPr/>
        </p:nvSpPr>
        <p:spPr>
          <a:xfrm rot="17220000">
            <a:off x="8703820" y="7133574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3.82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31" name="object 14131"/>
          <p:cNvSpPr txBox="1"/>
          <p:nvPr/>
        </p:nvSpPr>
        <p:spPr>
          <a:xfrm rot="17220000">
            <a:off x="8993609" y="6085320"/>
            <a:ext cx="14823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22.00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32" name="object 14132"/>
          <p:cNvSpPr txBox="1"/>
          <p:nvPr/>
        </p:nvSpPr>
        <p:spPr>
          <a:xfrm rot="17220000">
            <a:off x="9091597" y="6029641"/>
            <a:ext cx="114863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65" dirty="0">
                <a:latin typeface="Arial"/>
                <a:cs typeface="Arial"/>
              </a:rPr>
              <a:t>1.00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33" name="object 14133"/>
          <p:cNvSpPr txBox="1"/>
          <p:nvPr/>
        </p:nvSpPr>
        <p:spPr>
          <a:xfrm rot="17220000">
            <a:off x="9183274" y="5960161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3.00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34" name="object 14134"/>
          <p:cNvSpPr/>
          <p:nvPr/>
        </p:nvSpPr>
        <p:spPr>
          <a:xfrm>
            <a:off x="8792233" y="2386839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60">
                <a:moveTo>
                  <a:pt x="34361" y="1002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5" name="object 14135"/>
          <p:cNvSpPr/>
          <p:nvPr/>
        </p:nvSpPr>
        <p:spPr>
          <a:xfrm>
            <a:off x="8859166" y="2155612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60">
                <a:moveTo>
                  <a:pt x="3436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6" name="object 14136"/>
          <p:cNvSpPr/>
          <p:nvPr/>
        </p:nvSpPr>
        <p:spPr>
          <a:xfrm>
            <a:off x="8815499" y="2132347"/>
            <a:ext cx="85725" cy="296545"/>
          </a:xfrm>
          <a:custGeom>
            <a:avLst/>
            <a:gdLst/>
            <a:ahLst/>
            <a:cxnLst/>
            <a:rect l="l" t="t" r="r" b="b"/>
            <a:pathLst>
              <a:path w="85725" h="296544">
                <a:moveTo>
                  <a:pt x="0" y="296371"/>
                </a:moveTo>
                <a:lnTo>
                  <a:pt x="8554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7" name="object 14137"/>
          <p:cNvSpPr/>
          <p:nvPr/>
        </p:nvSpPr>
        <p:spPr>
          <a:xfrm>
            <a:off x="8816572" y="2381828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09" h="29210">
                <a:moveTo>
                  <a:pt x="0" y="0"/>
                </a:moveTo>
                <a:lnTo>
                  <a:pt x="16465" y="2899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8" name="object 14138"/>
          <p:cNvSpPr/>
          <p:nvPr/>
        </p:nvSpPr>
        <p:spPr>
          <a:xfrm>
            <a:off x="8883506" y="2150243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4">
                <a:moveTo>
                  <a:pt x="16107" y="2935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9" name="object 14139"/>
          <p:cNvSpPr/>
          <p:nvPr/>
        </p:nvSpPr>
        <p:spPr>
          <a:xfrm>
            <a:off x="8788295" y="2215746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60">
                <a:moveTo>
                  <a:pt x="0" y="97358"/>
                </a:moveTo>
                <a:lnTo>
                  <a:pt x="48679" y="111318"/>
                </a:lnTo>
                <a:lnTo>
                  <a:pt x="27919" y="0"/>
                </a:lnTo>
                <a:lnTo>
                  <a:pt x="0" y="9735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0" name="object 14140"/>
          <p:cNvSpPr/>
          <p:nvPr/>
        </p:nvSpPr>
        <p:spPr>
          <a:xfrm>
            <a:off x="8816214" y="2215746"/>
            <a:ext cx="48895" cy="111760"/>
          </a:xfrm>
          <a:custGeom>
            <a:avLst/>
            <a:gdLst/>
            <a:ahLst/>
            <a:cxnLst/>
            <a:rect l="l" t="t" r="r" b="b"/>
            <a:pathLst>
              <a:path w="48895" h="111760">
                <a:moveTo>
                  <a:pt x="20760" y="111318"/>
                </a:moveTo>
                <a:lnTo>
                  <a:pt x="0" y="0"/>
                </a:lnTo>
                <a:lnTo>
                  <a:pt x="48679" y="13959"/>
                </a:lnTo>
                <a:lnTo>
                  <a:pt x="20760" y="11131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1" name="object 14141"/>
          <p:cNvSpPr txBox="1"/>
          <p:nvPr/>
        </p:nvSpPr>
        <p:spPr>
          <a:xfrm rot="17220000">
            <a:off x="8768784" y="2240485"/>
            <a:ext cx="122243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42" name="object 14142"/>
          <p:cNvSpPr/>
          <p:nvPr/>
        </p:nvSpPr>
        <p:spPr>
          <a:xfrm>
            <a:off x="8400650" y="9270317"/>
            <a:ext cx="19050" cy="65405"/>
          </a:xfrm>
          <a:custGeom>
            <a:avLst/>
            <a:gdLst/>
            <a:ahLst/>
            <a:cxnLst/>
            <a:rect l="l" t="t" r="r" b="b"/>
            <a:pathLst>
              <a:path w="19050" h="65404">
                <a:moveTo>
                  <a:pt x="0" y="65144"/>
                </a:moveTo>
                <a:lnTo>
                  <a:pt x="1897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3" name="object 14143"/>
          <p:cNvSpPr/>
          <p:nvPr/>
        </p:nvSpPr>
        <p:spPr>
          <a:xfrm>
            <a:off x="8475101" y="928928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0" y="32572"/>
                </a:moveTo>
                <a:lnTo>
                  <a:pt x="930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4" name="object 14144"/>
          <p:cNvSpPr/>
          <p:nvPr/>
        </p:nvSpPr>
        <p:spPr>
          <a:xfrm>
            <a:off x="8377742" y="9293582"/>
            <a:ext cx="130175" cy="38100"/>
          </a:xfrm>
          <a:custGeom>
            <a:avLst/>
            <a:gdLst/>
            <a:ahLst/>
            <a:cxnLst/>
            <a:rect l="l" t="t" r="r" b="b"/>
            <a:pathLst>
              <a:path w="130175" h="38100">
                <a:moveTo>
                  <a:pt x="0" y="0"/>
                </a:moveTo>
                <a:lnTo>
                  <a:pt x="129930" y="3758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5" name="object 14145"/>
          <p:cNvSpPr/>
          <p:nvPr/>
        </p:nvSpPr>
        <p:spPr>
          <a:xfrm>
            <a:off x="8442528" y="9244903"/>
            <a:ext cx="188595" cy="67310"/>
          </a:xfrm>
          <a:custGeom>
            <a:avLst/>
            <a:gdLst/>
            <a:ahLst/>
            <a:cxnLst/>
            <a:rect l="l" t="t" r="r" b="b"/>
            <a:pathLst>
              <a:path w="188595" h="67309">
                <a:moveTo>
                  <a:pt x="0" y="67292"/>
                </a:moveTo>
                <a:lnTo>
                  <a:pt x="43668" y="0"/>
                </a:lnTo>
                <a:lnTo>
                  <a:pt x="188274" y="4187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6" name="object 14146"/>
          <p:cNvSpPr/>
          <p:nvPr/>
        </p:nvSpPr>
        <p:spPr>
          <a:xfrm>
            <a:off x="8495503" y="9182622"/>
            <a:ext cx="146685" cy="57150"/>
          </a:xfrm>
          <a:custGeom>
            <a:avLst/>
            <a:gdLst/>
            <a:ahLst/>
            <a:cxnLst/>
            <a:rect l="l" t="t" r="r" b="b"/>
            <a:pathLst>
              <a:path w="146684" h="57150">
                <a:moveTo>
                  <a:pt x="16465" y="0"/>
                </a:moveTo>
                <a:lnTo>
                  <a:pt x="0" y="56911"/>
                </a:lnTo>
                <a:lnTo>
                  <a:pt x="146396" y="37583"/>
                </a:lnTo>
                <a:lnTo>
                  <a:pt x="1646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7" name="object 14147"/>
          <p:cNvSpPr/>
          <p:nvPr/>
        </p:nvSpPr>
        <p:spPr>
          <a:xfrm>
            <a:off x="8495503" y="9220205"/>
            <a:ext cx="146685" cy="57150"/>
          </a:xfrm>
          <a:custGeom>
            <a:avLst/>
            <a:gdLst/>
            <a:ahLst/>
            <a:cxnLst/>
            <a:rect l="l" t="t" r="r" b="b"/>
            <a:pathLst>
              <a:path w="146684" h="57150">
                <a:moveTo>
                  <a:pt x="0" y="19328"/>
                </a:moveTo>
                <a:lnTo>
                  <a:pt x="146396" y="0"/>
                </a:lnTo>
                <a:lnTo>
                  <a:pt x="129930" y="56911"/>
                </a:lnTo>
                <a:lnTo>
                  <a:pt x="0" y="1932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8" name="object 14148"/>
          <p:cNvSpPr txBox="1"/>
          <p:nvPr/>
        </p:nvSpPr>
        <p:spPr>
          <a:xfrm rot="960000">
            <a:off x="8492935" y="9199813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(0.80)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49" name="object 14149"/>
          <p:cNvSpPr/>
          <p:nvPr/>
        </p:nvSpPr>
        <p:spPr>
          <a:xfrm>
            <a:off x="8395281" y="9295014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2935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0" name="object 14150"/>
          <p:cNvSpPr/>
          <p:nvPr/>
        </p:nvSpPr>
        <p:spPr>
          <a:xfrm>
            <a:off x="8460426" y="9313626"/>
            <a:ext cx="29845" cy="16510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0" y="16107"/>
                </a:moveTo>
                <a:lnTo>
                  <a:pt x="2935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1" name="object 14151"/>
          <p:cNvSpPr txBox="1"/>
          <p:nvPr/>
        </p:nvSpPr>
        <p:spPr>
          <a:xfrm rot="17220000">
            <a:off x="9034874" y="3698367"/>
            <a:ext cx="147669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5" dirty="0">
                <a:latin typeface="Arial"/>
                <a:cs typeface="Arial"/>
              </a:rPr>
              <a:t>20.00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52" name="object 14152"/>
          <p:cNvSpPr txBox="1"/>
          <p:nvPr/>
        </p:nvSpPr>
        <p:spPr>
          <a:xfrm rot="17220000">
            <a:off x="9562754" y="4131668"/>
            <a:ext cx="140335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60" dirty="0">
                <a:latin typeface="Arial"/>
                <a:cs typeface="Arial"/>
              </a:rPr>
              <a:t>16.80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53" name="object 14153"/>
          <p:cNvSpPr txBox="1"/>
          <p:nvPr/>
        </p:nvSpPr>
        <p:spPr>
          <a:xfrm rot="960000">
            <a:off x="10294072" y="3351846"/>
            <a:ext cx="15108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45" dirty="0">
                <a:latin typeface="Arial"/>
                <a:cs typeface="Arial"/>
              </a:rPr>
              <a:t>(0.70)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54" name="object 14154"/>
          <p:cNvSpPr txBox="1"/>
          <p:nvPr/>
        </p:nvSpPr>
        <p:spPr>
          <a:xfrm rot="17220000">
            <a:off x="9441714" y="531724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55" name="object 14155"/>
          <p:cNvSpPr txBox="1"/>
          <p:nvPr/>
        </p:nvSpPr>
        <p:spPr>
          <a:xfrm rot="17220000">
            <a:off x="9510743" y="533725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56" name="object 14156"/>
          <p:cNvSpPr txBox="1"/>
          <p:nvPr/>
        </p:nvSpPr>
        <p:spPr>
          <a:xfrm rot="17220000">
            <a:off x="9601898" y="5311709"/>
            <a:ext cx="115047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5"/>
              </a:lnSpc>
            </a:pPr>
            <a:r>
              <a:rPr sz="35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57" name="object 14157"/>
          <p:cNvSpPr txBox="1"/>
          <p:nvPr/>
        </p:nvSpPr>
        <p:spPr>
          <a:xfrm rot="17220000">
            <a:off x="8240069" y="947357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58" name="object 14158"/>
          <p:cNvSpPr txBox="1"/>
          <p:nvPr/>
        </p:nvSpPr>
        <p:spPr>
          <a:xfrm rot="17220000">
            <a:off x="8324456" y="9592020"/>
            <a:ext cx="8090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15" dirty="0">
                <a:solidFill>
                  <a:srgbClr val="ACACAC"/>
                </a:solidFill>
                <a:latin typeface="Arial"/>
                <a:cs typeface="Arial"/>
              </a:rPr>
              <a:t>-</a:t>
            </a:r>
            <a:r>
              <a:rPr sz="350" i="1" spc="-70" dirty="0">
                <a:solidFill>
                  <a:srgbClr val="ACACAC"/>
                </a:solidFill>
                <a:latin typeface="Arial"/>
                <a:cs typeface="Arial"/>
              </a:rPr>
              <a:t>4</a:t>
            </a:r>
            <a:r>
              <a:rPr sz="350" i="1" spc="-50" dirty="0">
                <a:solidFill>
                  <a:srgbClr val="ACACAC"/>
                </a:solidFill>
                <a:latin typeface="Arial"/>
                <a:cs typeface="Arial"/>
              </a:rPr>
              <a:t>.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59" name="object 14159"/>
          <p:cNvSpPr txBox="1"/>
          <p:nvPr/>
        </p:nvSpPr>
        <p:spPr>
          <a:xfrm rot="17220000">
            <a:off x="8333089" y="9558173"/>
            <a:ext cx="661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150" dirty="0"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60" name="object 14160"/>
          <p:cNvSpPr txBox="1"/>
          <p:nvPr/>
        </p:nvSpPr>
        <p:spPr>
          <a:xfrm rot="17220000">
            <a:off x="8346178" y="9551573"/>
            <a:ext cx="6219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i="1" spc="-140" dirty="0">
                <a:solidFill>
                  <a:srgbClr val="ACACAC"/>
                </a:solidFill>
                <a:latin typeface="Arial"/>
                <a:cs typeface="Arial"/>
              </a:rPr>
              <a:t>62</a:t>
            </a:r>
            <a:endParaRPr sz="350">
              <a:latin typeface="Arial"/>
              <a:cs typeface="Arial"/>
            </a:endParaRPr>
          </a:p>
        </p:txBody>
      </p:sp>
      <p:sp>
        <p:nvSpPr>
          <p:cNvPr id="14161" name="object 14161"/>
          <p:cNvSpPr txBox="1"/>
          <p:nvPr/>
        </p:nvSpPr>
        <p:spPr>
          <a:xfrm rot="17220000">
            <a:off x="8326197" y="9479686"/>
            <a:ext cx="126139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500" spc="-40" dirty="0">
                <a:latin typeface="Arial"/>
                <a:cs typeface="Arial"/>
              </a:rPr>
              <a:t>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62" name="object 14162"/>
          <p:cNvSpPr txBox="1"/>
          <p:nvPr/>
        </p:nvSpPr>
        <p:spPr>
          <a:xfrm rot="17220000">
            <a:off x="8364109" y="8788142"/>
            <a:ext cx="125466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0" dirty="0">
                <a:latin typeface="Arial"/>
                <a:cs typeface="Arial"/>
              </a:rPr>
              <a:t>2.40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63" name="object 14163"/>
          <p:cNvSpPr txBox="1"/>
          <p:nvPr/>
        </p:nvSpPr>
        <p:spPr>
          <a:xfrm rot="17220000">
            <a:off x="8422311" y="884398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64" name="object 14164"/>
          <p:cNvSpPr txBox="1"/>
          <p:nvPr/>
        </p:nvSpPr>
        <p:spPr>
          <a:xfrm rot="17220000">
            <a:off x="8491340" y="8864008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-4.59</a:t>
            </a:r>
            <a:endParaRPr sz="500">
              <a:latin typeface="Arial"/>
              <a:cs typeface="Arial"/>
            </a:endParaRPr>
          </a:p>
        </p:txBody>
      </p:sp>
      <p:sp>
        <p:nvSpPr>
          <p:cNvPr id="14165" name="object 14165"/>
          <p:cNvSpPr/>
          <p:nvPr/>
        </p:nvSpPr>
        <p:spPr>
          <a:xfrm>
            <a:off x="6853649" y="101816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6" name="object 14166"/>
          <p:cNvSpPr/>
          <p:nvPr/>
        </p:nvSpPr>
        <p:spPr>
          <a:xfrm>
            <a:off x="6861881" y="101841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7" name="object 14167"/>
          <p:cNvSpPr/>
          <p:nvPr/>
        </p:nvSpPr>
        <p:spPr>
          <a:xfrm>
            <a:off x="6870472" y="101866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8" name="object 14168"/>
          <p:cNvSpPr/>
          <p:nvPr/>
        </p:nvSpPr>
        <p:spPr>
          <a:xfrm>
            <a:off x="6879062" y="101891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9" name="object 14169"/>
          <p:cNvSpPr/>
          <p:nvPr/>
        </p:nvSpPr>
        <p:spPr>
          <a:xfrm>
            <a:off x="6887653" y="101916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0" name="object 14170"/>
          <p:cNvSpPr/>
          <p:nvPr/>
        </p:nvSpPr>
        <p:spPr>
          <a:xfrm>
            <a:off x="6896243" y="101941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1" name="object 14171"/>
          <p:cNvSpPr/>
          <p:nvPr/>
        </p:nvSpPr>
        <p:spPr>
          <a:xfrm>
            <a:off x="6904833" y="101966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2" name="object 14172"/>
          <p:cNvSpPr/>
          <p:nvPr/>
        </p:nvSpPr>
        <p:spPr>
          <a:xfrm>
            <a:off x="6913066" y="101991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3" name="object 14173"/>
          <p:cNvSpPr/>
          <p:nvPr/>
        </p:nvSpPr>
        <p:spPr>
          <a:xfrm>
            <a:off x="6921656" y="102013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4" name="object 14174"/>
          <p:cNvSpPr/>
          <p:nvPr/>
        </p:nvSpPr>
        <p:spPr>
          <a:xfrm>
            <a:off x="6930247" y="102038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5" name="object 14175"/>
          <p:cNvSpPr/>
          <p:nvPr/>
        </p:nvSpPr>
        <p:spPr>
          <a:xfrm>
            <a:off x="6938837" y="102063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6" name="object 14176"/>
          <p:cNvSpPr/>
          <p:nvPr/>
        </p:nvSpPr>
        <p:spPr>
          <a:xfrm>
            <a:off x="6947428" y="102088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7" name="object 14177"/>
          <p:cNvSpPr/>
          <p:nvPr/>
        </p:nvSpPr>
        <p:spPr>
          <a:xfrm>
            <a:off x="6955660" y="102113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8" name="object 14178"/>
          <p:cNvSpPr/>
          <p:nvPr/>
        </p:nvSpPr>
        <p:spPr>
          <a:xfrm>
            <a:off x="6964251" y="102138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9" name="object 14179"/>
          <p:cNvSpPr/>
          <p:nvPr/>
        </p:nvSpPr>
        <p:spPr>
          <a:xfrm>
            <a:off x="6972841" y="102163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0" name="object 14180"/>
          <p:cNvSpPr/>
          <p:nvPr/>
        </p:nvSpPr>
        <p:spPr>
          <a:xfrm>
            <a:off x="6981432" y="102188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1" name="object 14181"/>
          <p:cNvSpPr/>
          <p:nvPr/>
        </p:nvSpPr>
        <p:spPr>
          <a:xfrm>
            <a:off x="6990022" y="102213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2" name="object 14182"/>
          <p:cNvSpPr/>
          <p:nvPr/>
        </p:nvSpPr>
        <p:spPr>
          <a:xfrm>
            <a:off x="6998613" y="102235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3" name="object 14183"/>
          <p:cNvSpPr/>
          <p:nvPr/>
        </p:nvSpPr>
        <p:spPr>
          <a:xfrm>
            <a:off x="7006845" y="102260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4" name="object 14184"/>
          <p:cNvSpPr/>
          <p:nvPr/>
        </p:nvSpPr>
        <p:spPr>
          <a:xfrm>
            <a:off x="7015436" y="102285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5" name="object 14185"/>
          <p:cNvSpPr/>
          <p:nvPr/>
        </p:nvSpPr>
        <p:spPr>
          <a:xfrm>
            <a:off x="7024026" y="102310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6" name="object 14186"/>
          <p:cNvSpPr/>
          <p:nvPr/>
        </p:nvSpPr>
        <p:spPr>
          <a:xfrm>
            <a:off x="7032617" y="102335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7" name="object 14187"/>
          <p:cNvSpPr/>
          <p:nvPr/>
        </p:nvSpPr>
        <p:spPr>
          <a:xfrm>
            <a:off x="7041207" y="102360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8" name="object 14188"/>
          <p:cNvSpPr/>
          <p:nvPr/>
        </p:nvSpPr>
        <p:spPr>
          <a:xfrm>
            <a:off x="7049798" y="102385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9" name="object 14189"/>
          <p:cNvSpPr/>
          <p:nvPr/>
        </p:nvSpPr>
        <p:spPr>
          <a:xfrm>
            <a:off x="7058030" y="102410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0" name="object 14190"/>
          <p:cNvSpPr/>
          <p:nvPr/>
        </p:nvSpPr>
        <p:spPr>
          <a:xfrm>
            <a:off x="7066621" y="102435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1" name="object 14191"/>
          <p:cNvSpPr/>
          <p:nvPr/>
        </p:nvSpPr>
        <p:spPr>
          <a:xfrm>
            <a:off x="7075211" y="102456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2" name="object 14192"/>
          <p:cNvSpPr/>
          <p:nvPr/>
        </p:nvSpPr>
        <p:spPr>
          <a:xfrm>
            <a:off x="7083801" y="102481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3" name="object 14193"/>
          <p:cNvSpPr/>
          <p:nvPr/>
        </p:nvSpPr>
        <p:spPr>
          <a:xfrm>
            <a:off x="7092392" y="102507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4" name="object 14194"/>
          <p:cNvSpPr/>
          <p:nvPr/>
        </p:nvSpPr>
        <p:spPr>
          <a:xfrm>
            <a:off x="7100982" y="102532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5" name="object 14195"/>
          <p:cNvSpPr/>
          <p:nvPr/>
        </p:nvSpPr>
        <p:spPr>
          <a:xfrm>
            <a:off x="7109215" y="102557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6" name="object 14196"/>
          <p:cNvSpPr/>
          <p:nvPr/>
        </p:nvSpPr>
        <p:spPr>
          <a:xfrm>
            <a:off x="7117805" y="102582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7" name="object 14197"/>
          <p:cNvSpPr/>
          <p:nvPr/>
        </p:nvSpPr>
        <p:spPr>
          <a:xfrm>
            <a:off x="7126396" y="102607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8" name="object 14198"/>
          <p:cNvSpPr/>
          <p:nvPr/>
        </p:nvSpPr>
        <p:spPr>
          <a:xfrm>
            <a:off x="7134986" y="102632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9" name="object 14199"/>
          <p:cNvSpPr/>
          <p:nvPr/>
        </p:nvSpPr>
        <p:spPr>
          <a:xfrm>
            <a:off x="7143577" y="102657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0" name="object 14200"/>
          <p:cNvSpPr/>
          <p:nvPr/>
        </p:nvSpPr>
        <p:spPr>
          <a:xfrm>
            <a:off x="7152168" y="102678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1" name="object 14201"/>
          <p:cNvSpPr/>
          <p:nvPr/>
        </p:nvSpPr>
        <p:spPr>
          <a:xfrm>
            <a:off x="7160400" y="102703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2" name="object 14202"/>
          <p:cNvSpPr/>
          <p:nvPr/>
        </p:nvSpPr>
        <p:spPr>
          <a:xfrm>
            <a:off x="7168991" y="102728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3" name="object 14203"/>
          <p:cNvSpPr/>
          <p:nvPr/>
        </p:nvSpPr>
        <p:spPr>
          <a:xfrm>
            <a:off x="7177581" y="102754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4" name="object 14204"/>
          <p:cNvSpPr/>
          <p:nvPr/>
        </p:nvSpPr>
        <p:spPr>
          <a:xfrm>
            <a:off x="6819286" y="101719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5" name="object 14205"/>
          <p:cNvSpPr/>
          <p:nvPr/>
        </p:nvSpPr>
        <p:spPr>
          <a:xfrm>
            <a:off x="6827877" y="101744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6" name="object 14206"/>
          <p:cNvSpPr/>
          <p:nvPr/>
        </p:nvSpPr>
        <p:spPr>
          <a:xfrm>
            <a:off x="6836467" y="101769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7" name="object 14207"/>
          <p:cNvSpPr/>
          <p:nvPr/>
        </p:nvSpPr>
        <p:spPr>
          <a:xfrm>
            <a:off x="6845058" y="101791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8" name="object 14208"/>
          <p:cNvSpPr/>
          <p:nvPr/>
        </p:nvSpPr>
        <p:spPr>
          <a:xfrm>
            <a:off x="6785282" y="101619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9" name="object 14209"/>
          <p:cNvSpPr/>
          <p:nvPr/>
        </p:nvSpPr>
        <p:spPr>
          <a:xfrm>
            <a:off x="6793873" y="101644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0" name="object 14210"/>
          <p:cNvSpPr/>
          <p:nvPr/>
        </p:nvSpPr>
        <p:spPr>
          <a:xfrm>
            <a:off x="6802463" y="101669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1" name="object 14211"/>
          <p:cNvSpPr/>
          <p:nvPr/>
        </p:nvSpPr>
        <p:spPr>
          <a:xfrm>
            <a:off x="6810696" y="1016945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2" name="object 14212"/>
          <p:cNvSpPr/>
          <p:nvPr/>
        </p:nvSpPr>
        <p:spPr>
          <a:xfrm>
            <a:off x="6790294" y="103745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3" name="object 14213"/>
          <p:cNvSpPr/>
          <p:nvPr/>
        </p:nvSpPr>
        <p:spPr>
          <a:xfrm>
            <a:off x="6798885" y="103770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4" name="object 14214"/>
          <p:cNvSpPr/>
          <p:nvPr/>
        </p:nvSpPr>
        <p:spPr>
          <a:xfrm>
            <a:off x="6807475" y="103792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5" name="object 14215"/>
          <p:cNvSpPr/>
          <p:nvPr/>
        </p:nvSpPr>
        <p:spPr>
          <a:xfrm>
            <a:off x="6816065" y="103817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6" name="object 14216"/>
          <p:cNvSpPr/>
          <p:nvPr/>
        </p:nvSpPr>
        <p:spPr>
          <a:xfrm>
            <a:off x="6824656" y="103842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7" name="object 14217"/>
          <p:cNvSpPr/>
          <p:nvPr/>
        </p:nvSpPr>
        <p:spPr>
          <a:xfrm>
            <a:off x="6832888" y="103867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8" name="object 14218"/>
          <p:cNvSpPr/>
          <p:nvPr/>
        </p:nvSpPr>
        <p:spPr>
          <a:xfrm>
            <a:off x="6841479" y="103892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9" name="object 14219"/>
          <p:cNvSpPr/>
          <p:nvPr/>
        </p:nvSpPr>
        <p:spPr>
          <a:xfrm>
            <a:off x="6850069" y="103917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0" name="object 14220"/>
          <p:cNvSpPr/>
          <p:nvPr/>
        </p:nvSpPr>
        <p:spPr>
          <a:xfrm>
            <a:off x="6858659" y="103942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1" name="object 14221"/>
          <p:cNvSpPr/>
          <p:nvPr/>
        </p:nvSpPr>
        <p:spPr>
          <a:xfrm>
            <a:off x="6867250" y="103967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2" name="object 14222"/>
          <p:cNvSpPr/>
          <p:nvPr/>
        </p:nvSpPr>
        <p:spPr>
          <a:xfrm>
            <a:off x="6875840" y="103992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3" name="object 14223"/>
          <p:cNvSpPr/>
          <p:nvPr/>
        </p:nvSpPr>
        <p:spPr>
          <a:xfrm>
            <a:off x="6884073" y="104013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4" name="object 14224"/>
          <p:cNvSpPr/>
          <p:nvPr/>
        </p:nvSpPr>
        <p:spPr>
          <a:xfrm>
            <a:off x="6892663" y="104039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5" name="object 14225"/>
          <p:cNvSpPr/>
          <p:nvPr/>
        </p:nvSpPr>
        <p:spPr>
          <a:xfrm>
            <a:off x="6901254" y="104064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6" name="object 14226"/>
          <p:cNvSpPr/>
          <p:nvPr/>
        </p:nvSpPr>
        <p:spPr>
          <a:xfrm>
            <a:off x="6909844" y="104089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7" name="object 14227"/>
          <p:cNvSpPr/>
          <p:nvPr/>
        </p:nvSpPr>
        <p:spPr>
          <a:xfrm>
            <a:off x="6918435" y="104114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8" name="object 14228"/>
          <p:cNvSpPr/>
          <p:nvPr/>
        </p:nvSpPr>
        <p:spPr>
          <a:xfrm>
            <a:off x="6927026" y="104139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9" name="object 14229"/>
          <p:cNvSpPr/>
          <p:nvPr/>
        </p:nvSpPr>
        <p:spPr>
          <a:xfrm>
            <a:off x="6935258" y="104164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0" name="object 14230"/>
          <p:cNvSpPr/>
          <p:nvPr/>
        </p:nvSpPr>
        <p:spPr>
          <a:xfrm>
            <a:off x="6943849" y="104189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1" name="object 14231"/>
          <p:cNvSpPr/>
          <p:nvPr/>
        </p:nvSpPr>
        <p:spPr>
          <a:xfrm>
            <a:off x="6952439" y="104214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2" name="object 14232"/>
          <p:cNvSpPr/>
          <p:nvPr/>
        </p:nvSpPr>
        <p:spPr>
          <a:xfrm>
            <a:off x="6961030" y="104235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3" name="object 14233"/>
          <p:cNvSpPr/>
          <p:nvPr/>
        </p:nvSpPr>
        <p:spPr>
          <a:xfrm>
            <a:off x="6969620" y="104260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4" name="object 14234"/>
          <p:cNvSpPr/>
          <p:nvPr/>
        </p:nvSpPr>
        <p:spPr>
          <a:xfrm>
            <a:off x="6977853" y="104285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5" name="object 14235"/>
          <p:cNvSpPr/>
          <p:nvPr/>
        </p:nvSpPr>
        <p:spPr>
          <a:xfrm>
            <a:off x="6986443" y="104311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6" name="object 14236"/>
          <p:cNvSpPr/>
          <p:nvPr/>
        </p:nvSpPr>
        <p:spPr>
          <a:xfrm>
            <a:off x="6995033" y="104336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7" name="object 14237"/>
          <p:cNvSpPr/>
          <p:nvPr/>
        </p:nvSpPr>
        <p:spPr>
          <a:xfrm>
            <a:off x="7003624" y="104361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8" name="object 14238"/>
          <p:cNvSpPr/>
          <p:nvPr/>
        </p:nvSpPr>
        <p:spPr>
          <a:xfrm>
            <a:off x="7012214" y="104386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9" name="object 14239"/>
          <p:cNvSpPr/>
          <p:nvPr/>
        </p:nvSpPr>
        <p:spPr>
          <a:xfrm>
            <a:off x="7020805" y="104411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0" name="object 14240"/>
          <p:cNvSpPr/>
          <p:nvPr/>
        </p:nvSpPr>
        <p:spPr>
          <a:xfrm>
            <a:off x="7029037" y="104436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1" name="object 14241"/>
          <p:cNvSpPr/>
          <p:nvPr/>
        </p:nvSpPr>
        <p:spPr>
          <a:xfrm>
            <a:off x="7037628" y="1044578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2" name="object 14242"/>
          <p:cNvSpPr/>
          <p:nvPr/>
        </p:nvSpPr>
        <p:spPr>
          <a:xfrm>
            <a:off x="7046218" y="104482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3" name="object 14243"/>
          <p:cNvSpPr/>
          <p:nvPr/>
        </p:nvSpPr>
        <p:spPr>
          <a:xfrm>
            <a:off x="7054808" y="104507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4" name="object 14244"/>
          <p:cNvSpPr/>
          <p:nvPr/>
        </p:nvSpPr>
        <p:spPr>
          <a:xfrm>
            <a:off x="7063399" y="104532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5" name="object 14245"/>
          <p:cNvSpPr/>
          <p:nvPr/>
        </p:nvSpPr>
        <p:spPr>
          <a:xfrm>
            <a:off x="7071990" y="104558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6" name="object 14246"/>
          <p:cNvSpPr/>
          <p:nvPr/>
        </p:nvSpPr>
        <p:spPr>
          <a:xfrm>
            <a:off x="7080222" y="104583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7" name="object 14247"/>
          <p:cNvSpPr/>
          <p:nvPr/>
        </p:nvSpPr>
        <p:spPr>
          <a:xfrm>
            <a:off x="7088813" y="104608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8" name="object 14248"/>
          <p:cNvSpPr/>
          <p:nvPr/>
        </p:nvSpPr>
        <p:spPr>
          <a:xfrm>
            <a:off x="7097403" y="104633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9" name="object 14249"/>
          <p:cNvSpPr/>
          <p:nvPr/>
        </p:nvSpPr>
        <p:spPr>
          <a:xfrm>
            <a:off x="7105994" y="104658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0" name="object 14250"/>
          <p:cNvSpPr/>
          <p:nvPr/>
        </p:nvSpPr>
        <p:spPr>
          <a:xfrm>
            <a:off x="7114584" y="104679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1" name="object 14251"/>
          <p:cNvSpPr/>
          <p:nvPr/>
        </p:nvSpPr>
        <p:spPr>
          <a:xfrm>
            <a:off x="6756289" y="103645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2" name="object 14252"/>
          <p:cNvSpPr/>
          <p:nvPr/>
        </p:nvSpPr>
        <p:spPr>
          <a:xfrm>
            <a:off x="6764880" y="103670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3" name="object 14253"/>
          <p:cNvSpPr/>
          <p:nvPr/>
        </p:nvSpPr>
        <p:spPr>
          <a:xfrm>
            <a:off x="6773471" y="103695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4" name="object 14254"/>
          <p:cNvSpPr/>
          <p:nvPr/>
        </p:nvSpPr>
        <p:spPr>
          <a:xfrm>
            <a:off x="6781703" y="103720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5" name="object 14255"/>
          <p:cNvSpPr/>
          <p:nvPr/>
        </p:nvSpPr>
        <p:spPr>
          <a:xfrm>
            <a:off x="6730876" y="103570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6" name="object 14256"/>
          <p:cNvSpPr/>
          <p:nvPr/>
        </p:nvSpPr>
        <p:spPr>
          <a:xfrm>
            <a:off x="6739109" y="103595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7" name="object 14257"/>
          <p:cNvSpPr/>
          <p:nvPr/>
        </p:nvSpPr>
        <p:spPr>
          <a:xfrm>
            <a:off x="6747699" y="103620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8" name="object 14258"/>
          <p:cNvSpPr/>
          <p:nvPr/>
        </p:nvSpPr>
        <p:spPr>
          <a:xfrm>
            <a:off x="2217655" y="980077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9" name="object 14259"/>
          <p:cNvSpPr/>
          <p:nvPr/>
        </p:nvSpPr>
        <p:spPr>
          <a:xfrm>
            <a:off x="2215149" y="980936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0" name="object 14260"/>
          <p:cNvSpPr/>
          <p:nvPr/>
        </p:nvSpPr>
        <p:spPr>
          <a:xfrm>
            <a:off x="2212644" y="981795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1" name="object 14261"/>
          <p:cNvSpPr/>
          <p:nvPr/>
        </p:nvSpPr>
        <p:spPr>
          <a:xfrm>
            <a:off x="2210138" y="982654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2" name="object 14262"/>
          <p:cNvSpPr/>
          <p:nvPr/>
        </p:nvSpPr>
        <p:spPr>
          <a:xfrm>
            <a:off x="2207633" y="983514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3" name="object 14263"/>
          <p:cNvSpPr/>
          <p:nvPr/>
        </p:nvSpPr>
        <p:spPr>
          <a:xfrm>
            <a:off x="2205485" y="984337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4" name="object 14264"/>
          <p:cNvSpPr/>
          <p:nvPr/>
        </p:nvSpPr>
        <p:spPr>
          <a:xfrm>
            <a:off x="2202980" y="985196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5" name="object 14265"/>
          <p:cNvSpPr/>
          <p:nvPr/>
        </p:nvSpPr>
        <p:spPr>
          <a:xfrm>
            <a:off x="2200474" y="986055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6" name="object 14266"/>
          <p:cNvSpPr/>
          <p:nvPr/>
        </p:nvSpPr>
        <p:spPr>
          <a:xfrm>
            <a:off x="2197968" y="986914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7" name="object 14267"/>
          <p:cNvSpPr/>
          <p:nvPr/>
        </p:nvSpPr>
        <p:spPr>
          <a:xfrm>
            <a:off x="2195463" y="987773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8" name="object 14268"/>
          <p:cNvSpPr/>
          <p:nvPr/>
        </p:nvSpPr>
        <p:spPr>
          <a:xfrm>
            <a:off x="2192957" y="988596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9" name="object 14269"/>
          <p:cNvSpPr/>
          <p:nvPr/>
        </p:nvSpPr>
        <p:spPr>
          <a:xfrm>
            <a:off x="2190452" y="989455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0" name="object 14270"/>
          <p:cNvSpPr/>
          <p:nvPr/>
        </p:nvSpPr>
        <p:spPr>
          <a:xfrm>
            <a:off x="2187946" y="990314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1" name="object 14271"/>
          <p:cNvSpPr/>
          <p:nvPr/>
        </p:nvSpPr>
        <p:spPr>
          <a:xfrm>
            <a:off x="2185441" y="991173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2" name="object 14272"/>
          <p:cNvSpPr/>
          <p:nvPr/>
        </p:nvSpPr>
        <p:spPr>
          <a:xfrm>
            <a:off x="2182935" y="991997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3" name="object 14273"/>
          <p:cNvSpPr/>
          <p:nvPr/>
        </p:nvSpPr>
        <p:spPr>
          <a:xfrm>
            <a:off x="2180430" y="992856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4" name="object 14274"/>
          <p:cNvSpPr/>
          <p:nvPr/>
        </p:nvSpPr>
        <p:spPr>
          <a:xfrm>
            <a:off x="2177924" y="993715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5" name="object 14275"/>
          <p:cNvSpPr/>
          <p:nvPr/>
        </p:nvSpPr>
        <p:spPr>
          <a:xfrm>
            <a:off x="2175418" y="994574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6" name="object 14276"/>
          <p:cNvSpPr/>
          <p:nvPr/>
        </p:nvSpPr>
        <p:spPr>
          <a:xfrm>
            <a:off x="2172913" y="995433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7" name="object 14277"/>
          <p:cNvSpPr/>
          <p:nvPr/>
        </p:nvSpPr>
        <p:spPr>
          <a:xfrm>
            <a:off x="2170407" y="996256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8" name="object 14278"/>
          <p:cNvSpPr/>
          <p:nvPr/>
        </p:nvSpPr>
        <p:spPr>
          <a:xfrm>
            <a:off x="2167902" y="997115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9" name="object 14279"/>
          <p:cNvSpPr/>
          <p:nvPr/>
        </p:nvSpPr>
        <p:spPr>
          <a:xfrm>
            <a:off x="2165396" y="997974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0" name="object 14280"/>
          <p:cNvSpPr/>
          <p:nvPr/>
        </p:nvSpPr>
        <p:spPr>
          <a:xfrm>
            <a:off x="2162891" y="998833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1" name="object 14281"/>
          <p:cNvSpPr/>
          <p:nvPr/>
        </p:nvSpPr>
        <p:spPr>
          <a:xfrm>
            <a:off x="2160385" y="999692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2" name="object 14282"/>
          <p:cNvSpPr/>
          <p:nvPr/>
        </p:nvSpPr>
        <p:spPr>
          <a:xfrm>
            <a:off x="2157879" y="1000516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3" name="object 14283"/>
          <p:cNvSpPr/>
          <p:nvPr/>
        </p:nvSpPr>
        <p:spPr>
          <a:xfrm>
            <a:off x="2155374" y="1001375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4" name="object 14284"/>
          <p:cNvSpPr/>
          <p:nvPr/>
        </p:nvSpPr>
        <p:spPr>
          <a:xfrm>
            <a:off x="2152868" y="1002234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5" name="object 14285"/>
          <p:cNvSpPr/>
          <p:nvPr/>
        </p:nvSpPr>
        <p:spPr>
          <a:xfrm>
            <a:off x="2150363" y="1003093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6" name="object 14286"/>
          <p:cNvSpPr/>
          <p:nvPr/>
        </p:nvSpPr>
        <p:spPr>
          <a:xfrm>
            <a:off x="2147857" y="1003952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7" name="object 14287"/>
          <p:cNvSpPr/>
          <p:nvPr/>
        </p:nvSpPr>
        <p:spPr>
          <a:xfrm>
            <a:off x="2145352" y="1004775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8" name="object 14288"/>
          <p:cNvSpPr/>
          <p:nvPr/>
        </p:nvSpPr>
        <p:spPr>
          <a:xfrm>
            <a:off x="2142846" y="1005634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9" name="object 14289"/>
          <p:cNvSpPr/>
          <p:nvPr/>
        </p:nvSpPr>
        <p:spPr>
          <a:xfrm>
            <a:off x="2140341" y="1006493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0" name="object 14290"/>
          <p:cNvSpPr/>
          <p:nvPr/>
        </p:nvSpPr>
        <p:spPr>
          <a:xfrm>
            <a:off x="2137835" y="1007352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1" name="object 14291"/>
          <p:cNvSpPr/>
          <p:nvPr/>
        </p:nvSpPr>
        <p:spPr>
          <a:xfrm>
            <a:off x="2135329" y="1008211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2" name="object 14292"/>
          <p:cNvSpPr/>
          <p:nvPr/>
        </p:nvSpPr>
        <p:spPr>
          <a:xfrm>
            <a:off x="2132824" y="1009034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3" name="object 14293"/>
          <p:cNvSpPr/>
          <p:nvPr/>
        </p:nvSpPr>
        <p:spPr>
          <a:xfrm>
            <a:off x="2130318" y="1009893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4" name="object 14294"/>
          <p:cNvSpPr/>
          <p:nvPr/>
        </p:nvSpPr>
        <p:spPr>
          <a:xfrm>
            <a:off x="2127813" y="1010753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5" name="object 14295"/>
          <p:cNvSpPr/>
          <p:nvPr/>
        </p:nvSpPr>
        <p:spPr>
          <a:xfrm>
            <a:off x="2125307" y="1011612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6" name="object 14296"/>
          <p:cNvSpPr/>
          <p:nvPr/>
        </p:nvSpPr>
        <p:spPr>
          <a:xfrm>
            <a:off x="2122802" y="1012471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7" name="object 14297"/>
          <p:cNvSpPr/>
          <p:nvPr/>
        </p:nvSpPr>
        <p:spPr>
          <a:xfrm>
            <a:off x="2227677" y="976677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8" name="object 14298"/>
          <p:cNvSpPr/>
          <p:nvPr/>
        </p:nvSpPr>
        <p:spPr>
          <a:xfrm>
            <a:off x="2225172" y="977536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9" name="object 14299"/>
          <p:cNvSpPr/>
          <p:nvPr/>
        </p:nvSpPr>
        <p:spPr>
          <a:xfrm>
            <a:off x="2222666" y="978395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0" name="object 14300"/>
          <p:cNvSpPr/>
          <p:nvPr/>
        </p:nvSpPr>
        <p:spPr>
          <a:xfrm>
            <a:off x="2220160" y="979254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1" name="object 14301"/>
          <p:cNvSpPr/>
          <p:nvPr/>
        </p:nvSpPr>
        <p:spPr>
          <a:xfrm>
            <a:off x="2237699" y="973277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2" name="object 14302"/>
          <p:cNvSpPr/>
          <p:nvPr/>
        </p:nvSpPr>
        <p:spPr>
          <a:xfrm>
            <a:off x="2235194" y="974136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3" name="object 14303"/>
          <p:cNvSpPr/>
          <p:nvPr/>
        </p:nvSpPr>
        <p:spPr>
          <a:xfrm>
            <a:off x="2232688" y="974995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4" name="object 14304"/>
          <p:cNvSpPr/>
          <p:nvPr/>
        </p:nvSpPr>
        <p:spPr>
          <a:xfrm>
            <a:off x="2230183" y="975818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5" name="object 14305"/>
          <p:cNvSpPr/>
          <p:nvPr/>
        </p:nvSpPr>
        <p:spPr>
          <a:xfrm>
            <a:off x="2420605" y="986055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6" name="object 14306"/>
          <p:cNvSpPr/>
          <p:nvPr/>
        </p:nvSpPr>
        <p:spPr>
          <a:xfrm>
            <a:off x="2418099" y="986914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7" name="object 14307"/>
          <p:cNvSpPr/>
          <p:nvPr/>
        </p:nvSpPr>
        <p:spPr>
          <a:xfrm>
            <a:off x="2415594" y="987773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8" name="object 14308"/>
          <p:cNvSpPr/>
          <p:nvPr/>
        </p:nvSpPr>
        <p:spPr>
          <a:xfrm>
            <a:off x="2413088" y="988596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9" name="object 14309"/>
          <p:cNvSpPr/>
          <p:nvPr/>
        </p:nvSpPr>
        <p:spPr>
          <a:xfrm>
            <a:off x="2410583" y="989455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0" name="object 14310"/>
          <p:cNvSpPr/>
          <p:nvPr/>
        </p:nvSpPr>
        <p:spPr>
          <a:xfrm>
            <a:off x="2408077" y="990314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1" name="object 14311"/>
          <p:cNvSpPr/>
          <p:nvPr/>
        </p:nvSpPr>
        <p:spPr>
          <a:xfrm>
            <a:off x="2405571" y="991173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2" name="object 14312"/>
          <p:cNvSpPr/>
          <p:nvPr/>
        </p:nvSpPr>
        <p:spPr>
          <a:xfrm>
            <a:off x="2403066" y="992032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3" name="object 14313"/>
          <p:cNvSpPr/>
          <p:nvPr/>
        </p:nvSpPr>
        <p:spPr>
          <a:xfrm>
            <a:off x="2400561" y="992856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4" name="object 14314"/>
          <p:cNvSpPr/>
          <p:nvPr/>
        </p:nvSpPr>
        <p:spPr>
          <a:xfrm>
            <a:off x="2398055" y="993715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5" name="object 14315"/>
          <p:cNvSpPr/>
          <p:nvPr/>
        </p:nvSpPr>
        <p:spPr>
          <a:xfrm>
            <a:off x="2395549" y="994574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6" name="object 14316"/>
          <p:cNvSpPr/>
          <p:nvPr/>
        </p:nvSpPr>
        <p:spPr>
          <a:xfrm>
            <a:off x="2393044" y="995433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7" name="object 14317"/>
          <p:cNvSpPr/>
          <p:nvPr/>
        </p:nvSpPr>
        <p:spPr>
          <a:xfrm>
            <a:off x="2390538" y="996292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8" name="object 14318"/>
          <p:cNvSpPr/>
          <p:nvPr/>
        </p:nvSpPr>
        <p:spPr>
          <a:xfrm>
            <a:off x="2388033" y="997115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9" name="object 14319"/>
          <p:cNvSpPr/>
          <p:nvPr/>
        </p:nvSpPr>
        <p:spPr>
          <a:xfrm>
            <a:off x="2385527" y="997974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0" name="object 14320"/>
          <p:cNvSpPr/>
          <p:nvPr/>
        </p:nvSpPr>
        <p:spPr>
          <a:xfrm>
            <a:off x="2383021" y="998833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1" name="object 14321"/>
          <p:cNvSpPr/>
          <p:nvPr/>
        </p:nvSpPr>
        <p:spPr>
          <a:xfrm>
            <a:off x="2380516" y="999692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2" name="object 14322"/>
          <p:cNvSpPr/>
          <p:nvPr/>
        </p:nvSpPr>
        <p:spPr>
          <a:xfrm>
            <a:off x="2378010" y="1000516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3" name="object 14323"/>
          <p:cNvSpPr/>
          <p:nvPr/>
        </p:nvSpPr>
        <p:spPr>
          <a:xfrm>
            <a:off x="2375505" y="1001375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4" name="object 14324"/>
          <p:cNvSpPr/>
          <p:nvPr/>
        </p:nvSpPr>
        <p:spPr>
          <a:xfrm>
            <a:off x="2372999" y="1002234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5" name="object 14325"/>
          <p:cNvSpPr/>
          <p:nvPr/>
        </p:nvSpPr>
        <p:spPr>
          <a:xfrm>
            <a:off x="2370494" y="1003093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6" name="object 14326"/>
          <p:cNvSpPr/>
          <p:nvPr/>
        </p:nvSpPr>
        <p:spPr>
          <a:xfrm>
            <a:off x="2367988" y="1003952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7" name="object 14327"/>
          <p:cNvSpPr/>
          <p:nvPr/>
        </p:nvSpPr>
        <p:spPr>
          <a:xfrm>
            <a:off x="2365483" y="1004775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8" name="object 14328"/>
          <p:cNvSpPr/>
          <p:nvPr/>
        </p:nvSpPr>
        <p:spPr>
          <a:xfrm>
            <a:off x="2362977" y="1005634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9" name="object 14329"/>
          <p:cNvSpPr/>
          <p:nvPr/>
        </p:nvSpPr>
        <p:spPr>
          <a:xfrm>
            <a:off x="2360472" y="1006493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0" name="object 14330"/>
          <p:cNvSpPr/>
          <p:nvPr/>
        </p:nvSpPr>
        <p:spPr>
          <a:xfrm>
            <a:off x="2357966" y="1007352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1" name="object 14331"/>
          <p:cNvSpPr/>
          <p:nvPr/>
        </p:nvSpPr>
        <p:spPr>
          <a:xfrm>
            <a:off x="2355460" y="1008211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2" name="object 14332"/>
          <p:cNvSpPr/>
          <p:nvPr/>
        </p:nvSpPr>
        <p:spPr>
          <a:xfrm>
            <a:off x="2352955" y="1009034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3" name="object 14333"/>
          <p:cNvSpPr/>
          <p:nvPr/>
        </p:nvSpPr>
        <p:spPr>
          <a:xfrm>
            <a:off x="2350449" y="1009893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4" name="object 14334"/>
          <p:cNvSpPr/>
          <p:nvPr/>
        </p:nvSpPr>
        <p:spPr>
          <a:xfrm>
            <a:off x="2347944" y="1010753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5" name="object 14335"/>
          <p:cNvSpPr/>
          <p:nvPr/>
        </p:nvSpPr>
        <p:spPr>
          <a:xfrm>
            <a:off x="2345438" y="1011612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6" name="object 14336"/>
          <p:cNvSpPr/>
          <p:nvPr/>
        </p:nvSpPr>
        <p:spPr>
          <a:xfrm>
            <a:off x="2342933" y="1012471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7" name="object 14337"/>
          <p:cNvSpPr/>
          <p:nvPr/>
        </p:nvSpPr>
        <p:spPr>
          <a:xfrm>
            <a:off x="2340427" y="1013294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8" name="object 14338"/>
          <p:cNvSpPr/>
          <p:nvPr/>
        </p:nvSpPr>
        <p:spPr>
          <a:xfrm>
            <a:off x="2337922" y="1014153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9" name="object 14339"/>
          <p:cNvSpPr/>
          <p:nvPr/>
        </p:nvSpPr>
        <p:spPr>
          <a:xfrm>
            <a:off x="2335416" y="1015012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0" name="object 14340"/>
          <p:cNvSpPr/>
          <p:nvPr/>
        </p:nvSpPr>
        <p:spPr>
          <a:xfrm>
            <a:off x="2332910" y="1015871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1" name="object 14341"/>
          <p:cNvSpPr/>
          <p:nvPr/>
        </p:nvSpPr>
        <p:spPr>
          <a:xfrm>
            <a:off x="2330405" y="1016730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2" name="object 14342"/>
          <p:cNvSpPr/>
          <p:nvPr/>
        </p:nvSpPr>
        <p:spPr>
          <a:xfrm>
            <a:off x="2327899" y="1017553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3" name="object 14343"/>
          <p:cNvSpPr/>
          <p:nvPr/>
        </p:nvSpPr>
        <p:spPr>
          <a:xfrm>
            <a:off x="2325394" y="1018412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4" name="object 14344"/>
          <p:cNvSpPr/>
          <p:nvPr/>
        </p:nvSpPr>
        <p:spPr>
          <a:xfrm>
            <a:off x="2430627" y="982654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5" name="object 14345"/>
          <p:cNvSpPr/>
          <p:nvPr/>
        </p:nvSpPr>
        <p:spPr>
          <a:xfrm>
            <a:off x="2428122" y="983514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6" name="object 14346"/>
          <p:cNvSpPr/>
          <p:nvPr/>
        </p:nvSpPr>
        <p:spPr>
          <a:xfrm>
            <a:off x="2425616" y="984337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7" name="object 14347"/>
          <p:cNvSpPr/>
          <p:nvPr/>
        </p:nvSpPr>
        <p:spPr>
          <a:xfrm>
            <a:off x="2423111" y="985196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8" name="object 14348"/>
          <p:cNvSpPr/>
          <p:nvPr/>
        </p:nvSpPr>
        <p:spPr>
          <a:xfrm>
            <a:off x="2440649" y="979254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9" name="object 14349"/>
          <p:cNvSpPr/>
          <p:nvPr/>
        </p:nvSpPr>
        <p:spPr>
          <a:xfrm>
            <a:off x="2438144" y="980077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0" name="object 14350"/>
          <p:cNvSpPr/>
          <p:nvPr/>
        </p:nvSpPr>
        <p:spPr>
          <a:xfrm>
            <a:off x="2435638" y="980936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1" name="object 14351"/>
          <p:cNvSpPr/>
          <p:nvPr/>
        </p:nvSpPr>
        <p:spPr>
          <a:xfrm>
            <a:off x="2433133" y="981795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2" name="object 14352"/>
          <p:cNvSpPr/>
          <p:nvPr/>
        </p:nvSpPr>
        <p:spPr>
          <a:xfrm>
            <a:off x="2623555" y="991997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3" name="object 14353"/>
          <p:cNvSpPr/>
          <p:nvPr/>
        </p:nvSpPr>
        <p:spPr>
          <a:xfrm>
            <a:off x="2621049" y="992856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4" name="object 14354"/>
          <p:cNvSpPr/>
          <p:nvPr/>
        </p:nvSpPr>
        <p:spPr>
          <a:xfrm>
            <a:off x="2618544" y="993679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5" name="object 14355"/>
          <p:cNvSpPr/>
          <p:nvPr/>
        </p:nvSpPr>
        <p:spPr>
          <a:xfrm>
            <a:off x="2616038" y="994538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6" name="object 14356"/>
          <p:cNvSpPr/>
          <p:nvPr/>
        </p:nvSpPr>
        <p:spPr>
          <a:xfrm>
            <a:off x="2613533" y="995397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7" name="object 14357"/>
          <p:cNvSpPr/>
          <p:nvPr/>
        </p:nvSpPr>
        <p:spPr>
          <a:xfrm>
            <a:off x="2611027" y="996256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8" name="object 14358"/>
          <p:cNvSpPr/>
          <p:nvPr/>
        </p:nvSpPr>
        <p:spPr>
          <a:xfrm>
            <a:off x="2608521" y="997115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9" name="object 14359"/>
          <p:cNvSpPr/>
          <p:nvPr/>
        </p:nvSpPr>
        <p:spPr>
          <a:xfrm>
            <a:off x="2606016" y="997938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0" name="object 14360"/>
          <p:cNvSpPr/>
          <p:nvPr/>
        </p:nvSpPr>
        <p:spPr>
          <a:xfrm>
            <a:off x="2603510" y="998797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1" name="object 14361"/>
          <p:cNvSpPr/>
          <p:nvPr/>
        </p:nvSpPr>
        <p:spPr>
          <a:xfrm>
            <a:off x="2601005" y="999656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2" name="object 14362"/>
          <p:cNvSpPr/>
          <p:nvPr/>
        </p:nvSpPr>
        <p:spPr>
          <a:xfrm>
            <a:off x="2598499" y="1000516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3" name="object 14363"/>
          <p:cNvSpPr/>
          <p:nvPr/>
        </p:nvSpPr>
        <p:spPr>
          <a:xfrm>
            <a:off x="2595994" y="1001375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4" name="object 14364"/>
          <p:cNvSpPr/>
          <p:nvPr/>
        </p:nvSpPr>
        <p:spPr>
          <a:xfrm>
            <a:off x="2593488" y="1002198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5" name="object 14365"/>
          <p:cNvSpPr/>
          <p:nvPr/>
        </p:nvSpPr>
        <p:spPr>
          <a:xfrm>
            <a:off x="2590983" y="1003057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6" name="object 14366"/>
          <p:cNvSpPr/>
          <p:nvPr/>
        </p:nvSpPr>
        <p:spPr>
          <a:xfrm>
            <a:off x="2588477" y="1003916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7" name="object 14367"/>
          <p:cNvSpPr/>
          <p:nvPr/>
        </p:nvSpPr>
        <p:spPr>
          <a:xfrm>
            <a:off x="2585972" y="1004775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8" name="object 14368"/>
          <p:cNvSpPr/>
          <p:nvPr/>
        </p:nvSpPr>
        <p:spPr>
          <a:xfrm>
            <a:off x="2583466" y="1005598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9" name="object 14369"/>
          <p:cNvSpPr/>
          <p:nvPr/>
        </p:nvSpPr>
        <p:spPr>
          <a:xfrm>
            <a:off x="2580960" y="1006457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0" name="object 14370"/>
          <p:cNvSpPr/>
          <p:nvPr/>
        </p:nvSpPr>
        <p:spPr>
          <a:xfrm>
            <a:off x="2578455" y="1007316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1" name="object 14371"/>
          <p:cNvSpPr/>
          <p:nvPr/>
        </p:nvSpPr>
        <p:spPr>
          <a:xfrm>
            <a:off x="2575949" y="1008175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2" name="object 14372"/>
          <p:cNvSpPr/>
          <p:nvPr/>
        </p:nvSpPr>
        <p:spPr>
          <a:xfrm>
            <a:off x="2573444" y="1009034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3" name="object 14373"/>
          <p:cNvSpPr/>
          <p:nvPr/>
        </p:nvSpPr>
        <p:spPr>
          <a:xfrm>
            <a:off x="2570938" y="1009858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4" name="object 14374"/>
          <p:cNvSpPr/>
          <p:nvPr/>
        </p:nvSpPr>
        <p:spPr>
          <a:xfrm>
            <a:off x="2568433" y="1010717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5" name="object 14375"/>
          <p:cNvSpPr/>
          <p:nvPr/>
        </p:nvSpPr>
        <p:spPr>
          <a:xfrm>
            <a:off x="2565927" y="1011576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6" name="object 14376"/>
          <p:cNvSpPr/>
          <p:nvPr/>
        </p:nvSpPr>
        <p:spPr>
          <a:xfrm>
            <a:off x="2563422" y="1012435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7" name="object 14377"/>
          <p:cNvSpPr/>
          <p:nvPr/>
        </p:nvSpPr>
        <p:spPr>
          <a:xfrm>
            <a:off x="2560916" y="1013294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8" name="object 14378"/>
          <p:cNvSpPr/>
          <p:nvPr/>
        </p:nvSpPr>
        <p:spPr>
          <a:xfrm>
            <a:off x="2558410" y="1014117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9" name="object 14379"/>
          <p:cNvSpPr/>
          <p:nvPr/>
        </p:nvSpPr>
        <p:spPr>
          <a:xfrm>
            <a:off x="2555905" y="1014976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0" name="object 14380"/>
          <p:cNvSpPr/>
          <p:nvPr/>
        </p:nvSpPr>
        <p:spPr>
          <a:xfrm>
            <a:off x="2553399" y="1015835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1" name="object 14381"/>
          <p:cNvSpPr/>
          <p:nvPr/>
        </p:nvSpPr>
        <p:spPr>
          <a:xfrm>
            <a:off x="2550894" y="1016694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2" name="object 14382"/>
          <p:cNvSpPr/>
          <p:nvPr/>
        </p:nvSpPr>
        <p:spPr>
          <a:xfrm>
            <a:off x="2548388" y="1017553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3" name="object 14383"/>
          <p:cNvSpPr/>
          <p:nvPr/>
        </p:nvSpPr>
        <p:spPr>
          <a:xfrm>
            <a:off x="2545883" y="1018377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4" name="object 14384"/>
          <p:cNvSpPr/>
          <p:nvPr/>
        </p:nvSpPr>
        <p:spPr>
          <a:xfrm>
            <a:off x="2543377" y="1019236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5" name="object 14385"/>
          <p:cNvSpPr/>
          <p:nvPr/>
        </p:nvSpPr>
        <p:spPr>
          <a:xfrm>
            <a:off x="2540872" y="1020095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6" name="object 14386"/>
          <p:cNvSpPr/>
          <p:nvPr/>
        </p:nvSpPr>
        <p:spPr>
          <a:xfrm>
            <a:off x="2538366" y="1020954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7" name="object 14387"/>
          <p:cNvSpPr/>
          <p:nvPr/>
        </p:nvSpPr>
        <p:spPr>
          <a:xfrm>
            <a:off x="2535860" y="1021813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8" name="object 14388"/>
          <p:cNvSpPr/>
          <p:nvPr/>
        </p:nvSpPr>
        <p:spPr>
          <a:xfrm>
            <a:off x="2533355" y="1022636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9" name="object 14389"/>
          <p:cNvSpPr/>
          <p:nvPr/>
        </p:nvSpPr>
        <p:spPr>
          <a:xfrm>
            <a:off x="2530849" y="1023495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0" name="object 14390"/>
          <p:cNvSpPr/>
          <p:nvPr/>
        </p:nvSpPr>
        <p:spPr>
          <a:xfrm>
            <a:off x="2528344" y="1024354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1" name="object 14391"/>
          <p:cNvSpPr/>
          <p:nvPr/>
        </p:nvSpPr>
        <p:spPr>
          <a:xfrm>
            <a:off x="2633577" y="988596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2" name="object 14392"/>
          <p:cNvSpPr/>
          <p:nvPr/>
        </p:nvSpPr>
        <p:spPr>
          <a:xfrm>
            <a:off x="2631071" y="989419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3" name="object 14393"/>
          <p:cNvSpPr/>
          <p:nvPr/>
        </p:nvSpPr>
        <p:spPr>
          <a:xfrm>
            <a:off x="2628566" y="990279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4" name="object 14394"/>
          <p:cNvSpPr/>
          <p:nvPr/>
        </p:nvSpPr>
        <p:spPr>
          <a:xfrm>
            <a:off x="2626061" y="991138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5" name="object 14395"/>
          <p:cNvSpPr/>
          <p:nvPr/>
        </p:nvSpPr>
        <p:spPr>
          <a:xfrm>
            <a:off x="2643599" y="985160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6" name="object 14396"/>
          <p:cNvSpPr/>
          <p:nvPr/>
        </p:nvSpPr>
        <p:spPr>
          <a:xfrm>
            <a:off x="2641094" y="986019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7" name="object 14397"/>
          <p:cNvSpPr/>
          <p:nvPr/>
        </p:nvSpPr>
        <p:spPr>
          <a:xfrm>
            <a:off x="2638588" y="986878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8" name="object 14398"/>
          <p:cNvSpPr/>
          <p:nvPr/>
        </p:nvSpPr>
        <p:spPr>
          <a:xfrm>
            <a:off x="2636083" y="987737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9" name="object 14399"/>
          <p:cNvSpPr/>
          <p:nvPr/>
        </p:nvSpPr>
        <p:spPr>
          <a:xfrm>
            <a:off x="2826505" y="997903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0" name="object 14400"/>
          <p:cNvSpPr/>
          <p:nvPr/>
        </p:nvSpPr>
        <p:spPr>
          <a:xfrm>
            <a:off x="2823999" y="998762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1" name="object 14401"/>
          <p:cNvSpPr/>
          <p:nvPr/>
        </p:nvSpPr>
        <p:spPr>
          <a:xfrm>
            <a:off x="2821494" y="999621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2" name="object 14402"/>
          <p:cNvSpPr/>
          <p:nvPr/>
        </p:nvSpPr>
        <p:spPr>
          <a:xfrm>
            <a:off x="2818988" y="1000480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3" name="object 14403"/>
          <p:cNvSpPr/>
          <p:nvPr/>
        </p:nvSpPr>
        <p:spPr>
          <a:xfrm>
            <a:off x="2816483" y="1001339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4" name="object 14404"/>
          <p:cNvSpPr/>
          <p:nvPr/>
        </p:nvSpPr>
        <p:spPr>
          <a:xfrm>
            <a:off x="2813977" y="1002162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5" name="object 14405"/>
          <p:cNvSpPr/>
          <p:nvPr/>
        </p:nvSpPr>
        <p:spPr>
          <a:xfrm>
            <a:off x="2811471" y="1003021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6" name="object 14406"/>
          <p:cNvSpPr/>
          <p:nvPr/>
        </p:nvSpPr>
        <p:spPr>
          <a:xfrm>
            <a:off x="2808966" y="1003880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7" name="object 14407"/>
          <p:cNvSpPr/>
          <p:nvPr/>
        </p:nvSpPr>
        <p:spPr>
          <a:xfrm>
            <a:off x="2806460" y="1004739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8" name="object 14408"/>
          <p:cNvSpPr/>
          <p:nvPr/>
        </p:nvSpPr>
        <p:spPr>
          <a:xfrm>
            <a:off x="2803955" y="1005598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9" name="object 14409"/>
          <p:cNvSpPr/>
          <p:nvPr/>
        </p:nvSpPr>
        <p:spPr>
          <a:xfrm>
            <a:off x="2801449" y="1006421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0" name="object 14410"/>
          <p:cNvSpPr/>
          <p:nvPr/>
        </p:nvSpPr>
        <p:spPr>
          <a:xfrm>
            <a:off x="2798944" y="1007281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1" name="object 14411"/>
          <p:cNvSpPr/>
          <p:nvPr/>
        </p:nvSpPr>
        <p:spPr>
          <a:xfrm>
            <a:off x="2796438" y="1008140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2" name="object 14412"/>
          <p:cNvSpPr/>
          <p:nvPr/>
        </p:nvSpPr>
        <p:spPr>
          <a:xfrm>
            <a:off x="2793933" y="1008999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3" name="object 14413"/>
          <p:cNvSpPr/>
          <p:nvPr/>
        </p:nvSpPr>
        <p:spPr>
          <a:xfrm>
            <a:off x="2791427" y="1009858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4" name="object 14414"/>
          <p:cNvSpPr/>
          <p:nvPr/>
        </p:nvSpPr>
        <p:spPr>
          <a:xfrm>
            <a:off x="2788922" y="1010681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5" name="object 14415"/>
          <p:cNvSpPr/>
          <p:nvPr/>
        </p:nvSpPr>
        <p:spPr>
          <a:xfrm>
            <a:off x="2786416" y="1011540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6" name="object 14416"/>
          <p:cNvSpPr/>
          <p:nvPr/>
        </p:nvSpPr>
        <p:spPr>
          <a:xfrm>
            <a:off x="2783910" y="1012399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7" name="object 14417"/>
          <p:cNvSpPr/>
          <p:nvPr/>
        </p:nvSpPr>
        <p:spPr>
          <a:xfrm>
            <a:off x="2781405" y="1013258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8" name="object 14418"/>
          <p:cNvSpPr/>
          <p:nvPr/>
        </p:nvSpPr>
        <p:spPr>
          <a:xfrm>
            <a:off x="2778899" y="1014081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9" name="object 14419"/>
          <p:cNvSpPr/>
          <p:nvPr/>
        </p:nvSpPr>
        <p:spPr>
          <a:xfrm>
            <a:off x="2776394" y="1014940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0" name="object 14420"/>
          <p:cNvSpPr/>
          <p:nvPr/>
        </p:nvSpPr>
        <p:spPr>
          <a:xfrm>
            <a:off x="2773888" y="1015799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1" name="object 14421"/>
          <p:cNvSpPr/>
          <p:nvPr/>
        </p:nvSpPr>
        <p:spPr>
          <a:xfrm>
            <a:off x="2771383" y="1016658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2" name="object 14422"/>
          <p:cNvSpPr/>
          <p:nvPr/>
        </p:nvSpPr>
        <p:spPr>
          <a:xfrm>
            <a:off x="2768877" y="1017518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3" name="object 14423"/>
          <p:cNvSpPr/>
          <p:nvPr/>
        </p:nvSpPr>
        <p:spPr>
          <a:xfrm>
            <a:off x="2766372" y="1018341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4" name="object 14424"/>
          <p:cNvSpPr/>
          <p:nvPr/>
        </p:nvSpPr>
        <p:spPr>
          <a:xfrm>
            <a:off x="2763866" y="1019200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5" name="object 14425"/>
          <p:cNvSpPr/>
          <p:nvPr/>
        </p:nvSpPr>
        <p:spPr>
          <a:xfrm>
            <a:off x="2761360" y="1020059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6" name="object 14426"/>
          <p:cNvSpPr/>
          <p:nvPr/>
        </p:nvSpPr>
        <p:spPr>
          <a:xfrm>
            <a:off x="2758855" y="1020918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7" name="object 14427"/>
          <p:cNvSpPr/>
          <p:nvPr/>
        </p:nvSpPr>
        <p:spPr>
          <a:xfrm>
            <a:off x="2756349" y="1021777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8" name="object 14428"/>
          <p:cNvSpPr/>
          <p:nvPr/>
        </p:nvSpPr>
        <p:spPr>
          <a:xfrm>
            <a:off x="2753844" y="1022600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9" name="object 14429"/>
          <p:cNvSpPr/>
          <p:nvPr/>
        </p:nvSpPr>
        <p:spPr>
          <a:xfrm>
            <a:off x="2751338" y="1023459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0" name="object 14430"/>
          <p:cNvSpPr/>
          <p:nvPr/>
        </p:nvSpPr>
        <p:spPr>
          <a:xfrm>
            <a:off x="2748833" y="1024318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1" name="object 14431"/>
          <p:cNvSpPr/>
          <p:nvPr/>
        </p:nvSpPr>
        <p:spPr>
          <a:xfrm>
            <a:off x="2746327" y="1025177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2" name="object 14432"/>
          <p:cNvSpPr/>
          <p:nvPr/>
        </p:nvSpPr>
        <p:spPr>
          <a:xfrm>
            <a:off x="2743822" y="1026036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3" name="object 14433"/>
          <p:cNvSpPr/>
          <p:nvPr/>
        </p:nvSpPr>
        <p:spPr>
          <a:xfrm>
            <a:off x="2741316" y="1026860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4" name="object 14434"/>
          <p:cNvSpPr/>
          <p:nvPr/>
        </p:nvSpPr>
        <p:spPr>
          <a:xfrm>
            <a:off x="2738810" y="1027719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5" name="object 14435"/>
          <p:cNvSpPr/>
          <p:nvPr/>
        </p:nvSpPr>
        <p:spPr>
          <a:xfrm>
            <a:off x="2736305" y="1028578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6" name="object 14436"/>
          <p:cNvSpPr/>
          <p:nvPr/>
        </p:nvSpPr>
        <p:spPr>
          <a:xfrm>
            <a:off x="2733799" y="1029437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7" name="object 14437"/>
          <p:cNvSpPr/>
          <p:nvPr/>
        </p:nvSpPr>
        <p:spPr>
          <a:xfrm>
            <a:off x="2731294" y="1030296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8" name="object 14438"/>
          <p:cNvSpPr/>
          <p:nvPr/>
        </p:nvSpPr>
        <p:spPr>
          <a:xfrm>
            <a:off x="2836527" y="994502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9" name="object 14439"/>
          <p:cNvSpPr/>
          <p:nvPr/>
        </p:nvSpPr>
        <p:spPr>
          <a:xfrm>
            <a:off x="2834021" y="995361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0" name="object 14440"/>
          <p:cNvSpPr/>
          <p:nvPr/>
        </p:nvSpPr>
        <p:spPr>
          <a:xfrm>
            <a:off x="2831516" y="996220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1" name="object 14441"/>
          <p:cNvSpPr/>
          <p:nvPr/>
        </p:nvSpPr>
        <p:spPr>
          <a:xfrm>
            <a:off x="2829010" y="997079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2" name="object 14442"/>
          <p:cNvSpPr/>
          <p:nvPr/>
        </p:nvSpPr>
        <p:spPr>
          <a:xfrm>
            <a:off x="2846549" y="991102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3" name="object 14443"/>
          <p:cNvSpPr/>
          <p:nvPr/>
        </p:nvSpPr>
        <p:spPr>
          <a:xfrm>
            <a:off x="2844044" y="991961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4" name="object 14444"/>
          <p:cNvSpPr/>
          <p:nvPr/>
        </p:nvSpPr>
        <p:spPr>
          <a:xfrm>
            <a:off x="2841538" y="992820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5" name="object 14445"/>
          <p:cNvSpPr/>
          <p:nvPr/>
        </p:nvSpPr>
        <p:spPr>
          <a:xfrm>
            <a:off x="2839033" y="993643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6" name="object 14446"/>
          <p:cNvSpPr/>
          <p:nvPr/>
        </p:nvSpPr>
        <p:spPr>
          <a:xfrm>
            <a:off x="3029097" y="1003952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7" name="object 14447"/>
          <p:cNvSpPr/>
          <p:nvPr/>
        </p:nvSpPr>
        <p:spPr>
          <a:xfrm>
            <a:off x="3026591" y="1004811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8" name="object 14448"/>
          <p:cNvSpPr/>
          <p:nvPr/>
        </p:nvSpPr>
        <p:spPr>
          <a:xfrm>
            <a:off x="3024086" y="1005634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9" name="object 14449"/>
          <p:cNvSpPr/>
          <p:nvPr/>
        </p:nvSpPr>
        <p:spPr>
          <a:xfrm>
            <a:off x="3021580" y="1006493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0" name="object 14450"/>
          <p:cNvSpPr/>
          <p:nvPr/>
        </p:nvSpPr>
        <p:spPr>
          <a:xfrm>
            <a:off x="3019075" y="1007352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1" name="object 14451"/>
          <p:cNvSpPr/>
          <p:nvPr/>
        </p:nvSpPr>
        <p:spPr>
          <a:xfrm>
            <a:off x="3016569" y="1008211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2" name="object 14452"/>
          <p:cNvSpPr/>
          <p:nvPr/>
        </p:nvSpPr>
        <p:spPr>
          <a:xfrm>
            <a:off x="3014064" y="1009070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3" name="object 14453"/>
          <p:cNvSpPr/>
          <p:nvPr/>
        </p:nvSpPr>
        <p:spPr>
          <a:xfrm>
            <a:off x="3011558" y="1009893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4" name="object 14454"/>
          <p:cNvSpPr/>
          <p:nvPr/>
        </p:nvSpPr>
        <p:spPr>
          <a:xfrm>
            <a:off x="3009052" y="1010753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5" name="object 14455"/>
          <p:cNvSpPr/>
          <p:nvPr/>
        </p:nvSpPr>
        <p:spPr>
          <a:xfrm>
            <a:off x="3006547" y="1011612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6" name="object 14456"/>
          <p:cNvSpPr/>
          <p:nvPr/>
        </p:nvSpPr>
        <p:spPr>
          <a:xfrm>
            <a:off x="3004041" y="1012471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7" name="object 14457"/>
          <p:cNvSpPr/>
          <p:nvPr/>
        </p:nvSpPr>
        <p:spPr>
          <a:xfrm>
            <a:off x="3001536" y="1013330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8" name="object 14458"/>
          <p:cNvSpPr/>
          <p:nvPr/>
        </p:nvSpPr>
        <p:spPr>
          <a:xfrm>
            <a:off x="2999030" y="1014153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9" name="object 14459"/>
          <p:cNvSpPr/>
          <p:nvPr/>
        </p:nvSpPr>
        <p:spPr>
          <a:xfrm>
            <a:off x="2996525" y="1015012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0" name="object 14460"/>
          <p:cNvSpPr/>
          <p:nvPr/>
        </p:nvSpPr>
        <p:spPr>
          <a:xfrm>
            <a:off x="2994019" y="1015871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1" name="object 14461"/>
          <p:cNvSpPr/>
          <p:nvPr/>
        </p:nvSpPr>
        <p:spPr>
          <a:xfrm>
            <a:off x="2991514" y="1016730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2" name="object 14462"/>
          <p:cNvSpPr/>
          <p:nvPr/>
        </p:nvSpPr>
        <p:spPr>
          <a:xfrm>
            <a:off x="2989008" y="1017589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3" name="object 14463"/>
          <p:cNvSpPr/>
          <p:nvPr/>
        </p:nvSpPr>
        <p:spPr>
          <a:xfrm>
            <a:off x="2986502" y="1018412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4" name="object 14464"/>
          <p:cNvSpPr/>
          <p:nvPr/>
        </p:nvSpPr>
        <p:spPr>
          <a:xfrm>
            <a:off x="2983997" y="1019271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5" name="object 14465"/>
          <p:cNvSpPr/>
          <p:nvPr/>
        </p:nvSpPr>
        <p:spPr>
          <a:xfrm>
            <a:off x="2981491" y="1020130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6" name="object 14466"/>
          <p:cNvSpPr/>
          <p:nvPr/>
        </p:nvSpPr>
        <p:spPr>
          <a:xfrm>
            <a:off x="2978986" y="1020990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7" name="object 14467"/>
          <p:cNvSpPr/>
          <p:nvPr/>
        </p:nvSpPr>
        <p:spPr>
          <a:xfrm>
            <a:off x="2976480" y="1021849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8" name="object 14468"/>
          <p:cNvSpPr/>
          <p:nvPr/>
        </p:nvSpPr>
        <p:spPr>
          <a:xfrm>
            <a:off x="2973975" y="1022672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9" name="object 14469"/>
          <p:cNvSpPr/>
          <p:nvPr/>
        </p:nvSpPr>
        <p:spPr>
          <a:xfrm>
            <a:off x="2971469" y="1023531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0" name="object 14470"/>
          <p:cNvSpPr/>
          <p:nvPr/>
        </p:nvSpPr>
        <p:spPr>
          <a:xfrm>
            <a:off x="2968964" y="1024390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1" name="object 14471"/>
          <p:cNvSpPr/>
          <p:nvPr/>
        </p:nvSpPr>
        <p:spPr>
          <a:xfrm>
            <a:off x="2966458" y="1025249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2" name="object 14472"/>
          <p:cNvSpPr/>
          <p:nvPr/>
        </p:nvSpPr>
        <p:spPr>
          <a:xfrm>
            <a:off x="2963952" y="1026108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3" name="object 14473"/>
          <p:cNvSpPr/>
          <p:nvPr/>
        </p:nvSpPr>
        <p:spPr>
          <a:xfrm>
            <a:off x="2961447" y="1026931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4" name="object 14474"/>
          <p:cNvSpPr/>
          <p:nvPr/>
        </p:nvSpPr>
        <p:spPr>
          <a:xfrm>
            <a:off x="2958941" y="1027790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5" name="object 14475"/>
          <p:cNvSpPr/>
          <p:nvPr/>
        </p:nvSpPr>
        <p:spPr>
          <a:xfrm>
            <a:off x="2956436" y="1028649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6" name="object 14476"/>
          <p:cNvSpPr/>
          <p:nvPr/>
        </p:nvSpPr>
        <p:spPr>
          <a:xfrm>
            <a:off x="2953930" y="1029508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7" name="object 14477"/>
          <p:cNvSpPr/>
          <p:nvPr/>
        </p:nvSpPr>
        <p:spPr>
          <a:xfrm>
            <a:off x="2951425" y="1030367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8" name="object 14478"/>
          <p:cNvSpPr/>
          <p:nvPr/>
        </p:nvSpPr>
        <p:spPr>
          <a:xfrm>
            <a:off x="2948919" y="1031191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9" name="object 14479"/>
          <p:cNvSpPr/>
          <p:nvPr/>
        </p:nvSpPr>
        <p:spPr>
          <a:xfrm>
            <a:off x="2946414" y="1032050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0" name="object 14480"/>
          <p:cNvSpPr/>
          <p:nvPr/>
        </p:nvSpPr>
        <p:spPr>
          <a:xfrm>
            <a:off x="2943908" y="1032909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1" name="object 14481"/>
          <p:cNvSpPr/>
          <p:nvPr/>
        </p:nvSpPr>
        <p:spPr>
          <a:xfrm>
            <a:off x="2941403" y="1033768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2" name="object 14482"/>
          <p:cNvSpPr/>
          <p:nvPr/>
        </p:nvSpPr>
        <p:spPr>
          <a:xfrm>
            <a:off x="2938897" y="1034591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3" name="object 14483"/>
          <p:cNvSpPr/>
          <p:nvPr/>
        </p:nvSpPr>
        <p:spPr>
          <a:xfrm>
            <a:off x="2936391" y="1035450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4" name="object 14484"/>
          <p:cNvSpPr/>
          <p:nvPr/>
        </p:nvSpPr>
        <p:spPr>
          <a:xfrm>
            <a:off x="2933886" y="1036309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5" name="object 14485"/>
          <p:cNvSpPr/>
          <p:nvPr/>
        </p:nvSpPr>
        <p:spPr>
          <a:xfrm>
            <a:off x="3039119" y="1000551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6" name="object 14486"/>
          <p:cNvSpPr/>
          <p:nvPr/>
        </p:nvSpPr>
        <p:spPr>
          <a:xfrm>
            <a:off x="3036614" y="1001375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7" name="object 14487"/>
          <p:cNvSpPr/>
          <p:nvPr/>
        </p:nvSpPr>
        <p:spPr>
          <a:xfrm>
            <a:off x="3034108" y="1002234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8" name="object 14488"/>
          <p:cNvSpPr/>
          <p:nvPr/>
        </p:nvSpPr>
        <p:spPr>
          <a:xfrm>
            <a:off x="3031602" y="1003093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9" name="object 14489"/>
          <p:cNvSpPr/>
          <p:nvPr/>
        </p:nvSpPr>
        <p:spPr>
          <a:xfrm>
            <a:off x="3049141" y="997115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0" name="object 14490"/>
          <p:cNvSpPr/>
          <p:nvPr/>
        </p:nvSpPr>
        <p:spPr>
          <a:xfrm>
            <a:off x="3046636" y="997974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1" name="object 14491"/>
          <p:cNvSpPr/>
          <p:nvPr/>
        </p:nvSpPr>
        <p:spPr>
          <a:xfrm>
            <a:off x="3044130" y="998833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2" name="object 14492"/>
          <p:cNvSpPr/>
          <p:nvPr/>
        </p:nvSpPr>
        <p:spPr>
          <a:xfrm>
            <a:off x="3041625" y="999692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3" name="object 14493"/>
          <p:cNvSpPr/>
          <p:nvPr/>
        </p:nvSpPr>
        <p:spPr>
          <a:xfrm>
            <a:off x="3231689" y="1009893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4" name="object 14494"/>
          <p:cNvSpPr/>
          <p:nvPr/>
        </p:nvSpPr>
        <p:spPr>
          <a:xfrm>
            <a:off x="3229183" y="1010753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5" name="object 14495"/>
          <p:cNvSpPr/>
          <p:nvPr/>
        </p:nvSpPr>
        <p:spPr>
          <a:xfrm>
            <a:off x="3226678" y="1011612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6" name="object 14496"/>
          <p:cNvSpPr/>
          <p:nvPr/>
        </p:nvSpPr>
        <p:spPr>
          <a:xfrm>
            <a:off x="3224172" y="1012471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7" name="object 14497"/>
          <p:cNvSpPr/>
          <p:nvPr/>
        </p:nvSpPr>
        <p:spPr>
          <a:xfrm>
            <a:off x="3221667" y="1013330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8" name="object 14498"/>
          <p:cNvSpPr/>
          <p:nvPr/>
        </p:nvSpPr>
        <p:spPr>
          <a:xfrm>
            <a:off x="3219161" y="1014153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9" name="object 14499"/>
          <p:cNvSpPr/>
          <p:nvPr/>
        </p:nvSpPr>
        <p:spPr>
          <a:xfrm>
            <a:off x="3216656" y="1015012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0" name="object 14500"/>
          <p:cNvSpPr/>
          <p:nvPr/>
        </p:nvSpPr>
        <p:spPr>
          <a:xfrm>
            <a:off x="3214150" y="1015871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1" name="object 14501"/>
          <p:cNvSpPr/>
          <p:nvPr/>
        </p:nvSpPr>
        <p:spPr>
          <a:xfrm>
            <a:off x="3211645" y="1016730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2" name="object 14502"/>
          <p:cNvSpPr/>
          <p:nvPr/>
        </p:nvSpPr>
        <p:spPr>
          <a:xfrm>
            <a:off x="3209139" y="1017589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3" name="object 14503"/>
          <p:cNvSpPr/>
          <p:nvPr/>
        </p:nvSpPr>
        <p:spPr>
          <a:xfrm>
            <a:off x="3206633" y="1018412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4" name="object 14504"/>
          <p:cNvSpPr/>
          <p:nvPr/>
        </p:nvSpPr>
        <p:spPr>
          <a:xfrm>
            <a:off x="3204128" y="1019271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5" name="object 14505"/>
          <p:cNvSpPr/>
          <p:nvPr/>
        </p:nvSpPr>
        <p:spPr>
          <a:xfrm>
            <a:off x="3201622" y="1020130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6" name="object 14506"/>
          <p:cNvSpPr/>
          <p:nvPr/>
        </p:nvSpPr>
        <p:spPr>
          <a:xfrm>
            <a:off x="3199117" y="1020990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7" name="object 14507"/>
          <p:cNvSpPr/>
          <p:nvPr/>
        </p:nvSpPr>
        <p:spPr>
          <a:xfrm>
            <a:off x="3196611" y="1021849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8" name="object 14508"/>
          <p:cNvSpPr/>
          <p:nvPr/>
        </p:nvSpPr>
        <p:spPr>
          <a:xfrm>
            <a:off x="3194106" y="1022672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9" name="object 14509"/>
          <p:cNvSpPr/>
          <p:nvPr/>
        </p:nvSpPr>
        <p:spPr>
          <a:xfrm>
            <a:off x="3191600" y="1023531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0" name="object 14510"/>
          <p:cNvSpPr/>
          <p:nvPr/>
        </p:nvSpPr>
        <p:spPr>
          <a:xfrm>
            <a:off x="3189095" y="1024390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1" name="object 14511"/>
          <p:cNvSpPr/>
          <p:nvPr/>
        </p:nvSpPr>
        <p:spPr>
          <a:xfrm>
            <a:off x="3186589" y="1025249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2" name="object 14512"/>
          <p:cNvSpPr/>
          <p:nvPr/>
        </p:nvSpPr>
        <p:spPr>
          <a:xfrm>
            <a:off x="3184083" y="1026108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3" name="object 14513"/>
          <p:cNvSpPr/>
          <p:nvPr/>
        </p:nvSpPr>
        <p:spPr>
          <a:xfrm>
            <a:off x="3181578" y="1026931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4" name="object 14514"/>
          <p:cNvSpPr/>
          <p:nvPr/>
        </p:nvSpPr>
        <p:spPr>
          <a:xfrm>
            <a:off x="3179072" y="1027790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5" name="object 14515"/>
          <p:cNvSpPr/>
          <p:nvPr/>
        </p:nvSpPr>
        <p:spPr>
          <a:xfrm>
            <a:off x="3176567" y="1028649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6" name="object 14516"/>
          <p:cNvSpPr/>
          <p:nvPr/>
        </p:nvSpPr>
        <p:spPr>
          <a:xfrm>
            <a:off x="3174061" y="1029508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7" name="object 14517"/>
          <p:cNvSpPr/>
          <p:nvPr/>
        </p:nvSpPr>
        <p:spPr>
          <a:xfrm>
            <a:off x="3171556" y="1030367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8" name="object 14518"/>
          <p:cNvSpPr/>
          <p:nvPr/>
        </p:nvSpPr>
        <p:spPr>
          <a:xfrm>
            <a:off x="3169050" y="1031191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9" name="object 14519"/>
          <p:cNvSpPr/>
          <p:nvPr/>
        </p:nvSpPr>
        <p:spPr>
          <a:xfrm>
            <a:off x="3166545" y="1032050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0" name="object 14520"/>
          <p:cNvSpPr/>
          <p:nvPr/>
        </p:nvSpPr>
        <p:spPr>
          <a:xfrm>
            <a:off x="3164039" y="1032909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1" name="object 14521"/>
          <p:cNvSpPr/>
          <p:nvPr/>
        </p:nvSpPr>
        <p:spPr>
          <a:xfrm>
            <a:off x="3161533" y="1033768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2" name="object 14522"/>
          <p:cNvSpPr/>
          <p:nvPr/>
        </p:nvSpPr>
        <p:spPr>
          <a:xfrm>
            <a:off x="3159028" y="1034627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3" name="object 14523"/>
          <p:cNvSpPr/>
          <p:nvPr/>
        </p:nvSpPr>
        <p:spPr>
          <a:xfrm>
            <a:off x="3156522" y="1035450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4" name="object 14524"/>
          <p:cNvSpPr/>
          <p:nvPr/>
        </p:nvSpPr>
        <p:spPr>
          <a:xfrm>
            <a:off x="3154017" y="1036309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5" name="object 14525"/>
          <p:cNvSpPr/>
          <p:nvPr/>
        </p:nvSpPr>
        <p:spPr>
          <a:xfrm>
            <a:off x="3151511" y="1037168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6" name="object 14526"/>
          <p:cNvSpPr/>
          <p:nvPr/>
        </p:nvSpPr>
        <p:spPr>
          <a:xfrm>
            <a:off x="3149006" y="1038027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7" name="object 14527"/>
          <p:cNvSpPr/>
          <p:nvPr/>
        </p:nvSpPr>
        <p:spPr>
          <a:xfrm>
            <a:off x="3146500" y="1038886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8" name="object 14528"/>
          <p:cNvSpPr/>
          <p:nvPr/>
        </p:nvSpPr>
        <p:spPr>
          <a:xfrm>
            <a:off x="3143995" y="1039710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9" name="object 14529"/>
          <p:cNvSpPr/>
          <p:nvPr/>
        </p:nvSpPr>
        <p:spPr>
          <a:xfrm>
            <a:off x="3141489" y="1040569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0" name="object 14530"/>
          <p:cNvSpPr/>
          <p:nvPr/>
        </p:nvSpPr>
        <p:spPr>
          <a:xfrm>
            <a:off x="3138983" y="1041428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1" name="object 14531"/>
          <p:cNvSpPr/>
          <p:nvPr/>
        </p:nvSpPr>
        <p:spPr>
          <a:xfrm>
            <a:off x="3136478" y="1042287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2" name="object 14532"/>
          <p:cNvSpPr/>
          <p:nvPr/>
        </p:nvSpPr>
        <p:spPr>
          <a:xfrm>
            <a:off x="3241711" y="1006493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3" name="object 14533"/>
          <p:cNvSpPr/>
          <p:nvPr/>
        </p:nvSpPr>
        <p:spPr>
          <a:xfrm>
            <a:off x="3239206" y="1007352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4" name="object 14534"/>
          <p:cNvSpPr/>
          <p:nvPr/>
        </p:nvSpPr>
        <p:spPr>
          <a:xfrm>
            <a:off x="3236700" y="1008211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5" name="object 14535"/>
          <p:cNvSpPr/>
          <p:nvPr/>
        </p:nvSpPr>
        <p:spPr>
          <a:xfrm>
            <a:off x="3234195" y="1009070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6" name="object 14536"/>
          <p:cNvSpPr/>
          <p:nvPr/>
        </p:nvSpPr>
        <p:spPr>
          <a:xfrm>
            <a:off x="3251734" y="1003093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7" name="object 14537"/>
          <p:cNvSpPr/>
          <p:nvPr/>
        </p:nvSpPr>
        <p:spPr>
          <a:xfrm>
            <a:off x="3249228" y="10039522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8" name="object 14538"/>
          <p:cNvSpPr/>
          <p:nvPr/>
        </p:nvSpPr>
        <p:spPr>
          <a:xfrm>
            <a:off x="3246722" y="1004811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9" name="object 14539"/>
          <p:cNvSpPr/>
          <p:nvPr/>
        </p:nvSpPr>
        <p:spPr>
          <a:xfrm>
            <a:off x="3244217" y="1005634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0" name="object 14540"/>
          <p:cNvSpPr/>
          <p:nvPr/>
        </p:nvSpPr>
        <p:spPr>
          <a:xfrm>
            <a:off x="3337817" y="9997644"/>
            <a:ext cx="540126" cy="64679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1" name="object 14541"/>
          <p:cNvSpPr/>
          <p:nvPr/>
        </p:nvSpPr>
        <p:spPr>
          <a:xfrm>
            <a:off x="2348660" y="10615083"/>
            <a:ext cx="1020297" cy="72464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2" name="object 14542"/>
          <p:cNvSpPr/>
          <p:nvPr/>
        </p:nvSpPr>
        <p:spPr>
          <a:xfrm>
            <a:off x="867161" y="114279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3" name="object 14543"/>
          <p:cNvSpPr/>
          <p:nvPr/>
        </p:nvSpPr>
        <p:spPr>
          <a:xfrm>
            <a:off x="875751" y="114304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4" name="object 14544"/>
          <p:cNvSpPr/>
          <p:nvPr/>
        </p:nvSpPr>
        <p:spPr>
          <a:xfrm>
            <a:off x="883984" y="1143296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5" name="object 14545"/>
          <p:cNvSpPr/>
          <p:nvPr/>
        </p:nvSpPr>
        <p:spPr>
          <a:xfrm>
            <a:off x="892574" y="114354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6" name="object 14546"/>
          <p:cNvSpPr/>
          <p:nvPr/>
        </p:nvSpPr>
        <p:spPr>
          <a:xfrm>
            <a:off x="901164" y="1143798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7" name="object 14547"/>
          <p:cNvSpPr/>
          <p:nvPr/>
        </p:nvSpPr>
        <p:spPr>
          <a:xfrm>
            <a:off x="909755" y="114404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8" name="object 14548"/>
          <p:cNvSpPr/>
          <p:nvPr/>
        </p:nvSpPr>
        <p:spPr>
          <a:xfrm>
            <a:off x="918345" y="114429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9" name="object 14549"/>
          <p:cNvSpPr/>
          <p:nvPr/>
        </p:nvSpPr>
        <p:spPr>
          <a:xfrm>
            <a:off x="926578" y="114454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0" name="object 14550"/>
          <p:cNvSpPr/>
          <p:nvPr/>
        </p:nvSpPr>
        <p:spPr>
          <a:xfrm>
            <a:off x="935168" y="1144800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1" name="object 14551"/>
          <p:cNvSpPr/>
          <p:nvPr/>
        </p:nvSpPr>
        <p:spPr>
          <a:xfrm>
            <a:off x="943759" y="114505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2" name="object 14552"/>
          <p:cNvSpPr/>
          <p:nvPr/>
        </p:nvSpPr>
        <p:spPr>
          <a:xfrm>
            <a:off x="952349" y="114530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3" name="object 14553"/>
          <p:cNvSpPr/>
          <p:nvPr/>
        </p:nvSpPr>
        <p:spPr>
          <a:xfrm>
            <a:off x="960582" y="114555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4" name="object 14554"/>
          <p:cNvSpPr/>
          <p:nvPr/>
        </p:nvSpPr>
        <p:spPr>
          <a:xfrm>
            <a:off x="969172" y="114580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5" name="object 14555"/>
          <p:cNvSpPr/>
          <p:nvPr/>
        </p:nvSpPr>
        <p:spPr>
          <a:xfrm>
            <a:off x="977763" y="114605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6" name="object 14556"/>
          <p:cNvSpPr/>
          <p:nvPr/>
        </p:nvSpPr>
        <p:spPr>
          <a:xfrm>
            <a:off x="986353" y="114630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7" name="object 14557"/>
          <p:cNvSpPr/>
          <p:nvPr/>
        </p:nvSpPr>
        <p:spPr>
          <a:xfrm>
            <a:off x="994944" y="114655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8" name="object 14558"/>
          <p:cNvSpPr/>
          <p:nvPr/>
        </p:nvSpPr>
        <p:spPr>
          <a:xfrm>
            <a:off x="1003176" y="114680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9" name="object 14559"/>
          <p:cNvSpPr/>
          <p:nvPr/>
        </p:nvSpPr>
        <p:spPr>
          <a:xfrm>
            <a:off x="1011767" y="1147055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0" name="object 14560"/>
          <p:cNvSpPr/>
          <p:nvPr/>
        </p:nvSpPr>
        <p:spPr>
          <a:xfrm>
            <a:off x="1020357" y="114730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1" name="object 14561"/>
          <p:cNvSpPr/>
          <p:nvPr/>
        </p:nvSpPr>
        <p:spPr>
          <a:xfrm>
            <a:off x="1028948" y="114759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2" name="object 14562"/>
          <p:cNvSpPr/>
          <p:nvPr/>
        </p:nvSpPr>
        <p:spPr>
          <a:xfrm>
            <a:off x="1037538" y="114784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3" name="object 14563"/>
          <p:cNvSpPr/>
          <p:nvPr/>
        </p:nvSpPr>
        <p:spPr>
          <a:xfrm>
            <a:off x="1045771" y="114809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4" name="object 14564"/>
          <p:cNvSpPr/>
          <p:nvPr/>
        </p:nvSpPr>
        <p:spPr>
          <a:xfrm>
            <a:off x="1054361" y="114834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5" name="object 14565"/>
          <p:cNvSpPr/>
          <p:nvPr/>
        </p:nvSpPr>
        <p:spPr>
          <a:xfrm>
            <a:off x="1062952" y="114859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6" name="object 14566"/>
          <p:cNvSpPr/>
          <p:nvPr/>
        </p:nvSpPr>
        <p:spPr>
          <a:xfrm>
            <a:off x="1071542" y="114884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7" name="object 14567"/>
          <p:cNvSpPr/>
          <p:nvPr/>
        </p:nvSpPr>
        <p:spPr>
          <a:xfrm>
            <a:off x="1079775" y="114909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8" name="object 14568"/>
          <p:cNvSpPr/>
          <p:nvPr/>
        </p:nvSpPr>
        <p:spPr>
          <a:xfrm>
            <a:off x="1088365" y="114934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9" name="object 14569"/>
          <p:cNvSpPr/>
          <p:nvPr/>
        </p:nvSpPr>
        <p:spPr>
          <a:xfrm>
            <a:off x="1096956" y="114959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0" name="object 14570"/>
          <p:cNvSpPr/>
          <p:nvPr/>
        </p:nvSpPr>
        <p:spPr>
          <a:xfrm>
            <a:off x="1105546" y="114984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1" name="object 14571"/>
          <p:cNvSpPr/>
          <p:nvPr/>
        </p:nvSpPr>
        <p:spPr>
          <a:xfrm>
            <a:off x="1114137" y="115009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2" name="object 14572"/>
          <p:cNvSpPr/>
          <p:nvPr/>
        </p:nvSpPr>
        <p:spPr>
          <a:xfrm>
            <a:off x="1122369" y="115034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3" name="object 14573"/>
          <p:cNvSpPr/>
          <p:nvPr/>
        </p:nvSpPr>
        <p:spPr>
          <a:xfrm>
            <a:off x="1130960" y="115059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4" name="object 14574"/>
          <p:cNvSpPr/>
          <p:nvPr/>
        </p:nvSpPr>
        <p:spPr>
          <a:xfrm>
            <a:off x="1139550" y="115084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5" name="object 14575"/>
          <p:cNvSpPr/>
          <p:nvPr/>
        </p:nvSpPr>
        <p:spPr>
          <a:xfrm>
            <a:off x="1148141" y="115109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6" name="object 14576"/>
          <p:cNvSpPr/>
          <p:nvPr/>
        </p:nvSpPr>
        <p:spPr>
          <a:xfrm>
            <a:off x="1156731" y="115135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7" name="object 14577"/>
          <p:cNvSpPr/>
          <p:nvPr/>
        </p:nvSpPr>
        <p:spPr>
          <a:xfrm>
            <a:off x="1164964" y="115160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8" name="object 14578"/>
          <p:cNvSpPr/>
          <p:nvPr/>
        </p:nvSpPr>
        <p:spPr>
          <a:xfrm>
            <a:off x="1173554" y="115185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9" name="object 14579"/>
          <p:cNvSpPr/>
          <p:nvPr/>
        </p:nvSpPr>
        <p:spPr>
          <a:xfrm>
            <a:off x="1182145" y="115210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0" name="object 14580"/>
          <p:cNvSpPr/>
          <p:nvPr/>
        </p:nvSpPr>
        <p:spPr>
          <a:xfrm>
            <a:off x="1190735" y="115235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1" name="object 14581"/>
          <p:cNvSpPr/>
          <p:nvPr/>
        </p:nvSpPr>
        <p:spPr>
          <a:xfrm>
            <a:off x="833156" y="114179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2" name="object 14582"/>
          <p:cNvSpPr/>
          <p:nvPr/>
        </p:nvSpPr>
        <p:spPr>
          <a:xfrm>
            <a:off x="841389" y="114204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3" name="object 14583"/>
          <p:cNvSpPr/>
          <p:nvPr/>
        </p:nvSpPr>
        <p:spPr>
          <a:xfrm>
            <a:off x="849979" y="114229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4" name="object 14584"/>
          <p:cNvSpPr/>
          <p:nvPr/>
        </p:nvSpPr>
        <p:spPr>
          <a:xfrm>
            <a:off x="858570" y="1142545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5" name="object 14585"/>
          <p:cNvSpPr/>
          <p:nvPr/>
        </p:nvSpPr>
        <p:spPr>
          <a:xfrm>
            <a:off x="799153" y="114079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6" name="object 14586"/>
          <p:cNvSpPr/>
          <p:nvPr/>
        </p:nvSpPr>
        <p:spPr>
          <a:xfrm>
            <a:off x="807385" y="114104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7" name="object 14587"/>
          <p:cNvSpPr/>
          <p:nvPr/>
        </p:nvSpPr>
        <p:spPr>
          <a:xfrm>
            <a:off x="815976" y="114129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8" name="object 14588"/>
          <p:cNvSpPr/>
          <p:nvPr/>
        </p:nvSpPr>
        <p:spPr>
          <a:xfrm>
            <a:off x="824566" y="1141543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9" name="object 14589"/>
          <p:cNvSpPr/>
          <p:nvPr/>
        </p:nvSpPr>
        <p:spPr>
          <a:xfrm>
            <a:off x="926936" y="112253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0" name="object 14590"/>
          <p:cNvSpPr/>
          <p:nvPr/>
        </p:nvSpPr>
        <p:spPr>
          <a:xfrm>
            <a:off x="935526" y="112278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1" name="object 14591"/>
          <p:cNvSpPr/>
          <p:nvPr/>
        </p:nvSpPr>
        <p:spPr>
          <a:xfrm>
            <a:off x="944117" y="112303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2" name="object 14592"/>
          <p:cNvSpPr/>
          <p:nvPr/>
        </p:nvSpPr>
        <p:spPr>
          <a:xfrm>
            <a:off x="952707" y="112328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3" name="object 14593"/>
          <p:cNvSpPr/>
          <p:nvPr/>
        </p:nvSpPr>
        <p:spPr>
          <a:xfrm>
            <a:off x="960940" y="112353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4" name="object 14594"/>
          <p:cNvSpPr/>
          <p:nvPr/>
        </p:nvSpPr>
        <p:spPr>
          <a:xfrm>
            <a:off x="969530" y="112378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5" name="object 14595"/>
          <p:cNvSpPr/>
          <p:nvPr/>
        </p:nvSpPr>
        <p:spPr>
          <a:xfrm>
            <a:off x="978121" y="112403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6" name="object 14596"/>
          <p:cNvSpPr/>
          <p:nvPr/>
        </p:nvSpPr>
        <p:spPr>
          <a:xfrm>
            <a:off x="986711" y="112429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7" name="object 14597"/>
          <p:cNvSpPr/>
          <p:nvPr/>
        </p:nvSpPr>
        <p:spPr>
          <a:xfrm>
            <a:off x="995302" y="112454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8" name="object 14598"/>
          <p:cNvSpPr/>
          <p:nvPr/>
        </p:nvSpPr>
        <p:spPr>
          <a:xfrm>
            <a:off x="1003534" y="112479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9" name="object 14599"/>
          <p:cNvSpPr/>
          <p:nvPr/>
        </p:nvSpPr>
        <p:spPr>
          <a:xfrm>
            <a:off x="1012125" y="112504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0" name="object 14600"/>
          <p:cNvSpPr/>
          <p:nvPr/>
        </p:nvSpPr>
        <p:spPr>
          <a:xfrm>
            <a:off x="1020715" y="1125292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1" name="object 14601"/>
          <p:cNvSpPr/>
          <p:nvPr/>
        </p:nvSpPr>
        <p:spPr>
          <a:xfrm>
            <a:off x="1029306" y="112554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2" name="object 14602"/>
          <p:cNvSpPr/>
          <p:nvPr/>
        </p:nvSpPr>
        <p:spPr>
          <a:xfrm>
            <a:off x="1037538" y="112579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3" name="object 14603"/>
          <p:cNvSpPr/>
          <p:nvPr/>
        </p:nvSpPr>
        <p:spPr>
          <a:xfrm>
            <a:off x="1046129" y="112604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4" name="object 14604"/>
          <p:cNvSpPr/>
          <p:nvPr/>
        </p:nvSpPr>
        <p:spPr>
          <a:xfrm>
            <a:off x="1054719" y="112629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5" name="object 14605"/>
          <p:cNvSpPr/>
          <p:nvPr/>
        </p:nvSpPr>
        <p:spPr>
          <a:xfrm>
            <a:off x="1063310" y="1126545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6" name="object 14606"/>
          <p:cNvSpPr/>
          <p:nvPr/>
        </p:nvSpPr>
        <p:spPr>
          <a:xfrm>
            <a:off x="1071900" y="112679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7" name="object 14607"/>
          <p:cNvSpPr/>
          <p:nvPr/>
        </p:nvSpPr>
        <p:spPr>
          <a:xfrm>
            <a:off x="1080133" y="112704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8" name="object 14608"/>
          <p:cNvSpPr/>
          <p:nvPr/>
        </p:nvSpPr>
        <p:spPr>
          <a:xfrm>
            <a:off x="1088723" y="112729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9" name="object 14609"/>
          <p:cNvSpPr/>
          <p:nvPr/>
        </p:nvSpPr>
        <p:spPr>
          <a:xfrm>
            <a:off x="1097314" y="112754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0" name="object 14610"/>
          <p:cNvSpPr/>
          <p:nvPr/>
        </p:nvSpPr>
        <p:spPr>
          <a:xfrm>
            <a:off x="1105904" y="112779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1" name="object 14611"/>
          <p:cNvSpPr/>
          <p:nvPr/>
        </p:nvSpPr>
        <p:spPr>
          <a:xfrm>
            <a:off x="1114495" y="112804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2" name="object 14612"/>
          <p:cNvSpPr/>
          <p:nvPr/>
        </p:nvSpPr>
        <p:spPr>
          <a:xfrm>
            <a:off x="1122727" y="112829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3" name="object 14613"/>
          <p:cNvSpPr/>
          <p:nvPr/>
        </p:nvSpPr>
        <p:spPr>
          <a:xfrm>
            <a:off x="1131318" y="1128549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4" name="object 14614"/>
          <p:cNvSpPr/>
          <p:nvPr/>
        </p:nvSpPr>
        <p:spPr>
          <a:xfrm>
            <a:off x="1139908" y="112880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5" name="object 14615"/>
          <p:cNvSpPr/>
          <p:nvPr/>
        </p:nvSpPr>
        <p:spPr>
          <a:xfrm>
            <a:off x="1148499" y="112905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6" name="object 14616"/>
          <p:cNvSpPr/>
          <p:nvPr/>
        </p:nvSpPr>
        <p:spPr>
          <a:xfrm>
            <a:off x="1156731" y="1129301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7" name="object 14617"/>
          <p:cNvSpPr/>
          <p:nvPr/>
        </p:nvSpPr>
        <p:spPr>
          <a:xfrm>
            <a:off x="1165322" y="112955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8" name="object 14618"/>
          <p:cNvSpPr/>
          <p:nvPr/>
        </p:nvSpPr>
        <p:spPr>
          <a:xfrm>
            <a:off x="1173912" y="112980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9" name="object 14619"/>
          <p:cNvSpPr/>
          <p:nvPr/>
        </p:nvSpPr>
        <p:spPr>
          <a:xfrm>
            <a:off x="1182503" y="113008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0" name="object 14620"/>
          <p:cNvSpPr/>
          <p:nvPr/>
        </p:nvSpPr>
        <p:spPr>
          <a:xfrm>
            <a:off x="1191093" y="113033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1" name="object 14621"/>
          <p:cNvSpPr/>
          <p:nvPr/>
        </p:nvSpPr>
        <p:spPr>
          <a:xfrm>
            <a:off x="1199326" y="113059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2" name="object 14622"/>
          <p:cNvSpPr/>
          <p:nvPr/>
        </p:nvSpPr>
        <p:spPr>
          <a:xfrm>
            <a:off x="1207916" y="113084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3" name="object 14623"/>
          <p:cNvSpPr/>
          <p:nvPr/>
        </p:nvSpPr>
        <p:spPr>
          <a:xfrm>
            <a:off x="1216507" y="113109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4" name="object 14624"/>
          <p:cNvSpPr/>
          <p:nvPr/>
        </p:nvSpPr>
        <p:spPr>
          <a:xfrm>
            <a:off x="1225097" y="113134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5" name="object 14625"/>
          <p:cNvSpPr/>
          <p:nvPr/>
        </p:nvSpPr>
        <p:spPr>
          <a:xfrm>
            <a:off x="1233687" y="113159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6" name="object 14626"/>
          <p:cNvSpPr/>
          <p:nvPr/>
        </p:nvSpPr>
        <p:spPr>
          <a:xfrm>
            <a:off x="1241920" y="113184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7" name="object 14627"/>
          <p:cNvSpPr/>
          <p:nvPr/>
        </p:nvSpPr>
        <p:spPr>
          <a:xfrm>
            <a:off x="1250510" y="113209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8" name="object 14628"/>
          <p:cNvSpPr/>
          <p:nvPr/>
        </p:nvSpPr>
        <p:spPr>
          <a:xfrm>
            <a:off x="892932" y="112149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9" name="object 14629"/>
          <p:cNvSpPr/>
          <p:nvPr/>
        </p:nvSpPr>
        <p:spPr>
          <a:xfrm>
            <a:off x="901522" y="112178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0" name="object 14630"/>
          <p:cNvSpPr/>
          <p:nvPr/>
        </p:nvSpPr>
        <p:spPr>
          <a:xfrm>
            <a:off x="910113" y="112203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1" name="object 14631"/>
          <p:cNvSpPr/>
          <p:nvPr/>
        </p:nvSpPr>
        <p:spPr>
          <a:xfrm>
            <a:off x="918345" y="112228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2" name="object 14632"/>
          <p:cNvSpPr/>
          <p:nvPr/>
        </p:nvSpPr>
        <p:spPr>
          <a:xfrm>
            <a:off x="858928" y="112049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3" name="object 14633"/>
          <p:cNvSpPr/>
          <p:nvPr/>
        </p:nvSpPr>
        <p:spPr>
          <a:xfrm>
            <a:off x="867518" y="1120746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4" name="object 14634"/>
          <p:cNvSpPr/>
          <p:nvPr/>
        </p:nvSpPr>
        <p:spPr>
          <a:xfrm>
            <a:off x="876109" y="112099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5" name="object 14635"/>
          <p:cNvSpPr/>
          <p:nvPr/>
        </p:nvSpPr>
        <p:spPr>
          <a:xfrm>
            <a:off x="884341" y="1121247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6" name="object 14636"/>
          <p:cNvSpPr/>
          <p:nvPr/>
        </p:nvSpPr>
        <p:spPr>
          <a:xfrm>
            <a:off x="987069" y="110224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7" name="object 14637"/>
          <p:cNvSpPr/>
          <p:nvPr/>
        </p:nvSpPr>
        <p:spPr>
          <a:xfrm>
            <a:off x="995302" y="110249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8" name="object 14638"/>
          <p:cNvSpPr/>
          <p:nvPr/>
        </p:nvSpPr>
        <p:spPr>
          <a:xfrm>
            <a:off x="1003892" y="110274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9" name="object 14639"/>
          <p:cNvSpPr/>
          <p:nvPr/>
        </p:nvSpPr>
        <p:spPr>
          <a:xfrm>
            <a:off x="1012483" y="110299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0" name="object 14640"/>
          <p:cNvSpPr/>
          <p:nvPr/>
        </p:nvSpPr>
        <p:spPr>
          <a:xfrm>
            <a:off x="1021073" y="1103243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1" name="object 14641"/>
          <p:cNvSpPr/>
          <p:nvPr/>
        </p:nvSpPr>
        <p:spPr>
          <a:xfrm>
            <a:off x="1029664" y="110349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2" name="object 14642"/>
          <p:cNvSpPr/>
          <p:nvPr/>
        </p:nvSpPr>
        <p:spPr>
          <a:xfrm>
            <a:off x="1037896" y="110374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3" name="object 14643"/>
          <p:cNvSpPr/>
          <p:nvPr/>
        </p:nvSpPr>
        <p:spPr>
          <a:xfrm>
            <a:off x="1046487" y="110399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4" name="object 14644"/>
          <p:cNvSpPr/>
          <p:nvPr/>
        </p:nvSpPr>
        <p:spPr>
          <a:xfrm>
            <a:off x="1055077" y="110424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5" name="object 14645"/>
          <p:cNvSpPr/>
          <p:nvPr/>
        </p:nvSpPr>
        <p:spPr>
          <a:xfrm>
            <a:off x="1063668" y="110453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6" name="object 14646"/>
          <p:cNvSpPr/>
          <p:nvPr/>
        </p:nvSpPr>
        <p:spPr>
          <a:xfrm>
            <a:off x="1071900" y="110478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7" name="object 14647"/>
          <p:cNvSpPr/>
          <p:nvPr/>
        </p:nvSpPr>
        <p:spPr>
          <a:xfrm>
            <a:off x="1080491" y="110503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8" name="object 14648"/>
          <p:cNvSpPr/>
          <p:nvPr/>
        </p:nvSpPr>
        <p:spPr>
          <a:xfrm>
            <a:off x="1089081" y="110528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9" name="object 14649"/>
          <p:cNvSpPr/>
          <p:nvPr/>
        </p:nvSpPr>
        <p:spPr>
          <a:xfrm>
            <a:off x="1097672" y="110553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0" name="object 14650"/>
          <p:cNvSpPr/>
          <p:nvPr/>
        </p:nvSpPr>
        <p:spPr>
          <a:xfrm>
            <a:off x="1106262" y="110578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1" name="object 14651"/>
          <p:cNvSpPr/>
          <p:nvPr/>
        </p:nvSpPr>
        <p:spPr>
          <a:xfrm>
            <a:off x="1114495" y="110603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2" name="object 14652"/>
          <p:cNvSpPr/>
          <p:nvPr/>
        </p:nvSpPr>
        <p:spPr>
          <a:xfrm>
            <a:off x="1123085" y="110628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3" name="object 14653"/>
          <p:cNvSpPr/>
          <p:nvPr/>
        </p:nvSpPr>
        <p:spPr>
          <a:xfrm>
            <a:off x="1131676" y="110653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4" name="object 14654"/>
          <p:cNvSpPr/>
          <p:nvPr/>
        </p:nvSpPr>
        <p:spPr>
          <a:xfrm>
            <a:off x="1140266" y="1106787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5" name="object 14655"/>
          <p:cNvSpPr/>
          <p:nvPr/>
        </p:nvSpPr>
        <p:spPr>
          <a:xfrm>
            <a:off x="1148857" y="1107037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6" name="object 14656"/>
          <p:cNvSpPr/>
          <p:nvPr/>
        </p:nvSpPr>
        <p:spPr>
          <a:xfrm>
            <a:off x="1157089" y="110728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7" name="object 14657"/>
          <p:cNvSpPr/>
          <p:nvPr/>
        </p:nvSpPr>
        <p:spPr>
          <a:xfrm>
            <a:off x="1165680" y="110753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8" name="object 14658"/>
          <p:cNvSpPr/>
          <p:nvPr/>
        </p:nvSpPr>
        <p:spPr>
          <a:xfrm>
            <a:off x="1174270" y="110778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9" name="object 14659"/>
          <p:cNvSpPr/>
          <p:nvPr/>
        </p:nvSpPr>
        <p:spPr>
          <a:xfrm>
            <a:off x="1182860" y="110804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0" name="object 14660"/>
          <p:cNvSpPr/>
          <p:nvPr/>
        </p:nvSpPr>
        <p:spPr>
          <a:xfrm>
            <a:off x="1191093" y="110829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1" name="object 14661"/>
          <p:cNvSpPr/>
          <p:nvPr/>
        </p:nvSpPr>
        <p:spPr>
          <a:xfrm>
            <a:off x="1199683" y="110854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2" name="object 14662"/>
          <p:cNvSpPr/>
          <p:nvPr/>
        </p:nvSpPr>
        <p:spPr>
          <a:xfrm>
            <a:off x="1208274" y="110879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3" name="object 14663"/>
          <p:cNvSpPr/>
          <p:nvPr/>
        </p:nvSpPr>
        <p:spPr>
          <a:xfrm>
            <a:off x="1216864" y="110904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4" name="object 14664"/>
          <p:cNvSpPr/>
          <p:nvPr/>
        </p:nvSpPr>
        <p:spPr>
          <a:xfrm>
            <a:off x="1225455" y="110929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5" name="object 14665"/>
          <p:cNvSpPr/>
          <p:nvPr/>
        </p:nvSpPr>
        <p:spPr>
          <a:xfrm>
            <a:off x="1233687" y="110954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6" name="object 14666"/>
          <p:cNvSpPr/>
          <p:nvPr/>
        </p:nvSpPr>
        <p:spPr>
          <a:xfrm>
            <a:off x="1242278" y="110979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7" name="object 14667"/>
          <p:cNvSpPr/>
          <p:nvPr/>
        </p:nvSpPr>
        <p:spPr>
          <a:xfrm>
            <a:off x="1250868" y="1110044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8" name="object 14668"/>
          <p:cNvSpPr/>
          <p:nvPr/>
        </p:nvSpPr>
        <p:spPr>
          <a:xfrm>
            <a:off x="1259459" y="111029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9" name="object 14669"/>
          <p:cNvSpPr/>
          <p:nvPr/>
        </p:nvSpPr>
        <p:spPr>
          <a:xfrm>
            <a:off x="1268049" y="111054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0" name="object 14670"/>
          <p:cNvSpPr/>
          <p:nvPr/>
        </p:nvSpPr>
        <p:spPr>
          <a:xfrm>
            <a:off x="1276282" y="111079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1" name="object 14671"/>
          <p:cNvSpPr/>
          <p:nvPr/>
        </p:nvSpPr>
        <p:spPr>
          <a:xfrm>
            <a:off x="1284872" y="1111046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2" name="object 14672"/>
          <p:cNvSpPr/>
          <p:nvPr/>
        </p:nvSpPr>
        <p:spPr>
          <a:xfrm>
            <a:off x="1293463" y="111129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3" name="object 14673"/>
          <p:cNvSpPr/>
          <p:nvPr/>
        </p:nvSpPr>
        <p:spPr>
          <a:xfrm>
            <a:off x="1302053" y="1111547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4" name="object 14674"/>
          <p:cNvSpPr/>
          <p:nvPr/>
        </p:nvSpPr>
        <p:spPr>
          <a:xfrm>
            <a:off x="1310286" y="111179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5" name="object 14675"/>
          <p:cNvSpPr/>
          <p:nvPr/>
        </p:nvSpPr>
        <p:spPr>
          <a:xfrm>
            <a:off x="952707" y="110123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6" name="object 14676"/>
          <p:cNvSpPr/>
          <p:nvPr/>
        </p:nvSpPr>
        <p:spPr>
          <a:xfrm>
            <a:off x="961298" y="110148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7" name="object 14677"/>
          <p:cNvSpPr/>
          <p:nvPr/>
        </p:nvSpPr>
        <p:spPr>
          <a:xfrm>
            <a:off x="969888" y="110174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8" name="object 14678"/>
          <p:cNvSpPr/>
          <p:nvPr/>
        </p:nvSpPr>
        <p:spPr>
          <a:xfrm>
            <a:off x="978479" y="1101991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9" name="object 14679"/>
          <p:cNvSpPr/>
          <p:nvPr/>
        </p:nvSpPr>
        <p:spPr>
          <a:xfrm>
            <a:off x="918703" y="110023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0" name="object 14680"/>
          <p:cNvSpPr/>
          <p:nvPr/>
        </p:nvSpPr>
        <p:spPr>
          <a:xfrm>
            <a:off x="927294" y="110048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1" name="object 14681"/>
          <p:cNvSpPr/>
          <p:nvPr/>
        </p:nvSpPr>
        <p:spPr>
          <a:xfrm>
            <a:off x="935884" y="110073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2" name="object 14682"/>
          <p:cNvSpPr/>
          <p:nvPr/>
        </p:nvSpPr>
        <p:spPr>
          <a:xfrm>
            <a:off x="944475" y="1100988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3" name="object 14683"/>
          <p:cNvSpPr/>
          <p:nvPr/>
        </p:nvSpPr>
        <p:spPr>
          <a:xfrm>
            <a:off x="1046845" y="1081982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4" name="object 14684"/>
          <p:cNvSpPr/>
          <p:nvPr/>
        </p:nvSpPr>
        <p:spPr>
          <a:xfrm>
            <a:off x="1055435" y="108223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5" name="object 14685"/>
          <p:cNvSpPr/>
          <p:nvPr/>
        </p:nvSpPr>
        <p:spPr>
          <a:xfrm>
            <a:off x="1064026" y="108248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6" name="object 14686"/>
          <p:cNvSpPr/>
          <p:nvPr/>
        </p:nvSpPr>
        <p:spPr>
          <a:xfrm>
            <a:off x="1072258" y="108273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7" name="object 14687"/>
          <p:cNvSpPr/>
          <p:nvPr/>
        </p:nvSpPr>
        <p:spPr>
          <a:xfrm>
            <a:off x="1080849" y="108298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8" name="object 14688"/>
          <p:cNvSpPr/>
          <p:nvPr/>
        </p:nvSpPr>
        <p:spPr>
          <a:xfrm>
            <a:off x="1089439" y="108323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9" name="object 14689"/>
          <p:cNvSpPr/>
          <p:nvPr/>
        </p:nvSpPr>
        <p:spPr>
          <a:xfrm>
            <a:off x="1098029" y="108348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0" name="object 14690"/>
          <p:cNvSpPr/>
          <p:nvPr/>
        </p:nvSpPr>
        <p:spPr>
          <a:xfrm>
            <a:off x="1106620" y="108373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1" name="object 14691"/>
          <p:cNvSpPr/>
          <p:nvPr/>
        </p:nvSpPr>
        <p:spPr>
          <a:xfrm>
            <a:off x="1114853" y="1083986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2" name="object 14692"/>
          <p:cNvSpPr/>
          <p:nvPr/>
        </p:nvSpPr>
        <p:spPr>
          <a:xfrm>
            <a:off x="1123443" y="108423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3" name="object 14693"/>
          <p:cNvSpPr/>
          <p:nvPr/>
        </p:nvSpPr>
        <p:spPr>
          <a:xfrm>
            <a:off x="1132034" y="1084487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4" name="object 14694"/>
          <p:cNvSpPr/>
          <p:nvPr/>
        </p:nvSpPr>
        <p:spPr>
          <a:xfrm>
            <a:off x="1140624" y="1084738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5" name="object 14695"/>
          <p:cNvSpPr/>
          <p:nvPr/>
        </p:nvSpPr>
        <p:spPr>
          <a:xfrm>
            <a:off x="1148857" y="108498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6" name="object 14696"/>
          <p:cNvSpPr/>
          <p:nvPr/>
        </p:nvSpPr>
        <p:spPr>
          <a:xfrm>
            <a:off x="1157447" y="108523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7" name="object 14697"/>
          <p:cNvSpPr/>
          <p:nvPr/>
        </p:nvSpPr>
        <p:spPr>
          <a:xfrm>
            <a:off x="1166037" y="108549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8" name="object 14698"/>
          <p:cNvSpPr/>
          <p:nvPr/>
        </p:nvSpPr>
        <p:spPr>
          <a:xfrm>
            <a:off x="1174628" y="108574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9" name="object 14699"/>
          <p:cNvSpPr/>
          <p:nvPr/>
        </p:nvSpPr>
        <p:spPr>
          <a:xfrm>
            <a:off x="1183218" y="1085991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0" name="object 14700"/>
          <p:cNvSpPr/>
          <p:nvPr/>
        </p:nvSpPr>
        <p:spPr>
          <a:xfrm>
            <a:off x="1191451" y="108624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1" name="object 14701"/>
          <p:cNvSpPr/>
          <p:nvPr/>
        </p:nvSpPr>
        <p:spPr>
          <a:xfrm>
            <a:off x="1200041" y="108649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2" name="object 14702"/>
          <p:cNvSpPr/>
          <p:nvPr/>
        </p:nvSpPr>
        <p:spPr>
          <a:xfrm>
            <a:off x="1208632" y="108674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3" name="object 14703"/>
          <p:cNvSpPr/>
          <p:nvPr/>
        </p:nvSpPr>
        <p:spPr>
          <a:xfrm>
            <a:off x="1217222" y="108702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4" name="object 14704"/>
          <p:cNvSpPr/>
          <p:nvPr/>
        </p:nvSpPr>
        <p:spPr>
          <a:xfrm>
            <a:off x="1225813" y="108727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5" name="object 14705"/>
          <p:cNvSpPr/>
          <p:nvPr/>
        </p:nvSpPr>
        <p:spPr>
          <a:xfrm>
            <a:off x="1234045" y="108753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6" name="object 14706"/>
          <p:cNvSpPr/>
          <p:nvPr/>
        </p:nvSpPr>
        <p:spPr>
          <a:xfrm>
            <a:off x="1242636" y="108778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7" name="object 14707"/>
          <p:cNvSpPr/>
          <p:nvPr/>
        </p:nvSpPr>
        <p:spPr>
          <a:xfrm>
            <a:off x="1251226" y="108803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8" name="object 14708"/>
          <p:cNvSpPr/>
          <p:nvPr/>
        </p:nvSpPr>
        <p:spPr>
          <a:xfrm>
            <a:off x="1259817" y="108828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9" name="object 14709"/>
          <p:cNvSpPr/>
          <p:nvPr/>
        </p:nvSpPr>
        <p:spPr>
          <a:xfrm>
            <a:off x="1268049" y="108853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0" name="object 14710"/>
          <p:cNvSpPr/>
          <p:nvPr/>
        </p:nvSpPr>
        <p:spPr>
          <a:xfrm>
            <a:off x="1276640" y="108878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1" name="object 14711"/>
          <p:cNvSpPr/>
          <p:nvPr/>
        </p:nvSpPr>
        <p:spPr>
          <a:xfrm>
            <a:off x="1285230" y="108903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2" name="object 14712"/>
          <p:cNvSpPr/>
          <p:nvPr/>
        </p:nvSpPr>
        <p:spPr>
          <a:xfrm>
            <a:off x="1293821" y="108928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3" name="object 14713"/>
          <p:cNvSpPr/>
          <p:nvPr/>
        </p:nvSpPr>
        <p:spPr>
          <a:xfrm>
            <a:off x="1302411" y="108953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4" name="object 14714"/>
          <p:cNvSpPr/>
          <p:nvPr/>
        </p:nvSpPr>
        <p:spPr>
          <a:xfrm>
            <a:off x="1310644" y="108978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5" name="object 14715"/>
          <p:cNvSpPr/>
          <p:nvPr/>
        </p:nvSpPr>
        <p:spPr>
          <a:xfrm>
            <a:off x="1319234" y="109003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6" name="object 14716"/>
          <p:cNvSpPr/>
          <p:nvPr/>
        </p:nvSpPr>
        <p:spPr>
          <a:xfrm>
            <a:off x="1327825" y="109028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7" name="object 14717"/>
          <p:cNvSpPr/>
          <p:nvPr/>
        </p:nvSpPr>
        <p:spPr>
          <a:xfrm>
            <a:off x="1336415" y="109053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8" name="object 14718"/>
          <p:cNvSpPr/>
          <p:nvPr/>
        </p:nvSpPr>
        <p:spPr>
          <a:xfrm>
            <a:off x="1345006" y="109078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9" name="object 14719"/>
          <p:cNvSpPr/>
          <p:nvPr/>
        </p:nvSpPr>
        <p:spPr>
          <a:xfrm>
            <a:off x="1353238" y="109103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0" name="object 14720"/>
          <p:cNvSpPr/>
          <p:nvPr/>
        </p:nvSpPr>
        <p:spPr>
          <a:xfrm>
            <a:off x="1361829" y="109128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1" name="object 14721"/>
          <p:cNvSpPr/>
          <p:nvPr/>
        </p:nvSpPr>
        <p:spPr>
          <a:xfrm>
            <a:off x="1370419" y="109153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2" name="object 14722"/>
          <p:cNvSpPr/>
          <p:nvPr/>
        </p:nvSpPr>
        <p:spPr>
          <a:xfrm>
            <a:off x="1012841" y="108098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3" name="object 14723"/>
          <p:cNvSpPr/>
          <p:nvPr/>
        </p:nvSpPr>
        <p:spPr>
          <a:xfrm>
            <a:off x="1021431" y="1081230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4" name="object 14724"/>
          <p:cNvSpPr/>
          <p:nvPr/>
        </p:nvSpPr>
        <p:spPr>
          <a:xfrm>
            <a:off x="1029664" y="108148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5" name="object 14725"/>
          <p:cNvSpPr/>
          <p:nvPr/>
        </p:nvSpPr>
        <p:spPr>
          <a:xfrm>
            <a:off x="1038254" y="1081731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6" name="object 14726"/>
          <p:cNvSpPr/>
          <p:nvPr/>
        </p:nvSpPr>
        <p:spPr>
          <a:xfrm>
            <a:off x="978837" y="1079977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7" name="object 14727"/>
          <p:cNvSpPr/>
          <p:nvPr/>
        </p:nvSpPr>
        <p:spPr>
          <a:xfrm>
            <a:off x="987069" y="108022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8" name="object 14728"/>
          <p:cNvSpPr/>
          <p:nvPr/>
        </p:nvSpPr>
        <p:spPr>
          <a:xfrm>
            <a:off x="995660" y="108047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9" name="object 14729"/>
          <p:cNvSpPr/>
          <p:nvPr/>
        </p:nvSpPr>
        <p:spPr>
          <a:xfrm>
            <a:off x="1004250" y="1080729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0" name="object 14730"/>
          <p:cNvSpPr/>
          <p:nvPr/>
        </p:nvSpPr>
        <p:spPr>
          <a:xfrm>
            <a:off x="1106620" y="106172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1" name="object 14731"/>
          <p:cNvSpPr/>
          <p:nvPr/>
        </p:nvSpPr>
        <p:spPr>
          <a:xfrm>
            <a:off x="1115210" y="106197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2" name="object 14732"/>
          <p:cNvSpPr/>
          <p:nvPr/>
        </p:nvSpPr>
        <p:spPr>
          <a:xfrm>
            <a:off x="1123801" y="1062224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3" name="object 14733"/>
          <p:cNvSpPr/>
          <p:nvPr/>
        </p:nvSpPr>
        <p:spPr>
          <a:xfrm>
            <a:off x="1132391" y="106247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4" name="object 14734"/>
          <p:cNvSpPr/>
          <p:nvPr/>
        </p:nvSpPr>
        <p:spPr>
          <a:xfrm>
            <a:off x="1140982" y="106272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5" name="object 14735"/>
          <p:cNvSpPr/>
          <p:nvPr/>
        </p:nvSpPr>
        <p:spPr>
          <a:xfrm>
            <a:off x="1149214" y="106297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6" name="object 14736"/>
          <p:cNvSpPr/>
          <p:nvPr/>
        </p:nvSpPr>
        <p:spPr>
          <a:xfrm>
            <a:off x="1157805" y="106322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7" name="object 14737"/>
          <p:cNvSpPr/>
          <p:nvPr/>
        </p:nvSpPr>
        <p:spPr>
          <a:xfrm>
            <a:off x="1166395" y="1063477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8" name="object 14738"/>
          <p:cNvSpPr/>
          <p:nvPr/>
        </p:nvSpPr>
        <p:spPr>
          <a:xfrm>
            <a:off x="1174986" y="106372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9" name="object 14739"/>
          <p:cNvSpPr/>
          <p:nvPr/>
        </p:nvSpPr>
        <p:spPr>
          <a:xfrm>
            <a:off x="1183218" y="1063978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0" name="object 14740"/>
          <p:cNvSpPr/>
          <p:nvPr/>
        </p:nvSpPr>
        <p:spPr>
          <a:xfrm>
            <a:off x="1191809" y="106422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1" name="object 14741"/>
          <p:cNvSpPr/>
          <p:nvPr/>
        </p:nvSpPr>
        <p:spPr>
          <a:xfrm>
            <a:off x="1200399" y="106447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2" name="object 14742"/>
          <p:cNvSpPr/>
          <p:nvPr/>
        </p:nvSpPr>
        <p:spPr>
          <a:xfrm>
            <a:off x="1208990" y="106472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3" name="object 14743"/>
          <p:cNvSpPr/>
          <p:nvPr/>
        </p:nvSpPr>
        <p:spPr>
          <a:xfrm>
            <a:off x="1217580" y="106498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4" name="object 14744"/>
          <p:cNvSpPr/>
          <p:nvPr/>
        </p:nvSpPr>
        <p:spPr>
          <a:xfrm>
            <a:off x="1225813" y="106523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5" name="object 14745"/>
          <p:cNvSpPr/>
          <p:nvPr/>
        </p:nvSpPr>
        <p:spPr>
          <a:xfrm>
            <a:off x="1234403" y="106548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6" name="object 14746"/>
          <p:cNvSpPr/>
          <p:nvPr/>
        </p:nvSpPr>
        <p:spPr>
          <a:xfrm>
            <a:off x="1242994" y="106573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7" name="object 14747"/>
          <p:cNvSpPr/>
          <p:nvPr/>
        </p:nvSpPr>
        <p:spPr>
          <a:xfrm>
            <a:off x="1251584" y="106598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8" name="object 14748"/>
          <p:cNvSpPr/>
          <p:nvPr/>
        </p:nvSpPr>
        <p:spPr>
          <a:xfrm>
            <a:off x="1260175" y="106623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9" name="object 14749"/>
          <p:cNvSpPr/>
          <p:nvPr/>
        </p:nvSpPr>
        <p:spPr>
          <a:xfrm>
            <a:off x="1268407" y="106648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0" name="object 14750"/>
          <p:cNvSpPr/>
          <p:nvPr/>
        </p:nvSpPr>
        <p:spPr>
          <a:xfrm>
            <a:off x="1276998" y="106673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1" name="object 14751"/>
          <p:cNvSpPr/>
          <p:nvPr/>
        </p:nvSpPr>
        <p:spPr>
          <a:xfrm>
            <a:off x="1285588" y="106698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2" name="object 14752"/>
          <p:cNvSpPr/>
          <p:nvPr/>
        </p:nvSpPr>
        <p:spPr>
          <a:xfrm>
            <a:off x="1294179" y="106723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3" name="object 14753"/>
          <p:cNvSpPr/>
          <p:nvPr/>
        </p:nvSpPr>
        <p:spPr>
          <a:xfrm>
            <a:off x="1302411" y="106748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4" name="object 14754"/>
          <p:cNvSpPr/>
          <p:nvPr/>
        </p:nvSpPr>
        <p:spPr>
          <a:xfrm>
            <a:off x="1311002" y="1067736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5" name="object 14755"/>
          <p:cNvSpPr/>
          <p:nvPr/>
        </p:nvSpPr>
        <p:spPr>
          <a:xfrm>
            <a:off x="1319592" y="106798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6" name="object 14756"/>
          <p:cNvSpPr/>
          <p:nvPr/>
        </p:nvSpPr>
        <p:spPr>
          <a:xfrm>
            <a:off x="1328183" y="106823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7" name="object 14757"/>
          <p:cNvSpPr/>
          <p:nvPr/>
        </p:nvSpPr>
        <p:spPr>
          <a:xfrm>
            <a:off x="1336773" y="1068488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8" name="object 14758"/>
          <p:cNvSpPr/>
          <p:nvPr/>
        </p:nvSpPr>
        <p:spPr>
          <a:xfrm>
            <a:off x="1345006" y="106873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9" name="object 14759"/>
          <p:cNvSpPr/>
          <p:nvPr/>
        </p:nvSpPr>
        <p:spPr>
          <a:xfrm>
            <a:off x="1353596" y="1068989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0" name="object 14760"/>
          <p:cNvSpPr/>
          <p:nvPr/>
        </p:nvSpPr>
        <p:spPr>
          <a:xfrm>
            <a:off x="1362187" y="106923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1" name="object 14761"/>
          <p:cNvSpPr/>
          <p:nvPr/>
        </p:nvSpPr>
        <p:spPr>
          <a:xfrm>
            <a:off x="1370777" y="106952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2" name="object 14762"/>
          <p:cNvSpPr/>
          <p:nvPr/>
        </p:nvSpPr>
        <p:spPr>
          <a:xfrm>
            <a:off x="1379368" y="106977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3" name="object 14763"/>
          <p:cNvSpPr/>
          <p:nvPr/>
        </p:nvSpPr>
        <p:spPr>
          <a:xfrm>
            <a:off x="1387600" y="107002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4" name="object 14764"/>
          <p:cNvSpPr/>
          <p:nvPr/>
        </p:nvSpPr>
        <p:spPr>
          <a:xfrm>
            <a:off x="1396191" y="107027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5" name="object 14765"/>
          <p:cNvSpPr/>
          <p:nvPr/>
        </p:nvSpPr>
        <p:spPr>
          <a:xfrm>
            <a:off x="1404781" y="107052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6" name="object 14766"/>
          <p:cNvSpPr/>
          <p:nvPr/>
        </p:nvSpPr>
        <p:spPr>
          <a:xfrm>
            <a:off x="1413372" y="107077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7" name="object 14767"/>
          <p:cNvSpPr/>
          <p:nvPr/>
        </p:nvSpPr>
        <p:spPr>
          <a:xfrm>
            <a:off x="1421604" y="107102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8" name="object 14768"/>
          <p:cNvSpPr/>
          <p:nvPr/>
        </p:nvSpPr>
        <p:spPr>
          <a:xfrm>
            <a:off x="1430195" y="107128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9" name="object 14769"/>
          <p:cNvSpPr/>
          <p:nvPr/>
        </p:nvSpPr>
        <p:spPr>
          <a:xfrm>
            <a:off x="1072616" y="106068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0" name="object 14770"/>
          <p:cNvSpPr/>
          <p:nvPr/>
        </p:nvSpPr>
        <p:spPr>
          <a:xfrm>
            <a:off x="1081206" y="1060935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1" name="object 14771"/>
          <p:cNvSpPr/>
          <p:nvPr/>
        </p:nvSpPr>
        <p:spPr>
          <a:xfrm>
            <a:off x="1089797" y="106118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2" name="object 14772"/>
          <p:cNvSpPr/>
          <p:nvPr/>
        </p:nvSpPr>
        <p:spPr>
          <a:xfrm>
            <a:off x="1098387" y="1061472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3" name="object 14773"/>
          <p:cNvSpPr/>
          <p:nvPr/>
        </p:nvSpPr>
        <p:spPr>
          <a:xfrm>
            <a:off x="1038612" y="1059682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4" name="object 14774"/>
          <p:cNvSpPr/>
          <p:nvPr/>
        </p:nvSpPr>
        <p:spPr>
          <a:xfrm>
            <a:off x="1047203" y="1059933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5" name="object 14775"/>
          <p:cNvSpPr/>
          <p:nvPr/>
        </p:nvSpPr>
        <p:spPr>
          <a:xfrm>
            <a:off x="1055793" y="1060184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6" name="object 14776"/>
          <p:cNvSpPr/>
          <p:nvPr/>
        </p:nvSpPr>
        <p:spPr>
          <a:xfrm>
            <a:off x="1064026" y="106043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7" name="object 14777"/>
          <p:cNvSpPr/>
          <p:nvPr/>
        </p:nvSpPr>
        <p:spPr>
          <a:xfrm>
            <a:off x="1166753" y="1041428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8" name="object 14778"/>
          <p:cNvSpPr/>
          <p:nvPr/>
        </p:nvSpPr>
        <p:spPr>
          <a:xfrm>
            <a:off x="1175344" y="1041678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9" name="object 14779"/>
          <p:cNvSpPr/>
          <p:nvPr/>
        </p:nvSpPr>
        <p:spPr>
          <a:xfrm>
            <a:off x="1183576" y="104192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0" name="object 14780"/>
          <p:cNvSpPr/>
          <p:nvPr/>
        </p:nvSpPr>
        <p:spPr>
          <a:xfrm>
            <a:off x="1192167" y="1042179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1" name="object 14781"/>
          <p:cNvSpPr/>
          <p:nvPr/>
        </p:nvSpPr>
        <p:spPr>
          <a:xfrm>
            <a:off x="1200757" y="104243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2" name="object 14782"/>
          <p:cNvSpPr/>
          <p:nvPr/>
        </p:nvSpPr>
        <p:spPr>
          <a:xfrm>
            <a:off x="1209348" y="1042680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3" name="object 14783"/>
          <p:cNvSpPr/>
          <p:nvPr/>
        </p:nvSpPr>
        <p:spPr>
          <a:xfrm>
            <a:off x="1217580" y="1042931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4" name="object 14784"/>
          <p:cNvSpPr/>
          <p:nvPr/>
        </p:nvSpPr>
        <p:spPr>
          <a:xfrm>
            <a:off x="1226171" y="104318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5" name="object 14785"/>
          <p:cNvSpPr/>
          <p:nvPr/>
        </p:nvSpPr>
        <p:spPr>
          <a:xfrm>
            <a:off x="1234761" y="104343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6" name="object 14786"/>
          <p:cNvSpPr/>
          <p:nvPr/>
        </p:nvSpPr>
        <p:spPr>
          <a:xfrm>
            <a:off x="1243352" y="104368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7" name="object 14787"/>
          <p:cNvSpPr/>
          <p:nvPr/>
        </p:nvSpPr>
        <p:spPr>
          <a:xfrm>
            <a:off x="1251942" y="104396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8" name="object 14788"/>
          <p:cNvSpPr/>
          <p:nvPr/>
        </p:nvSpPr>
        <p:spPr>
          <a:xfrm>
            <a:off x="1260175" y="104422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9" name="object 14789"/>
          <p:cNvSpPr/>
          <p:nvPr/>
        </p:nvSpPr>
        <p:spPr>
          <a:xfrm>
            <a:off x="1268765" y="104447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0" name="object 14790"/>
          <p:cNvSpPr/>
          <p:nvPr/>
        </p:nvSpPr>
        <p:spPr>
          <a:xfrm>
            <a:off x="1277356" y="1044721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1" name="object 14791"/>
          <p:cNvSpPr/>
          <p:nvPr/>
        </p:nvSpPr>
        <p:spPr>
          <a:xfrm>
            <a:off x="1285946" y="104497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2" name="object 14792"/>
          <p:cNvSpPr/>
          <p:nvPr/>
        </p:nvSpPr>
        <p:spPr>
          <a:xfrm>
            <a:off x="1294537" y="104522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3" name="object 14793"/>
          <p:cNvSpPr/>
          <p:nvPr/>
        </p:nvSpPr>
        <p:spPr>
          <a:xfrm>
            <a:off x="1302769" y="104547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4" name="object 14794"/>
          <p:cNvSpPr/>
          <p:nvPr/>
        </p:nvSpPr>
        <p:spPr>
          <a:xfrm>
            <a:off x="1311360" y="104572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5" name="object 14795"/>
          <p:cNvSpPr/>
          <p:nvPr/>
        </p:nvSpPr>
        <p:spPr>
          <a:xfrm>
            <a:off x="1319950" y="104597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6" name="object 14796"/>
          <p:cNvSpPr/>
          <p:nvPr/>
        </p:nvSpPr>
        <p:spPr>
          <a:xfrm>
            <a:off x="1328541" y="104622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7" name="object 14797"/>
          <p:cNvSpPr/>
          <p:nvPr/>
        </p:nvSpPr>
        <p:spPr>
          <a:xfrm>
            <a:off x="1337131" y="1046475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8" name="object 14798"/>
          <p:cNvSpPr/>
          <p:nvPr/>
        </p:nvSpPr>
        <p:spPr>
          <a:xfrm>
            <a:off x="1345364" y="104672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9" name="object 14799"/>
          <p:cNvSpPr/>
          <p:nvPr/>
        </p:nvSpPr>
        <p:spPr>
          <a:xfrm>
            <a:off x="1353954" y="104697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0" name="object 14800"/>
          <p:cNvSpPr/>
          <p:nvPr/>
        </p:nvSpPr>
        <p:spPr>
          <a:xfrm>
            <a:off x="1362545" y="104722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1" name="object 14801"/>
          <p:cNvSpPr/>
          <p:nvPr/>
        </p:nvSpPr>
        <p:spPr>
          <a:xfrm>
            <a:off x="1371135" y="104747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2" name="object 14802"/>
          <p:cNvSpPr/>
          <p:nvPr/>
        </p:nvSpPr>
        <p:spPr>
          <a:xfrm>
            <a:off x="1379368" y="104772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3" name="object 14803"/>
          <p:cNvSpPr/>
          <p:nvPr/>
        </p:nvSpPr>
        <p:spPr>
          <a:xfrm>
            <a:off x="1387958" y="104797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4" name="object 14804"/>
          <p:cNvSpPr/>
          <p:nvPr/>
        </p:nvSpPr>
        <p:spPr>
          <a:xfrm>
            <a:off x="1396549" y="104822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5" name="object 14805"/>
          <p:cNvSpPr/>
          <p:nvPr/>
        </p:nvSpPr>
        <p:spPr>
          <a:xfrm>
            <a:off x="1405139" y="104847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6" name="object 14806"/>
          <p:cNvSpPr/>
          <p:nvPr/>
        </p:nvSpPr>
        <p:spPr>
          <a:xfrm>
            <a:off x="1413729" y="104873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7" name="object 14807"/>
          <p:cNvSpPr/>
          <p:nvPr/>
        </p:nvSpPr>
        <p:spPr>
          <a:xfrm>
            <a:off x="1421962" y="104898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8" name="object 14808"/>
          <p:cNvSpPr/>
          <p:nvPr/>
        </p:nvSpPr>
        <p:spPr>
          <a:xfrm>
            <a:off x="1430552" y="1049231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9" name="object 14809"/>
          <p:cNvSpPr/>
          <p:nvPr/>
        </p:nvSpPr>
        <p:spPr>
          <a:xfrm>
            <a:off x="1439143" y="104948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0" name="object 14810"/>
          <p:cNvSpPr/>
          <p:nvPr/>
        </p:nvSpPr>
        <p:spPr>
          <a:xfrm>
            <a:off x="1447734" y="1049732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1" name="object 14811"/>
          <p:cNvSpPr/>
          <p:nvPr/>
        </p:nvSpPr>
        <p:spPr>
          <a:xfrm>
            <a:off x="1456324" y="104998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2" name="object 14812"/>
          <p:cNvSpPr/>
          <p:nvPr/>
        </p:nvSpPr>
        <p:spPr>
          <a:xfrm>
            <a:off x="1464557" y="105023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3" name="object 14813"/>
          <p:cNvSpPr/>
          <p:nvPr/>
        </p:nvSpPr>
        <p:spPr>
          <a:xfrm>
            <a:off x="1473147" y="105048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4" name="object 14814"/>
          <p:cNvSpPr/>
          <p:nvPr/>
        </p:nvSpPr>
        <p:spPr>
          <a:xfrm>
            <a:off x="1481737" y="105073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5" name="object 14815"/>
          <p:cNvSpPr/>
          <p:nvPr/>
        </p:nvSpPr>
        <p:spPr>
          <a:xfrm>
            <a:off x="1490328" y="105098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6" name="object 14816"/>
          <p:cNvSpPr/>
          <p:nvPr/>
        </p:nvSpPr>
        <p:spPr>
          <a:xfrm>
            <a:off x="1132749" y="1040425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7" name="object 14817"/>
          <p:cNvSpPr/>
          <p:nvPr/>
        </p:nvSpPr>
        <p:spPr>
          <a:xfrm>
            <a:off x="1140982" y="104067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8" name="object 14818"/>
          <p:cNvSpPr/>
          <p:nvPr/>
        </p:nvSpPr>
        <p:spPr>
          <a:xfrm>
            <a:off x="1149572" y="104092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9" name="object 14819"/>
          <p:cNvSpPr/>
          <p:nvPr/>
        </p:nvSpPr>
        <p:spPr>
          <a:xfrm>
            <a:off x="1158163" y="104117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0" name="object 14820"/>
          <p:cNvSpPr/>
          <p:nvPr/>
        </p:nvSpPr>
        <p:spPr>
          <a:xfrm>
            <a:off x="1098387" y="103942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1" name="object 14821"/>
          <p:cNvSpPr/>
          <p:nvPr/>
        </p:nvSpPr>
        <p:spPr>
          <a:xfrm>
            <a:off x="1106978" y="1039674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2" name="object 14822"/>
          <p:cNvSpPr/>
          <p:nvPr/>
        </p:nvSpPr>
        <p:spPr>
          <a:xfrm>
            <a:off x="1115568" y="1039924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3" name="object 14823"/>
          <p:cNvSpPr/>
          <p:nvPr/>
        </p:nvSpPr>
        <p:spPr>
          <a:xfrm>
            <a:off x="1124159" y="1040175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4" name="object 14824"/>
          <p:cNvSpPr/>
          <p:nvPr/>
        </p:nvSpPr>
        <p:spPr>
          <a:xfrm>
            <a:off x="1226529" y="102116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5" name="object 14825"/>
          <p:cNvSpPr/>
          <p:nvPr/>
        </p:nvSpPr>
        <p:spPr>
          <a:xfrm>
            <a:off x="1235119" y="102141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6" name="object 14826"/>
          <p:cNvSpPr/>
          <p:nvPr/>
        </p:nvSpPr>
        <p:spPr>
          <a:xfrm>
            <a:off x="1243710" y="1021670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7" name="object 14827"/>
          <p:cNvSpPr/>
          <p:nvPr/>
        </p:nvSpPr>
        <p:spPr>
          <a:xfrm>
            <a:off x="1252300" y="102192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8" name="object 14828"/>
          <p:cNvSpPr/>
          <p:nvPr/>
        </p:nvSpPr>
        <p:spPr>
          <a:xfrm>
            <a:off x="1260533" y="1022171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9" name="object 14829"/>
          <p:cNvSpPr/>
          <p:nvPr/>
        </p:nvSpPr>
        <p:spPr>
          <a:xfrm>
            <a:off x="1269123" y="1022421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0" name="object 14830"/>
          <p:cNvSpPr/>
          <p:nvPr/>
        </p:nvSpPr>
        <p:spPr>
          <a:xfrm>
            <a:off x="1277714" y="1022672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1" name="object 14831"/>
          <p:cNvSpPr/>
          <p:nvPr/>
        </p:nvSpPr>
        <p:spPr>
          <a:xfrm>
            <a:off x="1286304" y="1022922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2" name="object 14832"/>
          <p:cNvSpPr/>
          <p:nvPr/>
        </p:nvSpPr>
        <p:spPr>
          <a:xfrm>
            <a:off x="1294537" y="102317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3" name="object 14833"/>
          <p:cNvSpPr/>
          <p:nvPr/>
        </p:nvSpPr>
        <p:spPr>
          <a:xfrm>
            <a:off x="1303127" y="1023423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4" name="object 14834"/>
          <p:cNvSpPr/>
          <p:nvPr/>
        </p:nvSpPr>
        <p:spPr>
          <a:xfrm>
            <a:off x="1311718" y="102367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5" name="object 14835"/>
          <p:cNvSpPr/>
          <p:nvPr/>
        </p:nvSpPr>
        <p:spPr>
          <a:xfrm>
            <a:off x="1320308" y="102392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6" name="object 14836"/>
          <p:cNvSpPr/>
          <p:nvPr/>
        </p:nvSpPr>
        <p:spPr>
          <a:xfrm>
            <a:off x="1328899" y="102417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7" name="object 14837"/>
          <p:cNvSpPr/>
          <p:nvPr/>
        </p:nvSpPr>
        <p:spPr>
          <a:xfrm>
            <a:off x="1337131" y="1024426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8" name="object 14838"/>
          <p:cNvSpPr/>
          <p:nvPr/>
        </p:nvSpPr>
        <p:spPr>
          <a:xfrm>
            <a:off x="1345722" y="102467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9" name="object 14839"/>
          <p:cNvSpPr/>
          <p:nvPr/>
        </p:nvSpPr>
        <p:spPr>
          <a:xfrm>
            <a:off x="1354312" y="1024927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0" name="object 14840"/>
          <p:cNvSpPr/>
          <p:nvPr/>
        </p:nvSpPr>
        <p:spPr>
          <a:xfrm>
            <a:off x="1362903" y="102517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1" name="object 14841"/>
          <p:cNvSpPr/>
          <p:nvPr/>
        </p:nvSpPr>
        <p:spPr>
          <a:xfrm>
            <a:off x="1371493" y="102542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2" name="object 14842"/>
          <p:cNvSpPr/>
          <p:nvPr/>
        </p:nvSpPr>
        <p:spPr>
          <a:xfrm>
            <a:off x="1379726" y="1025678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3" name="object 14843"/>
          <p:cNvSpPr/>
          <p:nvPr/>
        </p:nvSpPr>
        <p:spPr>
          <a:xfrm>
            <a:off x="1388316" y="1025929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4" name="object 14844"/>
          <p:cNvSpPr/>
          <p:nvPr/>
        </p:nvSpPr>
        <p:spPr>
          <a:xfrm>
            <a:off x="1396906" y="1026180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5" name="object 14845"/>
          <p:cNvSpPr/>
          <p:nvPr/>
        </p:nvSpPr>
        <p:spPr>
          <a:xfrm>
            <a:off x="1405497" y="1026466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6" name="object 14846"/>
          <p:cNvSpPr/>
          <p:nvPr/>
        </p:nvSpPr>
        <p:spPr>
          <a:xfrm>
            <a:off x="1413729" y="1026717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7" name="object 14847"/>
          <p:cNvSpPr/>
          <p:nvPr/>
        </p:nvSpPr>
        <p:spPr>
          <a:xfrm>
            <a:off x="1422320" y="1026967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8" name="object 14848"/>
          <p:cNvSpPr/>
          <p:nvPr/>
        </p:nvSpPr>
        <p:spPr>
          <a:xfrm>
            <a:off x="1430911" y="1027218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9" name="object 14849"/>
          <p:cNvSpPr/>
          <p:nvPr/>
        </p:nvSpPr>
        <p:spPr>
          <a:xfrm>
            <a:off x="1439501" y="1027468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0" name="object 14850"/>
          <p:cNvSpPr/>
          <p:nvPr/>
        </p:nvSpPr>
        <p:spPr>
          <a:xfrm>
            <a:off x="1448091" y="1027719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1" name="object 14851"/>
          <p:cNvSpPr/>
          <p:nvPr/>
        </p:nvSpPr>
        <p:spPr>
          <a:xfrm>
            <a:off x="1456324" y="1027969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2" name="object 14852"/>
          <p:cNvSpPr/>
          <p:nvPr/>
        </p:nvSpPr>
        <p:spPr>
          <a:xfrm>
            <a:off x="1464914" y="1028220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3" name="object 14853"/>
          <p:cNvSpPr/>
          <p:nvPr/>
        </p:nvSpPr>
        <p:spPr>
          <a:xfrm>
            <a:off x="1473505" y="1028470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4" name="object 14854"/>
          <p:cNvSpPr/>
          <p:nvPr/>
        </p:nvSpPr>
        <p:spPr>
          <a:xfrm>
            <a:off x="1482095" y="1028721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5" name="object 14855"/>
          <p:cNvSpPr/>
          <p:nvPr/>
        </p:nvSpPr>
        <p:spPr>
          <a:xfrm>
            <a:off x="1490686" y="1028971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6" name="object 14856"/>
          <p:cNvSpPr/>
          <p:nvPr/>
        </p:nvSpPr>
        <p:spPr>
          <a:xfrm>
            <a:off x="1498918" y="1029222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7" name="object 14857"/>
          <p:cNvSpPr/>
          <p:nvPr/>
        </p:nvSpPr>
        <p:spPr>
          <a:xfrm>
            <a:off x="1507509" y="1029473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8" name="object 14858"/>
          <p:cNvSpPr/>
          <p:nvPr/>
        </p:nvSpPr>
        <p:spPr>
          <a:xfrm>
            <a:off x="1516099" y="1029723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9" name="object 14859"/>
          <p:cNvSpPr/>
          <p:nvPr/>
        </p:nvSpPr>
        <p:spPr>
          <a:xfrm>
            <a:off x="1524690" y="1029974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0" name="object 14860"/>
          <p:cNvSpPr/>
          <p:nvPr/>
        </p:nvSpPr>
        <p:spPr>
          <a:xfrm>
            <a:off x="1532922" y="1030224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1" name="object 14861"/>
          <p:cNvSpPr/>
          <p:nvPr/>
        </p:nvSpPr>
        <p:spPr>
          <a:xfrm>
            <a:off x="1541513" y="1030475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2" name="object 14862"/>
          <p:cNvSpPr/>
          <p:nvPr/>
        </p:nvSpPr>
        <p:spPr>
          <a:xfrm>
            <a:off x="1550103" y="1030725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3" name="object 14863"/>
          <p:cNvSpPr/>
          <p:nvPr/>
        </p:nvSpPr>
        <p:spPr>
          <a:xfrm>
            <a:off x="1192525" y="1020166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4" name="object 14864"/>
          <p:cNvSpPr/>
          <p:nvPr/>
        </p:nvSpPr>
        <p:spPr>
          <a:xfrm>
            <a:off x="1201115" y="1020417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5" name="object 14865"/>
          <p:cNvSpPr/>
          <p:nvPr/>
        </p:nvSpPr>
        <p:spPr>
          <a:xfrm>
            <a:off x="1209706" y="10206678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6" name="object 14866"/>
          <p:cNvSpPr/>
          <p:nvPr/>
        </p:nvSpPr>
        <p:spPr>
          <a:xfrm>
            <a:off x="1217938" y="1020918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7" name="object 14867"/>
          <p:cNvSpPr/>
          <p:nvPr/>
        </p:nvSpPr>
        <p:spPr>
          <a:xfrm>
            <a:off x="1158521" y="1019164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8" name="object 14868"/>
          <p:cNvSpPr/>
          <p:nvPr/>
        </p:nvSpPr>
        <p:spPr>
          <a:xfrm>
            <a:off x="1167111" y="101941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9" name="object 14869"/>
          <p:cNvSpPr/>
          <p:nvPr/>
        </p:nvSpPr>
        <p:spPr>
          <a:xfrm>
            <a:off x="1175344" y="1019665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0" name="object 14870"/>
          <p:cNvSpPr/>
          <p:nvPr/>
        </p:nvSpPr>
        <p:spPr>
          <a:xfrm>
            <a:off x="1183934" y="101991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1" name="object 14871"/>
          <p:cNvSpPr/>
          <p:nvPr/>
        </p:nvSpPr>
        <p:spPr>
          <a:xfrm>
            <a:off x="1531491" y="12993930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2" name="object 14872"/>
          <p:cNvSpPr/>
          <p:nvPr/>
        </p:nvSpPr>
        <p:spPr>
          <a:xfrm>
            <a:off x="1534712" y="12985697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3" name="object 14873"/>
          <p:cNvSpPr/>
          <p:nvPr/>
        </p:nvSpPr>
        <p:spPr>
          <a:xfrm>
            <a:off x="1537933" y="1297746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4" name="object 14874"/>
          <p:cNvSpPr/>
          <p:nvPr/>
        </p:nvSpPr>
        <p:spPr>
          <a:xfrm>
            <a:off x="1541155" y="12969232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5" name="object 14875"/>
          <p:cNvSpPr/>
          <p:nvPr/>
        </p:nvSpPr>
        <p:spPr>
          <a:xfrm>
            <a:off x="1544734" y="12961000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391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6" name="object 14876"/>
          <p:cNvSpPr/>
          <p:nvPr/>
        </p:nvSpPr>
        <p:spPr>
          <a:xfrm>
            <a:off x="1547956" y="12952767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7" name="object 14877"/>
          <p:cNvSpPr/>
          <p:nvPr/>
        </p:nvSpPr>
        <p:spPr>
          <a:xfrm>
            <a:off x="1551177" y="12944534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8" name="object 14878"/>
          <p:cNvSpPr/>
          <p:nvPr/>
        </p:nvSpPr>
        <p:spPr>
          <a:xfrm>
            <a:off x="1554399" y="12936302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9" name="object 14879"/>
          <p:cNvSpPr/>
          <p:nvPr/>
        </p:nvSpPr>
        <p:spPr>
          <a:xfrm>
            <a:off x="1557620" y="12928069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0" name="object 14880"/>
          <p:cNvSpPr/>
          <p:nvPr/>
        </p:nvSpPr>
        <p:spPr>
          <a:xfrm>
            <a:off x="1560841" y="12919836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1" name="object 14881"/>
          <p:cNvSpPr/>
          <p:nvPr/>
        </p:nvSpPr>
        <p:spPr>
          <a:xfrm>
            <a:off x="1564063" y="12911604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2" name="object 14882"/>
          <p:cNvSpPr/>
          <p:nvPr/>
        </p:nvSpPr>
        <p:spPr>
          <a:xfrm>
            <a:off x="1567642" y="12903372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3" name="object 14883"/>
          <p:cNvSpPr/>
          <p:nvPr/>
        </p:nvSpPr>
        <p:spPr>
          <a:xfrm>
            <a:off x="1570864" y="12895140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4" name="object 14884"/>
          <p:cNvSpPr/>
          <p:nvPr/>
        </p:nvSpPr>
        <p:spPr>
          <a:xfrm>
            <a:off x="1574085" y="12886907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5" name="object 14885"/>
          <p:cNvSpPr/>
          <p:nvPr/>
        </p:nvSpPr>
        <p:spPr>
          <a:xfrm>
            <a:off x="1577307" y="12878674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6" name="object 14886"/>
          <p:cNvSpPr/>
          <p:nvPr/>
        </p:nvSpPr>
        <p:spPr>
          <a:xfrm>
            <a:off x="1580528" y="12870442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7" name="object 14887"/>
          <p:cNvSpPr/>
          <p:nvPr/>
        </p:nvSpPr>
        <p:spPr>
          <a:xfrm>
            <a:off x="1583749" y="12861851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8" name="object 14888"/>
          <p:cNvSpPr/>
          <p:nvPr/>
        </p:nvSpPr>
        <p:spPr>
          <a:xfrm>
            <a:off x="1587329" y="12853619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391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9" name="object 14889"/>
          <p:cNvSpPr/>
          <p:nvPr/>
        </p:nvSpPr>
        <p:spPr>
          <a:xfrm>
            <a:off x="1590550" y="12845386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0" name="object 14890"/>
          <p:cNvSpPr/>
          <p:nvPr/>
        </p:nvSpPr>
        <p:spPr>
          <a:xfrm>
            <a:off x="1593772" y="12837153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1" name="object 14891"/>
          <p:cNvSpPr/>
          <p:nvPr/>
        </p:nvSpPr>
        <p:spPr>
          <a:xfrm>
            <a:off x="1596993" y="12828921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2" name="object 14892"/>
          <p:cNvSpPr/>
          <p:nvPr/>
        </p:nvSpPr>
        <p:spPr>
          <a:xfrm>
            <a:off x="1600214" y="12820688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3" name="object 14893"/>
          <p:cNvSpPr/>
          <p:nvPr/>
        </p:nvSpPr>
        <p:spPr>
          <a:xfrm>
            <a:off x="1603436" y="12812456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4" name="object 14894"/>
          <p:cNvSpPr/>
          <p:nvPr/>
        </p:nvSpPr>
        <p:spPr>
          <a:xfrm>
            <a:off x="1606657" y="12804223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5" name="object 14895"/>
          <p:cNvSpPr/>
          <p:nvPr/>
        </p:nvSpPr>
        <p:spPr>
          <a:xfrm>
            <a:off x="1610237" y="12795991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6" name="object 14896"/>
          <p:cNvSpPr/>
          <p:nvPr/>
        </p:nvSpPr>
        <p:spPr>
          <a:xfrm>
            <a:off x="1613458" y="12787758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7" name="object 14897"/>
          <p:cNvSpPr/>
          <p:nvPr/>
        </p:nvSpPr>
        <p:spPr>
          <a:xfrm>
            <a:off x="1616680" y="12779526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8" name="object 14898"/>
          <p:cNvSpPr/>
          <p:nvPr/>
        </p:nvSpPr>
        <p:spPr>
          <a:xfrm>
            <a:off x="1619901" y="12771293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9" name="object 14899"/>
          <p:cNvSpPr/>
          <p:nvPr/>
        </p:nvSpPr>
        <p:spPr>
          <a:xfrm>
            <a:off x="1623122" y="12763061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0" name="object 14900"/>
          <p:cNvSpPr/>
          <p:nvPr/>
        </p:nvSpPr>
        <p:spPr>
          <a:xfrm>
            <a:off x="1626344" y="12754828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1" name="object 14901"/>
          <p:cNvSpPr/>
          <p:nvPr/>
        </p:nvSpPr>
        <p:spPr>
          <a:xfrm>
            <a:off x="1629923" y="12746596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391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2" name="object 14902"/>
          <p:cNvSpPr/>
          <p:nvPr/>
        </p:nvSpPr>
        <p:spPr>
          <a:xfrm>
            <a:off x="1633145" y="12738363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3" name="object 14903"/>
          <p:cNvSpPr/>
          <p:nvPr/>
        </p:nvSpPr>
        <p:spPr>
          <a:xfrm>
            <a:off x="1636366" y="12730130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4" name="object 14904"/>
          <p:cNvSpPr/>
          <p:nvPr/>
        </p:nvSpPr>
        <p:spPr>
          <a:xfrm>
            <a:off x="1639587" y="12721898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5" name="object 14905"/>
          <p:cNvSpPr/>
          <p:nvPr/>
        </p:nvSpPr>
        <p:spPr>
          <a:xfrm>
            <a:off x="1642809" y="12713665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6" name="object 14906"/>
          <p:cNvSpPr/>
          <p:nvPr/>
        </p:nvSpPr>
        <p:spPr>
          <a:xfrm>
            <a:off x="1646030" y="1270507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7" name="object 14907"/>
          <p:cNvSpPr/>
          <p:nvPr/>
        </p:nvSpPr>
        <p:spPr>
          <a:xfrm>
            <a:off x="1649252" y="12696842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8" name="object 14908"/>
          <p:cNvSpPr/>
          <p:nvPr/>
        </p:nvSpPr>
        <p:spPr>
          <a:xfrm>
            <a:off x="1652831" y="12688609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391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9" name="object 14909"/>
          <p:cNvSpPr/>
          <p:nvPr/>
        </p:nvSpPr>
        <p:spPr>
          <a:xfrm>
            <a:off x="1518247" y="13027218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0" name="object 14910"/>
          <p:cNvSpPr/>
          <p:nvPr/>
        </p:nvSpPr>
        <p:spPr>
          <a:xfrm>
            <a:off x="1521826" y="13018985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391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1" name="object 14911"/>
          <p:cNvSpPr/>
          <p:nvPr/>
        </p:nvSpPr>
        <p:spPr>
          <a:xfrm>
            <a:off x="1525048" y="1301039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2" name="object 14912"/>
          <p:cNvSpPr/>
          <p:nvPr/>
        </p:nvSpPr>
        <p:spPr>
          <a:xfrm>
            <a:off x="1528269" y="13002162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5749" y="644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3" name="object 14913"/>
          <p:cNvSpPr/>
          <p:nvPr/>
        </p:nvSpPr>
        <p:spPr>
          <a:xfrm>
            <a:off x="1502140" y="13068380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4" name="object 14914"/>
          <p:cNvSpPr/>
          <p:nvPr/>
        </p:nvSpPr>
        <p:spPr>
          <a:xfrm>
            <a:off x="1505361" y="13060148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5" name="object 14915"/>
          <p:cNvSpPr/>
          <p:nvPr/>
        </p:nvSpPr>
        <p:spPr>
          <a:xfrm>
            <a:off x="1508583" y="13051916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6" name="object 14916"/>
          <p:cNvSpPr/>
          <p:nvPr/>
        </p:nvSpPr>
        <p:spPr>
          <a:xfrm>
            <a:off x="1511804" y="13043682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7" name="object 14917"/>
          <p:cNvSpPr/>
          <p:nvPr/>
        </p:nvSpPr>
        <p:spPr>
          <a:xfrm>
            <a:off x="1515026" y="13035450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49" y="608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8" name="object 14918"/>
          <p:cNvSpPr/>
          <p:nvPr/>
        </p:nvSpPr>
        <p:spPr>
          <a:xfrm>
            <a:off x="1292747" y="12863641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9" name="object 14919"/>
          <p:cNvSpPr/>
          <p:nvPr/>
        </p:nvSpPr>
        <p:spPr>
          <a:xfrm>
            <a:off x="1297758" y="12856124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0" name="object 14920"/>
          <p:cNvSpPr/>
          <p:nvPr/>
        </p:nvSpPr>
        <p:spPr>
          <a:xfrm>
            <a:off x="1302769" y="12848966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1" name="object 14921"/>
          <p:cNvSpPr/>
          <p:nvPr/>
        </p:nvSpPr>
        <p:spPr>
          <a:xfrm>
            <a:off x="1308138" y="12841806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2" name="object 14922"/>
          <p:cNvSpPr/>
          <p:nvPr/>
        </p:nvSpPr>
        <p:spPr>
          <a:xfrm>
            <a:off x="1313149" y="1283429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3" name="object 14923"/>
          <p:cNvSpPr/>
          <p:nvPr/>
        </p:nvSpPr>
        <p:spPr>
          <a:xfrm>
            <a:off x="1318161" y="12827131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4" name="object 14924"/>
          <p:cNvSpPr/>
          <p:nvPr/>
        </p:nvSpPr>
        <p:spPr>
          <a:xfrm>
            <a:off x="1323172" y="1281997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5" name="object 14925"/>
          <p:cNvSpPr/>
          <p:nvPr/>
        </p:nvSpPr>
        <p:spPr>
          <a:xfrm>
            <a:off x="1328183" y="12812456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6" name="object 14926"/>
          <p:cNvSpPr/>
          <p:nvPr/>
        </p:nvSpPr>
        <p:spPr>
          <a:xfrm>
            <a:off x="1333194" y="12805297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7" name="object 14927"/>
          <p:cNvSpPr/>
          <p:nvPr/>
        </p:nvSpPr>
        <p:spPr>
          <a:xfrm>
            <a:off x="1338563" y="12798138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8" name="object 14928"/>
          <p:cNvSpPr/>
          <p:nvPr/>
        </p:nvSpPr>
        <p:spPr>
          <a:xfrm>
            <a:off x="1343574" y="12790622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9" name="object 14929"/>
          <p:cNvSpPr/>
          <p:nvPr/>
        </p:nvSpPr>
        <p:spPr>
          <a:xfrm>
            <a:off x="1348585" y="1278346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0" name="object 14930"/>
          <p:cNvSpPr/>
          <p:nvPr/>
        </p:nvSpPr>
        <p:spPr>
          <a:xfrm>
            <a:off x="1353596" y="12776304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1" name="object 14931"/>
          <p:cNvSpPr/>
          <p:nvPr/>
        </p:nvSpPr>
        <p:spPr>
          <a:xfrm>
            <a:off x="1358607" y="12768788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2" name="object 14932"/>
          <p:cNvSpPr/>
          <p:nvPr/>
        </p:nvSpPr>
        <p:spPr>
          <a:xfrm>
            <a:off x="1363618" y="1276162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3" name="object 14933"/>
          <p:cNvSpPr/>
          <p:nvPr/>
        </p:nvSpPr>
        <p:spPr>
          <a:xfrm>
            <a:off x="1368987" y="12754112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4" name="object 14934"/>
          <p:cNvSpPr/>
          <p:nvPr/>
        </p:nvSpPr>
        <p:spPr>
          <a:xfrm>
            <a:off x="1373999" y="1274695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5" name="object 14935"/>
          <p:cNvSpPr/>
          <p:nvPr/>
        </p:nvSpPr>
        <p:spPr>
          <a:xfrm>
            <a:off x="1379010" y="12739795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6" name="object 14936"/>
          <p:cNvSpPr/>
          <p:nvPr/>
        </p:nvSpPr>
        <p:spPr>
          <a:xfrm>
            <a:off x="1384021" y="12732278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7" name="object 14937"/>
          <p:cNvSpPr/>
          <p:nvPr/>
        </p:nvSpPr>
        <p:spPr>
          <a:xfrm>
            <a:off x="1389032" y="1272512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8" name="object 14938"/>
          <p:cNvSpPr/>
          <p:nvPr/>
        </p:nvSpPr>
        <p:spPr>
          <a:xfrm>
            <a:off x="1394401" y="1271796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9" name="object 14939"/>
          <p:cNvSpPr/>
          <p:nvPr/>
        </p:nvSpPr>
        <p:spPr>
          <a:xfrm>
            <a:off x="1399412" y="12710444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0" name="object 14940"/>
          <p:cNvSpPr/>
          <p:nvPr/>
        </p:nvSpPr>
        <p:spPr>
          <a:xfrm>
            <a:off x="1404423" y="12703285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1" name="object 14941"/>
          <p:cNvSpPr/>
          <p:nvPr/>
        </p:nvSpPr>
        <p:spPr>
          <a:xfrm>
            <a:off x="1409434" y="12696127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2" name="object 14942"/>
          <p:cNvSpPr/>
          <p:nvPr/>
        </p:nvSpPr>
        <p:spPr>
          <a:xfrm>
            <a:off x="1414445" y="1268860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3" name="object 14943"/>
          <p:cNvSpPr/>
          <p:nvPr/>
        </p:nvSpPr>
        <p:spPr>
          <a:xfrm>
            <a:off x="1419456" y="12681451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4" name="object 14944"/>
          <p:cNvSpPr/>
          <p:nvPr/>
        </p:nvSpPr>
        <p:spPr>
          <a:xfrm>
            <a:off x="1424826" y="1267429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5" name="object 14945"/>
          <p:cNvSpPr/>
          <p:nvPr/>
        </p:nvSpPr>
        <p:spPr>
          <a:xfrm>
            <a:off x="1429837" y="12666776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6" name="object 14946"/>
          <p:cNvSpPr/>
          <p:nvPr/>
        </p:nvSpPr>
        <p:spPr>
          <a:xfrm>
            <a:off x="1434848" y="12659617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7" name="object 14947"/>
          <p:cNvSpPr/>
          <p:nvPr/>
        </p:nvSpPr>
        <p:spPr>
          <a:xfrm>
            <a:off x="1439859" y="1265210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10022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8" name="object 14948"/>
          <p:cNvSpPr/>
          <p:nvPr/>
        </p:nvSpPr>
        <p:spPr>
          <a:xfrm>
            <a:off x="1444870" y="12644942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9" name="object 14949"/>
          <p:cNvSpPr/>
          <p:nvPr/>
        </p:nvSpPr>
        <p:spPr>
          <a:xfrm>
            <a:off x="1449881" y="1263778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0" name="object 14950"/>
          <p:cNvSpPr/>
          <p:nvPr/>
        </p:nvSpPr>
        <p:spPr>
          <a:xfrm>
            <a:off x="1455250" y="12630267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1" name="object 14951"/>
          <p:cNvSpPr/>
          <p:nvPr/>
        </p:nvSpPr>
        <p:spPr>
          <a:xfrm>
            <a:off x="1460261" y="12623107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2" name="object 14952"/>
          <p:cNvSpPr/>
          <p:nvPr/>
        </p:nvSpPr>
        <p:spPr>
          <a:xfrm>
            <a:off x="1465272" y="1261594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3" name="object 14953"/>
          <p:cNvSpPr/>
          <p:nvPr/>
        </p:nvSpPr>
        <p:spPr>
          <a:xfrm>
            <a:off x="1470283" y="12608432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4" name="object 14954"/>
          <p:cNvSpPr/>
          <p:nvPr/>
        </p:nvSpPr>
        <p:spPr>
          <a:xfrm>
            <a:off x="1475295" y="1260127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5" name="object 14955"/>
          <p:cNvSpPr/>
          <p:nvPr/>
        </p:nvSpPr>
        <p:spPr>
          <a:xfrm>
            <a:off x="1480664" y="12594114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6" name="object 14956"/>
          <p:cNvSpPr/>
          <p:nvPr/>
        </p:nvSpPr>
        <p:spPr>
          <a:xfrm>
            <a:off x="1272345" y="1289263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7" name="object 14957"/>
          <p:cNvSpPr/>
          <p:nvPr/>
        </p:nvSpPr>
        <p:spPr>
          <a:xfrm>
            <a:off x="1277356" y="12885475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8" name="object 14958"/>
          <p:cNvSpPr/>
          <p:nvPr/>
        </p:nvSpPr>
        <p:spPr>
          <a:xfrm>
            <a:off x="1282725" y="12877958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9" name="object 14959"/>
          <p:cNvSpPr/>
          <p:nvPr/>
        </p:nvSpPr>
        <p:spPr>
          <a:xfrm>
            <a:off x="1287736" y="1287079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0" name="object 14960"/>
          <p:cNvSpPr/>
          <p:nvPr/>
        </p:nvSpPr>
        <p:spPr>
          <a:xfrm>
            <a:off x="1246931" y="12929143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1" name="object 14961"/>
          <p:cNvSpPr/>
          <p:nvPr/>
        </p:nvSpPr>
        <p:spPr>
          <a:xfrm>
            <a:off x="1252300" y="12921984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01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2" name="object 14962"/>
          <p:cNvSpPr/>
          <p:nvPr/>
        </p:nvSpPr>
        <p:spPr>
          <a:xfrm>
            <a:off x="1257311" y="12914468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3" name="object 14963"/>
          <p:cNvSpPr/>
          <p:nvPr/>
        </p:nvSpPr>
        <p:spPr>
          <a:xfrm>
            <a:off x="1262322" y="1290730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4" name="object 14964"/>
          <p:cNvSpPr/>
          <p:nvPr/>
        </p:nvSpPr>
        <p:spPr>
          <a:xfrm>
            <a:off x="1267333" y="12900150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959" y="9664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5" name="object 14965"/>
          <p:cNvSpPr txBox="1"/>
          <p:nvPr/>
        </p:nvSpPr>
        <p:spPr>
          <a:xfrm rot="11820000">
            <a:off x="8229772" y="9071103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66" name="object 14966"/>
          <p:cNvSpPr txBox="1"/>
          <p:nvPr/>
        </p:nvSpPr>
        <p:spPr>
          <a:xfrm rot="11820000">
            <a:off x="8273082" y="8920770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67" name="object 14967"/>
          <p:cNvSpPr txBox="1"/>
          <p:nvPr/>
        </p:nvSpPr>
        <p:spPr>
          <a:xfrm rot="17220000">
            <a:off x="8480116" y="4470293"/>
            <a:ext cx="119734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1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350">
              <a:latin typeface="Arial"/>
              <a:cs typeface="Arial"/>
            </a:endParaRPr>
          </a:p>
        </p:txBody>
      </p:sp>
      <p:sp>
        <p:nvSpPr>
          <p:cNvPr id="14968" name="object 14968"/>
          <p:cNvSpPr txBox="1"/>
          <p:nvPr/>
        </p:nvSpPr>
        <p:spPr>
          <a:xfrm rot="17220000">
            <a:off x="8477706" y="4347273"/>
            <a:ext cx="152216" cy="647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9"/>
              </a:lnSpc>
            </a:pPr>
            <a:r>
              <a:rPr sz="500" spc="-15" dirty="0">
                <a:latin typeface="Arial"/>
                <a:cs typeface="Arial"/>
              </a:rPr>
              <a:t>-4.60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69" name="object 14969"/>
          <p:cNvSpPr txBox="1"/>
          <p:nvPr/>
        </p:nvSpPr>
        <p:spPr>
          <a:xfrm rot="17220000">
            <a:off x="8547178" y="436760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-4.68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0" name="object 14970"/>
          <p:cNvSpPr txBox="1"/>
          <p:nvPr/>
        </p:nvSpPr>
        <p:spPr>
          <a:xfrm rot="11820000">
            <a:off x="8747706" y="727998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1" name="object 14971"/>
          <p:cNvSpPr txBox="1"/>
          <p:nvPr/>
        </p:nvSpPr>
        <p:spPr>
          <a:xfrm rot="11820000">
            <a:off x="8813924" y="7050909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2" name="object 14972"/>
          <p:cNvSpPr txBox="1"/>
          <p:nvPr/>
        </p:nvSpPr>
        <p:spPr>
          <a:xfrm rot="11820000">
            <a:off x="9354050" y="518319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3" name="object 14973"/>
          <p:cNvSpPr txBox="1"/>
          <p:nvPr/>
        </p:nvSpPr>
        <p:spPr>
          <a:xfrm rot="11820000">
            <a:off x="9439955" y="4886467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-4.57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4" name="object 14974"/>
          <p:cNvSpPr txBox="1"/>
          <p:nvPr/>
        </p:nvSpPr>
        <p:spPr>
          <a:xfrm rot="17220000">
            <a:off x="9241934" y="4989345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-4.67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5" name="object 14975"/>
          <p:cNvSpPr txBox="1"/>
          <p:nvPr/>
        </p:nvSpPr>
        <p:spPr>
          <a:xfrm rot="17220000">
            <a:off x="9318367" y="5002606"/>
            <a:ext cx="125466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40" dirty="0">
                <a:latin typeface="Arial"/>
                <a:cs typeface="Arial"/>
              </a:rPr>
              <a:t>4.65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6" name="object 14976"/>
          <p:cNvSpPr txBox="1"/>
          <p:nvPr/>
        </p:nvSpPr>
        <p:spPr>
          <a:xfrm rot="17220000">
            <a:off x="9783945" y="3108332"/>
            <a:ext cx="15509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0" dirty="0">
                <a:latin typeface="Arial"/>
                <a:cs typeface="Arial"/>
              </a:rPr>
              <a:t>-4.64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7" name="object 14977"/>
          <p:cNvSpPr txBox="1"/>
          <p:nvPr/>
        </p:nvSpPr>
        <p:spPr>
          <a:xfrm rot="19680000">
            <a:off x="1943435" y="10606824"/>
            <a:ext cx="143707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30" dirty="0">
                <a:latin typeface="Arial"/>
                <a:cs typeface="Arial"/>
              </a:rPr>
              <a:t>-4.71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8" name="object 14978"/>
          <p:cNvSpPr txBox="1"/>
          <p:nvPr/>
        </p:nvSpPr>
        <p:spPr>
          <a:xfrm rot="19680000">
            <a:off x="1771395" y="10303141"/>
            <a:ext cx="151658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15" dirty="0">
                <a:latin typeface="Arial"/>
                <a:cs typeface="Arial"/>
              </a:rPr>
              <a:t>-4.62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79" name="object 14979"/>
          <p:cNvSpPr txBox="1"/>
          <p:nvPr/>
        </p:nvSpPr>
        <p:spPr>
          <a:xfrm rot="960000">
            <a:off x="1907722" y="10087362"/>
            <a:ext cx="15165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0"/>
              </a:lnSpc>
            </a:pPr>
            <a:r>
              <a:rPr sz="500" spc="-15" dirty="0">
                <a:latin typeface="Arial"/>
                <a:cs typeface="Arial"/>
              </a:rPr>
              <a:t>-4.73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80" name="object 14980"/>
          <p:cNvSpPr/>
          <p:nvPr/>
        </p:nvSpPr>
        <p:spPr>
          <a:xfrm>
            <a:off x="2337027" y="11735067"/>
            <a:ext cx="81788" cy="16518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1" name="object 14981"/>
          <p:cNvSpPr/>
          <p:nvPr/>
        </p:nvSpPr>
        <p:spPr>
          <a:xfrm>
            <a:off x="5955586" y="11612653"/>
            <a:ext cx="80177" cy="8017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2" name="object 14982"/>
          <p:cNvSpPr txBox="1"/>
          <p:nvPr/>
        </p:nvSpPr>
        <p:spPr>
          <a:xfrm rot="20880000">
            <a:off x="5951891" y="11624583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83" name="object 14983"/>
          <p:cNvSpPr/>
          <p:nvPr/>
        </p:nvSpPr>
        <p:spPr>
          <a:xfrm>
            <a:off x="5893663" y="11342411"/>
            <a:ext cx="80535" cy="805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4" name="object 14984"/>
          <p:cNvSpPr txBox="1"/>
          <p:nvPr/>
        </p:nvSpPr>
        <p:spPr>
          <a:xfrm rot="20880000">
            <a:off x="5888694" y="11354690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85" name="object 14985"/>
          <p:cNvSpPr/>
          <p:nvPr/>
        </p:nvSpPr>
        <p:spPr>
          <a:xfrm>
            <a:off x="9551774" y="10785819"/>
            <a:ext cx="80535" cy="805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6" name="object 14986"/>
          <p:cNvSpPr txBox="1"/>
          <p:nvPr/>
        </p:nvSpPr>
        <p:spPr>
          <a:xfrm rot="20880000">
            <a:off x="9548078" y="10798107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87" name="object 14987"/>
          <p:cNvSpPr/>
          <p:nvPr/>
        </p:nvSpPr>
        <p:spPr>
          <a:xfrm>
            <a:off x="9490209" y="10515935"/>
            <a:ext cx="80177" cy="805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8" name="object 14988"/>
          <p:cNvSpPr txBox="1"/>
          <p:nvPr/>
        </p:nvSpPr>
        <p:spPr>
          <a:xfrm rot="20880000">
            <a:off x="9485240" y="10528216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89" name="object 14989"/>
          <p:cNvSpPr/>
          <p:nvPr/>
        </p:nvSpPr>
        <p:spPr>
          <a:xfrm>
            <a:off x="12046233" y="10213479"/>
            <a:ext cx="80177" cy="8017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0" name="object 14990"/>
          <p:cNvSpPr txBox="1"/>
          <p:nvPr/>
        </p:nvSpPr>
        <p:spPr>
          <a:xfrm rot="20880000">
            <a:off x="12042180" y="10225410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91" name="object 14991"/>
          <p:cNvSpPr/>
          <p:nvPr/>
        </p:nvSpPr>
        <p:spPr>
          <a:xfrm>
            <a:off x="11984310" y="9943237"/>
            <a:ext cx="80535" cy="805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2" name="object 14992"/>
          <p:cNvSpPr txBox="1"/>
          <p:nvPr/>
        </p:nvSpPr>
        <p:spPr>
          <a:xfrm rot="20880000">
            <a:off x="11979270" y="9955484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93" name="object 14993"/>
          <p:cNvSpPr/>
          <p:nvPr/>
        </p:nvSpPr>
        <p:spPr>
          <a:xfrm>
            <a:off x="3132899" y="12234388"/>
            <a:ext cx="80177" cy="8017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4" name="object 14994"/>
          <p:cNvSpPr txBox="1"/>
          <p:nvPr/>
        </p:nvSpPr>
        <p:spPr>
          <a:xfrm rot="20880000">
            <a:off x="3129204" y="12246319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95" name="object 14995"/>
          <p:cNvSpPr/>
          <p:nvPr/>
        </p:nvSpPr>
        <p:spPr>
          <a:xfrm>
            <a:off x="3065964" y="11941596"/>
            <a:ext cx="80177" cy="8053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6" name="object 14996"/>
          <p:cNvSpPr txBox="1"/>
          <p:nvPr/>
        </p:nvSpPr>
        <p:spPr>
          <a:xfrm rot="20820000">
            <a:off x="3061062" y="11953728"/>
            <a:ext cx="916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97" name="object 14997"/>
          <p:cNvSpPr/>
          <p:nvPr/>
        </p:nvSpPr>
        <p:spPr>
          <a:xfrm>
            <a:off x="3645463" y="11492744"/>
            <a:ext cx="80177" cy="805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8" name="object 14998"/>
          <p:cNvSpPr txBox="1"/>
          <p:nvPr/>
        </p:nvSpPr>
        <p:spPr>
          <a:xfrm rot="20880000">
            <a:off x="3640495" y="11505024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4999" name="object 14999"/>
          <p:cNvSpPr/>
          <p:nvPr/>
        </p:nvSpPr>
        <p:spPr>
          <a:xfrm>
            <a:off x="4072124" y="11395385"/>
            <a:ext cx="80535" cy="8017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0" name="object 15000"/>
          <p:cNvSpPr txBox="1"/>
          <p:nvPr/>
        </p:nvSpPr>
        <p:spPr>
          <a:xfrm rot="20880000">
            <a:off x="4068429" y="11407316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01" name="object 15001"/>
          <p:cNvSpPr/>
          <p:nvPr/>
        </p:nvSpPr>
        <p:spPr>
          <a:xfrm>
            <a:off x="4358473" y="11329883"/>
            <a:ext cx="80535" cy="8017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2" name="object 15002"/>
          <p:cNvSpPr txBox="1"/>
          <p:nvPr/>
        </p:nvSpPr>
        <p:spPr>
          <a:xfrm rot="20880000">
            <a:off x="4353863" y="11341806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03" name="object 15003"/>
          <p:cNvSpPr txBox="1"/>
          <p:nvPr/>
        </p:nvSpPr>
        <p:spPr>
          <a:xfrm rot="20820000">
            <a:off x="2333735" y="11747199"/>
            <a:ext cx="916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04" name="object 15004"/>
          <p:cNvSpPr txBox="1"/>
          <p:nvPr/>
        </p:nvSpPr>
        <p:spPr>
          <a:xfrm rot="1200000">
            <a:off x="3159703" y="11084746"/>
            <a:ext cx="861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05" name="object 15005"/>
          <p:cNvSpPr txBox="1"/>
          <p:nvPr/>
        </p:nvSpPr>
        <p:spPr>
          <a:xfrm rot="1140000">
            <a:off x="3277127" y="10678944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06" name="object 15006"/>
          <p:cNvSpPr txBox="1"/>
          <p:nvPr/>
        </p:nvSpPr>
        <p:spPr>
          <a:xfrm rot="1200000">
            <a:off x="3461858" y="10292204"/>
            <a:ext cx="861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07" name="object 15007"/>
          <p:cNvSpPr txBox="1"/>
          <p:nvPr/>
        </p:nvSpPr>
        <p:spPr>
          <a:xfrm rot="1200000">
            <a:off x="3473043" y="10009875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08" name="object 15008"/>
          <p:cNvSpPr/>
          <p:nvPr/>
        </p:nvSpPr>
        <p:spPr>
          <a:xfrm>
            <a:off x="1110820" y="10929973"/>
            <a:ext cx="75565" cy="75565"/>
          </a:xfrm>
          <a:custGeom>
            <a:avLst/>
            <a:gdLst/>
            <a:ahLst/>
            <a:cxnLst/>
            <a:rect l="l" t="t" r="r" b="b"/>
            <a:pathLst>
              <a:path w="75565" h="75565">
                <a:moveTo>
                  <a:pt x="74720" y="45730"/>
                </a:moveTo>
                <a:lnTo>
                  <a:pt x="59571" y="6407"/>
                </a:lnTo>
                <a:lnTo>
                  <a:pt x="30595" y="0"/>
                </a:lnTo>
                <a:lnTo>
                  <a:pt x="17000" y="5360"/>
                </a:lnTo>
                <a:lnTo>
                  <a:pt x="6407" y="15427"/>
                </a:lnTo>
                <a:lnTo>
                  <a:pt x="278" y="29268"/>
                </a:lnTo>
                <a:lnTo>
                  <a:pt x="0" y="44403"/>
                </a:lnTo>
                <a:lnTo>
                  <a:pt x="5360" y="57998"/>
                </a:lnTo>
                <a:lnTo>
                  <a:pt x="15427" y="68591"/>
                </a:lnTo>
                <a:lnTo>
                  <a:pt x="29268" y="74720"/>
                </a:lnTo>
                <a:lnTo>
                  <a:pt x="44403" y="74999"/>
                </a:lnTo>
                <a:lnTo>
                  <a:pt x="57998" y="69639"/>
                </a:lnTo>
                <a:lnTo>
                  <a:pt x="68591" y="59571"/>
                </a:lnTo>
                <a:lnTo>
                  <a:pt x="74720" y="4573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9" name="object 15009"/>
          <p:cNvSpPr/>
          <p:nvPr/>
        </p:nvSpPr>
        <p:spPr>
          <a:xfrm>
            <a:off x="1125233" y="10930426"/>
            <a:ext cx="15240" cy="69215"/>
          </a:xfrm>
          <a:custGeom>
            <a:avLst/>
            <a:gdLst/>
            <a:ahLst/>
            <a:cxnLst/>
            <a:rect l="l" t="t" r="r" b="b"/>
            <a:pathLst>
              <a:path w="15240" h="69215">
                <a:moveTo>
                  <a:pt x="2147" y="68723"/>
                </a:moveTo>
                <a:lnTo>
                  <a:pt x="15033" y="0"/>
                </a:lnTo>
                <a:lnTo>
                  <a:pt x="0" y="67292"/>
                </a:lnTo>
                <a:lnTo>
                  <a:pt x="2147" y="6872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0" name="object 15010"/>
          <p:cNvSpPr/>
          <p:nvPr/>
        </p:nvSpPr>
        <p:spPr>
          <a:xfrm>
            <a:off x="1125233" y="10930426"/>
            <a:ext cx="15240" cy="67310"/>
          </a:xfrm>
          <a:custGeom>
            <a:avLst/>
            <a:gdLst/>
            <a:ahLst/>
            <a:cxnLst/>
            <a:rect l="l" t="t" r="r" b="b"/>
            <a:pathLst>
              <a:path w="15240" h="67309">
                <a:moveTo>
                  <a:pt x="15033" y="0"/>
                </a:moveTo>
                <a:lnTo>
                  <a:pt x="0" y="67292"/>
                </a:lnTo>
                <a:lnTo>
                  <a:pt x="12527" y="357"/>
                </a:lnTo>
                <a:lnTo>
                  <a:pt x="1503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1" name="object 15011"/>
          <p:cNvSpPr/>
          <p:nvPr/>
        </p:nvSpPr>
        <p:spPr>
          <a:xfrm>
            <a:off x="1123443" y="10930783"/>
            <a:ext cx="14604" cy="67310"/>
          </a:xfrm>
          <a:custGeom>
            <a:avLst/>
            <a:gdLst/>
            <a:ahLst/>
            <a:cxnLst/>
            <a:rect l="l" t="t" r="r" b="b"/>
            <a:pathLst>
              <a:path w="14605" h="67309">
                <a:moveTo>
                  <a:pt x="1789" y="66934"/>
                </a:moveTo>
                <a:lnTo>
                  <a:pt x="14317" y="0"/>
                </a:lnTo>
                <a:lnTo>
                  <a:pt x="0" y="65144"/>
                </a:lnTo>
                <a:lnTo>
                  <a:pt x="1789" y="6693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2" name="object 15012"/>
          <p:cNvSpPr/>
          <p:nvPr/>
        </p:nvSpPr>
        <p:spPr>
          <a:xfrm>
            <a:off x="1123443" y="10930783"/>
            <a:ext cx="14604" cy="65405"/>
          </a:xfrm>
          <a:custGeom>
            <a:avLst/>
            <a:gdLst/>
            <a:ahLst/>
            <a:cxnLst/>
            <a:rect l="l" t="t" r="r" b="b"/>
            <a:pathLst>
              <a:path w="14605" h="65404">
                <a:moveTo>
                  <a:pt x="14317" y="0"/>
                </a:moveTo>
                <a:lnTo>
                  <a:pt x="0" y="65144"/>
                </a:lnTo>
                <a:lnTo>
                  <a:pt x="12169" y="1073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3" name="object 15013"/>
          <p:cNvSpPr/>
          <p:nvPr/>
        </p:nvSpPr>
        <p:spPr>
          <a:xfrm>
            <a:off x="1121653" y="10931858"/>
            <a:ext cx="13970" cy="64135"/>
          </a:xfrm>
          <a:custGeom>
            <a:avLst/>
            <a:gdLst/>
            <a:ahLst/>
            <a:cxnLst/>
            <a:rect l="l" t="t" r="r" b="b"/>
            <a:pathLst>
              <a:path w="13969" h="64134">
                <a:moveTo>
                  <a:pt x="1789" y="64070"/>
                </a:moveTo>
                <a:lnTo>
                  <a:pt x="13959" y="0"/>
                </a:lnTo>
                <a:lnTo>
                  <a:pt x="0" y="62638"/>
                </a:lnTo>
                <a:lnTo>
                  <a:pt x="1789" y="640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4" name="object 15014"/>
          <p:cNvSpPr/>
          <p:nvPr/>
        </p:nvSpPr>
        <p:spPr>
          <a:xfrm>
            <a:off x="1121653" y="10931858"/>
            <a:ext cx="13970" cy="62865"/>
          </a:xfrm>
          <a:custGeom>
            <a:avLst/>
            <a:gdLst/>
            <a:ahLst/>
            <a:cxnLst/>
            <a:rect l="l" t="t" r="r" b="b"/>
            <a:pathLst>
              <a:path w="13969" h="62865">
                <a:moveTo>
                  <a:pt x="13959" y="0"/>
                </a:moveTo>
                <a:lnTo>
                  <a:pt x="0" y="62638"/>
                </a:lnTo>
                <a:lnTo>
                  <a:pt x="11811" y="715"/>
                </a:lnTo>
                <a:lnTo>
                  <a:pt x="1395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5" name="object 15015"/>
          <p:cNvSpPr/>
          <p:nvPr/>
        </p:nvSpPr>
        <p:spPr>
          <a:xfrm>
            <a:off x="1120222" y="10932573"/>
            <a:ext cx="13335" cy="62230"/>
          </a:xfrm>
          <a:custGeom>
            <a:avLst/>
            <a:gdLst/>
            <a:ahLst/>
            <a:cxnLst/>
            <a:rect l="l" t="t" r="r" b="b"/>
            <a:pathLst>
              <a:path w="13334" h="62229">
                <a:moveTo>
                  <a:pt x="1431" y="61923"/>
                </a:moveTo>
                <a:lnTo>
                  <a:pt x="13243" y="0"/>
                </a:lnTo>
                <a:lnTo>
                  <a:pt x="0" y="60133"/>
                </a:lnTo>
                <a:lnTo>
                  <a:pt x="1431" y="6192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6" name="object 15016"/>
          <p:cNvSpPr/>
          <p:nvPr/>
        </p:nvSpPr>
        <p:spPr>
          <a:xfrm>
            <a:off x="1120222" y="10932573"/>
            <a:ext cx="13335" cy="60325"/>
          </a:xfrm>
          <a:custGeom>
            <a:avLst/>
            <a:gdLst/>
            <a:ahLst/>
            <a:cxnLst/>
            <a:rect l="l" t="t" r="r" b="b"/>
            <a:pathLst>
              <a:path w="13334" h="60325">
                <a:moveTo>
                  <a:pt x="13243" y="0"/>
                </a:moveTo>
                <a:lnTo>
                  <a:pt x="0" y="60133"/>
                </a:lnTo>
                <a:lnTo>
                  <a:pt x="11096" y="1073"/>
                </a:lnTo>
                <a:lnTo>
                  <a:pt x="1324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7" name="object 15017"/>
          <p:cNvSpPr/>
          <p:nvPr/>
        </p:nvSpPr>
        <p:spPr>
          <a:xfrm>
            <a:off x="1118432" y="10933647"/>
            <a:ext cx="13335" cy="59055"/>
          </a:xfrm>
          <a:custGeom>
            <a:avLst/>
            <a:gdLst/>
            <a:ahLst/>
            <a:cxnLst/>
            <a:rect l="l" t="t" r="r" b="b"/>
            <a:pathLst>
              <a:path w="13334" h="59054">
                <a:moveTo>
                  <a:pt x="1789" y="59059"/>
                </a:moveTo>
                <a:lnTo>
                  <a:pt x="12885" y="0"/>
                </a:lnTo>
                <a:lnTo>
                  <a:pt x="0" y="57269"/>
                </a:lnTo>
                <a:lnTo>
                  <a:pt x="1789" y="5905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8" name="object 15018"/>
          <p:cNvSpPr/>
          <p:nvPr/>
        </p:nvSpPr>
        <p:spPr>
          <a:xfrm>
            <a:off x="1118432" y="10933647"/>
            <a:ext cx="13335" cy="57785"/>
          </a:xfrm>
          <a:custGeom>
            <a:avLst/>
            <a:gdLst/>
            <a:ahLst/>
            <a:cxnLst/>
            <a:rect l="l" t="t" r="r" b="b"/>
            <a:pathLst>
              <a:path w="13334" h="57784">
                <a:moveTo>
                  <a:pt x="12885" y="0"/>
                </a:moveTo>
                <a:lnTo>
                  <a:pt x="0" y="57269"/>
                </a:lnTo>
                <a:lnTo>
                  <a:pt x="10738" y="1073"/>
                </a:lnTo>
                <a:lnTo>
                  <a:pt x="1288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9" name="object 15019"/>
          <p:cNvSpPr/>
          <p:nvPr/>
        </p:nvSpPr>
        <p:spPr>
          <a:xfrm>
            <a:off x="1117000" y="10934721"/>
            <a:ext cx="12700" cy="56515"/>
          </a:xfrm>
          <a:custGeom>
            <a:avLst/>
            <a:gdLst/>
            <a:ahLst/>
            <a:cxnLst/>
            <a:rect l="l" t="t" r="r" b="b"/>
            <a:pathLst>
              <a:path w="12700" h="56515">
                <a:moveTo>
                  <a:pt x="1431" y="56196"/>
                </a:moveTo>
                <a:lnTo>
                  <a:pt x="12169" y="0"/>
                </a:lnTo>
                <a:lnTo>
                  <a:pt x="0" y="54406"/>
                </a:lnTo>
                <a:lnTo>
                  <a:pt x="1431" y="561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0" name="object 15020"/>
          <p:cNvSpPr/>
          <p:nvPr/>
        </p:nvSpPr>
        <p:spPr>
          <a:xfrm>
            <a:off x="1117000" y="10934721"/>
            <a:ext cx="12700" cy="54610"/>
          </a:xfrm>
          <a:custGeom>
            <a:avLst/>
            <a:gdLst/>
            <a:ahLst/>
            <a:cxnLst/>
            <a:rect l="l" t="t" r="r" b="b"/>
            <a:pathLst>
              <a:path w="12700" h="54609">
                <a:moveTo>
                  <a:pt x="12169" y="0"/>
                </a:moveTo>
                <a:lnTo>
                  <a:pt x="0" y="54406"/>
                </a:lnTo>
                <a:lnTo>
                  <a:pt x="10022" y="1431"/>
                </a:lnTo>
                <a:lnTo>
                  <a:pt x="1216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1" name="object 15021"/>
          <p:cNvSpPr/>
          <p:nvPr/>
        </p:nvSpPr>
        <p:spPr>
          <a:xfrm>
            <a:off x="1115926" y="10936153"/>
            <a:ext cx="11430" cy="53340"/>
          </a:xfrm>
          <a:custGeom>
            <a:avLst/>
            <a:gdLst/>
            <a:ahLst/>
            <a:cxnLst/>
            <a:rect l="l" t="t" r="r" b="b"/>
            <a:pathLst>
              <a:path w="11430" h="53340">
                <a:moveTo>
                  <a:pt x="1073" y="52974"/>
                </a:moveTo>
                <a:lnTo>
                  <a:pt x="11096" y="0"/>
                </a:lnTo>
                <a:lnTo>
                  <a:pt x="0" y="50826"/>
                </a:lnTo>
                <a:lnTo>
                  <a:pt x="1073" y="5297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2" name="object 15022"/>
          <p:cNvSpPr/>
          <p:nvPr/>
        </p:nvSpPr>
        <p:spPr>
          <a:xfrm>
            <a:off x="1115926" y="10936153"/>
            <a:ext cx="11430" cy="51435"/>
          </a:xfrm>
          <a:custGeom>
            <a:avLst/>
            <a:gdLst/>
            <a:ahLst/>
            <a:cxnLst/>
            <a:rect l="l" t="t" r="r" b="b"/>
            <a:pathLst>
              <a:path w="11430" h="51434">
                <a:moveTo>
                  <a:pt x="11096" y="0"/>
                </a:moveTo>
                <a:lnTo>
                  <a:pt x="0" y="50826"/>
                </a:lnTo>
                <a:lnTo>
                  <a:pt x="9306" y="1431"/>
                </a:lnTo>
                <a:lnTo>
                  <a:pt x="11096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3" name="object 15023"/>
          <p:cNvSpPr/>
          <p:nvPr/>
        </p:nvSpPr>
        <p:spPr>
          <a:xfrm>
            <a:off x="1114853" y="10937585"/>
            <a:ext cx="10795" cy="49530"/>
          </a:xfrm>
          <a:custGeom>
            <a:avLst/>
            <a:gdLst/>
            <a:ahLst/>
            <a:cxnLst/>
            <a:rect l="l" t="t" r="r" b="b"/>
            <a:pathLst>
              <a:path w="10794" h="49529">
                <a:moveTo>
                  <a:pt x="1073" y="49395"/>
                </a:moveTo>
                <a:lnTo>
                  <a:pt x="10380" y="0"/>
                </a:lnTo>
                <a:lnTo>
                  <a:pt x="0" y="47247"/>
                </a:lnTo>
                <a:lnTo>
                  <a:pt x="1073" y="493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4" name="object 15024"/>
          <p:cNvSpPr/>
          <p:nvPr/>
        </p:nvSpPr>
        <p:spPr>
          <a:xfrm>
            <a:off x="1114853" y="10937585"/>
            <a:ext cx="10795" cy="47625"/>
          </a:xfrm>
          <a:custGeom>
            <a:avLst/>
            <a:gdLst/>
            <a:ahLst/>
            <a:cxnLst/>
            <a:rect l="l" t="t" r="r" b="b"/>
            <a:pathLst>
              <a:path w="10794" h="47625">
                <a:moveTo>
                  <a:pt x="10380" y="0"/>
                </a:moveTo>
                <a:lnTo>
                  <a:pt x="0" y="47247"/>
                </a:lnTo>
                <a:lnTo>
                  <a:pt x="8590" y="1431"/>
                </a:lnTo>
                <a:lnTo>
                  <a:pt x="1038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5" name="object 15025"/>
          <p:cNvSpPr/>
          <p:nvPr/>
        </p:nvSpPr>
        <p:spPr>
          <a:xfrm>
            <a:off x="1110557" y="10929352"/>
            <a:ext cx="76835" cy="76835"/>
          </a:xfrm>
          <a:custGeom>
            <a:avLst/>
            <a:gdLst/>
            <a:ahLst/>
            <a:cxnLst/>
            <a:rect l="l" t="t" r="r" b="b"/>
            <a:pathLst>
              <a:path w="76834" h="76834">
                <a:moveTo>
                  <a:pt x="75166" y="46173"/>
                </a:moveTo>
                <a:lnTo>
                  <a:pt x="75524" y="44026"/>
                </a:lnTo>
                <a:lnTo>
                  <a:pt x="75882" y="41520"/>
                </a:lnTo>
                <a:lnTo>
                  <a:pt x="76240" y="39373"/>
                </a:lnTo>
                <a:lnTo>
                  <a:pt x="76240" y="36867"/>
                </a:lnTo>
                <a:lnTo>
                  <a:pt x="75882" y="34361"/>
                </a:lnTo>
                <a:lnTo>
                  <a:pt x="75524" y="32214"/>
                </a:lnTo>
                <a:lnTo>
                  <a:pt x="75166" y="29708"/>
                </a:lnTo>
                <a:lnTo>
                  <a:pt x="74450" y="27561"/>
                </a:lnTo>
                <a:lnTo>
                  <a:pt x="73734" y="25055"/>
                </a:lnTo>
                <a:lnTo>
                  <a:pt x="73019" y="22907"/>
                </a:lnTo>
                <a:lnTo>
                  <a:pt x="71945" y="20760"/>
                </a:lnTo>
                <a:lnTo>
                  <a:pt x="70871" y="18612"/>
                </a:lnTo>
                <a:lnTo>
                  <a:pt x="69439" y="16823"/>
                </a:lnTo>
                <a:lnTo>
                  <a:pt x="68007" y="14675"/>
                </a:lnTo>
                <a:lnTo>
                  <a:pt x="66576" y="12885"/>
                </a:lnTo>
                <a:lnTo>
                  <a:pt x="64786" y="11096"/>
                </a:lnTo>
                <a:lnTo>
                  <a:pt x="62996" y="9664"/>
                </a:lnTo>
                <a:lnTo>
                  <a:pt x="61207" y="7874"/>
                </a:lnTo>
                <a:lnTo>
                  <a:pt x="59417" y="6442"/>
                </a:lnTo>
                <a:lnTo>
                  <a:pt x="57269" y="5369"/>
                </a:lnTo>
                <a:lnTo>
                  <a:pt x="55122" y="4295"/>
                </a:lnTo>
                <a:lnTo>
                  <a:pt x="52974" y="3221"/>
                </a:lnTo>
                <a:lnTo>
                  <a:pt x="50826" y="2147"/>
                </a:lnTo>
                <a:lnTo>
                  <a:pt x="48679" y="1431"/>
                </a:lnTo>
                <a:lnTo>
                  <a:pt x="46173" y="1073"/>
                </a:lnTo>
                <a:lnTo>
                  <a:pt x="44026" y="357"/>
                </a:lnTo>
                <a:lnTo>
                  <a:pt x="41520" y="357"/>
                </a:lnTo>
                <a:lnTo>
                  <a:pt x="39015" y="0"/>
                </a:lnTo>
                <a:lnTo>
                  <a:pt x="36867" y="0"/>
                </a:lnTo>
                <a:lnTo>
                  <a:pt x="34361" y="357"/>
                </a:lnTo>
                <a:lnTo>
                  <a:pt x="31856" y="357"/>
                </a:lnTo>
                <a:lnTo>
                  <a:pt x="29708" y="1073"/>
                </a:lnTo>
                <a:lnTo>
                  <a:pt x="27203" y="1431"/>
                </a:lnTo>
                <a:lnTo>
                  <a:pt x="25055" y="2505"/>
                </a:lnTo>
                <a:lnTo>
                  <a:pt x="22907" y="3221"/>
                </a:lnTo>
                <a:lnTo>
                  <a:pt x="20760" y="4295"/>
                </a:lnTo>
                <a:lnTo>
                  <a:pt x="18612" y="5369"/>
                </a:lnTo>
                <a:lnTo>
                  <a:pt x="16465" y="6800"/>
                </a:lnTo>
                <a:lnTo>
                  <a:pt x="14675" y="8232"/>
                </a:lnTo>
                <a:lnTo>
                  <a:pt x="12885" y="9664"/>
                </a:lnTo>
                <a:lnTo>
                  <a:pt x="11096" y="11096"/>
                </a:lnTo>
                <a:lnTo>
                  <a:pt x="9306" y="12885"/>
                </a:lnTo>
                <a:lnTo>
                  <a:pt x="7874" y="15033"/>
                </a:lnTo>
                <a:lnTo>
                  <a:pt x="6442" y="16823"/>
                </a:lnTo>
                <a:lnTo>
                  <a:pt x="5369" y="18970"/>
                </a:lnTo>
                <a:lnTo>
                  <a:pt x="3937" y="20760"/>
                </a:lnTo>
                <a:lnTo>
                  <a:pt x="3221" y="23265"/>
                </a:lnTo>
                <a:lnTo>
                  <a:pt x="0" y="34719"/>
                </a:lnTo>
                <a:lnTo>
                  <a:pt x="0" y="36867"/>
                </a:lnTo>
                <a:lnTo>
                  <a:pt x="0" y="39373"/>
                </a:lnTo>
                <a:lnTo>
                  <a:pt x="0" y="41878"/>
                </a:lnTo>
                <a:lnTo>
                  <a:pt x="357" y="44026"/>
                </a:lnTo>
                <a:lnTo>
                  <a:pt x="1073" y="46531"/>
                </a:lnTo>
                <a:lnTo>
                  <a:pt x="1431" y="48679"/>
                </a:lnTo>
                <a:lnTo>
                  <a:pt x="2147" y="51184"/>
                </a:lnTo>
                <a:lnTo>
                  <a:pt x="3221" y="53332"/>
                </a:lnTo>
                <a:lnTo>
                  <a:pt x="4295" y="55480"/>
                </a:lnTo>
                <a:lnTo>
                  <a:pt x="5369" y="57627"/>
                </a:lnTo>
                <a:lnTo>
                  <a:pt x="6442" y="59775"/>
                </a:lnTo>
                <a:lnTo>
                  <a:pt x="7874" y="61565"/>
                </a:lnTo>
                <a:lnTo>
                  <a:pt x="9664" y="63354"/>
                </a:lnTo>
                <a:lnTo>
                  <a:pt x="11096" y="65144"/>
                </a:lnTo>
                <a:lnTo>
                  <a:pt x="12885" y="66576"/>
                </a:lnTo>
                <a:lnTo>
                  <a:pt x="14675" y="68365"/>
                </a:lnTo>
                <a:lnTo>
                  <a:pt x="16823" y="69797"/>
                </a:lnTo>
                <a:lnTo>
                  <a:pt x="18612" y="70871"/>
                </a:lnTo>
                <a:lnTo>
                  <a:pt x="20760" y="71945"/>
                </a:lnTo>
                <a:lnTo>
                  <a:pt x="22907" y="73019"/>
                </a:lnTo>
                <a:lnTo>
                  <a:pt x="25413" y="74092"/>
                </a:lnTo>
                <a:lnTo>
                  <a:pt x="27561" y="74808"/>
                </a:lnTo>
                <a:lnTo>
                  <a:pt x="29708" y="75166"/>
                </a:lnTo>
                <a:lnTo>
                  <a:pt x="32214" y="75882"/>
                </a:lnTo>
                <a:lnTo>
                  <a:pt x="34719" y="75882"/>
                </a:lnTo>
                <a:lnTo>
                  <a:pt x="36867" y="76240"/>
                </a:lnTo>
                <a:lnTo>
                  <a:pt x="39373" y="76240"/>
                </a:lnTo>
                <a:lnTo>
                  <a:pt x="41878" y="75882"/>
                </a:lnTo>
                <a:lnTo>
                  <a:pt x="44026" y="75882"/>
                </a:lnTo>
                <a:lnTo>
                  <a:pt x="46531" y="75166"/>
                </a:lnTo>
                <a:lnTo>
                  <a:pt x="48679" y="74808"/>
                </a:lnTo>
                <a:lnTo>
                  <a:pt x="51184" y="74092"/>
                </a:lnTo>
                <a:lnTo>
                  <a:pt x="53332" y="73019"/>
                </a:lnTo>
                <a:lnTo>
                  <a:pt x="55480" y="71945"/>
                </a:lnTo>
                <a:lnTo>
                  <a:pt x="57627" y="70871"/>
                </a:lnTo>
                <a:lnTo>
                  <a:pt x="59417" y="69439"/>
                </a:lnTo>
                <a:lnTo>
                  <a:pt x="61565" y="68007"/>
                </a:lnTo>
                <a:lnTo>
                  <a:pt x="63354" y="66576"/>
                </a:lnTo>
                <a:lnTo>
                  <a:pt x="65144" y="65144"/>
                </a:lnTo>
                <a:lnTo>
                  <a:pt x="66576" y="63354"/>
                </a:lnTo>
                <a:lnTo>
                  <a:pt x="68365" y="61565"/>
                </a:lnTo>
                <a:lnTo>
                  <a:pt x="69439" y="59417"/>
                </a:lnTo>
                <a:lnTo>
                  <a:pt x="70871" y="57269"/>
                </a:lnTo>
                <a:lnTo>
                  <a:pt x="71945" y="55480"/>
                </a:lnTo>
                <a:lnTo>
                  <a:pt x="73019" y="53332"/>
                </a:lnTo>
                <a:lnTo>
                  <a:pt x="73734" y="50826"/>
                </a:lnTo>
                <a:lnTo>
                  <a:pt x="75166" y="461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6" name="object 15026"/>
          <p:cNvSpPr txBox="1"/>
          <p:nvPr/>
        </p:nvSpPr>
        <p:spPr>
          <a:xfrm rot="720000">
            <a:off x="1104963" y="10939459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27" name="object 15027"/>
          <p:cNvSpPr/>
          <p:nvPr/>
        </p:nvSpPr>
        <p:spPr>
          <a:xfrm>
            <a:off x="1513952" y="11047113"/>
            <a:ext cx="80177" cy="805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8" name="object 15028"/>
          <p:cNvSpPr txBox="1"/>
          <p:nvPr/>
        </p:nvSpPr>
        <p:spPr>
          <a:xfrm rot="720000">
            <a:off x="1509017" y="11059173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29" name="object 15029"/>
          <p:cNvSpPr/>
          <p:nvPr/>
        </p:nvSpPr>
        <p:spPr>
          <a:xfrm>
            <a:off x="1437616" y="12790884"/>
            <a:ext cx="75565" cy="75565"/>
          </a:xfrm>
          <a:custGeom>
            <a:avLst/>
            <a:gdLst/>
            <a:ahLst/>
            <a:cxnLst/>
            <a:rect l="l" t="t" r="r" b="b"/>
            <a:pathLst>
              <a:path w="75565" h="75565">
                <a:moveTo>
                  <a:pt x="74720" y="45730"/>
                </a:moveTo>
                <a:lnTo>
                  <a:pt x="59571" y="6407"/>
                </a:lnTo>
                <a:lnTo>
                  <a:pt x="30595" y="0"/>
                </a:lnTo>
                <a:lnTo>
                  <a:pt x="17000" y="5360"/>
                </a:lnTo>
                <a:lnTo>
                  <a:pt x="6407" y="15427"/>
                </a:lnTo>
                <a:lnTo>
                  <a:pt x="278" y="29268"/>
                </a:lnTo>
                <a:lnTo>
                  <a:pt x="0" y="44403"/>
                </a:lnTo>
                <a:lnTo>
                  <a:pt x="5360" y="57998"/>
                </a:lnTo>
                <a:lnTo>
                  <a:pt x="15427" y="68591"/>
                </a:lnTo>
                <a:lnTo>
                  <a:pt x="29268" y="74720"/>
                </a:lnTo>
                <a:lnTo>
                  <a:pt x="44403" y="74999"/>
                </a:lnTo>
                <a:lnTo>
                  <a:pt x="57998" y="69639"/>
                </a:lnTo>
                <a:lnTo>
                  <a:pt x="68591" y="59571"/>
                </a:lnTo>
                <a:lnTo>
                  <a:pt x="74720" y="4573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0" name="object 15030"/>
          <p:cNvSpPr/>
          <p:nvPr/>
        </p:nvSpPr>
        <p:spPr>
          <a:xfrm>
            <a:off x="1460261" y="12790622"/>
            <a:ext cx="16510" cy="74295"/>
          </a:xfrm>
          <a:custGeom>
            <a:avLst/>
            <a:gdLst/>
            <a:ahLst/>
            <a:cxnLst/>
            <a:rect l="l" t="t" r="r" b="b"/>
            <a:pathLst>
              <a:path w="16509" h="74295">
                <a:moveTo>
                  <a:pt x="2505" y="74092"/>
                </a:moveTo>
                <a:lnTo>
                  <a:pt x="16465" y="0"/>
                </a:lnTo>
                <a:lnTo>
                  <a:pt x="0" y="73019"/>
                </a:lnTo>
                <a:lnTo>
                  <a:pt x="2505" y="740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1" name="object 15031"/>
          <p:cNvSpPr/>
          <p:nvPr/>
        </p:nvSpPr>
        <p:spPr>
          <a:xfrm>
            <a:off x="1460261" y="12790622"/>
            <a:ext cx="16510" cy="73025"/>
          </a:xfrm>
          <a:custGeom>
            <a:avLst/>
            <a:gdLst/>
            <a:ahLst/>
            <a:cxnLst/>
            <a:rect l="l" t="t" r="r" b="b"/>
            <a:pathLst>
              <a:path w="16509" h="73025">
                <a:moveTo>
                  <a:pt x="16465" y="0"/>
                </a:moveTo>
                <a:lnTo>
                  <a:pt x="0" y="73019"/>
                </a:lnTo>
                <a:lnTo>
                  <a:pt x="13959" y="0"/>
                </a:lnTo>
                <a:lnTo>
                  <a:pt x="1646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2" name="object 15032"/>
          <p:cNvSpPr/>
          <p:nvPr/>
        </p:nvSpPr>
        <p:spPr>
          <a:xfrm>
            <a:off x="1458114" y="12790622"/>
            <a:ext cx="16510" cy="73025"/>
          </a:xfrm>
          <a:custGeom>
            <a:avLst/>
            <a:gdLst/>
            <a:ahLst/>
            <a:cxnLst/>
            <a:rect l="l" t="t" r="r" b="b"/>
            <a:pathLst>
              <a:path w="16509" h="73025">
                <a:moveTo>
                  <a:pt x="2147" y="73019"/>
                </a:moveTo>
                <a:lnTo>
                  <a:pt x="16107" y="0"/>
                </a:lnTo>
                <a:lnTo>
                  <a:pt x="0" y="71945"/>
                </a:lnTo>
                <a:lnTo>
                  <a:pt x="2147" y="7301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3" name="object 15033"/>
          <p:cNvSpPr/>
          <p:nvPr/>
        </p:nvSpPr>
        <p:spPr>
          <a:xfrm>
            <a:off x="1458114" y="12790622"/>
            <a:ext cx="16510" cy="72390"/>
          </a:xfrm>
          <a:custGeom>
            <a:avLst/>
            <a:gdLst/>
            <a:ahLst/>
            <a:cxnLst/>
            <a:rect l="l" t="t" r="r" b="b"/>
            <a:pathLst>
              <a:path w="16509" h="72390">
                <a:moveTo>
                  <a:pt x="16107" y="0"/>
                </a:moveTo>
                <a:lnTo>
                  <a:pt x="0" y="71945"/>
                </a:lnTo>
                <a:lnTo>
                  <a:pt x="13601" y="357"/>
                </a:lnTo>
                <a:lnTo>
                  <a:pt x="1610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4" name="object 15034"/>
          <p:cNvSpPr/>
          <p:nvPr/>
        </p:nvSpPr>
        <p:spPr>
          <a:xfrm>
            <a:off x="1455966" y="12790980"/>
            <a:ext cx="15875" cy="71755"/>
          </a:xfrm>
          <a:custGeom>
            <a:avLst/>
            <a:gdLst/>
            <a:ahLst/>
            <a:cxnLst/>
            <a:rect l="l" t="t" r="r" b="b"/>
            <a:pathLst>
              <a:path w="15875" h="71754">
                <a:moveTo>
                  <a:pt x="2147" y="71587"/>
                </a:moveTo>
                <a:lnTo>
                  <a:pt x="15749" y="0"/>
                </a:lnTo>
                <a:lnTo>
                  <a:pt x="0" y="70513"/>
                </a:lnTo>
                <a:lnTo>
                  <a:pt x="2147" y="7158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5" name="object 15035"/>
          <p:cNvSpPr/>
          <p:nvPr/>
        </p:nvSpPr>
        <p:spPr>
          <a:xfrm>
            <a:off x="1455966" y="12790980"/>
            <a:ext cx="15875" cy="71120"/>
          </a:xfrm>
          <a:custGeom>
            <a:avLst/>
            <a:gdLst/>
            <a:ahLst/>
            <a:cxnLst/>
            <a:rect l="l" t="t" r="r" b="b"/>
            <a:pathLst>
              <a:path w="15875" h="71120">
                <a:moveTo>
                  <a:pt x="15749" y="0"/>
                </a:moveTo>
                <a:lnTo>
                  <a:pt x="0" y="70513"/>
                </a:lnTo>
                <a:lnTo>
                  <a:pt x="13601" y="0"/>
                </a:lnTo>
                <a:lnTo>
                  <a:pt x="1574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6" name="object 15036"/>
          <p:cNvSpPr/>
          <p:nvPr/>
        </p:nvSpPr>
        <p:spPr>
          <a:xfrm>
            <a:off x="1454176" y="12790980"/>
            <a:ext cx="15875" cy="71120"/>
          </a:xfrm>
          <a:custGeom>
            <a:avLst/>
            <a:gdLst/>
            <a:ahLst/>
            <a:cxnLst/>
            <a:rect l="l" t="t" r="r" b="b"/>
            <a:pathLst>
              <a:path w="15875" h="71120">
                <a:moveTo>
                  <a:pt x="1789" y="70513"/>
                </a:moveTo>
                <a:lnTo>
                  <a:pt x="15391" y="0"/>
                </a:lnTo>
                <a:lnTo>
                  <a:pt x="0" y="69439"/>
                </a:lnTo>
                <a:lnTo>
                  <a:pt x="1789" y="7051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7" name="object 15037"/>
          <p:cNvSpPr/>
          <p:nvPr/>
        </p:nvSpPr>
        <p:spPr>
          <a:xfrm>
            <a:off x="1454176" y="12790980"/>
            <a:ext cx="15875" cy="69850"/>
          </a:xfrm>
          <a:custGeom>
            <a:avLst/>
            <a:gdLst/>
            <a:ahLst/>
            <a:cxnLst/>
            <a:rect l="l" t="t" r="r" b="b"/>
            <a:pathLst>
              <a:path w="15875" h="69850">
                <a:moveTo>
                  <a:pt x="15391" y="0"/>
                </a:moveTo>
                <a:lnTo>
                  <a:pt x="0" y="69439"/>
                </a:lnTo>
                <a:lnTo>
                  <a:pt x="12885" y="715"/>
                </a:lnTo>
                <a:lnTo>
                  <a:pt x="1539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8" name="object 15038"/>
          <p:cNvSpPr/>
          <p:nvPr/>
        </p:nvSpPr>
        <p:spPr>
          <a:xfrm>
            <a:off x="1452029" y="12791695"/>
            <a:ext cx="15240" cy="69215"/>
          </a:xfrm>
          <a:custGeom>
            <a:avLst/>
            <a:gdLst/>
            <a:ahLst/>
            <a:cxnLst/>
            <a:rect l="l" t="t" r="r" b="b"/>
            <a:pathLst>
              <a:path w="15240" h="69215">
                <a:moveTo>
                  <a:pt x="2147" y="68723"/>
                </a:moveTo>
                <a:lnTo>
                  <a:pt x="15033" y="0"/>
                </a:lnTo>
                <a:lnTo>
                  <a:pt x="0" y="67292"/>
                </a:lnTo>
                <a:lnTo>
                  <a:pt x="2147" y="6872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9" name="object 15039"/>
          <p:cNvSpPr/>
          <p:nvPr/>
        </p:nvSpPr>
        <p:spPr>
          <a:xfrm>
            <a:off x="1452029" y="12791695"/>
            <a:ext cx="15240" cy="67310"/>
          </a:xfrm>
          <a:custGeom>
            <a:avLst/>
            <a:gdLst/>
            <a:ahLst/>
            <a:cxnLst/>
            <a:rect l="l" t="t" r="r" b="b"/>
            <a:pathLst>
              <a:path w="15240" h="67309">
                <a:moveTo>
                  <a:pt x="15033" y="0"/>
                </a:moveTo>
                <a:lnTo>
                  <a:pt x="0" y="67292"/>
                </a:lnTo>
                <a:lnTo>
                  <a:pt x="12527" y="357"/>
                </a:lnTo>
                <a:lnTo>
                  <a:pt x="1503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0" name="object 15040"/>
          <p:cNvSpPr/>
          <p:nvPr/>
        </p:nvSpPr>
        <p:spPr>
          <a:xfrm>
            <a:off x="1450239" y="12792054"/>
            <a:ext cx="14604" cy="67310"/>
          </a:xfrm>
          <a:custGeom>
            <a:avLst/>
            <a:gdLst/>
            <a:ahLst/>
            <a:cxnLst/>
            <a:rect l="l" t="t" r="r" b="b"/>
            <a:pathLst>
              <a:path w="14605" h="67309">
                <a:moveTo>
                  <a:pt x="1789" y="66934"/>
                </a:moveTo>
                <a:lnTo>
                  <a:pt x="14317" y="0"/>
                </a:lnTo>
                <a:lnTo>
                  <a:pt x="0" y="65144"/>
                </a:lnTo>
                <a:lnTo>
                  <a:pt x="1789" y="6693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1" name="object 15041"/>
          <p:cNvSpPr/>
          <p:nvPr/>
        </p:nvSpPr>
        <p:spPr>
          <a:xfrm>
            <a:off x="1450239" y="12792054"/>
            <a:ext cx="14604" cy="65405"/>
          </a:xfrm>
          <a:custGeom>
            <a:avLst/>
            <a:gdLst/>
            <a:ahLst/>
            <a:cxnLst/>
            <a:rect l="l" t="t" r="r" b="b"/>
            <a:pathLst>
              <a:path w="14605" h="65404">
                <a:moveTo>
                  <a:pt x="14317" y="0"/>
                </a:moveTo>
                <a:lnTo>
                  <a:pt x="0" y="65144"/>
                </a:lnTo>
                <a:lnTo>
                  <a:pt x="12169" y="715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2" name="object 15042"/>
          <p:cNvSpPr/>
          <p:nvPr/>
        </p:nvSpPr>
        <p:spPr>
          <a:xfrm>
            <a:off x="1448449" y="12792769"/>
            <a:ext cx="13970" cy="64769"/>
          </a:xfrm>
          <a:custGeom>
            <a:avLst/>
            <a:gdLst/>
            <a:ahLst/>
            <a:cxnLst/>
            <a:rect l="l" t="t" r="r" b="b"/>
            <a:pathLst>
              <a:path w="13969" h="64770">
                <a:moveTo>
                  <a:pt x="1789" y="64428"/>
                </a:moveTo>
                <a:lnTo>
                  <a:pt x="13959" y="0"/>
                </a:lnTo>
                <a:lnTo>
                  <a:pt x="0" y="62996"/>
                </a:lnTo>
                <a:lnTo>
                  <a:pt x="1789" y="6442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3" name="object 15043"/>
          <p:cNvSpPr/>
          <p:nvPr/>
        </p:nvSpPr>
        <p:spPr>
          <a:xfrm>
            <a:off x="1448449" y="12792769"/>
            <a:ext cx="13970" cy="63500"/>
          </a:xfrm>
          <a:custGeom>
            <a:avLst/>
            <a:gdLst/>
            <a:ahLst/>
            <a:cxnLst/>
            <a:rect l="l" t="t" r="r" b="b"/>
            <a:pathLst>
              <a:path w="13969" h="63500">
                <a:moveTo>
                  <a:pt x="13959" y="0"/>
                </a:moveTo>
                <a:lnTo>
                  <a:pt x="0" y="62996"/>
                </a:lnTo>
                <a:lnTo>
                  <a:pt x="11811" y="1073"/>
                </a:lnTo>
                <a:lnTo>
                  <a:pt x="1395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4" name="object 15044"/>
          <p:cNvSpPr/>
          <p:nvPr/>
        </p:nvSpPr>
        <p:spPr>
          <a:xfrm>
            <a:off x="1447018" y="12793843"/>
            <a:ext cx="13335" cy="62230"/>
          </a:xfrm>
          <a:custGeom>
            <a:avLst/>
            <a:gdLst/>
            <a:ahLst/>
            <a:cxnLst/>
            <a:rect l="l" t="t" r="r" b="b"/>
            <a:pathLst>
              <a:path w="13334" h="62229">
                <a:moveTo>
                  <a:pt x="1431" y="61923"/>
                </a:moveTo>
                <a:lnTo>
                  <a:pt x="13243" y="0"/>
                </a:lnTo>
                <a:lnTo>
                  <a:pt x="0" y="60133"/>
                </a:lnTo>
                <a:lnTo>
                  <a:pt x="1431" y="6192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5" name="object 15045"/>
          <p:cNvSpPr/>
          <p:nvPr/>
        </p:nvSpPr>
        <p:spPr>
          <a:xfrm>
            <a:off x="1447018" y="12793843"/>
            <a:ext cx="13335" cy="60325"/>
          </a:xfrm>
          <a:custGeom>
            <a:avLst/>
            <a:gdLst/>
            <a:ahLst/>
            <a:cxnLst/>
            <a:rect l="l" t="t" r="r" b="b"/>
            <a:pathLst>
              <a:path w="13334" h="60325">
                <a:moveTo>
                  <a:pt x="13243" y="0"/>
                </a:moveTo>
                <a:lnTo>
                  <a:pt x="0" y="60133"/>
                </a:lnTo>
                <a:lnTo>
                  <a:pt x="11096" y="1073"/>
                </a:lnTo>
                <a:lnTo>
                  <a:pt x="1324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6" name="object 15046"/>
          <p:cNvSpPr/>
          <p:nvPr/>
        </p:nvSpPr>
        <p:spPr>
          <a:xfrm>
            <a:off x="1445586" y="12794917"/>
            <a:ext cx="12700" cy="59055"/>
          </a:xfrm>
          <a:custGeom>
            <a:avLst/>
            <a:gdLst/>
            <a:ahLst/>
            <a:cxnLst/>
            <a:rect l="l" t="t" r="r" b="b"/>
            <a:pathLst>
              <a:path w="12700" h="59054">
                <a:moveTo>
                  <a:pt x="1431" y="59059"/>
                </a:moveTo>
                <a:lnTo>
                  <a:pt x="12527" y="0"/>
                </a:lnTo>
                <a:lnTo>
                  <a:pt x="0" y="57269"/>
                </a:lnTo>
                <a:lnTo>
                  <a:pt x="1431" y="5905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7" name="object 15047"/>
          <p:cNvSpPr/>
          <p:nvPr/>
        </p:nvSpPr>
        <p:spPr>
          <a:xfrm>
            <a:off x="1445586" y="12794917"/>
            <a:ext cx="12700" cy="57785"/>
          </a:xfrm>
          <a:custGeom>
            <a:avLst/>
            <a:gdLst/>
            <a:ahLst/>
            <a:cxnLst/>
            <a:rect l="l" t="t" r="r" b="b"/>
            <a:pathLst>
              <a:path w="12700" h="57784">
                <a:moveTo>
                  <a:pt x="12527" y="0"/>
                </a:moveTo>
                <a:lnTo>
                  <a:pt x="0" y="57269"/>
                </a:lnTo>
                <a:lnTo>
                  <a:pt x="10380" y="1073"/>
                </a:lnTo>
                <a:lnTo>
                  <a:pt x="1252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8" name="object 15048"/>
          <p:cNvSpPr/>
          <p:nvPr/>
        </p:nvSpPr>
        <p:spPr>
          <a:xfrm>
            <a:off x="1444154" y="12795991"/>
            <a:ext cx="12065" cy="56515"/>
          </a:xfrm>
          <a:custGeom>
            <a:avLst/>
            <a:gdLst/>
            <a:ahLst/>
            <a:cxnLst/>
            <a:rect l="l" t="t" r="r" b="b"/>
            <a:pathLst>
              <a:path w="12065" h="56515">
                <a:moveTo>
                  <a:pt x="1431" y="56196"/>
                </a:moveTo>
                <a:lnTo>
                  <a:pt x="11811" y="0"/>
                </a:lnTo>
                <a:lnTo>
                  <a:pt x="0" y="54048"/>
                </a:lnTo>
                <a:lnTo>
                  <a:pt x="1431" y="561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9" name="object 15049"/>
          <p:cNvSpPr/>
          <p:nvPr/>
        </p:nvSpPr>
        <p:spPr>
          <a:xfrm>
            <a:off x="1444154" y="12795991"/>
            <a:ext cx="12065" cy="54610"/>
          </a:xfrm>
          <a:custGeom>
            <a:avLst/>
            <a:gdLst/>
            <a:ahLst/>
            <a:cxnLst/>
            <a:rect l="l" t="t" r="r" b="b"/>
            <a:pathLst>
              <a:path w="12065" h="54609">
                <a:moveTo>
                  <a:pt x="11811" y="0"/>
                </a:moveTo>
                <a:lnTo>
                  <a:pt x="0" y="54048"/>
                </a:lnTo>
                <a:lnTo>
                  <a:pt x="9664" y="1431"/>
                </a:lnTo>
                <a:lnTo>
                  <a:pt x="1181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0" name="object 15050"/>
          <p:cNvSpPr/>
          <p:nvPr/>
        </p:nvSpPr>
        <p:spPr>
          <a:xfrm>
            <a:off x="1442722" y="12797422"/>
            <a:ext cx="11430" cy="52705"/>
          </a:xfrm>
          <a:custGeom>
            <a:avLst/>
            <a:gdLst/>
            <a:ahLst/>
            <a:cxnLst/>
            <a:rect l="l" t="t" r="r" b="b"/>
            <a:pathLst>
              <a:path w="11430" h="52704">
                <a:moveTo>
                  <a:pt x="1431" y="52616"/>
                </a:moveTo>
                <a:lnTo>
                  <a:pt x="11096" y="0"/>
                </a:lnTo>
                <a:lnTo>
                  <a:pt x="0" y="50826"/>
                </a:lnTo>
                <a:lnTo>
                  <a:pt x="1431" y="5261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1" name="object 15051"/>
          <p:cNvSpPr/>
          <p:nvPr/>
        </p:nvSpPr>
        <p:spPr>
          <a:xfrm>
            <a:off x="1442722" y="12797422"/>
            <a:ext cx="11430" cy="51435"/>
          </a:xfrm>
          <a:custGeom>
            <a:avLst/>
            <a:gdLst/>
            <a:ahLst/>
            <a:cxnLst/>
            <a:rect l="l" t="t" r="r" b="b"/>
            <a:pathLst>
              <a:path w="11430" h="51434">
                <a:moveTo>
                  <a:pt x="11096" y="0"/>
                </a:moveTo>
                <a:lnTo>
                  <a:pt x="0" y="50826"/>
                </a:lnTo>
                <a:lnTo>
                  <a:pt x="9306" y="1431"/>
                </a:lnTo>
                <a:lnTo>
                  <a:pt x="11096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2" name="object 15052"/>
          <p:cNvSpPr/>
          <p:nvPr/>
        </p:nvSpPr>
        <p:spPr>
          <a:xfrm>
            <a:off x="1441649" y="12798854"/>
            <a:ext cx="10795" cy="49530"/>
          </a:xfrm>
          <a:custGeom>
            <a:avLst/>
            <a:gdLst/>
            <a:ahLst/>
            <a:cxnLst/>
            <a:rect l="l" t="t" r="r" b="b"/>
            <a:pathLst>
              <a:path w="10794" h="49529">
                <a:moveTo>
                  <a:pt x="1073" y="49395"/>
                </a:moveTo>
                <a:lnTo>
                  <a:pt x="10380" y="0"/>
                </a:lnTo>
                <a:lnTo>
                  <a:pt x="0" y="47247"/>
                </a:lnTo>
                <a:lnTo>
                  <a:pt x="1073" y="493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3" name="object 15053"/>
          <p:cNvSpPr/>
          <p:nvPr/>
        </p:nvSpPr>
        <p:spPr>
          <a:xfrm>
            <a:off x="1441649" y="12798854"/>
            <a:ext cx="10795" cy="47625"/>
          </a:xfrm>
          <a:custGeom>
            <a:avLst/>
            <a:gdLst/>
            <a:ahLst/>
            <a:cxnLst/>
            <a:rect l="l" t="t" r="r" b="b"/>
            <a:pathLst>
              <a:path w="10794" h="47625">
                <a:moveTo>
                  <a:pt x="10380" y="0"/>
                </a:moveTo>
                <a:lnTo>
                  <a:pt x="0" y="47247"/>
                </a:lnTo>
                <a:lnTo>
                  <a:pt x="8590" y="1431"/>
                </a:lnTo>
                <a:lnTo>
                  <a:pt x="1038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4" name="object 15054"/>
          <p:cNvSpPr/>
          <p:nvPr/>
        </p:nvSpPr>
        <p:spPr>
          <a:xfrm>
            <a:off x="1437353" y="12790622"/>
            <a:ext cx="76835" cy="76835"/>
          </a:xfrm>
          <a:custGeom>
            <a:avLst/>
            <a:gdLst/>
            <a:ahLst/>
            <a:cxnLst/>
            <a:rect l="l" t="t" r="r" b="b"/>
            <a:pathLst>
              <a:path w="76834" h="76834">
                <a:moveTo>
                  <a:pt x="75166" y="46173"/>
                </a:moveTo>
                <a:lnTo>
                  <a:pt x="75882" y="44026"/>
                </a:lnTo>
                <a:lnTo>
                  <a:pt x="75882" y="41520"/>
                </a:lnTo>
                <a:lnTo>
                  <a:pt x="76240" y="39373"/>
                </a:lnTo>
                <a:lnTo>
                  <a:pt x="76240" y="36867"/>
                </a:lnTo>
                <a:lnTo>
                  <a:pt x="75882" y="34361"/>
                </a:lnTo>
                <a:lnTo>
                  <a:pt x="75524" y="32214"/>
                </a:lnTo>
                <a:lnTo>
                  <a:pt x="75166" y="29708"/>
                </a:lnTo>
                <a:lnTo>
                  <a:pt x="74450" y="27561"/>
                </a:lnTo>
                <a:lnTo>
                  <a:pt x="73734" y="25055"/>
                </a:lnTo>
                <a:lnTo>
                  <a:pt x="73019" y="22907"/>
                </a:lnTo>
                <a:lnTo>
                  <a:pt x="71945" y="20760"/>
                </a:lnTo>
                <a:lnTo>
                  <a:pt x="70871" y="18612"/>
                </a:lnTo>
                <a:lnTo>
                  <a:pt x="69439" y="16465"/>
                </a:lnTo>
                <a:lnTo>
                  <a:pt x="68007" y="14675"/>
                </a:lnTo>
                <a:lnTo>
                  <a:pt x="66576" y="12885"/>
                </a:lnTo>
                <a:lnTo>
                  <a:pt x="64786" y="11096"/>
                </a:lnTo>
                <a:lnTo>
                  <a:pt x="63354" y="9306"/>
                </a:lnTo>
                <a:lnTo>
                  <a:pt x="61207" y="7874"/>
                </a:lnTo>
                <a:lnTo>
                  <a:pt x="59417" y="6442"/>
                </a:lnTo>
                <a:lnTo>
                  <a:pt x="57269" y="5369"/>
                </a:lnTo>
                <a:lnTo>
                  <a:pt x="55122" y="4295"/>
                </a:lnTo>
                <a:lnTo>
                  <a:pt x="52974" y="3221"/>
                </a:lnTo>
                <a:lnTo>
                  <a:pt x="50826" y="2147"/>
                </a:lnTo>
                <a:lnTo>
                  <a:pt x="48679" y="1431"/>
                </a:lnTo>
                <a:lnTo>
                  <a:pt x="46173" y="1073"/>
                </a:lnTo>
                <a:lnTo>
                  <a:pt x="44026" y="357"/>
                </a:lnTo>
                <a:lnTo>
                  <a:pt x="41520" y="357"/>
                </a:lnTo>
                <a:lnTo>
                  <a:pt x="39373" y="0"/>
                </a:lnTo>
                <a:lnTo>
                  <a:pt x="36867" y="0"/>
                </a:lnTo>
                <a:lnTo>
                  <a:pt x="34361" y="357"/>
                </a:lnTo>
                <a:lnTo>
                  <a:pt x="32214" y="357"/>
                </a:lnTo>
                <a:lnTo>
                  <a:pt x="29708" y="1073"/>
                </a:lnTo>
                <a:lnTo>
                  <a:pt x="27203" y="1431"/>
                </a:lnTo>
                <a:lnTo>
                  <a:pt x="25055" y="2147"/>
                </a:lnTo>
                <a:lnTo>
                  <a:pt x="22907" y="3221"/>
                </a:lnTo>
                <a:lnTo>
                  <a:pt x="20760" y="4295"/>
                </a:lnTo>
                <a:lnTo>
                  <a:pt x="18612" y="5369"/>
                </a:lnTo>
                <a:lnTo>
                  <a:pt x="16465" y="6800"/>
                </a:lnTo>
                <a:lnTo>
                  <a:pt x="14675" y="8232"/>
                </a:lnTo>
                <a:lnTo>
                  <a:pt x="12885" y="9664"/>
                </a:lnTo>
                <a:lnTo>
                  <a:pt x="11096" y="11096"/>
                </a:lnTo>
                <a:lnTo>
                  <a:pt x="9306" y="12885"/>
                </a:lnTo>
                <a:lnTo>
                  <a:pt x="7874" y="14675"/>
                </a:lnTo>
                <a:lnTo>
                  <a:pt x="6442" y="16823"/>
                </a:lnTo>
                <a:lnTo>
                  <a:pt x="5369" y="18612"/>
                </a:lnTo>
                <a:lnTo>
                  <a:pt x="4295" y="20760"/>
                </a:lnTo>
                <a:lnTo>
                  <a:pt x="3221" y="22907"/>
                </a:lnTo>
                <a:lnTo>
                  <a:pt x="2147" y="25413"/>
                </a:lnTo>
                <a:lnTo>
                  <a:pt x="1431" y="27561"/>
                </a:lnTo>
                <a:lnTo>
                  <a:pt x="1073" y="29708"/>
                </a:lnTo>
                <a:lnTo>
                  <a:pt x="357" y="32214"/>
                </a:lnTo>
                <a:lnTo>
                  <a:pt x="0" y="34719"/>
                </a:lnTo>
                <a:lnTo>
                  <a:pt x="0" y="36867"/>
                </a:lnTo>
                <a:lnTo>
                  <a:pt x="0" y="39373"/>
                </a:lnTo>
                <a:lnTo>
                  <a:pt x="357" y="41878"/>
                </a:lnTo>
                <a:lnTo>
                  <a:pt x="357" y="44026"/>
                </a:lnTo>
                <a:lnTo>
                  <a:pt x="1073" y="46531"/>
                </a:lnTo>
                <a:lnTo>
                  <a:pt x="1431" y="48679"/>
                </a:lnTo>
                <a:lnTo>
                  <a:pt x="2147" y="51184"/>
                </a:lnTo>
                <a:lnTo>
                  <a:pt x="3221" y="53332"/>
                </a:lnTo>
                <a:lnTo>
                  <a:pt x="4295" y="55480"/>
                </a:lnTo>
                <a:lnTo>
                  <a:pt x="5369" y="57627"/>
                </a:lnTo>
                <a:lnTo>
                  <a:pt x="6800" y="59417"/>
                </a:lnTo>
                <a:lnTo>
                  <a:pt x="8232" y="61565"/>
                </a:lnTo>
                <a:lnTo>
                  <a:pt x="9664" y="63354"/>
                </a:lnTo>
                <a:lnTo>
                  <a:pt x="11096" y="65144"/>
                </a:lnTo>
                <a:lnTo>
                  <a:pt x="12885" y="66576"/>
                </a:lnTo>
                <a:lnTo>
                  <a:pt x="14675" y="68365"/>
                </a:lnTo>
                <a:lnTo>
                  <a:pt x="16823" y="69797"/>
                </a:lnTo>
                <a:lnTo>
                  <a:pt x="18612" y="70871"/>
                </a:lnTo>
                <a:lnTo>
                  <a:pt x="20760" y="71945"/>
                </a:lnTo>
                <a:lnTo>
                  <a:pt x="22907" y="73019"/>
                </a:lnTo>
                <a:lnTo>
                  <a:pt x="25413" y="74092"/>
                </a:lnTo>
                <a:lnTo>
                  <a:pt x="27561" y="74808"/>
                </a:lnTo>
                <a:lnTo>
                  <a:pt x="29708" y="75166"/>
                </a:lnTo>
                <a:lnTo>
                  <a:pt x="32214" y="75882"/>
                </a:lnTo>
                <a:lnTo>
                  <a:pt x="34719" y="75882"/>
                </a:lnTo>
                <a:lnTo>
                  <a:pt x="36867" y="76240"/>
                </a:lnTo>
                <a:lnTo>
                  <a:pt x="39373" y="76240"/>
                </a:lnTo>
                <a:lnTo>
                  <a:pt x="41878" y="75882"/>
                </a:lnTo>
                <a:lnTo>
                  <a:pt x="44026" y="75524"/>
                </a:lnTo>
                <a:lnTo>
                  <a:pt x="46531" y="75166"/>
                </a:lnTo>
                <a:lnTo>
                  <a:pt x="48679" y="74808"/>
                </a:lnTo>
                <a:lnTo>
                  <a:pt x="51184" y="73734"/>
                </a:lnTo>
                <a:lnTo>
                  <a:pt x="53332" y="73019"/>
                </a:lnTo>
                <a:lnTo>
                  <a:pt x="55480" y="71945"/>
                </a:lnTo>
                <a:lnTo>
                  <a:pt x="57627" y="70871"/>
                </a:lnTo>
                <a:lnTo>
                  <a:pt x="59417" y="69439"/>
                </a:lnTo>
                <a:lnTo>
                  <a:pt x="61565" y="68007"/>
                </a:lnTo>
                <a:lnTo>
                  <a:pt x="63354" y="66576"/>
                </a:lnTo>
                <a:lnTo>
                  <a:pt x="65144" y="64786"/>
                </a:lnTo>
                <a:lnTo>
                  <a:pt x="66576" y="63354"/>
                </a:lnTo>
                <a:lnTo>
                  <a:pt x="68365" y="61207"/>
                </a:lnTo>
                <a:lnTo>
                  <a:pt x="69797" y="59417"/>
                </a:lnTo>
                <a:lnTo>
                  <a:pt x="70871" y="57269"/>
                </a:lnTo>
                <a:lnTo>
                  <a:pt x="71945" y="55480"/>
                </a:lnTo>
                <a:lnTo>
                  <a:pt x="73019" y="52974"/>
                </a:lnTo>
                <a:lnTo>
                  <a:pt x="74092" y="50826"/>
                </a:lnTo>
                <a:lnTo>
                  <a:pt x="75166" y="461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5" name="object 15055"/>
          <p:cNvSpPr txBox="1"/>
          <p:nvPr/>
        </p:nvSpPr>
        <p:spPr>
          <a:xfrm rot="720000">
            <a:off x="1431759" y="12800729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56" name="object 15056"/>
          <p:cNvSpPr/>
          <p:nvPr/>
        </p:nvSpPr>
        <p:spPr>
          <a:xfrm>
            <a:off x="4702808" y="8899179"/>
            <a:ext cx="80535" cy="8049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7" name="object 15057"/>
          <p:cNvSpPr txBox="1"/>
          <p:nvPr/>
        </p:nvSpPr>
        <p:spPr>
          <a:xfrm rot="1140000">
            <a:off x="4695833" y="8911468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58" name="object 15058"/>
          <p:cNvSpPr/>
          <p:nvPr/>
        </p:nvSpPr>
        <p:spPr>
          <a:xfrm>
            <a:off x="2352282" y="7965681"/>
            <a:ext cx="80850" cy="8049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9" name="object 15059"/>
          <p:cNvSpPr txBox="1"/>
          <p:nvPr/>
        </p:nvSpPr>
        <p:spPr>
          <a:xfrm rot="1140000">
            <a:off x="2345571" y="7977681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60" name="object 15060"/>
          <p:cNvSpPr/>
          <p:nvPr/>
        </p:nvSpPr>
        <p:spPr>
          <a:xfrm>
            <a:off x="3801524" y="3913839"/>
            <a:ext cx="80535" cy="8049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1" name="object 15061"/>
          <p:cNvSpPr txBox="1"/>
          <p:nvPr/>
        </p:nvSpPr>
        <p:spPr>
          <a:xfrm rot="1140000">
            <a:off x="3794549" y="3926129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62" name="object 15062"/>
          <p:cNvSpPr/>
          <p:nvPr/>
        </p:nvSpPr>
        <p:spPr>
          <a:xfrm>
            <a:off x="5299846" y="3570936"/>
            <a:ext cx="80535" cy="8085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3" name="object 15063"/>
          <p:cNvSpPr txBox="1"/>
          <p:nvPr/>
        </p:nvSpPr>
        <p:spPr>
          <a:xfrm rot="1200000">
            <a:off x="5293105" y="3583415"/>
            <a:ext cx="91616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64" name="object 15064"/>
          <p:cNvSpPr/>
          <p:nvPr/>
        </p:nvSpPr>
        <p:spPr>
          <a:xfrm>
            <a:off x="4405005" y="342056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0" y="0"/>
                </a:moveTo>
                <a:lnTo>
                  <a:pt x="11096" y="357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5" name="object 15065"/>
          <p:cNvSpPr/>
          <p:nvPr/>
        </p:nvSpPr>
        <p:spPr>
          <a:xfrm>
            <a:off x="4452253" y="3269869"/>
            <a:ext cx="12065" cy="3810"/>
          </a:xfrm>
          <a:custGeom>
            <a:avLst/>
            <a:gdLst/>
            <a:ahLst/>
            <a:cxnLst/>
            <a:rect l="l" t="t" r="r" b="b"/>
            <a:pathLst>
              <a:path w="12064" h="3810">
                <a:moveTo>
                  <a:pt x="0" y="0"/>
                </a:moveTo>
                <a:lnTo>
                  <a:pt x="11453" y="357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6" name="object 15066"/>
          <p:cNvSpPr/>
          <p:nvPr/>
        </p:nvSpPr>
        <p:spPr>
          <a:xfrm>
            <a:off x="4373507" y="3230854"/>
            <a:ext cx="68580" cy="215900"/>
          </a:xfrm>
          <a:custGeom>
            <a:avLst/>
            <a:gdLst/>
            <a:ahLst/>
            <a:cxnLst/>
            <a:rect l="l" t="t" r="r" b="b"/>
            <a:pathLst>
              <a:path w="68579" h="215900">
                <a:moveTo>
                  <a:pt x="0" y="215477"/>
                </a:moveTo>
                <a:lnTo>
                  <a:pt x="68007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7" name="object 15067"/>
          <p:cNvSpPr/>
          <p:nvPr/>
        </p:nvSpPr>
        <p:spPr>
          <a:xfrm>
            <a:off x="4376012" y="3399084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0" y="0"/>
                </a:moveTo>
                <a:lnTo>
                  <a:pt x="15391" y="2970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8" name="object 15068"/>
          <p:cNvSpPr/>
          <p:nvPr/>
        </p:nvSpPr>
        <p:spPr>
          <a:xfrm>
            <a:off x="4423617" y="3248393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15391" y="2970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9" name="object 15069"/>
          <p:cNvSpPr/>
          <p:nvPr/>
        </p:nvSpPr>
        <p:spPr>
          <a:xfrm>
            <a:off x="4324827" y="3258057"/>
            <a:ext cx="56515" cy="139065"/>
          </a:xfrm>
          <a:custGeom>
            <a:avLst/>
            <a:gdLst/>
            <a:ahLst/>
            <a:cxnLst/>
            <a:rect l="l" t="t" r="r" b="b"/>
            <a:pathLst>
              <a:path w="56514" h="139064">
                <a:moveTo>
                  <a:pt x="0" y="120982"/>
                </a:moveTo>
                <a:lnTo>
                  <a:pt x="56196" y="138879"/>
                </a:lnTo>
                <a:lnTo>
                  <a:pt x="37941" y="0"/>
                </a:lnTo>
                <a:lnTo>
                  <a:pt x="0" y="1209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0" name="object 15070"/>
          <p:cNvSpPr/>
          <p:nvPr/>
        </p:nvSpPr>
        <p:spPr>
          <a:xfrm>
            <a:off x="4362768" y="3258057"/>
            <a:ext cx="57150" cy="139065"/>
          </a:xfrm>
          <a:custGeom>
            <a:avLst/>
            <a:gdLst/>
            <a:ahLst/>
            <a:cxnLst/>
            <a:rect l="l" t="t" r="r" b="b"/>
            <a:pathLst>
              <a:path w="57150" h="139064">
                <a:moveTo>
                  <a:pt x="18254" y="138879"/>
                </a:moveTo>
                <a:lnTo>
                  <a:pt x="0" y="0"/>
                </a:lnTo>
                <a:lnTo>
                  <a:pt x="56553" y="17896"/>
                </a:lnTo>
                <a:lnTo>
                  <a:pt x="18254" y="1388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1" name="object 15071"/>
          <p:cNvSpPr txBox="1"/>
          <p:nvPr/>
        </p:nvSpPr>
        <p:spPr>
          <a:xfrm rot="17280000">
            <a:off x="4301668" y="3296373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(1.87)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72" name="object 15072"/>
          <p:cNvSpPr/>
          <p:nvPr/>
        </p:nvSpPr>
        <p:spPr>
          <a:xfrm>
            <a:off x="6836826" y="4111735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9664" y="3221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3" name="object 15073"/>
          <p:cNvSpPr/>
          <p:nvPr/>
        </p:nvSpPr>
        <p:spPr>
          <a:xfrm>
            <a:off x="6882283" y="3966055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10022" y="3221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4" name="object 15074"/>
          <p:cNvSpPr/>
          <p:nvPr/>
        </p:nvSpPr>
        <p:spPr>
          <a:xfrm>
            <a:off x="6859017" y="3943863"/>
            <a:ext cx="66040" cy="210820"/>
          </a:xfrm>
          <a:custGeom>
            <a:avLst/>
            <a:gdLst/>
            <a:ahLst/>
            <a:cxnLst/>
            <a:rect l="l" t="t" r="r" b="b"/>
            <a:pathLst>
              <a:path w="66040" h="210820">
                <a:moveTo>
                  <a:pt x="0" y="210466"/>
                </a:moveTo>
                <a:lnTo>
                  <a:pt x="6586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5" name="object 15075"/>
          <p:cNvSpPr/>
          <p:nvPr/>
        </p:nvSpPr>
        <p:spPr>
          <a:xfrm>
            <a:off x="6861523" y="410708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0" y="0"/>
                </a:moveTo>
                <a:lnTo>
                  <a:pt x="15391" y="2970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6" name="object 15076"/>
          <p:cNvSpPr/>
          <p:nvPr/>
        </p:nvSpPr>
        <p:spPr>
          <a:xfrm>
            <a:off x="6906981" y="396140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15391" y="29708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7" name="object 15077"/>
          <p:cNvSpPr/>
          <p:nvPr/>
        </p:nvSpPr>
        <p:spPr>
          <a:xfrm>
            <a:off x="6809264" y="3968561"/>
            <a:ext cx="57150" cy="139065"/>
          </a:xfrm>
          <a:custGeom>
            <a:avLst/>
            <a:gdLst/>
            <a:ahLst/>
            <a:cxnLst/>
            <a:rect l="l" t="t" r="r" b="b"/>
            <a:pathLst>
              <a:path w="57150" h="139064">
                <a:moveTo>
                  <a:pt x="0" y="120982"/>
                </a:moveTo>
                <a:lnTo>
                  <a:pt x="56553" y="138879"/>
                </a:lnTo>
                <a:lnTo>
                  <a:pt x="37941" y="0"/>
                </a:lnTo>
                <a:lnTo>
                  <a:pt x="0" y="1209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8" name="object 15078"/>
          <p:cNvSpPr/>
          <p:nvPr/>
        </p:nvSpPr>
        <p:spPr>
          <a:xfrm>
            <a:off x="6847206" y="3968561"/>
            <a:ext cx="57150" cy="139065"/>
          </a:xfrm>
          <a:custGeom>
            <a:avLst/>
            <a:gdLst/>
            <a:ahLst/>
            <a:cxnLst/>
            <a:rect l="l" t="t" r="r" b="b"/>
            <a:pathLst>
              <a:path w="57150" h="139064">
                <a:moveTo>
                  <a:pt x="18612" y="138879"/>
                </a:moveTo>
                <a:lnTo>
                  <a:pt x="0" y="0"/>
                </a:lnTo>
                <a:lnTo>
                  <a:pt x="56553" y="17896"/>
                </a:lnTo>
                <a:lnTo>
                  <a:pt x="18612" y="1388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9" name="object 15079"/>
          <p:cNvSpPr txBox="1"/>
          <p:nvPr/>
        </p:nvSpPr>
        <p:spPr>
          <a:xfrm rot="17280000">
            <a:off x="6786287" y="4006784"/>
            <a:ext cx="14370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5" dirty="0">
                <a:latin typeface="Arial"/>
                <a:cs typeface="Arial"/>
              </a:rPr>
              <a:t>(1.80)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80" name="object 15080"/>
          <p:cNvSpPr txBox="1"/>
          <p:nvPr/>
        </p:nvSpPr>
        <p:spPr>
          <a:xfrm>
            <a:off x="2047821" y="11271555"/>
            <a:ext cx="545465" cy="155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560"/>
              </a:lnSpc>
            </a:pPr>
            <a:r>
              <a:rPr sz="500" spc="-30" dirty="0">
                <a:latin typeface="Arial"/>
                <a:cs typeface="Arial"/>
              </a:rPr>
              <a:t>groenvak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plantklaar </a:t>
            </a:r>
            <a:r>
              <a:rPr sz="500" spc="-10" dirty="0">
                <a:latin typeface="Arial"/>
                <a:cs typeface="Arial"/>
              </a:rPr>
              <a:t> </a:t>
            </a:r>
            <a:r>
              <a:rPr sz="500" spc="-55" dirty="0">
                <a:latin typeface="Arial"/>
                <a:cs typeface="Arial"/>
              </a:rPr>
              <a:t>maken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81" name="object 15081"/>
          <p:cNvSpPr txBox="1"/>
          <p:nvPr/>
        </p:nvSpPr>
        <p:spPr>
          <a:xfrm rot="17280000">
            <a:off x="13768783" y="4880826"/>
            <a:ext cx="525501" cy="65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15"/>
              </a:lnSpc>
            </a:pPr>
            <a:r>
              <a:rPr sz="500" spc="-30" dirty="0">
                <a:latin typeface="Arial"/>
                <a:cs typeface="Arial"/>
              </a:rPr>
              <a:t>groenvak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750" spc="-22" baseline="5555" dirty="0">
                <a:latin typeface="Arial"/>
                <a:cs typeface="Arial"/>
              </a:rPr>
              <a:t>plantklaar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15082" name="object 15082"/>
          <p:cNvSpPr txBox="1"/>
          <p:nvPr/>
        </p:nvSpPr>
        <p:spPr>
          <a:xfrm rot="17280000">
            <a:off x="13959886" y="5075784"/>
            <a:ext cx="170766" cy="64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5"/>
              </a:lnSpc>
            </a:pPr>
            <a:r>
              <a:rPr sz="500" spc="-55" dirty="0">
                <a:latin typeface="Arial"/>
                <a:cs typeface="Arial"/>
              </a:rPr>
              <a:t>maken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83" name="object 15083"/>
          <p:cNvSpPr/>
          <p:nvPr/>
        </p:nvSpPr>
        <p:spPr>
          <a:xfrm>
            <a:off x="8147966" y="9396688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51539" y="2427"/>
                </a:moveTo>
                <a:lnTo>
                  <a:pt x="10462" y="11831"/>
                </a:lnTo>
                <a:lnTo>
                  <a:pt x="0" y="39602"/>
                </a:lnTo>
                <a:lnTo>
                  <a:pt x="3373" y="53821"/>
                </a:lnTo>
                <a:lnTo>
                  <a:pt x="11831" y="65738"/>
                </a:lnTo>
                <a:lnTo>
                  <a:pt x="24661" y="73772"/>
                </a:lnTo>
                <a:lnTo>
                  <a:pt x="39602" y="76200"/>
                </a:lnTo>
                <a:lnTo>
                  <a:pt x="53821" y="72827"/>
                </a:lnTo>
                <a:lnTo>
                  <a:pt x="65738" y="64368"/>
                </a:lnTo>
                <a:lnTo>
                  <a:pt x="73772" y="51539"/>
                </a:lnTo>
                <a:lnTo>
                  <a:pt x="76200" y="36598"/>
                </a:lnTo>
                <a:lnTo>
                  <a:pt x="72827" y="22379"/>
                </a:lnTo>
                <a:lnTo>
                  <a:pt x="64368" y="10462"/>
                </a:lnTo>
                <a:lnTo>
                  <a:pt x="51539" y="24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4" name="object 15084"/>
          <p:cNvSpPr/>
          <p:nvPr/>
        </p:nvSpPr>
        <p:spPr>
          <a:xfrm>
            <a:off x="8147947" y="9396668"/>
            <a:ext cx="76835" cy="76835"/>
          </a:xfrm>
          <a:custGeom>
            <a:avLst/>
            <a:gdLst/>
            <a:ahLst/>
            <a:cxnLst/>
            <a:rect l="l" t="t" r="r" b="b"/>
            <a:pathLst>
              <a:path w="76834" h="76834">
                <a:moveTo>
                  <a:pt x="51542" y="2505"/>
                </a:moveTo>
                <a:lnTo>
                  <a:pt x="49395" y="1789"/>
                </a:lnTo>
                <a:lnTo>
                  <a:pt x="46889" y="1073"/>
                </a:lnTo>
                <a:lnTo>
                  <a:pt x="44742" y="715"/>
                </a:lnTo>
                <a:lnTo>
                  <a:pt x="42236" y="357"/>
                </a:lnTo>
                <a:lnTo>
                  <a:pt x="40088" y="357"/>
                </a:lnTo>
                <a:lnTo>
                  <a:pt x="37583" y="0"/>
                </a:lnTo>
                <a:lnTo>
                  <a:pt x="35077" y="357"/>
                </a:lnTo>
                <a:lnTo>
                  <a:pt x="32930" y="715"/>
                </a:lnTo>
                <a:lnTo>
                  <a:pt x="30424" y="1073"/>
                </a:lnTo>
                <a:lnTo>
                  <a:pt x="27919" y="1431"/>
                </a:lnTo>
                <a:lnTo>
                  <a:pt x="25771" y="2147"/>
                </a:lnTo>
                <a:lnTo>
                  <a:pt x="23623" y="3221"/>
                </a:lnTo>
                <a:lnTo>
                  <a:pt x="21476" y="3937"/>
                </a:lnTo>
                <a:lnTo>
                  <a:pt x="19328" y="5369"/>
                </a:lnTo>
                <a:lnTo>
                  <a:pt x="17180" y="6442"/>
                </a:lnTo>
                <a:lnTo>
                  <a:pt x="15391" y="7874"/>
                </a:lnTo>
                <a:lnTo>
                  <a:pt x="13243" y="9306"/>
                </a:lnTo>
                <a:lnTo>
                  <a:pt x="11811" y="11096"/>
                </a:lnTo>
                <a:lnTo>
                  <a:pt x="10022" y="12527"/>
                </a:lnTo>
                <a:lnTo>
                  <a:pt x="8590" y="14317"/>
                </a:lnTo>
                <a:lnTo>
                  <a:pt x="7158" y="16465"/>
                </a:lnTo>
                <a:lnTo>
                  <a:pt x="5726" y="18254"/>
                </a:lnTo>
                <a:lnTo>
                  <a:pt x="4653" y="20402"/>
                </a:lnTo>
                <a:lnTo>
                  <a:pt x="3579" y="22549"/>
                </a:lnTo>
                <a:lnTo>
                  <a:pt x="2505" y="24697"/>
                </a:lnTo>
                <a:lnTo>
                  <a:pt x="1789" y="27203"/>
                </a:lnTo>
                <a:lnTo>
                  <a:pt x="1073" y="29350"/>
                </a:lnTo>
                <a:lnTo>
                  <a:pt x="715" y="31856"/>
                </a:lnTo>
                <a:lnTo>
                  <a:pt x="357" y="34003"/>
                </a:lnTo>
                <a:lnTo>
                  <a:pt x="0" y="36509"/>
                </a:lnTo>
                <a:lnTo>
                  <a:pt x="0" y="39015"/>
                </a:lnTo>
                <a:lnTo>
                  <a:pt x="357" y="41162"/>
                </a:lnTo>
                <a:lnTo>
                  <a:pt x="357" y="43668"/>
                </a:lnTo>
                <a:lnTo>
                  <a:pt x="715" y="46173"/>
                </a:lnTo>
                <a:lnTo>
                  <a:pt x="1431" y="48321"/>
                </a:lnTo>
                <a:lnTo>
                  <a:pt x="2147" y="50469"/>
                </a:lnTo>
                <a:lnTo>
                  <a:pt x="2863" y="52974"/>
                </a:lnTo>
                <a:lnTo>
                  <a:pt x="3937" y="55122"/>
                </a:lnTo>
                <a:lnTo>
                  <a:pt x="5011" y="57269"/>
                </a:lnTo>
                <a:lnTo>
                  <a:pt x="6442" y="59059"/>
                </a:lnTo>
                <a:lnTo>
                  <a:pt x="7874" y="61207"/>
                </a:lnTo>
                <a:lnTo>
                  <a:pt x="9306" y="62996"/>
                </a:lnTo>
                <a:lnTo>
                  <a:pt x="10738" y="64786"/>
                </a:lnTo>
                <a:lnTo>
                  <a:pt x="12527" y="66576"/>
                </a:lnTo>
                <a:lnTo>
                  <a:pt x="14317" y="68007"/>
                </a:lnTo>
                <a:lnTo>
                  <a:pt x="16465" y="69439"/>
                </a:lnTo>
                <a:lnTo>
                  <a:pt x="18254" y="70871"/>
                </a:lnTo>
                <a:lnTo>
                  <a:pt x="20402" y="71945"/>
                </a:lnTo>
                <a:lnTo>
                  <a:pt x="22549" y="73019"/>
                </a:lnTo>
                <a:lnTo>
                  <a:pt x="24697" y="73734"/>
                </a:lnTo>
                <a:lnTo>
                  <a:pt x="26845" y="74808"/>
                </a:lnTo>
                <a:lnTo>
                  <a:pt x="29350" y="75166"/>
                </a:lnTo>
                <a:lnTo>
                  <a:pt x="31498" y="75882"/>
                </a:lnTo>
                <a:lnTo>
                  <a:pt x="34003" y="76240"/>
                </a:lnTo>
                <a:lnTo>
                  <a:pt x="36509" y="76240"/>
                </a:lnTo>
                <a:lnTo>
                  <a:pt x="38657" y="76240"/>
                </a:lnTo>
                <a:lnTo>
                  <a:pt x="41162" y="76240"/>
                </a:lnTo>
                <a:lnTo>
                  <a:pt x="43668" y="75882"/>
                </a:lnTo>
                <a:lnTo>
                  <a:pt x="45815" y="75524"/>
                </a:lnTo>
                <a:lnTo>
                  <a:pt x="48321" y="74808"/>
                </a:lnTo>
                <a:lnTo>
                  <a:pt x="50469" y="74092"/>
                </a:lnTo>
                <a:lnTo>
                  <a:pt x="52616" y="73376"/>
                </a:lnTo>
                <a:lnTo>
                  <a:pt x="55122" y="72303"/>
                </a:lnTo>
                <a:lnTo>
                  <a:pt x="56911" y="71229"/>
                </a:lnTo>
                <a:lnTo>
                  <a:pt x="59059" y="70155"/>
                </a:lnTo>
                <a:lnTo>
                  <a:pt x="61207" y="68723"/>
                </a:lnTo>
                <a:lnTo>
                  <a:pt x="62996" y="67292"/>
                </a:lnTo>
                <a:lnTo>
                  <a:pt x="64786" y="65502"/>
                </a:lnTo>
                <a:lnTo>
                  <a:pt x="66218" y="63712"/>
                </a:lnTo>
                <a:lnTo>
                  <a:pt x="68007" y="61923"/>
                </a:lnTo>
                <a:lnTo>
                  <a:pt x="69439" y="60133"/>
                </a:lnTo>
                <a:lnTo>
                  <a:pt x="70513" y="57985"/>
                </a:lnTo>
                <a:lnTo>
                  <a:pt x="71945" y="56196"/>
                </a:lnTo>
                <a:lnTo>
                  <a:pt x="73019" y="54048"/>
                </a:lnTo>
                <a:lnTo>
                  <a:pt x="73734" y="51542"/>
                </a:lnTo>
                <a:lnTo>
                  <a:pt x="74450" y="49395"/>
                </a:lnTo>
                <a:lnTo>
                  <a:pt x="75166" y="47247"/>
                </a:lnTo>
                <a:lnTo>
                  <a:pt x="75524" y="44742"/>
                </a:lnTo>
                <a:lnTo>
                  <a:pt x="75882" y="42236"/>
                </a:lnTo>
                <a:lnTo>
                  <a:pt x="76240" y="40088"/>
                </a:lnTo>
                <a:lnTo>
                  <a:pt x="76240" y="37583"/>
                </a:lnTo>
                <a:lnTo>
                  <a:pt x="76240" y="35077"/>
                </a:lnTo>
                <a:lnTo>
                  <a:pt x="75882" y="32930"/>
                </a:lnTo>
                <a:lnTo>
                  <a:pt x="75524" y="30424"/>
                </a:lnTo>
                <a:lnTo>
                  <a:pt x="74808" y="28276"/>
                </a:lnTo>
                <a:lnTo>
                  <a:pt x="74092" y="25771"/>
                </a:lnTo>
                <a:lnTo>
                  <a:pt x="73376" y="23623"/>
                </a:lnTo>
                <a:lnTo>
                  <a:pt x="72303" y="21476"/>
                </a:lnTo>
                <a:lnTo>
                  <a:pt x="71229" y="19328"/>
                </a:lnTo>
                <a:lnTo>
                  <a:pt x="69797" y="17180"/>
                </a:lnTo>
                <a:lnTo>
                  <a:pt x="68723" y="15391"/>
                </a:lnTo>
                <a:lnTo>
                  <a:pt x="66934" y="13601"/>
                </a:lnTo>
                <a:lnTo>
                  <a:pt x="65502" y="11811"/>
                </a:lnTo>
                <a:lnTo>
                  <a:pt x="63712" y="10022"/>
                </a:lnTo>
                <a:lnTo>
                  <a:pt x="61923" y="8590"/>
                </a:lnTo>
                <a:lnTo>
                  <a:pt x="60133" y="7158"/>
                </a:lnTo>
                <a:lnTo>
                  <a:pt x="57985" y="5726"/>
                </a:lnTo>
                <a:lnTo>
                  <a:pt x="55838" y="4653"/>
                </a:lnTo>
                <a:lnTo>
                  <a:pt x="51542" y="250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5" name="object 15085"/>
          <p:cNvSpPr txBox="1"/>
          <p:nvPr/>
        </p:nvSpPr>
        <p:spPr>
          <a:xfrm rot="17460000">
            <a:off x="8146353" y="9404774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86" name="object 15086"/>
          <p:cNvSpPr txBox="1"/>
          <p:nvPr/>
        </p:nvSpPr>
        <p:spPr>
          <a:xfrm rot="17460000">
            <a:off x="7792721" y="9302525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87" name="object 15087"/>
          <p:cNvSpPr txBox="1"/>
          <p:nvPr/>
        </p:nvSpPr>
        <p:spPr>
          <a:xfrm rot="17460000">
            <a:off x="7523111" y="9225069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88" name="object 15088"/>
          <p:cNvSpPr txBox="1"/>
          <p:nvPr/>
        </p:nvSpPr>
        <p:spPr>
          <a:xfrm rot="17460000">
            <a:off x="8497846" y="8188148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89" name="object 15089"/>
          <p:cNvSpPr txBox="1"/>
          <p:nvPr/>
        </p:nvSpPr>
        <p:spPr>
          <a:xfrm rot="17460000">
            <a:off x="8144167" y="8086424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90" name="object 15090"/>
          <p:cNvSpPr/>
          <p:nvPr/>
        </p:nvSpPr>
        <p:spPr>
          <a:xfrm>
            <a:off x="7877009" y="7998588"/>
            <a:ext cx="80515" cy="8087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1" name="object 15091"/>
          <p:cNvSpPr txBox="1"/>
          <p:nvPr/>
        </p:nvSpPr>
        <p:spPr>
          <a:xfrm rot="17460000">
            <a:off x="7874962" y="8008802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92" name="object 15092"/>
          <p:cNvSpPr txBox="1"/>
          <p:nvPr/>
        </p:nvSpPr>
        <p:spPr>
          <a:xfrm rot="17460000">
            <a:off x="8956289" y="7202729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93" name="object 15093"/>
          <p:cNvSpPr txBox="1"/>
          <p:nvPr/>
        </p:nvSpPr>
        <p:spPr>
          <a:xfrm rot="17460000">
            <a:off x="8930989" y="6691811"/>
            <a:ext cx="861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94" name="object 15094"/>
          <p:cNvSpPr txBox="1"/>
          <p:nvPr/>
        </p:nvSpPr>
        <p:spPr>
          <a:xfrm rot="17460000">
            <a:off x="8576912" y="6590249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95" name="object 15095"/>
          <p:cNvSpPr txBox="1"/>
          <p:nvPr/>
        </p:nvSpPr>
        <p:spPr>
          <a:xfrm rot="17460000">
            <a:off x="8307519" y="6512484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96" name="object 15096"/>
          <p:cNvSpPr txBox="1"/>
          <p:nvPr/>
        </p:nvSpPr>
        <p:spPr>
          <a:xfrm rot="17460000">
            <a:off x="9755277" y="3961992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97" name="object 15097"/>
          <p:cNvSpPr txBox="1"/>
          <p:nvPr/>
        </p:nvSpPr>
        <p:spPr>
          <a:xfrm rot="17460000">
            <a:off x="9369026" y="3850961"/>
            <a:ext cx="89444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98" name="object 15098"/>
          <p:cNvSpPr txBox="1"/>
          <p:nvPr/>
        </p:nvSpPr>
        <p:spPr>
          <a:xfrm rot="17460000">
            <a:off x="8972544" y="3734403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099" name="object 15099"/>
          <p:cNvSpPr txBox="1"/>
          <p:nvPr/>
        </p:nvSpPr>
        <p:spPr>
          <a:xfrm rot="17460000">
            <a:off x="8688911" y="3652714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00" name="object 15100"/>
          <p:cNvSpPr/>
          <p:nvPr/>
        </p:nvSpPr>
        <p:spPr>
          <a:xfrm>
            <a:off x="13702405" y="8495384"/>
            <a:ext cx="80535" cy="805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1" name="object 15101"/>
          <p:cNvSpPr txBox="1"/>
          <p:nvPr/>
        </p:nvSpPr>
        <p:spPr>
          <a:xfrm rot="17340000">
            <a:off x="13700228" y="8505087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02" name="object 15102"/>
          <p:cNvSpPr/>
          <p:nvPr/>
        </p:nvSpPr>
        <p:spPr>
          <a:xfrm>
            <a:off x="13972061" y="8574975"/>
            <a:ext cx="80406" cy="8076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3" name="object 15103"/>
          <p:cNvSpPr txBox="1"/>
          <p:nvPr/>
        </p:nvSpPr>
        <p:spPr>
          <a:xfrm rot="17280000">
            <a:off x="13971471" y="8584887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04" name="object 15104"/>
          <p:cNvSpPr/>
          <p:nvPr/>
        </p:nvSpPr>
        <p:spPr>
          <a:xfrm>
            <a:off x="13174806" y="8338608"/>
            <a:ext cx="80535" cy="8053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5" name="object 15105"/>
          <p:cNvSpPr txBox="1"/>
          <p:nvPr/>
        </p:nvSpPr>
        <p:spPr>
          <a:xfrm rot="17340000">
            <a:off x="13172629" y="8348312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06" name="object 15106"/>
          <p:cNvSpPr txBox="1"/>
          <p:nvPr/>
        </p:nvSpPr>
        <p:spPr>
          <a:xfrm rot="17280000">
            <a:off x="14575413" y="5541486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07" name="object 15107"/>
          <p:cNvSpPr txBox="1"/>
          <p:nvPr/>
        </p:nvSpPr>
        <p:spPr>
          <a:xfrm rot="17280000">
            <a:off x="14846687" y="5621218"/>
            <a:ext cx="8901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08" name="object 15108"/>
          <p:cNvSpPr txBox="1"/>
          <p:nvPr/>
        </p:nvSpPr>
        <p:spPr>
          <a:xfrm rot="17280000">
            <a:off x="14294043" y="5456942"/>
            <a:ext cx="861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09" name="object 15109"/>
          <p:cNvSpPr/>
          <p:nvPr/>
        </p:nvSpPr>
        <p:spPr>
          <a:xfrm>
            <a:off x="11168593" y="3177541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3774" y="51536"/>
                </a:moveTo>
                <a:lnTo>
                  <a:pt x="64366" y="10459"/>
                </a:lnTo>
                <a:lnTo>
                  <a:pt x="36594" y="0"/>
                </a:lnTo>
                <a:lnTo>
                  <a:pt x="22375" y="3374"/>
                </a:lnTo>
                <a:lnTo>
                  <a:pt x="10459" y="11834"/>
                </a:lnTo>
                <a:lnTo>
                  <a:pt x="2426" y="24664"/>
                </a:lnTo>
                <a:lnTo>
                  <a:pt x="0" y="39606"/>
                </a:lnTo>
                <a:lnTo>
                  <a:pt x="3374" y="53825"/>
                </a:lnTo>
                <a:lnTo>
                  <a:pt x="11834" y="65741"/>
                </a:lnTo>
                <a:lnTo>
                  <a:pt x="24664" y="73774"/>
                </a:lnTo>
                <a:lnTo>
                  <a:pt x="39606" y="76200"/>
                </a:lnTo>
                <a:lnTo>
                  <a:pt x="53825" y="72826"/>
                </a:lnTo>
                <a:lnTo>
                  <a:pt x="65741" y="64366"/>
                </a:lnTo>
                <a:lnTo>
                  <a:pt x="73774" y="5153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0" name="object 15110"/>
          <p:cNvSpPr/>
          <p:nvPr/>
        </p:nvSpPr>
        <p:spPr>
          <a:xfrm>
            <a:off x="11168573" y="3177521"/>
            <a:ext cx="76835" cy="76835"/>
          </a:xfrm>
          <a:custGeom>
            <a:avLst/>
            <a:gdLst/>
            <a:ahLst/>
            <a:cxnLst/>
            <a:rect l="l" t="t" r="r" b="b"/>
            <a:pathLst>
              <a:path w="76834" h="76835">
                <a:moveTo>
                  <a:pt x="73734" y="51542"/>
                </a:moveTo>
                <a:lnTo>
                  <a:pt x="74808" y="49395"/>
                </a:lnTo>
                <a:lnTo>
                  <a:pt x="75166" y="46889"/>
                </a:lnTo>
                <a:lnTo>
                  <a:pt x="75882" y="44742"/>
                </a:lnTo>
                <a:lnTo>
                  <a:pt x="76240" y="42236"/>
                </a:lnTo>
                <a:lnTo>
                  <a:pt x="76240" y="40088"/>
                </a:lnTo>
                <a:lnTo>
                  <a:pt x="76240" y="37583"/>
                </a:lnTo>
                <a:lnTo>
                  <a:pt x="76240" y="35077"/>
                </a:lnTo>
                <a:lnTo>
                  <a:pt x="75882" y="32930"/>
                </a:lnTo>
                <a:lnTo>
                  <a:pt x="75524" y="30424"/>
                </a:lnTo>
                <a:lnTo>
                  <a:pt x="74808" y="27919"/>
                </a:lnTo>
                <a:lnTo>
                  <a:pt x="74092" y="25771"/>
                </a:lnTo>
                <a:lnTo>
                  <a:pt x="73376" y="23623"/>
                </a:lnTo>
                <a:lnTo>
                  <a:pt x="72303" y="21476"/>
                </a:lnTo>
                <a:lnTo>
                  <a:pt x="71229" y="19328"/>
                </a:lnTo>
                <a:lnTo>
                  <a:pt x="70155" y="17180"/>
                </a:lnTo>
                <a:lnTo>
                  <a:pt x="68723" y="15391"/>
                </a:lnTo>
                <a:lnTo>
                  <a:pt x="67292" y="13243"/>
                </a:lnTo>
                <a:lnTo>
                  <a:pt x="65502" y="11811"/>
                </a:lnTo>
                <a:lnTo>
                  <a:pt x="63712" y="10022"/>
                </a:lnTo>
                <a:lnTo>
                  <a:pt x="61923" y="8590"/>
                </a:lnTo>
                <a:lnTo>
                  <a:pt x="60133" y="7158"/>
                </a:lnTo>
                <a:lnTo>
                  <a:pt x="57985" y="5726"/>
                </a:lnTo>
                <a:lnTo>
                  <a:pt x="55838" y="4653"/>
                </a:lnTo>
                <a:lnTo>
                  <a:pt x="53690" y="3579"/>
                </a:lnTo>
                <a:lnTo>
                  <a:pt x="51542" y="2505"/>
                </a:lnTo>
                <a:lnTo>
                  <a:pt x="49395" y="1789"/>
                </a:lnTo>
                <a:lnTo>
                  <a:pt x="47247" y="1073"/>
                </a:lnTo>
                <a:lnTo>
                  <a:pt x="44742" y="715"/>
                </a:lnTo>
                <a:lnTo>
                  <a:pt x="42236" y="357"/>
                </a:lnTo>
                <a:lnTo>
                  <a:pt x="40088" y="0"/>
                </a:lnTo>
                <a:lnTo>
                  <a:pt x="37583" y="0"/>
                </a:lnTo>
                <a:lnTo>
                  <a:pt x="35077" y="357"/>
                </a:lnTo>
                <a:lnTo>
                  <a:pt x="32930" y="357"/>
                </a:lnTo>
                <a:lnTo>
                  <a:pt x="30424" y="715"/>
                </a:lnTo>
                <a:lnTo>
                  <a:pt x="28276" y="1431"/>
                </a:lnTo>
                <a:lnTo>
                  <a:pt x="25771" y="2147"/>
                </a:lnTo>
                <a:lnTo>
                  <a:pt x="23623" y="2863"/>
                </a:lnTo>
                <a:lnTo>
                  <a:pt x="21476" y="3937"/>
                </a:lnTo>
                <a:lnTo>
                  <a:pt x="19328" y="5011"/>
                </a:lnTo>
                <a:lnTo>
                  <a:pt x="17180" y="6442"/>
                </a:lnTo>
                <a:lnTo>
                  <a:pt x="15391" y="7874"/>
                </a:lnTo>
                <a:lnTo>
                  <a:pt x="13601" y="9306"/>
                </a:lnTo>
                <a:lnTo>
                  <a:pt x="11811" y="10738"/>
                </a:lnTo>
                <a:lnTo>
                  <a:pt x="10022" y="12527"/>
                </a:lnTo>
                <a:lnTo>
                  <a:pt x="8590" y="14317"/>
                </a:lnTo>
                <a:lnTo>
                  <a:pt x="7158" y="16465"/>
                </a:lnTo>
                <a:lnTo>
                  <a:pt x="5726" y="18254"/>
                </a:lnTo>
                <a:lnTo>
                  <a:pt x="4653" y="20402"/>
                </a:lnTo>
                <a:lnTo>
                  <a:pt x="3579" y="22549"/>
                </a:lnTo>
                <a:lnTo>
                  <a:pt x="2505" y="24697"/>
                </a:lnTo>
                <a:lnTo>
                  <a:pt x="1789" y="26845"/>
                </a:lnTo>
                <a:lnTo>
                  <a:pt x="1073" y="29350"/>
                </a:lnTo>
                <a:lnTo>
                  <a:pt x="715" y="31498"/>
                </a:lnTo>
                <a:lnTo>
                  <a:pt x="357" y="34003"/>
                </a:lnTo>
                <a:lnTo>
                  <a:pt x="357" y="36509"/>
                </a:lnTo>
                <a:lnTo>
                  <a:pt x="0" y="38657"/>
                </a:lnTo>
                <a:lnTo>
                  <a:pt x="357" y="41162"/>
                </a:lnTo>
                <a:lnTo>
                  <a:pt x="715" y="43668"/>
                </a:lnTo>
                <a:lnTo>
                  <a:pt x="1073" y="45815"/>
                </a:lnTo>
                <a:lnTo>
                  <a:pt x="1431" y="48321"/>
                </a:lnTo>
                <a:lnTo>
                  <a:pt x="2147" y="50469"/>
                </a:lnTo>
                <a:lnTo>
                  <a:pt x="3221" y="52616"/>
                </a:lnTo>
                <a:lnTo>
                  <a:pt x="3937" y="55122"/>
                </a:lnTo>
                <a:lnTo>
                  <a:pt x="5011" y="56911"/>
                </a:lnTo>
                <a:lnTo>
                  <a:pt x="6442" y="59059"/>
                </a:lnTo>
                <a:lnTo>
                  <a:pt x="7874" y="61207"/>
                </a:lnTo>
                <a:lnTo>
                  <a:pt x="9306" y="62996"/>
                </a:lnTo>
                <a:lnTo>
                  <a:pt x="10738" y="64786"/>
                </a:lnTo>
                <a:lnTo>
                  <a:pt x="12527" y="66218"/>
                </a:lnTo>
                <a:lnTo>
                  <a:pt x="14317" y="68007"/>
                </a:lnTo>
                <a:lnTo>
                  <a:pt x="16465" y="69439"/>
                </a:lnTo>
                <a:lnTo>
                  <a:pt x="18254" y="70513"/>
                </a:lnTo>
                <a:lnTo>
                  <a:pt x="20402" y="71945"/>
                </a:lnTo>
                <a:lnTo>
                  <a:pt x="22549" y="73019"/>
                </a:lnTo>
                <a:lnTo>
                  <a:pt x="24697" y="73734"/>
                </a:lnTo>
                <a:lnTo>
                  <a:pt x="27203" y="74450"/>
                </a:lnTo>
                <a:lnTo>
                  <a:pt x="29350" y="75166"/>
                </a:lnTo>
                <a:lnTo>
                  <a:pt x="31856" y="75524"/>
                </a:lnTo>
                <a:lnTo>
                  <a:pt x="34003" y="75882"/>
                </a:lnTo>
                <a:lnTo>
                  <a:pt x="36509" y="76240"/>
                </a:lnTo>
                <a:lnTo>
                  <a:pt x="39015" y="76240"/>
                </a:lnTo>
                <a:lnTo>
                  <a:pt x="41162" y="76240"/>
                </a:lnTo>
                <a:lnTo>
                  <a:pt x="43668" y="75882"/>
                </a:lnTo>
                <a:lnTo>
                  <a:pt x="45815" y="75524"/>
                </a:lnTo>
                <a:lnTo>
                  <a:pt x="48321" y="74808"/>
                </a:lnTo>
                <a:lnTo>
                  <a:pt x="50469" y="74092"/>
                </a:lnTo>
                <a:lnTo>
                  <a:pt x="52974" y="73376"/>
                </a:lnTo>
                <a:lnTo>
                  <a:pt x="55122" y="72303"/>
                </a:lnTo>
                <a:lnTo>
                  <a:pt x="57269" y="71229"/>
                </a:lnTo>
                <a:lnTo>
                  <a:pt x="59059" y="69797"/>
                </a:lnTo>
                <a:lnTo>
                  <a:pt x="61207" y="68723"/>
                </a:lnTo>
                <a:lnTo>
                  <a:pt x="62996" y="66934"/>
                </a:lnTo>
                <a:lnTo>
                  <a:pt x="64786" y="65502"/>
                </a:lnTo>
                <a:lnTo>
                  <a:pt x="66576" y="63712"/>
                </a:lnTo>
                <a:lnTo>
                  <a:pt x="68007" y="61923"/>
                </a:lnTo>
                <a:lnTo>
                  <a:pt x="69439" y="60133"/>
                </a:lnTo>
                <a:lnTo>
                  <a:pt x="70871" y="57985"/>
                </a:lnTo>
                <a:lnTo>
                  <a:pt x="71945" y="55838"/>
                </a:lnTo>
                <a:lnTo>
                  <a:pt x="73734" y="5154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1" name="object 15111"/>
          <p:cNvSpPr txBox="1"/>
          <p:nvPr/>
        </p:nvSpPr>
        <p:spPr>
          <a:xfrm rot="1200000">
            <a:off x="11159586" y="3187437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12" name="object 15112"/>
          <p:cNvSpPr/>
          <p:nvPr/>
        </p:nvSpPr>
        <p:spPr>
          <a:xfrm>
            <a:off x="7896337" y="1973443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3774" y="51536"/>
                </a:moveTo>
                <a:lnTo>
                  <a:pt x="64366" y="10459"/>
                </a:lnTo>
                <a:lnTo>
                  <a:pt x="36594" y="0"/>
                </a:lnTo>
                <a:lnTo>
                  <a:pt x="22375" y="3374"/>
                </a:lnTo>
                <a:lnTo>
                  <a:pt x="10459" y="11834"/>
                </a:lnTo>
                <a:lnTo>
                  <a:pt x="2426" y="24664"/>
                </a:lnTo>
                <a:lnTo>
                  <a:pt x="0" y="39606"/>
                </a:lnTo>
                <a:lnTo>
                  <a:pt x="3374" y="53825"/>
                </a:lnTo>
                <a:lnTo>
                  <a:pt x="11834" y="65741"/>
                </a:lnTo>
                <a:lnTo>
                  <a:pt x="24664" y="73774"/>
                </a:lnTo>
                <a:lnTo>
                  <a:pt x="39606" y="76200"/>
                </a:lnTo>
                <a:lnTo>
                  <a:pt x="53825" y="72826"/>
                </a:lnTo>
                <a:lnTo>
                  <a:pt x="65741" y="64366"/>
                </a:lnTo>
                <a:lnTo>
                  <a:pt x="73774" y="5153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3" name="object 15113"/>
          <p:cNvSpPr/>
          <p:nvPr/>
        </p:nvSpPr>
        <p:spPr>
          <a:xfrm>
            <a:off x="7912782" y="1973781"/>
            <a:ext cx="26670" cy="70485"/>
          </a:xfrm>
          <a:custGeom>
            <a:avLst/>
            <a:gdLst/>
            <a:ahLst/>
            <a:cxnLst/>
            <a:rect l="l" t="t" r="r" b="b"/>
            <a:pathLst>
              <a:path w="26670" h="70485">
                <a:moveTo>
                  <a:pt x="2147" y="70155"/>
                </a:moveTo>
                <a:lnTo>
                  <a:pt x="26129" y="0"/>
                </a:lnTo>
                <a:lnTo>
                  <a:pt x="0" y="69081"/>
                </a:lnTo>
                <a:lnTo>
                  <a:pt x="2147" y="7015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4" name="object 15114"/>
          <p:cNvSpPr/>
          <p:nvPr/>
        </p:nvSpPr>
        <p:spPr>
          <a:xfrm>
            <a:off x="7912782" y="1973423"/>
            <a:ext cx="26670" cy="69850"/>
          </a:xfrm>
          <a:custGeom>
            <a:avLst/>
            <a:gdLst/>
            <a:ahLst/>
            <a:cxnLst/>
            <a:rect l="l" t="t" r="r" b="b"/>
            <a:pathLst>
              <a:path w="26670" h="69850">
                <a:moveTo>
                  <a:pt x="26129" y="357"/>
                </a:moveTo>
                <a:lnTo>
                  <a:pt x="0" y="69439"/>
                </a:lnTo>
                <a:lnTo>
                  <a:pt x="23623" y="0"/>
                </a:lnTo>
                <a:lnTo>
                  <a:pt x="26129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5" name="object 15115"/>
          <p:cNvSpPr/>
          <p:nvPr/>
        </p:nvSpPr>
        <p:spPr>
          <a:xfrm>
            <a:off x="7910993" y="1973423"/>
            <a:ext cx="26034" cy="69850"/>
          </a:xfrm>
          <a:custGeom>
            <a:avLst/>
            <a:gdLst/>
            <a:ahLst/>
            <a:cxnLst/>
            <a:rect l="l" t="t" r="r" b="b"/>
            <a:pathLst>
              <a:path w="26034" h="69850">
                <a:moveTo>
                  <a:pt x="1789" y="69439"/>
                </a:moveTo>
                <a:lnTo>
                  <a:pt x="25413" y="0"/>
                </a:lnTo>
                <a:lnTo>
                  <a:pt x="0" y="68007"/>
                </a:lnTo>
                <a:lnTo>
                  <a:pt x="1789" y="6943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6" name="object 15116"/>
          <p:cNvSpPr/>
          <p:nvPr/>
        </p:nvSpPr>
        <p:spPr>
          <a:xfrm>
            <a:off x="7910993" y="1973423"/>
            <a:ext cx="26034" cy="68580"/>
          </a:xfrm>
          <a:custGeom>
            <a:avLst/>
            <a:gdLst/>
            <a:ahLst/>
            <a:cxnLst/>
            <a:rect l="l" t="t" r="r" b="b"/>
            <a:pathLst>
              <a:path w="26034" h="68580">
                <a:moveTo>
                  <a:pt x="25413" y="0"/>
                </a:moveTo>
                <a:lnTo>
                  <a:pt x="0" y="68007"/>
                </a:lnTo>
                <a:lnTo>
                  <a:pt x="23265" y="0"/>
                </a:lnTo>
                <a:lnTo>
                  <a:pt x="2541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7" name="object 15117"/>
          <p:cNvSpPr/>
          <p:nvPr/>
        </p:nvSpPr>
        <p:spPr>
          <a:xfrm>
            <a:off x="7909203" y="1973423"/>
            <a:ext cx="25400" cy="68580"/>
          </a:xfrm>
          <a:custGeom>
            <a:avLst/>
            <a:gdLst/>
            <a:ahLst/>
            <a:cxnLst/>
            <a:rect l="l" t="t" r="r" b="b"/>
            <a:pathLst>
              <a:path w="25400" h="68580">
                <a:moveTo>
                  <a:pt x="1789" y="68007"/>
                </a:moveTo>
                <a:lnTo>
                  <a:pt x="25055" y="0"/>
                </a:lnTo>
                <a:lnTo>
                  <a:pt x="0" y="66218"/>
                </a:lnTo>
                <a:lnTo>
                  <a:pt x="1789" y="6800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8" name="object 15118"/>
          <p:cNvSpPr/>
          <p:nvPr/>
        </p:nvSpPr>
        <p:spPr>
          <a:xfrm>
            <a:off x="7909203" y="1973423"/>
            <a:ext cx="25400" cy="66675"/>
          </a:xfrm>
          <a:custGeom>
            <a:avLst/>
            <a:gdLst/>
            <a:ahLst/>
            <a:cxnLst/>
            <a:rect l="l" t="t" r="r" b="b"/>
            <a:pathLst>
              <a:path w="25400" h="66675">
                <a:moveTo>
                  <a:pt x="25055" y="0"/>
                </a:moveTo>
                <a:lnTo>
                  <a:pt x="0" y="66218"/>
                </a:lnTo>
                <a:lnTo>
                  <a:pt x="22549" y="357"/>
                </a:lnTo>
                <a:lnTo>
                  <a:pt x="2505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9" name="object 15119"/>
          <p:cNvSpPr/>
          <p:nvPr/>
        </p:nvSpPr>
        <p:spPr>
          <a:xfrm>
            <a:off x="7907414" y="1973781"/>
            <a:ext cx="24765" cy="66040"/>
          </a:xfrm>
          <a:custGeom>
            <a:avLst/>
            <a:gdLst/>
            <a:ahLst/>
            <a:cxnLst/>
            <a:rect l="l" t="t" r="r" b="b"/>
            <a:pathLst>
              <a:path w="24765" h="66039">
                <a:moveTo>
                  <a:pt x="1789" y="65860"/>
                </a:moveTo>
                <a:lnTo>
                  <a:pt x="24339" y="0"/>
                </a:lnTo>
                <a:lnTo>
                  <a:pt x="0" y="64428"/>
                </a:lnTo>
                <a:lnTo>
                  <a:pt x="1789" y="6586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0" name="object 15120"/>
          <p:cNvSpPr/>
          <p:nvPr/>
        </p:nvSpPr>
        <p:spPr>
          <a:xfrm>
            <a:off x="7907414" y="1973781"/>
            <a:ext cx="24765" cy="64769"/>
          </a:xfrm>
          <a:custGeom>
            <a:avLst/>
            <a:gdLst/>
            <a:ahLst/>
            <a:cxnLst/>
            <a:rect l="l" t="t" r="r" b="b"/>
            <a:pathLst>
              <a:path w="24765" h="64769">
                <a:moveTo>
                  <a:pt x="24339" y="0"/>
                </a:moveTo>
                <a:lnTo>
                  <a:pt x="0" y="64428"/>
                </a:lnTo>
                <a:lnTo>
                  <a:pt x="21834" y="0"/>
                </a:lnTo>
                <a:lnTo>
                  <a:pt x="2433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1" name="object 15121"/>
          <p:cNvSpPr/>
          <p:nvPr/>
        </p:nvSpPr>
        <p:spPr>
          <a:xfrm>
            <a:off x="7905982" y="1973781"/>
            <a:ext cx="23495" cy="64769"/>
          </a:xfrm>
          <a:custGeom>
            <a:avLst/>
            <a:gdLst/>
            <a:ahLst/>
            <a:cxnLst/>
            <a:rect l="l" t="t" r="r" b="b"/>
            <a:pathLst>
              <a:path w="23495" h="64769">
                <a:moveTo>
                  <a:pt x="1431" y="64428"/>
                </a:moveTo>
                <a:lnTo>
                  <a:pt x="23265" y="0"/>
                </a:lnTo>
                <a:lnTo>
                  <a:pt x="0" y="62638"/>
                </a:lnTo>
                <a:lnTo>
                  <a:pt x="1431" y="6442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2" name="object 15122"/>
          <p:cNvSpPr/>
          <p:nvPr/>
        </p:nvSpPr>
        <p:spPr>
          <a:xfrm>
            <a:off x="7905982" y="1973781"/>
            <a:ext cx="23495" cy="62865"/>
          </a:xfrm>
          <a:custGeom>
            <a:avLst/>
            <a:gdLst/>
            <a:ahLst/>
            <a:cxnLst/>
            <a:rect l="l" t="t" r="r" b="b"/>
            <a:pathLst>
              <a:path w="23495" h="62864">
                <a:moveTo>
                  <a:pt x="23265" y="0"/>
                </a:moveTo>
                <a:lnTo>
                  <a:pt x="0" y="62638"/>
                </a:lnTo>
                <a:lnTo>
                  <a:pt x="21118" y="357"/>
                </a:lnTo>
                <a:lnTo>
                  <a:pt x="2326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3" name="object 15123"/>
          <p:cNvSpPr/>
          <p:nvPr/>
        </p:nvSpPr>
        <p:spPr>
          <a:xfrm>
            <a:off x="7904192" y="1974139"/>
            <a:ext cx="23495" cy="62865"/>
          </a:xfrm>
          <a:custGeom>
            <a:avLst/>
            <a:gdLst/>
            <a:ahLst/>
            <a:cxnLst/>
            <a:rect l="l" t="t" r="r" b="b"/>
            <a:pathLst>
              <a:path w="23495" h="62864">
                <a:moveTo>
                  <a:pt x="1789" y="62280"/>
                </a:moveTo>
                <a:lnTo>
                  <a:pt x="22907" y="0"/>
                </a:lnTo>
                <a:lnTo>
                  <a:pt x="0" y="60491"/>
                </a:lnTo>
                <a:lnTo>
                  <a:pt x="1789" y="6228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4" name="object 15124"/>
          <p:cNvSpPr/>
          <p:nvPr/>
        </p:nvSpPr>
        <p:spPr>
          <a:xfrm>
            <a:off x="7904192" y="1974139"/>
            <a:ext cx="23495" cy="60960"/>
          </a:xfrm>
          <a:custGeom>
            <a:avLst/>
            <a:gdLst/>
            <a:ahLst/>
            <a:cxnLst/>
            <a:rect l="l" t="t" r="r" b="b"/>
            <a:pathLst>
              <a:path w="23495" h="60960">
                <a:moveTo>
                  <a:pt x="22907" y="0"/>
                </a:moveTo>
                <a:lnTo>
                  <a:pt x="0" y="60491"/>
                </a:lnTo>
                <a:lnTo>
                  <a:pt x="20402" y="715"/>
                </a:lnTo>
                <a:lnTo>
                  <a:pt x="2290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5" name="object 15125"/>
          <p:cNvSpPr/>
          <p:nvPr/>
        </p:nvSpPr>
        <p:spPr>
          <a:xfrm>
            <a:off x="7903118" y="1974855"/>
            <a:ext cx="21590" cy="60325"/>
          </a:xfrm>
          <a:custGeom>
            <a:avLst/>
            <a:gdLst/>
            <a:ahLst/>
            <a:cxnLst/>
            <a:rect l="l" t="t" r="r" b="b"/>
            <a:pathLst>
              <a:path w="21590" h="60325">
                <a:moveTo>
                  <a:pt x="1073" y="59775"/>
                </a:moveTo>
                <a:lnTo>
                  <a:pt x="21476" y="0"/>
                </a:lnTo>
                <a:lnTo>
                  <a:pt x="0" y="57627"/>
                </a:lnTo>
                <a:lnTo>
                  <a:pt x="1073" y="5977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6" name="object 15126"/>
          <p:cNvSpPr/>
          <p:nvPr/>
        </p:nvSpPr>
        <p:spPr>
          <a:xfrm>
            <a:off x="7903118" y="1974855"/>
            <a:ext cx="21590" cy="57785"/>
          </a:xfrm>
          <a:custGeom>
            <a:avLst/>
            <a:gdLst/>
            <a:ahLst/>
            <a:cxnLst/>
            <a:rect l="l" t="t" r="r" b="b"/>
            <a:pathLst>
              <a:path w="21590" h="57785">
                <a:moveTo>
                  <a:pt x="21476" y="0"/>
                </a:moveTo>
                <a:lnTo>
                  <a:pt x="0" y="57627"/>
                </a:lnTo>
                <a:lnTo>
                  <a:pt x="19328" y="715"/>
                </a:lnTo>
                <a:lnTo>
                  <a:pt x="21476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7" name="object 15127"/>
          <p:cNvSpPr/>
          <p:nvPr/>
        </p:nvSpPr>
        <p:spPr>
          <a:xfrm>
            <a:off x="7901686" y="1975570"/>
            <a:ext cx="20955" cy="57150"/>
          </a:xfrm>
          <a:custGeom>
            <a:avLst/>
            <a:gdLst/>
            <a:ahLst/>
            <a:cxnLst/>
            <a:rect l="l" t="t" r="r" b="b"/>
            <a:pathLst>
              <a:path w="20954" h="57150">
                <a:moveTo>
                  <a:pt x="1431" y="56911"/>
                </a:moveTo>
                <a:lnTo>
                  <a:pt x="20760" y="0"/>
                </a:lnTo>
                <a:lnTo>
                  <a:pt x="0" y="54764"/>
                </a:lnTo>
                <a:lnTo>
                  <a:pt x="1431" y="569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8" name="object 15128"/>
          <p:cNvSpPr/>
          <p:nvPr/>
        </p:nvSpPr>
        <p:spPr>
          <a:xfrm>
            <a:off x="7901686" y="1975570"/>
            <a:ext cx="20955" cy="55244"/>
          </a:xfrm>
          <a:custGeom>
            <a:avLst/>
            <a:gdLst/>
            <a:ahLst/>
            <a:cxnLst/>
            <a:rect l="l" t="t" r="r" b="b"/>
            <a:pathLst>
              <a:path w="20954" h="55244">
                <a:moveTo>
                  <a:pt x="20760" y="0"/>
                </a:moveTo>
                <a:lnTo>
                  <a:pt x="0" y="54764"/>
                </a:lnTo>
                <a:lnTo>
                  <a:pt x="18612" y="715"/>
                </a:lnTo>
                <a:lnTo>
                  <a:pt x="2076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9" name="object 15129"/>
          <p:cNvSpPr/>
          <p:nvPr/>
        </p:nvSpPr>
        <p:spPr>
          <a:xfrm>
            <a:off x="7900613" y="1976286"/>
            <a:ext cx="19685" cy="54610"/>
          </a:xfrm>
          <a:custGeom>
            <a:avLst/>
            <a:gdLst/>
            <a:ahLst/>
            <a:cxnLst/>
            <a:rect l="l" t="t" r="r" b="b"/>
            <a:pathLst>
              <a:path w="19684" h="54610">
                <a:moveTo>
                  <a:pt x="1073" y="54048"/>
                </a:moveTo>
                <a:lnTo>
                  <a:pt x="19686" y="0"/>
                </a:lnTo>
                <a:lnTo>
                  <a:pt x="0" y="51900"/>
                </a:lnTo>
                <a:lnTo>
                  <a:pt x="1073" y="5404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0" name="object 15130"/>
          <p:cNvSpPr/>
          <p:nvPr/>
        </p:nvSpPr>
        <p:spPr>
          <a:xfrm>
            <a:off x="7900613" y="1976286"/>
            <a:ext cx="19685" cy="52069"/>
          </a:xfrm>
          <a:custGeom>
            <a:avLst/>
            <a:gdLst/>
            <a:ahLst/>
            <a:cxnLst/>
            <a:rect l="l" t="t" r="r" b="b"/>
            <a:pathLst>
              <a:path w="19684" h="52069">
                <a:moveTo>
                  <a:pt x="19686" y="0"/>
                </a:moveTo>
                <a:lnTo>
                  <a:pt x="0" y="51900"/>
                </a:lnTo>
                <a:lnTo>
                  <a:pt x="17180" y="1073"/>
                </a:lnTo>
                <a:lnTo>
                  <a:pt x="19686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1" name="object 15131"/>
          <p:cNvSpPr/>
          <p:nvPr/>
        </p:nvSpPr>
        <p:spPr>
          <a:xfrm>
            <a:off x="7899539" y="1977360"/>
            <a:ext cx="18415" cy="51435"/>
          </a:xfrm>
          <a:custGeom>
            <a:avLst/>
            <a:gdLst/>
            <a:ahLst/>
            <a:cxnLst/>
            <a:rect l="l" t="t" r="r" b="b"/>
            <a:pathLst>
              <a:path w="18415" h="51435">
                <a:moveTo>
                  <a:pt x="1073" y="50826"/>
                </a:moveTo>
                <a:lnTo>
                  <a:pt x="18254" y="0"/>
                </a:lnTo>
                <a:lnTo>
                  <a:pt x="0" y="48679"/>
                </a:lnTo>
                <a:lnTo>
                  <a:pt x="1073" y="5082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2" name="object 15132"/>
          <p:cNvSpPr/>
          <p:nvPr/>
        </p:nvSpPr>
        <p:spPr>
          <a:xfrm>
            <a:off x="7899539" y="1977360"/>
            <a:ext cx="18415" cy="48895"/>
          </a:xfrm>
          <a:custGeom>
            <a:avLst/>
            <a:gdLst/>
            <a:ahLst/>
            <a:cxnLst/>
            <a:rect l="l" t="t" r="r" b="b"/>
            <a:pathLst>
              <a:path w="18415" h="48894">
                <a:moveTo>
                  <a:pt x="18254" y="0"/>
                </a:moveTo>
                <a:lnTo>
                  <a:pt x="0" y="48679"/>
                </a:lnTo>
                <a:lnTo>
                  <a:pt x="16465" y="1073"/>
                </a:lnTo>
                <a:lnTo>
                  <a:pt x="18254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3" name="object 15133"/>
          <p:cNvSpPr/>
          <p:nvPr/>
        </p:nvSpPr>
        <p:spPr>
          <a:xfrm>
            <a:off x="7898823" y="1978434"/>
            <a:ext cx="17780" cy="47625"/>
          </a:xfrm>
          <a:custGeom>
            <a:avLst/>
            <a:gdLst/>
            <a:ahLst/>
            <a:cxnLst/>
            <a:rect l="l" t="t" r="r" b="b"/>
            <a:pathLst>
              <a:path w="17779" h="47625">
                <a:moveTo>
                  <a:pt x="715" y="47605"/>
                </a:moveTo>
                <a:lnTo>
                  <a:pt x="17180" y="0"/>
                </a:lnTo>
                <a:lnTo>
                  <a:pt x="0" y="45457"/>
                </a:lnTo>
                <a:lnTo>
                  <a:pt x="715" y="476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4" name="object 15134"/>
          <p:cNvSpPr/>
          <p:nvPr/>
        </p:nvSpPr>
        <p:spPr>
          <a:xfrm>
            <a:off x="7898823" y="1978434"/>
            <a:ext cx="17780" cy="45720"/>
          </a:xfrm>
          <a:custGeom>
            <a:avLst/>
            <a:gdLst/>
            <a:ahLst/>
            <a:cxnLst/>
            <a:rect l="l" t="t" r="r" b="b"/>
            <a:pathLst>
              <a:path w="17779" h="45719">
                <a:moveTo>
                  <a:pt x="17180" y="0"/>
                </a:moveTo>
                <a:lnTo>
                  <a:pt x="0" y="45457"/>
                </a:lnTo>
                <a:lnTo>
                  <a:pt x="15033" y="1431"/>
                </a:lnTo>
                <a:lnTo>
                  <a:pt x="1718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5" name="object 15135"/>
          <p:cNvSpPr/>
          <p:nvPr/>
        </p:nvSpPr>
        <p:spPr>
          <a:xfrm>
            <a:off x="7898107" y="1979866"/>
            <a:ext cx="15875" cy="44450"/>
          </a:xfrm>
          <a:custGeom>
            <a:avLst/>
            <a:gdLst/>
            <a:ahLst/>
            <a:cxnLst/>
            <a:rect l="l" t="t" r="r" b="b"/>
            <a:pathLst>
              <a:path w="15875" h="44450">
                <a:moveTo>
                  <a:pt x="715" y="44026"/>
                </a:moveTo>
                <a:lnTo>
                  <a:pt x="15749" y="0"/>
                </a:lnTo>
                <a:lnTo>
                  <a:pt x="0" y="41878"/>
                </a:lnTo>
                <a:lnTo>
                  <a:pt x="715" y="4402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6" name="object 15136"/>
          <p:cNvSpPr/>
          <p:nvPr/>
        </p:nvSpPr>
        <p:spPr>
          <a:xfrm>
            <a:off x="7898107" y="1979866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15749" y="0"/>
                </a:moveTo>
                <a:lnTo>
                  <a:pt x="0" y="41878"/>
                </a:lnTo>
                <a:lnTo>
                  <a:pt x="13601" y="1431"/>
                </a:lnTo>
                <a:lnTo>
                  <a:pt x="1574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7" name="object 15137"/>
          <p:cNvSpPr/>
          <p:nvPr/>
        </p:nvSpPr>
        <p:spPr>
          <a:xfrm>
            <a:off x="7897391" y="1981297"/>
            <a:ext cx="14604" cy="40640"/>
          </a:xfrm>
          <a:custGeom>
            <a:avLst/>
            <a:gdLst/>
            <a:ahLst/>
            <a:cxnLst/>
            <a:rect l="l" t="t" r="r" b="b"/>
            <a:pathLst>
              <a:path w="14604" h="40639">
                <a:moveTo>
                  <a:pt x="715" y="40446"/>
                </a:moveTo>
                <a:lnTo>
                  <a:pt x="14317" y="0"/>
                </a:lnTo>
                <a:lnTo>
                  <a:pt x="0" y="37941"/>
                </a:lnTo>
                <a:lnTo>
                  <a:pt x="715" y="404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8" name="object 15138"/>
          <p:cNvSpPr/>
          <p:nvPr/>
        </p:nvSpPr>
        <p:spPr>
          <a:xfrm>
            <a:off x="7897391" y="1981297"/>
            <a:ext cx="14604" cy="38100"/>
          </a:xfrm>
          <a:custGeom>
            <a:avLst/>
            <a:gdLst/>
            <a:ahLst/>
            <a:cxnLst/>
            <a:rect l="l" t="t" r="r" b="b"/>
            <a:pathLst>
              <a:path w="14604" h="38100">
                <a:moveTo>
                  <a:pt x="14317" y="0"/>
                </a:moveTo>
                <a:lnTo>
                  <a:pt x="0" y="37941"/>
                </a:lnTo>
                <a:lnTo>
                  <a:pt x="12527" y="1431"/>
                </a:lnTo>
                <a:lnTo>
                  <a:pt x="1431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9" name="object 15139"/>
          <p:cNvSpPr/>
          <p:nvPr/>
        </p:nvSpPr>
        <p:spPr>
          <a:xfrm>
            <a:off x="7897033" y="1982729"/>
            <a:ext cx="13335" cy="36830"/>
          </a:xfrm>
          <a:custGeom>
            <a:avLst/>
            <a:gdLst/>
            <a:ahLst/>
            <a:cxnLst/>
            <a:rect l="l" t="t" r="r" b="b"/>
            <a:pathLst>
              <a:path w="13334" h="36830">
                <a:moveTo>
                  <a:pt x="357" y="36509"/>
                </a:moveTo>
                <a:lnTo>
                  <a:pt x="12885" y="0"/>
                </a:lnTo>
                <a:lnTo>
                  <a:pt x="0" y="34361"/>
                </a:lnTo>
                <a:lnTo>
                  <a:pt x="357" y="3650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0" name="object 15140"/>
          <p:cNvSpPr/>
          <p:nvPr/>
        </p:nvSpPr>
        <p:spPr>
          <a:xfrm>
            <a:off x="7897033" y="1982729"/>
            <a:ext cx="13335" cy="34925"/>
          </a:xfrm>
          <a:custGeom>
            <a:avLst/>
            <a:gdLst/>
            <a:ahLst/>
            <a:cxnLst/>
            <a:rect l="l" t="t" r="r" b="b"/>
            <a:pathLst>
              <a:path w="13334" h="34925">
                <a:moveTo>
                  <a:pt x="12885" y="0"/>
                </a:moveTo>
                <a:lnTo>
                  <a:pt x="0" y="34361"/>
                </a:lnTo>
                <a:lnTo>
                  <a:pt x="11096" y="1431"/>
                </a:lnTo>
                <a:lnTo>
                  <a:pt x="1288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1" name="object 15141"/>
          <p:cNvSpPr/>
          <p:nvPr/>
        </p:nvSpPr>
        <p:spPr>
          <a:xfrm>
            <a:off x="7896676" y="1973423"/>
            <a:ext cx="76835" cy="76835"/>
          </a:xfrm>
          <a:custGeom>
            <a:avLst/>
            <a:gdLst/>
            <a:ahLst/>
            <a:cxnLst/>
            <a:rect l="l" t="t" r="r" b="b"/>
            <a:pathLst>
              <a:path w="76834" h="76835">
                <a:moveTo>
                  <a:pt x="73734" y="51542"/>
                </a:moveTo>
                <a:lnTo>
                  <a:pt x="74450" y="49395"/>
                </a:lnTo>
                <a:lnTo>
                  <a:pt x="75166" y="46889"/>
                </a:lnTo>
                <a:lnTo>
                  <a:pt x="75524" y="44742"/>
                </a:lnTo>
                <a:lnTo>
                  <a:pt x="75882" y="42236"/>
                </a:lnTo>
                <a:lnTo>
                  <a:pt x="76240" y="39730"/>
                </a:lnTo>
                <a:lnTo>
                  <a:pt x="76240" y="37583"/>
                </a:lnTo>
                <a:lnTo>
                  <a:pt x="75882" y="35077"/>
                </a:lnTo>
                <a:lnTo>
                  <a:pt x="75882" y="32572"/>
                </a:lnTo>
                <a:lnTo>
                  <a:pt x="75166" y="30424"/>
                </a:lnTo>
                <a:lnTo>
                  <a:pt x="74808" y="27919"/>
                </a:lnTo>
                <a:lnTo>
                  <a:pt x="74092" y="25771"/>
                </a:lnTo>
                <a:lnTo>
                  <a:pt x="73376" y="23623"/>
                </a:lnTo>
                <a:lnTo>
                  <a:pt x="72303" y="21476"/>
                </a:lnTo>
                <a:lnTo>
                  <a:pt x="71229" y="19328"/>
                </a:lnTo>
                <a:lnTo>
                  <a:pt x="69797" y="17180"/>
                </a:lnTo>
                <a:lnTo>
                  <a:pt x="68365" y="15391"/>
                </a:lnTo>
                <a:lnTo>
                  <a:pt x="66934" y="13243"/>
                </a:lnTo>
                <a:lnTo>
                  <a:pt x="65502" y="11453"/>
                </a:lnTo>
                <a:lnTo>
                  <a:pt x="63712" y="10022"/>
                </a:lnTo>
                <a:lnTo>
                  <a:pt x="61923" y="8232"/>
                </a:lnTo>
                <a:lnTo>
                  <a:pt x="59775" y="6800"/>
                </a:lnTo>
                <a:lnTo>
                  <a:pt x="57985" y="5726"/>
                </a:lnTo>
                <a:lnTo>
                  <a:pt x="55838" y="4295"/>
                </a:lnTo>
                <a:lnTo>
                  <a:pt x="53690" y="3579"/>
                </a:lnTo>
                <a:lnTo>
                  <a:pt x="51542" y="2505"/>
                </a:lnTo>
                <a:lnTo>
                  <a:pt x="49395" y="1789"/>
                </a:lnTo>
                <a:lnTo>
                  <a:pt x="46889" y="1073"/>
                </a:lnTo>
                <a:lnTo>
                  <a:pt x="44742" y="715"/>
                </a:lnTo>
                <a:lnTo>
                  <a:pt x="42236" y="357"/>
                </a:lnTo>
                <a:lnTo>
                  <a:pt x="39730" y="0"/>
                </a:lnTo>
                <a:lnTo>
                  <a:pt x="37583" y="0"/>
                </a:lnTo>
                <a:lnTo>
                  <a:pt x="35077" y="357"/>
                </a:lnTo>
                <a:lnTo>
                  <a:pt x="32572" y="357"/>
                </a:lnTo>
                <a:lnTo>
                  <a:pt x="30424" y="715"/>
                </a:lnTo>
                <a:lnTo>
                  <a:pt x="27919" y="1431"/>
                </a:lnTo>
                <a:lnTo>
                  <a:pt x="25771" y="2147"/>
                </a:lnTo>
                <a:lnTo>
                  <a:pt x="23623" y="2863"/>
                </a:lnTo>
                <a:lnTo>
                  <a:pt x="21118" y="3937"/>
                </a:lnTo>
                <a:lnTo>
                  <a:pt x="19328" y="5011"/>
                </a:lnTo>
                <a:lnTo>
                  <a:pt x="17180" y="6442"/>
                </a:lnTo>
                <a:lnTo>
                  <a:pt x="15033" y="7874"/>
                </a:lnTo>
                <a:lnTo>
                  <a:pt x="13243" y="9306"/>
                </a:lnTo>
                <a:lnTo>
                  <a:pt x="11453" y="10738"/>
                </a:lnTo>
                <a:lnTo>
                  <a:pt x="10022" y="12527"/>
                </a:lnTo>
                <a:lnTo>
                  <a:pt x="8232" y="14317"/>
                </a:lnTo>
                <a:lnTo>
                  <a:pt x="6800" y="16107"/>
                </a:lnTo>
                <a:lnTo>
                  <a:pt x="5726" y="18254"/>
                </a:lnTo>
                <a:lnTo>
                  <a:pt x="4295" y="20402"/>
                </a:lnTo>
                <a:lnTo>
                  <a:pt x="3221" y="22549"/>
                </a:lnTo>
                <a:lnTo>
                  <a:pt x="2505" y="24697"/>
                </a:lnTo>
                <a:lnTo>
                  <a:pt x="1789" y="26845"/>
                </a:lnTo>
                <a:lnTo>
                  <a:pt x="1073" y="29350"/>
                </a:lnTo>
                <a:lnTo>
                  <a:pt x="715" y="31498"/>
                </a:lnTo>
                <a:lnTo>
                  <a:pt x="357" y="34003"/>
                </a:lnTo>
                <a:lnTo>
                  <a:pt x="0" y="36509"/>
                </a:lnTo>
                <a:lnTo>
                  <a:pt x="0" y="38657"/>
                </a:lnTo>
                <a:lnTo>
                  <a:pt x="0" y="41162"/>
                </a:lnTo>
                <a:lnTo>
                  <a:pt x="357" y="43668"/>
                </a:lnTo>
                <a:lnTo>
                  <a:pt x="715" y="45815"/>
                </a:lnTo>
                <a:lnTo>
                  <a:pt x="1431" y="48321"/>
                </a:lnTo>
                <a:lnTo>
                  <a:pt x="2147" y="50469"/>
                </a:lnTo>
                <a:lnTo>
                  <a:pt x="2863" y="52616"/>
                </a:lnTo>
                <a:lnTo>
                  <a:pt x="3937" y="54764"/>
                </a:lnTo>
                <a:lnTo>
                  <a:pt x="5011" y="56911"/>
                </a:lnTo>
                <a:lnTo>
                  <a:pt x="6442" y="59059"/>
                </a:lnTo>
                <a:lnTo>
                  <a:pt x="7516" y="61207"/>
                </a:lnTo>
                <a:lnTo>
                  <a:pt x="9306" y="62996"/>
                </a:lnTo>
                <a:lnTo>
                  <a:pt x="10738" y="64786"/>
                </a:lnTo>
                <a:lnTo>
                  <a:pt x="12527" y="66218"/>
                </a:lnTo>
                <a:lnTo>
                  <a:pt x="14317" y="68007"/>
                </a:lnTo>
                <a:lnTo>
                  <a:pt x="16107" y="69439"/>
                </a:lnTo>
                <a:lnTo>
                  <a:pt x="18254" y="70513"/>
                </a:lnTo>
                <a:lnTo>
                  <a:pt x="20402" y="71945"/>
                </a:lnTo>
                <a:lnTo>
                  <a:pt x="22549" y="73019"/>
                </a:lnTo>
                <a:lnTo>
                  <a:pt x="24697" y="73734"/>
                </a:lnTo>
                <a:lnTo>
                  <a:pt x="26845" y="74450"/>
                </a:lnTo>
                <a:lnTo>
                  <a:pt x="29350" y="75166"/>
                </a:lnTo>
                <a:lnTo>
                  <a:pt x="31498" y="75524"/>
                </a:lnTo>
                <a:lnTo>
                  <a:pt x="34003" y="75882"/>
                </a:lnTo>
                <a:lnTo>
                  <a:pt x="36151" y="76240"/>
                </a:lnTo>
                <a:lnTo>
                  <a:pt x="38657" y="76240"/>
                </a:lnTo>
                <a:lnTo>
                  <a:pt x="41162" y="76240"/>
                </a:lnTo>
                <a:lnTo>
                  <a:pt x="43310" y="75882"/>
                </a:lnTo>
                <a:lnTo>
                  <a:pt x="45815" y="75524"/>
                </a:lnTo>
                <a:lnTo>
                  <a:pt x="48321" y="74808"/>
                </a:lnTo>
                <a:lnTo>
                  <a:pt x="50469" y="74092"/>
                </a:lnTo>
                <a:lnTo>
                  <a:pt x="52616" y="73376"/>
                </a:lnTo>
                <a:lnTo>
                  <a:pt x="54764" y="72303"/>
                </a:lnTo>
                <a:lnTo>
                  <a:pt x="56911" y="71229"/>
                </a:lnTo>
                <a:lnTo>
                  <a:pt x="59059" y="69797"/>
                </a:lnTo>
                <a:lnTo>
                  <a:pt x="60849" y="68723"/>
                </a:lnTo>
                <a:lnTo>
                  <a:pt x="62996" y="66934"/>
                </a:lnTo>
                <a:lnTo>
                  <a:pt x="64428" y="65502"/>
                </a:lnTo>
                <a:lnTo>
                  <a:pt x="66218" y="63712"/>
                </a:lnTo>
                <a:lnTo>
                  <a:pt x="67649" y="61923"/>
                </a:lnTo>
                <a:lnTo>
                  <a:pt x="69081" y="60133"/>
                </a:lnTo>
                <a:lnTo>
                  <a:pt x="70513" y="57985"/>
                </a:lnTo>
                <a:lnTo>
                  <a:pt x="71587" y="55838"/>
                </a:lnTo>
                <a:lnTo>
                  <a:pt x="73734" y="5154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2" name="object 15142"/>
          <p:cNvSpPr txBox="1"/>
          <p:nvPr/>
        </p:nvSpPr>
        <p:spPr>
          <a:xfrm rot="1200000">
            <a:off x="7887689" y="1983339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43" name="object 15143"/>
          <p:cNvSpPr/>
          <p:nvPr/>
        </p:nvSpPr>
        <p:spPr>
          <a:xfrm>
            <a:off x="7724508" y="4273165"/>
            <a:ext cx="80535" cy="8053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4" name="object 15144"/>
          <p:cNvSpPr txBox="1"/>
          <p:nvPr/>
        </p:nvSpPr>
        <p:spPr>
          <a:xfrm rot="1200000">
            <a:off x="7717669" y="4285228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45" name="object 15145"/>
          <p:cNvSpPr txBox="1"/>
          <p:nvPr/>
        </p:nvSpPr>
        <p:spPr>
          <a:xfrm rot="1200000">
            <a:off x="7793525" y="4380942"/>
            <a:ext cx="123735" cy="45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60"/>
              </a:lnSpc>
            </a:pPr>
            <a:r>
              <a:rPr sz="350" i="1" spc="-5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350">
              <a:latin typeface="Arial"/>
              <a:cs typeface="Arial"/>
            </a:endParaRPr>
          </a:p>
        </p:txBody>
      </p:sp>
      <p:sp>
        <p:nvSpPr>
          <p:cNvPr id="15146" name="object 15146"/>
          <p:cNvSpPr/>
          <p:nvPr/>
        </p:nvSpPr>
        <p:spPr>
          <a:xfrm>
            <a:off x="3686626" y="2804551"/>
            <a:ext cx="80535" cy="8053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7" name="object 15147"/>
          <p:cNvSpPr txBox="1"/>
          <p:nvPr/>
        </p:nvSpPr>
        <p:spPr>
          <a:xfrm rot="1200000">
            <a:off x="3679788" y="2816615"/>
            <a:ext cx="92057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48" name="object 15148"/>
          <p:cNvSpPr/>
          <p:nvPr/>
        </p:nvSpPr>
        <p:spPr>
          <a:xfrm>
            <a:off x="4049932" y="1941944"/>
            <a:ext cx="80535" cy="8051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9" name="object 15149"/>
          <p:cNvSpPr txBox="1"/>
          <p:nvPr/>
        </p:nvSpPr>
        <p:spPr>
          <a:xfrm rot="1200000">
            <a:off x="4043046" y="1954177"/>
            <a:ext cx="9250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95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5150" name="object 15150"/>
          <p:cNvSpPr/>
          <p:nvPr/>
        </p:nvSpPr>
        <p:spPr>
          <a:xfrm>
            <a:off x="7095991" y="1011435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51539" y="2427"/>
                </a:moveTo>
                <a:lnTo>
                  <a:pt x="10462" y="11831"/>
                </a:lnTo>
                <a:lnTo>
                  <a:pt x="0" y="39602"/>
                </a:lnTo>
                <a:lnTo>
                  <a:pt x="3373" y="53821"/>
                </a:lnTo>
                <a:lnTo>
                  <a:pt x="11831" y="65738"/>
                </a:lnTo>
                <a:lnTo>
                  <a:pt x="24661" y="73772"/>
                </a:lnTo>
                <a:lnTo>
                  <a:pt x="39602" y="76200"/>
                </a:lnTo>
                <a:lnTo>
                  <a:pt x="53821" y="72827"/>
                </a:lnTo>
                <a:lnTo>
                  <a:pt x="65738" y="64368"/>
                </a:lnTo>
                <a:lnTo>
                  <a:pt x="73772" y="51539"/>
                </a:lnTo>
                <a:lnTo>
                  <a:pt x="76200" y="36598"/>
                </a:lnTo>
                <a:lnTo>
                  <a:pt x="72827" y="22379"/>
                </a:lnTo>
                <a:lnTo>
                  <a:pt x="64368" y="10462"/>
                </a:lnTo>
                <a:lnTo>
                  <a:pt x="51539" y="24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1" name="object 15151"/>
          <p:cNvSpPr/>
          <p:nvPr/>
        </p:nvSpPr>
        <p:spPr>
          <a:xfrm>
            <a:off x="7117447" y="10118268"/>
            <a:ext cx="52705" cy="19685"/>
          </a:xfrm>
          <a:custGeom>
            <a:avLst/>
            <a:gdLst/>
            <a:ahLst/>
            <a:cxnLst/>
            <a:rect l="l" t="t" r="r" b="b"/>
            <a:pathLst>
              <a:path w="52704" h="19684">
                <a:moveTo>
                  <a:pt x="51184" y="17538"/>
                </a:moveTo>
                <a:lnTo>
                  <a:pt x="0" y="0"/>
                </a:lnTo>
                <a:lnTo>
                  <a:pt x="52258" y="19686"/>
                </a:lnTo>
                <a:lnTo>
                  <a:pt x="51184" y="1753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2" name="object 15152"/>
          <p:cNvSpPr/>
          <p:nvPr/>
        </p:nvSpPr>
        <p:spPr>
          <a:xfrm>
            <a:off x="7115300" y="10118268"/>
            <a:ext cx="54610" cy="19685"/>
          </a:xfrm>
          <a:custGeom>
            <a:avLst/>
            <a:gdLst/>
            <a:ahLst/>
            <a:cxnLst/>
            <a:rect l="l" t="t" r="r" b="b"/>
            <a:pathLst>
              <a:path w="54609" h="19684">
                <a:moveTo>
                  <a:pt x="2147" y="0"/>
                </a:moveTo>
                <a:lnTo>
                  <a:pt x="54406" y="19686"/>
                </a:lnTo>
                <a:lnTo>
                  <a:pt x="0" y="1431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3" name="object 15153"/>
          <p:cNvSpPr/>
          <p:nvPr/>
        </p:nvSpPr>
        <p:spPr>
          <a:xfrm>
            <a:off x="7115300" y="10119700"/>
            <a:ext cx="55244" cy="20955"/>
          </a:xfrm>
          <a:custGeom>
            <a:avLst/>
            <a:gdLst/>
            <a:ahLst/>
            <a:cxnLst/>
            <a:rect l="l" t="t" r="r" b="b"/>
            <a:pathLst>
              <a:path w="55245" h="20954">
                <a:moveTo>
                  <a:pt x="54406" y="18254"/>
                </a:moveTo>
                <a:lnTo>
                  <a:pt x="0" y="0"/>
                </a:lnTo>
                <a:lnTo>
                  <a:pt x="55122" y="20402"/>
                </a:lnTo>
                <a:lnTo>
                  <a:pt x="54406" y="1825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4" name="object 15154"/>
          <p:cNvSpPr/>
          <p:nvPr/>
        </p:nvSpPr>
        <p:spPr>
          <a:xfrm>
            <a:off x="7113510" y="10119700"/>
            <a:ext cx="57150" cy="20955"/>
          </a:xfrm>
          <a:custGeom>
            <a:avLst/>
            <a:gdLst/>
            <a:ahLst/>
            <a:cxnLst/>
            <a:rect l="l" t="t" r="r" b="b"/>
            <a:pathLst>
              <a:path w="57150" h="20954">
                <a:moveTo>
                  <a:pt x="1789" y="0"/>
                </a:moveTo>
                <a:lnTo>
                  <a:pt x="56911" y="20402"/>
                </a:lnTo>
                <a:lnTo>
                  <a:pt x="0" y="1073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5" name="object 15155"/>
          <p:cNvSpPr/>
          <p:nvPr/>
        </p:nvSpPr>
        <p:spPr>
          <a:xfrm>
            <a:off x="7113510" y="10120773"/>
            <a:ext cx="57785" cy="22225"/>
          </a:xfrm>
          <a:custGeom>
            <a:avLst/>
            <a:gdLst/>
            <a:ahLst/>
            <a:cxnLst/>
            <a:rect l="l" t="t" r="r" b="b"/>
            <a:pathLst>
              <a:path w="57784" h="22225">
                <a:moveTo>
                  <a:pt x="56911" y="19328"/>
                </a:moveTo>
                <a:lnTo>
                  <a:pt x="0" y="0"/>
                </a:lnTo>
                <a:lnTo>
                  <a:pt x="57627" y="21834"/>
                </a:lnTo>
                <a:lnTo>
                  <a:pt x="56911" y="1932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6" name="object 15156"/>
          <p:cNvSpPr/>
          <p:nvPr/>
        </p:nvSpPr>
        <p:spPr>
          <a:xfrm>
            <a:off x="7111362" y="10120773"/>
            <a:ext cx="60325" cy="22225"/>
          </a:xfrm>
          <a:custGeom>
            <a:avLst/>
            <a:gdLst/>
            <a:ahLst/>
            <a:cxnLst/>
            <a:rect l="l" t="t" r="r" b="b"/>
            <a:pathLst>
              <a:path w="60325" h="22225">
                <a:moveTo>
                  <a:pt x="2147" y="0"/>
                </a:moveTo>
                <a:lnTo>
                  <a:pt x="59775" y="21834"/>
                </a:lnTo>
                <a:lnTo>
                  <a:pt x="0" y="1431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7" name="object 15157"/>
          <p:cNvSpPr/>
          <p:nvPr/>
        </p:nvSpPr>
        <p:spPr>
          <a:xfrm>
            <a:off x="7111362" y="10122205"/>
            <a:ext cx="60325" cy="22860"/>
          </a:xfrm>
          <a:custGeom>
            <a:avLst/>
            <a:gdLst/>
            <a:ahLst/>
            <a:cxnLst/>
            <a:rect l="l" t="t" r="r" b="b"/>
            <a:pathLst>
              <a:path w="60325" h="22859">
                <a:moveTo>
                  <a:pt x="59775" y="20402"/>
                </a:moveTo>
                <a:lnTo>
                  <a:pt x="0" y="0"/>
                </a:lnTo>
                <a:lnTo>
                  <a:pt x="60133" y="22549"/>
                </a:lnTo>
                <a:lnTo>
                  <a:pt x="59775" y="2040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8" name="object 15158"/>
          <p:cNvSpPr/>
          <p:nvPr/>
        </p:nvSpPr>
        <p:spPr>
          <a:xfrm>
            <a:off x="7109573" y="10122205"/>
            <a:ext cx="62230" cy="22860"/>
          </a:xfrm>
          <a:custGeom>
            <a:avLst/>
            <a:gdLst/>
            <a:ahLst/>
            <a:cxnLst/>
            <a:rect l="l" t="t" r="r" b="b"/>
            <a:pathLst>
              <a:path w="62229" h="22859">
                <a:moveTo>
                  <a:pt x="1789" y="0"/>
                </a:moveTo>
                <a:lnTo>
                  <a:pt x="61923" y="22549"/>
                </a:lnTo>
                <a:lnTo>
                  <a:pt x="0" y="1431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9" name="object 15159"/>
          <p:cNvSpPr/>
          <p:nvPr/>
        </p:nvSpPr>
        <p:spPr>
          <a:xfrm>
            <a:off x="7109573" y="10123637"/>
            <a:ext cx="62865" cy="24130"/>
          </a:xfrm>
          <a:custGeom>
            <a:avLst/>
            <a:gdLst/>
            <a:ahLst/>
            <a:cxnLst/>
            <a:rect l="l" t="t" r="r" b="b"/>
            <a:pathLst>
              <a:path w="62865" h="24129">
                <a:moveTo>
                  <a:pt x="61923" y="21118"/>
                </a:moveTo>
                <a:lnTo>
                  <a:pt x="0" y="0"/>
                </a:lnTo>
                <a:lnTo>
                  <a:pt x="62638" y="23623"/>
                </a:lnTo>
                <a:lnTo>
                  <a:pt x="61923" y="2111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0" name="object 15160"/>
          <p:cNvSpPr/>
          <p:nvPr/>
        </p:nvSpPr>
        <p:spPr>
          <a:xfrm>
            <a:off x="7107783" y="10123637"/>
            <a:ext cx="64769" cy="24130"/>
          </a:xfrm>
          <a:custGeom>
            <a:avLst/>
            <a:gdLst/>
            <a:ahLst/>
            <a:cxnLst/>
            <a:rect l="l" t="t" r="r" b="b"/>
            <a:pathLst>
              <a:path w="64770" h="24129">
                <a:moveTo>
                  <a:pt x="1789" y="0"/>
                </a:moveTo>
                <a:lnTo>
                  <a:pt x="64428" y="23623"/>
                </a:lnTo>
                <a:lnTo>
                  <a:pt x="0" y="1789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1" name="object 15161"/>
          <p:cNvSpPr/>
          <p:nvPr/>
        </p:nvSpPr>
        <p:spPr>
          <a:xfrm>
            <a:off x="7107783" y="10125426"/>
            <a:ext cx="64769" cy="24130"/>
          </a:xfrm>
          <a:custGeom>
            <a:avLst/>
            <a:gdLst/>
            <a:ahLst/>
            <a:cxnLst/>
            <a:rect l="l" t="t" r="r" b="b"/>
            <a:pathLst>
              <a:path w="64770" h="24129">
                <a:moveTo>
                  <a:pt x="64428" y="21834"/>
                </a:moveTo>
                <a:lnTo>
                  <a:pt x="0" y="0"/>
                </a:lnTo>
                <a:lnTo>
                  <a:pt x="64428" y="23981"/>
                </a:lnTo>
                <a:lnTo>
                  <a:pt x="64428" y="2183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2" name="object 15162"/>
          <p:cNvSpPr/>
          <p:nvPr/>
        </p:nvSpPr>
        <p:spPr>
          <a:xfrm>
            <a:off x="7106352" y="10125426"/>
            <a:ext cx="66040" cy="24130"/>
          </a:xfrm>
          <a:custGeom>
            <a:avLst/>
            <a:gdLst/>
            <a:ahLst/>
            <a:cxnLst/>
            <a:rect l="l" t="t" r="r" b="b"/>
            <a:pathLst>
              <a:path w="66040" h="24129">
                <a:moveTo>
                  <a:pt x="1431" y="0"/>
                </a:moveTo>
                <a:lnTo>
                  <a:pt x="65860" y="23981"/>
                </a:lnTo>
                <a:lnTo>
                  <a:pt x="0" y="1431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3" name="object 15163"/>
          <p:cNvSpPr/>
          <p:nvPr/>
        </p:nvSpPr>
        <p:spPr>
          <a:xfrm>
            <a:off x="7106352" y="10126858"/>
            <a:ext cx="66675" cy="25400"/>
          </a:xfrm>
          <a:custGeom>
            <a:avLst/>
            <a:gdLst/>
            <a:ahLst/>
            <a:cxnLst/>
            <a:rect l="l" t="t" r="r" b="b"/>
            <a:pathLst>
              <a:path w="66675" h="25400">
                <a:moveTo>
                  <a:pt x="65860" y="22549"/>
                </a:moveTo>
                <a:lnTo>
                  <a:pt x="0" y="0"/>
                </a:lnTo>
                <a:lnTo>
                  <a:pt x="66218" y="25055"/>
                </a:lnTo>
                <a:lnTo>
                  <a:pt x="65860" y="2254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4" name="object 15164"/>
          <p:cNvSpPr/>
          <p:nvPr/>
        </p:nvSpPr>
        <p:spPr>
          <a:xfrm>
            <a:off x="7104562" y="10126858"/>
            <a:ext cx="68580" cy="25400"/>
          </a:xfrm>
          <a:custGeom>
            <a:avLst/>
            <a:gdLst/>
            <a:ahLst/>
            <a:cxnLst/>
            <a:rect l="l" t="t" r="r" b="b"/>
            <a:pathLst>
              <a:path w="68579" h="25400">
                <a:moveTo>
                  <a:pt x="1789" y="0"/>
                </a:moveTo>
                <a:lnTo>
                  <a:pt x="68007" y="25055"/>
                </a:lnTo>
                <a:lnTo>
                  <a:pt x="0" y="1789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5" name="object 15165"/>
          <p:cNvSpPr/>
          <p:nvPr/>
        </p:nvSpPr>
        <p:spPr>
          <a:xfrm>
            <a:off x="7104562" y="10128648"/>
            <a:ext cx="68580" cy="26034"/>
          </a:xfrm>
          <a:custGeom>
            <a:avLst/>
            <a:gdLst/>
            <a:ahLst/>
            <a:cxnLst/>
            <a:rect l="l" t="t" r="r" b="b"/>
            <a:pathLst>
              <a:path w="68579" h="26034">
                <a:moveTo>
                  <a:pt x="68007" y="23265"/>
                </a:moveTo>
                <a:lnTo>
                  <a:pt x="0" y="0"/>
                </a:lnTo>
                <a:lnTo>
                  <a:pt x="68007" y="25771"/>
                </a:lnTo>
                <a:lnTo>
                  <a:pt x="68007" y="2326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6" name="object 15166"/>
          <p:cNvSpPr/>
          <p:nvPr/>
        </p:nvSpPr>
        <p:spPr>
          <a:xfrm>
            <a:off x="7103130" y="10128648"/>
            <a:ext cx="69850" cy="26034"/>
          </a:xfrm>
          <a:custGeom>
            <a:avLst/>
            <a:gdLst/>
            <a:ahLst/>
            <a:cxnLst/>
            <a:rect l="l" t="t" r="r" b="b"/>
            <a:pathLst>
              <a:path w="69850" h="26034">
                <a:moveTo>
                  <a:pt x="1431" y="0"/>
                </a:moveTo>
                <a:lnTo>
                  <a:pt x="69439" y="25771"/>
                </a:lnTo>
                <a:lnTo>
                  <a:pt x="0" y="2147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7" name="object 15167"/>
          <p:cNvSpPr/>
          <p:nvPr/>
        </p:nvSpPr>
        <p:spPr>
          <a:xfrm>
            <a:off x="7103130" y="10130796"/>
            <a:ext cx="69850" cy="26034"/>
          </a:xfrm>
          <a:custGeom>
            <a:avLst/>
            <a:gdLst/>
            <a:ahLst/>
            <a:cxnLst/>
            <a:rect l="l" t="t" r="r" b="b"/>
            <a:pathLst>
              <a:path w="69850" h="26034">
                <a:moveTo>
                  <a:pt x="69439" y="23623"/>
                </a:moveTo>
                <a:lnTo>
                  <a:pt x="0" y="0"/>
                </a:lnTo>
                <a:lnTo>
                  <a:pt x="69081" y="25771"/>
                </a:lnTo>
                <a:lnTo>
                  <a:pt x="69439" y="2362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8" name="object 15168"/>
          <p:cNvSpPr/>
          <p:nvPr/>
        </p:nvSpPr>
        <p:spPr>
          <a:xfrm>
            <a:off x="7102057" y="10130796"/>
            <a:ext cx="70485" cy="26034"/>
          </a:xfrm>
          <a:custGeom>
            <a:avLst/>
            <a:gdLst/>
            <a:ahLst/>
            <a:cxnLst/>
            <a:rect l="l" t="t" r="r" b="b"/>
            <a:pathLst>
              <a:path w="70484" h="26034">
                <a:moveTo>
                  <a:pt x="1073" y="0"/>
                </a:moveTo>
                <a:lnTo>
                  <a:pt x="70155" y="25771"/>
                </a:lnTo>
                <a:lnTo>
                  <a:pt x="0" y="1789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9" name="object 15169"/>
          <p:cNvSpPr/>
          <p:nvPr/>
        </p:nvSpPr>
        <p:spPr>
          <a:xfrm>
            <a:off x="7102057" y="10132586"/>
            <a:ext cx="70485" cy="26670"/>
          </a:xfrm>
          <a:custGeom>
            <a:avLst/>
            <a:gdLst/>
            <a:ahLst/>
            <a:cxnLst/>
            <a:rect l="l" t="t" r="r" b="b"/>
            <a:pathLst>
              <a:path w="70484" h="26670">
                <a:moveTo>
                  <a:pt x="70155" y="23981"/>
                </a:moveTo>
                <a:lnTo>
                  <a:pt x="0" y="0"/>
                </a:lnTo>
                <a:lnTo>
                  <a:pt x="69797" y="26487"/>
                </a:lnTo>
                <a:lnTo>
                  <a:pt x="70155" y="2398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0" name="object 15170"/>
          <p:cNvSpPr/>
          <p:nvPr/>
        </p:nvSpPr>
        <p:spPr>
          <a:xfrm>
            <a:off x="7100624" y="10132586"/>
            <a:ext cx="71755" cy="26670"/>
          </a:xfrm>
          <a:custGeom>
            <a:avLst/>
            <a:gdLst/>
            <a:ahLst/>
            <a:cxnLst/>
            <a:rect l="l" t="t" r="r" b="b"/>
            <a:pathLst>
              <a:path w="71754" h="26670">
                <a:moveTo>
                  <a:pt x="1431" y="0"/>
                </a:moveTo>
                <a:lnTo>
                  <a:pt x="71229" y="26487"/>
                </a:lnTo>
                <a:lnTo>
                  <a:pt x="0" y="2147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1" name="object 15171"/>
          <p:cNvSpPr/>
          <p:nvPr/>
        </p:nvSpPr>
        <p:spPr>
          <a:xfrm>
            <a:off x="7100624" y="10134733"/>
            <a:ext cx="71755" cy="27305"/>
          </a:xfrm>
          <a:custGeom>
            <a:avLst/>
            <a:gdLst/>
            <a:ahLst/>
            <a:cxnLst/>
            <a:rect l="l" t="t" r="r" b="b"/>
            <a:pathLst>
              <a:path w="71754" h="27304">
                <a:moveTo>
                  <a:pt x="71229" y="24339"/>
                </a:moveTo>
                <a:lnTo>
                  <a:pt x="0" y="0"/>
                </a:lnTo>
                <a:lnTo>
                  <a:pt x="70871" y="26845"/>
                </a:lnTo>
                <a:lnTo>
                  <a:pt x="71229" y="2433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2" name="object 15172"/>
          <p:cNvSpPr/>
          <p:nvPr/>
        </p:nvSpPr>
        <p:spPr>
          <a:xfrm>
            <a:off x="7099551" y="10134733"/>
            <a:ext cx="72390" cy="27305"/>
          </a:xfrm>
          <a:custGeom>
            <a:avLst/>
            <a:gdLst/>
            <a:ahLst/>
            <a:cxnLst/>
            <a:rect l="l" t="t" r="r" b="b"/>
            <a:pathLst>
              <a:path w="72390" h="27304">
                <a:moveTo>
                  <a:pt x="1073" y="0"/>
                </a:moveTo>
                <a:lnTo>
                  <a:pt x="71945" y="26845"/>
                </a:lnTo>
                <a:lnTo>
                  <a:pt x="0" y="2147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3" name="object 15173"/>
          <p:cNvSpPr/>
          <p:nvPr/>
        </p:nvSpPr>
        <p:spPr>
          <a:xfrm>
            <a:off x="7099551" y="10136881"/>
            <a:ext cx="72390" cy="27305"/>
          </a:xfrm>
          <a:custGeom>
            <a:avLst/>
            <a:gdLst/>
            <a:ahLst/>
            <a:cxnLst/>
            <a:rect l="l" t="t" r="r" b="b"/>
            <a:pathLst>
              <a:path w="72390" h="27304">
                <a:moveTo>
                  <a:pt x="71945" y="24697"/>
                </a:moveTo>
                <a:lnTo>
                  <a:pt x="0" y="0"/>
                </a:lnTo>
                <a:lnTo>
                  <a:pt x="71229" y="26845"/>
                </a:lnTo>
                <a:lnTo>
                  <a:pt x="71945" y="2469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4" name="object 15174"/>
          <p:cNvSpPr/>
          <p:nvPr/>
        </p:nvSpPr>
        <p:spPr>
          <a:xfrm>
            <a:off x="7098835" y="10136881"/>
            <a:ext cx="72390" cy="27305"/>
          </a:xfrm>
          <a:custGeom>
            <a:avLst/>
            <a:gdLst/>
            <a:ahLst/>
            <a:cxnLst/>
            <a:rect l="l" t="t" r="r" b="b"/>
            <a:pathLst>
              <a:path w="72390" h="27304">
                <a:moveTo>
                  <a:pt x="715" y="0"/>
                </a:moveTo>
                <a:lnTo>
                  <a:pt x="71945" y="26845"/>
                </a:lnTo>
                <a:lnTo>
                  <a:pt x="0" y="2147"/>
                </a:lnTo>
                <a:lnTo>
                  <a:pt x="71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5" name="object 15175"/>
          <p:cNvSpPr/>
          <p:nvPr/>
        </p:nvSpPr>
        <p:spPr>
          <a:xfrm>
            <a:off x="7098835" y="10139028"/>
            <a:ext cx="72390" cy="27305"/>
          </a:xfrm>
          <a:custGeom>
            <a:avLst/>
            <a:gdLst/>
            <a:ahLst/>
            <a:cxnLst/>
            <a:rect l="l" t="t" r="r" b="b"/>
            <a:pathLst>
              <a:path w="72390" h="27304">
                <a:moveTo>
                  <a:pt x="71945" y="24697"/>
                </a:moveTo>
                <a:lnTo>
                  <a:pt x="0" y="0"/>
                </a:lnTo>
                <a:lnTo>
                  <a:pt x="71229" y="26845"/>
                </a:lnTo>
                <a:lnTo>
                  <a:pt x="71945" y="2469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6" name="object 15176"/>
          <p:cNvSpPr/>
          <p:nvPr/>
        </p:nvSpPr>
        <p:spPr>
          <a:xfrm>
            <a:off x="7098119" y="10139028"/>
            <a:ext cx="72390" cy="27305"/>
          </a:xfrm>
          <a:custGeom>
            <a:avLst/>
            <a:gdLst/>
            <a:ahLst/>
            <a:cxnLst/>
            <a:rect l="l" t="t" r="r" b="b"/>
            <a:pathLst>
              <a:path w="72390" h="27304">
                <a:moveTo>
                  <a:pt x="715" y="0"/>
                </a:moveTo>
                <a:lnTo>
                  <a:pt x="71945" y="26845"/>
                </a:lnTo>
                <a:lnTo>
                  <a:pt x="0" y="2505"/>
                </a:lnTo>
                <a:lnTo>
                  <a:pt x="71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7" name="object 15177"/>
          <p:cNvSpPr/>
          <p:nvPr/>
        </p:nvSpPr>
        <p:spPr>
          <a:xfrm>
            <a:off x="7098119" y="10141534"/>
            <a:ext cx="72390" cy="27305"/>
          </a:xfrm>
          <a:custGeom>
            <a:avLst/>
            <a:gdLst/>
            <a:ahLst/>
            <a:cxnLst/>
            <a:rect l="l" t="t" r="r" b="b"/>
            <a:pathLst>
              <a:path w="72390" h="27304">
                <a:moveTo>
                  <a:pt x="71945" y="24339"/>
                </a:moveTo>
                <a:lnTo>
                  <a:pt x="0" y="0"/>
                </a:lnTo>
                <a:lnTo>
                  <a:pt x="70871" y="26845"/>
                </a:lnTo>
                <a:lnTo>
                  <a:pt x="71945" y="2433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8" name="object 15178"/>
          <p:cNvSpPr/>
          <p:nvPr/>
        </p:nvSpPr>
        <p:spPr>
          <a:xfrm>
            <a:off x="7097403" y="10141534"/>
            <a:ext cx="71755" cy="27305"/>
          </a:xfrm>
          <a:custGeom>
            <a:avLst/>
            <a:gdLst/>
            <a:ahLst/>
            <a:cxnLst/>
            <a:rect l="l" t="t" r="r" b="b"/>
            <a:pathLst>
              <a:path w="71754" h="27304">
                <a:moveTo>
                  <a:pt x="715" y="0"/>
                </a:moveTo>
                <a:lnTo>
                  <a:pt x="71587" y="26845"/>
                </a:lnTo>
                <a:lnTo>
                  <a:pt x="0" y="2147"/>
                </a:lnTo>
                <a:lnTo>
                  <a:pt x="71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9" name="object 15179"/>
          <p:cNvSpPr/>
          <p:nvPr/>
        </p:nvSpPr>
        <p:spPr>
          <a:xfrm>
            <a:off x="7097403" y="10143681"/>
            <a:ext cx="71755" cy="27305"/>
          </a:xfrm>
          <a:custGeom>
            <a:avLst/>
            <a:gdLst/>
            <a:ahLst/>
            <a:cxnLst/>
            <a:rect l="l" t="t" r="r" b="b"/>
            <a:pathLst>
              <a:path w="71754" h="27304">
                <a:moveTo>
                  <a:pt x="71587" y="24697"/>
                </a:moveTo>
                <a:lnTo>
                  <a:pt x="0" y="0"/>
                </a:lnTo>
                <a:lnTo>
                  <a:pt x="70513" y="26845"/>
                </a:lnTo>
                <a:lnTo>
                  <a:pt x="71587" y="2469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0" name="object 15180"/>
          <p:cNvSpPr/>
          <p:nvPr/>
        </p:nvSpPr>
        <p:spPr>
          <a:xfrm>
            <a:off x="7096687" y="10143681"/>
            <a:ext cx="71755" cy="27305"/>
          </a:xfrm>
          <a:custGeom>
            <a:avLst/>
            <a:gdLst/>
            <a:ahLst/>
            <a:cxnLst/>
            <a:rect l="l" t="t" r="r" b="b"/>
            <a:pathLst>
              <a:path w="71754" h="27304">
                <a:moveTo>
                  <a:pt x="715" y="0"/>
                </a:moveTo>
                <a:lnTo>
                  <a:pt x="71229" y="26845"/>
                </a:lnTo>
                <a:lnTo>
                  <a:pt x="0" y="2505"/>
                </a:lnTo>
                <a:lnTo>
                  <a:pt x="71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1" name="object 15181"/>
          <p:cNvSpPr/>
          <p:nvPr/>
        </p:nvSpPr>
        <p:spPr>
          <a:xfrm>
            <a:off x="7096687" y="10146187"/>
            <a:ext cx="71755" cy="26670"/>
          </a:xfrm>
          <a:custGeom>
            <a:avLst/>
            <a:gdLst/>
            <a:ahLst/>
            <a:cxnLst/>
            <a:rect l="l" t="t" r="r" b="b"/>
            <a:pathLst>
              <a:path w="71754" h="26670">
                <a:moveTo>
                  <a:pt x="71229" y="24339"/>
                </a:moveTo>
                <a:lnTo>
                  <a:pt x="0" y="0"/>
                </a:lnTo>
                <a:lnTo>
                  <a:pt x="70155" y="26129"/>
                </a:lnTo>
                <a:lnTo>
                  <a:pt x="71229" y="2433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2" name="object 15182"/>
          <p:cNvSpPr/>
          <p:nvPr/>
        </p:nvSpPr>
        <p:spPr>
          <a:xfrm>
            <a:off x="7096687" y="10146187"/>
            <a:ext cx="70485" cy="26670"/>
          </a:xfrm>
          <a:custGeom>
            <a:avLst/>
            <a:gdLst/>
            <a:ahLst/>
            <a:cxnLst/>
            <a:rect l="l" t="t" r="r" b="b"/>
            <a:pathLst>
              <a:path w="70484" h="26670">
                <a:moveTo>
                  <a:pt x="0" y="0"/>
                </a:moveTo>
                <a:lnTo>
                  <a:pt x="70155" y="26129"/>
                </a:lnTo>
                <a:lnTo>
                  <a:pt x="0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3" name="object 15183"/>
          <p:cNvSpPr/>
          <p:nvPr/>
        </p:nvSpPr>
        <p:spPr>
          <a:xfrm>
            <a:off x="7096687" y="10148334"/>
            <a:ext cx="70485" cy="26670"/>
          </a:xfrm>
          <a:custGeom>
            <a:avLst/>
            <a:gdLst/>
            <a:ahLst/>
            <a:cxnLst/>
            <a:rect l="l" t="t" r="r" b="b"/>
            <a:pathLst>
              <a:path w="70484" h="26670">
                <a:moveTo>
                  <a:pt x="70155" y="23981"/>
                </a:moveTo>
                <a:lnTo>
                  <a:pt x="0" y="0"/>
                </a:lnTo>
                <a:lnTo>
                  <a:pt x="68723" y="26129"/>
                </a:lnTo>
                <a:lnTo>
                  <a:pt x="70155" y="2398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4" name="object 15184"/>
          <p:cNvSpPr/>
          <p:nvPr/>
        </p:nvSpPr>
        <p:spPr>
          <a:xfrm>
            <a:off x="7096329" y="10148334"/>
            <a:ext cx="69215" cy="26670"/>
          </a:xfrm>
          <a:custGeom>
            <a:avLst/>
            <a:gdLst/>
            <a:ahLst/>
            <a:cxnLst/>
            <a:rect l="l" t="t" r="r" b="b"/>
            <a:pathLst>
              <a:path w="69215" h="26670">
                <a:moveTo>
                  <a:pt x="357" y="0"/>
                </a:moveTo>
                <a:lnTo>
                  <a:pt x="69081" y="26129"/>
                </a:lnTo>
                <a:lnTo>
                  <a:pt x="0" y="2505"/>
                </a:lnTo>
                <a:lnTo>
                  <a:pt x="35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5" name="object 15185"/>
          <p:cNvSpPr/>
          <p:nvPr/>
        </p:nvSpPr>
        <p:spPr>
          <a:xfrm>
            <a:off x="7096329" y="10150840"/>
            <a:ext cx="69215" cy="26034"/>
          </a:xfrm>
          <a:custGeom>
            <a:avLst/>
            <a:gdLst/>
            <a:ahLst/>
            <a:cxnLst/>
            <a:rect l="l" t="t" r="r" b="b"/>
            <a:pathLst>
              <a:path w="69215" h="26034">
                <a:moveTo>
                  <a:pt x="69081" y="23623"/>
                </a:moveTo>
                <a:lnTo>
                  <a:pt x="0" y="0"/>
                </a:lnTo>
                <a:lnTo>
                  <a:pt x="67649" y="25413"/>
                </a:lnTo>
                <a:lnTo>
                  <a:pt x="69081" y="2362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6" name="object 15186"/>
          <p:cNvSpPr/>
          <p:nvPr/>
        </p:nvSpPr>
        <p:spPr>
          <a:xfrm>
            <a:off x="7096329" y="10150840"/>
            <a:ext cx="67945" cy="26034"/>
          </a:xfrm>
          <a:custGeom>
            <a:avLst/>
            <a:gdLst/>
            <a:ahLst/>
            <a:cxnLst/>
            <a:rect l="l" t="t" r="r" b="b"/>
            <a:pathLst>
              <a:path w="67945" h="26034">
                <a:moveTo>
                  <a:pt x="0" y="0"/>
                </a:moveTo>
                <a:lnTo>
                  <a:pt x="67649" y="25413"/>
                </a:lnTo>
                <a:lnTo>
                  <a:pt x="0" y="25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7" name="object 15187"/>
          <p:cNvSpPr/>
          <p:nvPr/>
        </p:nvSpPr>
        <p:spPr>
          <a:xfrm>
            <a:off x="7096329" y="10153346"/>
            <a:ext cx="67945" cy="24765"/>
          </a:xfrm>
          <a:custGeom>
            <a:avLst/>
            <a:gdLst/>
            <a:ahLst/>
            <a:cxnLst/>
            <a:rect l="l" t="t" r="r" b="b"/>
            <a:pathLst>
              <a:path w="67945" h="24765">
                <a:moveTo>
                  <a:pt x="67649" y="22907"/>
                </a:moveTo>
                <a:lnTo>
                  <a:pt x="0" y="0"/>
                </a:lnTo>
                <a:lnTo>
                  <a:pt x="66218" y="24697"/>
                </a:lnTo>
                <a:lnTo>
                  <a:pt x="67649" y="2290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8" name="object 15188"/>
          <p:cNvSpPr/>
          <p:nvPr/>
        </p:nvSpPr>
        <p:spPr>
          <a:xfrm>
            <a:off x="7096329" y="10153346"/>
            <a:ext cx="66675" cy="24765"/>
          </a:xfrm>
          <a:custGeom>
            <a:avLst/>
            <a:gdLst/>
            <a:ahLst/>
            <a:cxnLst/>
            <a:rect l="l" t="t" r="r" b="b"/>
            <a:pathLst>
              <a:path w="66675" h="24765">
                <a:moveTo>
                  <a:pt x="0" y="0"/>
                </a:moveTo>
                <a:lnTo>
                  <a:pt x="66218" y="24697"/>
                </a:lnTo>
                <a:lnTo>
                  <a:pt x="0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9" name="object 15189"/>
          <p:cNvSpPr/>
          <p:nvPr/>
        </p:nvSpPr>
        <p:spPr>
          <a:xfrm>
            <a:off x="7096329" y="10155494"/>
            <a:ext cx="66675" cy="24765"/>
          </a:xfrm>
          <a:custGeom>
            <a:avLst/>
            <a:gdLst/>
            <a:ahLst/>
            <a:cxnLst/>
            <a:rect l="l" t="t" r="r" b="b"/>
            <a:pathLst>
              <a:path w="66675" h="24765">
                <a:moveTo>
                  <a:pt x="66218" y="22549"/>
                </a:moveTo>
                <a:lnTo>
                  <a:pt x="0" y="0"/>
                </a:lnTo>
                <a:lnTo>
                  <a:pt x="64428" y="24339"/>
                </a:lnTo>
                <a:lnTo>
                  <a:pt x="66218" y="2254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0" name="object 15190"/>
          <p:cNvSpPr/>
          <p:nvPr/>
        </p:nvSpPr>
        <p:spPr>
          <a:xfrm>
            <a:off x="7096329" y="10155494"/>
            <a:ext cx="64769" cy="24765"/>
          </a:xfrm>
          <a:custGeom>
            <a:avLst/>
            <a:gdLst/>
            <a:ahLst/>
            <a:cxnLst/>
            <a:rect l="l" t="t" r="r" b="b"/>
            <a:pathLst>
              <a:path w="64770" h="24765">
                <a:moveTo>
                  <a:pt x="0" y="0"/>
                </a:moveTo>
                <a:lnTo>
                  <a:pt x="64428" y="24339"/>
                </a:lnTo>
                <a:lnTo>
                  <a:pt x="357" y="25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1" name="object 15191"/>
          <p:cNvSpPr/>
          <p:nvPr/>
        </p:nvSpPr>
        <p:spPr>
          <a:xfrm>
            <a:off x="7096687" y="10157999"/>
            <a:ext cx="64135" cy="24130"/>
          </a:xfrm>
          <a:custGeom>
            <a:avLst/>
            <a:gdLst/>
            <a:ahLst/>
            <a:cxnLst/>
            <a:rect l="l" t="t" r="r" b="b"/>
            <a:pathLst>
              <a:path w="64134" h="24129">
                <a:moveTo>
                  <a:pt x="64070" y="21834"/>
                </a:moveTo>
                <a:lnTo>
                  <a:pt x="0" y="0"/>
                </a:lnTo>
                <a:lnTo>
                  <a:pt x="62280" y="23623"/>
                </a:lnTo>
                <a:lnTo>
                  <a:pt x="64070" y="2183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2" name="object 15192"/>
          <p:cNvSpPr/>
          <p:nvPr/>
        </p:nvSpPr>
        <p:spPr>
          <a:xfrm>
            <a:off x="7096687" y="10157999"/>
            <a:ext cx="62865" cy="24130"/>
          </a:xfrm>
          <a:custGeom>
            <a:avLst/>
            <a:gdLst/>
            <a:ahLst/>
            <a:cxnLst/>
            <a:rect l="l" t="t" r="r" b="b"/>
            <a:pathLst>
              <a:path w="62865" h="24129">
                <a:moveTo>
                  <a:pt x="0" y="0"/>
                </a:moveTo>
                <a:lnTo>
                  <a:pt x="62280" y="23623"/>
                </a:lnTo>
                <a:lnTo>
                  <a:pt x="357" y="25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3" name="object 15193"/>
          <p:cNvSpPr/>
          <p:nvPr/>
        </p:nvSpPr>
        <p:spPr>
          <a:xfrm>
            <a:off x="7097045" y="10160504"/>
            <a:ext cx="62230" cy="22860"/>
          </a:xfrm>
          <a:custGeom>
            <a:avLst/>
            <a:gdLst/>
            <a:ahLst/>
            <a:cxnLst/>
            <a:rect l="l" t="t" r="r" b="b"/>
            <a:pathLst>
              <a:path w="62229" h="22859">
                <a:moveTo>
                  <a:pt x="61923" y="21118"/>
                </a:moveTo>
                <a:lnTo>
                  <a:pt x="0" y="0"/>
                </a:lnTo>
                <a:lnTo>
                  <a:pt x="60133" y="22549"/>
                </a:lnTo>
                <a:lnTo>
                  <a:pt x="61923" y="2111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4" name="object 15194"/>
          <p:cNvSpPr/>
          <p:nvPr/>
        </p:nvSpPr>
        <p:spPr>
          <a:xfrm>
            <a:off x="7097045" y="10160504"/>
            <a:ext cx="60325" cy="22860"/>
          </a:xfrm>
          <a:custGeom>
            <a:avLst/>
            <a:gdLst/>
            <a:ahLst/>
            <a:cxnLst/>
            <a:rect l="l" t="t" r="r" b="b"/>
            <a:pathLst>
              <a:path w="60325" h="22859">
                <a:moveTo>
                  <a:pt x="0" y="0"/>
                </a:moveTo>
                <a:lnTo>
                  <a:pt x="60133" y="22549"/>
                </a:lnTo>
                <a:lnTo>
                  <a:pt x="715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5" name="object 15195"/>
          <p:cNvSpPr/>
          <p:nvPr/>
        </p:nvSpPr>
        <p:spPr>
          <a:xfrm>
            <a:off x="7097761" y="10162652"/>
            <a:ext cx="59690" cy="22225"/>
          </a:xfrm>
          <a:custGeom>
            <a:avLst/>
            <a:gdLst/>
            <a:ahLst/>
            <a:cxnLst/>
            <a:rect l="l" t="t" r="r" b="b"/>
            <a:pathLst>
              <a:path w="59690" h="22225">
                <a:moveTo>
                  <a:pt x="59417" y="20402"/>
                </a:moveTo>
                <a:lnTo>
                  <a:pt x="0" y="0"/>
                </a:lnTo>
                <a:lnTo>
                  <a:pt x="57627" y="21834"/>
                </a:lnTo>
                <a:lnTo>
                  <a:pt x="59417" y="2040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6" name="object 15196"/>
          <p:cNvSpPr/>
          <p:nvPr/>
        </p:nvSpPr>
        <p:spPr>
          <a:xfrm>
            <a:off x="7097761" y="10162652"/>
            <a:ext cx="57785" cy="22225"/>
          </a:xfrm>
          <a:custGeom>
            <a:avLst/>
            <a:gdLst/>
            <a:ahLst/>
            <a:cxnLst/>
            <a:rect l="l" t="t" r="r" b="b"/>
            <a:pathLst>
              <a:path w="57784" h="22225">
                <a:moveTo>
                  <a:pt x="0" y="0"/>
                </a:moveTo>
                <a:lnTo>
                  <a:pt x="57627" y="21834"/>
                </a:lnTo>
                <a:lnTo>
                  <a:pt x="715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7" name="object 15197"/>
          <p:cNvSpPr/>
          <p:nvPr/>
        </p:nvSpPr>
        <p:spPr>
          <a:xfrm>
            <a:off x="7098477" y="10164799"/>
            <a:ext cx="57150" cy="20955"/>
          </a:xfrm>
          <a:custGeom>
            <a:avLst/>
            <a:gdLst/>
            <a:ahLst/>
            <a:cxnLst/>
            <a:rect l="l" t="t" r="r" b="b"/>
            <a:pathLst>
              <a:path w="57150" h="20954">
                <a:moveTo>
                  <a:pt x="56911" y="19686"/>
                </a:moveTo>
                <a:lnTo>
                  <a:pt x="0" y="0"/>
                </a:lnTo>
                <a:lnTo>
                  <a:pt x="54764" y="20760"/>
                </a:lnTo>
                <a:lnTo>
                  <a:pt x="56911" y="1968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8" name="object 15198"/>
          <p:cNvSpPr/>
          <p:nvPr/>
        </p:nvSpPr>
        <p:spPr>
          <a:xfrm>
            <a:off x="7098477" y="10164799"/>
            <a:ext cx="55244" cy="20955"/>
          </a:xfrm>
          <a:custGeom>
            <a:avLst/>
            <a:gdLst/>
            <a:ahLst/>
            <a:cxnLst/>
            <a:rect l="l" t="t" r="r" b="b"/>
            <a:pathLst>
              <a:path w="55245" h="20954">
                <a:moveTo>
                  <a:pt x="0" y="0"/>
                </a:moveTo>
                <a:lnTo>
                  <a:pt x="54764" y="20760"/>
                </a:lnTo>
                <a:lnTo>
                  <a:pt x="715" y="250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9" name="object 15199"/>
          <p:cNvSpPr/>
          <p:nvPr/>
        </p:nvSpPr>
        <p:spPr>
          <a:xfrm>
            <a:off x="7099193" y="10167305"/>
            <a:ext cx="54610" cy="19685"/>
          </a:xfrm>
          <a:custGeom>
            <a:avLst/>
            <a:gdLst/>
            <a:ahLst/>
            <a:cxnLst/>
            <a:rect l="l" t="t" r="r" b="b"/>
            <a:pathLst>
              <a:path w="54609" h="19684">
                <a:moveTo>
                  <a:pt x="54048" y="18254"/>
                </a:moveTo>
                <a:lnTo>
                  <a:pt x="0" y="0"/>
                </a:lnTo>
                <a:lnTo>
                  <a:pt x="51900" y="19328"/>
                </a:lnTo>
                <a:lnTo>
                  <a:pt x="54048" y="1825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0" name="object 15200"/>
          <p:cNvSpPr/>
          <p:nvPr/>
        </p:nvSpPr>
        <p:spPr>
          <a:xfrm>
            <a:off x="7099193" y="10167305"/>
            <a:ext cx="52069" cy="19685"/>
          </a:xfrm>
          <a:custGeom>
            <a:avLst/>
            <a:gdLst/>
            <a:ahLst/>
            <a:cxnLst/>
            <a:rect l="l" t="t" r="r" b="b"/>
            <a:pathLst>
              <a:path w="52070" h="19684">
                <a:moveTo>
                  <a:pt x="0" y="0"/>
                </a:moveTo>
                <a:lnTo>
                  <a:pt x="51900" y="19328"/>
                </a:lnTo>
                <a:lnTo>
                  <a:pt x="1073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1" name="object 15201"/>
          <p:cNvSpPr/>
          <p:nvPr/>
        </p:nvSpPr>
        <p:spPr>
          <a:xfrm>
            <a:off x="7100267" y="10169452"/>
            <a:ext cx="51435" cy="18415"/>
          </a:xfrm>
          <a:custGeom>
            <a:avLst/>
            <a:gdLst/>
            <a:ahLst/>
            <a:cxnLst/>
            <a:rect l="l" t="t" r="r" b="b"/>
            <a:pathLst>
              <a:path w="51434" h="18415">
                <a:moveTo>
                  <a:pt x="50826" y="17180"/>
                </a:moveTo>
                <a:lnTo>
                  <a:pt x="0" y="0"/>
                </a:lnTo>
                <a:lnTo>
                  <a:pt x="48679" y="18254"/>
                </a:lnTo>
                <a:lnTo>
                  <a:pt x="50826" y="1718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2" name="object 15202"/>
          <p:cNvSpPr/>
          <p:nvPr/>
        </p:nvSpPr>
        <p:spPr>
          <a:xfrm>
            <a:off x="7100267" y="10169452"/>
            <a:ext cx="48895" cy="18415"/>
          </a:xfrm>
          <a:custGeom>
            <a:avLst/>
            <a:gdLst/>
            <a:ahLst/>
            <a:cxnLst/>
            <a:rect l="l" t="t" r="r" b="b"/>
            <a:pathLst>
              <a:path w="48895" h="18415">
                <a:moveTo>
                  <a:pt x="0" y="0"/>
                </a:moveTo>
                <a:lnTo>
                  <a:pt x="48679" y="18254"/>
                </a:lnTo>
                <a:lnTo>
                  <a:pt x="1073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3" name="object 15203"/>
          <p:cNvSpPr/>
          <p:nvPr/>
        </p:nvSpPr>
        <p:spPr>
          <a:xfrm>
            <a:off x="7101340" y="10171600"/>
            <a:ext cx="47625" cy="17145"/>
          </a:xfrm>
          <a:custGeom>
            <a:avLst/>
            <a:gdLst/>
            <a:ahLst/>
            <a:cxnLst/>
            <a:rect l="l" t="t" r="r" b="b"/>
            <a:pathLst>
              <a:path w="47625" h="17145">
                <a:moveTo>
                  <a:pt x="47605" y="16107"/>
                </a:moveTo>
                <a:lnTo>
                  <a:pt x="0" y="0"/>
                </a:lnTo>
                <a:lnTo>
                  <a:pt x="45457" y="16823"/>
                </a:lnTo>
                <a:lnTo>
                  <a:pt x="47605" y="1610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4" name="object 15204"/>
          <p:cNvSpPr/>
          <p:nvPr/>
        </p:nvSpPr>
        <p:spPr>
          <a:xfrm>
            <a:off x="7101340" y="10171600"/>
            <a:ext cx="45720" cy="17145"/>
          </a:xfrm>
          <a:custGeom>
            <a:avLst/>
            <a:gdLst/>
            <a:ahLst/>
            <a:cxnLst/>
            <a:rect l="l" t="t" r="r" b="b"/>
            <a:pathLst>
              <a:path w="45720" h="17145">
                <a:moveTo>
                  <a:pt x="0" y="0"/>
                </a:moveTo>
                <a:lnTo>
                  <a:pt x="45457" y="16823"/>
                </a:lnTo>
                <a:lnTo>
                  <a:pt x="1073" y="17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5" name="object 15205"/>
          <p:cNvSpPr/>
          <p:nvPr/>
        </p:nvSpPr>
        <p:spPr>
          <a:xfrm>
            <a:off x="7102414" y="10173390"/>
            <a:ext cx="44450" cy="15875"/>
          </a:xfrm>
          <a:custGeom>
            <a:avLst/>
            <a:gdLst/>
            <a:ahLst/>
            <a:cxnLst/>
            <a:rect l="l" t="t" r="r" b="b"/>
            <a:pathLst>
              <a:path w="44450" h="15875">
                <a:moveTo>
                  <a:pt x="44384" y="15033"/>
                </a:moveTo>
                <a:lnTo>
                  <a:pt x="0" y="0"/>
                </a:lnTo>
                <a:lnTo>
                  <a:pt x="41878" y="15749"/>
                </a:lnTo>
                <a:lnTo>
                  <a:pt x="44384" y="1503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6" name="object 15206"/>
          <p:cNvSpPr/>
          <p:nvPr/>
        </p:nvSpPr>
        <p:spPr>
          <a:xfrm>
            <a:off x="7102414" y="10173390"/>
            <a:ext cx="41910" cy="15875"/>
          </a:xfrm>
          <a:custGeom>
            <a:avLst/>
            <a:gdLst/>
            <a:ahLst/>
            <a:cxnLst/>
            <a:rect l="l" t="t" r="r" b="b"/>
            <a:pathLst>
              <a:path w="41909" h="15875">
                <a:moveTo>
                  <a:pt x="0" y="0"/>
                </a:moveTo>
                <a:lnTo>
                  <a:pt x="41878" y="15749"/>
                </a:lnTo>
                <a:lnTo>
                  <a:pt x="1431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7" name="object 15207"/>
          <p:cNvSpPr/>
          <p:nvPr/>
        </p:nvSpPr>
        <p:spPr>
          <a:xfrm>
            <a:off x="7103846" y="10175537"/>
            <a:ext cx="40640" cy="14604"/>
          </a:xfrm>
          <a:custGeom>
            <a:avLst/>
            <a:gdLst/>
            <a:ahLst/>
            <a:cxnLst/>
            <a:rect l="l" t="t" r="r" b="b"/>
            <a:pathLst>
              <a:path w="40640" h="14604">
                <a:moveTo>
                  <a:pt x="40446" y="13601"/>
                </a:moveTo>
                <a:lnTo>
                  <a:pt x="0" y="0"/>
                </a:lnTo>
                <a:lnTo>
                  <a:pt x="38299" y="14317"/>
                </a:lnTo>
                <a:lnTo>
                  <a:pt x="40446" y="136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8" name="object 15208"/>
          <p:cNvSpPr/>
          <p:nvPr/>
        </p:nvSpPr>
        <p:spPr>
          <a:xfrm>
            <a:off x="7103846" y="10175537"/>
            <a:ext cx="38735" cy="14604"/>
          </a:xfrm>
          <a:custGeom>
            <a:avLst/>
            <a:gdLst/>
            <a:ahLst/>
            <a:cxnLst/>
            <a:rect l="l" t="t" r="r" b="b"/>
            <a:pathLst>
              <a:path w="38734" h="14604">
                <a:moveTo>
                  <a:pt x="0" y="0"/>
                </a:moveTo>
                <a:lnTo>
                  <a:pt x="38299" y="14317"/>
                </a:lnTo>
                <a:lnTo>
                  <a:pt x="1431" y="17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9" name="object 15209"/>
          <p:cNvSpPr/>
          <p:nvPr/>
        </p:nvSpPr>
        <p:spPr>
          <a:xfrm>
            <a:off x="7105277" y="10177327"/>
            <a:ext cx="37465" cy="13335"/>
          </a:xfrm>
          <a:custGeom>
            <a:avLst/>
            <a:gdLst/>
            <a:ahLst/>
            <a:cxnLst/>
            <a:rect l="l" t="t" r="r" b="b"/>
            <a:pathLst>
              <a:path w="37465" h="13334">
                <a:moveTo>
                  <a:pt x="36867" y="12527"/>
                </a:moveTo>
                <a:lnTo>
                  <a:pt x="0" y="0"/>
                </a:lnTo>
                <a:lnTo>
                  <a:pt x="34361" y="12885"/>
                </a:lnTo>
                <a:lnTo>
                  <a:pt x="36867" y="1252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0" name="object 15210"/>
          <p:cNvSpPr/>
          <p:nvPr/>
        </p:nvSpPr>
        <p:spPr>
          <a:xfrm>
            <a:off x="7105277" y="10177327"/>
            <a:ext cx="34925" cy="13335"/>
          </a:xfrm>
          <a:custGeom>
            <a:avLst/>
            <a:gdLst/>
            <a:ahLst/>
            <a:cxnLst/>
            <a:rect l="l" t="t" r="r" b="b"/>
            <a:pathLst>
              <a:path w="34925" h="13334">
                <a:moveTo>
                  <a:pt x="0" y="0"/>
                </a:moveTo>
                <a:lnTo>
                  <a:pt x="34361" y="12885"/>
                </a:lnTo>
                <a:lnTo>
                  <a:pt x="1789" y="178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1" name="object 15211"/>
          <p:cNvSpPr/>
          <p:nvPr/>
        </p:nvSpPr>
        <p:spPr>
          <a:xfrm>
            <a:off x="7096329" y="10114688"/>
            <a:ext cx="76835" cy="76200"/>
          </a:xfrm>
          <a:custGeom>
            <a:avLst/>
            <a:gdLst/>
            <a:ahLst/>
            <a:cxnLst/>
            <a:rect l="l" t="t" r="r" b="b"/>
            <a:pathLst>
              <a:path w="76834" h="76200">
                <a:moveTo>
                  <a:pt x="51542" y="2147"/>
                </a:moveTo>
                <a:lnTo>
                  <a:pt x="49037" y="1431"/>
                </a:lnTo>
                <a:lnTo>
                  <a:pt x="46889" y="715"/>
                </a:lnTo>
                <a:lnTo>
                  <a:pt x="44384" y="357"/>
                </a:lnTo>
                <a:lnTo>
                  <a:pt x="42236" y="0"/>
                </a:lnTo>
                <a:lnTo>
                  <a:pt x="39730" y="0"/>
                </a:lnTo>
                <a:lnTo>
                  <a:pt x="37583" y="0"/>
                </a:lnTo>
                <a:lnTo>
                  <a:pt x="35077" y="0"/>
                </a:lnTo>
                <a:lnTo>
                  <a:pt x="32572" y="357"/>
                </a:lnTo>
                <a:lnTo>
                  <a:pt x="30424" y="715"/>
                </a:lnTo>
                <a:lnTo>
                  <a:pt x="27919" y="1073"/>
                </a:lnTo>
                <a:lnTo>
                  <a:pt x="25771" y="1789"/>
                </a:lnTo>
                <a:lnTo>
                  <a:pt x="23265" y="2863"/>
                </a:lnTo>
                <a:lnTo>
                  <a:pt x="21118" y="3579"/>
                </a:lnTo>
                <a:lnTo>
                  <a:pt x="18970" y="5011"/>
                </a:lnTo>
                <a:lnTo>
                  <a:pt x="17180" y="6084"/>
                </a:lnTo>
                <a:lnTo>
                  <a:pt x="15033" y="7516"/>
                </a:lnTo>
                <a:lnTo>
                  <a:pt x="13243" y="8948"/>
                </a:lnTo>
                <a:lnTo>
                  <a:pt x="11453" y="10738"/>
                </a:lnTo>
                <a:lnTo>
                  <a:pt x="10022" y="12169"/>
                </a:lnTo>
                <a:lnTo>
                  <a:pt x="8232" y="13959"/>
                </a:lnTo>
                <a:lnTo>
                  <a:pt x="6800" y="16107"/>
                </a:lnTo>
                <a:lnTo>
                  <a:pt x="5726" y="17896"/>
                </a:lnTo>
                <a:lnTo>
                  <a:pt x="4295" y="20044"/>
                </a:lnTo>
                <a:lnTo>
                  <a:pt x="3221" y="22192"/>
                </a:lnTo>
                <a:lnTo>
                  <a:pt x="2505" y="24339"/>
                </a:lnTo>
                <a:lnTo>
                  <a:pt x="1789" y="26845"/>
                </a:lnTo>
                <a:lnTo>
                  <a:pt x="1073" y="28992"/>
                </a:lnTo>
                <a:lnTo>
                  <a:pt x="357" y="31498"/>
                </a:lnTo>
                <a:lnTo>
                  <a:pt x="357" y="33646"/>
                </a:lnTo>
                <a:lnTo>
                  <a:pt x="0" y="36151"/>
                </a:lnTo>
                <a:lnTo>
                  <a:pt x="0" y="38657"/>
                </a:lnTo>
                <a:lnTo>
                  <a:pt x="0" y="40804"/>
                </a:lnTo>
                <a:lnTo>
                  <a:pt x="357" y="43310"/>
                </a:lnTo>
                <a:lnTo>
                  <a:pt x="715" y="45815"/>
                </a:lnTo>
                <a:lnTo>
                  <a:pt x="1431" y="47963"/>
                </a:lnTo>
                <a:lnTo>
                  <a:pt x="2147" y="50111"/>
                </a:lnTo>
                <a:lnTo>
                  <a:pt x="10738" y="64428"/>
                </a:lnTo>
                <a:lnTo>
                  <a:pt x="12527" y="66218"/>
                </a:lnTo>
                <a:lnTo>
                  <a:pt x="14317" y="67649"/>
                </a:lnTo>
                <a:lnTo>
                  <a:pt x="16107" y="69081"/>
                </a:lnTo>
                <a:lnTo>
                  <a:pt x="18254" y="70513"/>
                </a:lnTo>
                <a:lnTo>
                  <a:pt x="20402" y="71587"/>
                </a:lnTo>
                <a:lnTo>
                  <a:pt x="22549" y="72661"/>
                </a:lnTo>
                <a:lnTo>
                  <a:pt x="24697" y="73376"/>
                </a:lnTo>
                <a:lnTo>
                  <a:pt x="26845" y="74450"/>
                </a:lnTo>
                <a:lnTo>
                  <a:pt x="29350" y="74808"/>
                </a:lnTo>
                <a:lnTo>
                  <a:pt x="31498" y="75524"/>
                </a:lnTo>
                <a:lnTo>
                  <a:pt x="34003" y="75882"/>
                </a:lnTo>
                <a:lnTo>
                  <a:pt x="36151" y="75882"/>
                </a:lnTo>
                <a:lnTo>
                  <a:pt x="38657" y="75882"/>
                </a:lnTo>
                <a:lnTo>
                  <a:pt x="41162" y="75882"/>
                </a:lnTo>
                <a:lnTo>
                  <a:pt x="43310" y="75524"/>
                </a:lnTo>
                <a:lnTo>
                  <a:pt x="45815" y="75166"/>
                </a:lnTo>
                <a:lnTo>
                  <a:pt x="47963" y="74450"/>
                </a:lnTo>
                <a:lnTo>
                  <a:pt x="50469" y="73734"/>
                </a:lnTo>
                <a:lnTo>
                  <a:pt x="52616" y="73019"/>
                </a:lnTo>
                <a:lnTo>
                  <a:pt x="54764" y="71945"/>
                </a:lnTo>
                <a:lnTo>
                  <a:pt x="56911" y="70871"/>
                </a:lnTo>
                <a:lnTo>
                  <a:pt x="59059" y="69797"/>
                </a:lnTo>
                <a:lnTo>
                  <a:pt x="60849" y="68365"/>
                </a:lnTo>
                <a:lnTo>
                  <a:pt x="62638" y="66934"/>
                </a:lnTo>
                <a:lnTo>
                  <a:pt x="64428" y="65144"/>
                </a:lnTo>
                <a:lnTo>
                  <a:pt x="66218" y="63354"/>
                </a:lnTo>
                <a:lnTo>
                  <a:pt x="67649" y="61565"/>
                </a:lnTo>
                <a:lnTo>
                  <a:pt x="69081" y="59775"/>
                </a:lnTo>
                <a:lnTo>
                  <a:pt x="70513" y="57627"/>
                </a:lnTo>
                <a:lnTo>
                  <a:pt x="71587" y="55838"/>
                </a:lnTo>
                <a:lnTo>
                  <a:pt x="72661" y="53690"/>
                </a:lnTo>
                <a:lnTo>
                  <a:pt x="73734" y="51184"/>
                </a:lnTo>
                <a:lnTo>
                  <a:pt x="74450" y="49037"/>
                </a:lnTo>
                <a:lnTo>
                  <a:pt x="75166" y="46889"/>
                </a:lnTo>
                <a:lnTo>
                  <a:pt x="75524" y="44384"/>
                </a:lnTo>
                <a:lnTo>
                  <a:pt x="75882" y="41878"/>
                </a:lnTo>
                <a:lnTo>
                  <a:pt x="76240" y="39730"/>
                </a:lnTo>
                <a:lnTo>
                  <a:pt x="76240" y="37225"/>
                </a:lnTo>
                <a:lnTo>
                  <a:pt x="75882" y="34719"/>
                </a:lnTo>
                <a:lnTo>
                  <a:pt x="75882" y="32572"/>
                </a:lnTo>
                <a:lnTo>
                  <a:pt x="75166" y="30066"/>
                </a:lnTo>
                <a:lnTo>
                  <a:pt x="74808" y="27919"/>
                </a:lnTo>
                <a:lnTo>
                  <a:pt x="74092" y="25413"/>
                </a:lnTo>
                <a:lnTo>
                  <a:pt x="73376" y="23265"/>
                </a:lnTo>
                <a:lnTo>
                  <a:pt x="72303" y="21118"/>
                </a:lnTo>
                <a:lnTo>
                  <a:pt x="71229" y="18970"/>
                </a:lnTo>
                <a:lnTo>
                  <a:pt x="69797" y="16823"/>
                </a:lnTo>
                <a:lnTo>
                  <a:pt x="68365" y="15033"/>
                </a:lnTo>
                <a:lnTo>
                  <a:pt x="66934" y="13243"/>
                </a:lnTo>
                <a:lnTo>
                  <a:pt x="65502" y="11453"/>
                </a:lnTo>
                <a:lnTo>
                  <a:pt x="63712" y="9664"/>
                </a:lnTo>
                <a:lnTo>
                  <a:pt x="61923" y="8232"/>
                </a:lnTo>
                <a:lnTo>
                  <a:pt x="59775" y="6800"/>
                </a:lnTo>
                <a:lnTo>
                  <a:pt x="57985" y="5369"/>
                </a:lnTo>
                <a:lnTo>
                  <a:pt x="55838" y="4295"/>
                </a:lnTo>
                <a:lnTo>
                  <a:pt x="51542" y="21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2" name="object 15212"/>
          <p:cNvSpPr txBox="1"/>
          <p:nvPr/>
        </p:nvSpPr>
        <p:spPr>
          <a:xfrm rot="17460000">
            <a:off x="7094377" y="10122437"/>
            <a:ext cx="86509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5213" name="object 15213"/>
          <p:cNvSpPr/>
          <p:nvPr/>
        </p:nvSpPr>
        <p:spPr>
          <a:xfrm>
            <a:off x="11095196" y="5099282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0" y="0"/>
                </a:moveTo>
                <a:lnTo>
                  <a:pt x="47963" y="107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4" name="object 15214"/>
          <p:cNvSpPr/>
          <p:nvPr/>
        </p:nvSpPr>
        <p:spPr>
          <a:xfrm>
            <a:off x="11177163" y="51014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5" name="object 15215"/>
          <p:cNvSpPr/>
          <p:nvPr/>
        </p:nvSpPr>
        <p:spPr>
          <a:xfrm>
            <a:off x="11210809" y="5102146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0" y="0"/>
                </a:moveTo>
                <a:lnTo>
                  <a:pt x="34003" y="7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6" name="object 15216"/>
          <p:cNvSpPr/>
          <p:nvPr/>
        </p:nvSpPr>
        <p:spPr>
          <a:xfrm>
            <a:off x="11278459" y="5103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7" name="object 15217"/>
          <p:cNvSpPr/>
          <p:nvPr/>
        </p:nvSpPr>
        <p:spPr>
          <a:xfrm>
            <a:off x="11312463" y="5104651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0"/>
                </a:moveTo>
                <a:lnTo>
                  <a:pt x="33646" y="7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8" name="object 15218"/>
          <p:cNvSpPr/>
          <p:nvPr/>
        </p:nvSpPr>
        <p:spPr>
          <a:xfrm>
            <a:off x="11380113" y="5106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9" name="object 15219"/>
          <p:cNvSpPr/>
          <p:nvPr/>
        </p:nvSpPr>
        <p:spPr>
          <a:xfrm>
            <a:off x="11413759" y="5106799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0"/>
                </a:moveTo>
                <a:lnTo>
                  <a:pt x="33646" y="107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0" name="object 15220"/>
          <p:cNvSpPr/>
          <p:nvPr/>
        </p:nvSpPr>
        <p:spPr>
          <a:xfrm>
            <a:off x="11481410" y="5108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1" name="object 15221"/>
          <p:cNvSpPr/>
          <p:nvPr/>
        </p:nvSpPr>
        <p:spPr>
          <a:xfrm>
            <a:off x="11515056" y="5109304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0" y="0"/>
                </a:moveTo>
                <a:lnTo>
                  <a:pt x="34003" y="107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2" name="object 15222"/>
          <p:cNvSpPr/>
          <p:nvPr/>
        </p:nvSpPr>
        <p:spPr>
          <a:xfrm>
            <a:off x="11582706" y="5111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3" name="object 15223"/>
          <p:cNvSpPr/>
          <p:nvPr/>
        </p:nvSpPr>
        <p:spPr>
          <a:xfrm>
            <a:off x="11616709" y="5111810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0"/>
                </a:moveTo>
                <a:lnTo>
                  <a:pt x="33646" y="7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4" name="object 15224"/>
          <p:cNvSpPr/>
          <p:nvPr/>
        </p:nvSpPr>
        <p:spPr>
          <a:xfrm>
            <a:off x="11684359" y="5113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5" name="object 15225"/>
          <p:cNvSpPr/>
          <p:nvPr/>
        </p:nvSpPr>
        <p:spPr>
          <a:xfrm>
            <a:off x="11718005" y="5114316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0" y="0"/>
                </a:moveTo>
                <a:lnTo>
                  <a:pt x="34003" y="7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6" name="object 15226"/>
          <p:cNvSpPr/>
          <p:nvPr/>
        </p:nvSpPr>
        <p:spPr>
          <a:xfrm>
            <a:off x="11785655" y="5115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7" name="object 15227"/>
          <p:cNvSpPr/>
          <p:nvPr/>
        </p:nvSpPr>
        <p:spPr>
          <a:xfrm>
            <a:off x="11819659" y="5116821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0"/>
                </a:moveTo>
                <a:lnTo>
                  <a:pt x="33646" y="7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8" name="object 15228"/>
          <p:cNvSpPr/>
          <p:nvPr/>
        </p:nvSpPr>
        <p:spPr>
          <a:xfrm>
            <a:off x="11886951" y="51182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9" name="object 15229"/>
          <p:cNvSpPr/>
          <p:nvPr/>
        </p:nvSpPr>
        <p:spPr>
          <a:xfrm>
            <a:off x="11920956" y="5119327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0"/>
                </a:moveTo>
                <a:lnTo>
                  <a:pt x="33646" y="7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0" name="object 15230"/>
          <p:cNvSpPr/>
          <p:nvPr/>
        </p:nvSpPr>
        <p:spPr>
          <a:xfrm>
            <a:off x="11988606" y="51207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1" name="object 15231"/>
          <p:cNvSpPr/>
          <p:nvPr/>
        </p:nvSpPr>
        <p:spPr>
          <a:xfrm>
            <a:off x="12022252" y="5121474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90" h="1270">
                <a:moveTo>
                  <a:pt x="0" y="0"/>
                </a:moveTo>
                <a:lnTo>
                  <a:pt x="34003" y="107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2" name="object 15232"/>
          <p:cNvSpPr/>
          <p:nvPr/>
        </p:nvSpPr>
        <p:spPr>
          <a:xfrm>
            <a:off x="12089901" y="51232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3" name="object 15233"/>
          <p:cNvSpPr/>
          <p:nvPr/>
        </p:nvSpPr>
        <p:spPr>
          <a:xfrm>
            <a:off x="12123905" y="5123980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0"/>
                </a:moveTo>
                <a:lnTo>
                  <a:pt x="33646" y="715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4" name="object 15234"/>
          <p:cNvSpPr/>
          <p:nvPr/>
        </p:nvSpPr>
        <p:spPr>
          <a:xfrm>
            <a:off x="12191555" y="51257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5" name="object 15235"/>
          <p:cNvSpPr/>
          <p:nvPr/>
        </p:nvSpPr>
        <p:spPr>
          <a:xfrm>
            <a:off x="12225201" y="5126485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59" h="1270">
                <a:moveTo>
                  <a:pt x="0" y="0"/>
                </a:moveTo>
                <a:lnTo>
                  <a:pt x="47963" y="107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6" name="object 15236"/>
          <p:cNvSpPr/>
          <p:nvPr/>
        </p:nvSpPr>
        <p:spPr>
          <a:xfrm>
            <a:off x="1060088" y="1234141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7" name="object 15237"/>
          <p:cNvSpPr/>
          <p:nvPr/>
        </p:nvSpPr>
        <p:spPr>
          <a:xfrm>
            <a:off x="1067963" y="1234928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8" name="object 15238"/>
          <p:cNvSpPr/>
          <p:nvPr/>
        </p:nvSpPr>
        <p:spPr>
          <a:xfrm>
            <a:off x="13619722" y="912750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9" name="object 15239"/>
          <p:cNvSpPr/>
          <p:nvPr/>
        </p:nvSpPr>
        <p:spPr>
          <a:xfrm>
            <a:off x="13627597" y="913537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0" name="object 15240"/>
          <p:cNvSpPr/>
          <p:nvPr/>
        </p:nvSpPr>
        <p:spPr>
          <a:xfrm>
            <a:off x="13356997" y="96107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1" name="object 15241"/>
          <p:cNvSpPr/>
          <p:nvPr/>
        </p:nvSpPr>
        <p:spPr>
          <a:xfrm>
            <a:off x="13364871" y="961858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2" name="object 15242"/>
          <p:cNvSpPr/>
          <p:nvPr/>
        </p:nvSpPr>
        <p:spPr>
          <a:xfrm>
            <a:off x="12993333" y="97961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3" name="object 15243"/>
          <p:cNvSpPr/>
          <p:nvPr/>
        </p:nvSpPr>
        <p:spPr>
          <a:xfrm>
            <a:off x="13001207" y="98040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4" name="object 15244"/>
          <p:cNvSpPr/>
          <p:nvPr/>
        </p:nvSpPr>
        <p:spPr>
          <a:xfrm>
            <a:off x="7896676" y="107113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5" name="object 15245"/>
          <p:cNvSpPr/>
          <p:nvPr/>
        </p:nvSpPr>
        <p:spPr>
          <a:xfrm>
            <a:off x="7904550" y="1071924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6" name="object 15246"/>
          <p:cNvSpPr/>
          <p:nvPr/>
        </p:nvSpPr>
        <p:spPr>
          <a:xfrm>
            <a:off x="14593309" y="295595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7" name="object 15247"/>
          <p:cNvSpPr/>
          <p:nvPr/>
        </p:nvSpPr>
        <p:spPr>
          <a:xfrm>
            <a:off x="14601184" y="296383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8" name="object 15248"/>
          <p:cNvSpPr/>
          <p:nvPr/>
        </p:nvSpPr>
        <p:spPr>
          <a:xfrm>
            <a:off x="14678499" y="31166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9" name="object 15249"/>
          <p:cNvSpPr/>
          <p:nvPr/>
        </p:nvSpPr>
        <p:spPr>
          <a:xfrm>
            <a:off x="14686373" y="312454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0" name="object 15250"/>
          <p:cNvSpPr/>
          <p:nvPr/>
        </p:nvSpPr>
        <p:spPr>
          <a:xfrm>
            <a:off x="14769056" y="326163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1" name="object 15251"/>
          <p:cNvSpPr/>
          <p:nvPr/>
        </p:nvSpPr>
        <p:spPr>
          <a:xfrm>
            <a:off x="14776930" y="326951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2" name="object 15252"/>
          <p:cNvSpPr/>
          <p:nvPr/>
        </p:nvSpPr>
        <p:spPr>
          <a:xfrm>
            <a:off x="14929769" y="357339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3" name="object 15253"/>
          <p:cNvSpPr/>
          <p:nvPr/>
        </p:nvSpPr>
        <p:spPr>
          <a:xfrm>
            <a:off x="14937644" y="358127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4" name="object 15254"/>
          <p:cNvSpPr/>
          <p:nvPr/>
        </p:nvSpPr>
        <p:spPr>
          <a:xfrm>
            <a:off x="14577203" y="379710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498"/>
                </a:moveTo>
                <a:lnTo>
                  <a:pt x="31498" y="31498"/>
                </a:lnTo>
                <a:lnTo>
                  <a:pt x="31498" y="0"/>
                </a:lnTo>
                <a:lnTo>
                  <a:pt x="0" y="0"/>
                </a:lnTo>
                <a:lnTo>
                  <a:pt x="0" y="3149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5" name="object 15255"/>
          <p:cNvSpPr/>
          <p:nvPr/>
        </p:nvSpPr>
        <p:spPr>
          <a:xfrm>
            <a:off x="14577203" y="379710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0"/>
                </a:moveTo>
                <a:lnTo>
                  <a:pt x="31498" y="3149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6" name="object 15256"/>
          <p:cNvSpPr/>
          <p:nvPr/>
        </p:nvSpPr>
        <p:spPr>
          <a:xfrm>
            <a:off x="14577203" y="379710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498" y="0"/>
                </a:moveTo>
                <a:lnTo>
                  <a:pt x="0" y="3149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7" name="object 15257"/>
          <p:cNvSpPr/>
          <p:nvPr/>
        </p:nvSpPr>
        <p:spPr>
          <a:xfrm>
            <a:off x="14582930" y="38128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20044" y="0"/>
                </a:lnTo>
              </a:path>
            </a:pathLst>
          </a:custGeom>
          <a:ln w="200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8" name="object 15258"/>
          <p:cNvSpPr/>
          <p:nvPr/>
        </p:nvSpPr>
        <p:spPr>
          <a:xfrm>
            <a:off x="14534250" y="393097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498"/>
                </a:moveTo>
                <a:lnTo>
                  <a:pt x="31498" y="31498"/>
                </a:lnTo>
                <a:lnTo>
                  <a:pt x="31498" y="0"/>
                </a:lnTo>
                <a:lnTo>
                  <a:pt x="0" y="0"/>
                </a:lnTo>
                <a:lnTo>
                  <a:pt x="0" y="3149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9" name="object 15259"/>
          <p:cNvSpPr/>
          <p:nvPr/>
        </p:nvSpPr>
        <p:spPr>
          <a:xfrm>
            <a:off x="14534250" y="393097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0"/>
                </a:moveTo>
                <a:lnTo>
                  <a:pt x="31498" y="3149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0" name="object 15260"/>
          <p:cNvSpPr/>
          <p:nvPr/>
        </p:nvSpPr>
        <p:spPr>
          <a:xfrm>
            <a:off x="14534250" y="393097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498" y="0"/>
                </a:moveTo>
                <a:lnTo>
                  <a:pt x="0" y="3149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1" name="object 15261"/>
          <p:cNvSpPr/>
          <p:nvPr/>
        </p:nvSpPr>
        <p:spPr>
          <a:xfrm>
            <a:off x="14539977" y="394672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20044" y="0"/>
                </a:lnTo>
              </a:path>
            </a:pathLst>
          </a:custGeom>
          <a:ln w="200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2" name="object 15262"/>
          <p:cNvSpPr/>
          <p:nvPr/>
        </p:nvSpPr>
        <p:spPr>
          <a:xfrm>
            <a:off x="14262934" y="64569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3" name="object 15263"/>
          <p:cNvSpPr/>
          <p:nvPr/>
        </p:nvSpPr>
        <p:spPr>
          <a:xfrm>
            <a:off x="14270809" y="646481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4" name="object 15264"/>
          <p:cNvSpPr/>
          <p:nvPr/>
        </p:nvSpPr>
        <p:spPr>
          <a:xfrm>
            <a:off x="14305528" y="63094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5" name="object 15265"/>
          <p:cNvSpPr/>
          <p:nvPr/>
        </p:nvSpPr>
        <p:spPr>
          <a:xfrm>
            <a:off x="14313403" y="631734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6" name="object 15266"/>
          <p:cNvSpPr/>
          <p:nvPr/>
        </p:nvSpPr>
        <p:spPr>
          <a:xfrm>
            <a:off x="1675023" y="988525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7" name="object 15267"/>
          <p:cNvSpPr/>
          <p:nvPr/>
        </p:nvSpPr>
        <p:spPr>
          <a:xfrm>
            <a:off x="1682898" y="989312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8" name="object 15268"/>
          <p:cNvSpPr/>
          <p:nvPr/>
        </p:nvSpPr>
        <p:spPr>
          <a:xfrm>
            <a:off x="1717618" y="97535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9" name="object 15269"/>
          <p:cNvSpPr/>
          <p:nvPr/>
        </p:nvSpPr>
        <p:spPr>
          <a:xfrm>
            <a:off x="1725492" y="976140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0" name="object 15270"/>
          <p:cNvSpPr/>
          <p:nvPr/>
        </p:nvSpPr>
        <p:spPr>
          <a:xfrm>
            <a:off x="1769876" y="960105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1" name="object 15271"/>
          <p:cNvSpPr/>
          <p:nvPr/>
        </p:nvSpPr>
        <p:spPr>
          <a:xfrm>
            <a:off x="1777751" y="960892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2" name="object 15272"/>
          <p:cNvSpPr txBox="1"/>
          <p:nvPr/>
        </p:nvSpPr>
        <p:spPr>
          <a:xfrm>
            <a:off x="15186238" y="7132735"/>
            <a:ext cx="672465" cy="155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560"/>
              </a:lnSpc>
            </a:pPr>
            <a:r>
              <a:rPr sz="500" spc="-35" dirty="0">
                <a:latin typeface="Arial"/>
                <a:cs typeface="Arial"/>
              </a:rPr>
              <a:t>bestaande </a:t>
            </a:r>
            <a:r>
              <a:rPr sz="500" spc="-20" dirty="0">
                <a:latin typeface="Arial"/>
                <a:cs typeface="Arial"/>
              </a:rPr>
              <a:t>kantopsluiting  </a:t>
            </a:r>
            <a:r>
              <a:rPr sz="500" spc="-45" dirty="0">
                <a:latin typeface="Arial"/>
                <a:cs typeface="Arial"/>
              </a:rPr>
              <a:t>opnieuw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stellen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5273" name="object 15273"/>
          <p:cNvSpPr/>
          <p:nvPr/>
        </p:nvSpPr>
        <p:spPr>
          <a:xfrm>
            <a:off x="14767624" y="6748653"/>
            <a:ext cx="30480" cy="38735"/>
          </a:xfrm>
          <a:custGeom>
            <a:avLst/>
            <a:gdLst/>
            <a:ahLst/>
            <a:cxnLst/>
            <a:rect l="l" t="t" r="r" b="b"/>
            <a:pathLst>
              <a:path w="30480" h="38734">
                <a:moveTo>
                  <a:pt x="0" y="0"/>
                </a:moveTo>
                <a:lnTo>
                  <a:pt x="18970" y="38657"/>
                </a:lnTo>
                <a:lnTo>
                  <a:pt x="30424" y="304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4" name="object 15274"/>
          <p:cNvSpPr/>
          <p:nvPr/>
        </p:nvSpPr>
        <p:spPr>
          <a:xfrm>
            <a:off x="14767624" y="6748653"/>
            <a:ext cx="30480" cy="38735"/>
          </a:xfrm>
          <a:custGeom>
            <a:avLst/>
            <a:gdLst/>
            <a:ahLst/>
            <a:cxnLst/>
            <a:rect l="l" t="t" r="r" b="b"/>
            <a:pathLst>
              <a:path w="30480" h="38734">
                <a:moveTo>
                  <a:pt x="18970" y="38657"/>
                </a:moveTo>
                <a:lnTo>
                  <a:pt x="0" y="0"/>
                </a:lnTo>
                <a:lnTo>
                  <a:pt x="30424" y="30424"/>
                </a:lnTo>
                <a:lnTo>
                  <a:pt x="18970" y="3865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5" name="object 15275"/>
          <p:cNvSpPr/>
          <p:nvPr/>
        </p:nvSpPr>
        <p:spPr>
          <a:xfrm>
            <a:off x="14792321" y="6783016"/>
            <a:ext cx="1049655" cy="490220"/>
          </a:xfrm>
          <a:custGeom>
            <a:avLst/>
            <a:gdLst/>
            <a:ahLst/>
            <a:cxnLst/>
            <a:rect l="l" t="t" r="r" b="b"/>
            <a:pathLst>
              <a:path w="1049655" h="490220">
                <a:moveTo>
                  <a:pt x="0" y="0"/>
                </a:moveTo>
                <a:lnTo>
                  <a:pt x="353641" y="490015"/>
                </a:lnTo>
                <a:lnTo>
                  <a:pt x="395877" y="490015"/>
                </a:lnTo>
                <a:lnTo>
                  <a:pt x="1049469" y="49001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6" name="object 15276"/>
          <p:cNvSpPr/>
          <p:nvPr/>
        </p:nvSpPr>
        <p:spPr>
          <a:xfrm>
            <a:off x="12327929" y="35762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5011" y="0"/>
                </a:moveTo>
                <a:lnTo>
                  <a:pt x="0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7" name="object 15277"/>
          <p:cNvSpPr/>
          <p:nvPr/>
        </p:nvSpPr>
        <p:spPr>
          <a:xfrm>
            <a:off x="12345110" y="3624226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8" name="object 15278"/>
          <p:cNvSpPr/>
          <p:nvPr/>
        </p:nvSpPr>
        <p:spPr>
          <a:xfrm>
            <a:off x="12369450" y="3619931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90" h="16510">
                <a:moveTo>
                  <a:pt x="0" y="11453"/>
                </a:moveTo>
                <a:lnTo>
                  <a:pt x="16107" y="16465"/>
                </a:lnTo>
                <a:lnTo>
                  <a:pt x="2111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9" name="object 15279"/>
          <p:cNvSpPr/>
          <p:nvPr/>
        </p:nvSpPr>
        <p:spPr>
          <a:xfrm>
            <a:off x="12392716" y="35955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0" name="object 15280"/>
          <p:cNvSpPr/>
          <p:nvPr/>
        </p:nvSpPr>
        <p:spPr>
          <a:xfrm>
            <a:off x="12388778" y="3566598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09" h="21589">
                <a:moveTo>
                  <a:pt x="11453" y="21118"/>
                </a:moveTo>
                <a:lnTo>
                  <a:pt x="16107" y="5011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1" name="object 15281"/>
          <p:cNvSpPr/>
          <p:nvPr/>
        </p:nvSpPr>
        <p:spPr>
          <a:xfrm>
            <a:off x="12364439" y="355944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16107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2" name="object 15282"/>
          <p:cNvSpPr/>
          <p:nvPr/>
        </p:nvSpPr>
        <p:spPr>
          <a:xfrm>
            <a:off x="12370665" y="3618558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0" y="8326"/>
                </a:moveTo>
                <a:lnTo>
                  <a:pt x="5775" y="6950"/>
                </a:lnTo>
                <a:lnTo>
                  <a:pt x="11087" y="4079"/>
                </a:lnTo>
                <a:lnTo>
                  <a:pt x="154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3" name="object 15283"/>
          <p:cNvSpPr/>
          <p:nvPr/>
        </p:nvSpPr>
        <p:spPr>
          <a:xfrm>
            <a:off x="12320771" y="3600602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09" h="21589">
                <a:moveTo>
                  <a:pt x="16107" y="21118"/>
                </a:moveTo>
                <a:lnTo>
                  <a:pt x="0" y="16465"/>
                </a:ln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4" name="object 15284"/>
          <p:cNvSpPr/>
          <p:nvPr/>
        </p:nvSpPr>
        <p:spPr>
          <a:xfrm>
            <a:off x="12335446" y="3552281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4" h="16510">
                <a:moveTo>
                  <a:pt x="20760" y="4653"/>
                </a:moveTo>
                <a:lnTo>
                  <a:pt x="4653" y="0"/>
                </a:ln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5" name="object 15285"/>
          <p:cNvSpPr/>
          <p:nvPr/>
        </p:nvSpPr>
        <p:spPr>
          <a:xfrm>
            <a:off x="12391637" y="3594927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0" y="16778"/>
                </a:moveTo>
                <a:lnTo>
                  <a:pt x="3111" y="11721"/>
                </a:lnTo>
                <a:lnTo>
                  <a:pt x="4836" y="5934"/>
                </a:lnTo>
                <a:lnTo>
                  <a:pt x="500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6" name="object 15286"/>
          <p:cNvSpPr/>
          <p:nvPr/>
        </p:nvSpPr>
        <p:spPr>
          <a:xfrm>
            <a:off x="12387406" y="3570741"/>
            <a:ext cx="8890" cy="15875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8326" y="15401"/>
                </a:moveTo>
                <a:lnTo>
                  <a:pt x="6950" y="9625"/>
                </a:lnTo>
                <a:lnTo>
                  <a:pt x="4079" y="4314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7" name="object 15287"/>
          <p:cNvSpPr/>
          <p:nvPr/>
        </p:nvSpPr>
        <p:spPr>
          <a:xfrm>
            <a:off x="12363774" y="3560169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79">
                <a:moveTo>
                  <a:pt x="16778" y="5002"/>
                </a:moveTo>
                <a:lnTo>
                  <a:pt x="11721" y="1891"/>
                </a:lnTo>
                <a:lnTo>
                  <a:pt x="5934" y="166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8" name="object 15288"/>
          <p:cNvSpPr/>
          <p:nvPr/>
        </p:nvSpPr>
        <p:spPr>
          <a:xfrm>
            <a:off x="12339587" y="3561077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5400" y="0"/>
                </a:moveTo>
                <a:lnTo>
                  <a:pt x="9625" y="1376"/>
                </a:lnTo>
                <a:lnTo>
                  <a:pt x="4313" y="4248"/>
                </a:lnTo>
                <a:lnTo>
                  <a:pt x="0" y="83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9" name="object 15289"/>
          <p:cNvSpPr/>
          <p:nvPr/>
        </p:nvSpPr>
        <p:spPr>
          <a:xfrm>
            <a:off x="12329016" y="3576258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5001" y="0"/>
                </a:moveTo>
                <a:lnTo>
                  <a:pt x="1890" y="5057"/>
                </a:lnTo>
                <a:lnTo>
                  <a:pt x="165" y="10843"/>
                </a:lnTo>
                <a:lnTo>
                  <a:pt x="0" y="1677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0" name="object 15290"/>
          <p:cNvSpPr/>
          <p:nvPr/>
        </p:nvSpPr>
        <p:spPr>
          <a:xfrm>
            <a:off x="12329924" y="3601821"/>
            <a:ext cx="8890" cy="15875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0" y="0"/>
                </a:moveTo>
                <a:lnTo>
                  <a:pt x="1376" y="5775"/>
                </a:lnTo>
                <a:lnTo>
                  <a:pt x="4248" y="11086"/>
                </a:lnTo>
                <a:lnTo>
                  <a:pt x="8327" y="1540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1" name="object 15291"/>
          <p:cNvSpPr/>
          <p:nvPr/>
        </p:nvSpPr>
        <p:spPr>
          <a:xfrm>
            <a:off x="12345106" y="3622791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79">
                <a:moveTo>
                  <a:pt x="0" y="0"/>
                </a:moveTo>
                <a:lnTo>
                  <a:pt x="5057" y="3110"/>
                </a:lnTo>
                <a:lnTo>
                  <a:pt x="10843" y="4835"/>
                </a:lnTo>
                <a:lnTo>
                  <a:pt x="16778" y="5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2" name="object 15292"/>
          <p:cNvSpPr/>
          <p:nvPr/>
        </p:nvSpPr>
        <p:spPr>
          <a:xfrm>
            <a:off x="9406094" y="237789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5011" y="0"/>
                </a:moveTo>
                <a:lnTo>
                  <a:pt x="0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3" name="object 15293"/>
          <p:cNvSpPr/>
          <p:nvPr/>
        </p:nvSpPr>
        <p:spPr>
          <a:xfrm>
            <a:off x="9423275" y="242585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80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4" name="object 15294"/>
          <p:cNvSpPr/>
          <p:nvPr/>
        </p:nvSpPr>
        <p:spPr>
          <a:xfrm>
            <a:off x="9447614" y="2421559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90" h="16510">
                <a:moveTo>
                  <a:pt x="0" y="11453"/>
                </a:moveTo>
                <a:lnTo>
                  <a:pt x="16107" y="16465"/>
                </a:lnTo>
                <a:lnTo>
                  <a:pt x="2111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5" name="object 15295"/>
          <p:cNvSpPr/>
          <p:nvPr/>
        </p:nvSpPr>
        <p:spPr>
          <a:xfrm>
            <a:off x="9471238" y="23972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6" name="object 15296"/>
          <p:cNvSpPr/>
          <p:nvPr/>
        </p:nvSpPr>
        <p:spPr>
          <a:xfrm>
            <a:off x="9466943" y="2368227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09" h="21589">
                <a:moveTo>
                  <a:pt x="11453" y="21118"/>
                </a:moveTo>
                <a:lnTo>
                  <a:pt x="16107" y="4653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7" name="object 15297"/>
          <p:cNvSpPr/>
          <p:nvPr/>
        </p:nvSpPr>
        <p:spPr>
          <a:xfrm>
            <a:off x="9442603" y="236106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80">
                <a:moveTo>
                  <a:pt x="16107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8" name="object 15298"/>
          <p:cNvSpPr/>
          <p:nvPr/>
        </p:nvSpPr>
        <p:spPr>
          <a:xfrm>
            <a:off x="9448830" y="2420187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0" y="8326"/>
                </a:moveTo>
                <a:lnTo>
                  <a:pt x="5775" y="6950"/>
                </a:lnTo>
                <a:lnTo>
                  <a:pt x="11087" y="4079"/>
                </a:lnTo>
                <a:lnTo>
                  <a:pt x="154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9" name="object 15299"/>
          <p:cNvSpPr/>
          <p:nvPr/>
        </p:nvSpPr>
        <p:spPr>
          <a:xfrm>
            <a:off x="9398935" y="2402231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09" h="21589">
                <a:moveTo>
                  <a:pt x="16107" y="21118"/>
                </a:moveTo>
                <a:lnTo>
                  <a:pt x="0" y="16465"/>
                </a:ln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0" name="object 15300"/>
          <p:cNvSpPr/>
          <p:nvPr/>
        </p:nvSpPr>
        <p:spPr>
          <a:xfrm>
            <a:off x="9413610" y="2353551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4" h="16510">
                <a:moveTo>
                  <a:pt x="20760" y="5011"/>
                </a:moveTo>
                <a:lnTo>
                  <a:pt x="4653" y="0"/>
                </a:lnTo>
                <a:lnTo>
                  <a:pt x="0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1" name="object 15301"/>
          <p:cNvSpPr/>
          <p:nvPr/>
        </p:nvSpPr>
        <p:spPr>
          <a:xfrm>
            <a:off x="9469801" y="2396556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16778"/>
                </a:moveTo>
                <a:lnTo>
                  <a:pt x="3111" y="11721"/>
                </a:lnTo>
                <a:lnTo>
                  <a:pt x="4836" y="5934"/>
                </a:lnTo>
                <a:lnTo>
                  <a:pt x="500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2" name="object 15302"/>
          <p:cNvSpPr/>
          <p:nvPr/>
        </p:nvSpPr>
        <p:spPr>
          <a:xfrm>
            <a:off x="9465571" y="2372370"/>
            <a:ext cx="8890" cy="15875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8326" y="15401"/>
                </a:moveTo>
                <a:lnTo>
                  <a:pt x="6950" y="9625"/>
                </a:lnTo>
                <a:lnTo>
                  <a:pt x="4079" y="4314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3" name="object 15303"/>
          <p:cNvSpPr/>
          <p:nvPr/>
        </p:nvSpPr>
        <p:spPr>
          <a:xfrm>
            <a:off x="9441939" y="2361797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16778" y="5002"/>
                </a:moveTo>
                <a:lnTo>
                  <a:pt x="11721" y="1891"/>
                </a:lnTo>
                <a:lnTo>
                  <a:pt x="5934" y="166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4" name="object 15304"/>
          <p:cNvSpPr/>
          <p:nvPr/>
        </p:nvSpPr>
        <p:spPr>
          <a:xfrm>
            <a:off x="9417751" y="2362705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5400" y="0"/>
                </a:moveTo>
                <a:lnTo>
                  <a:pt x="9625" y="1376"/>
                </a:lnTo>
                <a:lnTo>
                  <a:pt x="4313" y="4248"/>
                </a:lnTo>
                <a:lnTo>
                  <a:pt x="0" y="83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5" name="object 15305"/>
          <p:cNvSpPr/>
          <p:nvPr/>
        </p:nvSpPr>
        <p:spPr>
          <a:xfrm>
            <a:off x="9407180" y="2377887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5001" y="0"/>
                </a:moveTo>
                <a:lnTo>
                  <a:pt x="1890" y="5057"/>
                </a:lnTo>
                <a:lnTo>
                  <a:pt x="165" y="10843"/>
                </a:lnTo>
                <a:lnTo>
                  <a:pt x="0" y="1677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6" name="object 15306"/>
          <p:cNvSpPr/>
          <p:nvPr/>
        </p:nvSpPr>
        <p:spPr>
          <a:xfrm>
            <a:off x="9408089" y="2403450"/>
            <a:ext cx="8890" cy="15875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0" y="0"/>
                </a:moveTo>
                <a:lnTo>
                  <a:pt x="1376" y="5775"/>
                </a:lnTo>
                <a:lnTo>
                  <a:pt x="4248" y="11086"/>
                </a:lnTo>
                <a:lnTo>
                  <a:pt x="8327" y="1540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7" name="object 15307"/>
          <p:cNvSpPr/>
          <p:nvPr/>
        </p:nvSpPr>
        <p:spPr>
          <a:xfrm>
            <a:off x="9423270" y="2424420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0" y="0"/>
                </a:moveTo>
                <a:lnTo>
                  <a:pt x="5057" y="3110"/>
                </a:lnTo>
                <a:lnTo>
                  <a:pt x="10843" y="4835"/>
                </a:lnTo>
                <a:lnTo>
                  <a:pt x="16778" y="5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8" name="object 15308"/>
          <p:cNvSpPr/>
          <p:nvPr/>
        </p:nvSpPr>
        <p:spPr>
          <a:xfrm>
            <a:off x="7349749" y="180376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4653" y="0"/>
                </a:move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9" name="object 15309"/>
          <p:cNvSpPr/>
          <p:nvPr/>
        </p:nvSpPr>
        <p:spPr>
          <a:xfrm>
            <a:off x="7366572" y="185136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80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0" name="object 15310"/>
          <p:cNvSpPr/>
          <p:nvPr/>
        </p:nvSpPr>
        <p:spPr>
          <a:xfrm>
            <a:off x="7390911" y="1847429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90" h="16510">
                <a:moveTo>
                  <a:pt x="0" y="11096"/>
                </a:moveTo>
                <a:lnTo>
                  <a:pt x="16107" y="16107"/>
                </a:lnTo>
                <a:lnTo>
                  <a:pt x="2111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1" name="object 15311"/>
          <p:cNvSpPr/>
          <p:nvPr/>
        </p:nvSpPr>
        <p:spPr>
          <a:xfrm>
            <a:off x="7414535" y="182309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2" name="object 15312"/>
          <p:cNvSpPr/>
          <p:nvPr/>
        </p:nvSpPr>
        <p:spPr>
          <a:xfrm>
            <a:off x="7410239" y="1793739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09" h="21589">
                <a:moveTo>
                  <a:pt x="11453" y="21118"/>
                </a:moveTo>
                <a:lnTo>
                  <a:pt x="16107" y="5011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3" name="object 15313"/>
          <p:cNvSpPr/>
          <p:nvPr/>
        </p:nvSpPr>
        <p:spPr>
          <a:xfrm>
            <a:off x="7385900" y="178658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09" h="5080">
                <a:moveTo>
                  <a:pt x="16465" y="501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4" name="object 15314"/>
          <p:cNvSpPr/>
          <p:nvPr/>
        </p:nvSpPr>
        <p:spPr>
          <a:xfrm>
            <a:off x="7392127" y="1845699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0" y="8326"/>
                </a:moveTo>
                <a:lnTo>
                  <a:pt x="5775" y="6950"/>
                </a:lnTo>
                <a:lnTo>
                  <a:pt x="11087" y="4079"/>
                </a:lnTo>
                <a:lnTo>
                  <a:pt x="154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5" name="object 15315"/>
          <p:cNvSpPr/>
          <p:nvPr/>
        </p:nvSpPr>
        <p:spPr>
          <a:xfrm>
            <a:off x="7342232" y="1828101"/>
            <a:ext cx="16510" cy="20955"/>
          </a:xfrm>
          <a:custGeom>
            <a:avLst/>
            <a:gdLst/>
            <a:ahLst/>
            <a:cxnLst/>
            <a:rect l="l" t="t" r="r" b="b"/>
            <a:pathLst>
              <a:path w="16509" h="20955">
                <a:moveTo>
                  <a:pt x="16465" y="20760"/>
                </a:moveTo>
                <a:lnTo>
                  <a:pt x="0" y="16107"/>
                </a:ln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6" name="object 15316"/>
          <p:cNvSpPr/>
          <p:nvPr/>
        </p:nvSpPr>
        <p:spPr>
          <a:xfrm>
            <a:off x="7356907" y="1779421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90" h="16510">
                <a:moveTo>
                  <a:pt x="21118" y="4653"/>
                </a:moveTo>
                <a:lnTo>
                  <a:pt x="4653" y="0"/>
                </a:ln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7" name="object 15317"/>
          <p:cNvSpPr/>
          <p:nvPr/>
        </p:nvSpPr>
        <p:spPr>
          <a:xfrm>
            <a:off x="7413098" y="1822068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16778"/>
                </a:moveTo>
                <a:lnTo>
                  <a:pt x="3111" y="11721"/>
                </a:lnTo>
                <a:lnTo>
                  <a:pt x="4836" y="5934"/>
                </a:lnTo>
                <a:lnTo>
                  <a:pt x="500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8" name="object 15318"/>
          <p:cNvSpPr/>
          <p:nvPr/>
        </p:nvSpPr>
        <p:spPr>
          <a:xfrm>
            <a:off x="7408867" y="1797882"/>
            <a:ext cx="8890" cy="15875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8326" y="15401"/>
                </a:moveTo>
                <a:lnTo>
                  <a:pt x="6950" y="9625"/>
                </a:lnTo>
                <a:lnTo>
                  <a:pt x="4079" y="4314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9" name="object 15319"/>
          <p:cNvSpPr/>
          <p:nvPr/>
        </p:nvSpPr>
        <p:spPr>
          <a:xfrm>
            <a:off x="7385236" y="1787309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16778" y="5002"/>
                </a:moveTo>
                <a:lnTo>
                  <a:pt x="11721" y="1891"/>
                </a:lnTo>
                <a:lnTo>
                  <a:pt x="5934" y="166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0" name="object 15320"/>
          <p:cNvSpPr/>
          <p:nvPr/>
        </p:nvSpPr>
        <p:spPr>
          <a:xfrm>
            <a:off x="7361048" y="1788217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5400" y="0"/>
                </a:moveTo>
                <a:lnTo>
                  <a:pt x="9625" y="1376"/>
                </a:lnTo>
                <a:lnTo>
                  <a:pt x="4313" y="4248"/>
                </a:lnTo>
                <a:lnTo>
                  <a:pt x="0" y="83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1" name="object 15321"/>
          <p:cNvSpPr/>
          <p:nvPr/>
        </p:nvSpPr>
        <p:spPr>
          <a:xfrm>
            <a:off x="7350477" y="1803399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5001" y="0"/>
                </a:moveTo>
                <a:lnTo>
                  <a:pt x="1890" y="5057"/>
                </a:lnTo>
                <a:lnTo>
                  <a:pt x="165" y="10843"/>
                </a:lnTo>
                <a:lnTo>
                  <a:pt x="0" y="1677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2" name="object 15322"/>
          <p:cNvSpPr/>
          <p:nvPr/>
        </p:nvSpPr>
        <p:spPr>
          <a:xfrm>
            <a:off x="7351386" y="1828962"/>
            <a:ext cx="8890" cy="15875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0" y="0"/>
                </a:moveTo>
                <a:lnTo>
                  <a:pt x="1376" y="5775"/>
                </a:lnTo>
                <a:lnTo>
                  <a:pt x="4248" y="11086"/>
                </a:lnTo>
                <a:lnTo>
                  <a:pt x="8327" y="1540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3" name="object 15323"/>
          <p:cNvSpPr/>
          <p:nvPr/>
        </p:nvSpPr>
        <p:spPr>
          <a:xfrm>
            <a:off x="7366567" y="1849932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0" y="0"/>
                </a:moveTo>
                <a:lnTo>
                  <a:pt x="5057" y="3110"/>
                </a:lnTo>
                <a:lnTo>
                  <a:pt x="10843" y="4835"/>
                </a:lnTo>
                <a:lnTo>
                  <a:pt x="16778" y="5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4" name="object 15324"/>
          <p:cNvSpPr/>
          <p:nvPr/>
        </p:nvSpPr>
        <p:spPr>
          <a:xfrm>
            <a:off x="5237923" y="1191332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4653" y="0"/>
                </a:moveTo>
                <a:lnTo>
                  <a:pt x="0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5" name="object 15325"/>
          <p:cNvSpPr/>
          <p:nvPr/>
        </p:nvSpPr>
        <p:spPr>
          <a:xfrm>
            <a:off x="5254746" y="123929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0" y="0"/>
                </a:moveTo>
                <a:lnTo>
                  <a:pt x="16465" y="46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6" name="object 15326"/>
          <p:cNvSpPr/>
          <p:nvPr/>
        </p:nvSpPr>
        <p:spPr>
          <a:xfrm>
            <a:off x="5279086" y="1235000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0" y="11453"/>
                </a:moveTo>
                <a:lnTo>
                  <a:pt x="16465" y="16465"/>
                </a:lnTo>
                <a:lnTo>
                  <a:pt x="2111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7" name="object 15327"/>
          <p:cNvSpPr/>
          <p:nvPr/>
        </p:nvSpPr>
        <p:spPr>
          <a:xfrm>
            <a:off x="5302710" y="121066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465"/>
                </a:moveTo>
                <a:lnTo>
                  <a:pt x="465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8" name="object 15328"/>
          <p:cNvSpPr/>
          <p:nvPr/>
        </p:nvSpPr>
        <p:spPr>
          <a:xfrm>
            <a:off x="5298414" y="1181667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90">
                <a:moveTo>
                  <a:pt x="11453" y="21118"/>
                </a:moveTo>
                <a:lnTo>
                  <a:pt x="16465" y="4653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9" name="object 15329"/>
          <p:cNvSpPr/>
          <p:nvPr/>
        </p:nvSpPr>
        <p:spPr>
          <a:xfrm>
            <a:off x="5274074" y="1174509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16465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0" name="object 15330"/>
          <p:cNvSpPr/>
          <p:nvPr/>
        </p:nvSpPr>
        <p:spPr>
          <a:xfrm>
            <a:off x="5280302" y="1233627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0" y="8326"/>
                </a:moveTo>
                <a:lnTo>
                  <a:pt x="5775" y="6950"/>
                </a:lnTo>
                <a:lnTo>
                  <a:pt x="11087" y="4079"/>
                </a:lnTo>
                <a:lnTo>
                  <a:pt x="154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1" name="object 15331"/>
          <p:cNvSpPr/>
          <p:nvPr/>
        </p:nvSpPr>
        <p:spPr>
          <a:xfrm>
            <a:off x="5230406" y="1215671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90">
                <a:moveTo>
                  <a:pt x="16465" y="21118"/>
                </a:moveTo>
                <a:lnTo>
                  <a:pt x="0" y="16465"/>
                </a:ln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2" name="object 15332"/>
          <p:cNvSpPr/>
          <p:nvPr/>
        </p:nvSpPr>
        <p:spPr>
          <a:xfrm>
            <a:off x="5245082" y="1167350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21118" y="4653"/>
                </a:moveTo>
                <a:lnTo>
                  <a:pt x="4653" y="0"/>
                </a:ln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3" name="object 15333"/>
          <p:cNvSpPr/>
          <p:nvPr/>
        </p:nvSpPr>
        <p:spPr>
          <a:xfrm>
            <a:off x="5301273" y="1209996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16778"/>
                </a:moveTo>
                <a:lnTo>
                  <a:pt x="3111" y="11721"/>
                </a:lnTo>
                <a:lnTo>
                  <a:pt x="4836" y="5934"/>
                </a:lnTo>
                <a:lnTo>
                  <a:pt x="500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4" name="object 15334"/>
          <p:cNvSpPr/>
          <p:nvPr/>
        </p:nvSpPr>
        <p:spPr>
          <a:xfrm>
            <a:off x="5297042" y="1185810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8326" y="15401"/>
                </a:moveTo>
                <a:lnTo>
                  <a:pt x="6950" y="9625"/>
                </a:lnTo>
                <a:lnTo>
                  <a:pt x="4079" y="4314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5" name="object 15335"/>
          <p:cNvSpPr/>
          <p:nvPr/>
        </p:nvSpPr>
        <p:spPr>
          <a:xfrm>
            <a:off x="5273411" y="1175238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16778" y="5002"/>
                </a:moveTo>
                <a:lnTo>
                  <a:pt x="11721" y="1891"/>
                </a:lnTo>
                <a:lnTo>
                  <a:pt x="5934" y="166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6" name="object 15336"/>
          <p:cNvSpPr/>
          <p:nvPr/>
        </p:nvSpPr>
        <p:spPr>
          <a:xfrm>
            <a:off x="5249223" y="1176146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15400" y="0"/>
                </a:moveTo>
                <a:lnTo>
                  <a:pt x="9625" y="1376"/>
                </a:lnTo>
                <a:lnTo>
                  <a:pt x="4313" y="4248"/>
                </a:lnTo>
                <a:lnTo>
                  <a:pt x="0" y="83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7" name="object 15337"/>
          <p:cNvSpPr/>
          <p:nvPr/>
        </p:nvSpPr>
        <p:spPr>
          <a:xfrm>
            <a:off x="5238652" y="1191327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5001" y="0"/>
                </a:moveTo>
                <a:lnTo>
                  <a:pt x="1890" y="5057"/>
                </a:lnTo>
                <a:lnTo>
                  <a:pt x="165" y="10843"/>
                </a:lnTo>
                <a:lnTo>
                  <a:pt x="0" y="1677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8" name="object 15338"/>
          <p:cNvSpPr/>
          <p:nvPr/>
        </p:nvSpPr>
        <p:spPr>
          <a:xfrm>
            <a:off x="5239560" y="1216890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0"/>
                </a:moveTo>
                <a:lnTo>
                  <a:pt x="1376" y="5775"/>
                </a:lnTo>
                <a:lnTo>
                  <a:pt x="4248" y="11086"/>
                </a:lnTo>
                <a:lnTo>
                  <a:pt x="8327" y="1540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9" name="object 15339"/>
          <p:cNvSpPr/>
          <p:nvPr/>
        </p:nvSpPr>
        <p:spPr>
          <a:xfrm>
            <a:off x="5254742" y="1237860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0" y="0"/>
                </a:moveTo>
                <a:lnTo>
                  <a:pt x="5057" y="3110"/>
                </a:lnTo>
                <a:lnTo>
                  <a:pt x="10843" y="4835"/>
                </a:lnTo>
                <a:lnTo>
                  <a:pt x="16778" y="5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0" name="object 15340"/>
          <p:cNvSpPr/>
          <p:nvPr/>
        </p:nvSpPr>
        <p:spPr>
          <a:xfrm>
            <a:off x="4476234" y="15532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5011" y="0"/>
                </a:move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1" name="object 15341"/>
          <p:cNvSpPr/>
          <p:nvPr/>
        </p:nvSpPr>
        <p:spPr>
          <a:xfrm>
            <a:off x="4493415" y="1600811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2" name="object 15342"/>
          <p:cNvSpPr/>
          <p:nvPr/>
        </p:nvSpPr>
        <p:spPr>
          <a:xfrm>
            <a:off x="4517755" y="1596516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4" h="16509">
                <a:moveTo>
                  <a:pt x="0" y="11453"/>
                </a:moveTo>
                <a:lnTo>
                  <a:pt x="16107" y="16465"/>
                </a:lnTo>
                <a:lnTo>
                  <a:pt x="2076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3" name="object 15343"/>
          <p:cNvSpPr/>
          <p:nvPr/>
        </p:nvSpPr>
        <p:spPr>
          <a:xfrm>
            <a:off x="4541021" y="157253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4" name="object 15344"/>
          <p:cNvSpPr/>
          <p:nvPr/>
        </p:nvSpPr>
        <p:spPr>
          <a:xfrm>
            <a:off x="4537083" y="1543183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90">
                <a:moveTo>
                  <a:pt x="11096" y="21118"/>
                </a:moveTo>
                <a:lnTo>
                  <a:pt x="16107" y="5011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5" name="object 15345"/>
          <p:cNvSpPr/>
          <p:nvPr/>
        </p:nvSpPr>
        <p:spPr>
          <a:xfrm>
            <a:off x="4512744" y="153602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80">
                <a:moveTo>
                  <a:pt x="16107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6" name="object 15346"/>
          <p:cNvSpPr/>
          <p:nvPr/>
        </p:nvSpPr>
        <p:spPr>
          <a:xfrm>
            <a:off x="4518613" y="1595143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0" y="8326"/>
                </a:moveTo>
                <a:lnTo>
                  <a:pt x="5775" y="6950"/>
                </a:lnTo>
                <a:lnTo>
                  <a:pt x="11087" y="4079"/>
                </a:lnTo>
                <a:lnTo>
                  <a:pt x="154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7" name="object 15347"/>
          <p:cNvSpPr/>
          <p:nvPr/>
        </p:nvSpPr>
        <p:spPr>
          <a:xfrm>
            <a:off x="4469076" y="1577187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90">
                <a:moveTo>
                  <a:pt x="16107" y="21118"/>
                </a:moveTo>
                <a:lnTo>
                  <a:pt x="0" y="16465"/>
                </a:lnTo>
                <a:lnTo>
                  <a:pt x="465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8" name="object 15348"/>
          <p:cNvSpPr/>
          <p:nvPr/>
        </p:nvSpPr>
        <p:spPr>
          <a:xfrm>
            <a:off x="4483393" y="1528866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21118" y="4653"/>
                </a:moveTo>
                <a:lnTo>
                  <a:pt x="5011" y="0"/>
                </a:ln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9" name="object 15349"/>
          <p:cNvSpPr/>
          <p:nvPr/>
        </p:nvSpPr>
        <p:spPr>
          <a:xfrm>
            <a:off x="4539584" y="1571512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16778"/>
                </a:moveTo>
                <a:lnTo>
                  <a:pt x="3111" y="11721"/>
                </a:lnTo>
                <a:lnTo>
                  <a:pt x="4836" y="5934"/>
                </a:lnTo>
                <a:lnTo>
                  <a:pt x="500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0" name="object 15350"/>
          <p:cNvSpPr/>
          <p:nvPr/>
        </p:nvSpPr>
        <p:spPr>
          <a:xfrm>
            <a:off x="4535353" y="1547326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8326" y="15401"/>
                </a:moveTo>
                <a:lnTo>
                  <a:pt x="6950" y="9625"/>
                </a:lnTo>
                <a:lnTo>
                  <a:pt x="4079" y="4314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1" name="object 15351"/>
          <p:cNvSpPr/>
          <p:nvPr/>
        </p:nvSpPr>
        <p:spPr>
          <a:xfrm>
            <a:off x="4511722" y="1536754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16778" y="5002"/>
                </a:moveTo>
                <a:lnTo>
                  <a:pt x="11721" y="1891"/>
                </a:lnTo>
                <a:lnTo>
                  <a:pt x="5934" y="166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2" name="object 15352"/>
          <p:cNvSpPr/>
          <p:nvPr/>
        </p:nvSpPr>
        <p:spPr>
          <a:xfrm>
            <a:off x="4487534" y="1537662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15400" y="0"/>
                </a:moveTo>
                <a:lnTo>
                  <a:pt x="9625" y="1376"/>
                </a:lnTo>
                <a:lnTo>
                  <a:pt x="4313" y="4248"/>
                </a:lnTo>
                <a:lnTo>
                  <a:pt x="0" y="83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3" name="object 15353"/>
          <p:cNvSpPr/>
          <p:nvPr/>
        </p:nvSpPr>
        <p:spPr>
          <a:xfrm>
            <a:off x="4476963" y="1552843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5001" y="0"/>
                </a:moveTo>
                <a:lnTo>
                  <a:pt x="1890" y="5057"/>
                </a:lnTo>
                <a:lnTo>
                  <a:pt x="165" y="10843"/>
                </a:lnTo>
                <a:lnTo>
                  <a:pt x="0" y="1677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4" name="object 15354"/>
          <p:cNvSpPr/>
          <p:nvPr/>
        </p:nvSpPr>
        <p:spPr>
          <a:xfrm>
            <a:off x="4477872" y="1578406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0"/>
                </a:moveTo>
                <a:lnTo>
                  <a:pt x="1376" y="5775"/>
                </a:lnTo>
                <a:lnTo>
                  <a:pt x="4248" y="11086"/>
                </a:lnTo>
                <a:lnTo>
                  <a:pt x="8327" y="1540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5" name="object 15355"/>
          <p:cNvSpPr/>
          <p:nvPr/>
        </p:nvSpPr>
        <p:spPr>
          <a:xfrm>
            <a:off x="4493053" y="1599376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0" y="0"/>
                </a:moveTo>
                <a:lnTo>
                  <a:pt x="5057" y="3110"/>
                </a:lnTo>
                <a:lnTo>
                  <a:pt x="10843" y="4835"/>
                </a:lnTo>
                <a:lnTo>
                  <a:pt x="16778" y="5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6" name="object 15356"/>
          <p:cNvSpPr/>
          <p:nvPr/>
        </p:nvSpPr>
        <p:spPr>
          <a:xfrm>
            <a:off x="3914274" y="3493221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5011" y="0"/>
                </a:move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7" name="object 15357"/>
          <p:cNvSpPr/>
          <p:nvPr/>
        </p:nvSpPr>
        <p:spPr>
          <a:xfrm>
            <a:off x="3931455" y="3541185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8" name="object 15358"/>
          <p:cNvSpPr/>
          <p:nvPr/>
        </p:nvSpPr>
        <p:spPr>
          <a:xfrm>
            <a:off x="3955794" y="3536889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10">
                <a:moveTo>
                  <a:pt x="0" y="11453"/>
                </a:moveTo>
                <a:lnTo>
                  <a:pt x="16107" y="16107"/>
                </a:lnTo>
                <a:lnTo>
                  <a:pt x="2111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9" name="object 15359"/>
          <p:cNvSpPr/>
          <p:nvPr/>
        </p:nvSpPr>
        <p:spPr>
          <a:xfrm>
            <a:off x="3979060" y="351255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0" name="object 15360"/>
          <p:cNvSpPr/>
          <p:nvPr/>
        </p:nvSpPr>
        <p:spPr>
          <a:xfrm>
            <a:off x="3975123" y="3483557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89">
                <a:moveTo>
                  <a:pt x="11453" y="21118"/>
                </a:moveTo>
                <a:lnTo>
                  <a:pt x="16107" y="4653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1" name="object 15361"/>
          <p:cNvSpPr/>
          <p:nvPr/>
        </p:nvSpPr>
        <p:spPr>
          <a:xfrm>
            <a:off x="3950784" y="3476398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16107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2" name="object 15362"/>
          <p:cNvSpPr/>
          <p:nvPr/>
        </p:nvSpPr>
        <p:spPr>
          <a:xfrm>
            <a:off x="3957010" y="3535517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0" y="8326"/>
                </a:moveTo>
                <a:lnTo>
                  <a:pt x="5775" y="6950"/>
                </a:lnTo>
                <a:lnTo>
                  <a:pt x="11087" y="4079"/>
                </a:lnTo>
                <a:lnTo>
                  <a:pt x="154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3" name="object 15363"/>
          <p:cNvSpPr/>
          <p:nvPr/>
        </p:nvSpPr>
        <p:spPr>
          <a:xfrm>
            <a:off x="3907115" y="3517561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89">
                <a:moveTo>
                  <a:pt x="16107" y="21118"/>
                </a:moveTo>
                <a:lnTo>
                  <a:pt x="0" y="16107"/>
                </a:ln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4" name="object 15364"/>
          <p:cNvSpPr/>
          <p:nvPr/>
        </p:nvSpPr>
        <p:spPr>
          <a:xfrm>
            <a:off x="3921791" y="3468882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4" h="16510">
                <a:moveTo>
                  <a:pt x="20760" y="5011"/>
                </a:moveTo>
                <a:lnTo>
                  <a:pt x="4653" y="0"/>
                </a:lnTo>
                <a:lnTo>
                  <a:pt x="0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5" name="object 15365"/>
          <p:cNvSpPr/>
          <p:nvPr/>
        </p:nvSpPr>
        <p:spPr>
          <a:xfrm>
            <a:off x="3977981" y="3511886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0" y="16778"/>
                </a:moveTo>
                <a:lnTo>
                  <a:pt x="3111" y="11721"/>
                </a:lnTo>
                <a:lnTo>
                  <a:pt x="4836" y="5934"/>
                </a:lnTo>
                <a:lnTo>
                  <a:pt x="500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6" name="object 15366"/>
          <p:cNvSpPr/>
          <p:nvPr/>
        </p:nvSpPr>
        <p:spPr>
          <a:xfrm>
            <a:off x="3973750" y="3487700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8326" y="15401"/>
                </a:moveTo>
                <a:lnTo>
                  <a:pt x="6950" y="9625"/>
                </a:lnTo>
                <a:lnTo>
                  <a:pt x="4079" y="4314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7" name="object 15367"/>
          <p:cNvSpPr/>
          <p:nvPr/>
        </p:nvSpPr>
        <p:spPr>
          <a:xfrm>
            <a:off x="3950119" y="3477127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79">
                <a:moveTo>
                  <a:pt x="16778" y="5002"/>
                </a:moveTo>
                <a:lnTo>
                  <a:pt x="11721" y="1891"/>
                </a:lnTo>
                <a:lnTo>
                  <a:pt x="5934" y="166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8" name="object 15368"/>
          <p:cNvSpPr/>
          <p:nvPr/>
        </p:nvSpPr>
        <p:spPr>
          <a:xfrm>
            <a:off x="3925931" y="3478035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5400" y="0"/>
                </a:moveTo>
                <a:lnTo>
                  <a:pt x="9625" y="1376"/>
                </a:lnTo>
                <a:lnTo>
                  <a:pt x="4313" y="4248"/>
                </a:lnTo>
                <a:lnTo>
                  <a:pt x="0" y="83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9" name="object 15369"/>
          <p:cNvSpPr/>
          <p:nvPr/>
        </p:nvSpPr>
        <p:spPr>
          <a:xfrm>
            <a:off x="3915361" y="3493217"/>
            <a:ext cx="5080" cy="17145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5001" y="0"/>
                </a:moveTo>
                <a:lnTo>
                  <a:pt x="1890" y="5057"/>
                </a:lnTo>
                <a:lnTo>
                  <a:pt x="165" y="10843"/>
                </a:lnTo>
                <a:lnTo>
                  <a:pt x="0" y="1677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0" name="object 15370"/>
          <p:cNvSpPr/>
          <p:nvPr/>
        </p:nvSpPr>
        <p:spPr>
          <a:xfrm>
            <a:off x="3916269" y="3518780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0"/>
                </a:moveTo>
                <a:lnTo>
                  <a:pt x="1376" y="5775"/>
                </a:lnTo>
                <a:lnTo>
                  <a:pt x="4248" y="11086"/>
                </a:lnTo>
                <a:lnTo>
                  <a:pt x="8327" y="1540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1" name="object 15371"/>
          <p:cNvSpPr/>
          <p:nvPr/>
        </p:nvSpPr>
        <p:spPr>
          <a:xfrm>
            <a:off x="3931451" y="3539750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5" h="5079">
                <a:moveTo>
                  <a:pt x="0" y="0"/>
                </a:moveTo>
                <a:lnTo>
                  <a:pt x="5057" y="3110"/>
                </a:lnTo>
                <a:lnTo>
                  <a:pt x="10843" y="4835"/>
                </a:lnTo>
                <a:lnTo>
                  <a:pt x="16778" y="5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2" name="object 15372"/>
          <p:cNvSpPr/>
          <p:nvPr/>
        </p:nvSpPr>
        <p:spPr>
          <a:xfrm>
            <a:off x="3104980" y="623107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10">
                <a:moveTo>
                  <a:pt x="4653" y="0"/>
                </a:move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3" name="object 15373"/>
          <p:cNvSpPr/>
          <p:nvPr/>
        </p:nvSpPr>
        <p:spPr>
          <a:xfrm>
            <a:off x="3121803" y="627868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465" y="501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4" name="object 15374"/>
          <p:cNvSpPr/>
          <p:nvPr/>
        </p:nvSpPr>
        <p:spPr>
          <a:xfrm>
            <a:off x="3146142" y="6274746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10">
                <a:moveTo>
                  <a:pt x="0" y="11096"/>
                </a:moveTo>
                <a:lnTo>
                  <a:pt x="16465" y="16107"/>
                </a:lnTo>
                <a:lnTo>
                  <a:pt x="2111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5" name="object 15375"/>
          <p:cNvSpPr/>
          <p:nvPr/>
        </p:nvSpPr>
        <p:spPr>
          <a:xfrm>
            <a:off x="3169766" y="62504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10">
                <a:moveTo>
                  <a:pt x="0" y="16107"/>
                </a:moveTo>
                <a:lnTo>
                  <a:pt x="465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6" name="object 15376"/>
          <p:cNvSpPr/>
          <p:nvPr/>
        </p:nvSpPr>
        <p:spPr>
          <a:xfrm>
            <a:off x="3165471" y="6221055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89">
                <a:moveTo>
                  <a:pt x="11453" y="21118"/>
                </a:moveTo>
                <a:lnTo>
                  <a:pt x="16465" y="5011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7" name="object 15377"/>
          <p:cNvSpPr/>
          <p:nvPr/>
        </p:nvSpPr>
        <p:spPr>
          <a:xfrm>
            <a:off x="3141131" y="6213897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16465" y="501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8" name="object 15378"/>
          <p:cNvSpPr/>
          <p:nvPr/>
        </p:nvSpPr>
        <p:spPr>
          <a:xfrm>
            <a:off x="3147358" y="6273015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0" y="8326"/>
                </a:moveTo>
                <a:lnTo>
                  <a:pt x="5775" y="6950"/>
                </a:lnTo>
                <a:lnTo>
                  <a:pt x="11087" y="4079"/>
                </a:lnTo>
                <a:lnTo>
                  <a:pt x="154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9" name="object 15379"/>
          <p:cNvSpPr/>
          <p:nvPr/>
        </p:nvSpPr>
        <p:spPr>
          <a:xfrm>
            <a:off x="3097463" y="6255417"/>
            <a:ext cx="16510" cy="20955"/>
          </a:xfrm>
          <a:custGeom>
            <a:avLst/>
            <a:gdLst/>
            <a:ahLst/>
            <a:cxnLst/>
            <a:rect l="l" t="t" r="r" b="b"/>
            <a:pathLst>
              <a:path w="16510" h="20954">
                <a:moveTo>
                  <a:pt x="16465" y="20760"/>
                </a:moveTo>
                <a:lnTo>
                  <a:pt x="0" y="16107"/>
                </a:ln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0" name="object 15380"/>
          <p:cNvSpPr/>
          <p:nvPr/>
        </p:nvSpPr>
        <p:spPr>
          <a:xfrm>
            <a:off x="3112138" y="6206738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10">
                <a:moveTo>
                  <a:pt x="21118" y="4653"/>
                </a:moveTo>
                <a:lnTo>
                  <a:pt x="4653" y="0"/>
                </a:ln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1" name="object 15381"/>
          <p:cNvSpPr/>
          <p:nvPr/>
        </p:nvSpPr>
        <p:spPr>
          <a:xfrm>
            <a:off x="3168329" y="6249384"/>
            <a:ext cx="5080" cy="17145"/>
          </a:xfrm>
          <a:custGeom>
            <a:avLst/>
            <a:gdLst/>
            <a:ahLst/>
            <a:cxnLst/>
            <a:rect l="l" t="t" r="r" b="b"/>
            <a:pathLst>
              <a:path w="5080" h="17145">
                <a:moveTo>
                  <a:pt x="0" y="16778"/>
                </a:moveTo>
                <a:lnTo>
                  <a:pt x="3111" y="11721"/>
                </a:lnTo>
                <a:lnTo>
                  <a:pt x="4836" y="5934"/>
                </a:lnTo>
                <a:lnTo>
                  <a:pt x="500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2" name="object 15382"/>
          <p:cNvSpPr/>
          <p:nvPr/>
        </p:nvSpPr>
        <p:spPr>
          <a:xfrm>
            <a:off x="3164098" y="6225198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8326" y="15401"/>
                </a:moveTo>
                <a:lnTo>
                  <a:pt x="6950" y="9625"/>
                </a:lnTo>
                <a:lnTo>
                  <a:pt x="4079" y="4314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3" name="object 15383"/>
          <p:cNvSpPr/>
          <p:nvPr/>
        </p:nvSpPr>
        <p:spPr>
          <a:xfrm>
            <a:off x="3140467" y="6214626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4" h="5079">
                <a:moveTo>
                  <a:pt x="16778" y="5002"/>
                </a:moveTo>
                <a:lnTo>
                  <a:pt x="11721" y="1891"/>
                </a:lnTo>
                <a:lnTo>
                  <a:pt x="5934" y="166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4" name="object 15384"/>
          <p:cNvSpPr/>
          <p:nvPr/>
        </p:nvSpPr>
        <p:spPr>
          <a:xfrm>
            <a:off x="3116279" y="6215534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5400" y="0"/>
                </a:moveTo>
                <a:lnTo>
                  <a:pt x="9625" y="1376"/>
                </a:lnTo>
                <a:lnTo>
                  <a:pt x="4313" y="4248"/>
                </a:lnTo>
                <a:lnTo>
                  <a:pt x="0" y="83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5" name="object 15385"/>
          <p:cNvSpPr/>
          <p:nvPr/>
        </p:nvSpPr>
        <p:spPr>
          <a:xfrm>
            <a:off x="3105709" y="6230715"/>
            <a:ext cx="5080" cy="17145"/>
          </a:xfrm>
          <a:custGeom>
            <a:avLst/>
            <a:gdLst/>
            <a:ahLst/>
            <a:cxnLst/>
            <a:rect l="l" t="t" r="r" b="b"/>
            <a:pathLst>
              <a:path w="5080" h="17145">
                <a:moveTo>
                  <a:pt x="5001" y="0"/>
                </a:moveTo>
                <a:lnTo>
                  <a:pt x="1890" y="5057"/>
                </a:lnTo>
                <a:lnTo>
                  <a:pt x="165" y="10843"/>
                </a:lnTo>
                <a:lnTo>
                  <a:pt x="0" y="1677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6" name="object 15386"/>
          <p:cNvSpPr/>
          <p:nvPr/>
        </p:nvSpPr>
        <p:spPr>
          <a:xfrm>
            <a:off x="3106617" y="6256278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0"/>
                </a:moveTo>
                <a:lnTo>
                  <a:pt x="1376" y="5775"/>
                </a:lnTo>
                <a:lnTo>
                  <a:pt x="4248" y="11086"/>
                </a:lnTo>
                <a:lnTo>
                  <a:pt x="8327" y="1540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7" name="object 15387"/>
          <p:cNvSpPr/>
          <p:nvPr/>
        </p:nvSpPr>
        <p:spPr>
          <a:xfrm>
            <a:off x="3121798" y="6277248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4" h="5079">
                <a:moveTo>
                  <a:pt x="0" y="0"/>
                </a:moveTo>
                <a:lnTo>
                  <a:pt x="5057" y="3110"/>
                </a:lnTo>
                <a:lnTo>
                  <a:pt x="10843" y="4835"/>
                </a:lnTo>
                <a:lnTo>
                  <a:pt x="16778" y="5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8" name="object 15388"/>
          <p:cNvSpPr/>
          <p:nvPr/>
        </p:nvSpPr>
        <p:spPr>
          <a:xfrm>
            <a:off x="2269198" y="825377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5011" y="0"/>
                </a:moveTo>
                <a:lnTo>
                  <a:pt x="0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9" name="object 15389"/>
          <p:cNvSpPr/>
          <p:nvPr/>
        </p:nvSpPr>
        <p:spPr>
          <a:xfrm>
            <a:off x="2286379" y="830174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465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0" name="object 15390"/>
          <p:cNvSpPr/>
          <p:nvPr/>
        </p:nvSpPr>
        <p:spPr>
          <a:xfrm>
            <a:off x="2310718" y="8297445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0" y="11453"/>
                </a:moveTo>
                <a:lnTo>
                  <a:pt x="16107" y="16107"/>
                </a:lnTo>
                <a:lnTo>
                  <a:pt x="2111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1" name="object 15391"/>
          <p:cNvSpPr/>
          <p:nvPr/>
        </p:nvSpPr>
        <p:spPr>
          <a:xfrm>
            <a:off x="2333984" y="8273105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465"/>
                </a:move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2" name="object 15392"/>
          <p:cNvSpPr/>
          <p:nvPr/>
        </p:nvSpPr>
        <p:spPr>
          <a:xfrm>
            <a:off x="2330047" y="8244113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90">
                <a:moveTo>
                  <a:pt x="11453" y="21118"/>
                </a:moveTo>
                <a:lnTo>
                  <a:pt x="16107" y="4653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3" name="object 15393"/>
          <p:cNvSpPr/>
          <p:nvPr/>
        </p:nvSpPr>
        <p:spPr>
          <a:xfrm>
            <a:off x="2305707" y="8236953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16107" y="465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4" name="object 15394"/>
          <p:cNvSpPr/>
          <p:nvPr/>
        </p:nvSpPr>
        <p:spPr>
          <a:xfrm>
            <a:off x="2311576" y="8296072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0" y="8326"/>
                </a:moveTo>
                <a:lnTo>
                  <a:pt x="5775" y="6950"/>
                </a:lnTo>
                <a:lnTo>
                  <a:pt x="11087" y="4079"/>
                </a:lnTo>
                <a:lnTo>
                  <a:pt x="154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5" name="object 15395"/>
          <p:cNvSpPr/>
          <p:nvPr/>
        </p:nvSpPr>
        <p:spPr>
          <a:xfrm>
            <a:off x="2262039" y="8278116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90">
                <a:moveTo>
                  <a:pt x="16107" y="21118"/>
                </a:moveTo>
                <a:lnTo>
                  <a:pt x="0" y="16107"/>
                </a:lnTo>
                <a:lnTo>
                  <a:pt x="465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6" name="object 15396"/>
          <p:cNvSpPr/>
          <p:nvPr/>
        </p:nvSpPr>
        <p:spPr>
          <a:xfrm>
            <a:off x="2276356" y="8229437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21118" y="5011"/>
                </a:moveTo>
                <a:lnTo>
                  <a:pt x="5011" y="0"/>
                </a:lnTo>
                <a:lnTo>
                  <a:pt x="0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7" name="object 15397"/>
          <p:cNvSpPr/>
          <p:nvPr/>
        </p:nvSpPr>
        <p:spPr>
          <a:xfrm>
            <a:off x="2332548" y="8272441"/>
            <a:ext cx="5080" cy="17145"/>
          </a:xfrm>
          <a:custGeom>
            <a:avLst/>
            <a:gdLst/>
            <a:ahLst/>
            <a:cxnLst/>
            <a:rect l="l" t="t" r="r" b="b"/>
            <a:pathLst>
              <a:path w="5080" h="17145">
                <a:moveTo>
                  <a:pt x="0" y="16778"/>
                </a:moveTo>
                <a:lnTo>
                  <a:pt x="3111" y="11721"/>
                </a:lnTo>
                <a:lnTo>
                  <a:pt x="4836" y="5934"/>
                </a:lnTo>
                <a:lnTo>
                  <a:pt x="500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8" name="object 15398"/>
          <p:cNvSpPr/>
          <p:nvPr/>
        </p:nvSpPr>
        <p:spPr>
          <a:xfrm>
            <a:off x="2328316" y="8248256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8326" y="15401"/>
                </a:moveTo>
                <a:lnTo>
                  <a:pt x="6950" y="9625"/>
                </a:lnTo>
                <a:lnTo>
                  <a:pt x="4079" y="4314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9" name="object 15399"/>
          <p:cNvSpPr/>
          <p:nvPr/>
        </p:nvSpPr>
        <p:spPr>
          <a:xfrm>
            <a:off x="2304685" y="8237683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4" h="5079">
                <a:moveTo>
                  <a:pt x="16778" y="5002"/>
                </a:moveTo>
                <a:lnTo>
                  <a:pt x="11721" y="1891"/>
                </a:lnTo>
                <a:lnTo>
                  <a:pt x="5934" y="166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0" name="object 15400"/>
          <p:cNvSpPr/>
          <p:nvPr/>
        </p:nvSpPr>
        <p:spPr>
          <a:xfrm>
            <a:off x="2280497" y="8238591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15400" y="0"/>
                </a:moveTo>
                <a:lnTo>
                  <a:pt x="9625" y="1376"/>
                </a:lnTo>
                <a:lnTo>
                  <a:pt x="4313" y="4248"/>
                </a:lnTo>
                <a:lnTo>
                  <a:pt x="0" y="83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1" name="object 15401"/>
          <p:cNvSpPr/>
          <p:nvPr/>
        </p:nvSpPr>
        <p:spPr>
          <a:xfrm>
            <a:off x="2269927" y="8253772"/>
            <a:ext cx="5080" cy="17145"/>
          </a:xfrm>
          <a:custGeom>
            <a:avLst/>
            <a:gdLst/>
            <a:ahLst/>
            <a:cxnLst/>
            <a:rect l="l" t="t" r="r" b="b"/>
            <a:pathLst>
              <a:path w="5080" h="17145">
                <a:moveTo>
                  <a:pt x="5001" y="0"/>
                </a:moveTo>
                <a:lnTo>
                  <a:pt x="1890" y="5057"/>
                </a:lnTo>
                <a:lnTo>
                  <a:pt x="165" y="10843"/>
                </a:lnTo>
                <a:lnTo>
                  <a:pt x="0" y="1677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2" name="object 15402"/>
          <p:cNvSpPr/>
          <p:nvPr/>
        </p:nvSpPr>
        <p:spPr>
          <a:xfrm>
            <a:off x="2270835" y="8279335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0"/>
                </a:moveTo>
                <a:lnTo>
                  <a:pt x="1376" y="5775"/>
                </a:lnTo>
                <a:lnTo>
                  <a:pt x="4248" y="11086"/>
                </a:lnTo>
                <a:lnTo>
                  <a:pt x="8327" y="1540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3" name="object 15403"/>
          <p:cNvSpPr/>
          <p:nvPr/>
        </p:nvSpPr>
        <p:spPr>
          <a:xfrm>
            <a:off x="2286017" y="8300305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4" h="5079">
                <a:moveTo>
                  <a:pt x="0" y="0"/>
                </a:moveTo>
                <a:lnTo>
                  <a:pt x="5057" y="3110"/>
                </a:lnTo>
                <a:lnTo>
                  <a:pt x="10843" y="4835"/>
                </a:lnTo>
                <a:lnTo>
                  <a:pt x="16778" y="5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4" name="object 15404"/>
          <p:cNvSpPr/>
          <p:nvPr/>
        </p:nvSpPr>
        <p:spPr>
          <a:xfrm>
            <a:off x="1686119" y="10250704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5011" y="0"/>
                </a:move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5" name="object 15405"/>
          <p:cNvSpPr/>
          <p:nvPr/>
        </p:nvSpPr>
        <p:spPr>
          <a:xfrm>
            <a:off x="1703300" y="10298310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0" y="0"/>
                </a:moveTo>
                <a:lnTo>
                  <a:pt x="16107" y="501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6" name="object 15406"/>
          <p:cNvSpPr/>
          <p:nvPr/>
        </p:nvSpPr>
        <p:spPr>
          <a:xfrm>
            <a:off x="1727640" y="10294373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0" y="11096"/>
                </a:moveTo>
                <a:lnTo>
                  <a:pt x="16107" y="16107"/>
                </a:lnTo>
                <a:lnTo>
                  <a:pt x="2111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7" name="object 15407"/>
          <p:cNvSpPr/>
          <p:nvPr/>
        </p:nvSpPr>
        <p:spPr>
          <a:xfrm>
            <a:off x="1750906" y="1027003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16107"/>
                </a:moveTo>
                <a:lnTo>
                  <a:pt x="501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8" name="object 15408"/>
          <p:cNvSpPr/>
          <p:nvPr/>
        </p:nvSpPr>
        <p:spPr>
          <a:xfrm>
            <a:off x="1746968" y="10240682"/>
            <a:ext cx="16510" cy="21590"/>
          </a:xfrm>
          <a:custGeom>
            <a:avLst/>
            <a:gdLst/>
            <a:ahLst/>
            <a:cxnLst/>
            <a:rect l="l" t="t" r="r" b="b"/>
            <a:pathLst>
              <a:path w="16510" h="21590">
                <a:moveTo>
                  <a:pt x="11453" y="21118"/>
                </a:moveTo>
                <a:lnTo>
                  <a:pt x="16107" y="5011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9" name="object 15409"/>
          <p:cNvSpPr/>
          <p:nvPr/>
        </p:nvSpPr>
        <p:spPr>
          <a:xfrm>
            <a:off x="1722629" y="10233524"/>
            <a:ext cx="16510" cy="5080"/>
          </a:xfrm>
          <a:custGeom>
            <a:avLst/>
            <a:gdLst/>
            <a:ahLst/>
            <a:cxnLst/>
            <a:rect l="l" t="t" r="r" b="b"/>
            <a:pathLst>
              <a:path w="16510" h="5079">
                <a:moveTo>
                  <a:pt x="16107" y="5011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0" name="object 15410"/>
          <p:cNvSpPr/>
          <p:nvPr/>
        </p:nvSpPr>
        <p:spPr>
          <a:xfrm>
            <a:off x="1728498" y="10292642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0" y="8326"/>
                </a:moveTo>
                <a:lnTo>
                  <a:pt x="5775" y="6950"/>
                </a:lnTo>
                <a:lnTo>
                  <a:pt x="11087" y="4079"/>
                </a:lnTo>
                <a:lnTo>
                  <a:pt x="15401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1" name="object 15411"/>
          <p:cNvSpPr/>
          <p:nvPr/>
        </p:nvSpPr>
        <p:spPr>
          <a:xfrm>
            <a:off x="1678960" y="10275044"/>
            <a:ext cx="16510" cy="20955"/>
          </a:xfrm>
          <a:custGeom>
            <a:avLst/>
            <a:gdLst/>
            <a:ahLst/>
            <a:cxnLst/>
            <a:rect l="l" t="t" r="r" b="b"/>
            <a:pathLst>
              <a:path w="16510" h="20954">
                <a:moveTo>
                  <a:pt x="16107" y="20760"/>
                </a:moveTo>
                <a:lnTo>
                  <a:pt x="0" y="16107"/>
                </a:lnTo>
                <a:lnTo>
                  <a:pt x="465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2" name="object 15412"/>
          <p:cNvSpPr/>
          <p:nvPr/>
        </p:nvSpPr>
        <p:spPr>
          <a:xfrm>
            <a:off x="1693278" y="10226364"/>
            <a:ext cx="21590" cy="16510"/>
          </a:xfrm>
          <a:custGeom>
            <a:avLst/>
            <a:gdLst/>
            <a:ahLst/>
            <a:cxnLst/>
            <a:rect l="l" t="t" r="r" b="b"/>
            <a:pathLst>
              <a:path w="21589" h="16509">
                <a:moveTo>
                  <a:pt x="21118" y="4653"/>
                </a:moveTo>
                <a:lnTo>
                  <a:pt x="5011" y="0"/>
                </a:lnTo>
                <a:lnTo>
                  <a:pt x="0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3" name="object 15413"/>
          <p:cNvSpPr/>
          <p:nvPr/>
        </p:nvSpPr>
        <p:spPr>
          <a:xfrm>
            <a:off x="1749469" y="10269011"/>
            <a:ext cx="5080" cy="17145"/>
          </a:xfrm>
          <a:custGeom>
            <a:avLst/>
            <a:gdLst/>
            <a:ahLst/>
            <a:cxnLst/>
            <a:rect l="l" t="t" r="r" b="b"/>
            <a:pathLst>
              <a:path w="5080" h="17145">
                <a:moveTo>
                  <a:pt x="0" y="16778"/>
                </a:moveTo>
                <a:lnTo>
                  <a:pt x="3111" y="11721"/>
                </a:lnTo>
                <a:lnTo>
                  <a:pt x="4836" y="5934"/>
                </a:lnTo>
                <a:lnTo>
                  <a:pt x="5002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4" name="object 15414"/>
          <p:cNvSpPr/>
          <p:nvPr/>
        </p:nvSpPr>
        <p:spPr>
          <a:xfrm>
            <a:off x="1745238" y="10244825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8326" y="15401"/>
                </a:moveTo>
                <a:lnTo>
                  <a:pt x="6950" y="9625"/>
                </a:lnTo>
                <a:lnTo>
                  <a:pt x="4079" y="4314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5" name="object 15415"/>
          <p:cNvSpPr/>
          <p:nvPr/>
        </p:nvSpPr>
        <p:spPr>
          <a:xfrm>
            <a:off x="1721607" y="10234252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4" h="5079">
                <a:moveTo>
                  <a:pt x="16778" y="5002"/>
                </a:moveTo>
                <a:lnTo>
                  <a:pt x="11721" y="1891"/>
                </a:lnTo>
                <a:lnTo>
                  <a:pt x="5934" y="166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6" name="object 15416"/>
          <p:cNvSpPr/>
          <p:nvPr/>
        </p:nvSpPr>
        <p:spPr>
          <a:xfrm>
            <a:off x="1697419" y="10235161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15400" y="0"/>
                </a:moveTo>
                <a:lnTo>
                  <a:pt x="9625" y="1376"/>
                </a:lnTo>
                <a:lnTo>
                  <a:pt x="4313" y="4248"/>
                </a:lnTo>
                <a:lnTo>
                  <a:pt x="0" y="832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7" name="object 15417"/>
          <p:cNvSpPr/>
          <p:nvPr/>
        </p:nvSpPr>
        <p:spPr>
          <a:xfrm>
            <a:off x="1686848" y="10250342"/>
            <a:ext cx="5080" cy="17145"/>
          </a:xfrm>
          <a:custGeom>
            <a:avLst/>
            <a:gdLst/>
            <a:ahLst/>
            <a:cxnLst/>
            <a:rect l="l" t="t" r="r" b="b"/>
            <a:pathLst>
              <a:path w="5080" h="17145">
                <a:moveTo>
                  <a:pt x="5001" y="0"/>
                </a:moveTo>
                <a:lnTo>
                  <a:pt x="1890" y="5057"/>
                </a:lnTo>
                <a:lnTo>
                  <a:pt x="165" y="10843"/>
                </a:lnTo>
                <a:lnTo>
                  <a:pt x="0" y="1677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8" name="object 15418"/>
          <p:cNvSpPr/>
          <p:nvPr/>
        </p:nvSpPr>
        <p:spPr>
          <a:xfrm>
            <a:off x="1687756" y="10275905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0"/>
                </a:moveTo>
                <a:lnTo>
                  <a:pt x="1376" y="5775"/>
                </a:lnTo>
                <a:lnTo>
                  <a:pt x="4248" y="11086"/>
                </a:lnTo>
                <a:lnTo>
                  <a:pt x="8327" y="1540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9" name="object 15419"/>
          <p:cNvSpPr/>
          <p:nvPr/>
        </p:nvSpPr>
        <p:spPr>
          <a:xfrm>
            <a:off x="1702938" y="10296875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4" h="5079">
                <a:moveTo>
                  <a:pt x="0" y="0"/>
                </a:moveTo>
                <a:lnTo>
                  <a:pt x="5057" y="3110"/>
                </a:lnTo>
                <a:lnTo>
                  <a:pt x="10843" y="4835"/>
                </a:lnTo>
                <a:lnTo>
                  <a:pt x="16778" y="5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0" name="object 15420"/>
          <p:cNvSpPr/>
          <p:nvPr/>
        </p:nvSpPr>
        <p:spPr>
          <a:xfrm>
            <a:off x="3864163" y="110209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1" name="object 15421"/>
          <p:cNvSpPr/>
          <p:nvPr/>
        </p:nvSpPr>
        <p:spPr>
          <a:xfrm>
            <a:off x="3877406" y="110249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2" name="object 15422"/>
          <p:cNvSpPr/>
          <p:nvPr/>
        </p:nvSpPr>
        <p:spPr>
          <a:xfrm>
            <a:off x="3890650" y="110288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3" name="object 15423"/>
          <p:cNvSpPr/>
          <p:nvPr/>
        </p:nvSpPr>
        <p:spPr>
          <a:xfrm>
            <a:off x="3904251" y="11032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4" name="object 15424"/>
          <p:cNvSpPr/>
          <p:nvPr/>
        </p:nvSpPr>
        <p:spPr>
          <a:xfrm>
            <a:off x="3917495" y="11036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5" name="object 15425"/>
          <p:cNvSpPr/>
          <p:nvPr/>
        </p:nvSpPr>
        <p:spPr>
          <a:xfrm>
            <a:off x="3930739" y="110403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6" name="object 15426"/>
          <p:cNvSpPr/>
          <p:nvPr/>
        </p:nvSpPr>
        <p:spPr>
          <a:xfrm>
            <a:off x="3853782" y="110324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7" name="object 15427"/>
          <p:cNvSpPr/>
          <p:nvPr/>
        </p:nvSpPr>
        <p:spPr>
          <a:xfrm>
            <a:off x="3867026" y="110363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8" name="object 15428"/>
          <p:cNvSpPr/>
          <p:nvPr/>
        </p:nvSpPr>
        <p:spPr>
          <a:xfrm>
            <a:off x="3880270" y="110403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9" name="object 15429"/>
          <p:cNvSpPr/>
          <p:nvPr/>
        </p:nvSpPr>
        <p:spPr>
          <a:xfrm>
            <a:off x="3893513" y="110438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0" name="object 15430"/>
          <p:cNvSpPr/>
          <p:nvPr/>
        </p:nvSpPr>
        <p:spPr>
          <a:xfrm>
            <a:off x="3906757" y="11047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1" name="object 15431"/>
          <p:cNvSpPr/>
          <p:nvPr/>
        </p:nvSpPr>
        <p:spPr>
          <a:xfrm>
            <a:off x="3920001" y="110517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2" name="object 15432"/>
          <p:cNvSpPr/>
          <p:nvPr/>
        </p:nvSpPr>
        <p:spPr>
          <a:xfrm>
            <a:off x="3933602" y="11055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3" name="object 15433"/>
          <p:cNvSpPr/>
          <p:nvPr/>
        </p:nvSpPr>
        <p:spPr>
          <a:xfrm>
            <a:off x="3856646" y="110474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4" name="object 15434"/>
          <p:cNvSpPr/>
          <p:nvPr/>
        </p:nvSpPr>
        <p:spPr>
          <a:xfrm>
            <a:off x="3869890" y="11051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5" name="object 15435"/>
          <p:cNvSpPr/>
          <p:nvPr/>
        </p:nvSpPr>
        <p:spPr>
          <a:xfrm>
            <a:off x="3883133" y="11055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6" name="object 15436"/>
          <p:cNvSpPr/>
          <p:nvPr/>
        </p:nvSpPr>
        <p:spPr>
          <a:xfrm>
            <a:off x="3896377" y="110592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7" name="object 15437"/>
          <p:cNvSpPr/>
          <p:nvPr/>
        </p:nvSpPr>
        <p:spPr>
          <a:xfrm>
            <a:off x="3909621" y="11063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8" name="object 15438"/>
          <p:cNvSpPr/>
          <p:nvPr/>
        </p:nvSpPr>
        <p:spPr>
          <a:xfrm>
            <a:off x="3922864" y="110671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9" name="object 15439"/>
          <p:cNvSpPr/>
          <p:nvPr/>
        </p:nvSpPr>
        <p:spPr>
          <a:xfrm>
            <a:off x="3845908" y="110589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0" name="object 15440"/>
          <p:cNvSpPr/>
          <p:nvPr/>
        </p:nvSpPr>
        <p:spPr>
          <a:xfrm>
            <a:off x="3859152" y="110628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1" name="object 15441"/>
          <p:cNvSpPr/>
          <p:nvPr/>
        </p:nvSpPr>
        <p:spPr>
          <a:xfrm>
            <a:off x="3872395" y="11066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2" name="object 15442"/>
          <p:cNvSpPr/>
          <p:nvPr/>
        </p:nvSpPr>
        <p:spPr>
          <a:xfrm>
            <a:off x="3885639" y="110707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3" name="object 15443"/>
          <p:cNvSpPr/>
          <p:nvPr/>
        </p:nvSpPr>
        <p:spPr>
          <a:xfrm>
            <a:off x="3899241" y="110746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4" name="object 15444"/>
          <p:cNvSpPr/>
          <p:nvPr/>
        </p:nvSpPr>
        <p:spPr>
          <a:xfrm>
            <a:off x="3912484" y="110782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5" name="object 15445"/>
          <p:cNvSpPr/>
          <p:nvPr/>
        </p:nvSpPr>
        <p:spPr>
          <a:xfrm>
            <a:off x="3925728" y="11082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6" name="object 15446"/>
          <p:cNvSpPr/>
          <p:nvPr/>
        </p:nvSpPr>
        <p:spPr>
          <a:xfrm>
            <a:off x="3848772" y="110743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7" name="object 15447"/>
          <p:cNvSpPr/>
          <p:nvPr/>
        </p:nvSpPr>
        <p:spPr>
          <a:xfrm>
            <a:off x="3862015" y="110778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8" name="object 15448"/>
          <p:cNvSpPr/>
          <p:nvPr/>
        </p:nvSpPr>
        <p:spPr>
          <a:xfrm>
            <a:off x="3875259" y="110818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9" name="object 15449"/>
          <p:cNvSpPr/>
          <p:nvPr/>
        </p:nvSpPr>
        <p:spPr>
          <a:xfrm>
            <a:off x="3888502" y="110857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0" name="object 15450"/>
          <p:cNvSpPr/>
          <p:nvPr/>
        </p:nvSpPr>
        <p:spPr>
          <a:xfrm>
            <a:off x="3901746" y="11089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1" name="object 15451"/>
          <p:cNvSpPr/>
          <p:nvPr/>
        </p:nvSpPr>
        <p:spPr>
          <a:xfrm>
            <a:off x="3914990" y="110936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2" name="object 15452"/>
          <p:cNvSpPr/>
          <p:nvPr/>
        </p:nvSpPr>
        <p:spPr>
          <a:xfrm>
            <a:off x="3838033" y="110854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3" name="object 15453"/>
          <p:cNvSpPr/>
          <p:nvPr/>
        </p:nvSpPr>
        <p:spPr>
          <a:xfrm>
            <a:off x="3851635" y="110893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4" name="object 15454"/>
          <p:cNvSpPr/>
          <p:nvPr/>
        </p:nvSpPr>
        <p:spPr>
          <a:xfrm>
            <a:off x="3864879" y="110932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5" name="object 15455"/>
          <p:cNvSpPr/>
          <p:nvPr/>
        </p:nvSpPr>
        <p:spPr>
          <a:xfrm>
            <a:off x="3878122" y="11097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6" name="object 15456"/>
          <p:cNvSpPr/>
          <p:nvPr/>
        </p:nvSpPr>
        <p:spPr>
          <a:xfrm>
            <a:off x="3891366" y="111011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7" name="object 15457"/>
          <p:cNvSpPr/>
          <p:nvPr/>
        </p:nvSpPr>
        <p:spPr>
          <a:xfrm>
            <a:off x="3904610" y="111050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8" name="object 15458"/>
          <p:cNvSpPr/>
          <p:nvPr/>
        </p:nvSpPr>
        <p:spPr>
          <a:xfrm>
            <a:off x="3917853" y="11108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9" name="object 15459"/>
          <p:cNvSpPr/>
          <p:nvPr/>
        </p:nvSpPr>
        <p:spPr>
          <a:xfrm>
            <a:off x="3827653" y="11007740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70" h="115570">
                <a:moveTo>
                  <a:pt x="26129" y="0"/>
                </a:moveTo>
                <a:lnTo>
                  <a:pt x="115255" y="26129"/>
                </a:lnTo>
                <a:lnTo>
                  <a:pt x="89126" y="115255"/>
                </a:lnTo>
                <a:lnTo>
                  <a:pt x="0" y="89126"/>
                </a:lnTo>
                <a:lnTo>
                  <a:pt x="2612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0" name="object 15460"/>
          <p:cNvSpPr/>
          <p:nvPr/>
        </p:nvSpPr>
        <p:spPr>
          <a:xfrm>
            <a:off x="3827653" y="11007740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70" h="115570">
                <a:moveTo>
                  <a:pt x="89126" y="115255"/>
                </a:moveTo>
                <a:lnTo>
                  <a:pt x="115255" y="26129"/>
                </a:lnTo>
                <a:lnTo>
                  <a:pt x="26129" y="0"/>
                </a:lnTo>
                <a:lnTo>
                  <a:pt x="0" y="89126"/>
                </a:lnTo>
                <a:lnTo>
                  <a:pt x="89126" y="1152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1" name="object 15461"/>
          <p:cNvSpPr/>
          <p:nvPr/>
        </p:nvSpPr>
        <p:spPr>
          <a:xfrm>
            <a:off x="833156" y="115199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2" name="object 15462"/>
          <p:cNvSpPr/>
          <p:nvPr/>
        </p:nvSpPr>
        <p:spPr>
          <a:xfrm>
            <a:off x="846400" y="115238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3" name="object 15463"/>
          <p:cNvSpPr/>
          <p:nvPr/>
        </p:nvSpPr>
        <p:spPr>
          <a:xfrm>
            <a:off x="860002" y="115274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4" name="object 15464"/>
          <p:cNvSpPr/>
          <p:nvPr/>
        </p:nvSpPr>
        <p:spPr>
          <a:xfrm>
            <a:off x="873245" y="115314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5" name="object 15465"/>
          <p:cNvSpPr/>
          <p:nvPr/>
        </p:nvSpPr>
        <p:spPr>
          <a:xfrm>
            <a:off x="886489" y="115353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6" name="object 15466"/>
          <p:cNvSpPr/>
          <p:nvPr/>
        </p:nvSpPr>
        <p:spPr>
          <a:xfrm>
            <a:off x="899733" y="115392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7" name="object 15467"/>
          <p:cNvSpPr/>
          <p:nvPr/>
        </p:nvSpPr>
        <p:spPr>
          <a:xfrm>
            <a:off x="822776" y="115310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8" name="object 15468"/>
          <p:cNvSpPr/>
          <p:nvPr/>
        </p:nvSpPr>
        <p:spPr>
          <a:xfrm>
            <a:off x="836020" y="115349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9" name="object 15469"/>
          <p:cNvSpPr/>
          <p:nvPr/>
        </p:nvSpPr>
        <p:spPr>
          <a:xfrm>
            <a:off x="849264" y="115389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0" name="object 15470"/>
          <p:cNvSpPr/>
          <p:nvPr/>
        </p:nvSpPr>
        <p:spPr>
          <a:xfrm>
            <a:off x="862507" y="11542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1" name="object 15471"/>
          <p:cNvSpPr/>
          <p:nvPr/>
        </p:nvSpPr>
        <p:spPr>
          <a:xfrm>
            <a:off x="875751" y="11546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2" name="object 15472"/>
          <p:cNvSpPr/>
          <p:nvPr/>
        </p:nvSpPr>
        <p:spPr>
          <a:xfrm>
            <a:off x="888995" y="115507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3" name="object 15473"/>
          <p:cNvSpPr/>
          <p:nvPr/>
        </p:nvSpPr>
        <p:spPr>
          <a:xfrm>
            <a:off x="902596" y="115546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4" name="object 15474"/>
          <p:cNvSpPr/>
          <p:nvPr/>
        </p:nvSpPr>
        <p:spPr>
          <a:xfrm>
            <a:off x="825640" y="115464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5" name="object 15475"/>
          <p:cNvSpPr/>
          <p:nvPr/>
        </p:nvSpPr>
        <p:spPr>
          <a:xfrm>
            <a:off x="838883" y="115503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6" name="object 15476"/>
          <p:cNvSpPr/>
          <p:nvPr/>
        </p:nvSpPr>
        <p:spPr>
          <a:xfrm>
            <a:off x="852127" y="11554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7" name="object 15477"/>
          <p:cNvSpPr/>
          <p:nvPr/>
        </p:nvSpPr>
        <p:spPr>
          <a:xfrm>
            <a:off x="865371" y="115582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8" name="object 15478"/>
          <p:cNvSpPr/>
          <p:nvPr/>
        </p:nvSpPr>
        <p:spPr>
          <a:xfrm>
            <a:off x="878614" y="115618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9" name="object 15479"/>
          <p:cNvSpPr/>
          <p:nvPr/>
        </p:nvSpPr>
        <p:spPr>
          <a:xfrm>
            <a:off x="891858" y="11565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0" name="object 15480"/>
          <p:cNvSpPr/>
          <p:nvPr/>
        </p:nvSpPr>
        <p:spPr>
          <a:xfrm>
            <a:off x="814902" y="11557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1" name="object 15481"/>
          <p:cNvSpPr/>
          <p:nvPr/>
        </p:nvSpPr>
        <p:spPr>
          <a:xfrm>
            <a:off x="828145" y="115618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2" name="object 15482"/>
          <p:cNvSpPr/>
          <p:nvPr/>
        </p:nvSpPr>
        <p:spPr>
          <a:xfrm>
            <a:off x="841389" y="115654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3" name="object 15483"/>
          <p:cNvSpPr/>
          <p:nvPr/>
        </p:nvSpPr>
        <p:spPr>
          <a:xfrm>
            <a:off x="854991" y="115693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4" name="object 15484"/>
          <p:cNvSpPr/>
          <p:nvPr/>
        </p:nvSpPr>
        <p:spPr>
          <a:xfrm>
            <a:off x="868234" y="115732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5" name="object 15485"/>
          <p:cNvSpPr/>
          <p:nvPr/>
        </p:nvSpPr>
        <p:spPr>
          <a:xfrm>
            <a:off x="881478" y="11577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6" name="object 15486"/>
          <p:cNvSpPr/>
          <p:nvPr/>
        </p:nvSpPr>
        <p:spPr>
          <a:xfrm>
            <a:off x="894722" y="115811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7" name="object 15487"/>
          <p:cNvSpPr/>
          <p:nvPr/>
        </p:nvSpPr>
        <p:spPr>
          <a:xfrm>
            <a:off x="817765" y="115729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8" name="object 15488"/>
          <p:cNvSpPr/>
          <p:nvPr/>
        </p:nvSpPr>
        <p:spPr>
          <a:xfrm>
            <a:off x="831009" y="115768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9" name="object 15489"/>
          <p:cNvSpPr/>
          <p:nvPr/>
        </p:nvSpPr>
        <p:spPr>
          <a:xfrm>
            <a:off x="844253" y="11580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0" name="object 15490"/>
          <p:cNvSpPr/>
          <p:nvPr/>
        </p:nvSpPr>
        <p:spPr>
          <a:xfrm>
            <a:off x="857496" y="11584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1" name="object 15491"/>
          <p:cNvSpPr/>
          <p:nvPr/>
        </p:nvSpPr>
        <p:spPr>
          <a:xfrm>
            <a:off x="870740" y="115886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2" name="object 15492"/>
          <p:cNvSpPr/>
          <p:nvPr/>
        </p:nvSpPr>
        <p:spPr>
          <a:xfrm>
            <a:off x="883984" y="11592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3" name="object 15493"/>
          <p:cNvSpPr/>
          <p:nvPr/>
        </p:nvSpPr>
        <p:spPr>
          <a:xfrm>
            <a:off x="807027" y="115843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4" name="object 15494"/>
          <p:cNvSpPr/>
          <p:nvPr/>
        </p:nvSpPr>
        <p:spPr>
          <a:xfrm>
            <a:off x="820629" y="11588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5" name="object 15495"/>
          <p:cNvSpPr/>
          <p:nvPr/>
        </p:nvSpPr>
        <p:spPr>
          <a:xfrm>
            <a:off x="833872" y="115922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6" name="object 15496"/>
          <p:cNvSpPr/>
          <p:nvPr/>
        </p:nvSpPr>
        <p:spPr>
          <a:xfrm>
            <a:off x="847116" y="115961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7" name="object 15497"/>
          <p:cNvSpPr/>
          <p:nvPr/>
        </p:nvSpPr>
        <p:spPr>
          <a:xfrm>
            <a:off x="860360" y="11599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8" name="object 15498"/>
          <p:cNvSpPr/>
          <p:nvPr/>
        </p:nvSpPr>
        <p:spPr>
          <a:xfrm>
            <a:off x="873603" y="11603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9" name="object 15499"/>
          <p:cNvSpPr/>
          <p:nvPr/>
        </p:nvSpPr>
        <p:spPr>
          <a:xfrm>
            <a:off x="886847" y="116076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0" name="object 15500"/>
          <p:cNvSpPr/>
          <p:nvPr/>
        </p:nvSpPr>
        <p:spPr>
          <a:xfrm>
            <a:off x="796647" y="11506345"/>
            <a:ext cx="115570" cy="116205"/>
          </a:xfrm>
          <a:custGeom>
            <a:avLst/>
            <a:gdLst/>
            <a:ahLst/>
            <a:cxnLst/>
            <a:rect l="l" t="t" r="r" b="b"/>
            <a:pathLst>
              <a:path w="115569" h="116204">
                <a:moveTo>
                  <a:pt x="26129" y="0"/>
                </a:moveTo>
                <a:lnTo>
                  <a:pt x="115255" y="26129"/>
                </a:lnTo>
                <a:lnTo>
                  <a:pt x="89126" y="115613"/>
                </a:lnTo>
                <a:lnTo>
                  <a:pt x="0" y="89484"/>
                </a:lnTo>
                <a:lnTo>
                  <a:pt x="2612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1" name="object 15501"/>
          <p:cNvSpPr/>
          <p:nvPr/>
        </p:nvSpPr>
        <p:spPr>
          <a:xfrm>
            <a:off x="796647" y="11506345"/>
            <a:ext cx="115570" cy="116205"/>
          </a:xfrm>
          <a:custGeom>
            <a:avLst/>
            <a:gdLst/>
            <a:ahLst/>
            <a:cxnLst/>
            <a:rect l="l" t="t" r="r" b="b"/>
            <a:pathLst>
              <a:path w="115569" h="116204">
                <a:moveTo>
                  <a:pt x="89126" y="115613"/>
                </a:moveTo>
                <a:lnTo>
                  <a:pt x="115255" y="26129"/>
                </a:lnTo>
                <a:lnTo>
                  <a:pt x="26129" y="0"/>
                </a:lnTo>
                <a:lnTo>
                  <a:pt x="0" y="89484"/>
                </a:lnTo>
                <a:lnTo>
                  <a:pt x="89126" y="11561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2" name="object 15502"/>
          <p:cNvSpPr/>
          <p:nvPr/>
        </p:nvSpPr>
        <p:spPr>
          <a:xfrm>
            <a:off x="2095599" y="125669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3" name="object 15503"/>
          <p:cNvSpPr/>
          <p:nvPr/>
        </p:nvSpPr>
        <p:spPr>
          <a:xfrm>
            <a:off x="2108842" y="12564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4" name="object 15504"/>
          <p:cNvSpPr/>
          <p:nvPr/>
        </p:nvSpPr>
        <p:spPr>
          <a:xfrm>
            <a:off x="2122444" y="125608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5" name="object 15505"/>
          <p:cNvSpPr/>
          <p:nvPr/>
        </p:nvSpPr>
        <p:spPr>
          <a:xfrm>
            <a:off x="2136045" y="125576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6" name="object 15506"/>
          <p:cNvSpPr/>
          <p:nvPr/>
        </p:nvSpPr>
        <p:spPr>
          <a:xfrm>
            <a:off x="2149289" y="12554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7" name="object 15507"/>
          <p:cNvSpPr/>
          <p:nvPr/>
        </p:nvSpPr>
        <p:spPr>
          <a:xfrm>
            <a:off x="2162891" y="125515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8" name="object 15508"/>
          <p:cNvSpPr/>
          <p:nvPr/>
        </p:nvSpPr>
        <p:spPr>
          <a:xfrm>
            <a:off x="2091661" y="125819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9" name="object 15509"/>
          <p:cNvSpPr/>
          <p:nvPr/>
        </p:nvSpPr>
        <p:spPr>
          <a:xfrm>
            <a:off x="2105263" y="125790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0" name="object 15510"/>
          <p:cNvSpPr/>
          <p:nvPr/>
        </p:nvSpPr>
        <p:spPr>
          <a:xfrm>
            <a:off x="2118864" y="12575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1" name="object 15511"/>
          <p:cNvSpPr/>
          <p:nvPr/>
        </p:nvSpPr>
        <p:spPr>
          <a:xfrm>
            <a:off x="2132108" y="125726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2" name="object 15512"/>
          <p:cNvSpPr/>
          <p:nvPr/>
        </p:nvSpPr>
        <p:spPr>
          <a:xfrm>
            <a:off x="2145710" y="125697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3" name="object 15513"/>
          <p:cNvSpPr/>
          <p:nvPr/>
        </p:nvSpPr>
        <p:spPr>
          <a:xfrm>
            <a:off x="2159311" y="125665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4" name="object 15514"/>
          <p:cNvSpPr/>
          <p:nvPr/>
        </p:nvSpPr>
        <p:spPr>
          <a:xfrm>
            <a:off x="2172913" y="12563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5" name="object 15515"/>
          <p:cNvSpPr/>
          <p:nvPr/>
        </p:nvSpPr>
        <p:spPr>
          <a:xfrm>
            <a:off x="2101683" y="125941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6" name="object 15516"/>
          <p:cNvSpPr/>
          <p:nvPr/>
        </p:nvSpPr>
        <p:spPr>
          <a:xfrm>
            <a:off x="2115285" y="125908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7" name="object 15517"/>
          <p:cNvSpPr/>
          <p:nvPr/>
        </p:nvSpPr>
        <p:spPr>
          <a:xfrm>
            <a:off x="2128529" y="125876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8" name="object 15518"/>
          <p:cNvSpPr/>
          <p:nvPr/>
        </p:nvSpPr>
        <p:spPr>
          <a:xfrm>
            <a:off x="2142130" y="125848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9" name="object 15519"/>
          <p:cNvSpPr/>
          <p:nvPr/>
        </p:nvSpPr>
        <p:spPr>
          <a:xfrm>
            <a:off x="2155732" y="12581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0" name="object 15520"/>
          <p:cNvSpPr/>
          <p:nvPr/>
        </p:nvSpPr>
        <p:spPr>
          <a:xfrm>
            <a:off x="2168975" y="1257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1" name="object 15521"/>
          <p:cNvSpPr/>
          <p:nvPr/>
        </p:nvSpPr>
        <p:spPr>
          <a:xfrm>
            <a:off x="2098104" y="12609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2" name="object 15522"/>
          <p:cNvSpPr/>
          <p:nvPr/>
        </p:nvSpPr>
        <p:spPr>
          <a:xfrm>
            <a:off x="2111348" y="12605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3" name="object 15523"/>
          <p:cNvSpPr/>
          <p:nvPr/>
        </p:nvSpPr>
        <p:spPr>
          <a:xfrm>
            <a:off x="2124949" y="126027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4" name="object 15524"/>
          <p:cNvSpPr/>
          <p:nvPr/>
        </p:nvSpPr>
        <p:spPr>
          <a:xfrm>
            <a:off x="2138551" y="125998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5" name="object 15525"/>
          <p:cNvSpPr/>
          <p:nvPr/>
        </p:nvSpPr>
        <p:spPr>
          <a:xfrm>
            <a:off x="2151795" y="125966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6" name="object 15526"/>
          <p:cNvSpPr/>
          <p:nvPr/>
        </p:nvSpPr>
        <p:spPr>
          <a:xfrm>
            <a:off x="2165396" y="125933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7" name="object 15527"/>
          <p:cNvSpPr/>
          <p:nvPr/>
        </p:nvSpPr>
        <p:spPr>
          <a:xfrm>
            <a:off x="2178998" y="125905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8" name="object 15528"/>
          <p:cNvSpPr/>
          <p:nvPr/>
        </p:nvSpPr>
        <p:spPr>
          <a:xfrm>
            <a:off x="2107768" y="126209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9" name="object 15529"/>
          <p:cNvSpPr/>
          <p:nvPr/>
        </p:nvSpPr>
        <p:spPr>
          <a:xfrm>
            <a:off x="2121370" y="12617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0" name="object 15530"/>
          <p:cNvSpPr/>
          <p:nvPr/>
        </p:nvSpPr>
        <p:spPr>
          <a:xfrm>
            <a:off x="2134614" y="12614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1" name="object 15531"/>
          <p:cNvSpPr/>
          <p:nvPr/>
        </p:nvSpPr>
        <p:spPr>
          <a:xfrm>
            <a:off x="2148215" y="12611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2" name="object 15532"/>
          <p:cNvSpPr/>
          <p:nvPr/>
        </p:nvSpPr>
        <p:spPr>
          <a:xfrm>
            <a:off x="2161817" y="12608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3" name="object 15533"/>
          <p:cNvSpPr/>
          <p:nvPr/>
        </p:nvSpPr>
        <p:spPr>
          <a:xfrm>
            <a:off x="2175418" y="126055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4" name="object 15534"/>
          <p:cNvSpPr/>
          <p:nvPr/>
        </p:nvSpPr>
        <p:spPr>
          <a:xfrm>
            <a:off x="2104189" y="126359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5" name="object 15535"/>
          <p:cNvSpPr/>
          <p:nvPr/>
        </p:nvSpPr>
        <p:spPr>
          <a:xfrm>
            <a:off x="2117791" y="126327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6" name="object 15536"/>
          <p:cNvSpPr/>
          <p:nvPr/>
        </p:nvSpPr>
        <p:spPr>
          <a:xfrm>
            <a:off x="2131034" y="126299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7" name="object 15537"/>
          <p:cNvSpPr/>
          <p:nvPr/>
        </p:nvSpPr>
        <p:spPr>
          <a:xfrm>
            <a:off x="2144636" y="12626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8" name="object 15538"/>
          <p:cNvSpPr/>
          <p:nvPr/>
        </p:nvSpPr>
        <p:spPr>
          <a:xfrm>
            <a:off x="2158237" y="12623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9" name="object 15539"/>
          <p:cNvSpPr/>
          <p:nvPr/>
        </p:nvSpPr>
        <p:spPr>
          <a:xfrm>
            <a:off x="2171481" y="126206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0" name="object 15540"/>
          <p:cNvSpPr/>
          <p:nvPr/>
        </p:nvSpPr>
        <p:spPr>
          <a:xfrm>
            <a:off x="2185083" y="126173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1" name="object 15541"/>
          <p:cNvSpPr/>
          <p:nvPr/>
        </p:nvSpPr>
        <p:spPr>
          <a:xfrm>
            <a:off x="2079849" y="12539709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60" h="111759">
                <a:moveTo>
                  <a:pt x="0" y="20760"/>
                </a:moveTo>
                <a:lnTo>
                  <a:pt x="90557" y="0"/>
                </a:lnTo>
                <a:lnTo>
                  <a:pt x="111318" y="90557"/>
                </a:lnTo>
                <a:lnTo>
                  <a:pt x="20760" y="111318"/>
                </a:lnTo>
                <a:lnTo>
                  <a:pt x="0" y="2076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2" name="object 15542"/>
          <p:cNvSpPr/>
          <p:nvPr/>
        </p:nvSpPr>
        <p:spPr>
          <a:xfrm>
            <a:off x="2079849" y="12539709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60" h="111759">
                <a:moveTo>
                  <a:pt x="111318" y="90557"/>
                </a:moveTo>
                <a:lnTo>
                  <a:pt x="90557" y="0"/>
                </a:lnTo>
                <a:lnTo>
                  <a:pt x="0" y="20760"/>
                </a:lnTo>
                <a:lnTo>
                  <a:pt x="20760" y="111318"/>
                </a:lnTo>
                <a:lnTo>
                  <a:pt x="111318" y="905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3" name="object 15543"/>
          <p:cNvSpPr/>
          <p:nvPr/>
        </p:nvSpPr>
        <p:spPr>
          <a:xfrm>
            <a:off x="4093958" y="121080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4" name="object 15544"/>
          <p:cNvSpPr/>
          <p:nvPr/>
        </p:nvSpPr>
        <p:spPr>
          <a:xfrm>
            <a:off x="4107560" y="121048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5" name="object 15545"/>
          <p:cNvSpPr/>
          <p:nvPr/>
        </p:nvSpPr>
        <p:spPr>
          <a:xfrm>
            <a:off x="4120803" y="121019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6" name="object 15546"/>
          <p:cNvSpPr/>
          <p:nvPr/>
        </p:nvSpPr>
        <p:spPr>
          <a:xfrm>
            <a:off x="4134405" y="12098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7" name="object 15547"/>
          <p:cNvSpPr/>
          <p:nvPr/>
        </p:nvSpPr>
        <p:spPr>
          <a:xfrm>
            <a:off x="4148006" y="120955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8" name="object 15548"/>
          <p:cNvSpPr/>
          <p:nvPr/>
        </p:nvSpPr>
        <p:spPr>
          <a:xfrm>
            <a:off x="4161250" y="120926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9" name="object 15549"/>
          <p:cNvSpPr/>
          <p:nvPr/>
        </p:nvSpPr>
        <p:spPr>
          <a:xfrm>
            <a:off x="4090379" y="12123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0" name="object 15550"/>
          <p:cNvSpPr/>
          <p:nvPr/>
        </p:nvSpPr>
        <p:spPr>
          <a:xfrm>
            <a:off x="4103622" y="121198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1" name="object 15551"/>
          <p:cNvSpPr/>
          <p:nvPr/>
        </p:nvSpPr>
        <p:spPr>
          <a:xfrm>
            <a:off x="4117224" y="12116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2" name="object 15552"/>
          <p:cNvSpPr/>
          <p:nvPr/>
        </p:nvSpPr>
        <p:spPr>
          <a:xfrm>
            <a:off x="4130826" y="121137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3" name="object 15553"/>
          <p:cNvSpPr/>
          <p:nvPr/>
        </p:nvSpPr>
        <p:spPr>
          <a:xfrm>
            <a:off x="4144427" y="12110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4" name="object 15554"/>
          <p:cNvSpPr/>
          <p:nvPr/>
        </p:nvSpPr>
        <p:spPr>
          <a:xfrm>
            <a:off x="4157671" y="121076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5" name="object 15555"/>
          <p:cNvSpPr/>
          <p:nvPr/>
        </p:nvSpPr>
        <p:spPr>
          <a:xfrm>
            <a:off x="4171272" y="12104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6" name="object 15556"/>
          <p:cNvSpPr/>
          <p:nvPr/>
        </p:nvSpPr>
        <p:spPr>
          <a:xfrm>
            <a:off x="4100043" y="12134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7" name="object 15557"/>
          <p:cNvSpPr/>
          <p:nvPr/>
        </p:nvSpPr>
        <p:spPr>
          <a:xfrm>
            <a:off x="4113645" y="121320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8" name="object 15558"/>
          <p:cNvSpPr/>
          <p:nvPr/>
        </p:nvSpPr>
        <p:spPr>
          <a:xfrm>
            <a:off x="4127246" y="121287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9" name="object 15559"/>
          <p:cNvSpPr/>
          <p:nvPr/>
        </p:nvSpPr>
        <p:spPr>
          <a:xfrm>
            <a:off x="4140490" y="121255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0" name="object 15560"/>
          <p:cNvSpPr/>
          <p:nvPr/>
        </p:nvSpPr>
        <p:spPr>
          <a:xfrm>
            <a:off x="4154091" y="12122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1" name="object 15561"/>
          <p:cNvSpPr/>
          <p:nvPr/>
        </p:nvSpPr>
        <p:spPr>
          <a:xfrm>
            <a:off x="4167693" y="12119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2" name="object 15562"/>
          <p:cNvSpPr/>
          <p:nvPr/>
        </p:nvSpPr>
        <p:spPr>
          <a:xfrm>
            <a:off x="4096463" y="121499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3" name="object 15563"/>
          <p:cNvSpPr/>
          <p:nvPr/>
        </p:nvSpPr>
        <p:spPr>
          <a:xfrm>
            <a:off x="4110065" y="121470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4" name="object 15564"/>
          <p:cNvSpPr/>
          <p:nvPr/>
        </p:nvSpPr>
        <p:spPr>
          <a:xfrm>
            <a:off x="4123309" y="121438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5" name="object 15565"/>
          <p:cNvSpPr/>
          <p:nvPr/>
        </p:nvSpPr>
        <p:spPr>
          <a:xfrm>
            <a:off x="4136911" y="121406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6" name="object 15566"/>
          <p:cNvSpPr/>
          <p:nvPr/>
        </p:nvSpPr>
        <p:spPr>
          <a:xfrm>
            <a:off x="4150512" y="121377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7" name="object 15567"/>
          <p:cNvSpPr/>
          <p:nvPr/>
        </p:nvSpPr>
        <p:spPr>
          <a:xfrm>
            <a:off x="4163756" y="121345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8" name="object 15568"/>
          <p:cNvSpPr/>
          <p:nvPr/>
        </p:nvSpPr>
        <p:spPr>
          <a:xfrm>
            <a:off x="4177357" y="121316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9" name="object 15569"/>
          <p:cNvSpPr/>
          <p:nvPr/>
        </p:nvSpPr>
        <p:spPr>
          <a:xfrm>
            <a:off x="4106128" y="121620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0" name="object 15570"/>
          <p:cNvSpPr/>
          <p:nvPr/>
        </p:nvSpPr>
        <p:spPr>
          <a:xfrm>
            <a:off x="4119729" y="121588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1" name="object 15571"/>
          <p:cNvSpPr/>
          <p:nvPr/>
        </p:nvSpPr>
        <p:spPr>
          <a:xfrm>
            <a:off x="4133331" y="121556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2" name="object 15572"/>
          <p:cNvSpPr/>
          <p:nvPr/>
        </p:nvSpPr>
        <p:spPr>
          <a:xfrm>
            <a:off x="4146932" y="121527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3" name="object 15573"/>
          <p:cNvSpPr/>
          <p:nvPr/>
        </p:nvSpPr>
        <p:spPr>
          <a:xfrm>
            <a:off x="4160176" y="1214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4" name="object 15574"/>
          <p:cNvSpPr/>
          <p:nvPr/>
        </p:nvSpPr>
        <p:spPr>
          <a:xfrm>
            <a:off x="4173778" y="121466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5" name="object 15575"/>
          <p:cNvSpPr/>
          <p:nvPr/>
        </p:nvSpPr>
        <p:spPr>
          <a:xfrm>
            <a:off x="4102548" y="12177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6" name="object 15576"/>
          <p:cNvSpPr/>
          <p:nvPr/>
        </p:nvSpPr>
        <p:spPr>
          <a:xfrm>
            <a:off x="4116150" y="121738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7" name="object 15577"/>
          <p:cNvSpPr/>
          <p:nvPr/>
        </p:nvSpPr>
        <p:spPr>
          <a:xfrm>
            <a:off x="4129752" y="121706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8" name="object 15578"/>
          <p:cNvSpPr/>
          <p:nvPr/>
        </p:nvSpPr>
        <p:spPr>
          <a:xfrm>
            <a:off x="4142995" y="12167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9" name="object 15579"/>
          <p:cNvSpPr/>
          <p:nvPr/>
        </p:nvSpPr>
        <p:spPr>
          <a:xfrm>
            <a:off x="4156597" y="121645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0" name="object 15580"/>
          <p:cNvSpPr/>
          <p:nvPr/>
        </p:nvSpPr>
        <p:spPr>
          <a:xfrm>
            <a:off x="4170198" y="121617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1" name="object 15581"/>
          <p:cNvSpPr/>
          <p:nvPr/>
        </p:nvSpPr>
        <p:spPr>
          <a:xfrm>
            <a:off x="4183442" y="12158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2" name="object 15582"/>
          <p:cNvSpPr/>
          <p:nvPr/>
        </p:nvSpPr>
        <p:spPr>
          <a:xfrm>
            <a:off x="4078209" y="12080476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60" h="111759">
                <a:moveTo>
                  <a:pt x="0" y="20760"/>
                </a:moveTo>
                <a:lnTo>
                  <a:pt x="90557" y="0"/>
                </a:lnTo>
                <a:lnTo>
                  <a:pt x="111318" y="90915"/>
                </a:lnTo>
                <a:lnTo>
                  <a:pt x="20760" y="111676"/>
                </a:lnTo>
                <a:lnTo>
                  <a:pt x="0" y="2076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3" name="object 15583"/>
          <p:cNvSpPr/>
          <p:nvPr/>
        </p:nvSpPr>
        <p:spPr>
          <a:xfrm>
            <a:off x="4078209" y="12080476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60" h="111759">
                <a:moveTo>
                  <a:pt x="111318" y="90915"/>
                </a:moveTo>
                <a:lnTo>
                  <a:pt x="90557" y="0"/>
                </a:lnTo>
                <a:lnTo>
                  <a:pt x="0" y="20760"/>
                </a:lnTo>
                <a:lnTo>
                  <a:pt x="20760" y="111676"/>
                </a:lnTo>
                <a:lnTo>
                  <a:pt x="111318" y="9091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4" name="object 15584"/>
          <p:cNvSpPr/>
          <p:nvPr/>
        </p:nvSpPr>
        <p:spPr>
          <a:xfrm>
            <a:off x="1214717" y="102288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5" name="object 15585"/>
          <p:cNvSpPr/>
          <p:nvPr/>
        </p:nvSpPr>
        <p:spPr>
          <a:xfrm>
            <a:off x="1227960" y="102328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6" name="object 15586"/>
          <p:cNvSpPr/>
          <p:nvPr/>
        </p:nvSpPr>
        <p:spPr>
          <a:xfrm>
            <a:off x="1241204" y="102367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7" name="object 15587"/>
          <p:cNvSpPr/>
          <p:nvPr/>
        </p:nvSpPr>
        <p:spPr>
          <a:xfrm>
            <a:off x="1254448" y="102406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8" name="object 15588"/>
          <p:cNvSpPr/>
          <p:nvPr/>
        </p:nvSpPr>
        <p:spPr>
          <a:xfrm>
            <a:off x="1267691" y="102446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9" name="object 15589"/>
          <p:cNvSpPr/>
          <p:nvPr/>
        </p:nvSpPr>
        <p:spPr>
          <a:xfrm>
            <a:off x="1280935" y="102481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0" name="object 15590"/>
          <p:cNvSpPr/>
          <p:nvPr/>
        </p:nvSpPr>
        <p:spPr>
          <a:xfrm>
            <a:off x="1203979" y="102403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1" name="object 15591"/>
          <p:cNvSpPr/>
          <p:nvPr/>
        </p:nvSpPr>
        <p:spPr>
          <a:xfrm>
            <a:off x="1217580" y="1024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2" name="object 15592"/>
          <p:cNvSpPr/>
          <p:nvPr/>
        </p:nvSpPr>
        <p:spPr>
          <a:xfrm>
            <a:off x="1230824" y="102481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3" name="object 15593"/>
          <p:cNvSpPr/>
          <p:nvPr/>
        </p:nvSpPr>
        <p:spPr>
          <a:xfrm>
            <a:off x="1244068" y="102517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4" name="object 15594"/>
          <p:cNvSpPr/>
          <p:nvPr/>
        </p:nvSpPr>
        <p:spPr>
          <a:xfrm>
            <a:off x="1257311" y="102557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5" name="object 15595"/>
          <p:cNvSpPr/>
          <p:nvPr/>
        </p:nvSpPr>
        <p:spPr>
          <a:xfrm>
            <a:off x="1270555" y="102596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6" name="object 15596"/>
          <p:cNvSpPr/>
          <p:nvPr/>
        </p:nvSpPr>
        <p:spPr>
          <a:xfrm>
            <a:off x="1283799" y="102635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7" name="object 15597"/>
          <p:cNvSpPr/>
          <p:nvPr/>
        </p:nvSpPr>
        <p:spPr>
          <a:xfrm>
            <a:off x="1206842" y="102553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8" name="object 15598"/>
          <p:cNvSpPr/>
          <p:nvPr/>
        </p:nvSpPr>
        <p:spPr>
          <a:xfrm>
            <a:off x="1220086" y="10259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9" name="object 15599"/>
          <p:cNvSpPr/>
          <p:nvPr/>
        </p:nvSpPr>
        <p:spPr>
          <a:xfrm>
            <a:off x="1233330" y="102632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0" name="object 15600"/>
          <p:cNvSpPr/>
          <p:nvPr/>
        </p:nvSpPr>
        <p:spPr>
          <a:xfrm>
            <a:off x="1246931" y="102671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1" name="object 15601"/>
          <p:cNvSpPr/>
          <p:nvPr/>
        </p:nvSpPr>
        <p:spPr>
          <a:xfrm>
            <a:off x="1260175" y="102711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2" name="object 15602"/>
          <p:cNvSpPr/>
          <p:nvPr/>
        </p:nvSpPr>
        <p:spPr>
          <a:xfrm>
            <a:off x="1273418" y="102750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3" name="object 15603"/>
          <p:cNvSpPr/>
          <p:nvPr/>
        </p:nvSpPr>
        <p:spPr>
          <a:xfrm>
            <a:off x="1196462" y="102668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4" name="object 15604"/>
          <p:cNvSpPr/>
          <p:nvPr/>
        </p:nvSpPr>
        <p:spPr>
          <a:xfrm>
            <a:off x="1209706" y="102707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5" name="object 15605"/>
          <p:cNvSpPr/>
          <p:nvPr/>
        </p:nvSpPr>
        <p:spPr>
          <a:xfrm>
            <a:off x="1222949" y="10274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6" name="object 15606"/>
          <p:cNvSpPr/>
          <p:nvPr/>
        </p:nvSpPr>
        <p:spPr>
          <a:xfrm>
            <a:off x="1236193" y="10278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7" name="object 15607"/>
          <p:cNvSpPr/>
          <p:nvPr/>
        </p:nvSpPr>
        <p:spPr>
          <a:xfrm>
            <a:off x="1249437" y="102825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8" name="object 15608"/>
          <p:cNvSpPr/>
          <p:nvPr/>
        </p:nvSpPr>
        <p:spPr>
          <a:xfrm>
            <a:off x="1262680" y="10286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9" name="object 15609"/>
          <p:cNvSpPr/>
          <p:nvPr/>
        </p:nvSpPr>
        <p:spPr>
          <a:xfrm>
            <a:off x="1275924" y="102900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0" name="object 15610"/>
          <p:cNvSpPr/>
          <p:nvPr/>
        </p:nvSpPr>
        <p:spPr>
          <a:xfrm>
            <a:off x="1198968" y="102822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1" name="object 15611"/>
          <p:cNvSpPr/>
          <p:nvPr/>
        </p:nvSpPr>
        <p:spPr>
          <a:xfrm>
            <a:off x="1212569" y="10286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2" name="object 15612"/>
          <p:cNvSpPr/>
          <p:nvPr/>
        </p:nvSpPr>
        <p:spPr>
          <a:xfrm>
            <a:off x="1225813" y="10289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3" name="object 15613"/>
          <p:cNvSpPr/>
          <p:nvPr/>
        </p:nvSpPr>
        <p:spPr>
          <a:xfrm>
            <a:off x="1239057" y="10293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4" name="object 15614"/>
          <p:cNvSpPr/>
          <p:nvPr/>
        </p:nvSpPr>
        <p:spPr>
          <a:xfrm>
            <a:off x="1252300" y="102975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5" name="object 15615"/>
          <p:cNvSpPr/>
          <p:nvPr/>
        </p:nvSpPr>
        <p:spPr>
          <a:xfrm>
            <a:off x="1265544" y="103015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6" name="object 15616"/>
          <p:cNvSpPr/>
          <p:nvPr/>
        </p:nvSpPr>
        <p:spPr>
          <a:xfrm>
            <a:off x="1188587" y="10293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7" name="object 15617"/>
          <p:cNvSpPr/>
          <p:nvPr/>
        </p:nvSpPr>
        <p:spPr>
          <a:xfrm>
            <a:off x="1201831" y="1029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8" name="object 15618"/>
          <p:cNvSpPr/>
          <p:nvPr/>
        </p:nvSpPr>
        <p:spPr>
          <a:xfrm>
            <a:off x="1215075" y="103011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9" name="object 15619"/>
          <p:cNvSpPr/>
          <p:nvPr/>
        </p:nvSpPr>
        <p:spPr>
          <a:xfrm>
            <a:off x="1228318" y="103051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0" name="object 15620"/>
          <p:cNvSpPr/>
          <p:nvPr/>
        </p:nvSpPr>
        <p:spPr>
          <a:xfrm>
            <a:off x="1241920" y="10309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1" name="object 15621"/>
          <p:cNvSpPr/>
          <p:nvPr/>
        </p:nvSpPr>
        <p:spPr>
          <a:xfrm>
            <a:off x="1255164" y="103129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2" name="object 15622"/>
          <p:cNvSpPr/>
          <p:nvPr/>
        </p:nvSpPr>
        <p:spPr>
          <a:xfrm>
            <a:off x="1268407" y="103165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3" name="object 15623"/>
          <p:cNvSpPr/>
          <p:nvPr/>
        </p:nvSpPr>
        <p:spPr>
          <a:xfrm>
            <a:off x="1178207" y="10215626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69" h="115570">
                <a:moveTo>
                  <a:pt x="26129" y="0"/>
                </a:moveTo>
                <a:lnTo>
                  <a:pt x="115255" y="26129"/>
                </a:lnTo>
                <a:lnTo>
                  <a:pt x="89126" y="115255"/>
                </a:lnTo>
                <a:lnTo>
                  <a:pt x="0" y="89126"/>
                </a:lnTo>
                <a:lnTo>
                  <a:pt x="2612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4" name="object 15624"/>
          <p:cNvSpPr/>
          <p:nvPr/>
        </p:nvSpPr>
        <p:spPr>
          <a:xfrm>
            <a:off x="1178207" y="10215626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69" h="115570">
                <a:moveTo>
                  <a:pt x="89126" y="115255"/>
                </a:moveTo>
                <a:lnTo>
                  <a:pt x="115255" y="26129"/>
                </a:lnTo>
                <a:lnTo>
                  <a:pt x="26129" y="0"/>
                </a:lnTo>
                <a:lnTo>
                  <a:pt x="0" y="89126"/>
                </a:lnTo>
                <a:lnTo>
                  <a:pt x="89126" y="1152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5" name="object 15625"/>
          <p:cNvSpPr/>
          <p:nvPr/>
        </p:nvSpPr>
        <p:spPr>
          <a:xfrm>
            <a:off x="13668759" y="94610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6" name="object 15626"/>
          <p:cNvSpPr/>
          <p:nvPr/>
        </p:nvSpPr>
        <p:spPr>
          <a:xfrm>
            <a:off x="13684508" y="94657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7" name="object 15627"/>
          <p:cNvSpPr/>
          <p:nvPr/>
        </p:nvSpPr>
        <p:spPr>
          <a:xfrm>
            <a:off x="13700258" y="94700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8" name="object 15628"/>
          <p:cNvSpPr/>
          <p:nvPr/>
        </p:nvSpPr>
        <p:spPr>
          <a:xfrm>
            <a:off x="13716007" y="94746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9" name="object 15629"/>
          <p:cNvSpPr/>
          <p:nvPr/>
        </p:nvSpPr>
        <p:spPr>
          <a:xfrm>
            <a:off x="13731757" y="94793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0" name="object 15630"/>
          <p:cNvSpPr/>
          <p:nvPr/>
        </p:nvSpPr>
        <p:spPr>
          <a:xfrm>
            <a:off x="13747148" y="94840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1" name="object 15631"/>
          <p:cNvSpPr/>
          <p:nvPr/>
        </p:nvSpPr>
        <p:spPr>
          <a:xfrm>
            <a:off x="13656231" y="9474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2" name="object 15632"/>
          <p:cNvSpPr/>
          <p:nvPr/>
        </p:nvSpPr>
        <p:spPr>
          <a:xfrm>
            <a:off x="13671980" y="94789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3" name="object 15633"/>
          <p:cNvSpPr/>
          <p:nvPr/>
        </p:nvSpPr>
        <p:spPr>
          <a:xfrm>
            <a:off x="13687730" y="94836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4" name="object 15634"/>
          <p:cNvSpPr/>
          <p:nvPr/>
        </p:nvSpPr>
        <p:spPr>
          <a:xfrm>
            <a:off x="13703479" y="9488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5" name="object 15635"/>
          <p:cNvSpPr/>
          <p:nvPr/>
        </p:nvSpPr>
        <p:spPr>
          <a:xfrm>
            <a:off x="13719229" y="9492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6" name="object 15636"/>
          <p:cNvSpPr/>
          <p:nvPr/>
        </p:nvSpPr>
        <p:spPr>
          <a:xfrm>
            <a:off x="13734620" y="94976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7" name="object 15637"/>
          <p:cNvSpPr/>
          <p:nvPr/>
        </p:nvSpPr>
        <p:spPr>
          <a:xfrm>
            <a:off x="13750369" y="9502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8" name="object 15638"/>
          <p:cNvSpPr/>
          <p:nvPr/>
        </p:nvSpPr>
        <p:spPr>
          <a:xfrm>
            <a:off x="13659453" y="94922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9" name="object 15639"/>
          <p:cNvSpPr/>
          <p:nvPr/>
        </p:nvSpPr>
        <p:spPr>
          <a:xfrm>
            <a:off x="13675202" y="9496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0" name="object 15640"/>
          <p:cNvSpPr/>
          <p:nvPr/>
        </p:nvSpPr>
        <p:spPr>
          <a:xfrm>
            <a:off x="13690951" y="95015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1" name="object 15641"/>
          <p:cNvSpPr/>
          <p:nvPr/>
        </p:nvSpPr>
        <p:spPr>
          <a:xfrm>
            <a:off x="13706701" y="950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2" name="object 15642"/>
          <p:cNvSpPr/>
          <p:nvPr/>
        </p:nvSpPr>
        <p:spPr>
          <a:xfrm>
            <a:off x="13722450" y="95108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3" name="object 15643"/>
          <p:cNvSpPr/>
          <p:nvPr/>
        </p:nvSpPr>
        <p:spPr>
          <a:xfrm>
            <a:off x="13737842" y="95155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4" name="object 15644"/>
          <p:cNvSpPr/>
          <p:nvPr/>
        </p:nvSpPr>
        <p:spPr>
          <a:xfrm>
            <a:off x="13646925" y="9505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5" name="object 15645"/>
          <p:cNvSpPr/>
          <p:nvPr/>
        </p:nvSpPr>
        <p:spPr>
          <a:xfrm>
            <a:off x="13662674" y="9510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6" name="object 15646"/>
          <p:cNvSpPr/>
          <p:nvPr/>
        </p:nvSpPr>
        <p:spPr>
          <a:xfrm>
            <a:off x="13678423" y="9515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7" name="object 15647"/>
          <p:cNvSpPr/>
          <p:nvPr/>
        </p:nvSpPr>
        <p:spPr>
          <a:xfrm>
            <a:off x="13694173" y="95194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8" name="object 15648"/>
          <p:cNvSpPr/>
          <p:nvPr/>
        </p:nvSpPr>
        <p:spPr>
          <a:xfrm>
            <a:off x="13709922" y="9524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9" name="object 15649"/>
          <p:cNvSpPr/>
          <p:nvPr/>
        </p:nvSpPr>
        <p:spPr>
          <a:xfrm>
            <a:off x="13725672" y="952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0" name="object 15650"/>
          <p:cNvSpPr/>
          <p:nvPr/>
        </p:nvSpPr>
        <p:spPr>
          <a:xfrm>
            <a:off x="13741063" y="9533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1" name="object 15651"/>
          <p:cNvSpPr/>
          <p:nvPr/>
        </p:nvSpPr>
        <p:spPr>
          <a:xfrm>
            <a:off x="13650146" y="9523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2" name="object 15652"/>
          <p:cNvSpPr/>
          <p:nvPr/>
        </p:nvSpPr>
        <p:spPr>
          <a:xfrm>
            <a:off x="13665896" y="95283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3" name="object 15653"/>
          <p:cNvSpPr/>
          <p:nvPr/>
        </p:nvSpPr>
        <p:spPr>
          <a:xfrm>
            <a:off x="13681645" y="95330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4" name="object 15654"/>
          <p:cNvSpPr/>
          <p:nvPr/>
        </p:nvSpPr>
        <p:spPr>
          <a:xfrm>
            <a:off x="13697394" y="9537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5" name="object 15655"/>
          <p:cNvSpPr/>
          <p:nvPr/>
        </p:nvSpPr>
        <p:spPr>
          <a:xfrm>
            <a:off x="13713144" y="954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6" name="object 15656"/>
          <p:cNvSpPr/>
          <p:nvPr/>
        </p:nvSpPr>
        <p:spPr>
          <a:xfrm>
            <a:off x="13728893" y="95470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7" name="object 15657"/>
          <p:cNvSpPr/>
          <p:nvPr/>
        </p:nvSpPr>
        <p:spPr>
          <a:xfrm>
            <a:off x="13637976" y="95369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8" name="object 15658"/>
          <p:cNvSpPr/>
          <p:nvPr/>
        </p:nvSpPr>
        <p:spPr>
          <a:xfrm>
            <a:off x="13653368" y="9541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9" name="object 15659"/>
          <p:cNvSpPr/>
          <p:nvPr/>
        </p:nvSpPr>
        <p:spPr>
          <a:xfrm>
            <a:off x="13669117" y="9546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0" name="object 15660"/>
          <p:cNvSpPr/>
          <p:nvPr/>
        </p:nvSpPr>
        <p:spPr>
          <a:xfrm>
            <a:off x="13684867" y="95509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1" name="object 15661"/>
          <p:cNvSpPr/>
          <p:nvPr/>
        </p:nvSpPr>
        <p:spPr>
          <a:xfrm>
            <a:off x="13700616" y="95555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2" name="object 15662"/>
          <p:cNvSpPr/>
          <p:nvPr/>
        </p:nvSpPr>
        <p:spPr>
          <a:xfrm>
            <a:off x="13716365" y="95602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3" name="object 15663"/>
          <p:cNvSpPr/>
          <p:nvPr/>
        </p:nvSpPr>
        <p:spPr>
          <a:xfrm>
            <a:off x="13732115" y="95648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4" name="object 15664"/>
          <p:cNvSpPr/>
          <p:nvPr/>
        </p:nvSpPr>
        <p:spPr>
          <a:xfrm>
            <a:off x="13625448" y="9444990"/>
            <a:ext cx="136525" cy="137160"/>
          </a:xfrm>
          <a:custGeom>
            <a:avLst/>
            <a:gdLst/>
            <a:ahLst/>
            <a:cxnLst/>
            <a:rect l="l" t="t" r="r" b="b"/>
            <a:pathLst>
              <a:path w="136525" h="137159">
                <a:moveTo>
                  <a:pt x="31140" y="0"/>
                </a:moveTo>
                <a:lnTo>
                  <a:pt x="136373" y="31140"/>
                </a:lnTo>
                <a:lnTo>
                  <a:pt x="105233" y="136731"/>
                </a:lnTo>
                <a:lnTo>
                  <a:pt x="0" y="105591"/>
                </a:lnTo>
                <a:lnTo>
                  <a:pt x="3114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5" name="object 15665"/>
          <p:cNvSpPr/>
          <p:nvPr/>
        </p:nvSpPr>
        <p:spPr>
          <a:xfrm>
            <a:off x="13625448" y="9444990"/>
            <a:ext cx="136525" cy="137160"/>
          </a:xfrm>
          <a:custGeom>
            <a:avLst/>
            <a:gdLst/>
            <a:ahLst/>
            <a:cxnLst/>
            <a:rect l="l" t="t" r="r" b="b"/>
            <a:pathLst>
              <a:path w="136525" h="137159">
                <a:moveTo>
                  <a:pt x="105233" y="136731"/>
                </a:moveTo>
                <a:lnTo>
                  <a:pt x="136373" y="31140"/>
                </a:lnTo>
                <a:lnTo>
                  <a:pt x="31140" y="0"/>
                </a:lnTo>
                <a:lnTo>
                  <a:pt x="0" y="105591"/>
                </a:lnTo>
                <a:lnTo>
                  <a:pt x="105233" y="13673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6" name="object 15666"/>
          <p:cNvSpPr/>
          <p:nvPr/>
        </p:nvSpPr>
        <p:spPr>
          <a:xfrm>
            <a:off x="1977837" y="76055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7" name="object 15667"/>
          <p:cNvSpPr/>
          <p:nvPr/>
        </p:nvSpPr>
        <p:spPr>
          <a:xfrm>
            <a:off x="1991081" y="7609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8" name="object 15668"/>
          <p:cNvSpPr/>
          <p:nvPr/>
        </p:nvSpPr>
        <p:spPr>
          <a:xfrm>
            <a:off x="2004325" y="76134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9" name="object 15669"/>
          <p:cNvSpPr/>
          <p:nvPr/>
        </p:nvSpPr>
        <p:spPr>
          <a:xfrm>
            <a:off x="2017568" y="76173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0" name="object 15670"/>
          <p:cNvSpPr/>
          <p:nvPr/>
        </p:nvSpPr>
        <p:spPr>
          <a:xfrm>
            <a:off x="2030812" y="76213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1" name="object 15671"/>
          <p:cNvSpPr/>
          <p:nvPr/>
        </p:nvSpPr>
        <p:spPr>
          <a:xfrm>
            <a:off x="2044056" y="76252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2" name="object 15672"/>
          <p:cNvSpPr/>
          <p:nvPr/>
        </p:nvSpPr>
        <p:spPr>
          <a:xfrm>
            <a:off x="1967099" y="76170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3" name="object 15673"/>
          <p:cNvSpPr/>
          <p:nvPr/>
        </p:nvSpPr>
        <p:spPr>
          <a:xfrm>
            <a:off x="1980343" y="76209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4" name="object 15674"/>
          <p:cNvSpPr/>
          <p:nvPr/>
        </p:nvSpPr>
        <p:spPr>
          <a:xfrm>
            <a:off x="1993587" y="7624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5" name="object 15675"/>
          <p:cNvSpPr/>
          <p:nvPr/>
        </p:nvSpPr>
        <p:spPr>
          <a:xfrm>
            <a:off x="2007188" y="76288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6" name="object 15676"/>
          <p:cNvSpPr/>
          <p:nvPr/>
        </p:nvSpPr>
        <p:spPr>
          <a:xfrm>
            <a:off x="2020432" y="76323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7" name="object 15677"/>
          <p:cNvSpPr/>
          <p:nvPr/>
        </p:nvSpPr>
        <p:spPr>
          <a:xfrm>
            <a:off x="2033676" y="76363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8" name="object 15678"/>
          <p:cNvSpPr/>
          <p:nvPr/>
        </p:nvSpPr>
        <p:spPr>
          <a:xfrm>
            <a:off x="2046919" y="7640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9" name="object 15679"/>
          <p:cNvSpPr/>
          <p:nvPr/>
        </p:nvSpPr>
        <p:spPr>
          <a:xfrm>
            <a:off x="1969963" y="76323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0" name="object 15680"/>
          <p:cNvSpPr/>
          <p:nvPr/>
        </p:nvSpPr>
        <p:spPr>
          <a:xfrm>
            <a:off x="1983207" y="7635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1" name="object 15681"/>
          <p:cNvSpPr/>
          <p:nvPr/>
        </p:nvSpPr>
        <p:spPr>
          <a:xfrm>
            <a:off x="1996450" y="76399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2" name="object 15682"/>
          <p:cNvSpPr/>
          <p:nvPr/>
        </p:nvSpPr>
        <p:spPr>
          <a:xfrm>
            <a:off x="2009694" y="76438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3" name="object 15683"/>
          <p:cNvSpPr/>
          <p:nvPr/>
        </p:nvSpPr>
        <p:spPr>
          <a:xfrm>
            <a:off x="2022937" y="76477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4" name="object 15684"/>
          <p:cNvSpPr/>
          <p:nvPr/>
        </p:nvSpPr>
        <p:spPr>
          <a:xfrm>
            <a:off x="2036181" y="7651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5" name="object 15685"/>
          <p:cNvSpPr/>
          <p:nvPr/>
        </p:nvSpPr>
        <p:spPr>
          <a:xfrm>
            <a:off x="1959225" y="7643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6" name="object 15686"/>
          <p:cNvSpPr/>
          <p:nvPr/>
        </p:nvSpPr>
        <p:spPr>
          <a:xfrm>
            <a:off x="1972826" y="7647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7" name="object 15687"/>
          <p:cNvSpPr/>
          <p:nvPr/>
        </p:nvSpPr>
        <p:spPr>
          <a:xfrm>
            <a:off x="1986070" y="76513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8" name="object 15688"/>
          <p:cNvSpPr/>
          <p:nvPr/>
        </p:nvSpPr>
        <p:spPr>
          <a:xfrm>
            <a:off x="1999314" y="76553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9" name="object 15689"/>
          <p:cNvSpPr/>
          <p:nvPr/>
        </p:nvSpPr>
        <p:spPr>
          <a:xfrm>
            <a:off x="2012557" y="76592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0" name="object 15690"/>
          <p:cNvSpPr/>
          <p:nvPr/>
        </p:nvSpPr>
        <p:spPr>
          <a:xfrm>
            <a:off x="2025801" y="76631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1" name="object 15691"/>
          <p:cNvSpPr/>
          <p:nvPr/>
        </p:nvSpPr>
        <p:spPr>
          <a:xfrm>
            <a:off x="2039045" y="7666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2" name="object 15692"/>
          <p:cNvSpPr/>
          <p:nvPr/>
        </p:nvSpPr>
        <p:spPr>
          <a:xfrm>
            <a:off x="1962088" y="76588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3" name="object 15693"/>
          <p:cNvSpPr/>
          <p:nvPr/>
        </p:nvSpPr>
        <p:spPr>
          <a:xfrm>
            <a:off x="1975332" y="7662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4" name="object 15694"/>
          <p:cNvSpPr/>
          <p:nvPr/>
        </p:nvSpPr>
        <p:spPr>
          <a:xfrm>
            <a:off x="1988576" y="7666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5" name="object 15695"/>
          <p:cNvSpPr/>
          <p:nvPr/>
        </p:nvSpPr>
        <p:spPr>
          <a:xfrm>
            <a:off x="2002177" y="7670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6" name="object 15696"/>
          <p:cNvSpPr/>
          <p:nvPr/>
        </p:nvSpPr>
        <p:spPr>
          <a:xfrm>
            <a:off x="2015421" y="76742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7" name="object 15697"/>
          <p:cNvSpPr/>
          <p:nvPr/>
        </p:nvSpPr>
        <p:spPr>
          <a:xfrm>
            <a:off x="2028664" y="76782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8" name="object 15698"/>
          <p:cNvSpPr/>
          <p:nvPr/>
        </p:nvSpPr>
        <p:spPr>
          <a:xfrm>
            <a:off x="1951708" y="7670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9" name="object 15699"/>
          <p:cNvSpPr/>
          <p:nvPr/>
        </p:nvSpPr>
        <p:spPr>
          <a:xfrm>
            <a:off x="1964952" y="76739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0" name="object 15700"/>
          <p:cNvSpPr/>
          <p:nvPr/>
        </p:nvSpPr>
        <p:spPr>
          <a:xfrm>
            <a:off x="1978195" y="76778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1" name="object 15701"/>
          <p:cNvSpPr/>
          <p:nvPr/>
        </p:nvSpPr>
        <p:spPr>
          <a:xfrm>
            <a:off x="1991439" y="76817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2" name="object 15702"/>
          <p:cNvSpPr/>
          <p:nvPr/>
        </p:nvSpPr>
        <p:spPr>
          <a:xfrm>
            <a:off x="2004683" y="7685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3" name="object 15703"/>
          <p:cNvSpPr/>
          <p:nvPr/>
        </p:nvSpPr>
        <p:spPr>
          <a:xfrm>
            <a:off x="2017926" y="76896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4" name="object 15704"/>
          <p:cNvSpPr/>
          <p:nvPr/>
        </p:nvSpPr>
        <p:spPr>
          <a:xfrm>
            <a:off x="2031170" y="76936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5" name="object 15705"/>
          <p:cNvSpPr/>
          <p:nvPr/>
        </p:nvSpPr>
        <p:spPr>
          <a:xfrm>
            <a:off x="1940970" y="7592310"/>
            <a:ext cx="116205" cy="115570"/>
          </a:xfrm>
          <a:custGeom>
            <a:avLst/>
            <a:gdLst/>
            <a:ahLst/>
            <a:cxnLst/>
            <a:rect l="l" t="t" r="r" b="b"/>
            <a:pathLst>
              <a:path w="116205" h="115570">
                <a:moveTo>
                  <a:pt x="26129" y="0"/>
                </a:moveTo>
                <a:lnTo>
                  <a:pt x="115613" y="26129"/>
                </a:lnTo>
                <a:lnTo>
                  <a:pt x="89484" y="115255"/>
                </a:lnTo>
                <a:lnTo>
                  <a:pt x="0" y="89126"/>
                </a:lnTo>
                <a:lnTo>
                  <a:pt x="2612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6" name="object 15706"/>
          <p:cNvSpPr/>
          <p:nvPr/>
        </p:nvSpPr>
        <p:spPr>
          <a:xfrm>
            <a:off x="1940970" y="7592310"/>
            <a:ext cx="116205" cy="115570"/>
          </a:xfrm>
          <a:custGeom>
            <a:avLst/>
            <a:gdLst/>
            <a:ahLst/>
            <a:cxnLst/>
            <a:rect l="l" t="t" r="r" b="b"/>
            <a:pathLst>
              <a:path w="116205" h="115570">
                <a:moveTo>
                  <a:pt x="89484" y="115255"/>
                </a:moveTo>
                <a:lnTo>
                  <a:pt x="115613" y="26129"/>
                </a:lnTo>
                <a:lnTo>
                  <a:pt x="26129" y="0"/>
                </a:lnTo>
                <a:lnTo>
                  <a:pt x="0" y="89126"/>
                </a:lnTo>
                <a:lnTo>
                  <a:pt x="89484" y="1152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7" name="object 15707"/>
          <p:cNvSpPr/>
          <p:nvPr/>
        </p:nvSpPr>
        <p:spPr>
          <a:xfrm>
            <a:off x="2650042" y="70038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8" name="object 15708"/>
          <p:cNvSpPr/>
          <p:nvPr/>
        </p:nvSpPr>
        <p:spPr>
          <a:xfrm>
            <a:off x="2663286" y="7007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9" name="object 15709"/>
          <p:cNvSpPr/>
          <p:nvPr/>
        </p:nvSpPr>
        <p:spPr>
          <a:xfrm>
            <a:off x="2676530" y="70117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0" name="object 15710"/>
          <p:cNvSpPr/>
          <p:nvPr/>
        </p:nvSpPr>
        <p:spPr>
          <a:xfrm>
            <a:off x="2689773" y="70156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1" name="object 15711"/>
          <p:cNvSpPr/>
          <p:nvPr/>
        </p:nvSpPr>
        <p:spPr>
          <a:xfrm>
            <a:off x="2703017" y="70196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2" name="object 15712"/>
          <p:cNvSpPr/>
          <p:nvPr/>
        </p:nvSpPr>
        <p:spPr>
          <a:xfrm>
            <a:off x="2716618" y="7023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3" name="object 15713"/>
          <p:cNvSpPr/>
          <p:nvPr/>
        </p:nvSpPr>
        <p:spPr>
          <a:xfrm>
            <a:off x="2639662" y="70153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4" name="object 15714"/>
          <p:cNvSpPr/>
          <p:nvPr/>
        </p:nvSpPr>
        <p:spPr>
          <a:xfrm>
            <a:off x="2652906" y="70192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5" name="object 15715"/>
          <p:cNvSpPr/>
          <p:nvPr/>
        </p:nvSpPr>
        <p:spPr>
          <a:xfrm>
            <a:off x="2666149" y="70231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6" name="object 15716"/>
          <p:cNvSpPr/>
          <p:nvPr/>
        </p:nvSpPr>
        <p:spPr>
          <a:xfrm>
            <a:off x="2679393" y="70271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7" name="object 15717"/>
          <p:cNvSpPr/>
          <p:nvPr/>
        </p:nvSpPr>
        <p:spPr>
          <a:xfrm>
            <a:off x="2692637" y="70310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8" name="object 15718"/>
          <p:cNvSpPr/>
          <p:nvPr/>
        </p:nvSpPr>
        <p:spPr>
          <a:xfrm>
            <a:off x="2705880" y="70346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9" name="object 15719"/>
          <p:cNvSpPr/>
          <p:nvPr/>
        </p:nvSpPr>
        <p:spPr>
          <a:xfrm>
            <a:off x="2719124" y="7038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0" name="object 15720"/>
          <p:cNvSpPr/>
          <p:nvPr/>
        </p:nvSpPr>
        <p:spPr>
          <a:xfrm>
            <a:off x="2642167" y="7030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1" name="object 15721"/>
          <p:cNvSpPr/>
          <p:nvPr/>
        </p:nvSpPr>
        <p:spPr>
          <a:xfrm>
            <a:off x="2655411" y="70346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2" name="object 15722"/>
          <p:cNvSpPr/>
          <p:nvPr/>
        </p:nvSpPr>
        <p:spPr>
          <a:xfrm>
            <a:off x="2669013" y="7038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3" name="object 15723"/>
          <p:cNvSpPr/>
          <p:nvPr/>
        </p:nvSpPr>
        <p:spPr>
          <a:xfrm>
            <a:off x="2682257" y="7042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4" name="object 15724"/>
          <p:cNvSpPr/>
          <p:nvPr/>
        </p:nvSpPr>
        <p:spPr>
          <a:xfrm>
            <a:off x="2695500" y="70460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5" name="object 15725"/>
          <p:cNvSpPr/>
          <p:nvPr/>
        </p:nvSpPr>
        <p:spPr>
          <a:xfrm>
            <a:off x="2708744" y="70500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6" name="object 15726"/>
          <p:cNvSpPr/>
          <p:nvPr/>
        </p:nvSpPr>
        <p:spPr>
          <a:xfrm>
            <a:off x="2631788" y="70418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7" name="object 15727"/>
          <p:cNvSpPr/>
          <p:nvPr/>
        </p:nvSpPr>
        <p:spPr>
          <a:xfrm>
            <a:off x="2645031" y="7045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8" name="object 15728"/>
          <p:cNvSpPr/>
          <p:nvPr/>
        </p:nvSpPr>
        <p:spPr>
          <a:xfrm>
            <a:off x="2658275" y="7049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9" name="object 15729"/>
          <p:cNvSpPr/>
          <p:nvPr/>
        </p:nvSpPr>
        <p:spPr>
          <a:xfrm>
            <a:off x="2671518" y="70536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0" name="object 15730"/>
          <p:cNvSpPr/>
          <p:nvPr/>
        </p:nvSpPr>
        <p:spPr>
          <a:xfrm>
            <a:off x="2684762" y="70575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1" name="object 15731"/>
          <p:cNvSpPr/>
          <p:nvPr/>
        </p:nvSpPr>
        <p:spPr>
          <a:xfrm>
            <a:off x="2698006" y="70614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2" name="object 15732"/>
          <p:cNvSpPr/>
          <p:nvPr/>
        </p:nvSpPr>
        <p:spPr>
          <a:xfrm>
            <a:off x="2711607" y="7065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3" name="object 15733"/>
          <p:cNvSpPr/>
          <p:nvPr/>
        </p:nvSpPr>
        <p:spPr>
          <a:xfrm>
            <a:off x="2634651" y="7057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4" name="object 15734"/>
          <p:cNvSpPr/>
          <p:nvPr/>
        </p:nvSpPr>
        <p:spPr>
          <a:xfrm>
            <a:off x="2647894" y="70611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5" name="object 15735"/>
          <p:cNvSpPr/>
          <p:nvPr/>
        </p:nvSpPr>
        <p:spPr>
          <a:xfrm>
            <a:off x="2661138" y="7065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6" name="object 15736"/>
          <p:cNvSpPr/>
          <p:nvPr/>
        </p:nvSpPr>
        <p:spPr>
          <a:xfrm>
            <a:off x="2674382" y="70686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7" name="object 15737"/>
          <p:cNvSpPr/>
          <p:nvPr/>
        </p:nvSpPr>
        <p:spPr>
          <a:xfrm>
            <a:off x="2687626" y="70725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8" name="object 15738"/>
          <p:cNvSpPr/>
          <p:nvPr/>
        </p:nvSpPr>
        <p:spPr>
          <a:xfrm>
            <a:off x="2700869" y="7076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9" name="object 15739"/>
          <p:cNvSpPr/>
          <p:nvPr/>
        </p:nvSpPr>
        <p:spPr>
          <a:xfrm>
            <a:off x="2623913" y="70686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0" name="object 15740"/>
          <p:cNvSpPr/>
          <p:nvPr/>
        </p:nvSpPr>
        <p:spPr>
          <a:xfrm>
            <a:off x="2637157" y="7072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1" name="object 15741"/>
          <p:cNvSpPr/>
          <p:nvPr/>
        </p:nvSpPr>
        <p:spPr>
          <a:xfrm>
            <a:off x="2650400" y="70761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2" name="object 15742"/>
          <p:cNvSpPr/>
          <p:nvPr/>
        </p:nvSpPr>
        <p:spPr>
          <a:xfrm>
            <a:off x="2664002" y="70801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3" name="object 15743"/>
          <p:cNvSpPr/>
          <p:nvPr/>
        </p:nvSpPr>
        <p:spPr>
          <a:xfrm>
            <a:off x="2677245" y="70840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4" name="object 15744"/>
          <p:cNvSpPr/>
          <p:nvPr/>
        </p:nvSpPr>
        <p:spPr>
          <a:xfrm>
            <a:off x="2690489" y="7087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5" name="object 15745"/>
          <p:cNvSpPr/>
          <p:nvPr/>
        </p:nvSpPr>
        <p:spPr>
          <a:xfrm>
            <a:off x="2703733" y="70919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6" name="object 15746"/>
          <p:cNvSpPr/>
          <p:nvPr/>
        </p:nvSpPr>
        <p:spPr>
          <a:xfrm>
            <a:off x="2613533" y="6990619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69" h="115570">
                <a:moveTo>
                  <a:pt x="26129" y="0"/>
                </a:moveTo>
                <a:lnTo>
                  <a:pt x="115255" y="26129"/>
                </a:lnTo>
                <a:lnTo>
                  <a:pt x="89126" y="115255"/>
                </a:lnTo>
                <a:lnTo>
                  <a:pt x="0" y="89126"/>
                </a:lnTo>
                <a:lnTo>
                  <a:pt x="2612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7" name="object 15747"/>
          <p:cNvSpPr/>
          <p:nvPr/>
        </p:nvSpPr>
        <p:spPr>
          <a:xfrm>
            <a:off x="2613533" y="6990619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69" h="115570">
                <a:moveTo>
                  <a:pt x="89126" y="115255"/>
                </a:moveTo>
                <a:lnTo>
                  <a:pt x="115255" y="26129"/>
                </a:lnTo>
                <a:lnTo>
                  <a:pt x="26129" y="0"/>
                </a:lnTo>
                <a:lnTo>
                  <a:pt x="0" y="89126"/>
                </a:lnTo>
                <a:lnTo>
                  <a:pt x="89126" y="1152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8" name="object 15748"/>
          <p:cNvSpPr/>
          <p:nvPr/>
        </p:nvSpPr>
        <p:spPr>
          <a:xfrm>
            <a:off x="13664465" y="36700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9" name="object 15749"/>
          <p:cNvSpPr/>
          <p:nvPr/>
        </p:nvSpPr>
        <p:spPr>
          <a:xfrm>
            <a:off x="13679856" y="3674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0" name="object 15750"/>
          <p:cNvSpPr/>
          <p:nvPr/>
        </p:nvSpPr>
        <p:spPr>
          <a:xfrm>
            <a:off x="13695604" y="3679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1" name="object 15751"/>
          <p:cNvSpPr/>
          <p:nvPr/>
        </p:nvSpPr>
        <p:spPr>
          <a:xfrm>
            <a:off x="13711353" y="36836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2" name="object 15752"/>
          <p:cNvSpPr/>
          <p:nvPr/>
        </p:nvSpPr>
        <p:spPr>
          <a:xfrm>
            <a:off x="13727103" y="36882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3" name="object 15753"/>
          <p:cNvSpPr/>
          <p:nvPr/>
        </p:nvSpPr>
        <p:spPr>
          <a:xfrm>
            <a:off x="13742852" y="36929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4" name="object 15754"/>
          <p:cNvSpPr/>
          <p:nvPr/>
        </p:nvSpPr>
        <p:spPr>
          <a:xfrm>
            <a:off x="13651937" y="3683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5" name="object 15755"/>
          <p:cNvSpPr/>
          <p:nvPr/>
        </p:nvSpPr>
        <p:spPr>
          <a:xfrm>
            <a:off x="13667686" y="36879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6" name="object 15756"/>
          <p:cNvSpPr/>
          <p:nvPr/>
        </p:nvSpPr>
        <p:spPr>
          <a:xfrm>
            <a:off x="13683077" y="36925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7" name="object 15757"/>
          <p:cNvSpPr/>
          <p:nvPr/>
        </p:nvSpPr>
        <p:spPr>
          <a:xfrm>
            <a:off x="13698825" y="36972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8" name="object 15758"/>
          <p:cNvSpPr/>
          <p:nvPr/>
        </p:nvSpPr>
        <p:spPr>
          <a:xfrm>
            <a:off x="13714575" y="37018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9" name="object 15759"/>
          <p:cNvSpPr/>
          <p:nvPr/>
        </p:nvSpPr>
        <p:spPr>
          <a:xfrm>
            <a:off x="13730324" y="37065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0" name="object 15760"/>
          <p:cNvSpPr/>
          <p:nvPr/>
        </p:nvSpPr>
        <p:spPr>
          <a:xfrm>
            <a:off x="13746074" y="37112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1" name="object 15761"/>
          <p:cNvSpPr/>
          <p:nvPr/>
        </p:nvSpPr>
        <p:spPr>
          <a:xfrm>
            <a:off x="13655158" y="37011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2" name="object 15762"/>
          <p:cNvSpPr/>
          <p:nvPr/>
        </p:nvSpPr>
        <p:spPr>
          <a:xfrm>
            <a:off x="13670908" y="37058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3" name="object 15763"/>
          <p:cNvSpPr/>
          <p:nvPr/>
        </p:nvSpPr>
        <p:spPr>
          <a:xfrm>
            <a:off x="13686297" y="37104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4" name="object 15764"/>
          <p:cNvSpPr/>
          <p:nvPr/>
        </p:nvSpPr>
        <p:spPr>
          <a:xfrm>
            <a:off x="13702047" y="3715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5" name="object 15765"/>
          <p:cNvSpPr/>
          <p:nvPr/>
        </p:nvSpPr>
        <p:spPr>
          <a:xfrm>
            <a:off x="13717796" y="37197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6" name="object 15766"/>
          <p:cNvSpPr/>
          <p:nvPr/>
        </p:nvSpPr>
        <p:spPr>
          <a:xfrm>
            <a:off x="13733546" y="3724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7" name="object 15767"/>
          <p:cNvSpPr/>
          <p:nvPr/>
        </p:nvSpPr>
        <p:spPr>
          <a:xfrm>
            <a:off x="13642630" y="37147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8" name="object 15768"/>
          <p:cNvSpPr/>
          <p:nvPr/>
        </p:nvSpPr>
        <p:spPr>
          <a:xfrm>
            <a:off x="13658380" y="3719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9" name="object 15769"/>
          <p:cNvSpPr/>
          <p:nvPr/>
        </p:nvSpPr>
        <p:spPr>
          <a:xfrm>
            <a:off x="13674128" y="37240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0" name="object 15770"/>
          <p:cNvSpPr/>
          <p:nvPr/>
        </p:nvSpPr>
        <p:spPr>
          <a:xfrm>
            <a:off x="13689519" y="37283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1" name="object 15771"/>
          <p:cNvSpPr/>
          <p:nvPr/>
        </p:nvSpPr>
        <p:spPr>
          <a:xfrm>
            <a:off x="13705268" y="37330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2" name="object 15772"/>
          <p:cNvSpPr/>
          <p:nvPr/>
        </p:nvSpPr>
        <p:spPr>
          <a:xfrm>
            <a:off x="13721018" y="37376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3" name="object 15773"/>
          <p:cNvSpPr/>
          <p:nvPr/>
        </p:nvSpPr>
        <p:spPr>
          <a:xfrm>
            <a:off x="13736767" y="37423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4" name="object 15774"/>
          <p:cNvSpPr/>
          <p:nvPr/>
        </p:nvSpPr>
        <p:spPr>
          <a:xfrm>
            <a:off x="13645852" y="37326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5" name="object 15775"/>
          <p:cNvSpPr/>
          <p:nvPr/>
        </p:nvSpPr>
        <p:spPr>
          <a:xfrm>
            <a:off x="13661601" y="3737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6" name="object 15776"/>
          <p:cNvSpPr/>
          <p:nvPr/>
        </p:nvSpPr>
        <p:spPr>
          <a:xfrm>
            <a:off x="13677349" y="37419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7" name="object 15777"/>
          <p:cNvSpPr/>
          <p:nvPr/>
        </p:nvSpPr>
        <p:spPr>
          <a:xfrm>
            <a:off x="13692740" y="37466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8" name="object 15778"/>
          <p:cNvSpPr/>
          <p:nvPr/>
        </p:nvSpPr>
        <p:spPr>
          <a:xfrm>
            <a:off x="13708490" y="3751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9" name="object 15779"/>
          <p:cNvSpPr/>
          <p:nvPr/>
        </p:nvSpPr>
        <p:spPr>
          <a:xfrm>
            <a:off x="13724239" y="37559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0" name="object 15780"/>
          <p:cNvSpPr/>
          <p:nvPr/>
        </p:nvSpPr>
        <p:spPr>
          <a:xfrm>
            <a:off x="13633324" y="37459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1" name="object 15781"/>
          <p:cNvSpPr/>
          <p:nvPr/>
        </p:nvSpPr>
        <p:spPr>
          <a:xfrm>
            <a:off x="13649073" y="3750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2" name="object 15782"/>
          <p:cNvSpPr/>
          <p:nvPr/>
        </p:nvSpPr>
        <p:spPr>
          <a:xfrm>
            <a:off x="13664823" y="37552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3" name="object 15783"/>
          <p:cNvSpPr/>
          <p:nvPr/>
        </p:nvSpPr>
        <p:spPr>
          <a:xfrm>
            <a:off x="13680571" y="37598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4" name="object 15784"/>
          <p:cNvSpPr/>
          <p:nvPr/>
        </p:nvSpPr>
        <p:spPr>
          <a:xfrm>
            <a:off x="13695962" y="37645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5" name="object 15785"/>
          <p:cNvSpPr/>
          <p:nvPr/>
        </p:nvSpPr>
        <p:spPr>
          <a:xfrm>
            <a:off x="13711711" y="3769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6" name="object 15786"/>
          <p:cNvSpPr/>
          <p:nvPr/>
        </p:nvSpPr>
        <p:spPr>
          <a:xfrm>
            <a:off x="13727461" y="3773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7" name="object 15787"/>
          <p:cNvSpPr/>
          <p:nvPr/>
        </p:nvSpPr>
        <p:spPr>
          <a:xfrm>
            <a:off x="13620796" y="3653935"/>
            <a:ext cx="137160" cy="137160"/>
          </a:xfrm>
          <a:custGeom>
            <a:avLst/>
            <a:gdLst/>
            <a:ahLst/>
            <a:cxnLst/>
            <a:rect l="l" t="t" r="r" b="b"/>
            <a:pathLst>
              <a:path w="137159" h="137160">
                <a:moveTo>
                  <a:pt x="31140" y="0"/>
                </a:moveTo>
                <a:lnTo>
                  <a:pt x="136731" y="31140"/>
                </a:lnTo>
                <a:lnTo>
                  <a:pt x="105591" y="136731"/>
                </a:lnTo>
                <a:lnTo>
                  <a:pt x="0" y="105591"/>
                </a:lnTo>
                <a:lnTo>
                  <a:pt x="3114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8" name="object 15788"/>
          <p:cNvSpPr/>
          <p:nvPr/>
        </p:nvSpPr>
        <p:spPr>
          <a:xfrm>
            <a:off x="13620796" y="3653935"/>
            <a:ext cx="137160" cy="137160"/>
          </a:xfrm>
          <a:custGeom>
            <a:avLst/>
            <a:gdLst/>
            <a:ahLst/>
            <a:cxnLst/>
            <a:rect l="l" t="t" r="r" b="b"/>
            <a:pathLst>
              <a:path w="137159" h="137160">
                <a:moveTo>
                  <a:pt x="105591" y="136731"/>
                </a:moveTo>
                <a:lnTo>
                  <a:pt x="136731" y="31140"/>
                </a:lnTo>
                <a:lnTo>
                  <a:pt x="31140" y="0"/>
                </a:lnTo>
                <a:lnTo>
                  <a:pt x="0" y="105591"/>
                </a:lnTo>
                <a:lnTo>
                  <a:pt x="105591" y="13673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9" name="object 15789"/>
          <p:cNvSpPr/>
          <p:nvPr/>
        </p:nvSpPr>
        <p:spPr>
          <a:xfrm>
            <a:off x="12305379" y="3536174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4" h="116204">
                <a:moveTo>
                  <a:pt x="89126" y="115613"/>
                </a:moveTo>
                <a:lnTo>
                  <a:pt x="115613" y="26487"/>
                </a:lnTo>
                <a:lnTo>
                  <a:pt x="26487" y="0"/>
                </a:lnTo>
                <a:lnTo>
                  <a:pt x="0" y="89126"/>
                </a:lnTo>
                <a:lnTo>
                  <a:pt x="89126" y="11561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0" name="object 15790"/>
          <p:cNvSpPr/>
          <p:nvPr/>
        </p:nvSpPr>
        <p:spPr>
          <a:xfrm>
            <a:off x="12316743" y="3547896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0505" y="59327"/>
                </a:moveTo>
                <a:lnTo>
                  <a:pt x="75577" y="10309"/>
                </a:lnTo>
                <a:lnTo>
                  <a:pt x="40995" y="0"/>
                </a:lnTo>
                <a:lnTo>
                  <a:pt x="24038" y="5310"/>
                </a:lnTo>
                <a:lnTo>
                  <a:pt x="10309" y="16592"/>
                </a:lnTo>
                <a:lnTo>
                  <a:pt x="1663" y="32842"/>
                </a:lnTo>
                <a:lnTo>
                  <a:pt x="0" y="51173"/>
                </a:lnTo>
                <a:lnTo>
                  <a:pt x="5310" y="68130"/>
                </a:lnTo>
                <a:lnTo>
                  <a:pt x="16592" y="81859"/>
                </a:lnTo>
                <a:lnTo>
                  <a:pt x="32842" y="90505"/>
                </a:lnTo>
                <a:lnTo>
                  <a:pt x="51173" y="92169"/>
                </a:lnTo>
                <a:lnTo>
                  <a:pt x="68130" y="86858"/>
                </a:lnTo>
                <a:lnTo>
                  <a:pt x="81859" y="75577"/>
                </a:lnTo>
                <a:lnTo>
                  <a:pt x="90505" y="5932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1" name="object 15791"/>
          <p:cNvSpPr/>
          <p:nvPr/>
        </p:nvSpPr>
        <p:spPr>
          <a:xfrm>
            <a:off x="12322202" y="3571967"/>
            <a:ext cx="81915" cy="44450"/>
          </a:xfrm>
          <a:custGeom>
            <a:avLst/>
            <a:gdLst/>
            <a:ahLst/>
            <a:cxnLst/>
            <a:rect l="l" t="t" r="r" b="b"/>
            <a:pathLst>
              <a:path w="81915" h="44450">
                <a:moveTo>
                  <a:pt x="0" y="44384"/>
                </a:moveTo>
                <a:lnTo>
                  <a:pt x="81609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2" name="object 15792"/>
          <p:cNvSpPr/>
          <p:nvPr/>
        </p:nvSpPr>
        <p:spPr>
          <a:xfrm>
            <a:off x="9383544" y="2337802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4" h="116205">
                <a:moveTo>
                  <a:pt x="89126" y="115613"/>
                </a:moveTo>
                <a:lnTo>
                  <a:pt x="115613" y="26487"/>
                </a:lnTo>
                <a:lnTo>
                  <a:pt x="26487" y="0"/>
                </a:lnTo>
                <a:lnTo>
                  <a:pt x="0" y="89126"/>
                </a:lnTo>
                <a:lnTo>
                  <a:pt x="89126" y="11561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3" name="object 15793"/>
          <p:cNvSpPr/>
          <p:nvPr/>
        </p:nvSpPr>
        <p:spPr>
          <a:xfrm>
            <a:off x="9394907" y="2349524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0505" y="59327"/>
                </a:moveTo>
                <a:lnTo>
                  <a:pt x="75577" y="10309"/>
                </a:lnTo>
                <a:lnTo>
                  <a:pt x="40995" y="0"/>
                </a:lnTo>
                <a:lnTo>
                  <a:pt x="24038" y="5310"/>
                </a:lnTo>
                <a:lnTo>
                  <a:pt x="10309" y="16592"/>
                </a:lnTo>
                <a:lnTo>
                  <a:pt x="1663" y="32842"/>
                </a:lnTo>
                <a:lnTo>
                  <a:pt x="0" y="51173"/>
                </a:lnTo>
                <a:lnTo>
                  <a:pt x="5310" y="68130"/>
                </a:lnTo>
                <a:lnTo>
                  <a:pt x="16592" y="81859"/>
                </a:lnTo>
                <a:lnTo>
                  <a:pt x="32842" y="90505"/>
                </a:lnTo>
                <a:lnTo>
                  <a:pt x="51173" y="92169"/>
                </a:lnTo>
                <a:lnTo>
                  <a:pt x="68130" y="86858"/>
                </a:lnTo>
                <a:lnTo>
                  <a:pt x="81859" y="75577"/>
                </a:lnTo>
                <a:lnTo>
                  <a:pt x="90505" y="5932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4" name="object 15794"/>
          <p:cNvSpPr/>
          <p:nvPr/>
        </p:nvSpPr>
        <p:spPr>
          <a:xfrm>
            <a:off x="9400367" y="2373596"/>
            <a:ext cx="82550" cy="44450"/>
          </a:xfrm>
          <a:custGeom>
            <a:avLst/>
            <a:gdLst/>
            <a:ahLst/>
            <a:cxnLst/>
            <a:rect l="l" t="t" r="r" b="b"/>
            <a:pathLst>
              <a:path w="82550" h="44450">
                <a:moveTo>
                  <a:pt x="0" y="44384"/>
                </a:moveTo>
                <a:lnTo>
                  <a:pt x="81967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5" name="object 15795"/>
          <p:cNvSpPr/>
          <p:nvPr/>
        </p:nvSpPr>
        <p:spPr>
          <a:xfrm>
            <a:off x="7326841" y="1763314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4" h="116205">
                <a:moveTo>
                  <a:pt x="89126" y="115971"/>
                </a:moveTo>
                <a:lnTo>
                  <a:pt x="115613" y="26845"/>
                </a:lnTo>
                <a:lnTo>
                  <a:pt x="26487" y="0"/>
                </a:lnTo>
                <a:lnTo>
                  <a:pt x="0" y="89126"/>
                </a:lnTo>
                <a:lnTo>
                  <a:pt x="89126" y="115971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6" name="object 15796"/>
          <p:cNvSpPr/>
          <p:nvPr/>
        </p:nvSpPr>
        <p:spPr>
          <a:xfrm>
            <a:off x="7338204" y="1775036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0505" y="59327"/>
                </a:moveTo>
                <a:lnTo>
                  <a:pt x="75577" y="10309"/>
                </a:lnTo>
                <a:lnTo>
                  <a:pt x="40995" y="0"/>
                </a:lnTo>
                <a:lnTo>
                  <a:pt x="24038" y="5310"/>
                </a:lnTo>
                <a:lnTo>
                  <a:pt x="10309" y="16592"/>
                </a:lnTo>
                <a:lnTo>
                  <a:pt x="1663" y="32842"/>
                </a:lnTo>
                <a:lnTo>
                  <a:pt x="0" y="51173"/>
                </a:lnTo>
                <a:lnTo>
                  <a:pt x="5310" y="68130"/>
                </a:lnTo>
                <a:lnTo>
                  <a:pt x="16592" y="81859"/>
                </a:lnTo>
                <a:lnTo>
                  <a:pt x="32842" y="90505"/>
                </a:lnTo>
                <a:lnTo>
                  <a:pt x="51173" y="92169"/>
                </a:lnTo>
                <a:lnTo>
                  <a:pt x="68130" y="86858"/>
                </a:lnTo>
                <a:lnTo>
                  <a:pt x="81859" y="75577"/>
                </a:lnTo>
                <a:lnTo>
                  <a:pt x="90505" y="5932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7" name="object 15797"/>
          <p:cNvSpPr/>
          <p:nvPr/>
        </p:nvSpPr>
        <p:spPr>
          <a:xfrm>
            <a:off x="7343664" y="1799108"/>
            <a:ext cx="82550" cy="44450"/>
          </a:xfrm>
          <a:custGeom>
            <a:avLst/>
            <a:gdLst/>
            <a:ahLst/>
            <a:cxnLst/>
            <a:rect l="l" t="t" r="r" b="b"/>
            <a:pathLst>
              <a:path w="82550" h="44450">
                <a:moveTo>
                  <a:pt x="0" y="44384"/>
                </a:moveTo>
                <a:lnTo>
                  <a:pt x="81967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8" name="object 15798"/>
          <p:cNvSpPr/>
          <p:nvPr/>
        </p:nvSpPr>
        <p:spPr>
          <a:xfrm>
            <a:off x="5215015" y="1151243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4" h="116205">
                <a:moveTo>
                  <a:pt x="89126" y="115613"/>
                </a:moveTo>
                <a:lnTo>
                  <a:pt x="115613" y="26487"/>
                </a:lnTo>
                <a:lnTo>
                  <a:pt x="26487" y="0"/>
                </a:lnTo>
                <a:lnTo>
                  <a:pt x="0" y="89126"/>
                </a:lnTo>
                <a:lnTo>
                  <a:pt x="89126" y="11561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9" name="object 15799"/>
          <p:cNvSpPr/>
          <p:nvPr/>
        </p:nvSpPr>
        <p:spPr>
          <a:xfrm>
            <a:off x="5226737" y="1162965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09">
                <a:moveTo>
                  <a:pt x="90505" y="59327"/>
                </a:moveTo>
                <a:lnTo>
                  <a:pt x="75577" y="10309"/>
                </a:lnTo>
                <a:lnTo>
                  <a:pt x="40995" y="0"/>
                </a:lnTo>
                <a:lnTo>
                  <a:pt x="24038" y="5310"/>
                </a:lnTo>
                <a:lnTo>
                  <a:pt x="10309" y="16592"/>
                </a:lnTo>
                <a:lnTo>
                  <a:pt x="1663" y="32842"/>
                </a:lnTo>
                <a:lnTo>
                  <a:pt x="0" y="51173"/>
                </a:lnTo>
                <a:lnTo>
                  <a:pt x="5310" y="68130"/>
                </a:lnTo>
                <a:lnTo>
                  <a:pt x="16592" y="81859"/>
                </a:lnTo>
                <a:lnTo>
                  <a:pt x="32842" y="90505"/>
                </a:lnTo>
                <a:lnTo>
                  <a:pt x="51173" y="92169"/>
                </a:lnTo>
                <a:lnTo>
                  <a:pt x="68130" y="86858"/>
                </a:lnTo>
                <a:lnTo>
                  <a:pt x="81859" y="75577"/>
                </a:lnTo>
                <a:lnTo>
                  <a:pt x="90505" y="5932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0" name="object 15800"/>
          <p:cNvSpPr/>
          <p:nvPr/>
        </p:nvSpPr>
        <p:spPr>
          <a:xfrm>
            <a:off x="5231838" y="1187036"/>
            <a:ext cx="82550" cy="44450"/>
          </a:xfrm>
          <a:custGeom>
            <a:avLst/>
            <a:gdLst/>
            <a:ahLst/>
            <a:cxnLst/>
            <a:rect l="l" t="t" r="r" b="b"/>
            <a:pathLst>
              <a:path w="82550" h="44450">
                <a:moveTo>
                  <a:pt x="0" y="44384"/>
                </a:moveTo>
                <a:lnTo>
                  <a:pt x="81967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1" name="object 15801"/>
          <p:cNvSpPr/>
          <p:nvPr/>
        </p:nvSpPr>
        <p:spPr>
          <a:xfrm>
            <a:off x="4453326" y="1512759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4" h="116205">
                <a:moveTo>
                  <a:pt x="89126" y="115613"/>
                </a:moveTo>
                <a:lnTo>
                  <a:pt x="115971" y="26487"/>
                </a:lnTo>
                <a:lnTo>
                  <a:pt x="26487" y="0"/>
                </a:lnTo>
                <a:lnTo>
                  <a:pt x="0" y="89126"/>
                </a:lnTo>
                <a:lnTo>
                  <a:pt x="89126" y="11561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2" name="object 15802"/>
          <p:cNvSpPr/>
          <p:nvPr/>
        </p:nvSpPr>
        <p:spPr>
          <a:xfrm>
            <a:off x="4465048" y="1524481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09">
                <a:moveTo>
                  <a:pt x="90505" y="59327"/>
                </a:moveTo>
                <a:lnTo>
                  <a:pt x="75577" y="10309"/>
                </a:lnTo>
                <a:lnTo>
                  <a:pt x="40995" y="0"/>
                </a:lnTo>
                <a:lnTo>
                  <a:pt x="24038" y="5310"/>
                </a:lnTo>
                <a:lnTo>
                  <a:pt x="10309" y="16592"/>
                </a:lnTo>
                <a:lnTo>
                  <a:pt x="1663" y="32842"/>
                </a:lnTo>
                <a:lnTo>
                  <a:pt x="0" y="51173"/>
                </a:lnTo>
                <a:lnTo>
                  <a:pt x="5310" y="68130"/>
                </a:lnTo>
                <a:lnTo>
                  <a:pt x="16592" y="81859"/>
                </a:lnTo>
                <a:lnTo>
                  <a:pt x="32842" y="90505"/>
                </a:lnTo>
                <a:lnTo>
                  <a:pt x="51173" y="92169"/>
                </a:lnTo>
                <a:lnTo>
                  <a:pt x="68130" y="86858"/>
                </a:lnTo>
                <a:lnTo>
                  <a:pt x="81859" y="75577"/>
                </a:lnTo>
                <a:lnTo>
                  <a:pt x="90505" y="5932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3" name="object 15803"/>
          <p:cNvSpPr/>
          <p:nvPr/>
        </p:nvSpPr>
        <p:spPr>
          <a:xfrm>
            <a:off x="4470507" y="1548552"/>
            <a:ext cx="81915" cy="44450"/>
          </a:xfrm>
          <a:custGeom>
            <a:avLst/>
            <a:gdLst/>
            <a:ahLst/>
            <a:cxnLst/>
            <a:rect l="l" t="t" r="r" b="b"/>
            <a:pathLst>
              <a:path w="81914" h="44450">
                <a:moveTo>
                  <a:pt x="0" y="44384"/>
                </a:moveTo>
                <a:lnTo>
                  <a:pt x="81609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4" name="object 15804"/>
          <p:cNvSpPr/>
          <p:nvPr/>
        </p:nvSpPr>
        <p:spPr>
          <a:xfrm>
            <a:off x="3891724" y="3453132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4" h="116204">
                <a:moveTo>
                  <a:pt x="89126" y="115613"/>
                </a:moveTo>
                <a:lnTo>
                  <a:pt x="115613" y="26487"/>
                </a:lnTo>
                <a:lnTo>
                  <a:pt x="26487" y="0"/>
                </a:lnTo>
                <a:lnTo>
                  <a:pt x="0" y="89126"/>
                </a:lnTo>
                <a:lnTo>
                  <a:pt x="89126" y="11561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5" name="object 15805"/>
          <p:cNvSpPr/>
          <p:nvPr/>
        </p:nvSpPr>
        <p:spPr>
          <a:xfrm>
            <a:off x="3903088" y="3464854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0505" y="59327"/>
                </a:moveTo>
                <a:lnTo>
                  <a:pt x="75577" y="10309"/>
                </a:lnTo>
                <a:lnTo>
                  <a:pt x="40995" y="0"/>
                </a:lnTo>
                <a:lnTo>
                  <a:pt x="24038" y="5310"/>
                </a:lnTo>
                <a:lnTo>
                  <a:pt x="10309" y="16592"/>
                </a:lnTo>
                <a:lnTo>
                  <a:pt x="1663" y="32842"/>
                </a:lnTo>
                <a:lnTo>
                  <a:pt x="0" y="51173"/>
                </a:lnTo>
                <a:lnTo>
                  <a:pt x="5310" y="68130"/>
                </a:lnTo>
                <a:lnTo>
                  <a:pt x="16592" y="81859"/>
                </a:lnTo>
                <a:lnTo>
                  <a:pt x="32842" y="90505"/>
                </a:lnTo>
                <a:lnTo>
                  <a:pt x="51173" y="92169"/>
                </a:lnTo>
                <a:lnTo>
                  <a:pt x="68130" y="86858"/>
                </a:lnTo>
                <a:lnTo>
                  <a:pt x="81859" y="75577"/>
                </a:lnTo>
                <a:lnTo>
                  <a:pt x="90505" y="5932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6" name="object 15806"/>
          <p:cNvSpPr/>
          <p:nvPr/>
        </p:nvSpPr>
        <p:spPr>
          <a:xfrm>
            <a:off x="3908547" y="3488926"/>
            <a:ext cx="81915" cy="44450"/>
          </a:xfrm>
          <a:custGeom>
            <a:avLst/>
            <a:gdLst/>
            <a:ahLst/>
            <a:cxnLst/>
            <a:rect l="l" t="t" r="r" b="b"/>
            <a:pathLst>
              <a:path w="81914" h="44450">
                <a:moveTo>
                  <a:pt x="0" y="44026"/>
                </a:moveTo>
                <a:lnTo>
                  <a:pt x="81609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7" name="object 15807"/>
          <p:cNvSpPr/>
          <p:nvPr/>
        </p:nvSpPr>
        <p:spPr>
          <a:xfrm>
            <a:off x="3082071" y="6190631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5" h="116204">
                <a:moveTo>
                  <a:pt x="89126" y="115971"/>
                </a:moveTo>
                <a:lnTo>
                  <a:pt x="115613" y="26845"/>
                </a:lnTo>
                <a:lnTo>
                  <a:pt x="26487" y="0"/>
                </a:lnTo>
                <a:lnTo>
                  <a:pt x="0" y="89484"/>
                </a:lnTo>
                <a:lnTo>
                  <a:pt x="89126" y="115971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8" name="object 15808"/>
          <p:cNvSpPr/>
          <p:nvPr/>
        </p:nvSpPr>
        <p:spPr>
          <a:xfrm>
            <a:off x="3093794" y="6202353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0505" y="59327"/>
                </a:moveTo>
                <a:lnTo>
                  <a:pt x="75577" y="10309"/>
                </a:lnTo>
                <a:lnTo>
                  <a:pt x="40995" y="0"/>
                </a:lnTo>
                <a:lnTo>
                  <a:pt x="24038" y="5310"/>
                </a:lnTo>
                <a:lnTo>
                  <a:pt x="10309" y="16592"/>
                </a:lnTo>
                <a:lnTo>
                  <a:pt x="1663" y="32842"/>
                </a:lnTo>
                <a:lnTo>
                  <a:pt x="0" y="51173"/>
                </a:lnTo>
                <a:lnTo>
                  <a:pt x="5310" y="68130"/>
                </a:lnTo>
                <a:lnTo>
                  <a:pt x="16592" y="81859"/>
                </a:lnTo>
                <a:lnTo>
                  <a:pt x="32842" y="90505"/>
                </a:lnTo>
                <a:lnTo>
                  <a:pt x="51173" y="92169"/>
                </a:lnTo>
                <a:lnTo>
                  <a:pt x="68130" y="86858"/>
                </a:lnTo>
                <a:lnTo>
                  <a:pt x="81859" y="75577"/>
                </a:lnTo>
                <a:lnTo>
                  <a:pt x="90505" y="5932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9" name="object 15809"/>
          <p:cNvSpPr/>
          <p:nvPr/>
        </p:nvSpPr>
        <p:spPr>
          <a:xfrm>
            <a:off x="3098894" y="6226424"/>
            <a:ext cx="82550" cy="44450"/>
          </a:xfrm>
          <a:custGeom>
            <a:avLst/>
            <a:gdLst/>
            <a:ahLst/>
            <a:cxnLst/>
            <a:rect l="l" t="t" r="r" b="b"/>
            <a:pathLst>
              <a:path w="82550" h="44450">
                <a:moveTo>
                  <a:pt x="0" y="44384"/>
                </a:moveTo>
                <a:lnTo>
                  <a:pt x="81967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0" name="object 15810"/>
          <p:cNvSpPr/>
          <p:nvPr/>
        </p:nvSpPr>
        <p:spPr>
          <a:xfrm>
            <a:off x="2246290" y="8213688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5" h="116204">
                <a:moveTo>
                  <a:pt x="89126" y="115613"/>
                </a:moveTo>
                <a:lnTo>
                  <a:pt x="115971" y="26487"/>
                </a:lnTo>
                <a:lnTo>
                  <a:pt x="26845" y="0"/>
                </a:lnTo>
                <a:lnTo>
                  <a:pt x="0" y="89126"/>
                </a:lnTo>
                <a:lnTo>
                  <a:pt x="89126" y="11561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1" name="object 15811"/>
          <p:cNvSpPr/>
          <p:nvPr/>
        </p:nvSpPr>
        <p:spPr>
          <a:xfrm>
            <a:off x="2258012" y="8225410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09">
                <a:moveTo>
                  <a:pt x="90505" y="59327"/>
                </a:moveTo>
                <a:lnTo>
                  <a:pt x="75577" y="10309"/>
                </a:lnTo>
                <a:lnTo>
                  <a:pt x="40995" y="0"/>
                </a:lnTo>
                <a:lnTo>
                  <a:pt x="24038" y="5310"/>
                </a:lnTo>
                <a:lnTo>
                  <a:pt x="10309" y="16592"/>
                </a:lnTo>
                <a:lnTo>
                  <a:pt x="1663" y="32842"/>
                </a:lnTo>
                <a:lnTo>
                  <a:pt x="0" y="51173"/>
                </a:lnTo>
                <a:lnTo>
                  <a:pt x="5310" y="68130"/>
                </a:lnTo>
                <a:lnTo>
                  <a:pt x="16592" y="81859"/>
                </a:lnTo>
                <a:lnTo>
                  <a:pt x="32842" y="90505"/>
                </a:lnTo>
                <a:lnTo>
                  <a:pt x="51173" y="92169"/>
                </a:lnTo>
                <a:lnTo>
                  <a:pt x="68130" y="86858"/>
                </a:lnTo>
                <a:lnTo>
                  <a:pt x="81859" y="75577"/>
                </a:lnTo>
                <a:lnTo>
                  <a:pt x="90505" y="5932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2" name="object 15812"/>
          <p:cNvSpPr/>
          <p:nvPr/>
        </p:nvSpPr>
        <p:spPr>
          <a:xfrm>
            <a:off x="2263471" y="8249481"/>
            <a:ext cx="81915" cy="44450"/>
          </a:xfrm>
          <a:custGeom>
            <a:avLst/>
            <a:gdLst/>
            <a:ahLst/>
            <a:cxnLst/>
            <a:rect l="l" t="t" r="r" b="b"/>
            <a:pathLst>
              <a:path w="81914" h="44450">
                <a:moveTo>
                  <a:pt x="0" y="44026"/>
                </a:moveTo>
                <a:lnTo>
                  <a:pt x="81609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3" name="object 15813"/>
          <p:cNvSpPr/>
          <p:nvPr/>
        </p:nvSpPr>
        <p:spPr>
          <a:xfrm>
            <a:off x="1663211" y="10210258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5" h="116204">
                <a:moveTo>
                  <a:pt x="89126" y="115971"/>
                </a:moveTo>
                <a:lnTo>
                  <a:pt x="115971" y="26845"/>
                </a:lnTo>
                <a:lnTo>
                  <a:pt x="26845" y="0"/>
                </a:lnTo>
                <a:lnTo>
                  <a:pt x="0" y="89126"/>
                </a:lnTo>
                <a:lnTo>
                  <a:pt x="89126" y="115971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4" name="object 15814"/>
          <p:cNvSpPr/>
          <p:nvPr/>
        </p:nvSpPr>
        <p:spPr>
          <a:xfrm>
            <a:off x="1674933" y="10221979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09">
                <a:moveTo>
                  <a:pt x="90505" y="59327"/>
                </a:moveTo>
                <a:lnTo>
                  <a:pt x="75577" y="10309"/>
                </a:lnTo>
                <a:lnTo>
                  <a:pt x="40995" y="0"/>
                </a:lnTo>
                <a:lnTo>
                  <a:pt x="24038" y="5310"/>
                </a:lnTo>
                <a:lnTo>
                  <a:pt x="10309" y="16592"/>
                </a:lnTo>
                <a:lnTo>
                  <a:pt x="1663" y="32842"/>
                </a:lnTo>
                <a:lnTo>
                  <a:pt x="0" y="51173"/>
                </a:lnTo>
                <a:lnTo>
                  <a:pt x="5310" y="68130"/>
                </a:lnTo>
                <a:lnTo>
                  <a:pt x="16592" y="81859"/>
                </a:lnTo>
                <a:lnTo>
                  <a:pt x="32842" y="90505"/>
                </a:lnTo>
                <a:lnTo>
                  <a:pt x="51173" y="92169"/>
                </a:lnTo>
                <a:lnTo>
                  <a:pt x="68130" y="86858"/>
                </a:lnTo>
                <a:lnTo>
                  <a:pt x="81859" y="75577"/>
                </a:lnTo>
                <a:lnTo>
                  <a:pt x="90505" y="59327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5" name="object 15815"/>
          <p:cNvSpPr/>
          <p:nvPr/>
        </p:nvSpPr>
        <p:spPr>
          <a:xfrm>
            <a:off x="1680392" y="10246051"/>
            <a:ext cx="81915" cy="44450"/>
          </a:xfrm>
          <a:custGeom>
            <a:avLst/>
            <a:gdLst/>
            <a:ahLst/>
            <a:cxnLst/>
            <a:rect l="l" t="t" r="r" b="b"/>
            <a:pathLst>
              <a:path w="81914" h="44450">
                <a:moveTo>
                  <a:pt x="0" y="44384"/>
                </a:moveTo>
                <a:lnTo>
                  <a:pt x="81609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6" name="object 15816"/>
          <p:cNvSpPr/>
          <p:nvPr/>
        </p:nvSpPr>
        <p:spPr>
          <a:xfrm>
            <a:off x="13731757" y="2185321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39">
                <a:moveTo>
                  <a:pt x="129215" y="76598"/>
                </a:moveTo>
                <a:lnTo>
                  <a:pt x="76598" y="0"/>
                </a:lnTo>
                <a:lnTo>
                  <a:pt x="0" y="52616"/>
                </a:lnTo>
                <a:lnTo>
                  <a:pt x="52616" y="129215"/>
                </a:lnTo>
                <a:lnTo>
                  <a:pt x="129215" y="76598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7" name="object 15817"/>
          <p:cNvSpPr/>
          <p:nvPr/>
        </p:nvSpPr>
        <p:spPr>
          <a:xfrm>
            <a:off x="13750435" y="2203999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83788" y="19340"/>
                </a:moveTo>
                <a:lnTo>
                  <a:pt x="70574" y="6526"/>
                </a:lnTo>
                <a:lnTo>
                  <a:pt x="54046" y="0"/>
                </a:lnTo>
                <a:lnTo>
                  <a:pt x="36277" y="147"/>
                </a:lnTo>
                <a:lnTo>
                  <a:pt x="19340" y="7354"/>
                </a:lnTo>
                <a:lnTo>
                  <a:pt x="6526" y="20567"/>
                </a:lnTo>
                <a:lnTo>
                  <a:pt x="0" y="37095"/>
                </a:lnTo>
                <a:lnTo>
                  <a:pt x="147" y="54864"/>
                </a:lnTo>
                <a:lnTo>
                  <a:pt x="7354" y="71801"/>
                </a:lnTo>
                <a:lnTo>
                  <a:pt x="20567" y="84616"/>
                </a:lnTo>
                <a:lnTo>
                  <a:pt x="37095" y="91142"/>
                </a:lnTo>
                <a:lnTo>
                  <a:pt x="54864" y="90995"/>
                </a:lnTo>
                <a:lnTo>
                  <a:pt x="71801" y="83788"/>
                </a:lnTo>
                <a:lnTo>
                  <a:pt x="84616" y="70574"/>
                </a:lnTo>
                <a:lnTo>
                  <a:pt x="91142" y="54046"/>
                </a:lnTo>
                <a:lnTo>
                  <a:pt x="90995" y="36277"/>
                </a:lnTo>
                <a:lnTo>
                  <a:pt x="83788" y="1934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8" name="object 15818"/>
          <p:cNvSpPr/>
          <p:nvPr/>
        </p:nvSpPr>
        <p:spPr>
          <a:xfrm>
            <a:off x="13787594" y="2204292"/>
            <a:ext cx="17780" cy="91440"/>
          </a:xfrm>
          <a:custGeom>
            <a:avLst/>
            <a:gdLst/>
            <a:ahLst/>
            <a:cxnLst/>
            <a:rect l="l" t="t" r="r" b="b"/>
            <a:pathLst>
              <a:path w="17780" h="91439">
                <a:moveTo>
                  <a:pt x="0" y="91273"/>
                </a:moveTo>
                <a:lnTo>
                  <a:pt x="17180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9" name="object 15819"/>
          <p:cNvSpPr/>
          <p:nvPr/>
        </p:nvSpPr>
        <p:spPr>
          <a:xfrm>
            <a:off x="9786222" y="23105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0" name="object 15820"/>
          <p:cNvSpPr/>
          <p:nvPr/>
        </p:nvSpPr>
        <p:spPr>
          <a:xfrm>
            <a:off x="9799466" y="2314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1" name="object 15821"/>
          <p:cNvSpPr/>
          <p:nvPr/>
        </p:nvSpPr>
        <p:spPr>
          <a:xfrm>
            <a:off x="9812709" y="23184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2" name="object 15822"/>
          <p:cNvSpPr/>
          <p:nvPr/>
        </p:nvSpPr>
        <p:spPr>
          <a:xfrm>
            <a:off x="9825953" y="23224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3" name="object 15823"/>
          <p:cNvSpPr/>
          <p:nvPr/>
        </p:nvSpPr>
        <p:spPr>
          <a:xfrm>
            <a:off x="9839197" y="2326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4" name="object 15824"/>
          <p:cNvSpPr/>
          <p:nvPr/>
        </p:nvSpPr>
        <p:spPr>
          <a:xfrm>
            <a:off x="9852441" y="23299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5" name="object 15825"/>
          <p:cNvSpPr/>
          <p:nvPr/>
        </p:nvSpPr>
        <p:spPr>
          <a:xfrm>
            <a:off x="9775484" y="2322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6" name="object 15826"/>
          <p:cNvSpPr/>
          <p:nvPr/>
        </p:nvSpPr>
        <p:spPr>
          <a:xfrm>
            <a:off x="9788728" y="2325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7" name="object 15827"/>
          <p:cNvSpPr/>
          <p:nvPr/>
        </p:nvSpPr>
        <p:spPr>
          <a:xfrm>
            <a:off x="9802329" y="23295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8" name="object 15828"/>
          <p:cNvSpPr/>
          <p:nvPr/>
        </p:nvSpPr>
        <p:spPr>
          <a:xfrm>
            <a:off x="9815573" y="2333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9" name="object 15829"/>
          <p:cNvSpPr/>
          <p:nvPr/>
        </p:nvSpPr>
        <p:spPr>
          <a:xfrm>
            <a:off x="9828817" y="23374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0" name="object 15830"/>
          <p:cNvSpPr/>
          <p:nvPr/>
        </p:nvSpPr>
        <p:spPr>
          <a:xfrm>
            <a:off x="9842060" y="23413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1" name="object 15831"/>
          <p:cNvSpPr/>
          <p:nvPr/>
        </p:nvSpPr>
        <p:spPr>
          <a:xfrm>
            <a:off x="9855304" y="23453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2" name="object 15832"/>
          <p:cNvSpPr/>
          <p:nvPr/>
        </p:nvSpPr>
        <p:spPr>
          <a:xfrm>
            <a:off x="9778348" y="2337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3" name="object 15833"/>
          <p:cNvSpPr/>
          <p:nvPr/>
        </p:nvSpPr>
        <p:spPr>
          <a:xfrm>
            <a:off x="9791591" y="23410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4" name="object 15834"/>
          <p:cNvSpPr/>
          <p:nvPr/>
        </p:nvSpPr>
        <p:spPr>
          <a:xfrm>
            <a:off x="9804835" y="23449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5" name="object 15835"/>
          <p:cNvSpPr/>
          <p:nvPr/>
        </p:nvSpPr>
        <p:spPr>
          <a:xfrm>
            <a:off x="9818079" y="23488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6" name="object 15836"/>
          <p:cNvSpPr/>
          <p:nvPr/>
        </p:nvSpPr>
        <p:spPr>
          <a:xfrm>
            <a:off x="9831322" y="2352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7" name="object 15837"/>
          <p:cNvSpPr/>
          <p:nvPr/>
        </p:nvSpPr>
        <p:spPr>
          <a:xfrm>
            <a:off x="9844923" y="2356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8" name="object 15838"/>
          <p:cNvSpPr/>
          <p:nvPr/>
        </p:nvSpPr>
        <p:spPr>
          <a:xfrm>
            <a:off x="9767968" y="23485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9" name="object 15839"/>
          <p:cNvSpPr/>
          <p:nvPr/>
        </p:nvSpPr>
        <p:spPr>
          <a:xfrm>
            <a:off x="9781211" y="23524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0" name="object 15840"/>
          <p:cNvSpPr/>
          <p:nvPr/>
        </p:nvSpPr>
        <p:spPr>
          <a:xfrm>
            <a:off x="9794454" y="2356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1" name="object 15841"/>
          <p:cNvSpPr/>
          <p:nvPr/>
        </p:nvSpPr>
        <p:spPr>
          <a:xfrm>
            <a:off x="9807699" y="23599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2" name="object 15842"/>
          <p:cNvSpPr/>
          <p:nvPr/>
        </p:nvSpPr>
        <p:spPr>
          <a:xfrm>
            <a:off x="9820942" y="2363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3" name="object 15843"/>
          <p:cNvSpPr/>
          <p:nvPr/>
        </p:nvSpPr>
        <p:spPr>
          <a:xfrm>
            <a:off x="9834185" y="23678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4" name="object 15844"/>
          <p:cNvSpPr/>
          <p:nvPr/>
        </p:nvSpPr>
        <p:spPr>
          <a:xfrm>
            <a:off x="9847429" y="2371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5" name="object 15845"/>
          <p:cNvSpPr/>
          <p:nvPr/>
        </p:nvSpPr>
        <p:spPr>
          <a:xfrm>
            <a:off x="9770473" y="23635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6" name="object 15846"/>
          <p:cNvSpPr/>
          <p:nvPr/>
        </p:nvSpPr>
        <p:spPr>
          <a:xfrm>
            <a:off x="9783716" y="23675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7" name="object 15847"/>
          <p:cNvSpPr/>
          <p:nvPr/>
        </p:nvSpPr>
        <p:spPr>
          <a:xfrm>
            <a:off x="9796960" y="2371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8" name="object 15848"/>
          <p:cNvSpPr/>
          <p:nvPr/>
        </p:nvSpPr>
        <p:spPr>
          <a:xfrm>
            <a:off x="9810204" y="23753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9" name="object 15849"/>
          <p:cNvSpPr/>
          <p:nvPr/>
        </p:nvSpPr>
        <p:spPr>
          <a:xfrm>
            <a:off x="9823805" y="23793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0" name="object 15850"/>
          <p:cNvSpPr/>
          <p:nvPr/>
        </p:nvSpPr>
        <p:spPr>
          <a:xfrm>
            <a:off x="9837049" y="23832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1" name="object 15851"/>
          <p:cNvSpPr/>
          <p:nvPr/>
        </p:nvSpPr>
        <p:spPr>
          <a:xfrm>
            <a:off x="9760093" y="2375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2" name="object 15852"/>
          <p:cNvSpPr/>
          <p:nvPr/>
        </p:nvSpPr>
        <p:spPr>
          <a:xfrm>
            <a:off x="9773336" y="23789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3" name="object 15853"/>
          <p:cNvSpPr/>
          <p:nvPr/>
        </p:nvSpPr>
        <p:spPr>
          <a:xfrm>
            <a:off x="9786580" y="23829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4" name="object 15854"/>
          <p:cNvSpPr/>
          <p:nvPr/>
        </p:nvSpPr>
        <p:spPr>
          <a:xfrm>
            <a:off x="9799824" y="2386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5" name="object 15855"/>
          <p:cNvSpPr/>
          <p:nvPr/>
        </p:nvSpPr>
        <p:spPr>
          <a:xfrm>
            <a:off x="9813067" y="23907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6" name="object 15856"/>
          <p:cNvSpPr/>
          <p:nvPr/>
        </p:nvSpPr>
        <p:spPr>
          <a:xfrm>
            <a:off x="9826311" y="2394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7" name="object 15857"/>
          <p:cNvSpPr/>
          <p:nvPr/>
        </p:nvSpPr>
        <p:spPr>
          <a:xfrm>
            <a:off x="9839555" y="2398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8" name="object 15858"/>
          <p:cNvSpPr/>
          <p:nvPr/>
        </p:nvSpPr>
        <p:spPr>
          <a:xfrm>
            <a:off x="9749355" y="2296997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4" h="116205">
                <a:moveTo>
                  <a:pt x="26487" y="0"/>
                </a:moveTo>
                <a:lnTo>
                  <a:pt x="115613" y="26487"/>
                </a:lnTo>
                <a:lnTo>
                  <a:pt x="89484" y="115613"/>
                </a:lnTo>
                <a:lnTo>
                  <a:pt x="0" y="89484"/>
                </a:lnTo>
                <a:lnTo>
                  <a:pt x="2648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9" name="object 15859"/>
          <p:cNvSpPr/>
          <p:nvPr/>
        </p:nvSpPr>
        <p:spPr>
          <a:xfrm>
            <a:off x="9749355" y="2296997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4" h="116205">
                <a:moveTo>
                  <a:pt x="89484" y="115613"/>
                </a:moveTo>
                <a:lnTo>
                  <a:pt x="115613" y="26487"/>
                </a:lnTo>
                <a:lnTo>
                  <a:pt x="26487" y="0"/>
                </a:lnTo>
                <a:lnTo>
                  <a:pt x="0" y="89484"/>
                </a:lnTo>
                <a:lnTo>
                  <a:pt x="89484" y="11561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0" name="object 15860"/>
          <p:cNvSpPr/>
          <p:nvPr/>
        </p:nvSpPr>
        <p:spPr>
          <a:xfrm>
            <a:off x="7092750" y="114193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1" name="object 15861"/>
          <p:cNvSpPr/>
          <p:nvPr/>
        </p:nvSpPr>
        <p:spPr>
          <a:xfrm>
            <a:off x="7106352" y="11416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2" name="object 15862"/>
          <p:cNvSpPr/>
          <p:nvPr/>
        </p:nvSpPr>
        <p:spPr>
          <a:xfrm>
            <a:off x="7119595" y="11413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3" name="object 15863"/>
          <p:cNvSpPr/>
          <p:nvPr/>
        </p:nvSpPr>
        <p:spPr>
          <a:xfrm>
            <a:off x="7133197" y="114100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4" name="object 15864"/>
          <p:cNvSpPr/>
          <p:nvPr/>
        </p:nvSpPr>
        <p:spPr>
          <a:xfrm>
            <a:off x="7146798" y="11406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5" name="object 15865"/>
          <p:cNvSpPr/>
          <p:nvPr/>
        </p:nvSpPr>
        <p:spPr>
          <a:xfrm>
            <a:off x="7160042" y="11403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6" name="object 15866"/>
          <p:cNvSpPr/>
          <p:nvPr/>
        </p:nvSpPr>
        <p:spPr>
          <a:xfrm>
            <a:off x="7089171" y="11434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7" name="object 15867"/>
          <p:cNvSpPr/>
          <p:nvPr/>
        </p:nvSpPr>
        <p:spPr>
          <a:xfrm>
            <a:off x="7102414" y="114311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8" name="object 15868"/>
          <p:cNvSpPr/>
          <p:nvPr/>
        </p:nvSpPr>
        <p:spPr>
          <a:xfrm>
            <a:off x="7116016" y="114283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9" name="object 15869"/>
          <p:cNvSpPr/>
          <p:nvPr/>
        </p:nvSpPr>
        <p:spPr>
          <a:xfrm>
            <a:off x="7129618" y="11425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0" name="object 15870"/>
          <p:cNvSpPr/>
          <p:nvPr/>
        </p:nvSpPr>
        <p:spPr>
          <a:xfrm>
            <a:off x="7143219" y="114218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1" name="object 15871"/>
          <p:cNvSpPr/>
          <p:nvPr/>
        </p:nvSpPr>
        <p:spPr>
          <a:xfrm>
            <a:off x="7156463" y="114190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2" name="object 15872"/>
          <p:cNvSpPr/>
          <p:nvPr/>
        </p:nvSpPr>
        <p:spPr>
          <a:xfrm>
            <a:off x="7170064" y="114157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3" name="object 15873"/>
          <p:cNvSpPr/>
          <p:nvPr/>
        </p:nvSpPr>
        <p:spPr>
          <a:xfrm>
            <a:off x="7098835" y="114462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4" name="object 15874"/>
          <p:cNvSpPr/>
          <p:nvPr/>
        </p:nvSpPr>
        <p:spPr>
          <a:xfrm>
            <a:off x="7112437" y="114433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5" name="object 15875"/>
          <p:cNvSpPr/>
          <p:nvPr/>
        </p:nvSpPr>
        <p:spPr>
          <a:xfrm>
            <a:off x="7126038" y="114401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6" name="object 15876"/>
          <p:cNvSpPr/>
          <p:nvPr/>
        </p:nvSpPr>
        <p:spPr>
          <a:xfrm>
            <a:off x="7139282" y="114369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7" name="object 15877"/>
          <p:cNvSpPr/>
          <p:nvPr/>
        </p:nvSpPr>
        <p:spPr>
          <a:xfrm>
            <a:off x="7152883" y="114340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8" name="object 15878"/>
          <p:cNvSpPr/>
          <p:nvPr/>
        </p:nvSpPr>
        <p:spPr>
          <a:xfrm>
            <a:off x="7166485" y="114308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9" name="object 15879"/>
          <p:cNvSpPr/>
          <p:nvPr/>
        </p:nvSpPr>
        <p:spPr>
          <a:xfrm>
            <a:off x="7095256" y="11461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0" name="object 15880"/>
          <p:cNvSpPr/>
          <p:nvPr/>
        </p:nvSpPr>
        <p:spPr>
          <a:xfrm>
            <a:off x="7108857" y="114583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1" name="object 15881"/>
          <p:cNvSpPr/>
          <p:nvPr/>
        </p:nvSpPr>
        <p:spPr>
          <a:xfrm>
            <a:off x="7122100" y="114551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2" name="object 15882"/>
          <p:cNvSpPr/>
          <p:nvPr/>
        </p:nvSpPr>
        <p:spPr>
          <a:xfrm>
            <a:off x="7135703" y="114519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3" name="object 15883"/>
          <p:cNvSpPr/>
          <p:nvPr/>
        </p:nvSpPr>
        <p:spPr>
          <a:xfrm>
            <a:off x="7149304" y="11449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4" name="object 15884"/>
          <p:cNvSpPr/>
          <p:nvPr/>
        </p:nvSpPr>
        <p:spPr>
          <a:xfrm>
            <a:off x="7162548" y="11445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5" name="object 15885"/>
          <p:cNvSpPr/>
          <p:nvPr/>
        </p:nvSpPr>
        <p:spPr>
          <a:xfrm>
            <a:off x="7176149" y="114429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6" name="object 15886"/>
          <p:cNvSpPr/>
          <p:nvPr/>
        </p:nvSpPr>
        <p:spPr>
          <a:xfrm>
            <a:off x="7104920" y="11473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7" name="object 15887"/>
          <p:cNvSpPr/>
          <p:nvPr/>
        </p:nvSpPr>
        <p:spPr>
          <a:xfrm>
            <a:off x="7118522" y="114701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8" name="object 15888"/>
          <p:cNvSpPr/>
          <p:nvPr/>
        </p:nvSpPr>
        <p:spPr>
          <a:xfrm>
            <a:off x="7132123" y="11466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9" name="object 15889"/>
          <p:cNvSpPr/>
          <p:nvPr/>
        </p:nvSpPr>
        <p:spPr>
          <a:xfrm>
            <a:off x="7145725" y="1146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0" name="object 15890"/>
          <p:cNvSpPr/>
          <p:nvPr/>
        </p:nvSpPr>
        <p:spPr>
          <a:xfrm>
            <a:off x="7158968" y="114608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1" name="object 15891"/>
          <p:cNvSpPr/>
          <p:nvPr/>
        </p:nvSpPr>
        <p:spPr>
          <a:xfrm>
            <a:off x="7172569" y="114580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2" name="object 15892"/>
          <p:cNvSpPr/>
          <p:nvPr/>
        </p:nvSpPr>
        <p:spPr>
          <a:xfrm>
            <a:off x="7101340" y="114884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3" name="object 15893"/>
          <p:cNvSpPr/>
          <p:nvPr/>
        </p:nvSpPr>
        <p:spPr>
          <a:xfrm>
            <a:off x="7114942" y="114852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4" name="object 15894"/>
          <p:cNvSpPr/>
          <p:nvPr/>
        </p:nvSpPr>
        <p:spPr>
          <a:xfrm>
            <a:off x="7128543" y="114820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5" name="object 15895"/>
          <p:cNvSpPr/>
          <p:nvPr/>
        </p:nvSpPr>
        <p:spPr>
          <a:xfrm>
            <a:off x="7141788" y="11479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6" name="object 15896"/>
          <p:cNvSpPr/>
          <p:nvPr/>
        </p:nvSpPr>
        <p:spPr>
          <a:xfrm>
            <a:off x="7155389" y="114759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7" name="object 15897"/>
          <p:cNvSpPr/>
          <p:nvPr/>
        </p:nvSpPr>
        <p:spPr>
          <a:xfrm>
            <a:off x="7168991" y="114730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8" name="object 15898"/>
          <p:cNvSpPr/>
          <p:nvPr/>
        </p:nvSpPr>
        <p:spPr>
          <a:xfrm>
            <a:off x="7182234" y="11469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9" name="object 15899"/>
          <p:cNvSpPr/>
          <p:nvPr/>
        </p:nvSpPr>
        <p:spPr>
          <a:xfrm>
            <a:off x="7077001" y="11391806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0" y="20760"/>
                </a:moveTo>
                <a:lnTo>
                  <a:pt x="90557" y="0"/>
                </a:lnTo>
                <a:lnTo>
                  <a:pt x="111318" y="90915"/>
                </a:lnTo>
                <a:lnTo>
                  <a:pt x="20760" y="111676"/>
                </a:lnTo>
                <a:lnTo>
                  <a:pt x="0" y="2076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0" name="object 15900"/>
          <p:cNvSpPr/>
          <p:nvPr/>
        </p:nvSpPr>
        <p:spPr>
          <a:xfrm>
            <a:off x="7077001" y="11391806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111318" y="90915"/>
                </a:moveTo>
                <a:lnTo>
                  <a:pt x="90557" y="0"/>
                </a:lnTo>
                <a:lnTo>
                  <a:pt x="0" y="20760"/>
                </a:lnTo>
                <a:lnTo>
                  <a:pt x="20760" y="111676"/>
                </a:lnTo>
                <a:lnTo>
                  <a:pt x="111318" y="9091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1" name="object 15901"/>
          <p:cNvSpPr/>
          <p:nvPr/>
        </p:nvSpPr>
        <p:spPr>
          <a:xfrm>
            <a:off x="3746760" y="30762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2" name="object 15902"/>
          <p:cNvSpPr/>
          <p:nvPr/>
        </p:nvSpPr>
        <p:spPr>
          <a:xfrm>
            <a:off x="3760003" y="3080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3" name="object 15903"/>
          <p:cNvSpPr/>
          <p:nvPr/>
        </p:nvSpPr>
        <p:spPr>
          <a:xfrm>
            <a:off x="3773247" y="30841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4" name="object 15904"/>
          <p:cNvSpPr/>
          <p:nvPr/>
        </p:nvSpPr>
        <p:spPr>
          <a:xfrm>
            <a:off x="3786849" y="30880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5" name="object 15905"/>
          <p:cNvSpPr/>
          <p:nvPr/>
        </p:nvSpPr>
        <p:spPr>
          <a:xfrm>
            <a:off x="3800092" y="30919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6" name="object 15906"/>
          <p:cNvSpPr/>
          <p:nvPr/>
        </p:nvSpPr>
        <p:spPr>
          <a:xfrm>
            <a:off x="3813336" y="30959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7" name="object 15907"/>
          <p:cNvSpPr/>
          <p:nvPr/>
        </p:nvSpPr>
        <p:spPr>
          <a:xfrm>
            <a:off x="3736380" y="30876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8" name="object 15908"/>
          <p:cNvSpPr/>
          <p:nvPr/>
        </p:nvSpPr>
        <p:spPr>
          <a:xfrm>
            <a:off x="3749623" y="30916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9" name="object 15909"/>
          <p:cNvSpPr/>
          <p:nvPr/>
        </p:nvSpPr>
        <p:spPr>
          <a:xfrm>
            <a:off x="3762867" y="30955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0" name="object 15910"/>
          <p:cNvSpPr/>
          <p:nvPr/>
        </p:nvSpPr>
        <p:spPr>
          <a:xfrm>
            <a:off x="3776110" y="3099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1" name="object 15911"/>
          <p:cNvSpPr/>
          <p:nvPr/>
        </p:nvSpPr>
        <p:spPr>
          <a:xfrm>
            <a:off x="3789354" y="3103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2" name="object 15912"/>
          <p:cNvSpPr/>
          <p:nvPr/>
        </p:nvSpPr>
        <p:spPr>
          <a:xfrm>
            <a:off x="3802598" y="31070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3" name="object 15913"/>
          <p:cNvSpPr/>
          <p:nvPr/>
        </p:nvSpPr>
        <p:spPr>
          <a:xfrm>
            <a:off x="3816199" y="31109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4" name="object 15914"/>
          <p:cNvSpPr/>
          <p:nvPr/>
        </p:nvSpPr>
        <p:spPr>
          <a:xfrm>
            <a:off x="3739243" y="3103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5" name="object 15915"/>
          <p:cNvSpPr/>
          <p:nvPr/>
        </p:nvSpPr>
        <p:spPr>
          <a:xfrm>
            <a:off x="3752487" y="3106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6" name="object 15916"/>
          <p:cNvSpPr/>
          <p:nvPr/>
        </p:nvSpPr>
        <p:spPr>
          <a:xfrm>
            <a:off x="3765730" y="3110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7" name="object 15917"/>
          <p:cNvSpPr/>
          <p:nvPr/>
        </p:nvSpPr>
        <p:spPr>
          <a:xfrm>
            <a:off x="3778974" y="31145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8" name="object 15918"/>
          <p:cNvSpPr/>
          <p:nvPr/>
        </p:nvSpPr>
        <p:spPr>
          <a:xfrm>
            <a:off x="3792218" y="31184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9" name="object 15919"/>
          <p:cNvSpPr/>
          <p:nvPr/>
        </p:nvSpPr>
        <p:spPr>
          <a:xfrm>
            <a:off x="3805461" y="31223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0" name="object 15920"/>
          <p:cNvSpPr/>
          <p:nvPr/>
        </p:nvSpPr>
        <p:spPr>
          <a:xfrm>
            <a:off x="3728505" y="3114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1" name="object 15921"/>
          <p:cNvSpPr/>
          <p:nvPr/>
        </p:nvSpPr>
        <p:spPr>
          <a:xfrm>
            <a:off x="3741749" y="3118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2" name="object 15922"/>
          <p:cNvSpPr/>
          <p:nvPr/>
        </p:nvSpPr>
        <p:spPr>
          <a:xfrm>
            <a:off x="3754992" y="31220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3" name="object 15923"/>
          <p:cNvSpPr/>
          <p:nvPr/>
        </p:nvSpPr>
        <p:spPr>
          <a:xfrm>
            <a:off x="3768236" y="3125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4" name="object 15924"/>
          <p:cNvSpPr/>
          <p:nvPr/>
        </p:nvSpPr>
        <p:spPr>
          <a:xfrm>
            <a:off x="3781837" y="31299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5" name="object 15925"/>
          <p:cNvSpPr/>
          <p:nvPr/>
        </p:nvSpPr>
        <p:spPr>
          <a:xfrm>
            <a:off x="3795081" y="3133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6" name="object 15926"/>
          <p:cNvSpPr/>
          <p:nvPr/>
        </p:nvSpPr>
        <p:spPr>
          <a:xfrm>
            <a:off x="3808325" y="3137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7" name="object 15927"/>
          <p:cNvSpPr/>
          <p:nvPr/>
        </p:nvSpPr>
        <p:spPr>
          <a:xfrm>
            <a:off x="3731368" y="3129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8" name="object 15928"/>
          <p:cNvSpPr/>
          <p:nvPr/>
        </p:nvSpPr>
        <p:spPr>
          <a:xfrm>
            <a:off x="3744612" y="3133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9" name="object 15929"/>
          <p:cNvSpPr/>
          <p:nvPr/>
        </p:nvSpPr>
        <p:spPr>
          <a:xfrm>
            <a:off x="3757856" y="31370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0" name="object 15930"/>
          <p:cNvSpPr/>
          <p:nvPr/>
        </p:nvSpPr>
        <p:spPr>
          <a:xfrm>
            <a:off x="3771099" y="31410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1" name="object 15931"/>
          <p:cNvSpPr/>
          <p:nvPr/>
        </p:nvSpPr>
        <p:spPr>
          <a:xfrm>
            <a:off x="3784343" y="3144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2" name="object 15932"/>
          <p:cNvSpPr/>
          <p:nvPr/>
        </p:nvSpPr>
        <p:spPr>
          <a:xfrm>
            <a:off x="3797587" y="31488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3" name="object 15933"/>
          <p:cNvSpPr/>
          <p:nvPr/>
        </p:nvSpPr>
        <p:spPr>
          <a:xfrm>
            <a:off x="3720630" y="3140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4" name="object 15934"/>
          <p:cNvSpPr/>
          <p:nvPr/>
        </p:nvSpPr>
        <p:spPr>
          <a:xfrm>
            <a:off x="3734232" y="31445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5" name="object 15935"/>
          <p:cNvSpPr/>
          <p:nvPr/>
        </p:nvSpPr>
        <p:spPr>
          <a:xfrm>
            <a:off x="3747475" y="31485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6" name="object 15936"/>
          <p:cNvSpPr/>
          <p:nvPr/>
        </p:nvSpPr>
        <p:spPr>
          <a:xfrm>
            <a:off x="3760719" y="31524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7" name="object 15937"/>
          <p:cNvSpPr/>
          <p:nvPr/>
        </p:nvSpPr>
        <p:spPr>
          <a:xfrm>
            <a:off x="3773963" y="31564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8" name="object 15938"/>
          <p:cNvSpPr/>
          <p:nvPr/>
        </p:nvSpPr>
        <p:spPr>
          <a:xfrm>
            <a:off x="3787206" y="3160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9" name="object 15939"/>
          <p:cNvSpPr/>
          <p:nvPr/>
        </p:nvSpPr>
        <p:spPr>
          <a:xfrm>
            <a:off x="3800450" y="31642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0" name="object 15940"/>
          <p:cNvSpPr/>
          <p:nvPr/>
        </p:nvSpPr>
        <p:spPr>
          <a:xfrm>
            <a:off x="3710250" y="3062982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70" h="115569">
                <a:moveTo>
                  <a:pt x="26129" y="0"/>
                </a:moveTo>
                <a:lnTo>
                  <a:pt x="115255" y="26129"/>
                </a:lnTo>
                <a:lnTo>
                  <a:pt x="89126" y="115255"/>
                </a:lnTo>
                <a:lnTo>
                  <a:pt x="0" y="89126"/>
                </a:lnTo>
                <a:lnTo>
                  <a:pt x="2612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1" name="object 15941"/>
          <p:cNvSpPr/>
          <p:nvPr/>
        </p:nvSpPr>
        <p:spPr>
          <a:xfrm>
            <a:off x="3710250" y="3062982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70" h="115569">
                <a:moveTo>
                  <a:pt x="89126" y="115255"/>
                </a:moveTo>
                <a:lnTo>
                  <a:pt x="115255" y="26129"/>
                </a:lnTo>
                <a:lnTo>
                  <a:pt x="26129" y="0"/>
                </a:lnTo>
                <a:lnTo>
                  <a:pt x="0" y="89126"/>
                </a:lnTo>
                <a:lnTo>
                  <a:pt x="89126" y="1152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2" name="object 15942"/>
          <p:cNvSpPr/>
          <p:nvPr/>
        </p:nvSpPr>
        <p:spPr>
          <a:xfrm>
            <a:off x="4914706" y="9072736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5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3" name="object 15943"/>
          <p:cNvSpPr/>
          <p:nvPr/>
        </p:nvSpPr>
        <p:spPr>
          <a:xfrm>
            <a:off x="4909337" y="9090990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4" name="object 15944"/>
          <p:cNvSpPr/>
          <p:nvPr/>
        </p:nvSpPr>
        <p:spPr>
          <a:xfrm>
            <a:off x="4907906" y="9069156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5" name="object 15945"/>
          <p:cNvSpPr/>
          <p:nvPr/>
        </p:nvSpPr>
        <p:spPr>
          <a:xfrm>
            <a:off x="4897168" y="9090990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5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6" name="object 15946"/>
          <p:cNvSpPr/>
          <p:nvPr/>
        </p:nvSpPr>
        <p:spPr>
          <a:xfrm>
            <a:off x="4897168" y="9069156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60" h="43815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7" name="object 15947"/>
          <p:cNvSpPr/>
          <p:nvPr/>
        </p:nvSpPr>
        <p:spPr>
          <a:xfrm>
            <a:off x="4897168" y="9076314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8" name="object 15948"/>
          <p:cNvSpPr/>
          <p:nvPr/>
        </p:nvSpPr>
        <p:spPr>
          <a:xfrm>
            <a:off x="4496637" y="9718453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5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9" name="object 15949"/>
          <p:cNvSpPr/>
          <p:nvPr/>
        </p:nvSpPr>
        <p:spPr>
          <a:xfrm>
            <a:off x="4491268" y="9736708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0" name="object 15950"/>
          <p:cNvSpPr/>
          <p:nvPr/>
        </p:nvSpPr>
        <p:spPr>
          <a:xfrm>
            <a:off x="4489836" y="9714873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1" name="object 15951"/>
          <p:cNvSpPr/>
          <p:nvPr/>
        </p:nvSpPr>
        <p:spPr>
          <a:xfrm>
            <a:off x="4479098" y="9736708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5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2" name="object 15952"/>
          <p:cNvSpPr/>
          <p:nvPr/>
        </p:nvSpPr>
        <p:spPr>
          <a:xfrm>
            <a:off x="4479098" y="9714873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60" h="43815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3" name="object 15953"/>
          <p:cNvSpPr/>
          <p:nvPr/>
        </p:nvSpPr>
        <p:spPr>
          <a:xfrm>
            <a:off x="4479098" y="9722032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4" name="object 15954"/>
          <p:cNvSpPr/>
          <p:nvPr/>
        </p:nvSpPr>
        <p:spPr>
          <a:xfrm>
            <a:off x="4818779" y="8456010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3579" y="0"/>
                </a:moveTo>
                <a:lnTo>
                  <a:pt x="17896" y="17538"/>
                </a:lnTo>
                <a:lnTo>
                  <a:pt x="0" y="12169"/>
                </a:lnTo>
                <a:lnTo>
                  <a:pt x="35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5" name="object 15955"/>
          <p:cNvSpPr/>
          <p:nvPr/>
        </p:nvSpPr>
        <p:spPr>
          <a:xfrm>
            <a:off x="4836676" y="8467107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22192" y="0"/>
                </a:moveTo>
                <a:lnTo>
                  <a:pt x="18254" y="12169"/>
                </a:lnTo>
                <a:lnTo>
                  <a:pt x="0" y="6442"/>
                </a:lnTo>
                <a:lnTo>
                  <a:pt x="2219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6" name="object 15956"/>
          <p:cNvSpPr/>
          <p:nvPr/>
        </p:nvSpPr>
        <p:spPr>
          <a:xfrm>
            <a:off x="4814842" y="8468180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3937" y="0"/>
                </a:moveTo>
                <a:lnTo>
                  <a:pt x="21834" y="5369"/>
                </a:lnTo>
                <a:lnTo>
                  <a:pt x="0" y="12169"/>
                </a:lnTo>
                <a:lnTo>
                  <a:pt x="393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7" name="object 15957"/>
          <p:cNvSpPr/>
          <p:nvPr/>
        </p:nvSpPr>
        <p:spPr>
          <a:xfrm>
            <a:off x="4836676" y="847355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0"/>
                </a:moveTo>
                <a:lnTo>
                  <a:pt x="18254" y="5726"/>
                </a:lnTo>
                <a:lnTo>
                  <a:pt x="14675" y="178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8" name="object 15958"/>
          <p:cNvSpPr/>
          <p:nvPr/>
        </p:nvSpPr>
        <p:spPr>
          <a:xfrm>
            <a:off x="4814842" y="8456010"/>
            <a:ext cx="44450" cy="35560"/>
          </a:xfrm>
          <a:custGeom>
            <a:avLst/>
            <a:gdLst/>
            <a:ahLst/>
            <a:cxnLst/>
            <a:rect l="l" t="t" r="r" b="b"/>
            <a:pathLst>
              <a:path w="44450" h="35559">
                <a:moveTo>
                  <a:pt x="44026" y="11096"/>
                </a:moveTo>
                <a:lnTo>
                  <a:pt x="0" y="24339"/>
                </a:lnTo>
                <a:lnTo>
                  <a:pt x="36509" y="35435"/>
                </a:lnTo>
                <a:lnTo>
                  <a:pt x="44026" y="11096"/>
                </a:lnTo>
                <a:lnTo>
                  <a:pt x="7516" y="0"/>
                </a:lnTo>
                <a:lnTo>
                  <a:pt x="0" y="2433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9" name="object 15959"/>
          <p:cNvSpPr/>
          <p:nvPr/>
        </p:nvSpPr>
        <p:spPr>
          <a:xfrm>
            <a:off x="4822359" y="8456010"/>
            <a:ext cx="29209" cy="35560"/>
          </a:xfrm>
          <a:custGeom>
            <a:avLst/>
            <a:gdLst/>
            <a:ahLst/>
            <a:cxnLst/>
            <a:rect l="l" t="t" r="r" b="b"/>
            <a:pathLst>
              <a:path w="29210" h="35559">
                <a:moveTo>
                  <a:pt x="28992" y="35435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0" name="object 15960"/>
          <p:cNvSpPr/>
          <p:nvPr/>
        </p:nvSpPr>
        <p:spPr>
          <a:xfrm>
            <a:off x="2106337" y="10130080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3579" y="0"/>
                </a:moveTo>
                <a:lnTo>
                  <a:pt x="18254" y="17538"/>
                </a:lnTo>
                <a:lnTo>
                  <a:pt x="0" y="12169"/>
                </a:lnTo>
                <a:lnTo>
                  <a:pt x="35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1" name="object 15961"/>
          <p:cNvSpPr/>
          <p:nvPr/>
        </p:nvSpPr>
        <p:spPr>
          <a:xfrm>
            <a:off x="2124591" y="10140818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21834" y="0"/>
                </a:moveTo>
                <a:lnTo>
                  <a:pt x="18254" y="12169"/>
                </a:lnTo>
                <a:lnTo>
                  <a:pt x="0" y="6800"/>
                </a:lnTo>
                <a:lnTo>
                  <a:pt x="2183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2" name="object 15962"/>
          <p:cNvSpPr/>
          <p:nvPr/>
        </p:nvSpPr>
        <p:spPr>
          <a:xfrm>
            <a:off x="2102757" y="10142249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3579" y="0"/>
                </a:moveTo>
                <a:lnTo>
                  <a:pt x="21834" y="5369"/>
                </a:lnTo>
                <a:lnTo>
                  <a:pt x="0" y="12169"/>
                </a:lnTo>
                <a:lnTo>
                  <a:pt x="35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3" name="object 15963"/>
          <p:cNvSpPr/>
          <p:nvPr/>
        </p:nvSpPr>
        <p:spPr>
          <a:xfrm>
            <a:off x="2124591" y="10147619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0" y="0"/>
                </a:moveTo>
                <a:lnTo>
                  <a:pt x="18254" y="5369"/>
                </a:lnTo>
                <a:lnTo>
                  <a:pt x="14675" y="175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4" name="object 15964"/>
          <p:cNvSpPr/>
          <p:nvPr/>
        </p:nvSpPr>
        <p:spPr>
          <a:xfrm>
            <a:off x="2102757" y="10130080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4" h="35559">
                <a:moveTo>
                  <a:pt x="43668" y="10738"/>
                </a:moveTo>
                <a:lnTo>
                  <a:pt x="0" y="24339"/>
                </a:lnTo>
                <a:lnTo>
                  <a:pt x="36509" y="35077"/>
                </a:ln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5" name="object 15965"/>
          <p:cNvSpPr/>
          <p:nvPr/>
        </p:nvSpPr>
        <p:spPr>
          <a:xfrm>
            <a:off x="2109916" y="10130080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4" h="35559">
                <a:moveTo>
                  <a:pt x="29350" y="35077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6" name="object 15966"/>
          <p:cNvSpPr/>
          <p:nvPr/>
        </p:nvSpPr>
        <p:spPr>
          <a:xfrm>
            <a:off x="1677887" y="11310197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0" y="14675"/>
                </a:moveTo>
                <a:lnTo>
                  <a:pt x="17538" y="0"/>
                </a:lnTo>
                <a:lnTo>
                  <a:pt x="12169" y="18254"/>
                </a:lnTo>
                <a:lnTo>
                  <a:pt x="0" y="1467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7" name="object 15967"/>
          <p:cNvSpPr/>
          <p:nvPr/>
        </p:nvSpPr>
        <p:spPr>
          <a:xfrm>
            <a:off x="1688625" y="11288362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0" y="0"/>
                </a:moveTo>
                <a:lnTo>
                  <a:pt x="12169" y="3579"/>
                </a:lnTo>
                <a:lnTo>
                  <a:pt x="6800" y="218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8" name="object 15968"/>
          <p:cNvSpPr/>
          <p:nvPr/>
        </p:nvSpPr>
        <p:spPr>
          <a:xfrm>
            <a:off x="1690056" y="11310197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0" y="18254"/>
                </a:moveTo>
                <a:lnTo>
                  <a:pt x="5369" y="0"/>
                </a:lnTo>
                <a:lnTo>
                  <a:pt x="12169" y="21834"/>
                </a:lnTo>
                <a:lnTo>
                  <a:pt x="0" y="1825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9" name="object 15969"/>
          <p:cNvSpPr/>
          <p:nvPr/>
        </p:nvSpPr>
        <p:spPr>
          <a:xfrm>
            <a:off x="1695425" y="11291941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0" y="18254"/>
                </a:moveTo>
                <a:lnTo>
                  <a:pt x="5369" y="0"/>
                </a:lnTo>
                <a:lnTo>
                  <a:pt x="17538" y="3579"/>
                </a:lnTo>
                <a:lnTo>
                  <a:pt x="0" y="1825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0" name="object 15970"/>
          <p:cNvSpPr/>
          <p:nvPr/>
        </p:nvSpPr>
        <p:spPr>
          <a:xfrm>
            <a:off x="1677887" y="11288362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60" h="43815">
                <a:moveTo>
                  <a:pt x="10738" y="0"/>
                </a:move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1" name="object 15971"/>
          <p:cNvSpPr/>
          <p:nvPr/>
        </p:nvSpPr>
        <p:spPr>
          <a:xfrm>
            <a:off x="1677887" y="11295521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35077" y="0"/>
                </a:moveTo>
                <a:lnTo>
                  <a:pt x="0" y="2935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2" name="object 15972"/>
          <p:cNvSpPr/>
          <p:nvPr/>
        </p:nvSpPr>
        <p:spPr>
          <a:xfrm>
            <a:off x="1314223" y="11179550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3" name="object 15973"/>
          <p:cNvSpPr/>
          <p:nvPr/>
        </p:nvSpPr>
        <p:spPr>
          <a:xfrm>
            <a:off x="1308854" y="11197804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4" name="object 15974"/>
          <p:cNvSpPr/>
          <p:nvPr/>
        </p:nvSpPr>
        <p:spPr>
          <a:xfrm>
            <a:off x="1307422" y="11175970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5" name="object 15975"/>
          <p:cNvSpPr/>
          <p:nvPr/>
        </p:nvSpPr>
        <p:spPr>
          <a:xfrm>
            <a:off x="1296684" y="11197804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6" name="object 15976"/>
          <p:cNvSpPr/>
          <p:nvPr/>
        </p:nvSpPr>
        <p:spPr>
          <a:xfrm>
            <a:off x="1296684" y="11175970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7" name="object 15977"/>
          <p:cNvSpPr/>
          <p:nvPr/>
        </p:nvSpPr>
        <p:spPr>
          <a:xfrm>
            <a:off x="1296684" y="11183129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8" name="object 15978"/>
          <p:cNvSpPr/>
          <p:nvPr/>
        </p:nvSpPr>
        <p:spPr>
          <a:xfrm>
            <a:off x="1341426" y="12436623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2863" y="22907"/>
                </a:moveTo>
                <a:lnTo>
                  <a:pt x="0" y="0"/>
                </a:lnTo>
                <a:lnTo>
                  <a:pt x="12527" y="14675"/>
                </a:lnTo>
                <a:lnTo>
                  <a:pt x="2863" y="229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9" name="object 15979"/>
          <p:cNvSpPr/>
          <p:nvPr/>
        </p:nvSpPr>
        <p:spPr>
          <a:xfrm>
            <a:off x="1319234" y="12422305"/>
            <a:ext cx="22225" cy="14604"/>
          </a:xfrm>
          <a:custGeom>
            <a:avLst/>
            <a:gdLst/>
            <a:ahLst/>
            <a:cxnLst/>
            <a:rect l="l" t="t" r="r" b="b"/>
            <a:pathLst>
              <a:path w="22225" h="14604">
                <a:moveTo>
                  <a:pt x="0" y="8232"/>
                </a:moveTo>
                <a:lnTo>
                  <a:pt x="9664" y="0"/>
                </a:lnTo>
                <a:lnTo>
                  <a:pt x="22192" y="14317"/>
                </a:lnTo>
                <a:lnTo>
                  <a:pt x="0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0" name="object 15980"/>
          <p:cNvSpPr/>
          <p:nvPr/>
        </p:nvSpPr>
        <p:spPr>
          <a:xfrm>
            <a:off x="1341426" y="12436623"/>
            <a:ext cx="22225" cy="15240"/>
          </a:xfrm>
          <a:custGeom>
            <a:avLst/>
            <a:gdLst/>
            <a:ahLst/>
            <a:cxnLst/>
            <a:rect l="l" t="t" r="r" b="b"/>
            <a:pathLst>
              <a:path w="22225" h="15240">
                <a:moveTo>
                  <a:pt x="12527" y="14675"/>
                </a:moveTo>
                <a:lnTo>
                  <a:pt x="0" y="0"/>
                </a:lnTo>
                <a:lnTo>
                  <a:pt x="21834" y="6084"/>
                </a:lnTo>
                <a:lnTo>
                  <a:pt x="12527" y="1467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1" name="object 15981"/>
          <p:cNvSpPr/>
          <p:nvPr/>
        </p:nvSpPr>
        <p:spPr>
          <a:xfrm>
            <a:off x="1328899" y="12414073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59">
                <a:moveTo>
                  <a:pt x="12527" y="22549"/>
                </a:moveTo>
                <a:lnTo>
                  <a:pt x="0" y="8232"/>
                </a:lnTo>
                <a:lnTo>
                  <a:pt x="9664" y="0"/>
                </a:lnTo>
                <a:lnTo>
                  <a:pt x="12527" y="225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2" name="object 15982"/>
          <p:cNvSpPr/>
          <p:nvPr/>
        </p:nvSpPr>
        <p:spPr>
          <a:xfrm>
            <a:off x="1319234" y="12414073"/>
            <a:ext cx="44450" cy="45720"/>
          </a:xfrm>
          <a:custGeom>
            <a:avLst/>
            <a:gdLst/>
            <a:ahLst/>
            <a:cxnLst/>
            <a:rect l="l" t="t" r="r" b="b"/>
            <a:pathLst>
              <a:path w="44450" h="45720">
                <a:moveTo>
                  <a:pt x="0" y="16465"/>
                </a:moveTo>
                <a:lnTo>
                  <a:pt x="44026" y="28634"/>
                </a:lnTo>
                <a:lnTo>
                  <a:pt x="19328" y="0"/>
                </a:lnTo>
                <a:lnTo>
                  <a:pt x="0" y="16465"/>
                </a:lnTo>
                <a:lnTo>
                  <a:pt x="25055" y="45457"/>
                </a:lnTo>
                <a:lnTo>
                  <a:pt x="44026" y="2863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3" name="object 15983"/>
          <p:cNvSpPr/>
          <p:nvPr/>
        </p:nvSpPr>
        <p:spPr>
          <a:xfrm>
            <a:off x="1338563" y="12414073"/>
            <a:ext cx="5715" cy="45720"/>
          </a:xfrm>
          <a:custGeom>
            <a:avLst/>
            <a:gdLst/>
            <a:ahLst/>
            <a:cxnLst/>
            <a:rect l="l" t="t" r="r" b="b"/>
            <a:pathLst>
              <a:path w="5715" h="45720">
                <a:moveTo>
                  <a:pt x="0" y="0"/>
                </a:moveTo>
                <a:lnTo>
                  <a:pt x="5726" y="454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4" name="object 15984"/>
          <p:cNvSpPr/>
          <p:nvPr/>
        </p:nvSpPr>
        <p:spPr>
          <a:xfrm>
            <a:off x="3673025" y="4141802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5" name="object 15985"/>
          <p:cNvSpPr/>
          <p:nvPr/>
        </p:nvSpPr>
        <p:spPr>
          <a:xfrm>
            <a:off x="3667655" y="4160057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6" name="object 15986"/>
          <p:cNvSpPr/>
          <p:nvPr/>
        </p:nvSpPr>
        <p:spPr>
          <a:xfrm>
            <a:off x="3666224" y="4138223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7" name="object 15987"/>
          <p:cNvSpPr/>
          <p:nvPr/>
        </p:nvSpPr>
        <p:spPr>
          <a:xfrm>
            <a:off x="3655486" y="4160057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8" name="object 15988"/>
          <p:cNvSpPr/>
          <p:nvPr/>
        </p:nvSpPr>
        <p:spPr>
          <a:xfrm>
            <a:off x="3655486" y="4138223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60" h="43814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9" name="object 15989"/>
          <p:cNvSpPr/>
          <p:nvPr/>
        </p:nvSpPr>
        <p:spPr>
          <a:xfrm>
            <a:off x="3655486" y="4145381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0" name="object 15990"/>
          <p:cNvSpPr/>
          <p:nvPr/>
        </p:nvSpPr>
        <p:spPr>
          <a:xfrm>
            <a:off x="5522124" y="3665389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14675" y="17538"/>
                </a:moveTo>
                <a:lnTo>
                  <a:pt x="0" y="0"/>
                </a:lnTo>
                <a:lnTo>
                  <a:pt x="18254" y="5369"/>
                </a:lnTo>
                <a:lnTo>
                  <a:pt x="14675" y="175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1" name="object 15991"/>
          <p:cNvSpPr/>
          <p:nvPr/>
        </p:nvSpPr>
        <p:spPr>
          <a:xfrm>
            <a:off x="5500291" y="3660378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12169"/>
                </a:moveTo>
                <a:lnTo>
                  <a:pt x="3579" y="0"/>
                </a:lnTo>
                <a:lnTo>
                  <a:pt x="21834" y="5011"/>
                </a:lnTo>
                <a:lnTo>
                  <a:pt x="0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2" name="object 15992"/>
          <p:cNvSpPr/>
          <p:nvPr/>
        </p:nvSpPr>
        <p:spPr>
          <a:xfrm>
            <a:off x="5522124" y="3658588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18254" y="12169"/>
                </a:moveTo>
                <a:lnTo>
                  <a:pt x="0" y="6800"/>
                </a:lnTo>
                <a:lnTo>
                  <a:pt x="21476" y="0"/>
                </a:lnTo>
                <a:lnTo>
                  <a:pt x="18254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3" name="object 15993"/>
          <p:cNvSpPr/>
          <p:nvPr/>
        </p:nvSpPr>
        <p:spPr>
          <a:xfrm>
            <a:off x="5503870" y="3648208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18254" y="17180"/>
                </a:moveTo>
                <a:lnTo>
                  <a:pt x="0" y="12169"/>
                </a:lnTo>
                <a:lnTo>
                  <a:pt x="3221" y="0"/>
                </a:lnTo>
                <a:lnTo>
                  <a:pt x="18254" y="171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4" name="object 15994"/>
          <p:cNvSpPr/>
          <p:nvPr/>
        </p:nvSpPr>
        <p:spPr>
          <a:xfrm>
            <a:off x="5500291" y="3648208"/>
            <a:ext cx="43815" cy="34925"/>
          </a:xfrm>
          <a:custGeom>
            <a:avLst/>
            <a:gdLst/>
            <a:ahLst/>
            <a:cxnLst/>
            <a:rect l="l" t="t" r="r" b="b"/>
            <a:pathLst>
              <a:path w="43814" h="34925">
                <a:moveTo>
                  <a:pt x="0" y="24339"/>
                </a:moveTo>
                <a:lnTo>
                  <a:pt x="43310" y="10380"/>
                </a:lnTo>
                <a:lnTo>
                  <a:pt x="6800" y="0"/>
                </a:lnTo>
                <a:lnTo>
                  <a:pt x="0" y="24339"/>
                </a:lnTo>
                <a:lnTo>
                  <a:pt x="36509" y="34719"/>
                </a:lnTo>
                <a:lnTo>
                  <a:pt x="43310" y="1038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5" name="object 15995"/>
          <p:cNvSpPr/>
          <p:nvPr/>
        </p:nvSpPr>
        <p:spPr>
          <a:xfrm>
            <a:off x="5507091" y="3648208"/>
            <a:ext cx="29845" cy="34925"/>
          </a:xfrm>
          <a:custGeom>
            <a:avLst/>
            <a:gdLst/>
            <a:ahLst/>
            <a:cxnLst/>
            <a:rect l="l" t="t" r="r" b="b"/>
            <a:pathLst>
              <a:path w="29845" h="34925">
                <a:moveTo>
                  <a:pt x="0" y="0"/>
                </a:moveTo>
                <a:lnTo>
                  <a:pt x="29708" y="3471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6" name="object 15996"/>
          <p:cNvSpPr/>
          <p:nvPr/>
        </p:nvSpPr>
        <p:spPr>
          <a:xfrm>
            <a:off x="7089529" y="4122832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14675" y="17538"/>
                </a:moveTo>
                <a:lnTo>
                  <a:pt x="0" y="0"/>
                </a:lnTo>
                <a:lnTo>
                  <a:pt x="18254" y="5369"/>
                </a:lnTo>
                <a:lnTo>
                  <a:pt x="14675" y="175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7" name="object 15997"/>
          <p:cNvSpPr/>
          <p:nvPr/>
        </p:nvSpPr>
        <p:spPr>
          <a:xfrm>
            <a:off x="7067694" y="4117463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12169"/>
                </a:moveTo>
                <a:lnTo>
                  <a:pt x="3579" y="0"/>
                </a:lnTo>
                <a:lnTo>
                  <a:pt x="21834" y="5369"/>
                </a:lnTo>
                <a:lnTo>
                  <a:pt x="0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8" name="object 15998"/>
          <p:cNvSpPr/>
          <p:nvPr/>
        </p:nvSpPr>
        <p:spPr>
          <a:xfrm>
            <a:off x="7089529" y="4116031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18254" y="12169"/>
                </a:moveTo>
                <a:lnTo>
                  <a:pt x="0" y="6800"/>
                </a:lnTo>
                <a:lnTo>
                  <a:pt x="21834" y="0"/>
                </a:lnTo>
                <a:lnTo>
                  <a:pt x="18254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9" name="object 15999"/>
          <p:cNvSpPr/>
          <p:nvPr/>
        </p:nvSpPr>
        <p:spPr>
          <a:xfrm>
            <a:off x="7071274" y="4105293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18254" y="17538"/>
                </a:moveTo>
                <a:lnTo>
                  <a:pt x="0" y="12169"/>
                </a:lnTo>
                <a:lnTo>
                  <a:pt x="3579" y="0"/>
                </a:lnTo>
                <a:lnTo>
                  <a:pt x="18254" y="175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0" name="object 16000"/>
          <p:cNvSpPr/>
          <p:nvPr/>
        </p:nvSpPr>
        <p:spPr>
          <a:xfrm>
            <a:off x="7067694" y="4105293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5" h="35560">
                <a:moveTo>
                  <a:pt x="0" y="24339"/>
                </a:move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  <a:lnTo>
                  <a:pt x="36509" y="35077"/>
                </a:lnTo>
                <a:lnTo>
                  <a:pt x="43668" y="1073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1" name="object 16001"/>
          <p:cNvSpPr/>
          <p:nvPr/>
        </p:nvSpPr>
        <p:spPr>
          <a:xfrm>
            <a:off x="7074853" y="4105293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60">
                <a:moveTo>
                  <a:pt x="0" y="0"/>
                </a:moveTo>
                <a:lnTo>
                  <a:pt x="29350" y="3507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2" name="object 16002"/>
          <p:cNvSpPr/>
          <p:nvPr/>
        </p:nvSpPr>
        <p:spPr>
          <a:xfrm>
            <a:off x="15200011" y="3220474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30" h="23494">
                <a:moveTo>
                  <a:pt x="1431" y="0"/>
                </a:moveTo>
                <a:lnTo>
                  <a:pt x="1431" y="22076"/>
                </a:lnTo>
                <a:lnTo>
                  <a:pt x="11096" y="16465"/>
                </a:lnTo>
                <a:lnTo>
                  <a:pt x="1431" y="0"/>
                </a:lnTo>
                <a:close/>
              </a:path>
              <a:path w="11430" h="23494">
                <a:moveTo>
                  <a:pt x="0" y="22907"/>
                </a:moveTo>
                <a:lnTo>
                  <a:pt x="1431" y="0"/>
                </a:lnTo>
                <a:lnTo>
                  <a:pt x="1431" y="22076"/>
                </a:lnTo>
                <a:lnTo>
                  <a:pt x="0" y="22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3" name="object 16003"/>
          <p:cNvSpPr/>
          <p:nvPr/>
        </p:nvSpPr>
        <p:spPr>
          <a:xfrm>
            <a:off x="15200011" y="3220474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30" h="23494">
                <a:moveTo>
                  <a:pt x="0" y="22907"/>
                </a:moveTo>
                <a:lnTo>
                  <a:pt x="1431" y="0"/>
                </a:lnTo>
                <a:lnTo>
                  <a:pt x="11096" y="16465"/>
                </a:lnTo>
                <a:lnTo>
                  <a:pt x="0" y="229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4" name="object 16004"/>
          <p:cNvSpPr/>
          <p:nvPr/>
        </p:nvSpPr>
        <p:spPr>
          <a:xfrm>
            <a:off x="15181040" y="3204009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5" h="16510">
                <a:moveTo>
                  <a:pt x="10738" y="0"/>
                </a:moveTo>
                <a:lnTo>
                  <a:pt x="10738" y="11717"/>
                </a:lnTo>
                <a:lnTo>
                  <a:pt x="20402" y="16465"/>
                </a:lnTo>
                <a:lnTo>
                  <a:pt x="10738" y="0"/>
                </a:lnTo>
                <a:close/>
              </a:path>
              <a:path w="20955" h="16510">
                <a:moveTo>
                  <a:pt x="0" y="6442"/>
                </a:moveTo>
                <a:lnTo>
                  <a:pt x="10738" y="0"/>
                </a:lnTo>
                <a:lnTo>
                  <a:pt x="10738" y="11717"/>
                </a:lnTo>
                <a:lnTo>
                  <a:pt x="0" y="6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5" name="object 16005"/>
          <p:cNvSpPr/>
          <p:nvPr/>
        </p:nvSpPr>
        <p:spPr>
          <a:xfrm>
            <a:off x="15181040" y="3204009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5" h="16510">
                <a:moveTo>
                  <a:pt x="0" y="6442"/>
                </a:moveTo>
                <a:lnTo>
                  <a:pt x="10738" y="0"/>
                </a:lnTo>
                <a:lnTo>
                  <a:pt x="20402" y="16465"/>
                </a:lnTo>
                <a:lnTo>
                  <a:pt x="0" y="644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6" name="object 16006"/>
          <p:cNvSpPr/>
          <p:nvPr/>
        </p:nvSpPr>
        <p:spPr>
          <a:xfrm>
            <a:off x="15201444" y="3220474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5" h="16510">
                <a:moveTo>
                  <a:pt x="0" y="0"/>
                </a:moveTo>
                <a:lnTo>
                  <a:pt x="9664" y="16465"/>
                </a:lnTo>
                <a:lnTo>
                  <a:pt x="20760" y="1002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7" name="object 16007"/>
          <p:cNvSpPr/>
          <p:nvPr/>
        </p:nvSpPr>
        <p:spPr>
          <a:xfrm>
            <a:off x="15201444" y="3220474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5" h="16510">
                <a:moveTo>
                  <a:pt x="9664" y="16465"/>
                </a:moveTo>
                <a:lnTo>
                  <a:pt x="0" y="0"/>
                </a:lnTo>
                <a:lnTo>
                  <a:pt x="20760" y="10022"/>
                </a:lnTo>
                <a:lnTo>
                  <a:pt x="9664" y="164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8" name="object 16008"/>
          <p:cNvSpPr/>
          <p:nvPr/>
        </p:nvSpPr>
        <p:spPr>
          <a:xfrm>
            <a:off x="15191779" y="3197566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30" h="23494">
                <a:moveTo>
                  <a:pt x="0" y="6442"/>
                </a:moveTo>
                <a:lnTo>
                  <a:pt x="9664" y="22907"/>
                </a:lnTo>
                <a:lnTo>
                  <a:pt x="11096" y="0"/>
                </a:lnTo>
                <a:lnTo>
                  <a:pt x="0" y="6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9" name="object 16009"/>
          <p:cNvSpPr/>
          <p:nvPr/>
        </p:nvSpPr>
        <p:spPr>
          <a:xfrm>
            <a:off x="15191779" y="3197566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30" h="23494">
                <a:moveTo>
                  <a:pt x="9664" y="22907"/>
                </a:moveTo>
                <a:lnTo>
                  <a:pt x="0" y="6442"/>
                </a:lnTo>
                <a:lnTo>
                  <a:pt x="11096" y="0"/>
                </a:lnTo>
                <a:lnTo>
                  <a:pt x="9664" y="229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0" name="object 16010"/>
          <p:cNvSpPr/>
          <p:nvPr/>
        </p:nvSpPr>
        <p:spPr>
          <a:xfrm>
            <a:off x="15181040" y="3197566"/>
            <a:ext cx="41275" cy="46355"/>
          </a:xfrm>
          <a:custGeom>
            <a:avLst/>
            <a:gdLst/>
            <a:ahLst/>
            <a:cxnLst/>
            <a:rect l="l" t="t" r="r" b="b"/>
            <a:pathLst>
              <a:path w="41275" h="46355">
                <a:moveTo>
                  <a:pt x="0" y="12885"/>
                </a:moveTo>
                <a:lnTo>
                  <a:pt x="41162" y="32930"/>
                </a:lnTo>
                <a:lnTo>
                  <a:pt x="21834" y="0"/>
                </a:lnTo>
                <a:lnTo>
                  <a:pt x="0" y="12885"/>
                </a:lnTo>
                <a:lnTo>
                  <a:pt x="18970" y="45815"/>
                </a:lnTo>
                <a:lnTo>
                  <a:pt x="41162" y="3293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1" name="object 16011"/>
          <p:cNvSpPr/>
          <p:nvPr/>
        </p:nvSpPr>
        <p:spPr>
          <a:xfrm>
            <a:off x="15200011" y="3197566"/>
            <a:ext cx="3175" cy="46355"/>
          </a:xfrm>
          <a:custGeom>
            <a:avLst/>
            <a:gdLst/>
            <a:ahLst/>
            <a:cxnLst/>
            <a:rect l="l" t="t" r="r" b="b"/>
            <a:pathLst>
              <a:path w="3175" h="46355">
                <a:moveTo>
                  <a:pt x="2863" y="0"/>
                </a:moveTo>
                <a:lnTo>
                  <a:pt x="0" y="4581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2" name="object 16012"/>
          <p:cNvSpPr/>
          <p:nvPr/>
        </p:nvSpPr>
        <p:spPr>
          <a:xfrm>
            <a:off x="13953676" y="9423155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3" name="object 16013"/>
          <p:cNvSpPr/>
          <p:nvPr/>
        </p:nvSpPr>
        <p:spPr>
          <a:xfrm>
            <a:off x="13948308" y="9441410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4" name="object 16014"/>
          <p:cNvSpPr/>
          <p:nvPr/>
        </p:nvSpPr>
        <p:spPr>
          <a:xfrm>
            <a:off x="13946875" y="9419576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5" name="object 16015"/>
          <p:cNvSpPr/>
          <p:nvPr/>
        </p:nvSpPr>
        <p:spPr>
          <a:xfrm>
            <a:off x="13936138" y="9441410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6" name="object 16016"/>
          <p:cNvSpPr/>
          <p:nvPr/>
        </p:nvSpPr>
        <p:spPr>
          <a:xfrm>
            <a:off x="13936138" y="9419576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7" name="object 16017"/>
          <p:cNvSpPr/>
          <p:nvPr/>
        </p:nvSpPr>
        <p:spPr>
          <a:xfrm>
            <a:off x="13936138" y="9426734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8" name="object 16018"/>
          <p:cNvSpPr/>
          <p:nvPr/>
        </p:nvSpPr>
        <p:spPr>
          <a:xfrm>
            <a:off x="11455280" y="7856825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3221" y="0"/>
                </a:moveTo>
                <a:lnTo>
                  <a:pt x="18254" y="17180"/>
                </a:lnTo>
                <a:lnTo>
                  <a:pt x="0" y="12169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9" name="object 16019"/>
          <p:cNvSpPr/>
          <p:nvPr/>
        </p:nvSpPr>
        <p:spPr>
          <a:xfrm>
            <a:off x="11473535" y="7867205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21834" y="0"/>
                </a:moveTo>
                <a:lnTo>
                  <a:pt x="18254" y="12169"/>
                </a:lnTo>
                <a:lnTo>
                  <a:pt x="0" y="6800"/>
                </a:lnTo>
                <a:lnTo>
                  <a:pt x="2183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0" name="object 16020"/>
          <p:cNvSpPr/>
          <p:nvPr/>
        </p:nvSpPr>
        <p:spPr>
          <a:xfrm>
            <a:off x="11451701" y="7868995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3579" y="0"/>
                </a:moveTo>
                <a:lnTo>
                  <a:pt x="21834" y="5011"/>
                </a:lnTo>
                <a:lnTo>
                  <a:pt x="0" y="12169"/>
                </a:lnTo>
                <a:lnTo>
                  <a:pt x="35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1" name="object 16021"/>
          <p:cNvSpPr/>
          <p:nvPr/>
        </p:nvSpPr>
        <p:spPr>
          <a:xfrm>
            <a:off x="11473535" y="7874006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0" y="0"/>
                </a:moveTo>
                <a:lnTo>
                  <a:pt x="18254" y="5369"/>
                </a:lnTo>
                <a:lnTo>
                  <a:pt x="14675" y="175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2" name="object 16022"/>
          <p:cNvSpPr/>
          <p:nvPr/>
        </p:nvSpPr>
        <p:spPr>
          <a:xfrm>
            <a:off x="11451701" y="7856825"/>
            <a:ext cx="43815" cy="34925"/>
          </a:xfrm>
          <a:custGeom>
            <a:avLst/>
            <a:gdLst/>
            <a:ahLst/>
            <a:cxnLst/>
            <a:rect l="l" t="t" r="r" b="b"/>
            <a:pathLst>
              <a:path w="43815" h="34925">
                <a:moveTo>
                  <a:pt x="43668" y="10380"/>
                </a:moveTo>
                <a:lnTo>
                  <a:pt x="0" y="24339"/>
                </a:lnTo>
                <a:lnTo>
                  <a:pt x="36509" y="34719"/>
                </a:lnTo>
                <a:lnTo>
                  <a:pt x="43668" y="10380"/>
                </a:lnTo>
                <a:lnTo>
                  <a:pt x="6800" y="0"/>
                </a:lnTo>
                <a:lnTo>
                  <a:pt x="0" y="2433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3" name="object 16023"/>
          <p:cNvSpPr/>
          <p:nvPr/>
        </p:nvSpPr>
        <p:spPr>
          <a:xfrm>
            <a:off x="11458502" y="7856825"/>
            <a:ext cx="29845" cy="34925"/>
          </a:xfrm>
          <a:custGeom>
            <a:avLst/>
            <a:gdLst/>
            <a:ahLst/>
            <a:cxnLst/>
            <a:rect l="l" t="t" r="r" b="b"/>
            <a:pathLst>
              <a:path w="29845" h="34925">
                <a:moveTo>
                  <a:pt x="29708" y="34719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4" name="object 16024"/>
          <p:cNvSpPr/>
          <p:nvPr/>
        </p:nvSpPr>
        <p:spPr>
          <a:xfrm>
            <a:off x="7852292" y="8410195"/>
            <a:ext cx="47625" cy="36830"/>
          </a:xfrm>
          <a:custGeom>
            <a:avLst/>
            <a:gdLst/>
            <a:ahLst/>
            <a:cxnLst/>
            <a:rect l="l" t="t" r="r" b="b"/>
            <a:pathLst>
              <a:path w="47625" h="36829">
                <a:moveTo>
                  <a:pt x="10738" y="0"/>
                </a:moveTo>
                <a:lnTo>
                  <a:pt x="0" y="36509"/>
                </a:lnTo>
                <a:lnTo>
                  <a:pt x="47247" y="10380"/>
                </a:lnTo>
                <a:lnTo>
                  <a:pt x="10738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5" name="object 16025"/>
          <p:cNvSpPr/>
          <p:nvPr/>
        </p:nvSpPr>
        <p:spPr>
          <a:xfrm>
            <a:off x="7852292" y="8420575"/>
            <a:ext cx="47625" cy="37465"/>
          </a:xfrm>
          <a:custGeom>
            <a:avLst/>
            <a:gdLst/>
            <a:ahLst/>
            <a:cxnLst/>
            <a:rect l="l" t="t" r="r" b="b"/>
            <a:pathLst>
              <a:path w="47625" h="37465">
                <a:moveTo>
                  <a:pt x="0" y="26129"/>
                </a:moveTo>
                <a:lnTo>
                  <a:pt x="47247" y="0"/>
                </a:lnTo>
                <a:lnTo>
                  <a:pt x="36509" y="36867"/>
                </a:lnTo>
                <a:lnTo>
                  <a:pt x="0" y="26129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6" name="object 16026"/>
          <p:cNvSpPr/>
          <p:nvPr/>
        </p:nvSpPr>
        <p:spPr>
          <a:xfrm>
            <a:off x="7852292" y="8410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0738" y="0"/>
                </a:moveTo>
                <a:lnTo>
                  <a:pt x="36509" y="47247"/>
                </a:lnTo>
                <a:lnTo>
                  <a:pt x="47247" y="10380"/>
                </a:lnTo>
                <a:lnTo>
                  <a:pt x="10738" y="0"/>
                </a:lnTo>
                <a:lnTo>
                  <a:pt x="0" y="36509"/>
                </a:lnTo>
                <a:lnTo>
                  <a:pt x="36509" y="472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7" name="object 16027"/>
          <p:cNvSpPr/>
          <p:nvPr/>
        </p:nvSpPr>
        <p:spPr>
          <a:xfrm>
            <a:off x="4614398" y="3404095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14675" y="17538"/>
                </a:moveTo>
                <a:lnTo>
                  <a:pt x="0" y="0"/>
                </a:lnTo>
                <a:lnTo>
                  <a:pt x="18254" y="5369"/>
                </a:lnTo>
                <a:lnTo>
                  <a:pt x="14675" y="175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8" name="object 16028"/>
          <p:cNvSpPr/>
          <p:nvPr/>
        </p:nvSpPr>
        <p:spPr>
          <a:xfrm>
            <a:off x="4592563" y="3398726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12169"/>
                </a:moveTo>
                <a:lnTo>
                  <a:pt x="3579" y="0"/>
                </a:lnTo>
                <a:lnTo>
                  <a:pt x="21834" y="5369"/>
                </a:lnTo>
                <a:lnTo>
                  <a:pt x="0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9" name="object 16029"/>
          <p:cNvSpPr/>
          <p:nvPr/>
        </p:nvSpPr>
        <p:spPr>
          <a:xfrm>
            <a:off x="4614398" y="3396936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18254" y="12527"/>
                </a:moveTo>
                <a:lnTo>
                  <a:pt x="0" y="7158"/>
                </a:lnTo>
                <a:lnTo>
                  <a:pt x="21834" y="0"/>
                </a:lnTo>
                <a:lnTo>
                  <a:pt x="18254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0" name="object 16030"/>
          <p:cNvSpPr/>
          <p:nvPr/>
        </p:nvSpPr>
        <p:spPr>
          <a:xfrm>
            <a:off x="4596143" y="3386556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18254" y="17538"/>
                </a:moveTo>
                <a:lnTo>
                  <a:pt x="0" y="12169"/>
                </a:lnTo>
                <a:lnTo>
                  <a:pt x="3221" y="0"/>
                </a:lnTo>
                <a:lnTo>
                  <a:pt x="18254" y="175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1" name="object 16031"/>
          <p:cNvSpPr/>
          <p:nvPr/>
        </p:nvSpPr>
        <p:spPr>
          <a:xfrm>
            <a:off x="4592563" y="3386556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4" h="35560">
                <a:moveTo>
                  <a:pt x="0" y="24339"/>
                </a:moveTo>
                <a:lnTo>
                  <a:pt x="43668" y="10380"/>
                </a:lnTo>
                <a:lnTo>
                  <a:pt x="6800" y="0"/>
                </a:lnTo>
                <a:lnTo>
                  <a:pt x="0" y="24339"/>
                </a:lnTo>
                <a:lnTo>
                  <a:pt x="36509" y="35077"/>
                </a:lnTo>
                <a:lnTo>
                  <a:pt x="43668" y="1038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2" name="object 16032"/>
          <p:cNvSpPr/>
          <p:nvPr/>
        </p:nvSpPr>
        <p:spPr>
          <a:xfrm>
            <a:off x="4599364" y="3386556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60">
                <a:moveTo>
                  <a:pt x="0" y="0"/>
                </a:moveTo>
                <a:lnTo>
                  <a:pt x="29708" y="3507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3" name="object 16033"/>
          <p:cNvSpPr/>
          <p:nvPr/>
        </p:nvSpPr>
        <p:spPr>
          <a:xfrm>
            <a:off x="3587478" y="36467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4" name="object 16034"/>
          <p:cNvSpPr/>
          <p:nvPr/>
        </p:nvSpPr>
        <p:spPr>
          <a:xfrm>
            <a:off x="3600722" y="36507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5" name="object 16035"/>
          <p:cNvSpPr/>
          <p:nvPr/>
        </p:nvSpPr>
        <p:spPr>
          <a:xfrm>
            <a:off x="3613965" y="3654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6" name="object 16036"/>
          <p:cNvSpPr/>
          <p:nvPr/>
        </p:nvSpPr>
        <p:spPr>
          <a:xfrm>
            <a:off x="3627209" y="3658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7" name="object 16037"/>
          <p:cNvSpPr/>
          <p:nvPr/>
        </p:nvSpPr>
        <p:spPr>
          <a:xfrm>
            <a:off x="3640810" y="36625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8" name="object 16038"/>
          <p:cNvSpPr/>
          <p:nvPr/>
        </p:nvSpPr>
        <p:spPr>
          <a:xfrm>
            <a:off x="3654054" y="3666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9" name="object 16039"/>
          <p:cNvSpPr/>
          <p:nvPr/>
        </p:nvSpPr>
        <p:spPr>
          <a:xfrm>
            <a:off x="3577098" y="36582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0" name="object 16040"/>
          <p:cNvSpPr/>
          <p:nvPr/>
        </p:nvSpPr>
        <p:spPr>
          <a:xfrm>
            <a:off x="3590341" y="36621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1" name="object 16041"/>
          <p:cNvSpPr/>
          <p:nvPr/>
        </p:nvSpPr>
        <p:spPr>
          <a:xfrm>
            <a:off x="3603585" y="3666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2" name="object 16042"/>
          <p:cNvSpPr/>
          <p:nvPr/>
        </p:nvSpPr>
        <p:spPr>
          <a:xfrm>
            <a:off x="3616829" y="36700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3" name="object 16043"/>
          <p:cNvSpPr/>
          <p:nvPr/>
        </p:nvSpPr>
        <p:spPr>
          <a:xfrm>
            <a:off x="3630072" y="3673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4" name="object 16044"/>
          <p:cNvSpPr/>
          <p:nvPr/>
        </p:nvSpPr>
        <p:spPr>
          <a:xfrm>
            <a:off x="3643316" y="3677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5" name="object 16045"/>
          <p:cNvSpPr/>
          <p:nvPr/>
        </p:nvSpPr>
        <p:spPr>
          <a:xfrm>
            <a:off x="3656560" y="36814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6" name="object 16046"/>
          <p:cNvSpPr/>
          <p:nvPr/>
        </p:nvSpPr>
        <p:spPr>
          <a:xfrm>
            <a:off x="3579603" y="3673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7" name="object 16047"/>
          <p:cNvSpPr/>
          <p:nvPr/>
        </p:nvSpPr>
        <p:spPr>
          <a:xfrm>
            <a:off x="3593205" y="36772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8" name="object 16048"/>
          <p:cNvSpPr/>
          <p:nvPr/>
        </p:nvSpPr>
        <p:spPr>
          <a:xfrm>
            <a:off x="3606448" y="36811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9" name="object 16049"/>
          <p:cNvSpPr/>
          <p:nvPr/>
        </p:nvSpPr>
        <p:spPr>
          <a:xfrm>
            <a:off x="3619692" y="36850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0" name="object 16050"/>
          <p:cNvSpPr/>
          <p:nvPr/>
        </p:nvSpPr>
        <p:spPr>
          <a:xfrm>
            <a:off x="3632936" y="36890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1" name="object 16051"/>
          <p:cNvSpPr/>
          <p:nvPr/>
        </p:nvSpPr>
        <p:spPr>
          <a:xfrm>
            <a:off x="3646179" y="36929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2" name="object 16052"/>
          <p:cNvSpPr/>
          <p:nvPr/>
        </p:nvSpPr>
        <p:spPr>
          <a:xfrm>
            <a:off x="3569223" y="36847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3" name="object 16053"/>
          <p:cNvSpPr/>
          <p:nvPr/>
        </p:nvSpPr>
        <p:spPr>
          <a:xfrm>
            <a:off x="3582467" y="3688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4" name="object 16054"/>
          <p:cNvSpPr/>
          <p:nvPr/>
        </p:nvSpPr>
        <p:spPr>
          <a:xfrm>
            <a:off x="3595710" y="36925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5" name="object 16055"/>
          <p:cNvSpPr/>
          <p:nvPr/>
        </p:nvSpPr>
        <p:spPr>
          <a:xfrm>
            <a:off x="3608954" y="3696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6" name="object 16056"/>
          <p:cNvSpPr/>
          <p:nvPr/>
        </p:nvSpPr>
        <p:spPr>
          <a:xfrm>
            <a:off x="3622198" y="37004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7" name="object 16057"/>
          <p:cNvSpPr/>
          <p:nvPr/>
        </p:nvSpPr>
        <p:spPr>
          <a:xfrm>
            <a:off x="3635799" y="37040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8" name="object 16058"/>
          <p:cNvSpPr/>
          <p:nvPr/>
        </p:nvSpPr>
        <p:spPr>
          <a:xfrm>
            <a:off x="3649043" y="37079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9" name="object 16059"/>
          <p:cNvSpPr/>
          <p:nvPr/>
        </p:nvSpPr>
        <p:spPr>
          <a:xfrm>
            <a:off x="3572087" y="3700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0" name="object 16060"/>
          <p:cNvSpPr/>
          <p:nvPr/>
        </p:nvSpPr>
        <p:spPr>
          <a:xfrm>
            <a:off x="3585330" y="37040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1" name="object 16061"/>
          <p:cNvSpPr/>
          <p:nvPr/>
        </p:nvSpPr>
        <p:spPr>
          <a:xfrm>
            <a:off x="3598574" y="3707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2" name="object 16062"/>
          <p:cNvSpPr/>
          <p:nvPr/>
        </p:nvSpPr>
        <p:spPr>
          <a:xfrm>
            <a:off x="3611817" y="37115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3" name="object 16063"/>
          <p:cNvSpPr/>
          <p:nvPr/>
        </p:nvSpPr>
        <p:spPr>
          <a:xfrm>
            <a:off x="3625061" y="37155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4" name="object 16064"/>
          <p:cNvSpPr/>
          <p:nvPr/>
        </p:nvSpPr>
        <p:spPr>
          <a:xfrm>
            <a:off x="3638305" y="3719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5" name="object 16065"/>
          <p:cNvSpPr/>
          <p:nvPr/>
        </p:nvSpPr>
        <p:spPr>
          <a:xfrm>
            <a:off x="3561348" y="37112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6" name="object 16066"/>
          <p:cNvSpPr/>
          <p:nvPr/>
        </p:nvSpPr>
        <p:spPr>
          <a:xfrm>
            <a:off x="3574592" y="3715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7" name="object 16067"/>
          <p:cNvSpPr/>
          <p:nvPr/>
        </p:nvSpPr>
        <p:spPr>
          <a:xfrm>
            <a:off x="3588194" y="37190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8" name="object 16068"/>
          <p:cNvSpPr/>
          <p:nvPr/>
        </p:nvSpPr>
        <p:spPr>
          <a:xfrm>
            <a:off x="3601437" y="37230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9" name="object 16069"/>
          <p:cNvSpPr/>
          <p:nvPr/>
        </p:nvSpPr>
        <p:spPr>
          <a:xfrm>
            <a:off x="3614681" y="37269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0" name="object 16070"/>
          <p:cNvSpPr/>
          <p:nvPr/>
        </p:nvSpPr>
        <p:spPr>
          <a:xfrm>
            <a:off x="3627925" y="37308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1" name="object 16071"/>
          <p:cNvSpPr/>
          <p:nvPr/>
        </p:nvSpPr>
        <p:spPr>
          <a:xfrm>
            <a:off x="3641168" y="3734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2" name="object 16072"/>
          <p:cNvSpPr/>
          <p:nvPr/>
        </p:nvSpPr>
        <p:spPr>
          <a:xfrm>
            <a:off x="3550968" y="3633532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70" h="115570">
                <a:moveTo>
                  <a:pt x="26129" y="0"/>
                </a:moveTo>
                <a:lnTo>
                  <a:pt x="115255" y="26129"/>
                </a:lnTo>
                <a:lnTo>
                  <a:pt x="89126" y="115255"/>
                </a:lnTo>
                <a:lnTo>
                  <a:pt x="0" y="89126"/>
                </a:lnTo>
                <a:lnTo>
                  <a:pt x="2612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3" name="object 16073"/>
          <p:cNvSpPr/>
          <p:nvPr/>
        </p:nvSpPr>
        <p:spPr>
          <a:xfrm>
            <a:off x="3550968" y="3633532"/>
            <a:ext cx="115570" cy="115570"/>
          </a:xfrm>
          <a:custGeom>
            <a:avLst/>
            <a:gdLst/>
            <a:ahLst/>
            <a:cxnLst/>
            <a:rect l="l" t="t" r="r" b="b"/>
            <a:pathLst>
              <a:path w="115570" h="115570">
                <a:moveTo>
                  <a:pt x="89126" y="115255"/>
                </a:moveTo>
                <a:lnTo>
                  <a:pt x="115255" y="26129"/>
                </a:lnTo>
                <a:lnTo>
                  <a:pt x="26129" y="0"/>
                </a:lnTo>
                <a:lnTo>
                  <a:pt x="0" y="89126"/>
                </a:lnTo>
                <a:lnTo>
                  <a:pt x="89126" y="1152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4" name="object 16074"/>
          <p:cNvSpPr/>
          <p:nvPr/>
        </p:nvSpPr>
        <p:spPr>
          <a:xfrm>
            <a:off x="3225604" y="5659095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5" name="object 16075"/>
          <p:cNvSpPr/>
          <p:nvPr/>
        </p:nvSpPr>
        <p:spPr>
          <a:xfrm>
            <a:off x="3220235" y="5677350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6" name="object 16076"/>
          <p:cNvSpPr/>
          <p:nvPr/>
        </p:nvSpPr>
        <p:spPr>
          <a:xfrm>
            <a:off x="3218803" y="5655516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7" name="object 16077"/>
          <p:cNvSpPr/>
          <p:nvPr/>
        </p:nvSpPr>
        <p:spPr>
          <a:xfrm>
            <a:off x="3208065" y="5677350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8" name="object 16078"/>
          <p:cNvSpPr/>
          <p:nvPr/>
        </p:nvSpPr>
        <p:spPr>
          <a:xfrm>
            <a:off x="3208065" y="5655516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60" h="43814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9" name="object 16079"/>
          <p:cNvSpPr/>
          <p:nvPr/>
        </p:nvSpPr>
        <p:spPr>
          <a:xfrm>
            <a:off x="3208065" y="5662674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0" name="object 16080"/>
          <p:cNvSpPr/>
          <p:nvPr/>
        </p:nvSpPr>
        <p:spPr>
          <a:xfrm>
            <a:off x="2809324" y="7070797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1" name="object 16081"/>
          <p:cNvSpPr/>
          <p:nvPr/>
        </p:nvSpPr>
        <p:spPr>
          <a:xfrm>
            <a:off x="2803955" y="7089051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2" name="object 16082"/>
          <p:cNvSpPr/>
          <p:nvPr/>
        </p:nvSpPr>
        <p:spPr>
          <a:xfrm>
            <a:off x="2802523" y="7067217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3" name="object 16083"/>
          <p:cNvSpPr/>
          <p:nvPr/>
        </p:nvSpPr>
        <p:spPr>
          <a:xfrm>
            <a:off x="2791785" y="7089051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4" name="object 16084"/>
          <p:cNvSpPr/>
          <p:nvPr/>
        </p:nvSpPr>
        <p:spPr>
          <a:xfrm>
            <a:off x="2791785" y="7067217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60" h="43815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5" name="object 16085"/>
          <p:cNvSpPr/>
          <p:nvPr/>
        </p:nvSpPr>
        <p:spPr>
          <a:xfrm>
            <a:off x="2791785" y="7074376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6" name="object 16086"/>
          <p:cNvSpPr/>
          <p:nvPr/>
        </p:nvSpPr>
        <p:spPr>
          <a:xfrm>
            <a:off x="2123518" y="8536547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7" name="object 16087"/>
          <p:cNvSpPr/>
          <p:nvPr/>
        </p:nvSpPr>
        <p:spPr>
          <a:xfrm>
            <a:off x="2118149" y="8554801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8" name="object 16088"/>
          <p:cNvSpPr/>
          <p:nvPr/>
        </p:nvSpPr>
        <p:spPr>
          <a:xfrm>
            <a:off x="2116717" y="8532967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9" name="object 16089"/>
          <p:cNvSpPr/>
          <p:nvPr/>
        </p:nvSpPr>
        <p:spPr>
          <a:xfrm>
            <a:off x="2105979" y="8554801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0" name="object 16090"/>
          <p:cNvSpPr/>
          <p:nvPr/>
        </p:nvSpPr>
        <p:spPr>
          <a:xfrm>
            <a:off x="2105979" y="8532967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60" h="43815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1" name="object 16091"/>
          <p:cNvSpPr/>
          <p:nvPr/>
        </p:nvSpPr>
        <p:spPr>
          <a:xfrm>
            <a:off x="2105979" y="8540126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2" name="object 16092"/>
          <p:cNvSpPr/>
          <p:nvPr/>
        </p:nvSpPr>
        <p:spPr>
          <a:xfrm>
            <a:off x="2917779" y="10368823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3579" y="0"/>
                </a:moveTo>
                <a:lnTo>
                  <a:pt x="17896" y="17538"/>
                </a:lnTo>
                <a:lnTo>
                  <a:pt x="0" y="12169"/>
                </a:lnTo>
                <a:lnTo>
                  <a:pt x="35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3" name="object 16093"/>
          <p:cNvSpPr/>
          <p:nvPr/>
        </p:nvSpPr>
        <p:spPr>
          <a:xfrm>
            <a:off x="2935676" y="10379561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21834" y="0"/>
                </a:moveTo>
                <a:lnTo>
                  <a:pt x="18254" y="12169"/>
                </a:lnTo>
                <a:lnTo>
                  <a:pt x="0" y="6800"/>
                </a:lnTo>
                <a:lnTo>
                  <a:pt x="2183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4" name="object 16094"/>
          <p:cNvSpPr/>
          <p:nvPr/>
        </p:nvSpPr>
        <p:spPr>
          <a:xfrm>
            <a:off x="2914199" y="10380993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3579" y="0"/>
                </a:moveTo>
                <a:lnTo>
                  <a:pt x="21476" y="5369"/>
                </a:lnTo>
                <a:lnTo>
                  <a:pt x="0" y="12169"/>
                </a:lnTo>
                <a:lnTo>
                  <a:pt x="35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5" name="object 16095"/>
          <p:cNvSpPr/>
          <p:nvPr/>
        </p:nvSpPr>
        <p:spPr>
          <a:xfrm>
            <a:off x="2935676" y="10386362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0" y="0"/>
                </a:moveTo>
                <a:lnTo>
                  <a:pt x="18254" y="5369"/>
                </a:lnTo>
                <a:lnTo>
                  <a:pt x="14675" y="175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6" name="object 16096"/>
          <p:cNvSpPr/>
          <p:nvPr/>
        </p:nvSpPr>
        <p:spPr>
          <a:xfrm>
            <a:off x="2914199" y="10368823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4" h="35559">
                <a:moveTo>
                  <a:pt x="43310" y="10738"/>
                </a:moveTo>
                <a:lnTo>
                  <a:pt x="0" y="24339"/>
                </a:lnTo>
                <a:lnTo>
                  <a:pt x="36151" y="35077"/>
                </a:lnTo>
                <a:lnTo>
                  <a:pt x="43310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7" name="object 16097"/>
          <p:cNvSpPr/>
          <p:nvPr/>
        </p:nvSpPr>
        <p:spPr>
          <a:xfrm>
            <a:off x="2921358" y="10368823"/>
            <a:ext cx="29209" cy="35560"/>
          </a:xfrm>
          <a:custGeom>
            <a:avLst/>
            <a:gdLst/>
            <a:ahLst/>
            <a:cxnLst/>
            <a:rect l="l" t="t" r="r" b="b"/>
            <a:pathLst>
              <a:path w="29210" h="35559">
                <a:moveTo>
                  <a:pt x="28992" y="35077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8" name="object 16098"/>
          <p:cNvSpPr/>
          <p:nvPr/>
        </p:nvSpPr>
        <p:spPr>
          <a:xfrm>
            <a:off x="3577098" y="10989127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14675" y="17538"/>
                </a:moveTo>
                <a:lnTo>
                  <a:pt x="0" y="0"/>
                </a:lnTo>
                <a:lnTo>
                  <a:pt x="18254" y="5369"/>
                </a:lnTo>
                <a:lnTo>
                  <a:pt x="14675" y="175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9" name="object 16099"/>
          <p:cNvSpPr/>
          <p:nvPr/>
        </p:nvSpPr>
        <p:spPr>
          <a:xfrm>
            <a:off x="3555263" y="10983759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12169"/>
                </a:moveTo>
                <a:lnTo>
                  <a:pt x="3579" y="0"/>
                </a:lnTo>
                <a:lnTo>
                  <a:pt x="21834" y="5369"/>
                </a:lnTo>
                <a:lnTo>
                  <a:pt x="0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0" name="object 16100"/>
          <p:cNvSpPr/>
          <p:nvPr/>
        </p:nvSpPr>
        <p:spPr>
          <a:xfrm>
            <a:off x="3577098" y="10982327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18254" y="12169"/>
                </a:moveTo>
                <a:lnTo>
                  <a:pt x="0" y="6800"/>
                </a:lnTo>
                <a:lnTo>
                  <a:pt x="21834" y="0"/>
                </a:lnTo>
                <a:lnTo>
                  <a:pt x="18254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1" name="object 16101"/>
          <p:cNvSpPr/>
          <p:nvPr/>
        </p:nvSpPr>
        <p:spPr>
          <a:xfrm>
            <a:off x="3558843" y="10971589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18254" y="17538"/>
                </a:moveTo>
                <a:lnTo>
                  <a:pt x="0" y="12169"/>
                </a:lnTo>
                <a:lnTo>
                  <a:pt x="3579" y="0"/>
                </a:lnTo>
                <a:lnTo>
                  <a:pt x="18254" y="175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2" name="object 16102"/>
          <p:cNvSpPr/>
          <p:nvPr/>
        </p:nvSpPr>
        <p:spPr>
          <a:xfrm>
            <a:off x="3555263" y="10971589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4" h="35559">
                <a:moveTo>
                  <a:pt x="0" y="24339"/>
                </a:move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  <a:lnTo>
                  <a:pt x="36509" y="35077"/>
                </a:lnTo>
                <a:lnTo>
                  <a:pt x="43668" y="1073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3" name="object 16103"/>
          <p:cNvSpPr/>
          <p:nvPr/>
        </p:nvSpPr>
        <p:spPr>
          <a:xfrm>
            <a:off x="3562422" y="10971589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59">
                <a:moveTo>
                  <a:pt x="0" y="0"/>
                </a:moveTo>
                <a:lnTo>
                  <a:pt x="29350" y="3507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4" name="object 16104"/>
          <p:cNvSpPr/>
          <p:nvPr/>
        </p:nvSpPr>
        <p:spPr>
          <a:xfrm>
            <a:off x="2248795" y="1268538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21118" y="12527"/>
                </a:moveTo>
                <a:lnTo>
                  <a:pt x="0" y="4295"/>
                </a:lnTo>
                <a:lnTo>
                  <a:pt x="18254" y="0"/>
                </a:lnTo>
                <a:lnTo>
                  <a:pt x="21118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5" name="object 16105"/>
          <p:cNvSpPr/>
          <p:nvPr/>
        </p:nvSpPr>
        <p:spPr>
          <a:xfrm>
            <a:off x="2230183" y="12689684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2863" y="16465"/>
                </a:moveTo>
                <a:lnTo>
                  <a:pt x="0" y="4295"/>
                </a:lnTo>
                <a:lnTo>
                  <a:pt x="18612" y="0"/>
                </a:lnTo>
                <a:lnTo>
                  <a:pt x="2863" y="164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6" name="object 16106"/>
          <p:cNvSpPr/>
          <p:nvPr/>
        </p:nvSpPr>
        <p:spPr>
          <a:xfrm>
            <a:off x="2248795" y="12673218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4" h="16509">
                <a:moveTo>
                  <a:pt x="18254" y="12169"/>
                </a:moveTo>
                <a:lnTo>
                  <a:pt x="0" y="16465"/>
                </a:lnTo>
                <a:lnTo>
                  <a:pt x="15391" y="0"/>
                </a:lnTo>
                <a:lnTo>
                  <a:pt x="18254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7" name="object 16107"/>
          <p:cNvSpPr/>
          <p:nvPr/>
        </p:nvSpPr>
        <p:spPr>
          <a:xfrm>
            <a:off x="2227319" y="12681451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21476" y="8232"/>
                </a:moveTo>
                <a:lnTo>
                  <a:pt x="2863" y="12527"/>
                </a:lnTo>
                <a:lnTo>
                  <a:pt x="0" y="0"/>
                </a:lnTo>
                <a:lnTo>
                  <a:pt x="21476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8" name="object 16108"/>
          <p:cNvSpPr/>
          <p:nvPr/>
        </p:nvSpPr>
        <p:spPr>
          <a:xfrm>
            <a:off x="2227319" y="12673218"/>
            <a:ext cx="43180" cy="33020"/>
          </a:xfrm>
          <a:custGeom>
            <a:avLst/>
            <a:gdLst/>
            <a:ahLst/>
            <a:cxnLst/>
            <a:rect l="l" t="t" r="r" b="b"/>
            <a:pathLst>
              <a:path w="43180" h="33020">
                <a:moveTo>
                  <a:pt x="5726" y="32930"/>
                </a:moveTo>
                <a:lnTo>
                  <a:pt x="36867" y="0"/>
                </a:lnTo>
                <a:lnTo>
                  <a:pt x="0" y="8232"/>
                </a:lnTo>
                <a:lnTo>
                  <a:pt x="5726" y="32930"/>
                </a:lnTo>
                <a:lnTo>
                  <a:pt x="42594" y="24697"/>
                </a:lnTo>
                <a:lnTo>
                  <a:pt x="3686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9" name="object 16109"/>
          <p:cNvSpPr/>
          <p:nvPr/>
        </p:nvSpPr>
        <p:spPr>
          <a:xfrm>
            <a:off x="2227319" y="12681451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80" h="16509">
                <a:moveTo>
                  <a:pt x="0" y="0"/>
                </a:moveTo>
                <a:lnTo>
                  <a:pt x="42594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0" name="object 16110"/>
          <p:cNvSpPr/>
          <p:nvPr/>
        </p:nvSpPr>
        <p:spPr>
          <a:xfrm>
            <a:off x="2133182" y="12260876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4">
                <a:moveTo>
                  <a:pt x="0" y="8590"/>
                </a:moveTo>
                <a:lnTo>
                  <a:pt x="36867" y="0"/>
                </a:lnTo>
                <a:lnTo>
                  <a:pt x="5369" y="33288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1" name="object 16111"/>
          <p:cNvSpPr/>
          <p:nvPr/>
        </p:nvSpPr>
        <p:spPr>
          <a:xfrm>
            <a:off x="2133182" y="12260876"/>
            <a:ext cx="43180" cy="33655"/>
          </a:xfrm>
          <a:custGeom>
            <a:avLst/>
            <a:gdLst/>
            <a:ahLst/>
            <a:cxnLst/>
            <a:rect l="l" t="t" r="r" b="b"/>
            <a:pathLst>
              <a:path w="43180" h="33654">
                <a:moveTo>
                  <a:pt x="36867" y="0"/>
                </a:moveTo>
                <a:lnTo>
                  <a:pt x="5369" y="33288"/>
                </a:lnTo>
                <a:lnTo>
                  <a:pt x="42594" y="24697"/>
                </a:lnTo>
                <a:lnTo>
                  <a:pt x="36867" y="0"/>
                </a:lnTo>
                <a:lnTo>
                  <a:pt x="0" y="8590"/>
                </a:lnTo>
                <a:lnTo>
                  <a:pt x="5369" y="3328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2" name="object 16112"/>
          <p:cNvSpPr/>
          <p:nvPr/>
        </p:nvSpPr>
        <p:spPr>
          <a:xfrm>
            <a:off x="3612533" y="11922626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4">
                <a:moveTo>
                  <a:pt x="0" y="8590"/>
                </a:moveTo>
                <a:lnTo>
                  <a:pt x="36867" y="0"/>
                </a:lnTo>
                <a:lnTo>
                  <a:pt x="5726" y="33288"/>
                </a:lnTo>
                <a:lnTo>
                  <a:pt x="0" y="859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3" name="object 16113"/>
          <p:cNvSpPr/>
          <p:nvPr/>
        </p:nvSpPr>
        <p:spPr>
          <a:xfrm>
            <a:off x="3612533" y="11922626"/>
            <a:ext cx="43180" cy="33655"/>
          </a:xfrm>
          <a:custGeom>
            <a:avLst/>
            <a:gdLst/>
            <a:ahLst/>
            <a:cxnLst/>
            <a:rect l="l" t="t" r="r" b="b"/>
            <a:pathLst>
              <a:path w="43179" h="33654">
                <a:moveTo>
                  <a:pt x="36867" y="0"/>
                </a:moveTo>
                <a:lnTo>
                  <a:pt x="5726" y="33288"/>
                </a:lnTo>
                <a:lnTo>
                  <a:pt x="42594" y="24697"/>
                </a:lnTo>
                <a:lnTo>
                  <a:pt x="36867" y="0"/>
                </a:lnTo>
                <a:lnTo>
                  <a:pt x="0" y="8590"/>
                </a:lnTo>
                <a:lnTo>
                  <a:pt x="5726" y="3328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4" name="object 16114"/>
          <p:cNvSpPr/>
          <p:nvPr/>
        </p:nvSpPr>
        <p:spPr>
          <a:xfrm>
            <a:off x="3728147" y="12347138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21476" y="12169"/>
                </a:moveTo>
                <a:lnTo>
                  <a:pt x="0" y="4295"/>
                </a:lnTo>
                <a:lnTo>
                  <a:pt x="18612" y="0"/>
                </a:lnTo>
                <a:lnTo>
                  <a:pt x="21476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5" name="object 16115"/>
          <p:cNvSpPr/>
          <p:nvPr/>
        </p:nvSpPr>
        <p:spPr>
          <a:xfrm>
            <a:off x="3709534" y="12351434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2863" y="16465"/>
                </a:moveTo>
                <a:lnTo>
                  <a:pt x="0" y="4295"/>
                </a:lnTo>
                <a:lnTo>
                  <a:pt x="18612" y="0"/>
                </a:lnTo>
                <a:lnTo>
                  <a:pt x="2863" y="164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6" name="object 16116"/>
          <p:cNvSpPr/>
          <p:nvPr/>
        </p:nvSpPr>
        <p:spPr>
          <a:xfrm>
            <a:off x="3728147" y="12334611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18612" y="12527"/>
                </a:moveTo>
                <a:lnTo>
                  <a:pt x="0" y="16823"/>
                </a:lnTo>
                <a:lnTo>
                  <a:pt x="15749" y="0"/>
                </a:lnTo>
                <a:lnTo>
                  <a:pt x="18612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7" name="object 16117"/>
          <p:cNvSpPr/>
          <p:nvPr/>
        </p:nvSpPr>
        <p:spPr>
          <a:xfrm>
            <a:off x="3706671" y="12343201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21476" y="8232"/>
                </a:moveTo>
                <a:lnTo>
                  <a:pt x="2863" y="12527"/>
                </a:lnTo>
                <a:lnTo>
                  <a:pt x="0" y="0"/>
                </a:lnTo>
                <a:lnTo>
                  <a:pt x="21476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8" name="object 16118"/>
          <p:cNvSpPr/>
          <p:nvPr/>
        </p:nvSpPr>
        <p:spPr>
          <a:xfrm>
            <a:off x="3706671" y="12334611"/>
            <a:ext cx="43180" cy="33655"/>
          </a:xfrm>
          <a:custGeom>
            <a:avLst/>
            <a:gdLst/>
            <a:ahLst/>
            <a:cxnLst/>
            <a:rect l="l" t="t" r="r" b="b"/>
            <a:pathLst>
              <a:path w="43179" h="33654">
                <a:moveTo>
                  <a:pt x="5726" y="33288"/>
                </a:moveTo>
                <a:lnTo>
                  <a:pt x="37225" y="0"/>
                </a:lnTo>
                <a:lnTo>
                  <a:pt x="0" y="8590"/>
                </a:lnTo>
                <a:lnTo>
                  <a:pt x="5726" y="33288"/>
                </a:lnTo>
                <a:lnTo>
                  <a:pt x="42952" y="24697"/>
                </a:lnTo>
                <a:lnTo>
                  <a:pt x="3722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9" name="object 16119"/>
          <p:cNvSpPr/>
          <p:nvPr/>
        </p:nvSpPr>
        <p:spPr>
          <a:xfrm>
            <a:off x="3706671" y="12343201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79" h="16509">
                <a:moveTo>
                  <a:pt x="0" y="0"/>
                </a:moveTo>
                <a:lnTo>
                  <a:pt x="42952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0" name="object 16120"/>
          <p:cNvSpPr/>
          <p:nvPr/>
        </p:nvSpPr>
        <p:spPr>
          <a:xfrm>
            <a:off x="4903253" y="11662048"/>
            <a:ext cx="46355" cy="37465"/>
          </a:xfrm>
          <a:custGeom>
            <a:avLst/>
            <a:gdLst/>
            <a:ahLst/>
            <a:cxnLst/>
            <a:rect l="l" t="t" r="r" b="b"/>
            <a:pathLst>
              <a:path w="46354" h="37465">
                <a:moveTo>
                  <a:pt x="37225" y="0"/>
                </a:moveTo>
                <a:lnTo>
                  <a:pt x="0" y="8590"/>
                </a:lnTo>
                <a:lnTo>
                  <a:pt x="45815" y="37225"/>
                </a:lnTo>
                <a:lnTo>
                  <a:pt x="37225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1" name="object 16121"/>
          <p:cNvSpPr/>
          <p:nvPr/>
        </p:nvSpPr>
        <p:spPr>
          <a:xfrm>
            <a:off x="4903253" y="11670638"/>
            <a:ext cx="46355" cy="37465"/>
          </a:xfrm>
          <a:custGeom>
            <a:avLst/>
            <a:gdLst/>
            <a:ahLst/>
            <a:cxnLst/>
            <a:rect l="l" t="t" r="r" b="b"/>
            <a:pathLst>
              <a:path w="46354" h="37465">
                <a:moveTo>
                  <a:pt x="0" y="0"/>
                </a:moveTo>
                <a:lnTo>
                  <a:pt x="45815" y="28634"/>
                </a:lnTo>
                <a:lnTo>
                  <a:pt x="8590" y="368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2" name="object 16122"/>
          <p:cNvSpPr/>
          <p:nvPr/>
        </p:nvSpPr>
        <p:spPr>
          <a:xfrm>
            <a:off x="4903253" y="11662048"/>
            <a:ext cx="46355" cy="45720"/>
          </a:xfrm>
          <a:custGeom>
            <a:avLst/>
            <a:gdLst/>
            <a:ahLst/>
            <a:cxnLst/>
            <a:rect l="l" t="t" r="r" b="b"/>
            <a:pathLst>
              <a:path w="46354" h="45720">
                <a:moveTo>
                  <a:pt x="37225" y="0"/>
                </a:moveTo>
                <a:lnTo>
                  <a:pt x="8590" y="45457"/>
                </a:lnTo>
                <a:lnTo>
                  <a:pt x="45815" y="37225"/>
                </a:lnTo>
                <a:lnTo>
                  <a:pt x="37225" y="0"/>
                </a:lnTo>
                <a:lnTo>
                  <a:pt x="0" y="8590"/>
                </a:lnTo>
                <a:lnTo>
                  <a:pt x="8590" y="454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3" name="object 16123"/>
          <p:cNvSpPr/>
          <p:nvPr/>
        </p:nvSpPr>
        <p:spPr>
          <a:xfrm>
            <a:off x="5011349" y="1205363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21476" y="12169"/>
                </a:moveTo>
                <a:lnTo>
                  <a:pt x="0" y="4295"/>
                </a:lnTo>
                <a:lnTo>
                  <a:pt x="18612" y="0"/>
                </a:lnTo>
                <a:lnTo>
                  <a:pt x="21476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4" name="object 16124"/>
          <p:cNvSpPr/>
          <p:nvPr/>
        </p:nvSpPr>
        <p:spPr>
          <a:xfrm>
            <a:off x="4992737" y="12057926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2863" y="16465"/>
                </a:moveTo>
                <a:lnTo>
                  <a:pt x="0" y="4295"/>
                </a:lnTo>
                <a:lnTo>
                  <a:pt x="18612" y="0"/>
                </a:lnTo>
                <a:lnTo>
                  <a:pt x="2863" y="164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5" name="object 16125"/>
          <p:cNvSpPr/>
          <p:nvPr/>
        </p:nvSpPr>
        <p:spPr>
          <a:xfrm>
            <a:off x="5011349" y="12041103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18612" y="12527"/>
                </a:moveTo>
                <a:lnTo>
                  <a:pt x="0" y="16823"/>
                </a:lnTo>
                <a:lnTo>
                  <a:pt x="15749" y="0"/>
                </a:lnTo>
                <a:lnTo>
                  <a:pt x="18612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6" name="object 16126"/>
          <p:cNvSpPr/>
          <p:nvPr/>
        </p:nvSpPr>
        <p:spPr>
          <a:xfrm>
            <a:off x="4990231" y="12049693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21118" y="8232"/>
                </a:moveTo>
                <a:lnTo>
                  <a:pt x="2505" y="12527"/>
                </a:lnTo>
                <a:lnTo>
                  <a:pt x="0" y="0"/>
                </a:lnTo>
                <a:lnTo>
                  <a:pt x="21118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7" name="object 16127"/>
          <p:cNvSpPr/>
          <p:nvPr/>
        </p:nvSpPr>
        <p:spPr>
          <a:xfrm>
            <a:off x="4990231" y="12041103"/>
            <a:ext cx="43180" cy="33655"/>
          </a:xfrm>
          <a:custGeom>
            <a:avLst/>
            <a:gdLst/>
            <a:ahLst/>
            <a:cxnLst/>
            <a:rect l="l" t="t" r="r" b="b"/>
            <a:pathLst>
              <a:path w="43179" h="33654">
                <a:moveTo>
                  <a:pt x="5369" y="33288"/>
                </a:moveTo>
                <a:lnTo>
                  <a:pt x="36867" y="0"/>
                </a:lnTo>
                <a:lnTo>
                  <a:pt x="0" y="8590"/>
                </a:lnTo>
                <a:lnTo>
                  <a:pt x="5369" y="33288"/>
                </a:lnTo>
                <a:lnTo>
                  <a:pt x="42594" y="24697"/>
                </a:lnTo>
                <a:lnTo>
                  <a:pt x="3686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8" name="object 16128"/>
          <p:cNvSpPr/>
          <p:nvPr/>
        </p:nvSpPr>
        <p:spPr>
          <a:xfrm>
            <a:off x="4990231" y="12049693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79" h="16509">
                <a:moveTo>
                  <a:pt x="0" y="0"/>
                </a:moveTo>
                <a:lnTo>
                  <a:pt x="42594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9" name="object 16129"/>
          <p:cNvSpPr/>
          <p:nvPr/>
        </p:nvSpPr>
        <p:spPr>
          <a:xfrm>
            <a:off x="6319607" y="11338115"/>
            <a:ext cx="45720" cy="37465"/>
          </a:xfrm>
          <a:custGeom>
            <a:avLst/>
            <a:gdLst/>
            <a:ahLst/>
            <a:cxnLst/>
            <a:rect l="l" t="t" r="r" b="b"/>
            <a:pathLst>
              <a:path w="45720" h="37465">
                <a:moveTo>
                  <a:pt x="37225" y="0"/>
                </a:moveTo>
                <a:lnTo>
                  <a:pt x="0" y="8590"/>
                </a:lnTo>
                <a:lnTo>
                  <a:pt x="45457" y="37225"/>
                </a:lnTo>
                <a:lnTo>
                  <a:pt x="37225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0" name="object 16130"/>
          <p:cNvSpPr/>
          <p:nvPr/>
        </p:nvSpPr>
        <p:spPr>
          <a:xfrm>
            <a:off x="6319607" y="11346706"/>
            <a:ext cx="45720" cy="37465"/>
          </a:xfrm>
          <a:custGeom>
            <a:avLst/>
            <a:gdLst/>
            <a:ahLst/>
            <a:cxnLst/>
            <a:rect l="l" t="t" r="r" b="b"/>
            <a:pathLst>
              <a:path w="45720" h="37465">
                <a:moveTo>
                  <a:pt x="0" y="0"/>
                </a:moveTo>
                <a:lnTo>
                  <a:pt x="45457" y="28634"/>
                </a:lnTo>
                <a:lnTo>
                  <a:pt x="8590" y="368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1" name="object 16131"/>
          <p:cNvSpPr/>
          <p:nvPr/>
        </p:nvSpPr>
        <p:spPr>
          <a:xfrm>
            <a:off x="6319607" y="1133811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37225" y="0"/>
                </a:moveTo>
                <a:lnTo>
                  <a:pt x="8590" y="45457"/>
                </a:lnTo>
                <a:lnTo>
                  <a:pt x="45457" y="37225"/>
                </a:lnTo>
                <a:lnTo>
                  <a:pt x="37225" y="0"/>
                </a:lnTo>
                <a:lnTo>
                  <a:pt x="0" y="8590"/>
                </a:lnTo>
                <a:lnTo>
                  <a:pt x="8590" y="454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2" name="object 16132"/>
          <p:cNvSpPr/>
          <p:nvPr/>
        </p:nvSpPr>
        <p:spPr>
          <a:xfrm>
            <a:off x="6427704" y="11729698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21476" y="12527"/>
                </a:moveTo>
                <a:lnTo>
                  <a:pt x="0" y="4295"/>
                </a:lnTo>
                <a:lnTo>
                  <a:pt x="18612" y="0"/>
                </a:lnTo>
                <a:lnTo>
                  <a:pt x="21476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3" name="object 16133"/>
          <p:cNvSpPr/>
          <p:nvPr/>
        </p:nvSpPr>
        <p:spPr>
          <a:xfrm>
            <a:off x="6409091" y="11733993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2863" y="16465"/>
                </a:moveTo>
                <a:lnTo>
                  <a:pt x="0" y="4295"/>
                </a:lnTo>
                <a:lnTo>
                  <a:pt x="18612" y="0"/>
                </a:lnTo>
                <a:lnTo>
                  <a:pt x="2863" y="164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4" name="object 16134"/>
          <p:cNvSpPr/>
          <p:nvPr/>
        </p:nvSpPr>
        <p:spPr>
          <a:xfrm>
            <a:off x="6427704" y="11717170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18612" y="12527"/>
                </a:moveTo>
                <a:lnTo>
                  <a:pt x="0" y="16823"/>
                </a:lnTo>
                <a:lnTo>
                  <a:pt x="15749" y="0"/>
                </a:lnTo>
                <a:lnTo>
                  <a:pt x="18612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5" name="object 16135"/>
          <p:cNvSpPr/>
          <p:nvPr/>
        </p:nvSpPr>
        <p:spPr>
          <a:xfrm>
            <a:off x="6406228" y="11725761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21476" y="8232"/>
                </a:moveTo>
                <a:lnTo>
                  <a:pt x="2863" y="12527"/>
                </a:lnTo>
                <a:lnTo>
                  <a:pt x="0" y="0"/>
                </a:lnTo>
                <a:lnTo>
                  <a:pt x="21476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6" name="object 16136"/>
          <p:cNvSpPr/>
          <p:nvPr/>
        </p:nvSpPr>
        <p:spPr>
          <a:xfrm>
            <a:off x="6406228" y="11717170"/>
            <a:ext cx="43180" cy="33655"/>
          </a:xfrm>
          <a:custGeom>
            <a:avLst/>
            <a:gdLst/>
            <a:ahLst/>
            <a:cxnLst/>
            <a:rect l="l" t="t" r="r" b="b"/>
            <a:pathLst>
              <a:path w="43179" h="33654">
                <a:moveTo>
                  <a:pt x="5726" y="33288"/>
                </a:moveTo>
                <a:lnTo>
                  <a:pt x="37225" y="0"/>
                </a:lnTo>
                <a:lnTo>
                  <a:pt x="0" y="8590"/>
                </a:lnTo>
                <a:lnTo>
                  <a:pt x="5726" y="33288"/>
                </a:lnTo>
                <a:lnTo>
                  <a:pt x="42952" y="25055"/>
                </a:lnTo>
                <a:lnTo>
                  <a:pt x="3722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7" name="object 16137"/>
          <p:cNvSpPr/>
          <p:nvPr/>
        </p:nvSpPr>
        <p:spPr>
          <a:xfrm>
            <a:off x="6406228" y="11725761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79" h="16509">
                <a:moveTo>
                  <a:pt x="0" y="0"/>
                </a:moveTo>
                <a:lnTo>
                  <a:pt x="42952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8" name="object 16138"/>
          <p:cNvSpPr/>
          <p:nvPr/>
        </p:nvSpPr>
        <p:spPr>
          <a:xfrm>
            <a:off x="7762807" y="10199161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5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9" name="object 16139"/>
          <p:cNvSpPr/>
          <p:nvPr/>
        </p:nvSpPr>
        <p:spPr>
          <a:xfrm>
            <a:off x="7757438" y="10217416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0" name="object 16140"/>
          <p:cNvSpPr/>
          <p:nvPr/>
        </p:nvSpPr>
        <p:spPr>
          <a:xfrm>
            <a:off x="7756006" y="10195582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1" name="object 16141"/>
          <p:cNvSpPr/>
          <p:nvPr/>
        </p:nvSpPr>
        <p:spPr>
          <a:xfrm>
            <a:off x="7745269" y="10217416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5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2" name="object 16142"/>
          <p:cNvSpPr/>
          <p:nvPr/>
        </p:nvSpPr>
        <p:spPr>
          <a:xfrm>
            <a:off x="7745269" y="10195582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3" name="object 16143"/>
          <p:cNvSpPr/>
          <p:nvPr/>
        </p:nvSpPr>
        <p:spPr>
          <a:xfrm>
            <a:off x="7745269" y="10202741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4" name="object 16144"/>
          <p:cNvSpPr/>
          <p:nvPr/>
        </p:nvSpPr>
        <p:spPr>
          <a:xfrm>
            <a:off x="8518053" y="10830204"/>
            <a:ext cx="45720" cy="37465"/>
          </a:xfrm>
          <a:custGeom>
            <a:avLst/>
            <a:gdLst/>
            <a:ahLst/>
            <a:cxnLst/>
            <a:rect l="l" t="t" r="r" b="b"/>
            <a:pathLst>
              <a:path w="45720" h="37465">
                <a:moveTo>
                  <a:pt x="37225" y="0"/>
                </a:moveTo>
                <a:lnTo>
                  <a:pt x="0" y="8232"/>
                </a:lnTo>
                <a:lnTo>
                  <a:pt x="45457" y="36867"/>
                </a:lnTo>
                <a:lnTo>
                  <a:pt x="37225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5" name="object 16145"/>
          <p:cNvSpPr/>
          <p:nvPr/>
        </p:nvSpPr>
        <p:spPr>
          <a:xfrm>
            <a:off x="8518053" y="10838436"/>
            <a:ext cx="45720" cy="37465"/>
          </a:xfrm>
          <a:custGeom>
            <a:avLst/>
            <a:gdLst/>
            <a:ahLst/>
            <a:cxnLst/>
            <a:rect l="l" t="t" r="r" b="b"/>
            <a:pathLst>
              <a:path w="45720" h="37465">
                <a:moveTo>
                  <a:pt x="0" y="0"/>
                </a:moveTo>
                <a:lnTo>
                  <a:pt x="45457" y="28634"/>
                </a:lnTo>
                <a:lnTo>
                  <a:pt x="8590" y="372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6" name="object 16146"/>
          <p:cNvSpPr/>
          <p:nvPr/>
        </p:nvSpPr>
        <p:spPr>
          <a:xfrm>
            <a:off x="8518053" y="1083020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37225" y="0"/>
                </a:moveTo>
                <a:lnTo>
                  <a:pt x="8590" y="45457"/>
                </a:lnTo>
                <a:lnTo>
                  <a:pt x="45457" y="36867"/>
                </a:lnTo>
                <a:lnTo>
                  <a:pt x="37225" y="0"/>
                </a:lnTo>
                <a:lnTo>
                  <a:pt x="0" y="8232"/>
                </a:lnTo>
                <a:lnTo>
                  <a:pt x="8590" y="454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7" name="object 16147"/>
          <p:cNvSpPr/>
          <p:nvPr/>
        </p:nvSpPr>
        <p:spPr>
          <a:xfrm>
            <a:off x="8627224" y="11224292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118" y="12527"/>
                </a:moveTo>
                <a:lnTo>
                  <a:pt x="0" y="4295"/>
                </a:lnTo>
                <a:lnTo>
                  <a:pt x="18254" y="0"/>
                </a:lnTo>
                <a:lnTo>
                  <a:pt x="21118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8" name="object 16148"/>
          <p:cNvSpPr/>
          <p:nvPr/>
        </p:nvSpPr>
        <p:spPr>
          <a:xfrm>
            <a:off x="8608611" y="11228587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2863" y="16823"/>
                </a:moveTo>
                <a:lnTo>
                  <a:pt x="0" y="4295"/>
                </a:lnTo>
                <a:lnTo>
                  <a:pt x="18612" y="0"/>
                </a:lnTo>
                <a:lnTo>
                  <a:pt x="2863" y="168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9" name="object 16149"/>
          <p:cNvSpPr/>
          <p:nvPr/>
        </p:nvSpPr>
        <p:spPr>
          <a:xfrm>
            <a:off x="8627224" y="11212122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5" h="16509">
                <a:moveTo>
                  <a:pt x="18254" y="12169"/>
                </a:moveTo>
                <a:lnTo>
                  <a:pt x="0" y="16465"/>
                </a:lnTo>
                <a:lnTo>
                  <a:pt x="15749" y="0"/>
                </a:lnTo>
                <a:lnTo>
                  <a:pt x="18254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0" name="object 16150"/>
          <p:cNvSpPr/>
          <p:nvPr/>
        </p:nvSpPr>
        <p:spPr>
          <a:xfrm>
            <a:off x="8605748" y="11220354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476" y="8232"/>
                </a:moveTo>
                <a:lnTo>
                  <a:pt x="2863" y="12527"/>
                </a:lnTo>
                <a:lnTo>
                  <a:pt x="0" y="0"/>
                </a:lnTo>
                <a:lnTo>
                  <a:pt x="21476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1" name="object 16151"/>
          <p:cNvSpPr/>
          <p:nvPr/>
        </p:nvSpPr>
        <p:spPr>
          <a:xfrm>
            <a:off x="8605748" y="11212122"/>
            <a:ext cx="43180" cy="33655"/>
          </a:xfrm>
          <a:custGeom>
            <a:avLst/>
            <a:gdLst/>
            <a:ahLst/>
            <a:cxnLst/>
            <a:rect l="l" t="t" r="r" b="b"/>
            <a:pathLst>
              <a:path w="43179" h="33654">
                <a:moveTo>
                  <a:pt x="5726" y="33288"/>
                </a:moveTo>
                <a:lnTo>
                  <a:pt x="37225" y="0"/>
                </a:lnTo>
                <a:lnTo>
                  <a:pt x="0" y="8232"/>
                </a:lnTo>
                <a:lnTo>
                  <a:pt x="5726" y="33288"/>
                </a:lnTo>
                <a:lnTo>
                  <a:pt x="42594" y="24697"/>
                </a:lnTo>
                <a:lnTo>
                  <a:pt x="3722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2" name="object 16152"/>
          <p:cNvSpPr/>
          <p:nvPr/>
        </p:nvSpPr>
        <p:spPr>
          <a:xfrm>
            <a:off x="8605748" y="11220354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79" h="16509">
                <a:moveTo>
                  <a:pt x="0" y="0"/>
                </a:moveTo>
                <a:lnTo>
                  <a:pt x="42594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3" name="object 16153"/>
          <p:cNvSpPr/>
          <p:nvPr/>
        </p:nvSpPr>
        <p:spPr>
          <a:xfrm>
            <a:off x="10074719" y="10472625"/>
            <a:ext cx="46355" cy="37465"/>
          </a:xfrm>
          <a:custGeom>
            <a:avLst/>
            <a:gdLst/>
            <a:ahLst/>
            <a:cxnLst/>
            <a:rect l="l" t="t" r="r" b="b"/>
            <a:pathLst>
              <a:path w="46354" h="37465">
                <a:moveTo>
                  <a:pt x="37225" y="0"/>
                </a:moveTo>
                <a:lnTo>
                  <a:pt x="0" y="8590"/>
                </a:lnTo>
                <a:lnTo>
                  <a:pt x="45815" y="37225"/>
                </a:lnTo>
                <a:lnTo>
                  <a:pt x="37225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4" name="object 16154"/>
          <p:cNvSpPr/>
          <p:nvPr/>
        </p:nvSpPr>
        <p:spPr>
          <a:xfrm>
            <a:off x="10074719" y="10481216"/>
            <a:ext cx="46355" cy="37465"/>
          </a:xfrm>
          <a:custGeom>
            <a:avLst/>
            <a:gdLst/>
            <a:ahLst/>
            <a:cxnLst/>
            <a:rect l="l" t="t" r="r" b="b"/>
            <a:pathLst>
              <a:path w="46354" h="37465">
                <a:moveTo>
                  <a:pt x="0" y="0"/>
                </a:moveTo>
                <a:lnTo>
                  <a:pt x="45815" y="28634"/>
                </a:lnTo>
                <a:lnTo>
                  <a:pt x="8590" y="368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5" name="object 16155"/>
          <p:cNvSpPr/>
          <p:nvPr/>
        </p:nvSpPr>
        <p:spPr>
          <a:xfrm>
            <a:off x="10074719" y="10472625"/>
            <a:ext cx="46355" cy="45720"/>
          </a:xfrm>
          <a:custGeom>
            <a:avLst/>
            <a:gdLst/>
            <a:ahLst/>
            <a:cxnLst/>
            <a:rect l="l" t="t" r="r" b="b"/>
            <a:pathLst>
              <a:path w="46354" h="45720">
                <a:moveTo>
                  <a:pt x="37225" y="0"/>
                </a:moveTo>
                <a:lnTo>
                  <a:pt x="8590" y="45457"/>
                </a:lnTo>
                <a:lnTo>
                  <a:pt x="45815" y="37225"/>
                </a:lnTo>
                <a:lnTo>
                  <a:pt x="37225" y="0"/>
                </a:lnTo>
                <a:lnTo>
                  <a:pt x="0" y="8590"/>
                </a:lnTo>
                <a:lnTo>
                  <a:pt x="8590" y="454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6" name="object 16156"/>
          <p:cNvSpPr/>
          <p:nvPr/>
        </p:nvSpPr>
        <p:spPr>
          <a:xfrm>
            <a:off x="10184248" y="10868145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476" y="12527"/>
                </a:moveTo>
                <a:lnTo>
                  <a:pt x="0" y="4295"/>
                </a:lnTo>
                <a:lnTo>
                  <a:pt x="18612" y="0"/>
                </a:lnTo>
                <a:lnTo>
                  <a:pt x="21476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7" name="object 16157"/>
          <p:cNvSpPr/>
          <p:nvPr/>
        </p:nvSpPr>
        <p:spPr>
          <a:xfrm>
            <a:off x="10165635" y="10872440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2863" y="16465"/>
                </a:moveTo>
                <a:lnTo>
                  <a:pt x="0" y="4295"/>
                </a:lnTo>
                <a:lnTo>
                  <a:pt x="18612" y="0"/>
                </a:lnTo>
                <a:lnTo>
                  <a:pt x="2863" y="164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8" name="object 16158"/>
          <p:cNvSpPr/>
          <p:nvPr/>
        </p:nvSpPr>
        <p:spPr>
          <a:xfrm>
            <a:off x="10184248" y="10855975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8612" y="12169"/>
                </a:moveTo>
                <a:lnTo>
                  <a:pt x="0" y="16465"/>
                </a:lnTo>
                <a:lnTo>
                  <a:pt x="15749" y="0"/>
                </a:lnTo>
                <a:lnTo>
                  <a:pt x="18612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9" name="object 16159"/>
          <p:cNvSpPr/>
          <p:nvPr/>
        </p:nvSpPr>
        <p:spPr>
          <a:xfrm>
            <a:off x="10162771" y="10864208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476" y="8232"/>
                </a:moveTo>
                <a:lnTo>
                  <a:pt x="2863" y="12527"/>
                </a:lnTo>
                <a:lnTo>
                  <a:pt x="0" y="0"/>
                </a:lnTo>
                <a:lnTo>
                  <a:pt x="21476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0" name="object 16160"/>
          <p:cNvSpPr/>
          <p:nvPr/>
        </p:nvSpPr>
        <p:spPr>
          <a:xfrm>
            <a:off x="10162771" y="10855975"/>
            <a:ext cx="43180" cy="33020"/>
          </a:xfrm>
          <a:custGeom>
            <a:avLst/>
            <a:gdLst/>
            <a:ahLst/>
            <a:cxnLst/>
            <a:rect l="l" t="t" r="r" b="b"/>
            <a:pathLst>
              <a:path w="43179" h="33020">
                <a:moveTo>
                  <a:pt x="5726" y="32930"/>
                </a:moveTo>
                <a:lnTo>
                  <a:pt x="37225" y="0"/>
                </a:lnTo>
                <a:lnTo>
                  <a:pt x="0" y="8232"/>
                </a:lnTo>
                <a:lnTo>
                  <a:pt x="5726" y="32930"/>
                </a:lnTo>
                <a:lnTo>
                  <a:pt x="42952" y="24697"/>
                </a:lnTo>
                <a:lnTo>
                  <a:pt x="3722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1" name="object 16161"/>
          <p:cNvSpPr/>
          <p:nvPr/>
        </p:nvSpPr>
        <p:spPr>
          <a:xfrm>
            <a:off x="10162771" y="10864208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79" h="16509">
                <a:moveTo>
                  <a:pt x="0" y="0"/>
                </a:moveTo>
                <a:lnTo>
                  <a:pt x="42952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2" name="object 16162"/>
          <p:cNvSpPr/>
          <p:nvPr/>
        </p:nvSpPr>
        <p:spPr>
          <a:xfrm>
            <a:off x="11531162" y="10138312"/>
            <a:ext cx="45720" cy="37465"/>
          </a:xfrm>
          <a:custGeom>
            <a:avLst/>
            <a:gdLst/>
            <a:ahLst/>
            <a:cxnLst/>
            <a:rect l="l" t="t" r="r" b="b"/>
            <a:pathLst>
              <a:path w="45720" h="37465">
                <a:moveTo>
                  <a:pt x="37225" y="0"/>
                </a:moveTo>
                <a:lnTo>
                  <a:pt x="0" y="8590"/>
                </a:lnTo>
                <a:lnTo>
                  <a:pt x="45457" y="36867"/>
                </a:lnTo>
                <a:lnTo>
                  <a:pt x="37225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3" name="object 16163"/>
          <p:cNvSpPr/>
          <p:nvPr/>
        </p:nvSpPr>
        <p:spPr>
          <a:xfrm>
            <a:off x="11531162" y="10146903"/>
            <a:ext cx="45720" cy="37465"/>
          </a:xfrm>
          <a:custGeom>
            <a:avLst/>
            <a:gdLst/>
            <a:ahLst/>
            <a:cxnLst/>
            <a:rect l="l" t="t" r="r" b="b"/>
            <a:pathLst>
              <a:path w="45720" h="37465">
                <a:moveTo>
                  <a:pt x="0" y="0"/>
                </a:moveTo>
                <a:lnTo>
                  <a:pt x="45457" y="28276"/>
                </a:lnTo>
                <a:lnTo>
                  <a:pt x="8590" y="368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4" name="object 16164"/>
          <p:cNvSpPr/>
          <p:nvPr/>
        </p:nvSpPr>
        <p:spPr>
          <a:xfrm>
            <a:off x="11531162" y="101383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37225" y="0"/>
                </a:moveTo>
                <a:lnTo>
                  <a:pt x="8590" y="45457"/>
                </a:lnTo>
                <a:lnTo>
                  <a:pt x="45457" y="36867"/>
                </a:lnTo>
                <a:lnTo>
                  <a:pt x="37225" y="0"/>
                </a:lnTo>
                <a:lnTo>
                  <a:pt x="0" y="8590"/>
                </a:lnTo>
                <a:lnTo>
                  <a:pt x="8590" y="454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5" name="object 16165"/>
          <p:cNvSpPr/>
          <p:nvPr/>
        </p:nvSpPr>
        <p:spPr>
          <a:xfrm>
            <a:off x="11640691" y="10533832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118" y="12527"/>
                </a:moveTo>
                <a:lnTo>
                  <a:pt x="0" y="4295"/>
                </a:lnTo>
                <a:lnTo>
                  <a:pt x="18254" y="0"/>
                </a:lnTo>
                <a:lnTo>
                  <a:pt x="21118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6" name="object 16166"/>
          <p:cNvSpPr/>
          <p:nvPr/>
        </p:nvSpPr>
        <p:spPr>
          <a:xfrm>
            <a:off x="11622078" y="10538128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2863" y="16465"/>
                </a:moveTo>
                <a:lnTo>
                  <a:pt x="0" y="4295"/>
                </a:lnTo>
                <a:lnTo>
                  <a:pt x="18612" y="0"/>
                </a:lnTo>
                <a:lnTo>
                  <a:pt x="2863" y="164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7" name="object 16167"/>
          <p:cNvSpPr/>
          <p:nvPr/>
        </p:nvSpPr>
        <p:spPr>
          <a:xfrm>
            <a:off x="11640691" y="10521305"/>
            <a:ext cx="18415" cy="17145"/>
          </a:xfrm>
          <a:custGeom>
            <a:avLst/>
            <a:gdLst/>
            <a:ahLst/>
            <a:cxnLst/>
            <a:rect l="l" t="t" r="r" b="b"/>
            <a:pathLst>
              <a:path w="18415" h="17145">
                <a:moveTo>
                  <a:pt x="18254" y="12527"/>
                </a:moveTo>
                <a:lnTo>
                  <a:pt x="0" y="16823"/>
                </a:lnTo>
                <a:lnTo>
                  <a:pt x="15391" y="0"/>
                </a:lnTo>
                <a:lnTo>
                  <a:pt x="18254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8" name="object 16168"/>
          <p:cNvSpPr/>
          <p:nvPr/>
        </p:nvSpPr>
        <p:spPr>
          <a:xfrm>
            <a:off x="11619215" y="10529895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476" y="8232"/>
                </a:moveTo>
                <a:lnTo>
                  <a:pt x="2863" y="12527"/>
                </a:lnTo>
                <a:lnTo>
                  <a:pt x="0" y="0"/>
                </a:lnTo>
                <a:lnTo>
                  <a:pt x="21476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9" name="object 16169"/>
          <p:cNvSpPr/>
          <p:nvPr/>
        </p:nvSpPr>
        <p:spPr>
          <a:xfrm>
            <a:off x="11619215" y="10521305"/>
            <a:ext cx="43180" cy="33655"/>
          </a:xfrm>
          <a:custGeom>
            <a:avLst/>
            <a:gdLst/>
            <a:ahLst/>
            <a:cxnLst/>
            <a:rect l="l" t="t" r="r" b="b"/>
            <a:pathLst>
              <a:path w="43179" h="33654">
                <a:moveTo>
                  <a:pt x="5726" y="33288"/>
                </a:moveTo>
                <a:lnTo>
                  <a:pt x="36867" y="0"/>
                </a:lnTo>
                <a:lnTo>
                  <a:pt x="0" y="8590"/>
                </a:lnTo>
                <a:lnTo>
                  <a:pt x="5726" y="33288"/>
                </a:lnTo>
                <a:lnTo>
                  <a:pt x="42594" y="25055"/>
                </a:lnTo>
                <a:lnTo>
                  <a:pt x="3686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0" name="object 16170"/>
          <p:cNvSpPr/>
          <p:nvPr/>
        </p:nvSpPr>
        <p:spPr>
          <a:xfrm>
            <a:off x="11619215" y="10529895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79" h="16509">
                <a:moveTo>
                  <a:pt x="0" y="0"/>
                </a:moveTo>
                <a:lnTo>
                  <a:pt x="42594" y="1646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1" name="object 16171"/>
          <p:cNvSpPr/>
          <p:nvPr/>
        </p:nvSpPr>
        <p:spPr>
          <a:xfrm>
            <a:off x="12935705" y="9815811"/>
            <a:ext cx="46355" cy="37465"/>
          </a:xfrm>
          <a:custGeom>
            <a:avLst/>
            <a:gdLst/>
            <a:ahLst/>
            <a:cxnLst/>
            <a:rect l="l" t="t" r="r" b="b"/>
            <a:pathLst>
              <a:path w="46354" h="37465">
                <a:moveTo>
                  <a:pt x="37225" y="0"/>
                </a:moveTo>
                <a:lnTo>
                  <a:pt x="0" y="8232"/>
                </a:lnTo>
                <a:lnTo>
                  <a:pt x="45815" y="36867"/>
                </a:lnTo>
                <a:lnTo>
                  <a:pt x="37225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2" name="object 16172"/>
          <p:cNvSpPr/>
          <p:nvPr/>
        </p:nvSpPr>
        <p:spPr>
          <a:xfrm>
            <a:off x="12935705" y="9824044"/>
            <a:ext cx="46355" cy="37465"/>
          </a:xfrm>
          <a:custGeom>
            <a:avLst/>
            <a:gdLst/>
            <a:ahLst/>
            <a:cxnLst/>
            <a:rect l="l" t="t" r="r" b="b"/>
            <a:pathLst>
              <a:path w="46354" h="37465">
                <a:moveTo>
                  <a:pt x="0" y="0"/>
                </a:moveTo>
                <a:lnTo>
                  <a:pt x="45815" y="28634"/>
                </a:lnTo>
                <a:lnTo>
                  <a:pt x="8590" y="372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3" name="object 16173"/>
          <p:cNvSpPr/>
          <p:nvPr/>
        </p:nvSpPr>
        <p:spPr>
          <a:xfrm>
            <a:off x="12935705" y="9815811"/>
            <a:ext cx="46355" cy="45720"/>
          </a:xfrm>
          <a:custGeom>
            <a:avLst/>
            <a:gdLst/>
            <a:ahLst/>
            <a:cxnLst/>
            <a:rect l="l" t="t" r="r" b="b"/>
            <a:pathLst>
              <a:path w="46354" h="45720">
                <a:moveTo>
                  <a:pt x="37225" y="0"/>
                </a:moveTo>
                <a:lnTo>
                  <a:pt x="8590" y="45457"/>
                </a:lnTo>
                <a:lnTo>
                  <a:pt x="45815" y="36867"/>
                </a:lnTo>
                <a:lnTo>
                  <a:pt x="37225" y="0"/>
                </a:lnTo>
                <a:lnTo>
                  <a:pt x="0" y="8232"/>
                </a:lnTo>
                <a:lnTo>
                  <a:pt x="8590" y="454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4" name="object 16174"/>
          <p:cNvSpPr/>
          <p:nvPr/>
        </p:nvSpPr>
        <p:spPr>
          <a:xfrm>
            <a:off x="13045234" y="10211331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476" y="12169"/>
                </a:moveTo>
                <a:lnTo>
                  <a:pt x="0" y="4295"/>
                </a:lnTo>
                <a:lnTo>
                  <a:pt x="18612" y="0"/>
                </a:lnTo>
                <a:lnTo>
                  <a:pt x="21476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5" name="object 16175"/>
          <p:cNvSpPr/>
          <p:nvPr/>
        </p:nvSpPr>
        <p:spPr>
          <a:xfrm>
            <a:off x="13026621" y="10215626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2863" y="16465"/>
                </a:moveTo>
                <a:lnTo>
                  <a:pt x="0" y="4295"/>
                </a:lnTo>
                <a:lnTo>
                  <a:pt x="18612" y="0"/>
                </a:lnTo>
                <a:lnTo>
                  <a:pt x="2863" y="164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6" name="object 16176"/>
          <p:cNvSpPr/>
          <p:nvPr/>
        </p:nvSpPr>
        <p:spPr>
          <a:xfrm>
            <a:off x="13045234" y="10198803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18612" y="12527"/>
                </a:moveTo>
                <a:lnTo>
                  <a:pt x="0" y="16823"/>
                </a:lnTo>
                <a:lnTo>
                  <a:pt x="15749" y="0"/>
                </a:lnTo>
                <a:lnTo>
                  <a:pt x="18612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7" name="object 16177"/>
          <p:cNvSpPr/>
          <p:nvPr/>
        </p:nvSpPr>
        <p:spPr>
          <a:xfrm>
            <a:off x="13023758" y="10207394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476" y="8232"/>
                </a:moveTo>
                <a:lnTo>
                  <a:pt x="2863" y="12527"/>
                </a:lnTo>
                <a:lnTo>
                  <a:pt x="0" y="0"/>
                </a:lnTo>
                <a:lnTo>
                  <a:pt x="21476" y="8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8" name="object 16178"/>
          <p:cNvSpPr/>
          <p:nvPr/>
        </p:nvSpPr>
        <p:spPr>
          <a:xfrm>
            <a:off x="13023758" y="10198803"/>
            <a:ext cx="43180" cy="33655"/>
          </a:xfrm>
          <a:custGeom>
            <a:avLst/>
            <a:gdLst/>
            <a:ahLst/>
            <a:cxnLst/>
            <a:rect l="l" t="t" r="r" b="b"/>
            <a:pathLst>
              <a:path w="43180" h="33654">
                <a:moveTo>
                  <a:pt x="5726" y="33288"/>
                </a:moveTo>
                <a:lnTo>
                  <a:pt x="37225" y="0"/>
                </a:lnTo>
                <a:lnTo>
                  <a:pt x="0" y="8590"/>
                </a:lnTo>
                <a:lnTo>
                  <a:pt x="5726" y="33288"/>
                </a:lnTo>
                <a:lnTo>
                  <a:pt x="42952" y="24697"/>
                </a:lnTo>
                <a:lnTo>
                  <a:pt x="37225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9" name="object 16179"/>
          <p:cNvSpPr/>
          <p:nvPr/>
        </p:nvSpPr>
        <p:spPr>
          <a:xfrm>
            <a:off x="13023758" y="10207394"/>
            <a:ext cx="43180" cy="16510"/>
          </a:xfrm>
          <a:custGeom>
            <a:avLst/>
            <a:gdLst/>
            <a:ahLst/>
            <a:cxnLst/>
            <a:rect l="l" t="t" r="r" b="b"/>
            <a:pathLst>
              <a:path w="43180" h="16509">
                <a:moveTo>
                  <a:pt x="0" y="0"/>
                </a:moveTo>
                <a:lnTo>
                  <a:pt x="42952" y="1610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0" name="object 16180"/>
          <p:cNvSpPr/>
          <p:nvPr/>
        </p:nvSpPr>
        <p:spPr>
          <a:xfrm>
            <a:off x="12332582" y="8107381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3579" y="0"/>
                </a:moveTo>
                <a:lnTo>
                  <a:pt x="18254" y="17538"/>
                </a:lnTo>
                <a:lnTo>
                  <a:pt x="0" y="12169"/>
                </a:lnTo>
                <a:lnTo>
                  <a:pt x="35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1" name="object 16181"/>
          <p:cNvSpPr/>
          <p:nvPr/>
        </p:nvSpPr>
        <p:spPr>
          <a:xfrm>
            <a:off x="12350837" y="8118119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21834" y="0"/>
                </a:moveTo>
                <a:lnTo>
                  <a:pt x="18254" y="12169"/>
                </a:lnTo>
                <a:lnTo>
                  <a:pt x="0" y="6800"/>
                </a:lnTo>
                <a:lnTo>
                  <a:pt x="2183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2" name="object 16182"/>
          <p:cNvSpPr/>
          <p:nvPr/>
        </p:nvSpPr>
        <p:spPr>
          <a:xfrm>
            <a:off x="12329003" y="8119550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3579" y="0"/>
                </a:moveTo>
                <a:lnTo>
                  <a:pt x="21834" y="5369"/>
                </a:lnTo>
                <a:lnTo>
                  <a:pt x="0" y="12169"/>
                </a:lnTo>
                <a:lnTo>
                  <a:pt x="35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3" name="object 16183"/>
          <p:cNvSpPr/>
          <p:nvPr/>
        </p:nvSpPr>
        <p:spPr>
          <a:xfrm>
            <a:off x="12350837" y="8124920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0" y="0"/>
                </a:moveTo>
                <a:lnTo>
                  <a:pt x="18254" y="5369"/>
                </a:lnTo>
                <a:lnTo>
                  <a:pt x="15033" y="1753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4" name="object 16184"/>
          <p:cNvSpPr/>
          <p:nvPr/>
        </p:nvSpPr>
        <p:spPr>
          <a:xfrm>
            <a:off x="12329003" y="8107381"/>
            <a:ext cx="43815" cy="35560"/>
          </a:xfrm>
          <a:custGeom>
            <a:avLst/>
            <a:gdLst/>
            <a:ahLst/>
            <a:cxnLst/>
            <a:rect l="l" t="t" r="r" b="b"/>
            <a:pathLst>
              <a:path w="43815" h="35559">
                <a:moveTo>
                  <a:pt x="43668" y="10738"/>
                </a:moveTo>
                <a:lnTo>
                  <a:pt x="0" y="24339"/>
                </a:lnTo>
                <a:lnTo>
                  <a:pt x="36867" y="35077"/>
                </a:lnTo>
                <a:lnTo>
                  <a:pt x="43668" y="10738"/>
                </a:lnTo>
                <a:lnTo>
                  <a:pt x="7158" y="0"/>
                </a:lnTo>
                <a:lnTo>
                  <a:pt x="0" y="2433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5" name="object 16185"/>
          <p:cNvSpPr/>
          <p:nvPr/>
        </p:nvSpPr>
        <p:spPr>
          <a:xfrm>
            <a:off x="12336162" y="8107381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59">
                <a:moveTo>
                  <a:pt x="29708" y="35077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6" name="object 16186"/>
          <p:cNvSpPr/>
          <p:nvPr/>
        </p:nvSpPr>
        <p:spPr>
          <a:xfrm>
            <a:off x="13558156" y="9311121"/>
            <a:ext cx="47625" cy="36830"/>
          </a:xfrm>
          <a:custGeom>
            <a:avLst/>
            <a:gdLst/>
            <a:ahLst/>
            <a:cxnLst/>
            <a:rect l="l" t="t" r="r" b="b"/>
            <a:pathLst>
              <a:path w="47625" h="36829">
                <a:moveTo>
                  <a:pt x="10738" y="0"/>
                </a:moveTo>
                <a:lnTo>
                  <a:pt x="0" y="36509"/>
                </a:lnTo>
                <a:lnTo>
                  <a:pt x="47247" y="10738"/>
                </a:lnTo>
                <a:lnTo>
                  <a:pt x="10738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7" name="object 16187"/>
          <p:cNvSpPr/>
          <p:nvPr/>
        </p:nvSpPr>
        <p:spPr>
          <a:xfrm>
            <a:off x="13558156" y="9321859"/>
            <a:ext cx="47625" cy="36830"/>
          </a:xfrm>
          <a:custGeom>
            <a:avLst/>
            <a:gdLst/>
            <a:ahLst/>
            <a:cxnLst/>
            <a:rect l="l" t="t" r="r" b="b"/>
            <a:pathLst>
              <a:path w="47625" h="36829">
                <a:moveTo>
                  <a:pt x="0" y="25771"/>
                </a:moveTo>
                <a:lnTo>
                  <a:pt x="47247" y="0"/>
                </a:lnTo>
                <a:lnTo>
                  <a:pt x="36509" y="36509"/>
                </a:lnTo>
                <a:lnTo>
                  <a:pt x="0" y="25771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8" name="object 16188"/>
          <p:cNvSpPr/>
          <p:nvPr/>
        </p:nvSpPr>
        <p:spPr>
          <a:xfrm>
            <a:off x="13558156" y="93111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0738" y="0"/>
                </a:moveTo>
                <a:lnTo>
                  <a:pt x="36509" y="47247"/>
                </a:lnTo>
                <a:lnTo>
                  <a:pt x="47247" y="10738"/>
                </a:lnTo>
                <a:lnTo>
                  <a:pt x="10738" y="0"/>
                </a:lnTo>
                <a:lnTo>
                  <a:pt x="0" y="36509"/>
                </a:lnTo>
                <a:lnTo>
                  <a:pt x="36509" y="472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9" name="object 16189"/>
          <p:cNvSpPr/>
          <p:nvPr/>
        </p:nvSpPr>
        <p:spPr>
          <a:xfrm>
            <a:off x="14445124" y="7758751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0" y="18254"/>
                </a:moveTo>
                <a:lnTo>
                  <a:pt x="17538" y="3579"/>
                </a:lnTo>
                <a:lnTo>
                  <a:pt x="5369" y="0"/>
                </a:lnTo>
                <a:lnTo>
                  <a:pt x="0" y="18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0" name="object 16190"/>
          <p:cNvSpPr/>
          <p:nvPr/>
        </p:nvSpPr>
        <p:spPr>
          <a:xfrm>
            <a:off x="14445124" y="7758751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1" name="object 16191"/>
          <p:cNvSpPr/>
          <p:nvPr/>
        </p:nvSpPr>
        <p:spPr>
          <a:xfrm>
            <a:off x="14439754" y="7777005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0" y="18254"/>
                </a:moveTo>
                <a:lnTo>
                  <a:pt x="12169" y="21834"/>
                </a:lnTo>
                <a:lnTo>
                  <a:pt x="5369" y="0"/>
                </a:lnTo>
                <a:lnTo>
                  <a:pt x="0" y="18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2" name="object 16192"/>
          <p:cNvSpPr/>
          <p:nvPr/>
        </p:nvSpPr>
        <p:spPr>
          <a:xfrm>
            <a:off x="14439754" y="7777005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3" name="object 16193"/>
          <p:cNvSpPr/>
          <p:nvPr/>
        </p:nvSpPr>
        <p:spPr>
          <a:xfrm>
            <a:off x="14438323" y="7755171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0" y="0"/>
                </a:moveTo>
                <a:lnTo>
                  <a:pt x="6800" y="21834"/>
                </a:lnTo>
                <a:lnTo>
                  <a:pt x="12169" y="35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4" name="object 16194"/>
          <p:cNvSpPr/>
          <p:nvPr/>
        </p:nvSpPr>
        <p:spPr>
          <a:xfrm>
            <a:off x="14438323" y="7755171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5" name="object 16195"/>
          <p:cNvSpPr/>
          <p:nvPr/>
        </p:nvSpPr>
        <p:spPr>
          <a:xfrm>
            <a:off x="14427584" y="7777005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0" y="14675"/>
                </a:moveTo>
                <a:lnTo>
                  <a:pt x="12169" y="18254"/>
                </a:lnTo>
                <a:lnTo>
                  <a:pt x="17538" y="0"/>
                </a:lnTo>
                <a:lnTo>
                  <a:pt x="0" y="14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6" name="object 16196"/>
          <p:cNvSpPr/>
          <p:nvPr/>
        </p:nvSpPr>
        <p:spPr>
          <a:xfrm>
            <a:off x="14427584" y="7777005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7" name="object 16197"/>
          <p:cNvSpPr/>
          <p:nvPr/>
        </p:nvSpPr>
        <p:spPr>
          <a:xfrm>
            <a:off x="14427584" y="7755171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5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8" name="object 16198"/>
          <p:cNvSpPr/>
          <p:nvPr/>
        </p:nvSpPr>
        <p:spPr>
          <a:xfrm>
            <a:off x="14427584" y="7762330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9" name="object 16199"/>
          <p:cNvSpPr/>
          <p:nvPr/>
        </p:nvSpPr>
        <p:spPr>
          <a:xfrm>
            <a:off x="14049604" y="7646716"/>
            <a:ext cx="47625" cy="36830"/>
          </a:xfrm>
          <a:custGeom>
            <a:avLst/>
            <a:gdLst/>
            <a:ahLst/>
            <a:cxnLst/>
            <a:rect l="l" t="t" r="r" b="b"/>
            <a:pathLst>
              <a:path w="47625" h="36829">
                <a:moveTo>
                  <a:pt x="10738" y="0"/>
                </a:moveTo>
                <a:lnTo>
                  <a:pt x="0" y="36509"/>
                </a:lnTo>
                <a:lnTo>
                  <a:pt x="47247" y="10738"/>
                </a:lnTo>
                <a:lnTo>
                  <a:pt x="10738" y="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0" name="object 16200"/>
          <p:cNvSpPr/>
          <p:nvPr/>
        </p:nvSpPr>
        <p:spPr>
          <a:xfrm>
            <a:off x="14049604" y="7657455"/>
            <a:ext cx="47625" cy="36830"/>
          </a:xfrm>
          <a:custGeom>
            <a:avLst/>
            <a:gdLst/>
            <a:ahLst/>
            <a:cxnLst/>
            <a:rect l="l" t="t" r="r" b="b"/>
            <a:pathLst>
              <a:path w="47625" h="36829">
                <a:moveTo>
                  <a:pt x="0" y="25771"/>
                </a:moveTo>
                <a:lnTo>
                  <a:pt x="47247" y="0"/>
                </a:lnTo>
                <a:lnTo>
                  <a:pt x="36509" y="36509"/>
                </a:lnTo>
                <a:lnTo>
                  <a:pt x="0" y="25771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1" name="object 16201"/>
          <p:cNvSpPr/>
          <p:nvPr/>
        </p:nvSpPr>
        <p:spPr>
          <a:xfrm>
            <a:off x="14049604" y="76467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0738" y="0"/>
                </a:moveTo>
                <a:lnTo>
                  <a:pt x="36509" y="47247"/>
                </a:lnTo>
                <a:lnTo>
                  <a:pt x="47247" y="10738"/>
                </a:lnTo>
                <a:lnTo>
                  <a:pt x="10738" y="0"/>
                </a:lnTo>
                <a:lnTo>
                  <a:pt x="0" y="36509"/>
                </a:lnTo>
                <a:lnTo>
                  <a:pt x="36509" y="472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2" name="object 16202"/>
          <p:cNvSpPr/>
          <p:nvPr/>
        </p:nvSpPr>
        <p:spPr>
          <a:xfrm>
            <a:off x="14927264" y="6125844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0" y="18254"/>
                </a:moveTo>
                <a:lnTo>
                  <a:pt x="17538" y="3579"/>
                </a:lnTo>
                <a:lnTo>
                  <a:pt x="5369" y="0"/>
                </a:lnTo>
                <a:lnTo>
                  <a:pt x="0" y="18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3" name="object 16203"/>
          <p:cNvSpPr/>
          <p:nvPr/>
        </p:nvSpPr>
        <p:spPr>
          <a:xfrm>
            <a:off x="14927264" y="6125844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17538" y="3579"/>
                </a:moveTo>
                <a:lnTo>
                  <a:pt x="0" y="18254"/>
                </a:lnTo>
                <a:lnTo>
                  <a:pt x="5369" y="0"/>
                </a:lnTo>
                <a:lnTo>
                  <a:pt x="1753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4" name="object 16204"/>
          <p:cNvSpPr/>
          <p:nvPr/>
        </p:nvSpPr>
        <p:spPr>
          <a:xfrm>
            <a:off x="14921895" y="6144099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0" y="18254"/>
                </a:moveTo>
                <a:lnTo>
                  <a:pt x="12169" y="21834"/>
                </a:lnTo>
                <a:lnTo>
                  <a:pt x="5369" y="0"/>
                </a:lnTo>
                <a:lnTo>
                  <a:pt x="0" y="18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5" name="object 16205"/>
          <p:cNvSpPr/>
          <p:nvPr/>
        </p:nvSpPr>
        <p:spPr>
          <a:xfrm>
            <a:off x="14921895" y="6144099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21834"/>
                </a:moveTo>
                <a:lnTo>
                  <a:pt x="0" y="18254"/>
                </a:lnTo>
                <a:lnTo>
                  <a:pt x="5369" y="0"/>
                </a:lnTo>
                <a:lnTo>
                  <a:pt x="12169" y="218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6" name="object 16206"/>
          <p:cNvSpPr/>
          <p:nvPr/>
        </p:nvSpPr>
        <p:spPr>
          <a:xfrm>
            <a:off x="14920464" y="6122265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0" y="0"/>
                </a:moveTo>
                <a:lnTo>
                  <a:pt x="6800" y="21834"/>
                </a:lnTo>
                <a:lnTo>
                  <a:pt x="12169" y="35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7" name="object 16207"/>
          <p:cNvSpPr/>
          <p:nvPr/>
        </p:nvSpPr>
        <p:spPr>
          <a:xfrm>
            <a:off x="14920464" y="6122265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2169" y="3579"/>
                </a:moveTo>
                <a:lnTo>
                  <a:pt x="6800" y="21834"/>
                </a:lnTo>
                <a:lnTo>
                  <a:pt x="0" y="0"/>
                </a:lnTo>
                <a:lnTo>
                  <a:pt x="12169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8" name="object 16208"/>
          <p:cNvSpPr/>
          <p:nvPr/>
        </p:nvSpPr>
        <p:spPr>
          <a:xfrm>
            <a:off x="14909725" y="6144099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0" y="14675"/>
                </a:moveTo>
                <a:lnTo>
                  <a:pt x="12169" y="18254"/>
                </a:lnTo>
                <a:lnTo>
                  <a:pt x="17538" y="0"/>
                </a:lnTo>
                <a:lnTo>
                  <a:pt x="0" y="14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9" name="object 16209"/>
          <p:cNvSpPr/>
          <p:nvPr/>
        </p:nvSpPr>
        <p:spPr>
          <a:xfrm>
            <a:off x="14909725" y="6144099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17538" y="0"/>
                </a:moveTo>
                <a:lnTo>
                  <a:pt x="12169" y="18254"/>
                </a:lnTo>
                <a:lnTo>
                  <a:pt x="0" y="14675"/>
                </a:lnTo>
                <a:lnTo>
                  <a:pt x="1753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0" name="object 16210"/>
          <p:cNvSpPr/>
          <p:nvPr/>
        </p:nvSpPr>
        <p:spPr>
          <a:xfrm>
            <a:off x="14909725" y="6122265"/>
            <a:ext cx="35560" cy="43815"/>
          </a:xfrm>
          <a:custGeom>
            <a:avLst/>
            <a:gdLst/>
            <a:ahLst/>
            <a:cxnLst/>
            <a:rect l="l" t="t" r="r" b="b"/>
            <a:pathLst>
              <a:path w="35559" h="43814">
                <a:moveTo>
                  <a:pt x="24339" y="43668"/>
                </a:moveTo>
                <a:lnTo>
                  <a:pt x="10738" y="0"/>
                </a:lnTo>
                <a:lnTo>
                  <a:pt x="0" y="36509"/>
                </a:lnTo>
                <a:lnTo>
                  <a:pt x="24339" y="43668"/>
                </a:lnTo>
                <a:lnTo>
                  <a:pt x="35077" y="7158"/>
                </a:lnTo>
                <a:lnTo>
                  <a:pt x="10738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1" name="object 16211"/>
          <p:cNvSpPr/>
          <p:nvPr/>
        </p:nvSpPr>
        <p:spPr>
          <a:xfrm>
            <a:off x="14909725" y="6129423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0" y="29350"/>
                </a:moveTo>
                <a:lnTo>
                  <a:pt x="3507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2" name="object 16212"/>
          <p:cNvSpPr/>
          <p:nvPr/>
        </p:nvSpPr>
        <p:spPr>
          <a:xfrm>
            <a:off x="14838137" y="3384767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18612"/>
                </a:moveTo>
                <a:lnTo>
                  <a:pt x="18970" y="51900"/>
                </a:lnTo>
                <a:lnTo>
                  <a:pt x="51900" y="32930"/>
                </a:lnTo>
                <a:lnTo>
                  <a:pt x="33288" y="0"/>
                </a:lnTo>
                <a:lnTo>
                  <a:pt x="0" y="18612"/>
                </a:lnTo>
                <a:close/>
              </a:path>
              <a:path w="52069" h="52070">
                <a:moveTo>
                  <a:pt x="18970" y="51900"/>
                </a:moveTo>
                <a:lnTo>
                  <a:pt x="33288" y="0"/>
                </a:lnTo>
                <a:lnTo>
                  <a:pt x="33288" y="43652"/>
                </a:lnTo>
                <a:lnTo>
                  <a:pt x="18970" y="51900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3" name="object 16213"/>
          <p:cNvSpPr/>
          <p:nvPr/>
        </p:nvSpPr>
        <p:spPr>
          <a:xfrm>
            <a:off x="14838137" y="3384767"/>
            <a:ext cx="33655" cy="52069"/>
          </a:xfrm>
          <a:custGeom>
            <a:avLst/>
            <a:gdLst/>
            <a:ahLst/>
            <a:cxnLst/>
            <a:rect l="l" t="t" r="r" b="b"/>
            <a:pathLst>
              <a:path w="33655" h="52070">
                <a:moveTo>
                  <a:pt x="0" y="18612"/>
                </a:moveTo>
                <a:lnTo>
                  <a:pt x="18970" y="51900"/>
                </a:lnTo>
                <a:lnTo>
                  <a:pt x="33288" y="0"/>
                </a:lnTo>
                <a:lnTo>
                  <a:pt x="0" y="18612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4" name="object 16214"/>
          <p:cNvSpPr/>
          <p:nvPr/>
        </p:nvSpPr>
        <p:spPr>
          <a:xfrm>
            <a:off x="14857108" y="3384767"/>
            <a:ext cx="33020" cy="52069"/>
          </a:xfrm>
          <a:custGeom>
            <a:avLst/>
            <a:gdLst/>
            <a:ahLst/>
            <a:cxnLst/>
            <a:rect l="l" t="t" r="r" b="b"/>
            <a:pathLst>
              <a:path w="33019" h="52070">
                <a:moveTo>
                  <a:pt x="0" y="51900"/>
                </a:moveTo>
                <a:lnTo>
                  <a:pt x="14317" y="0"/>
                </a:lnTo>
                <a:lnTo>
                  <a:pt x="32930" y="32930"/>
                </a:lnTo>
                <a:lnTo>
                  <a:pt x="0" y="51900"/>
                </a:lnTo>
                <a:close/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5" name="object 16215"/>
          <p:cNvSpPr/>
          <p:nvPr/>
        </p:nvSpPr>
        <p:spPr>
          <a:xfrm>
            <a:off x="14838137" y="3384767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18612"/>
                </a:moveTo>
                <a:lnTo>
                  <a:pt x="51900" y="32930"/>
                </a:lnTo>
                <a:lnTo>
                  <a:pt x="33288" y="0"/>
                </a:lnTo>
                <a:lnTo>
                  <a:pt x="0" y="18612"/>
                </a:lnTo>
                <a:lnTo>
                  <a:pt x="18970" y="51900"/>
                </a:lnTo>
                <a:lnTo>
                  <a:pt x="51900" y="3293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6" name="object 16216"/>
          <p:cNvSpPr/>
          <p:nvPr/>
        </p:nvSpPr>
        <p:spPr>
          <a:xfrm>
            <a:off x="3985503" y="10902507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7874" y="1073"/>
                </a:moveTo>
                <a:lnTo>
                  <a:pt x="15749" y="0"/>
                </a:lnTo>
                <a:lnTo>
                  <a:pt x="0" y="3579"/>
                </a:lnTo>
                <a:lnTo>
                  <a:pt x="7874" y="10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7" name="object 16217"/>
          <p:cNvSpPr/>
          <p:nvPr/>
        </p:nvSpPr>
        <p:spPr>
          <a:xfrm>
            <a:off x="3985503" y="10902507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29" h="3809">
                <a:moveTo>
                  <a:pt x="15749" y="0"/>
                </a:moveTo>
                <a:lnTo>
                  <a:pt x="0" y="3579"/>
                </a:lnTo>
                <a:lnTo>
                  <a:pt x="23981" y="357"/>
                </a:lnTo>
                <a:lnTo>
                  <a:pt x="1574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8" name="object 16218"/>
          <p:cNvSpPr/>
          <p:nvPr/>
        </p:nvSpPr>
        <p:spPr>
          <a:xfrm>
            <a:off x="3978345" y="10902865"/>
            <a:ext cx="31750" cy="6985"/>
          </a:xfrm>
          <a:custGeom>
            <a:avLst/>
            <a:gdLst/>
            <a:ahLst/>
            <a:cxnLst/>
            <a:rect l="l" t="t" r="r" b="b"/>
            <a:pathLst>
              <a:path w="31750" h="6984">
                <a:moveTo>
                  <a:pt x="7158" y="3221"/>
                </a:moveTo>
                <a:lnTo>
                  <a:pt x="31140" y="0"/>
                </a:lnTo>
                <a:lnTo>
                  <a:pt x="0" y="6800"/>
                </a:lnTo>
                <a:lnTo>
                  <a:pt x="7158" y="32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9" name="object 16219"/>
          <p:cNvSpPr/>
          <p:nvPr/>
        </p:nvSpPr>
        <p:spPr>
          <a:xfrm>
            <a:off x="3978345" y="10902865"/>
            <a:ext cx="39370" cy="6985"/>
          </a:xfrm>
          <a:custGeom>
            <a:avLst/>
            <a:gdLst/>
            <a:ahLst/>
            <a:cxnLst/>
            <a:rect l="l" t="t" r="r" b="b"/>
            <a:pathLst>
              <a:path w="39370" h="6984">
                <a:moveTo>
                  <a:pt x="31140" y="0"/>
                </a:moveTo>
                <a:lnTo>
                  <a:pt x="0" y="6800"/>
                </a:lnTo>
                <a:lnTo>
                  <a:pt x="39015" y="1431"/>
                </a:lnTo>
                <a:lnTo>
                  <a:pt x="3114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0" name="object 16220"/>
          <p:cNvSpPr/>
          <p:nvPr/>
        </p:nvSpPr>
        <p:spPr>
          <a:xfrm>
            <a:off x="3971902" y="10904297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20" h="10795">
                <a:moveTo>
                  <a:pt x="6442" y="5369"/>
                </a:moveTo>
                <a:lnTo>
                  <a:pt x="45457" y="0"/>
                </a:lnTo>
                <a:lnTo>
                  <a:pt x="0" y="10380"/>
                </a:lnTo>
                <a:lnTo>
                  <a:pt x="6442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1" name="object 16221"/>
          <p:cNvSpPr/>
          <p:nvPr/>
        </p:nvSpPr>
        <p:spPr>
          <a:xfrm>
            <a:off x="3971902" y="10904297"/>
            <a:ext cx="53340" cy="10795"/>
          </a:xfrm>
          <a:custGeom>
            <a:avLst/>
            <a:gdLst/>
            <a:ahLst/>
            <a:cxnLst/>
            <a:rect l="l" t="t" r="r" b="b"/>
            <a:pathLst>
              <a:path w="53339" h="10795">
                <a:moveTo>
                  <a:pt x="45457" y="0"/>
                </a:moveTo>
                <a:lnTo>
                  <a:pt x="0" y="10380"/>
                </a:lnTo>
                <a:lnTo>
                  <a:pt x="52974" y="3221"/>
                </a:lnTo>
                <a:lnTo>
                  <a:pt x="454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2" name="object 16222"/>
          <p:cNvSpPr/>
          <p:nvPr/>
        </p:nvSpPr>
        <p:spPr>
          <a:xfrm>
            <a:off x="3966533" y="10907517"/>
            <a:ext cx="58419" cy="13335"/>
          </a:xfrm>
          <a:custGeom>
            <a:avLst/>
            <a:gdLst/>
            <a:ahLst/>
            <a:cxnLst/>
            <a:rect l="l" t="t" r="r" b="b"/>
            <a:pathLst>
              <a:path w="58420" h="13334">
                <a:moveTo>
                  <a:pt x="5369" y="7158"/>
                </a:moveTo>
                <a:lnTo>
                  <a:pt x="58343" y="0"/>
                </a:lnTo>
                <a:lnTo>
                  <a:pt x="0" y="13243"/>
                </a:lnTo>
                <a:lnTo>
                  <a:pt x="5369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3" name="object 16223"/>
          <p:cNvSpPr/>
          <p:nvPr/>
        </p:nvSpPr>
        <p:spPr>
          <a:xfrm>
            <a:off x="3966533" y="10907517"/>
            <a:ext cx="65405" cy="13335"/>
          </a:xfrm>
          <a:custGeom>
            <a:avLst/>
            <a:gdLst/>
            <a:ahLst/>
            <a:cxnLst/>
            <a:rect l="l" t="t" r="r" b="b"/>
            <a:pathLst>
              <a:path w="65404" h="13334">
                <a:moveTo>
                  <a:pt x="58343" y="0"/>
                </a:moveTo>
                <a:lnTo>
                  <a:pt x="0" y="13243"/>
                </a:lnTo>
                <a:lnTo>
                  <a:pt x="65144" y="4295"/>
                </a:lnTo>
                <a:lnTo>
                  <a:pt x="583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4" name="object 16224"/>
          <p:cNvSpPr/>
          <p:nvPr/>
        </p:nvSpPr>
        <p:spPr>
          <a:xfrm>
            <a:off x="3962237" y="10911813"/>
            <a:ext cx="69850" cy="15875"/>
          </a:xfrm>
          <a:custGeom>
            <a:avLst/>
            <a:gdLst/>
            <a:ahLst/>
            <a:cxnLst/>
            <a:rect l="l" t="t" r="r" b="b"/>
            <a:pathLst>
              <a:path w="69850" h="15875">
                <a:moveTo>
                  <a:pt x="4295" y="8948"/>
                </a:moveTo>
                <a:lnTo>
                  <a:pt x="69439" y="0"/>
                </a:lnTo>
                <a:lnTo>
                  <a:pt x="0" y="15749"/>
                </a:lnTo>
                <a:lnTo>
                  <a:pt x="4295" y="89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5" name="object 16225"/>
          <p:cNvSpPr/>
          <p:nvPr/>
        </p:nvSpPr>
        <p:spPr>
          <a:xfrm>
            <a:off x="3962237" y="10911813"/>
            <a:ext cx="75565" cy="15875"/>
          </a:xfrm>
          <a:custGeom>
            <a:avLst/>
            <a:gdLst/>
            <a:ahLst/>
            <a:cxnLst/>
            <a:rect l="l" t="t" r="r" b="b"/>
            <a:pathLst>
              <a:path w="75564" h="15875">
                <a:moveTo>
                  <a:pt x="69439" y="0"/>
                </a:moveTo>
                <a:lnTo>
                  <a:pt x="0" y="15749"/>
                </a:lnTo>
                <a:lnTo>
                  <a:pt x="75524" y="5369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6" name="object 16226"/>
          <p:cNvSpPr/>
          <p:nvPr/>
        </p:nvSpPr>
        <p:spPr>
          <a:xfrm>
            <a:off x="3959374" y="10917182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39" h="18415">
                <a:moveTo>
                  <a:pt x="2863" y="10380"/>
                </a:moveTo>
                <a:lnTo>
                  <a:pt x="78388" y="0"/>
                </a:lnTo>
                <a:lnTo>
                  <a:pt x="0" y="17896"/>
                </a:lnTo>
                <a:lnTo>
                  <a:pt x="2863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7" name="object 16227"/>
          <p:cNvSpPr/>
          <p:nvPr/>
        </p:nvSpPr>
        <p:spPr>
          <a:xfrm>
            <a:off x="3959374" y="10917182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20" h="18415">
                <a:moveTo>
                  <a:pt x="78388" y="0"/>
                </a:moveTo>
                <a:lnTo>
                  <a:pt x="0" y="17896"/>
                </a:lnTo>
                <a:lnTo>
                  <a:pt x="83399" y="6442"/>
                </a:lnTo>
                <a:lnTo>
                  <a:pt x="783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8" name="object 16228"/>
          <p:cNvSpPr/>
          <p:nvPr/>
        </p:nvSpPr>
        <p:spPr>
          <a:xfrm>
            <a:off x="3957584" y="10923625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1789" y="11453"/>
                </a:moveTo>
                <a:lnTo>
                  <a:pt x="85188" y="0"/>
                </a:lnTo>
                <a:lnTo>
                  <a:pt x="0" y="19328"/>
                </a:lnTo>
                <a:lnTo>
                  <a:pt x="1789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9" name="object 16229"/>
          <p:cNvSpPr/>
          <p:nvPr/>
        </p:nvSpPr>
        <p:spPr>
          <a:xfrm>
            <a:off x="3957584" y="10923625"/>
            <a:ext cx="89535" cy="19685"/>
          </a:xfrm>
          <a:custGeom>
            <a:avLst/>
            <a:gdLst/>
            <a:ahLst/>
            <a:cxnLst/>
            <a:rect l="l" t="t" r="r" b="b"/>
            <a:pathLst>
              <a:path w="89535" h="19684">
                <a:moveTo>
                  <a:pt x="85188" y="0"/>
                </a:moveTo>
                <a:lnTo>
                  <a:pt x="0" y="19328"/>
                </a:lnTo>
                <a:lnTo>
                  <a:pt x="89126" y="7158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0" name="object 16230"/>
          <p:cNvSpPr/>
          <p:nvPr/>
        </p:nvSpPr>
        <p:spPr>
          <a:xfrm>
            <a:off x="3957226" y="10930783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5" h="20954">
                <a:moveTo>
                  <a:pt x="357" y="12169"/>
                </a:moveTo>
                <a:lnTo>
                  <a:pt x="89484" y="0"/>
                </a:lnTo>
                <a:lnTo>
                  <a:pt x="0" y="20402"/>
                </a:lnTo>
                <a:lnTo>
                  <a:pt x="357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1" name="object 16231"/>
          <p:cNvSpPr/>
          <p:nvPr/>
        </p:nvSpPr>
        <p:spPr>
          <a:xfrm>
            <a:off x="3957226" y="10930783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89484" y="0"/>
                </a:moveTo>
                <a:lnTo>
                  <a:pt x="0" y="20402"/>
                </a:lnTo>
                <a:lnTo>
                  <a:pt x="91631" y="7874"/>
                </a:lnTo>
                <a:lnTo>
                  <a:pt x="8948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2" name="object 16232"/>
          <p:cNvSpPr/>
          <p:nvPr/>
        </p:nvSpPr>
        <p:spPr>
          <a:xfrm>
            <a:off x="3957226" y="10938658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527"/>
                </a:moveTo>
                <a:lnTo>
                  <a:pt x="91631" y="0"/>
                </a:lnTo>
                <a:lnTo>
                  <a:pt x="1073" y="20402"/>
                </a:lnTo>
                <a:lnTo>
                  <a:pt x="0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3" name="object 16233"/>
          <p:cNvSpPr/>
          <p:nvPr/>
        </p:nvSpPr>
        <p:spPr>
          <a:xfrm>
            <a:off x="3958300" y="10938658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90557" y="0"/>
                </a:moveTo>
                <a:lnTo>
                  <a:pt x="0" y="20402"/>
                </a:lnTo>
                <a:lnTo>
                  <a:pt x="91989" y="7874"/>
                </a:lnTo>
                <a:lnTo>
                  <a:pt x="905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4" name="object 16234"/>
          <p:cNvSpPr/>
          <p:nvPr/>
        </p:nvSpPr>
        <p:spPr>
          <a:xfrm>
            <a:off x="3958300" y="10946533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527"/>
                </a:moveTo>
                <a:lnTo>
                  <a:pt x="91989" y="0"/>
                </a:lnTo>
                <a:lnTo>
                  <a:pt x="2505" y="20402"/>
                </a:lnTo>
                <a:lnTo>
                  <a:pt x="0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5" name="object 16235"/>
          <p:cNvSpPr/>
          <p:nvPr/>
        </p:nvSpPr>
        <p:spPr>
          <a:xfrm>
            <a:off x="3960806" y="10946533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5" h="20954">
                <a:moveTo>
                  <a:pt x="89484" y="0"/>
                </a:moveTo>
                <a:lnTo>
                  <a:pt x="0" y="20402"/>
                </a:lnTo>
                <a:lnTo>
                  <a:pt x="89126" y="8232"/>
                </a:lnTo>
                <a:lnTo>
                  <a:pt x="8948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6" name="object 16236"/>
          <p:cNvSpPr/>
          <p:nvPr/>
        </p:nvSpPr>
        <p:spPr>
          <a:xfrm>
            <a:off x="3960806" y="10954766"/>
            <a:ext cx="89535" cy="19685"/>
          </a:xfrm>
          <a:custGeom>
            <a:avLst/>
            <a:gdLst/>
            <a:ahLst/>
            <a:cxnLst/>
            <a:rect l="l" t="t" r="r" b="b"/>
            <a:pathLst>
              <a:path w="89535" h="19684">
                <a:moveTo>
                  <a:pt x="0" y="12169"/>
                </a:moveTo>
                <a:lnTo>
                  <a:pt x="89126" y="0"/>
                </a:lnTo>
                <a:lnTo>
                  <a:pt x="3937" y="19328"/>
                </a:lnTo>
                <a:lnTo>
                  <a:pt x="0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7" name="object 16237"/>
          <p:cNvSpPr/>
          <p:nvPr/>
        </p:nvSpPr>
        <p:spPr>
          <a:xfrm>
            <a:off x="3964743" y="10954766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85188" y="0"/>
                </a:moveTo>
                <a:lnTo>
                  <a:pt x="0" y="19328"/>
                </a:lnTo>
                <a:lnTo>
                  <a:pt x="83399" y="7874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8" name="object 16238"/>
          <p:cNvSpPr/>
          <p:nvPr/>
        </p:nvSpPr>
        <p:spPr>
          <a:xfrm>
            <a:off x="3964743" y="10962640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20" h="18415">
                <a:moveTo>
                  <a:pt x="0" y="11453"/>
                </a:moveTo>
                <a:lnTo>
                  <a:pt x="83399" y="0"/>
                </a:lnTo>
                <a:lnTo>
                  <a:pt x="5011" y="17896"/>
                </a:lnTo>
                <a:lnTo>
                  <a:pt x="0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9" name="object 16239"/>
          <p:cNvSpPr/>
          <p:nvPr/>
        </p:nvSpPr>
        <p:spPr>
          <a:xfrm>
            <a:off x="3969754" y="10962640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39" h="18415">
                <a:moveTo>
                  <a:pt x="78388" y="0"/>
                </a:moveTo>
                <a:lnTo>
                  <a:pt x="0" y="17896"/>
                </a:lnTo>
                <a:lnTo>
                  <a:pt x="75166" y="7516"/>
                </a:lnTo>
                <a:lnTo>
                  <a:pt x="783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0" name="object 16240"/>
          <p:cNvSpPr/>
          <p:nvPr/>
        </p:nvSpPr>
        <p:spPr>
          <a:xfrm>
            <a:off x="3969754" y="10970157"/>
            <a:ext cx="75565" cy="15875"/>
          </a:xfrm>
          <a:custGeom>
            <a:avLst/>
            <a:gdLst/>
            <a:ahLst/>
            <a:cxnLst/>
            <a:rect l="l" t="t" r="r" b="b"/>
            <a:pathLst>
              <a:path w="75564" h="15875">
                <a:moveTo>
                  <a:pt x="0" y="10380"/>
                </a:moveTo>
                <a:lnTo>
                  <a:pt x="75166" y="0"/>
                </a:lnTo>
                <a:lnTo>
                  <a:pt x="5726" y="15749"/>
                </a:lnTo>
                <a:lnTo>
                  <a:pt x="0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1" name="object 16241"/>
          <p:cNvSpPr/>
          <p:nvPr/>
        </p:nvSpPr>
        <p:spPr>
          <a:xfrm>
            <a:off x="3975481" y="10970157"/>
            <a:ext cx="69850" cy="15875"/>
          </a:xfrm>
          <a:custGeom>
            <a:avLst/>
            <a:gdLst/>
            <a:ahLst/>
            <a:cxnLst/>
            <a:rect l="l" t="t" r="r" b="b"/>
            <a:pathLst>
              <a:path w="69850" h="15875">
                <a:moveTo>
                  <a:pt x="69439" y="0"/>
                </a:moveTo>
                <a:lnTo>
                  <a:pt x="0" y="15749"/>
                </a:lnTo>
                <a:lnTo>
                  <a:pt x="65144" y="6800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2" name="object 16242"/>
          <p:cNvSpPr/>
          <p:nvPr/>
        </p:nvSpPr>
        <p:spPr>
          <a:xfrm>
            <a:off x="3975481" y="10976957"/>
            <a:ext cx="65405" cy="13335"/>
          </a:xfrm>
          <a:custGeom>
            <a:avLst/>
            <a:gdLst/>
            <a:ahLst/>
            <a:cxnLst/>
            <a:rect l="l" t="t" r="r" b="b"/>
            <a:pathLst>
              <a:path w="65404" h="13334">
                <a:moveTo>
                  <a:pt x="0" y="8948"/>
                </a:moveTo>
                <a:lnTo>
                  <a:pt x="65144" y="0"/>
                </a:lnTo>
                <a:lnTo>
                  <a:pt x="7158" y="13243"/>
                </a:lnTo>
                <a:lnTo>
                  <a:pt x="0" y="89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3" name="object 16243"/>
          <p:cNvSpPr/>
          <p:nvPr/>
        </p:nvSpPr>
        <p:spPr>
          <a:xfrm>
            <a:off x="3982640" y="10976957"/>
            <a:ext cx="58419" cy="13335"/>
          </a:xfrm>
          <a:custGeom>
            <a:avLst/>
            <a:gdLst/>
            <a:ahLst/>
            <a:cxnLst/>
            <a:rect l="l" t="t" r="r" b="b"/>
            <a:pathLst>
              <a:path w="58420" h="13334">
                <a:moveTo>
                  <a:pt x="57985" y="0"/>
                </a:moveTo>
                <a:lnTo>
                  <a:pt x="0" y="13243"/>
                </a:lnTo>
                <a:lnTo>
                  <a:pt x="52616" y="6084"/>
                </a:lnTo>
                <a:lnTo>
                  <a:pt x="5798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4" name="object 16244"/>
          <p:cNvSpPr/>
          <p:nvPr/>
        </p:nvSpPr>
        <p:spPr>
          <a:xfrm>
            <a:off x="3982640" y="10983042"/>
            <a:ext cx="52705" cy="10795"/>
          </a:xfrm>
          <a:custGeom>
            <a:avLst/>
            <a:gdLst/>
            <a:ahLst/>
            <a:cxnLst/>
            <a:rect l="l" t="t" r="r" b="b"/>
            <a:pathLst>
              <a:path w="52704" h="10795">
                <a:moveTo>
                  <a:pt x="0" y="7158"/>
                </a:moveTo>
                <a:lnTo>
                  <a:pt x="52616" y="0"/>
                </a:lnTo>
                <a:lnTo>
                  <a:pt x="7516" y="10380"/>
                </a:lnTo>
                <a:lnTo>
                  <a:pt x="0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5" name="object 16245"/>
          <p:cNvSpPr/>
          <p:nvPr/>
        </p:nvSpPr>
        <p:spPr>
          <a:xfrm>
            <a:off x="3990156" y="10983042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20" h="10795">
                <a:moveTo>
                  <a:pt x="45099" y="0"/>
                </a:moveTo>
                <a:lnTo>
                  <a:pt x="0" y="10380"/>
                </a:lnTo>
                <a:lnTo>
                  <a:pt x="38657" y="5011"/>
                </a:lnTo>
                <a:lnTo>
                  <a:pt x="4509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6" name="object 16246"/>
          <p:cNvSpPr/>
          <p:nvPr/>
        </p:nvSpPr>
        <p:spPr>
          <a:xfrm>
            <a:off x="3990156" y="10988054"/>
            <a:ext cx="38735" cy="6985"/>
          </a:xfrm>
          <a:custGeom>
            <a:avLst/>
            <a:gdLst/>
            <a:ahLst/>
            <a:cxnLst/>
            <a:rect l="l" t="t" r="r" b="b"/>
            <a:pathLst>
              <a:path w="38735" h="6984">
                <a:moveTo>
                  <a:pt x="0" y="5369"/>
                </a:moveTo>
                <a:lnTo>
                  <a:pt x="38657" y="0"/>
                </a:lnTo>
                <a:lnTo>
                  <a:pt x="7874" y="6800"/>
                </a:lnTo>
                <a:lnTo>
                  <a:pt x="0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7" name="object 16247"/>
          <p:cNvSpPr/>
          <p:nvPr/>
        </p:nvSpPr>
        <p:spPr>
          <a:xfrm>
            <a:off x="3998031" y="10991633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29" h="3809">
                <a:moveTo>
                  <a:pt x="0" y="3221"/>
                </a:moveTo>
                <a:lnTo>
                  <a:pt x="7874" y="3579"/>
                </a:lnTo>
                <a:lnTo>
                  <a:pt x="23623" y="0"/>
                </a:lnTo>
                <a:lnTo>
                  <a:pt x="0" y="32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8" name="object 16248"/>
          <p:cNvSpPr/>
          <p:nvPr/>
        </p:nvSpPr>
        <p:spPr>
          <a:xfrm>
            <a:off x="4005906" y="10991633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0" y="3579"/>
                </a:moveTo>
                <a:lnTo>
                  <a:pt x="15749" y="0"/>
                </a:lnTo>
                <a:lnTo>
                  <a:pt x="8232" y="2505"/>
                </a:lnTo>
                <a:lnTo>
                  <a:pt x="0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9" name="object 16249"/>
          <p:cNvSpPr/>
          <p:nvPr/>
        </p:nvSpPr>
        <p:spPr>
          <a:xfrm>
            <a:off x="3998031" y="10988054"/>
            <a:ext cx="31115" cy="6985"/>
          </a:xfrm>
          <a:custGeom>
            <a:avLst/>
            <a:gdLst/>
            <a:ahLst/>
            <a:cxnLst/>
            <a:rect l="l" t="t" r="r" b="b"/>
            <a:pathLst>
              <a:path w="31114" h="6984">
                <a:moveTo>
                  <a:pt x="0" y="6800"/>
                </a:moveTo>
                <a:lnTo>
                  <a:pt x="30782" y="0"/>
                </a:lnTo>
                <a:lnTo>
                  <a:pt x="23623" y="3579"/>
                </a:lnTo>
                <a:lnTo>
                  <a:pt x="0" y="6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0" name="object 16250"/>
          <p:cNvSpPr/>
          <p:nvPr/>
        </p:nvSpPr>
        <p:spPr>
          <a:xfrm>
            <a:off x="3947920" y="10893200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60" h="111759">
                <a:moveTo>
                  <a:pt x="0" y="20760"/>
                </a:moveTo>
                <a:lnTo>
                  <a:pt x="90915" y="0"/>
                </a:lnTo>
                <a:lnTo>
                  <a:pt x="111318" y="90557"/>
                </a:lnTo>
                <a:lnTo>
                  <a:pt x="20760" y="111318"/>
                </a:lnTo>
                <a:lnTo>
                  <a:pt x="0" y="2076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1" name="object 16251"/>
          <p:cNvSpPr/>
          <p:nvPr/>
        </p:nvSpPr>
        <p:spPr>
          <a:xfrm>
            <a:off x="3947920" y="10893200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60" h="111759">
                <a:moveTo>
                  <a:pt x="111318" y="90557"/>
                </a:moveTo>
                <a:lnTo>
                  <a:pt x="90915" y="0"/>
                </a:lnTo>
                <a:lnTo>
                  <a:pt x="0" y="20760"/>
                </a:lnTo>
                <a:lnTo>
                  <a:pt x="20760" y="111318"/>
                </a:lnTo>
                <a:lnTo>
                  <a:pt x="111318" y="905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2" name="object 16252"/>
          <p:cNvSpPr/>
          <p:nvPr/>
        </p:nvSpPr>
        <p:spPr>
          <a:xfrm>
            <a:off x="3957921" y="10902844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90843" y="35323"/>
                </a:moveTo>
                <a:lnTo>
                  <a:pt x="83270" y="18547"/>
                </a:lnTo>
                <a:lnTo>
                  <a:pt x="70301" y="6399"/>
                </a:lnTo>
                <a:lnTo>
                  <a:pt x="53724" y="0"/>
                </a:lnTo>
                <a:lnTo>
                  <a:pt x="35323" y="471"/>
                </a:lnTo>
                <a:lnTo>
                  <a:pt x="18547" y="8044"/>
                </a:lnTo>
                <a:lnTo>
                  <a:pt x="6399" y="21012"/>
                </a:lnTo>
                <a:lnTo>
                  <a:pt x="0" y="37590"/>
                </a:lnTo>
                <a:lnTo>
                  <a:pt x="471" y="55990"/>
                </a:lnTo>
                <a:lnTo>
                  <a:pt x="8044" y="72767"/>
                </a:lnTo>
                <a:lnTo>
                  <a:pt x="21012" y="84915"/>
                </a:lnTo>
                <a:lnTo>
                  <a:pt x="37590" y="91314"/>
                </a:lnTo>
                <a:lnTo>
                  <a:pt x="55990" y="90843"/>
                </a:lnTo>
                <a:lnTo>
                  <a:pt x="72767" y="83270"/>
                </a:lnTo>
                <a:lnTo>
                  <a:pt x="84915" y="70301"/>
                </a:lnTo>
                <a:lnTo>
                  <a:pt x="91314" y="53724"/>
                </a:lnTo>
                <a:lnTo>
                  <a:pt x="90843" y="353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3" name="object 16253"/>
          <p:cNvSpPr/>
          <p:nvPr/>
        </p:nvSpPr>
        <p:spPr>
          <a:xfrm>
            <a:off x="4225679" y="11927279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7874" y="1073"/>
                </a:moveTo>
                <a:lnTo>
                  <a:pt x="15749" y="0"/>
                </a:lnTo>
                <a:lnTo>
                  <a:pt x="0" y="3579"/>
                </a:lnTo>
                <a:lnTo>
                  <a:pt x="7874" y="10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4" name="object 16254"/>
          <p:cNvSpPr/>
          <p:nvPr/>
        </p:nvSpPr>
        <p:spPr>
          <a:xfrm>
            <a:off x="4225679" y="11927279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29" h="3809">
                <a:moveTo>
                  <a:pt x="15749" y="0"/>
                </a:moveTo>
                <a:lnTo>
                  <a:pt x="0" y="3579"/>
                </a:lnTo>
                <a:lnTo>
                  <a:pt x="23981" y="357"/>
                </a:lnTo>
                <a:lnTo>
                  <a:pt x="1574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5" name="object 16255"/>
          <p:cNvSpPr/>
          <p:nvPr/>
        </p:nvSpPr>
        <p:spPr>
          <a:xfrm>
            <a:off x="4218520" y="11927637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7158" y="3221"/>
                </a:moveTo>
                <a:lnTo>
                  <a:pt x="31140" y="0"/>
                </a:lnTo>
                <a:lnTo>
                  <a:pt x="0" y="7158"/>
                </a:lnTo>
                <a:lnTo>
                  <a:pt x="7158" y="32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6" name="object 16256"/>
          <p:cNvSpPr/>
          <p:nvPr/>
        </p:nvSpPr>
        <p:spPr>
          <a:xfrm>
            <a:off x="4218520" y="11927637"/>
            <a:ext cx="39370" cy="7620"/>
          </a:xfrm>
          <a:custGeom>
            <a:avLst/>
            <a:gdLst/>
            <a:ahLst/>
            <a:cxnLst/>
            <a:rect l="l" t="t" r="r" b="b"/>
            <a:pathLst>
              <a:path w="39370" h="7620">
                <a:moveTo>
                  <a:pt x="31140" y="0"/>
                </a:moveTo>
                <a:lnTo>
                  <a:pt x="0" y="7158"/>
                </a:lnTo>
                <a:lnTo>
                  <a:pt x="39015" y="1789"/>
                </a:lnTo>
                <a:lnTo>
                  <a:pt x="3114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7" name="object 16257"/>
          <p:cNvSpPr/>
          <p:nvPr/>
        </p:nvSpPr>
        <p:spPr>
          <a:xfrm>
            <a:off x="4212077" y="11929426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20" h="10795">
                <a:moveTo>
                  <a:pt x="6442" y="5369"/>
                </a:moveTo>
                <a:lnTo>
                  <a:pt x="45457" y="0"/>
                </a:lnTo>
                <a:lnTo>
                  <a:pt x="0" y="10380"/>
                </a:lnTo>
                <a:lnTo>
                  <a:pt x="6442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8" name="object 16258"/>
          <p:cNvSpPr/>
          <p:nvPr/>
        </p:nvSpPr>
        <p:spPr>
          <a:xfrm>
            <a:off x="4212077" y="11929426"/>
            <a:ext cx="53340" cy="10795"/>
          </a:xfrm>
          <a:custGeom>
            <a:avLst/>
            <a:gdLst/>
            <a:ahLst/>
            <a:cxnLst/>
            <a:rect l="l" t="t" r="r" b="b"/>
            <a:pathLst>
              <a:path w="53339" h="10795">
                <a:moveTo>
                  <a:pt x="45457" y="0"/>
                </a:moveTo>
                <a:lnTo>
                  <a:pt x="0" y="10380"/>
                </a:lnTo>
                <a:lnTo>
                  <a:pt x="52974" y="2863"/>
                </a:lnTo>
                <a:lnTo>
                  <a:pt x="454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9" name="object 16259"/>
          <p:cNvSpPr/>
          <p:nvPr/>
        </p:nvSpPr>
        <p:spPr>
          <a:xfrm>
            <a:off x="4206708" y="11932290"/>
            <a:ext cx="58419" cy="13335"/>
          </a:xfrm>
          <a:custGeom>
            <a:avLst/>
            <a:gdLst/>
            <a:ahLst/>
            <a:cxnLst/>
            <a:rect l="l" t="t" r="r" b="b"/>
            <a:pathLst>
              <a:path w="58420" h="13334">
                <a:moveTo>
                  <a:pt x="5369" y="7516"/>
                </a:moveTo>
                <a:lnTo>
                  <a:pt x="58343" y="0"/>
                </a:lnTo>
                <a:lnTo>
                  <a:pt x="0" y="13243"/>
                </a:lnTo>
                <a:lnTo>
                  <a:pt x="5369" y="75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0" name="object 16260"/>
          <p:cNvSpPr/>
          <p:nvPr/>
        </p:nvSpPr>
        <p:spPr>
          <a:xfrm>
            <a:off x="4206708" y="11932290"/>
            <a:ext cx="65405" cy="13335"/>
          </a:xfrm>
          <a:custGeom>
            <a:avLst/>
            <a:gdLst/>
            <a:ahLst/>
            <a:cxnLst/>
            <a:rect l="l" t="t" r="r" b="b"/>
            <a:pathLst>
              <a:path w="65404" h="13334">
                <a:moveTo>
                  <a:pt x="58343" y="0"/>
                </a:moveTo>
                <a:lnTo>
                  <a:pt x="0" y="13243"/>
                </a:lnTo>
                <a:lnTo>
                  <a:pt x="65144" y="4295"/>
                </a:lnTo>
                <a:lnTo>
                  <a:pt x="583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1" name="object 16261"/>
          <p:cNvSpPr/>
          <p:nvPr/>
        </p:nvSpPr>
        <p:spPr>
          <a:xfrm>
            <a:off x="4202413" y="11936586"/>
            <a:ext cx="69850" cy="16510"/>
          </a:xfrm>
          <a:custGeom>
            <a:avLst/>
            <a:gdLst/>
            <a:ahLst/>
            <a:cxnLst/>
            <a:rect l="l" t="t" r="r" b="b"/>
            <a:pathLst>
              <a:path w="69850" h="16509">
                <a:moveTo>
                  <a:pt x="4295" y="8948"/>
                </a:moveTo>
                <a:lnTo>
                  <a:pt x="69439" y="0"/>
                </a:lnTo>
                <a:lnTo>
                  <a:pt x="0" y="16107"/>
                </a:lnTo>
                <a:lnTo>
                  <a:pt x="4295" y="89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2" name="object 16262"/>
          <p:cNvSpPr/>
          <p:nvPr/>
        </p:nvSpPr>
        <p:spPr>
          <a:xfrm>
            <a:off x="4202413" y="11936586"/>
            <a:ext cx="75565" cy="16510"/>
          </a:xfrm>
          <a:custGeom>
            <a:avLst/>
            <a:gdLst/>
            <a:ahLst/>
            <a:cxnLst/>
            <a:rect l="l" t="t" r="r" b="b"/>
            <a:pathLst>
              <a:path w="75564" h="16509">
                <a:moveTo>
                  <a:pt x="69439" y="0"/>
                </a:moveTo>
                <a:lnTo>
                  <a:pt x="0" y="16107"/>
                </a:lnTo>
                <a:lnTo>
                  <a:pt x="75524" y="5369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3" name="object 16263"/>
          <p:cNvSpPr/>
          <p:nvPr/>
        </p:nvSpPr>
        <p:spPr>
          <a:xfrm>
            <a:off x="4199191" y="11941954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39" h="18415">
                <a:moveTo>
                  <a:pt x="3221" y="10738"/>
                </a:moveTo>
                <a:lnTo>
                  <a:pt x="78746" y="0"/>
                </a:lnTo>
                <a:lnTo>
                  <a:pt x="0" y="17896"/>
                </a:lnTo>
                <a:lnTo>
                  <a:pt x="3221" y="107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4" name="object 16264"/>
          <p:cNvSpPr/>
          <p:nvPr/>
        </p:nvSpPr>
        <p:spPr>
          <a:xfrm>
            <a:off x="4199191" y="11941954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20" h="18415">
                <a:moveTo>
                  <a:pt x="78746" y="0"/>
                </a:moveTo>
                <a:lnTo>
                  <a:pt x="0" y="17896"/>
                </a:lnTo>
                <a:lnTo>
                  <a:pt x="83757" y="6442"/>
                </a:lnTo>
                <a:lnTo>
                  <a:pt x="787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5" name="object 16265"/>
          <p:cNvSpPr/>
          <p:nvPr/>
        </p:nvSpPr>
        <p:spPr>
          <a:xfrm>
            <a:off x="4197760" y="11948397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1431" y="11453"/>
                </a:moveTo>
                <a:lnTo>
                  <a:pt x="85188" y="0"/>
                </a:lnTo>
                <a:lnTo>
                  <a:pt x="0" y="19686"/>
                </a:lnTo>
                <a:lnTo>
                  <a:pt x="1431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6" name="object 16266"/>
          <p:cNvSpPr/>
          <p:nvPr/>
        </p:nvSpPr>
        <p:spPr>
          <a:xfrm>
            <a:off x="4197760" y="11948397"/>
            <a:ext cx="88900" cy="19685"/>
          </a:xfrm>
          <a:custGeom>
            <a:avLst/>
            <a:gdLst/>
            <a:ahLst/>
            <a:cxnLst/>
            <a:rect l="l" t="t" r="r" b="b"/>
            <a:pathLst>
              <a:path w="88900" h="19684">
                <a:moveTo>
                  <a:pt x="85188" y="0"/>
                </a:moveTo>
                <a:lnTo>
                  <a:pt x="0" y="19686"/>
                </a:lnTo>
                <a:lnTo>
                  <a:pt x="88768" y="7158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7" name="object 16267"/>
          <p:cNvSpPr/>
          <p:nvPr/>
        </p:nvSpPr>
        <p:spPr>
          <a:xfrm>
            <a:off x="4197402" y="11955556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5" h="20954">
                <a:moveTo>
                  <a:pt x="357" y="12527"/>
                </a:moveTo>
                <a:lnTo>
                  <a:pt x="89126" y="0"/>
                </a:lnTo>
                <a:lnTo>
                  <a:pt x="0" y="20402"/>
                </a:lnTo>
                <a:lnTo>
                  <a:pt x="357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8" name="object 16268"/>
          <p:cNvSpPr/>
          <p:nvPr/>
        </p:nvSpPr>
        <p:spPr>
          <a:xfrm>
            <a:off x="4197402" y="11955556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89126" y="0"/>
                </a:moveTo>
                <a:lnTo>
                  <a:pt x="0" y="20402"/>
                </a:lnTo>
                <a:lnTo>
                  <a:pt x="91631" y="7874"/>
                </a:lnTo>
                <a:lnTo>
                  <a:pt x="8912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9" name="object 16269"/>
          <p:cNvSpPr/>
          <p:nvPr/>
        </p:nvSpPr>
        <p:spPr>
          <a:xfrm>
            <a:off x="4197402" y="11963431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527"/>
                </a:moveTo>
                <a:lnTo>
                  <a:pt x="91631" y="0"/>
                </a:lnTo>
                <a:lnTo>
                  <a:pt x="1073" y="20760"/>
                </a:lnTo>
                <a:lnTo>
                  <a:pt x="0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0" name="object 16270"/>
          <p:cNvSpPr/>
          <p:nvPr/>
        </p:nvSpPr>
        <p:spPr>
          <a:xfrm>
            <a:off x="4198475" y="11963431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90557" y="0"/>
                </a:moveTo>
                <a:lnTo>
                  <a:pt x="0" y="20760"/>
                </a:lnTo>
                <a:lnTo>
                  <a:pt x="91631" y="7874"/>
                </a:lnTo>
                <a:lnTo>
                  <a:pt x="905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1" name="object 16271"/>
          <p:cNvSpPr/>
          <p:nvPr/>
        </p:nvSpPr>
        <p:spPr>
          <a:xfrm>
            <a:off x="4198475" y="11971305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885"/>
                </a:moveTo>
                <a:lnTo>
                  <a:pt x="91631" y="0"/>
                </a:lnTo>
                <a:lnTo>
                  <a:pt x="2505" y="20402"/>
                </a:lnTo>
                <a:lnTo>
                  <a:pt x="0" y="1288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2" name="object 16272"/>
          <p:cNvSpPr/>
          <p:nvPr/>
        </p:nvSpPr>
        <p:spPr>
          <a:xfrm>
            <a:off x="4200981" y="11971305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5" h="20954">
                <a:moveTo>
                  <a:pt x="89126" y="0"/>
                </a:moveTo>
                <a:lnTo>
                  <a:pt x="0" y="20402"/>
                </a:lnTo>
                <a:lnTo>
                  <a:pt x="88768" y="8232"/>
                </a:lnTo>
                <a:lnTo>
                  <a:pt x="8912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3" name="object 16273"/>
          <p:cNvSpPr/>
          <p:nvPr/>
        </p:nvSpPr>
        <p:spPr>
          <a:xfrm>
            <a:off x="4200981" y="11979537"/>
            <a:ext cx="88900" cy="19685"/>
          </a:xfrm>
          <a:custGeom>
            <a:avLst/>
            <a:gdLst/>
            <a:ahLst/>
            <a:cxnLst/>
            <a:rect l="l" t="t" r="r" b="b"/>
            <a:pathLst>
              <a:path w="88900" h="19684">
                <a:moveTo>
                  <a:pt x="0" y="12169"/>
                </a:moveTo>
                <a:lnTo>
                  <a:pt x="88768" y="0"/>
                </a:lnTo>
                <a:lnTo>
                  <a:pt x="3579" y="19328"/>
                </a:lnTo>
                <a:lnTo>
                  <a:pt x="0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4" name="object 16274"/>
          <p:cNvSpPr/>
          <p:nvPr/>
        </p:nvSpPr>
        <p:spPr>
          <a:xfrm>
            <a:off x="4204560" y="11979537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85188" y="0"/>
                </a:moveTo>
                <a:lnTo>
                  <a:pt x="0" y="19328"/>
                </a:lnTo>
                <a:lnTo>
                  <a:pt x="83757" y="7874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5" name="object 16275"/>
          <p:cNvSpPr/>
          <p:nvPr/>
        </p:nvSpPr>
        <p:spPr>
          <a:xfrm>
            <a:off x="4204560" y="11987412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20" h="18415">
                <a:moveTo>
                  <a:pt x="0" y="11453"/>
                </a:moveTo>
                <a:lnTo>
                  <a:pt x="83757" y="0"/>
                </a:lnTo>
                <a:lnTo>
                  <a:pt x="5011" y="17896"/>
                </a:lnTo>
                <a:lnTo>
                  <a:pt x="0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6" name="object 16276"/>
          <p:cNvSpPr/>
          <p:nvPr/>
        </p:nvSpPr>
        <p:spPr>
          <a:xfrm>
            <a:off x="4209572" y="11987412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39" h="18415">
                <a:moveTo>
                  <a:pt x="78746" y="0"/>
                </a:moveTo>
                <a:lnTo>
                  <a:pt x="0" y="17896"/>
                </a:lnTo>
                <a:lnTo>
                  <a:pt x="75524" y="7516"/>
                </a:lnTo>
                <a:lnTo>
                  <a:pt x="787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7" name="object 16277"/>
          <p:cNvSpPr/>
          <p:nvPr/>
        </p:nvSpPr>
        <p:spPr>
          <a:xfrm>
            <a:off x="4209572" y="11994929"/>
            <a:ext cx="75565" cy="15875"/>
          </a:xfrm>
          <a:custGeom>
            <a:avLst/>
            <a:gdLst/>
            <a:ahLst/>
            <a:cxnLst/>
            <a:rect l="l" t="t" r="r" b="b"/>
            <a:pathLst>
              <a:path w="75564" h="15875">
                <a:moveTo>
                  <a:pt x="0" y="10380"/>
                </a:moveTo>
                <a:lnTo>
                  <a:pt x="75524" y="0"/>
                </a:lnTo>
                <a:lnTo>
                  <a:pt x="6084" y="15749"/>
                </a:lnTo>
                <a:lnTo>
                  <a:pt x="0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8" name="object 16278"/>
          <p:cNvSpPr/>
          <p:nvPr/>
        </p:nvSpPr>
        <p:spPr>
          <a:xfrm>
            <a:off x="4215657" y="11994929"/>
            <a:ext cx="69850" cy="15875"/>
          </a:xfrm>
          <a:custGeom>
            <a:avLst/>
            <a:gdLst/>
            <a:ahLst/>
            <a:cxnLst/>
            <a:rect l="l" t="t" r="r" b="b"/>
            <a:pathLst>
              <a:path w="69850" h="15875">
                <a:moveTo>
                  <a:pt x="69439" y="0"/>
                </a:moveTo>
                <a:lnTo>
                  <a:pt x="0" y="15749"/>
                </a:lnTo>
                <a:lnTo>
                  <a:pt x="65144" y="6800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9" name="object 16279"/>
          <p:cNvSpPr/>
          <p:nvPr/>
        </p:nvSpPr>
        <p:spPr>
          <a:xfrm>
            <a:off x="4215657" y="12001730"/>
            <a:ext cx="65405" cy="13335"/>
          </a:xfrm>
          <a:custGeom>
            <a:avLst/>
            <a:gdLst/>
            <a:ahLst/>
            <a:cxnLst/>
            <a:rect l="l" t="t" r="r" b="b"/>
            <a:pathLst>
              <a:path w="65404" h="13334">
                <a:moveTo>
                  <a:pt x="0" y="8948"/>
                </a:moveTo>
                <a:lnTo>
                  <a:pt x="65144" y="0"/>
                </a:lnTo>
                <a:lnTo>
                  <a:pt x="6800" y="13243"/>
                </a:lnTo>
                <a:lnTo>
                  <a:pt x="0" y="89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0" name="object 16280"/>
          <p:cNvSpPr/>
          <p:nvPr/>
        </p:nvSpPr>
        <p:spPr>
          <a:xfrm>
            <a:off x="4222457" y="12001730"/>
            <a:ext cx="58419" cy="13335"/>
          </a:xfrm>
          <a:custGeom>
            <a:avLst/>
            <a:gdLst/>
            <a:ahLst/>
            <a:cxnLst/>
            <a:rect l="l" t="t" r="r" b="b"/>
            <a:pathLst>
              <a:path w="58420" h="13334">
                <a:moveTo>
                  <a:pt x="58343" y="0"/>
                </a:moveTo>
                <a:lnTo>
                  <a:pt x="0" y="13243"/>
                </a:lnTo>
                <a:lnTo>
                  <a:pt x="52974" y="6084"/>
                </a:lnTo>
                <a:lnTo>
                  <a:pt x="583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1" name="object 16281"/>
          <p:cNvSpPr/>
          <p:nvPr/>
        </p:nvSpPr>
        <p:spPr>
          <a:xfrm>
            <a:off x="4222457" y="12007815"/>
            <a:ext cx="53340" cy="10795"/>
          </a:xfrm>
          <a:custGeom>
            <a:avLst/>
            <a:gdLst/>
            <a:ahLst/>
            <a:cxnLst/>
            <a:rect l="l" t="t" r="r" b="b"/>
            <a:pathLst>
              <a:path w="53339" h="10795">
                <a:moveTo>
                  <a:pt x="0" y="7158"/>
                </a:moveTo>
                <a:lnTo>
                  <a:pt x="52974" y="0"/>
                </a:lnTo>
                <a:lnTo>
                  <a:pt x="7516" y="10380"/>
                </a:lnTo>
                <a:lnTo>
                  <a:pt x="0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2" name="object 16282"/>
          <p:cNvSpPr/>
          <p:nvPr/>
        </p:nvSpPr>
        <p:spPr>
          <a:xfrm>
            <a:off x="4229974" y="12007815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20" h="10795">
                <a:moveTo>
                  <a:pt x="45457" y="0"/>
                </a:moveTo>
                <a:lnTo>
                  <a:pt x="0" y="10380"/>
                </a:lnTo>
                <a:lnTo>
                  <a:pt x="39015" y="5011"/>
                </a:lnTo>
                <a:lnTo>
                  <a:pt x="454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3" name="object 16283"/>
          <p:cNvSpPr/>
          <p:nvPr/>
        </p:nvSpPr>
        <p:spPr>
          <a:xfrm>
            <a:off x="4229974" y="12012826"/>
            <a:ext cx="39370" cy="7620"/>
          </a:xfrm>
          <a:custGeom>
            <a:avLst/>
            <a:gdLst/>
            <a:ahLst/>
            <a:cxnLst/>
            <a:rect l="l" t="t" r="r" b="b"/>
            <a:pathLst>
              <a:path w="39370" h="7620">
                <a:moveTo>
                  <a:pt x="0" y="5369"/>
                </a:moveTo>
                <a:lnTo>
                  <a:pt x="39015" y="0"/>
                </a:lnTo>
                <a:lnTo>
                  <a:pt x="7874" y="7158"/>
                </a:lnTo>
                <a:lnTo>
                  <a:pt x="0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4" name="object 16284"/>
          <p:cNvSpPr/>
          <p:nvPr/>
        </p:nvSpPr>
        <p:spPr>
          <a:xfrm>
            <a:off x="4237849" y="12016405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29" h="3809">
                <a:moveTo>
                  <a:pt x="0" y="3579"/>
                </a:moveTo>
                <a:lnTo>
                  <a:pt x="8232" y="3579"/>
                </a:lnTo>
                <a:lnTo>
                  <a:pt x="23981" y="0"/>
                </a:lnTo>
                <a:lnTo>
                  <a:pt x="0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5" name="object 16285"/>
          <p:cNvSpPr/>
          <p:nvPr/>
        </p:nvSpPr>
        <p:spPr>
          <a:xfrm>
            <a:off x="4246081" y="12016405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0" y="3579"/>
                </a:moveTo>
                <a:lnTo>
                  <a:pt x="15749" y="0"/>
                </a:lnTo>
                <a:lnTo>
                  <a:pt x="8232" y="2505"/>
                </a:lnTo>
                <a:lnTo>
                  <a:pt x="0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6" name="object 16286"/>
          <p:cNvSpPr/>
          <p:nvPr/>
        </p:nvSpPr>
        <p:spPr>
          <a:xfrm>
            <a:off x="4237849" y="12012826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0" y="7158"/>
                </a:moveTo>
                <a:lnTo>
                  <a:pt x="31140" y="0"/>
                </a:lnTo>
                <a:lnTo>
                  <a:pt x="23981" y="3579"/>
                </a:lnTo>
                <a:lnTo>
                  <a:pt x="0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7" name="object 16287"/>
          <p:cNvSpPr/>
          <p:nvPr/>
        </p:nvSpPr>
        <p:spPr>
          <a:xfrm>
            <a:off x="4188095" y="11917973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60" h="111759">
                <a:moveTo>
                  <a:pt x="0" y="20760"/>
                </a:moveTo>
                <a:lnTo>
                  <a:pt x="90557" y="0"/>
                </a:lnTo>
                <a:lnTo>
                  <a:pt x="111318" y="90557"/>
                </a:lnTo>
                <a:lnTo>
                  <a:pt x="20760" y="111318"/>
                </a:lnTo>
                <a:lnTo>
                  <a:pt x="0" y="2076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8" name="object 16288"/>
          <p:cNvSpPr/>
          <p:nvPr/>
        </p:nvSpPr>
        <p:spPr>
          <a:xfrm>
            <a:off x="4188095" y="11917973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60" h="111759">
                <a:moveTo>
                  <a:pt x="111318" y="90557"/>
                </a:moveTo>
                <a:lnTo>
                  <a:pt x="90557" y="0"/>
                </a:lnTo>
                <a:lnTo>
                  <a:pt x="0" y="20760"/>
                </a:lnTo>
                <a:lnTo>
                  <a:pt x="20760" y="111318"/>
                </a:lnTo>
                <a:lnTo>
                  <a:pt x="111318" y="905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9" name="object 16289"/>
          <p:cNvSpPr/>
          <p:nvPr/>
        </p:nvSpPr>
        <p:spPr>
          <a:xfrm>
            <a:off x="4198097" y="11927975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90843" y="35323"/>
                </a:moveTo>
                <a:lnTo>
                  <a:pt x="83270" y="18547"/>
                </a:lnTo>
                <a:lnTo>
                  <a:pt x="70301" y="6399"/>
                </a:lnTo>
                <a:lnTo>
                  <a:pt x="53724" y="0"/>
                </a:lnTo>
                <a:lnTo>
                  <a:pt x="35323" y="471"/>
                </a:lnTo>
                <a:lnTo>
                  <a:pt x="18547" y="8044"/>
                </a:lnTo>
                <a:lnTo>
                  <a:pt x="6399" y="21012"/>
                </a:lnTo>
                <a:lnTo>
                  <a:pt x="0" y="37590"/>
                </a:lnTo>
                <a:lnTo>
                  <a:pt x="471" y="55990"/>
                </a:lnTo>
                <a:lnTo>
                  <a:pt x="8044" y="72767"/>
                </a:lnTo>
                <a:lnTo>
                  <a:pt x="21012" y="84915"/>
                </a:lnTo>
                <a:lnTo>
                  <a:pt x="37590" y="91314"/>
                </a:lnTo>
                <a:lnTo>
                  <a:pt x="55990" y="90843"/>
                </a:lnTo>
                <a:lnTo>
                  <a:pt x="72767" y="83270"/>
                </a:lnTo>
                <a:lnTo>
                  <a:pt x="84915" y="70301"/>
                </a:lnTo>
                <a:lnTo>
                  <a:pt x="91314" y="53724"/>
                </a:lnTo>
                <a:lnTo>
                  <a:pt x="90843" y="353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0" name="object 16290"/>
          <p:cNvSpPr/>
          <p:nvPr/>
        </p:nvSpPr>
        <p:spPr>
          <a:xfrm>
            <a:off x="10261920" y="10574279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7874" y="1073"/>
                </a:moveTo>
                <a:lnTo>
                  <a:pt x="15749" y="0"/>
                </a:lnTo>
                <a:lnTo>
                  <a:pt x="0" y="3579"/>
                </a:lnTo>
                <a:lnTo>
                  <a:pt x="7874" y="10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1" name="object 16291"/>
          <p:cNvSpPr/>
          <p:nvPr/>
        </p:nvSpPr>
        <p:spPr>
          <a:xfrm>
            <a:off x="10261920" y="10574279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29" h="3809">
                <a:moveTo>
                  <a:pt x="15749" y="0"/>
                </a:moveTo>
                <a:lnTo>
                  <a:pt x="0" y="3579"/>
                </a:lnTo>
                <a:lnTo>
                  <a:pt x="23981" y="357"/>
                </a:lnTo>
                <a:lnTo>
                  <a:pt x="1574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2" name="object 16292"/>
          <p:cNvSpPr/>
          <p:nvPr/>
        </p:nvSpPr>
        <p:spPr>
          <a:xfrm>
            <a:off x="10254761" y="10574637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7158" y="3221"/>
                </a:moveTo>
                <a:lnTo>
                  <a:pt x="31140" y="0"/>
                </a:lnTo>
                <a:lnTo>
                  <a:pt x="0" y="7158"/>
                </a:lnTo>
                <a:lnTo>
                  <a:pt x="7158" y="32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3" name="object 16293"/>
          <p:cNvSpPr/>
          <p:nvPr/>
        </p:nvSpPr>
        <p:spPr>
          <a:xfrm>
            <a:off x="10254761" y="10574637"/>
            <a:ext cx="39370" cy="7620"/>
          </a:xfrm>
          <a:custGeom>
            <a:avLst/>
            <a:gdLst/>
            <a:ahLst/>
            <a:cxnLst/>
            <a:rect l="l" t="t" r="r" b="b"/>
            <a:pathLst>
              <a:path w="39370" h="7620">
                <a:moveTo>
                  <a:pt x="31140" y="0"/>
                </a:moveTo>
                <a:lnTo>
                  <a:pt x="0" y="7158"/>
                </a:lnTo>
                <a:lnTo>
                  <a:pt x="39015" y="1789"/>
                </a:lnTo>
                <a:lnTo>
                  <a:pt x="3114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4" name="object 16294"/>
          <p:cNvSpPr/>
          <p:nvPr/>
        </p:nvSpPr>
        <p:spPr>
          <a:xfrm>
            <a:off x="10248318" y="10576427"/>
            <a:ext cx="45720" cy="10160"/>
          </a:xfrm>
          <a:custGeom>
            <a:avLst/>
            <a:gdLst/>
            <a:ahLst/>
            <a:cxnLst/>
            <a:rect l="l" t="t" r="r" b="b"/>
            <a:pathLst>
              <a:path w="45720" h="10159">
                <a:moveTo>
                  <a:pt x="6442" y="5369"/>
                </a:moveTo>
                <a:lnTo>
                  <a:pt x="45457" y="0"/>
                </a:lnTo>
                <a:lnTo>
                  <a:pt x="0" y="10022"/>
                </a:lnTo>
                <a:lnTo>
                  <a:pt x="6442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5" name="object 16295"/>
          <p:cNvSpPr/>
          <p:nvPr/>
        </p:nvSpPr>
        <p:spPr>
          <a:xfrm>
            <a:off x="10248318" y="10576427"/>
            <a:ext cx="53340" cy="10160"/>
          </a:xfrm>
          <a:custGeom>
            <a:avLst/>
            <a:gdLst/>
            <a:ahLst/>
            <a:cxnLst/>
            <a:rect l="l" t="t" r="r" b="b"/>
            <a:pathLst>
              <a:path w="53340" h="10159">
                <a:moveTo>
                  <a:pt x="45457" y="0"/>
                </a:moveTo>
                <a:lnTo>
                  <a:pt x="0" y="10022"/>
                </a:lnTo>
                <a:lnTo>
                  <a:pt x="52974" y="2863"/>
                </a:lnTo>
                <a:lnTo>
                  <a:pt x="454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6" name="object 16296"/>
          <p:cNvSpPr/>
          <p:nvPr/>
        </p:nvSpPr>
        <p:spPr>
          <a:xfrm>
            <a:off x="10242949" y="10579290"/>
            <a:ext cx="58419" cy="13335"/>
          </a:xfrm>
          <a:custGeom>
            <a:avLst/>
            <a:gdLst/>
            <a:ahLst/>
            <a:cxnLst/>
            <a:rect l="l" t="t" r="r" b="b"/>
            <a:pathLst>
              <a:path w="58420" h="13334">
                <a:moveTo>
                  <a:pt x="5369" y="7158"/>
                </a:moveTo>
                <a:lnTo>
                  <a:pt x="58343" y="0"/>
                </a:lnTo>
                <a:lnTo>
                  <a:pt x="0" y="13243"/>
                </a:lnTo>
                <a:lnTo>
                  <a:pt x="5369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7" name="object 16297"/>
          <p:cNvSpPr/>
          <p:nvPr/>
        </p:nvSpPr>
        <p:spPr>
          <a:xfrm>
            <a:off x="10242949" y="10579290"/>
            <a:ext cx="65405" cy="13335"/>
          </a:xfrm>
          <a:custGeom>
            <a:avLst/>
            <a:gdLst/>
            <a:ahLst/>
            <a:cxnLst/>
            <a:rect l="l" t="t" r="r" b="b"/>
            <a:pathLst>
              <a:path w="65404" h="13334">
                <a:moveTo>
                  <a:pt x="58343" y="0"/>
                </a:moveTo>
                <a:lnTo>
                  <a:pt x="0" y="13243"/>
                </a:lnTo>
                <a:lnTo>
                  <a:pt x="65144" y="4295"/>
                </a:lnTo>
                <a:lnTo>
                  <a:pt x="583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8" name="object 16298"/>
          <p:cNvSpPr/>
          <p:nvPr/>
        </p:nvSpPr>
        <p:spPr>
          <a:xfrm>
            <a:off x="10238654" y="10583585"/>
            <a:ext cx="69850" cy="15875"/>
          </a:xfrm>
          <a:custGeom>
            <a:avLst/>
            <a:gdLst/>
            <a:ahLst/>
            <a:cxnLst/>
            <a:rect l="l" t="t" r="r" b="b"/>
            <a:pathLst>
              <a:path w="69850" h="15875">
                <a:moveTo>
                  <a:pt x="4295" y="8948"/>
                </a:moveTo>
                <a:lnTo>
                  <a:pt x="69439" y="0"/>
                </a:lnTo>
                <a:lnTo>
                  <a:pt x="0" y="15749"/>
                </a:lnTo>
                <a:lnTo>
                  <a:pt x="4295" y="89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9" name="object 16299"/>
          <p:cNvSpPr/>
          <p:nvPr/>
        </p:nvSpPr>
        <p:spPr>
          <a:xfrm>
            <a:off x="10238654" y="10583585"/>
            <a:ext cx="75565" cy="15875"/>
          </a:xfrm>
          <a:custGeom>
            <a:avLst/>
            <a:gdLst/>
            <a:ahLst/>
            <a:cxnLst/>
            <a:rect l="l" t="t" r="r" b="b"/>
            <a:pathLst>
              <a:path w="75565" h="15875">
                <a:moveTo>
                  <a:pt x="69439" y="0"/>
                </a:moveTo>
                <a:lnTo>
                  <a:pt x="0" y="15749"/>
                </a:lnTo>
                <a:lnTo>
                  <a:pt x="75524" y="5369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0" name="object 16300"/>
          <p:cNvSpPr/>
          <p:nvPr/>
        </p:nvSpPr>
        <p:spPr>
          <a:xfrm>
            <a:off x="10235790" y="10588955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40" h="18415">
                <a:moveTo>
                  <a:pt x="2863" y="10380"/>
                </a:moveTo>
                <a:lnTo>
                  <a:pt x="78388" y="0"/>
                </a:lnTo>
                <a:lnTo>
                  <a:pt x="0" y="17896"/>
                </a:lnTo>
                <a:lnTo>
                  <a:pt x="2863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1" name="object 16301"/>
          <p:cNvSpPr/>
          <p:nvPr/>
        </p:nvSpPr>
        <p:spPr>
          <a:xfrm>
            <a:off x="10235790" y="10588955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20" h="18415">
                <a:moveTo>
                  <a:pt x="78388" y="0"/>
                </a:moveTo>
                <a:lnTo>
                  <a:pt x="0" y="17896"/>
                </a:lnTo>
                <a:lnTo>
                  <a:pt x="83399" y="6442"/>
                </a:lnTo>
                <a:lnTo>
                  <a:pt x="783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2" name="object 16302"/>
          <p:cNvSpPr/>
          <p:nvPr/>
        </p:nvSpPr>
        <p:spPr>
          <a:xfrm>
            <a:off x="10234000" y="10595397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1789" y="11453"/>
                </a:moveTo>
                <a:lnTo>
                  <a:pt x="85188" y="0"/>
                </a:lnTo>
                <a:lnTo>
                  <a:pt x="0" y="19686"/>
                </a:lnTo>
                <a:lnTo>
                  <a:pt x="1789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3" name="object 16303"/>
          <p:cNvSpPr/>
          <p:nvPr/>
        </p:nvSpPr>
        <p:spPr>
          <a:xfrm>
            <a:off x="10234000" y="10595397"/>
            <a:ext cx="89535" cy="19685"/>
          </a:xfrm>
          <a:custGeom>
            <a:avLst/>
            <a:gdLst/>
            <a:ahLst/>
            <a:cxnLst/>
            <a:rect l="l" t="t" r="r" b="b"/>
            <a:pathLst>
              <a:path w="89534" h="19684">
                <a:moveTo>
                  <a:pt x="85188" y="0"/>
                </a:moveTo>
                <a:lnTo>
                  <a:pt x="0" y="19686"/>
                </a:lnTo>
                <a:lnTo>
                  <a:pt x="89126" y="7158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4" name="object 16304"/>
          <p:cNvSpPr/>
          <p:nvPr/>
        </p:nvSpPr>
        <p:spPr>
          <a:xfrm>
            <a:off x="10233643" y="10602556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4" h="20954">
                <a:moveTo>
                  <a:pt x="357" y="12527"/>
                </a:moveTo>
                <a:lnTo>
                  <a:pt x="89484" y="0"/>
                </a:lnTo>
                <a:lnTo>
                  <a:pt x="0" y="20402"/>
                </a:lnTo>
                <a:lnTo>
                  <a:pt x="357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5" name="object 16305"/>
          <p:cNvSpPr/>
          <p:nvPr/>
        </p:nvSpPr>
        <p:spPr>
          <a:xfrm>
            <a:off x="10233643" y="10602556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89484" y="0"/>
                </a:moveTo>
                <a:lnTo>
                  <a:pt x="0" y="20402"/>
                </a:lnTo>
                <a:lnTo>
                  <a:pt x="91989" y="7874"/>
                </a:lnTo>
                <a:lnTo>
                  <a:pt x="8948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6" name="object 16306"/>
          <p:cNvSpPr/>
          <p:nvPr/>
        </p:nvSpPr>
        <p:spPr>
          <a:xfrm>
            <a:off x="10233643" y="10610430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527"/>
                </a:moveTo>
                <a:lnTo>
                  <a:pt x="91989" y="0"/>
                </a:lnTo>
                <a:lnTo>
                  <a:pt x="1073" y="20760"/>
                </a:lnTo>
                <a:lnTo>
                  <a:pt x="0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7" name="object 16307"/>
          <p:cNvSpPr/>
          <p:nvPr/>
        </p:nvSpPr>
        <p:spPr>
          <a:xfrm>
            <a:off x="10234717" y="10610430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90915" y="0"/>
                </a:moveTo>
                <a:lnTo>
                  <a:pt x="0" y="20760"/>
                </a:lnTo>
                <a:lnTo>
                  <a:pt x="91989" y="7874"/>
                </a:lnTo>
                <a:lnTo>
                  <a:pt x="909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8" name="object 16308"/>
          <p:cNvSpPr/>
          <p:nvPr/>
        </p:nvSpPr>
        <p:spPr>
          <a:xfrm>
            <a:off x="10234717" y="10618305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885"/>
                </a:moveTo>
                <a:lnTo>
                  <a:pt x="91989" y="0"/>
                </a:lnTo>
                <a:lnTo>
                  <a:pt x="2505" y="20402"/>
                </a:lnTo>
                <a:lnTo>
                  <a:pt x="0" y="1288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9" name="object 16309"/>
          <p:cNvSpPr/>
          <p:nvPr/>
        </p:nvSpPr>
        <p:spPr>
          <a:xfrm>
            <a:off x="10237222" y="10618305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4" h="20954">
                <a:moveTo>
                  <a:pt x="89484" y="0"/>
                </a:moveTo>
                <a:lnTo>
                  <a:pt x="0" y="20402"/>
                </a:lnTo>
                <a:lnTo>
                  <a:pt x="89126" y="8232"/>
                </a:lnTo>
                <a:lnTo>
                  <a:pt x="8948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0" name="object 16310"/>
          <p:cNvSpPr/>
          <p:nvPr/>
        </p:nvSpPr>
        <p:spPr>
          <a:xfrm>
            <a:off x="10237222" y="10626538"/>
            <a:ext cx="89535" cy="19685"/>
          </a:xfrm>
          <a:custGeom>
            <a:avLst/>
            <a:gdLst/>
            <a:ahLst/>
            <a:cxnLst/>
            <a:rect l="l" t="t" r="r" b="b"/>
            <a:pathLst>
              <a:path w="89534" h="19684">
                <a:moveTo>
                  <a:pt x="0" y="12169"/>
                </a:moveTo>
                <a:lnTo>
                  <a:pt x="89126" y="0"/>
                </a:lnTo>
                <a:lnTo>
                  <a:pt x="3937" y="19328"/>
                </a:lnTo>
                <a:lnTo>
                  <a:pt x="0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1" name="object 16311"/>
          <p:cNvSpPr/>
          <p:nvPr/>
        </p:nvSpPr>
        <p:spPr>
          <a:xfrm>
            <a:off x="10241160" y="10626538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85188" y="0"/>
                </a:moveTo>
                <a:lnTo>
                  <a:pt x="0" y="19328"/>
                </a:lnTo>
                <a:lnTo>
                  <a:pt x="83399" y="7874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2" name="object 16312"/>
          <p:cNvSpPr/>
          <p:nvPr/>
        </p:nvSpPr>
        <p:spPr>
          <a:xfrm>
            <a:off x="10241160" y="10634412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20" h="18415">
                <a:moveTo>
                  <a:pt x="0" y="11453"/>
                </a:moveTo>
                <a:lnTo>
                  <a:pt x="83399" y="0"/>
                </a:lnTo>
                <a:lnTo>
                  <a:pt x="5011" y="17896"/>
                </a:lnTo>
                <a:lnTo>
                  <a:pt x="0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3" name="object 16313"/>
          <p:cNvSpPr/>
          <p:nvPr/>
        </p:nvSpPr>
        <p:spPr>
          <a:xfrm>
            <a:off x="10246170" y="10634412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40" h="18415">
                <a:moveTo>
                  <a:pt x="78388" y="0"/>
                </a:moveTo>
                <a:lnTo>
                  <a:pt x="0" y="17896"/>
                </a:lnTo>
                <a:lnTo>
                  <a:pt x="75166" y="7516"/>
                </a:lnTo>
                <a:lnTo>
                  <a:pt x="783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4" name="object 16314"/>
          <p:cNvSpPr/>
          <p:nvPr/>
        </p:nvSpPr>
        <p:spPr>
          <a:xfrm>
            <a:off x="10246170" y="10641929"/>
            <a:ext cx="75565" cy="15875"/>
          </a:xfrm>
          <a:custGeom>
            <a:avLst/>
            <a:gdLst/>
            <a:ahLst/>
            <a:cxnLst/>
            <a:rect l="l" t="t" r="r" b="b"/>
            <a:pathLst>
              <a:path w="75565" h="15875">
                <a:moveTo>
                  <a:pt x="0" y="10380"/>
                </a:moveTo>
                <a:lnTo>
                  <a:pt x="75166" y="0"/>
                </a:lnTo>
                <a:lnTo>
                  <a:pt x="5726" y="15749"/>
                </a:lnTo>
                <a:lnTo>
                  <a:pt x="0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5" name="object 16315"/>
          <p:cNvSpPr/>
          <p:nvPr/>
        </p:nvSpPr>
        <p:spPr>
          <a:xfrm>
            <a:off x="10251898" y="10641929"/>
            <a:ext cx="69850" cy="15875"/>
          </a:xfrm>
          <a:custGeom>
            <a:avLst/>
            <a:gdLst/>
            <a:ahLst/>
            <a:cxnLst/>
            <a:rect l="l" t="t" r="r" b="b"/>
            <a:pathLst>
              <a:path w="69850" h="15875">
                <a:moveTo>
                  <a:pt x="69439" y="0"/>
                </a:moveTo>
                <a:lnTo>
                  <a:pt x="0" y="15749"/>
                </a:lnTo>
                <a:lnTo>
                  <a:pt x="65144" y="6800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6" name="object 16316"/>
          <p:cNvSpPr/>
          <p:nvPr/>
        </p:nvSpPr>
        <p:spPr>
          <a:xfrm>
            <a:off x="10251898" y="10648729"/>
            <a:ext cx="65405" cy="13335"/>
          </a:xfrm>
          <a:custGeom>
            <a:avLst/>
            <a:gdLst/>
            <a:ahLst/>
            <a:cxnLst/>
            <a:rect l="l" t="t" r="r" b="b"/>
            <a:pathLst>
              <a:path w="65404" h="13334">
                <a:moveTo>
                  <a:pt x="0" y="8948"/>
                </a:moveTo>
                <a:lnTo>
                  <a:pt x="65144" y="0"/>
                </a:lnTo>
                <a:lnTo>
                  <a:pt x="7158" y="13243"/>
                </a:lnTo>
                <a:lnTo>
                  <a:pt x="0" y="89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7" name="object 16317"/>
          <p:cNvSpPr/>
          <p:nvPr/>
        </p:nvSpPr>
        <p:spPr>
          <a:xfrm>
            <a:off x="10259056" y="10648729"/>
            <a:ext cx="58419" cy="13335"/>
          </a:xfrm>
          <a:custGeom>
            <a:avLst/>
            <a:gdLst/>
            <a:ahLst/>
            <a:cxnLst/>
            <a:rect l="l" t="t" r="r" b="b"/>
            <a:pathLst>
              <a:path w="58420" h="13334">
                <a:moveTo>
                  <a:pt x="57985" y="0"/>
                </a:moveTo>
                <a:lnTo>
                  <a:pt x="0" y="13243"/>
                </a:lnTo>
                <a:lnTo>
                  <a:pt x="52616" y="6084"/>
                </a:lnTo>
                <a:lnTo>
                  <a:pt x="5798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8" name="object 16318"/>
          <p:cNvSpPr/>
          <p:nvPr/>
        </p:nvSpPr>
        <p:spPr>
          <a:xfrm>
            <a:off x="10259056" y="10654815"/>
            <a:ext cx="52705" cy="10795"/>
          </a:xfrm>
          <a:custGeom>
            <a:avLst/>
            <a:gdLst/>
            <a:ahLst/>
            <a:cxnLst/>
            <a:rect l="l" t="t" r="r" b="b"/>
            <a:pathLst>
              <a:path w="52704" h="10795">
                <a:moveTo>
                  <a:pt x="0" y="7158"/>
                </a:moveTo>
                <a:lnTo>
                  <a:pt x="52616" y="0"/>
                </a:lnTo>
                <a:lnTo>
                  <a:pt x="7516" y="10380"/>
                </a:lnTo>
                <a:lnTo>
                  <a:pt x="0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9" name="object 16319"/>
          <p:cNvSpPr/>
          <p:nvPr/>
        </p:nvSpPr>
        <p:spPr>
          <a:xfrm>
            <a:off x="10266573" y="10654815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20" h="10795">
                <a:moveTo>
                  <a:pt x="45099" y="0"/>
                </a:moveTo>
                <a:lnTo>
                  <a:pt x="0" y="10380"/>
                </a:lnTo>
                <a:lnTo>
                  <a:pt x="38657" y="5011"/>
                </a:lnTo>
                <a:lnTo>
                  <a:pt x="4509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0" name="object 16320"/>
          <p:cNvSpPr/>
          <p:nvPr/>
        </p:nvSpPr>
        <p:spPr>
          <a:xfrm>
            <a:off x="10266573" y="10659826"/>
            <a:ext cx="38735" cy="7620"/>
          </a:xfrm>
          <a:custGeom>
            <a:avLst/>
            <a:gdLst/>
            <a:ahLst/>
            <a:cxnLst/>
            <a:rect l="l" t="t" r="r" b="b"/>
            <a:pathLst>
              <a:path w="38734" h="7620">
                <a:moveTo>
                  <a:pt x="0" y="5369"/>
                </a:moveTo>
                <a:lnTo>
                  <a:pt x="38657" y="0"/>
                </a:lnTo>
                <a:lnTo>
                  <a:pt x="7874" y="7158"/>
                </a:lnTo>
                <a:lnTo>
                  <a:pt x="0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1" name="object 16321"/>
          <p:cNvSpPr/>
          <p:nvPr/>
        </p:nvSpPr>
        <p:spPr>
          <a:xfrm>
            <a:off x="10274448" y="10663405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29" h="3809">
                <a:moveTo>
                  <a:pt x="0" y="3579"/>
                </a:moveTo>
                <a:lnTo>
                  <a:pt x="7874" y="3579"/>
                </a:lnTo>
                <a:lnTo>
                  <a:pt x="23623" y="0"/>
                </a:lnTo>
                <a:lnTo>
                  <a:pt x="0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2" name="object 16322"/>
          <p:cNvSpPr/>
          <p:nvPr/>
        </p:nvSpPr>
        <p:spPr>
          <a:xfrm>
            <a:off x="10282322" y="10663405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0" y="3579"/>
                </a:moveTo>
                <a:lnTo>
                  <a:pt x="15749" y="0"/>
                </a:lnTo>
                <a:lnTo>
                  <a:pt x="8232" y="2505"/>
                </a:lnTo>
                <a:lnTo>
                  <a:pt x="0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3" name="object 16323"/>
          <p:cNvSpPr/>
          <p:nvPr/>
        </p:nvSpPr>
        <p:spPr>
          <a:xfrm>
            <a:off x="10274448" y="10659826"/>
            <a:ext cx="31115" cy="7620"/>
          </a:xfrm>
          <a:custGeom>
            <a:avLst/>
            <a:gdLst/>
            <a:ahLst/>
            <a:cxnLst/>
            <a:rect l="l" t="t" r="r" b="b"/>
            <a:pathLst>
              <a:path w="31115" h="7620">
                <a:moveTo>
                  <a:pt x="0" y="7158"/>
                </a:moveTo>
                <a:lnTo>
                  <a:pt x="30782" y="0"/>
                </a:lnTo>
                <a:lnTo>
                  <a:pt x="23623" y="3579"/>
                </a:lnTo>
                <a:lnTo>
                  <a:pt x="0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4" name="object 16324"/>
          <p:cNvSpPr/>
          <p:nvPr/>
        </p:nvSpPr>
        <p:spPr>
          <a:xfrm>
            <a:off x="10224337" y="10564972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0" y="20760"/>
                </a:moveTo>
                <a:lnTo>
                  <a:pt x="90915" y="0"/>
                </a:lnTo>
                <a:lnTo>
                  <a:pt x="111318" y="90557"/>
                </a:lnTo>
                <a:lnTo>
                  <a:pt x="20760" y="111318"/>
                </a:lnTo>
                <a:lnTo>
                  <a:pt x="0" y="2076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5" name="object 16325"/>
          <p:cNvSpPr/>
          <p:nvPr/>
        </p:nvSpPr>
        <p:spPr>
          <a:xfrm>
            <a:off x="10224337" y="10564972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111318" y="90557"/>
                </a:moveTo>
                <a:lnTo>
                  <a:pt x="90915" y="0"/>
                </a:lnTo>
                <a:lnTo>
                  <a:pt x="0" y="20760"/>
                </a:lnTo>
                <a:lnTo>
                  <a:pt x="20760" y="111318"/>
                </a:lnTo>
                <a:lnTo>
                  <a:pt x="111318" y="905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6" name="object 16326"/>
          <p:cNvSpPr/>
          <p:nvPr/>
        </p:nvSpPr>
        <p:spPr>
          <a:xfrm>
            <a:off x="10234338" y="10574974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40" h="91440">
                <a:moveTo>
                  <a:pt x="90843" y="35323"/>
                </a:moveTo>
                <a:lnTo>
                  <a:pt x="83270" y="18547"/>
                </a:lnTo>
                <a:lnTo>
                  <a:pt x="70301" y="6399"/>
                </a:lnTo>
                <a:lnTo>
                  <a:pt x="53724" y="0"/>
                </a:lnTo>
                <a:lnTo>
                  <a:pt x="35323" y="471"/>
                </a:lnTo>
                <a:lnTo>
                  <a:pt x="18547" y="8044"/>
                </a:lnTo>
                <a:lnTo>
                  <a:pt x="6399" y="21012"/>
                </a:lnTo>
                <a:lnTo>
                  <a:pt x="0" y="37590"/>
                </a:lnTo>
                <a:lnTo>
                  <a:pt x="471" y="55990"/>
                </a:lnTo>
                <a:lnTo>
                  <a:pt x="8044" y="72767"/>
                </a:lnTo>
                <a:lnTo>
                  <a:pt x="21012" y="84915"/>
                </a:lnTo>
                <a:lnTo>
                  <a:pt x="37590" y="91314"/>
                </a:lnTo>
                <a:lnTo>
                  <a:pt x="55990" y="90843"/>
                </a:lnTo>
                <a:lnTo>
                  <a:pt x="72767" y="83270"/>
                </a:lnTo>
                <a:lnTo>
                  <a:pt x="84915" y="70301"/>
                </a:lnTo>
                <a:lnTo>
                  <a:pt x="91314" y="53724"/>
                </a:lnTo>
                <a:lnTo>
                  <a:pt x="90843" y="353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7" name="object 16327"/>
          <p:cNvSpPr/>
          <p:nvPr/>
        </p:nvSpPr>
        <p:spPr>
          <a:xfrm>
            <a:off x="13401023" y="9853395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7516" y="1073"/>
                </a:moveTo>
                <a:lnTo>
                  <a:pt x="15749" y="0"/>
                </a:lnTo>
                <a:lnTo>
                  <a:pt x="0" y="3579"/>
                </a:lnTo>
                <a:lnTo>
                  <a:pt x="7516" y="10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8" name="object 16328"/>
          <p:cNvSpPr/>
          <p:nvPr/>
        </p:nvSpPr>
        <p:spPr>
          <a:xfrm>
            <a:off x="13401023" y="9853395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30" h="3809">
                <a:moveTo>
                  <a:pt x="15749" y="0"/>
                </a:moveTo>
                <a:lnTo>
                  <a:pt x="0" y="3579"/>
                </a:lnTo>
                <a:lnTo>
                  <a:pt x="23623" y="357"/>
                </a:lnTo>
                <a:lnTo>
                  <a:pt x="1574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9" name="object 16329"/>
          <p:cNvSpPr/>
          <p:nvPr/>
        </p:nvSpPr>
        <p:spPr>
          <a:xfrm>
            <a:off x="13393864" y="9853753"/>
            <a:ext cx="31115" cy="7620"/>
          </a:xfrm>
          <a:custGeom>
            <a:avLst/>
            <a:gdLst/>
            <a:ahLst/>
            <a:cxnLst/>
            <a:rect l="l" t="t" r="r" b="b"/>
            <a:pathLst>
              <a:path w="31115" h="7620">
                <a:moveTo>
                  <a:pt x="7158" y="3221"/>
                </a:moveTo>
                <a:lnTo>
                  <a:pt x="30782" y="0"/>
                </a:lnTo>
                <a:lnTo>
                  <a:pt x="0" y="7158"/>
                </a:lnTo>
                <a:lnTo>
                  <a:pt x="7158" y="32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0" name="object 16330"/>
          <p:cNvSpPr/>
          <p:nvPr/>
        </p:nvSpPr>
        <p:spPr>
          <a:xfrm>
            <a:off x="13393864" y="9853753"/>
            <a:ext cx="38735" cy="7620"/>
          </a:xfrm>
          <a:custGeom>
            <a:avLst/>
            <a:gdLst/>
            <a:ahLst/>
            <a:cxnLst/>
            <a:rect l="l" t="t" r="r" b="b"/>
            <a:pathLst>
              <a:path w="38734" h="7620">
                <a:moveTo>
                  <a:pt x="30782" y="0"/>
                </a:moveTo>
                <a:lnTo>
                  <a:pt x="0" y="7158"/>
                </a:lnTo>
                <a:lnTo>
                  <a:pt x="38657" y="1789"/>
                </a:lnTo>
                <a:lnTo>
                  <a:pt x="307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1" name="object 16331"/>
          <p:cNvSpPr/>
          <p:nvPr/>
        </p:nvSpPr>
        <p:spPr>
          <a:xfrm>
            <a:off x="13387421" y="9855542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19" h="10795">
                <a:moveTo>
                  <a:pt x="6442" y="5369"/>
                </a:moveTo>
                <a:lnTo>
                  <a:pt x="45099" y="0"/>
                </a:lnTo>
                <a:lnTo>
                  <a:pt x="0" y="10380"/>
                </a:lnTo>
                <a:lnTo>
                  <a:pt x="6442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2" name="object 16332"/>
          <p:cNvSpPr/>
          <p:nvPr/>
        </p:nvSpPr>
        <p:spPr>
          <a:xfrm>
            <a:off x="13387421" y="9855542"/>
            <a:ext cx="52705" cy="10795"/>
          </a:xfrm>
          <a:custGeom>
            <a:avLst/>
            <a:gdLst/>
            <a:ahLst/>
            <a:cxnLst/>
            <a:rect l="l" t="t" r="r" b="b"/>
            <a:pathLst>
              <a:path w="52705" h="10795">
                <a:moveTo>
                  <a:pt x="45099" y="0"/>
                </a:moveTo>
                <a:lnTo>
                  <a:pt x="0" y="10380"/>
                </a:lnTo>
                <a:lnTo>
                  <a:pt x="52616" y="2863"/>
                </a:lnTo>
                <a:lnTo>
                  <a:pt x="4509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3" name="object 16333"/>
          <p:cNvSpPr/>
          <p:nvPr/>
        </p:nvSpPr>
        <p:spPr>
          <a:xfrm>
            <a:off x="13382052" y="9858406"/>
            <a:ext cx="58419" cy="13970"/>
          </a:xfrm>
          <a:custGeom>
            <a:avLst/>
            <a:gdLst/>
            <a:ahLst/>
            <a:cxnLst/>
            <a:rect l="l" t="t" r="r" b="b"/>
            <a:pathLst>
              <a:path w="58419" h="13970">
                <a:moveTo>
                  <a:pt x="5369" y="7516"/>
                </a:moveTo>
                <a:lnTo>
                  <a:pt x="57985" y="0"/>
                </a:lnTo>
                <a:lnTo>
                  <a:pt x="0" y="13601"/>
                </a:lnTo>
                <a:lnTo>
                  <a:pt x="5369" y="75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4" name="object 16334"/>
          <p:cNvSpPr/>
          <p:nvPr/>
        </p:nvSpPr>
        <p:spPr>
          <a:xfrm>
            <a:off x="13382052" y="9858406"/>
            <a:ext cx="65405" cy="13970"/>
          </a:xfrm>
          <a:custGeom>
            <a:avLst/>
            <a:gdLst/>
            <a:ahLst/>
            <a:cxnLst/>
            <a:rect l="l" t="t" r="r" b="b"/>
            <a:pathLst>
              <a:path w="65405" h="13970">
                <a:moveTo>
                  <a:pt x="57985" y="0"/>
                </a:moveTo>
                <a:lnTo>
                  <a:pt x="0" y="13601"/>
                </a:lnTo>
                <a:lnTo>
                  <a:pt x="65144" y="4295"/>
                </a:lnTo>
                <a:lnTo>
                  <a:pt x="5798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5" name="object 16335"/>
          <p:cNvSpPr/>
          <p:nvPr/>
        </p:nvSpPr>
        <p:spPr>
          <a:xfrm>
            <a:off x="13377757" y="9862701"/>
            <a:ext cx="69850" cy="16510"/>
          </a:xfrm>
          <a:custGeom>
            <a:avLst/>
            <a:gdLst/>
            <a:ahLst/>
            <a:cxnLst/>
            <a:rect l="l" t="t" r="r" b="b"/>
            <a:pathLst>
              <a:path w="69850" h="16509">
                <a:moveTo>
                  <a:pt x="4295" y="9306"/>
                </a:moveTo>
                <a:lnTo>
                  <a:pt x="69439" y="0"/>
                </a:lnTo>
                <a:lnTo>
                  <a:pt x="0" y="16107"/>
                </a:lnTo>
                <a:lnTo>
                  <a:pt x="4295" y="93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6" name="object 16336"/>
          <p:cNvSpPr/>
          <p:nvPr/>
        </p:nvSpPr>
        <p:spPr>
          <a:xfrm>
            <a:off x="13377757" y="9862701"/>
            <a:ext cx="75565" cy="16510"/>
          </a:xfrm>
          <a:custGeom>
            <a:avLst/>
            <a:gdLst/>
            <a:ahLst/>
            <a:cxnLst/>
            <a:rect l="l" t="t" r="r" b="b"/>
            <a:pathLst>
              <a:path w="75565" h="16509">
                <a:moveTo>
                  <a:pt x="69439" y="0"/>
                </a:moveTo>
                <a:lnTo>
                  <a:pt x="0" y="16107"/>
                </a:lnTo>
                <a:lnTo>
                  <a:pt x="75166" y="5726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7" name="object 16337"/>
          <p:cNvSpPr/>
          <p:nvPr/>
        </p:nvSpPr>
        <p:spPr>
          <a:xfrm>
            <a:off x="13374535" y="9868428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40" h="18415">
                <a:moveTo>
                  <a:pt x="3221" y="10380"/>
                </a:moveTo>
                <a:lnTo>
                  <a:pt x="78388" y="0"/>
                </a:lnTo>
                <a:lnTo>
                  <a:pt x="0" y="17896"/>
                </a:lnTo>
                <a:lnTo>
                  <a:pt x="3221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8" name="object 16338"/>
          <p:cNvSpPr/>
          <p:nvPr/>
        </p:nvSpPr>
        <p:spPr>
          <a:xfrm>
            <a:off x="13374535" y="9868428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19" h="18415">
                <a:moveTo>
                  <a:pt x="78388" y="0"/>
                </a:moveTo>
                <a:lnTo>
                  <a:pt x="0" y="17896"/>
                </a:lnTo>
                <a:lnTo>
                  <a:pt x="83399" y="6442"/>
                </a:lnTo>
                <a:lnTo>
                  <a:pt x="783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9" name="object 16339"/>
          <p:cNvSpPr/>
          <p:nvPr/>
        </p:nvSpPr>
        <p:spPr>
          <a:xfrm>
            <a:off x="13372746" y="9874871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1789" y="11453"/>
                </a:moveTo>
                <a:lnTo>
                  <a:pt x="85188" y="0"/>
                </a:lnTo>
                <a:lnTo>
                  <a:pt x="0" y="19328"/>
                </a:lnTo>
                <a:lnTo>
                  <a:pt x="1789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0" name="object 16340"/>
          <p:cNvSpPr/>
          <p:nvPr/>
        </p:nvSpPr>
        <p:spPr>
          <a:xfrm>
            <a:off x="13372746" y="9874871"/>
            <a:ext cx="89535" cy="19685"/>
          </a:xfrm>
          <a:custGeom>
            <a:avLst/>
            <a:gdLst/>
            <a:ahLst/>
            <a:cxnLst/>
            <a:rect l="l" t="t" r="r" b="b"/>
            <a:pathLst>
              <a:path w="89534" h="19684">
                <a:moveTo>
                  <a:pt x="85188" y="0"/>
                </a:moveTo>
                <a:lnTo>
                  <a:pt x="0" y="19328"/>
                </a:lnTo>
                <a:lnTo>
                  <a:pt x="89126" y="7158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1" name="object 16341"/>
          <p:cNvSpPr/>
          <p:nvPr/>
        </p:nvSpPr>
        <p:spPr>
          <a:xfrm>
            <a:off x="13372388" y="9882030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4" h="20954">
                <a:moveTo>
                  <a:pt x="357" y="12169"/>
                </a:moveTo>
                <a:lnTo>
                  <a:pt x="89484" y="0"/>
                </a:lnTo>
                <a:lnTo>
                  <a:pt x="0" y="20402"/>
                </a:lnTo>
                <a:lnTo>
                  <a:pt x="357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2" name="object 16342"/>
          <p:cNvSpPr/>
          <p:nvPr/>
        </p:nvSpPr>
        <p:spPr>
          <a:xfrm>
            <a:off x="13372388" y="9882030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89484" y="0"/>
                </a:moveTo>
                <a:lnTo>
                  <a:pt x="0" y="20402"/>
                </a:lnTo>
                <a:lnTo>
                  <a:pt x="91989" y="7516"/>
                </a:lnTo>
                <a:lnTo>
                  <a:pt x="8948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3" name="object 16343"/>
          <p:cNvSpPr/>
          <p:nvPr/>
        </p:nvSpPr>
        <p:spPr>
          <a:xfrm>
            <a:off x="13372388" y="9889546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885"/>
                </a:moveTo>
                <a:lnTo>
                  <a:pt x="91989" y="0"/>
                </a:lnTo>
                <a:lnTo>
                  <a:pt x="1073" y="20760"/>
                </a:lnTo>
                <a:lnTo>
                  <a:pt x="0" y="1288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4" name="object 16344"/>
          <p:cNvSpPr/>
          <p:nvPr/>
        </p:nvSpPr>
        <p:spPr>
          <a:xfrm>
            <a:off x="13373462" y="9889546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90915" y="0"/>
                </a:moveTo>
                <a:lnTo>
                  <a:pt x="0" y="20760"/>
                </a:lnTo>
                <a:lnTo>
                  <a:pt x="91989" y="8232"/>
                </a:lnTo>
                <a:lnTo>
                  <a:pt x="909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5" name="object 16345"/>
          <p:cNvSpPr/>
          <p:nvPr/>
        </p:nvSpPr>
        <p:spPr>
          <a:xfrm>
            <a:off x="13373462" y="9897779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527"/>
                </a:moveTo>
                <a:lnTo>
                  <a:pt x="91989" y="0"/>
                </a:lnTo>
                <a:lnTo>
                  <a:pt x="2505" y="20402"/>
                </a:lnTo>
                <a:lnTo>
                  <a:pt x="0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6" name="object 16346"/>
          <p:cNvSpPr/>
          <p:nvPr/>
        </p:nvSpPr>
        <p:spPr>
          <a:xfrm>
            <a:off x="13375968" y="9897779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4" h="20954">
                <a:moveTo>
                  <a:pt x="89484" y="0"/>
                </a:moveTo>
                <a:lnTo>
                  <a:pt x="0" y="20402"/>
                </a:lnTo>
                <a:lnTo>
                  <a:pt x="89126" y="7874"/>
                </a:lnTo>
                <a:lnTo>
                  <a:pt x="8948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7" name="object 16347"/>
          <p:cNvSpPr/>
          <p:nvPr/>
        </p:nvSpPr>
        <p:spPr>
          <a:xfrm>
            <a:off x="13375968" y="9905654"/>
            <a:ext cx="89535" cy="19685"/>
          </a:xfrm>
          <a:custGeom>
            <a:avLst/>
            <a:gdLst/>
            <a:ahLst/>
            <a:cxnLst/>
            <a:rect l="l" t="t" r="r" b="b"/>
            <a:pathLst>
              <a:path w="89534" h="19684">
                <a:moveTo>
                  <a:pt x="0" y="12527"/>
                </a:moveTo>
                <a:lnTo>
                  <a:pt x="89126" y="0"/>
                </a:lnTo>
                <a:lnTo>
                  <a:pt x="3937" y="19686"/>
                </a:lnTo>
                <a:lnTo>
                  <a:pt x="0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8" name="object 16348"/>
          <p:cNvSpPr/>
          <p:nvPr/>
        </p:nvSpPr>
        <p:spPr>
          <a:xfrm>
            <a:off x="13379905" y="9905654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85188" y="0"/>
                </a:moveTo>
                <a:lnTo>
                  <a:pt x="0" y="19686"/>
                </a:lnTo>
                <a:lnTo>
                  <a:pt x="83399" y="7874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9" name="object 16349"/>
          <p:cNvSpPr/>
          <p:nvPr/>
        </p:nvSpPr>
        <p:spPr>
          <a:xfrm>
            <a:off x="13379905" y="9913528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19" h="18415">
                <a:moveTo>
                  <a:pt x="0" y="11811"/>
                </a:moveTo>
                <a:lnTo>
                  <a:pt x="83399" y="0"/>
                </a:lnTo>
                <a:lnTo>
                  <a:pt x="5011" y="18254"/>
                </a:lnTo>
                <a:lnTo>
                  <a:pt x="0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0" name="object 16350"/>
          <p:cNvSpPr/>
          <p:nvPr/>
        </p:nvSpPr>
        <p:spPr>
          <a:xfrm>
            <a:off x="13384916" y="9913528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40" h="18415">
                <a:moveTo>
                  <a:pt x="78388" y="0"/>
                </a:moveTo>
                <a:lnTo>
                  <a:pt x="0" y="18254"/>
                </a:lnTo>
                <a:lnTo>
                  <a:pt x="75524" y="7516"/>
                </a:lnTo>
                <a:lnTo>
                  <a:pt x="783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1" name="object 16351"/>
          <p:cNvSpPr/>
          <p:nvPr/>
        </p:nvSpPr>
        <p:spPr>
          <a:xfrm>
            <a:off x="13384916" y="9921045"/>
            <a:ext cx="75565" cy="16510"/>
          </a:xfrm>
          <a:custGeom>
            <a:avLst/>
            <a:gdLst/>
            <a:ahLst/>
            <a:cxnLst/>
            <a:rect l="l" t="t" r="r" b="b"/>
            <a:pathLst>
              <a:path w="75565" h="16509">
                <a:moveTo>
                  <a:pt x="0" y="10738"/>
                </a:moveTo>
                <a:lnTo>
                  <a:pt x="75524" y="0"/>
                </a:lnTo>
                <a:lnTo>
                  <a:pt x="6084" y="16107"/>
                </a:lnTo>
                <a:lnTo>
                  <a:pt x="0" y="107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2" name="object 16352"/>
          <p:cNvSpPr/>
          <p:nvPr/>
        </p:nvSpPr>
        <p:spPr>
          <a:xfrm>
            <a:off x="13391001" y="9921045"/>
            <a:ext cx="69850" cy="16510"/>
          </a:xfrm>
          <a:custGeom>
            <a:avLst/>
            <a:gdLst/>
            <a:ahLst/>
            <a:cxnLst/>
            <a:rect l="l" t="t" r="r" b="b"/>
            <a:pathLst>
              <a:path w="69850" h="16509">
                <a:moveTo>
                  <a:pt x="69439" y="0"/>
                </a:moveTo>
                <a:lnTo>
                  <a:pt x="0" y="16107"/>
                </a:lnTo>
                <a:lnTo>
                  <a:pt x="65144" y="6800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3" name="object 16353"/>
          <p:cNvSpPr/>
          <p:nvPr/>
        </p:nvSpPr>
        <p:spPr>
          <a:xfrm>
            <a:off x="13391001" y="9927845"/>
            <a:ext cx="65405" cy="13970"/>
          </a:xfrm>
          <a:custGeom>
            <a:avLst/>
            <a:gdLst/>
            <a:ahLst/>
            <a:cxnLst/>
            <a:rect l="l" t="t" r="r" b="b"/>
            <a:pathLst>
              <a:path w="65405" h="13970">
                <a:moveTo>
                  <a:pt x="0" y="9306"/>
                </a:moveTo>
                <a:lnTo>
                  <a:pt x="65144" y="0"/>
                </a:lnTo>
                <a:lnTo>
                  <a:pt x="6800" y="13601"/>
                </a:lnTo>
                <a:lnTo>
                  <a:pt x="0" y="93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4" name="object 16354"/>
          <p:cNvSpPr/>
          <p:nvPr/>
        </p:nvSpPr>
        <p:spPr>
          <a:xfrm>
            <a:off x="13397802" y="9927845"/>
            <a:ext cx="58419" cy="13970"/>
          </a:xfrm>
          <a:custGeom>
            <a:avLst/>
            <a:gdLst/>
            <a:ahLst/>
            <a:cxnLst/>
            <a:rect l="l" t="t" r="r" b="b"/>
            <a:pathLst>
              <a:path w="58419" h="13970">
                <a:moveTo>
                  <a:pt x="58343" y="0"/>
                </a:moveTo>
                <a:lnTo>
                  <a:pt x="0" y="13601"/>
                </a:lnTo>
                <a:lnTo>
                  <a:pt x="52974" y="6084"/>
                </a:lnTo>
                <a:lnTo>
                  <a:pt x="583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5" name="object 16355"/>
          <p:cNvSpPr/>
          <p:nvPr/>
        </p:nvSpPr>
        <p:spPr>
          <a:xfrm>
            <a:off x="13397802" y="9933930"/>
            <a:ext cx="53340" cy="10795"/>
          </a:xfrm>
          <a:custGeom>
            <a:avLst/>
            <a:gdLst/>
            <a:ahLst/>
            <a:cxnLst/>
            <a:rect l="l" t="t" r="r" b="b"/>
            <a:pathLst>
              <a:path w="53340" h="10795">
                <a:moveTo>
                  <a:pt x="0" y="7516"/>
                </a:moveTo>
                <a:lnTo>
                  <a:pt x="52974" y="0"/>
                </a:lnTo>
                <a:lnTo>
                  <a:pt x="7516" y="10380"/>
                </a:lnTo>
                <a:lnTo>
                  <a:pt x="0" y="75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6" name="object 16356"/>
          <p:cNvSpPr/>
          <p:nvPr/>
        </p:nvSpPr>
        <p:spPr>
          <a:xfrm>
            <a:off x="13405318" y="9933930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19" h="10795">
                <a:moveTo>
                  <a:pt x="45457" y="0"/>
                </a:moveTo>
                <a:lnTo>
                  <a:pt x="0" y="10380"/>
                </a:lnTo>
                <a:lnTo>
                  <a:pt x="39015" y="5011"/>
                </a:lnTo>
                <a:lnTo>
                  <a:pt x="454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7" name="object 16357"/>
          <p:cNvSpPr/>
          <p:nvPr/>
        </p:nvSpPr>
        <p:spPr>
          <a:xfrm>
            <a:off x="13405318" y="9938942"/>
            <a:ext cx="39370" cy="7620"/>
          </a:xfrm>
          <a:custGeom>
            <a:avLst/>
            <a:gdLst/>
            <a:ahLst/>
            <a:cxnLst/>
            <a:rect l="l" t="t" r="r" b="b"/>
            <a:pathLst>
              <a:path w="39369" h="7620">
                <a:moveTo>
                  <a:pt x="0" y="5369"/>
                </a:moveTo>
                <a:lnTo>
                  <a:pt x="39015" y="0"/>
                </a:lnTo>
                <a:lnTo>
                  <a:pt x="7874" y="7158"/>
                </a:lnTo>
                <a:lnTo>
                  <a:pt x="0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8" name="object 16358"/>
          <p:cNvSpPr/>
          <p:nvPr/>
        </p:nvSpPr>
        <p:spPr>
          <a:xfrm>
            <a:off x="13413193" y="9942879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30" h="3809">
                <a:moveTo>
                  <a:pt x="0" y="3221"/>
                </a:moveTo>
                <a:lnTo>
                  <a:pt x="8232" y="3579"/>
                </a:lnTo>
                <a:lnTo>
                  <a:pt x="23981" y="0"/>
                </a:lnTo>
                <a:lnTo>
                  <a:pt x="0" y="32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9" name="object 16359"/>
          <p:cNvSpPr/>
          <p:nvPr/>
        </p:nvSpPr>
        <p:spPr>
          <a:xfrm>
            <a:off x="13421425" y="9942879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0" y="3579"/>
                </a:moveTo>
                <a:lnTo>
                  <a:pt x="15749" y="0"/>
                </a:lnTo>
                <a:lnTo>
                  <a:pt x="7874" y="2505"/>
                </a:lnTo>
                <a:lnTo>
                  <a:pt x="0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0" name="object 16360"/>
          <p:cNvSpPr/>
          <p:nvPr/>
        </p:nvSpPr>
        <p:spPr>
          <a:xfrm>
            <a:off x="13413193" y="9938942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0" y="7158"/>
                </a:moveTo>
                <a:lnTo>
                  <a:pt x="31140" y="0"/>
                </a:lnTo>
                <a:lnTo>
                  <a:pt x="23981" y="3937"/>
                </a:lnTo>
                <a:lnTo>
                  <a:pt x="0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1" name="object 16361"/>
          <p:cNvSpPr/>
          <p:nvPr/>
        </p:nvSpPr>
        <p:spPr>
          <a:xfrm>
            <a:off x="13363440" y="9844089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0" y="20760"/>
                </a:moveTo>
                <a:lnTo>
                  <a:pt x="90557" y="0"/>
                </a:lnTo>
                <a:lnTo>
                  <a:pt x="111318" y="90915"/>
                </a:lnTo>
                <a:lnTo>
                  <a:pt x="20402" y="111676"/>
                </a:lnTo>
                <a:lnTo>
                  <a:pt x="0" y="2076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2" name="object 16362"/>
          <p:cNvSpPr/>
          <p:nvPr/>
        </p:nvSpPr>
        <p:spPr>
          <a:xfrm>
            <a:off x="13363440" y="9844089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111318" y="90915"/>
                </a:moveTo>
                <a:lnTo>
                  <a:pt x="90557" y="0"/>
                </a:lnTo>
                <a:lnTo>
                  <a:pt x="0" y="20760"/>
                </a:lnTo>
                <a:lnTo>
                  <a:pt x="20402" y="111676"/>
                </a:lnTo>
                <a:lnTo>
                  <a:pt x="111318" y="9091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3" name="object 16363"/>
          <p:cNvSpPr/>
          <p:nvPr/>
        </p:nvSpPr>
        <p:spPr>
          <a:xfrm>
            <a:off x="13373084" y="9854090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40" h="91440">
                <a:moveTo>
                  <a:pt x="90843" y="35323"/>
                </a:moveTo>
                <a:lnTo>
                  <a:pt x="83270" y="18547"/>
                </a:lnTo>
                <a:lnTo>
                  <a:pt x="70301" y="6399"/>
                </a:lnTo>
                <a:lnTo>
                  <a:pt x="53724" y="0"/>
                </a:lnTo>
                <a:lnTo>
                  <a:pt x="35323" y="471"/>
                </a:lnTo>
                <a:lnTo>
                  <a:pt x="18547" y="8044"/>
                </a:lnTo>
                <a:lnTo>
                  <a:pt x="6399" y="21012"/>
                </a:lnTo>
                <a:lnTo>
                  <a:pt x="0" y="37590"/>
                </a:lnTo>
                <a:lnTo>
                  <a:pt x="471" y="55990"/>
                </a:lnTo>
                <a:lnTo>
                  <a:pt x="8044" y="72767"/>
                </a:lnTo>
                <a:lnTo>
                  <a:pt x="21012" y="84915"/>
                </a:lnTo>
                <a:lnTo>
                  <a:pt x="37590" y="91314"/>
                </a:lnTo>
                <a:lnTo>
                  <a:pt x="55990" y="90843"/>
                </a:lnTo>
                <a:lnTo>
                  <a:pt x="72767" y="83270"/>
                </a:lnTo>
                <a:lnTo>
                  <a:pt x="84915" y="70301"/>
                </a:lnTo>
                <a:lnTo>
                  <a:pt x="91314" y="53724"/>
                </a:lnTo>
                <a:lnTo>
                  <a:pt x="90843" y="353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4" name="object 16364"/>
          <p:cNvSpPr/>
          <p:nvPr/>
        </p:nvSpPr>
        <p:spPr>
          <a:xfrm>
            <a:off x="13786521" y="9623600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7874" y="1431"/>
                </a:moveTo>
                <a:lnTo>
                  <a:pt x="15391" y="4653"/>
                </a:lnTo>
                <a:lnTo>
                  <a:pt x="0" y="0"/>
                </a:lnTo>
                <a:lnTo>
                  <a:pt x="7874" y="14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5" name="object 16365"/>
          <p:cNvSpPr/>
          <p:nvPr/>
        </p:nvSpPr>
        <p:spPr>
          <a:xfrm>
            <a:off x="13786521" y="9623600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15391" y="4653"/>
                </a:moveTo>
                <a:lnTo>
                  <a:pt x="0" y="0"/>
                </a:lnTo>
                <a:lnTo>
                  <a:pt x="22549" y="8948"/>
                </a:lnTo>
                <a:lnTo>
                  <a:pt x="15391" y="46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6" name="object 16366"/>
          <p:cNvSpPr/>
          <p:nvPr/>
        </p:nvSpPr>
        <p:spPr>
          <a:xfrm>
            <a:off x="13778287" y="9623242"/>
            <a:ext cx="31115" cy="9525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8232" y="357"/>
                </a:moveTo>
                <a:lnTo>
                  <a:pt x="30782" y="9306"/>
                </a:lnTo>
                <a:lnTo>
                  <a:pt x="0" y="0"/>
                </a:lnTo>
                <a:lnTo>
                  <a:pt x="8232" y="35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7" name="object 16367"/>
          <p:cNvSpPr/>
          <p:nvPr/>
        </p:nvSpPr>
        <p:spPr>
          <a:xfrm>
            <a:off x="13778287" y="9623242"/>
            <a:ext cx="37465" cy="15240"/>
          </a:xfrm>
          <a:custGeom>
            <a:avLst/>
            <a:gdLst/>
            <a:ahLst/>
            <a:cxnLst/>
            <a:rect l="l" t="t" r="r" b="b"/>
            <a:pathLst>
              <a:path w="37465" h="15240">
                <a:moveTo>
                  <a:pt x="30782" y="9306"/>
                </a:moveTo>
                <a:lnTo>
                  <a:pt x="0" y="0"/>
                </a:lnTo>
                <a:lnTo>
                  <a:pt x="36867" y="14675"/>
                </a:lnTo>
                <a:lnTo>
                  <a:pt x="30782" y="93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8" name="object 16368"/>
          <p:cNvSpPr/>
          <p:nvPr/>
        </p:nvSpPr>
        <p:spPr>
          <a:xfrm>
            <a:off x="13770413" y="9623242"/>
            <a:ext cx="45085" cy="15240"/>
          </a:xfrm>
          <a:custGeom>
            <a:avLst/>
            <a:gdLst/>
            <a:ahLst/>
            <a:cxnLst/>
            <a:rect l="l" t="t" r="r" b="b"/>
            <a:pathLst>
              <a:path w="45084" h="15240">
                <a:moveTo>
                  <a:pt x="7874" y="0"/>
                </a:moveTo>
                <a:lnTo>
                  <a:pt x="44742" y="14675"/>
                </a:lnTo>
                <a:lnTo>
                  <a:pt x="0" y="1431"/>
                </a:lnTo>
                <a:lnTo>
                  <a:pt x="78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9" name="object 16369"/>
          <p:cNvSpPr/>
          <p:nvPr/>
        </p:nvSpPr>
        <p:spPr>
          <a:xfrm>
            <a:off x="13770413" y="9624673"/>
            <a:ext cx="50165" cy="19685"/>
          </a:xfrm>
          <a:custGeom>
            <a:avLst/>
            <a:gdLst/>
            <a:ahLst/>
            <a:cxnLst/>
            <a:rect l="l" t="t" r="r" b="b"/>
            <a:pathLst>
              <a:path w="50165" h="19684">
                <a:moveTo>
                  <a:pt x="44742" y="13243"/>
                </a:moveTo>
                <a:lnTo>
                  <a:pt x="0" y="0"/>
                </a:lnTo>
                <a:lnTo>
                  <a:pt x="49753" y="19328"/>
                </a:lnTo>
                <a:lnTo>
                  <a:pt x="44742" y="132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0" name="object 16370"/>
          <p:cNvSpPr/>
          <p:nvPr/>
        </p:nvSpPr>
        <p:spPr>
          <a:xfrm>
            <a:off x="13762539" y="9624673"/>
            <a:ext cx="57785" cy="19685"/>
          </a:xfrm>
          <a:custGeom>
            <a:avLst/>
            <a:gdLst/>
            <a:ahLst/>
            <a:cxnLst/>
            <a:rect l="l" t="t" r="r" b="b"/>
            <a:pathLst>
              <a:path w="57784" h="19684">
                <a:moveTo>
                  <a:pt x="7874" y="0"/>
                </a:moveTo>
                <a:lnTo>
                  <a:pt x="57627" y="19328"/>
                </a:lnTo>
                <a:lnTo>
                  <a:pt x="0" y="2505"/>
                </a:lnTo>
                <a:lnTo>
                  <a:pt x="78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1" name="object 16371"/>
          <p:cNvSpPr/>
          <p:nvPr/>
        </p:nvSpPr>
        <p:spPr>
          <a:xfrm>
            <a:off x="13762539" y="9627179"/>
            <a:ext cx="61594" cy="24130"/>
          </a:xfrm>
          <a:custGeom>
            <a:avLst/>
            <a:gdLst/>
            <a:ahLst/>
            <a:cxnLst/>
            <a:rect l="l" t="t" r="r" b="b"/>
            <a:pathLst>
              <a:path w="61594" h="24129">
                <a:moveTo>
                  <a:pt x="57627" y="16823"/>
                </a:moveTo>
                <a:lnTo>
                  <a:pt x="0" y="0"/>
                </a:lnTo>
                <a:lnTo>
                  <a:pt x="61207" y="23981"/>
                </a:lnTo>
                <a:lnTo>
                  <a:pt x="57627" y="168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2" name="object 16372"/>
          <p:cNvSpPr/>
          <p:nvPr/>
        </p:nvSpPr>
        <p:spPr>
          <a:xfrm>
            <a:off x="13755738" y="9627179"/>
            <a:ext cx="68580" cy="24130"/>
          </a:xfrm>
          <a:custGeom>
            <a:avLst/>
            <a:gdLst/>
            <a:ahLst/>
            <a:cxnLst/>
            <a:rect l="l" t="t" r="r" b="b"/>
            <a:pathLst>
              <a:path w="68580" h="24129">
                <a:moveTo>
                  <a:pt x="6800" y="0"/>
                </a:moveTo>
                <a:lnTo>
                  <a:pt x="68007" y="23981"/>
                </a:lnTo>
                <a:lnTo>
                  <a:pt x="0" y="3937"/>
                </a:lnTo>
                <a:lnTo>
                  <a:pt x="6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3" name="object 16373"/>
          <p:cNvSpPr/>
          <p:nvPr/>
        </p:nvSpPr>
        <p:spPr>
          <a:xfrm>
            <a:off x="13755738" y="9631116"/>
            <a:ext cx="71120" cy="27940"/>
          </a:xfrm>
          <a:custGeom>
            <a:avLst/>
            <a:gdLst/>
            <a:ahLst/>
            <a:cxnLst/>
            <a:rect l="l" t="t" r="r" b="b"/>
            <a:pathLst>
              <a:path w="71119" h="27940">
                <a:moveTo>
                  <a:pt x="68007" y="20044"/>
                </a:moveTo>
                <a:lnTo>
                  <a:pt x="0" y="0"/>
                </a:lnTo>
                <a:lnTo>
                  <a:pt x="70871" y="27919"/>
                </a:lnTo>
                <a:lnTo>
                  <a:pt x="68007" y="2004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4" name="object 16374"/>
          <p:cNvSpPr/>
          <p:nvPr/>
        </p:nvSpPr>
        <p:spPr>
          <a:xfrm>
            <a:off x="13749295" y="9631116"/>
            <a:ext cx="77470" cy="27940"/>
          </a:xfrm>
          <a:custGeom>
            <a:avLst/>
            <a:gdLst/>
            <a:ahLst/>
            <a:cxnLst/>
            <a:rect l="l" t="t" r="r" b="b"/>
            <a:pathLst>
              <a:path w="77469" h="27940">
                <a:moveTo>
                  <a:pt x="6442" y="0"/>
                </a:moveTo>
                <a:lnTo>
                  <a:pt x="77314" y="27919"/>
                </a:lnTo>
                <a:lnTo>
                  <a:pt x="0" y="5011"/>
                </a:lnTo>
                <a:lnTo>
                  <a:pt x="644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5" name="object 16375"/>
          <p:cNvSpPr/>
          <p:nvPr/>
        </p:nvSpPr>
        <p:spPr>
          <a:xfrm>
            <a:off x="13749295" y="9636128"/>
            <a:ext cx="78740" cy="31115"/>
          </a:xfrm>
          <a:custGeom>
            <a:avLst/>
            <a:gdLst/>
            <a:ahLst/>
            <a:cxnLst/>
            <a:rect l="l" t="t" r="r" b="b"/>
            <a:pathLst>
              <a:path w="78740" h="31115">
                <a:moveTo>
                  <a:pt x="77314" y="22907"/>
                </a:moveTo>
                <a:lnTo>
                  <a:pt x="0" y="0"/>
                </a:lnTo>
                <a:lnTo>
                  <a:pt x="78388" y="30782"/>
                </a:lnTo>
                <a:lnTo>
                  <a:pt x="77314" y="229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6" name="object 16376"/>
          <p:cNvSpPr/>
          <p:nvPr/>
        </p:nvSpPr>
        <p:spPr>
          <a:xfrm>
            <a:off x="13743926" y="9636128"/>
            <a:ext cx="83820" cy="31115"/>
          </a:xfrm>
          <a:custGeom>
            <a:avLst/>
            <a:gdLst/>
            <a:ahLst/>
            <a:cxnLst/>
            <a:rect l="l" t="t" r="r" b="b"/>
            <a:pathLst>
              <a:path w="83819" h="31115">
                <a:moveTo>
                  <a:pt x="5369" y="0"/>
                </a:moveTo>
                <a:lnTo>
                  <a:pt x="83757" y="30782"/>
                </a:lnTo>
                <a:lnTo>
                  <a:pt x="0" y="6084"/>
                </a:lnTo>
                <a:lnTo>
                  <a:pt x="536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7" name="object 16377"/>
          <p:cNvSpPr/>
          <p:nvPr/>
        </p:nvSpPr>
        <p:spPr>
          <a:xfrm>
            <a:off x="13743926" y="9642213"/>
            <a:ext cx="83820" cy="33020"/>
          </a:xfrm>
          <a:custGeom>
            <a:avLst/>
            <a:gdLst/>
            <a:ahLst/>
            <a:cxnLst/>
            <a:rect l="l" t="t" r="r" b="b"/>
            <a:pathLst>
              <a:path w="83819" h="33020">
                <a:moveTo>
                  <a:pt x="83757" y="24697"/>
                </a:moveTo>
                <a:lnTo>
                  <a:pt x="0" y="0"/>
                </a:lnTo>
                <a:lnTo>
                  <a:pt x="83399" y="32930"/>
                </a:lnTo>
                <a:lnTo>
                  <a:pt x="83757" y="2469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8" name="object 16378"/>
          <p:cNvSpPr/>
          <p:nvPr/>
        </p:nvSpPr>
        <p:spPr>
          <a:xfrm>
            <a:off x="13739631" y="9642213"/>
            <a:ext cx="88265" cy="33020"/>
          </a:xfrm>
          <a:custGeom>
            <a:avLst/>
            <a:gdLst/>
            <a:ahLst/>
            <a:cxnLst/>
            <a:rect l="l" t="t" r="r" b="b"/>
            <a:pathLst>
              <a:path w="88265" h="33020">
                <a:moveTo>
                  <a:pt x="4295" y="0"/>
                </a:moveTo>
                <a:lnTo>
                  <a:pt x="87694" y="32930"/>
                </a:lnTo>
                <a:lnTo>
                  <a:pt x="0" y="6800"/>
                </a:lnTo>
                <a:lnTo>
                  <a:pt x="42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9" name="object 16379"/>
          <p:cNvSpPr/>
          <p:nvPr/>
        </p:nvSpPr>
        <p:spPr>
          <a:xfrm>
            <a:off x="13739631" y="9649013"/>
            <a:ext cx="88265" cy="34290"/>
          </a:xfrm>
          <a:custGeom>
            <a:avLst/>
            <a:gdLst/>
            <a:ahLst/>
            <a:cxnLst/>
            <a:rect l="l" t="t" r="r" b="b"/>
            <a:pathLst>
              <a:path w="88265" h="34290">
                <a:moveTo>
                  <a:pt x="87694" y="26129"/>
                </a:moveTo>
                <a:lnTo>
                  <a:pt x="0" y="0"/>
                </a:lnTo>
                <a:lnTo>
                  <a:pt x="86262" y="34003"/>
                </a:lnTo>
                <a:lnTo>
                  <a:pt x="87694" y="2612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0" name="object 16380"/>
          <p:cNvSpPr/>
          <p:nvPr/>
        </p:nvSpPr>
        <p:spPr>
          <a:xfrm>
            <a:off x="13736767" y="9649013"/>
            <a:ext cx="89535" cy="34290"/>
          </a:xfrm>
          <a:custGeom>
            <a:avLst/>
            <a:gdLst/>
            <a:ahLst/>
            <a:cxnLst/>
            <a:rect l="l" t="t" r="r" b="b"/>
            <a:pathLst>
              <a:path w="89534" h="34290">
                <a:moveTo>
                  <a:pt x="2863" y="0"/>
                </a:moveTo>
                <a:lnTo>
                  <a:pt x="89126" y="34003"/>
                </a:lnTo>
                <a:lnTo>
                  <a:pt x="0" y="7516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1" name="object 16381"/>
          <p:cNvSpPr/>
          <p:nvPr/>
        </p:nvSpPr>
        <p:spPr>
          <a:xfrm>
            <a:off x="13736767" y="9656529"/>
            <a:ext cx="89535" cy="34290"/>
          </a:xfrm>
          <a:custGeom>
            <a:avLst/>
            <a:gdLst/>
            <a:ahLst/>
            <a:cxnLst/>
            <a:rect l="l" t="t" r="r" b="b"/>
            <a:pathLst>
              <a:path w="89534" h="34290">
                <a:moveTo>
                  <a:pt x="89126" y="26487"/>
                </a:moveTo>
                <a:lnTo>
                  <a:pt x="0" y="0"/>
                </a:lnTo>
                <a:lnTo>
                  <a:pt x="86262" y="34003"/>
                </a:lnTo>
                <a:lnTo>
                  <a:pt x="89126" y="2648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2" name="object 16382"/>
          <p:cNvSpPr/>
          <p:nvPr/>
        </p:nvSpPr>
        <p:spPr>
          <a:xfrm>
            <a:off x="13734978" y="9656529"/>
            <a:ext cx="88265" cy="34290"/>
          </a:xfrm>
          <a:custGeom>
            <a:avLst/>
            <a:gdLst/>
            <a:ahLst/>
            <a:cxnLst/>
            <a:rect l="l" t="t" r="r" b="b"/>
            <a:pathLst>
              <a:path w="88265" h="34290">
                <a:moveTo>
                  <a:pt x="1789" y="0"/>
                </a:moveTo>
                <a:lnTo>
                  <a:pt x="88052" y="34003"/>
                </a:lnTo>
                <a:lnTo>
                  <a:pt x="0" y="7874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3" name="object 16383"/>
          <p:cNvSpPr/>
          <p:nvPr/>
        </p:nvSpPr>
        <p:spPr>
          <a:xfrm>
            <a:off x="13734978" y="9664404"/>
            <a:ext cx="88265" cy="33020"/>
          </a:xfrm>
          <a:custGeom>
            <a:avLst/>
            <a:gdLst/>
            <a:ahLst/>
            <a:cxnLst/>
            <a:rect l="l" t="t" r="r" b="b"/>
            <a:pathLst>
              <a:path w="88265" h="33020">
                <a:moveTo>
                  <a:pt x="88052" y="26129"/>
                </a:moveTo>
                <a:lnTo>
                  <a:pt x="0" y="0"/>
                </a:lnTo>
                <a:lnTo>
                  <a:pt x="83757" y="32930"/>
                </a:lnTo>
                <a:lnTo>
                  <a:pt x="88052" y="2612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4" name="object 16384"/>
          <p:cNvSpPr/>
          <p:nvPr/>
        </p:nvSpPr>
        <p:spPr>
          <a:xfrm>
            <a:off x="13734978" y="9664404"/>
            <a:ext cx="83820" cy="33020"/>
          </a:xfrm>
          <a:custGeom>
            <a:avLst/>
            <a:gdLst/>
            <a:ahLst/>
            <a:cxnLst/>
            <a:rect l="l" t="t" r="r" b="b"/>
            <a:pathLst>
              <a:path w="83819" h="33020">
                <a:moveTo>
                  <a:pt x="0" y="0"/>
                </a:moveTo>
                <a:lnTo>
                  <a:pt x="83757" y="32930"/>
                </a:lnTo>
                <a:lnTo>
                  <a:pt x="0" y="82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5" name="object 16385"/>
          <p:cNvSpPr/>
          <p:nvPr/>
        </p:nvSpPr>
        <p:spPr>
          <a:xfrm>
            <a:off x="13734978" y="9672637"/>
            <a:ext cx="83820" cy="31115"/>
          </a:xfrm>
          <a:custGeom>
            <a:avLst/>
            <a:gdLst/>
            <a:ahLst/>
            <a:cxnLst/>
            <a:rect l="l" t="t" r="r" b="b"/>
            <a:pathLst>
              <a:path w="83819" h="31115">
                <a:moveTo>
                  <a:pt x="83757" y="24697"/>
                </a:moveTo>
                <a:lnTo>
                  <a:pt x="0" y="0"/>
                </a:lnTo>
                <a:lnTo>
                  <a:pt x="78388" y="30782"/>
                </a:lnTo>
                <a:lnTo>
                  <a:pt x="83757" y="2469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6" name="object 16386"/>
          <p:cNvSpPr/>
          <p:nvPr/>
        </p:nvSpPr>
        <p:spPr>
          <a:xfrm>
            <a:off x="13734978" y="9672637"/>
            <a:ext cx="78740" cy="31115"/>
          </a:xfrm>
          <a:custGeom>
            <a:avLst/>
            <a:gdLst/>
            <a:ahLst/>
            <a:cxnLst/>
            <a:rect l="l" t="t" r="r" b="b"/>
            <a:pathLst>
              <a:path w="78740" h="31115">
                <a:moveTo>
                  <a:pt x="0" y="0"/>
                </a:moveTo>
                <a:lnTo>
                  <a:pt x="78388" y="30782"/>
                </a:lnTo>
                <a:lnTo>
                  <a:pt x="1073" y="78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7" name="object 16387"/>
          <p:cNvSpPr/>
          <p:nvPr/>
        </p:nvSpPr>
        <p:spPr>
          <a:xfrm>
            <a:off x="13736051" y="9680512"/>
            <a:ext cx="77470" cy="27940"/>
          </a:xfrm>
          <a:custGeom>
            <a:avLst/>
            <a:gdLst/>
            <a:ahLst/>
            <a:cxnLst/>
            <a:rect l="l" t="t" r="r" b="b"/>
            <a:pathLst>
              <a:path w="77469" h="27940">
                <a:moveTo>
                  <a:pt x="77314" y="22907"/>
                </a:moveTo>
                <a:lnTo>
                  <a:pt x="0" y="0"/>
                </a:lnTo>
                <a:lnTo>
                  <a:pt x="70871" y="27919"/>
                </a:lnTo>
                <a:lnTo>
                  <a:pt x="77314" y="229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8" name="object 16388"/>
          <p:cNvSpPr/>
          <p:nvPr/>
        </p:nvSpPr>
        <p:spPr>
          <a:xfrm>
            <a:off x="13736051" y="9680512"/>
            <a:ext cx="71120" cy="27940"/>
          </a:xfrm>
          <a:custGeom>
            <a:avLst/>
            <a:gdLst/>
            <a:ahLst/>
            <a:cxnLst/>
            <a:rect l="l" t="t" r="r" b="b"/>
            <a:pathLst>
              <a:path w="71119" h="27940">
                <a:moveTo>
                  <a:pt x="0" y="0"/>
                </a:moveTo>
                <a:lnTo>
                  <a:pt x="70871" y="27919"/>
                </a:lnTo>
                <a:lnTo>
                  <a:pt x="2505" y="78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9" name="object 16389"/>
          <p:cNvSpPr/>
          <p:nvPr/>
        </p:nvSpPr>
        <p:spPr>
          <a:xfrm>
            <a:off x="13738556" y="9688386"/>
            <a:ext cx="68580" cy="24130"/>
          </a:xfrm>
          <a:custGeom>
            <a:avLst/>
            <a:gdLst/>
            <a:ahLst/>
            <a:cxnLst/>
            <a:rect l="l" t="t" r="r" b="b"/>
            <a:pathLst>
              <a:path w="68580" h="24129">
                <a:moveTo>
                  <a:pt x="68365" y="20044"/>
                </a:moveTo>
                <a:lnTo>
                  <a:pt x="0" y="0"/>
                </a:lnTo>
                <a:lnTo>
                  <a:pt x="61207" y="23981"/>
                </a:lnTo>
                <a:lnTo>
                  <a:pt x="68365" y="2004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0" name="object 16390"/>
          <p:cNvSpPr/>
          <p:nvPr/>
        </p:nvSpPr>
        <p:spPr>
          <a:xfrm>
            <a:off x="13738556" y="9688386"/>
            <a:ext cx="61594" cy="24130"/>
          </a:xfrm>
          <a:custGeom>
            <a:avLst/>
            <a:gdLst/>
            <a:ahLst/>
            <a:cxnLst/>
            <a:rect l="l" t="t" r="r" b="b"/>
            <a:pathLst>
              <a:path w="61594" h="24129">
                <a:moveTo>
                  <a:pt x="0" y="0"/>
                </a:moveTo>
                <a:lnTo>
                  <a:pt x="61207" y="23981"/>
                </a:lnTo>
                <a:lnTo>
                  <a:pt x="3937" y="71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1" name="object 16391"/>
          <p:cNvSpPr/>
          <p:nvPr/>
        </p:nvSpPr>
        <p:spPr>
          <a:xfrm>
            <a:off x="13742494" y="9695545"/>
            <a:ext cx="57785" cy="19685"/>
          </a:xfrm>
          <a:custGeom>
            <a:avLst/>
            <a:gdLst/>
            <a:ahLst/>
            <a:cxnLst/>
            <a:rect l="l" t="t" r="r" b="b"/>
            <a:pathLst>
              <a:path w="57784" h="19684">
                <a:moveTo>
                  <a:pt x="57269" y="16823"/>
                </a:moveTo>
                <a:lnTo>
                  <a:pt x="0" y="0"/>
                </a:lnTo>
                <a:lnTo>
                  <a:pt x="49753" y="19328"/>
                </a:lnTo>
                <a:lnTo>
                  <a:pt x="57269" y="168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2" name="object 16392"/>
          <p:cNvSpPr/>
          <p:nvPr/>
        </p:nvSpPr>
        <p:spPr>
          <a:xfrm>
            <a:off x="13742494" y="9695545"/>
            <a:ext cx="50165" cy="19685"/>
          </a:xfrm>
          <a:custGeom>
            <a:avLst/>
            <a:gdLst/>
            <a:ahLst/>
            <a:cxnLst/>
            <a:rect l="l" t="t" r="r" b="b"/>
            <a:pathLst>
              <a:path w="50165" h="19684">
                <a:moveTo>
                  <a:pt x="0" y="0"/>
                </a:moveTo>
                <a:lnTo>
                  <a:pt x="49753" y="19328"/>
                </a:lnTo>
                <a:lnTo>
                  <a:pt x="5011" y="64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3" name="object 16393"/>
          <p:cNvSpPr/>
          <p:nvPr/>
        </p:nvSpPr>
        <p:spPr>
          <a:xfrm>
            <a:off x="13747506" y="9701988"/>
            <a:ext cx="45085" cy="14604"/>
          </a:xfrm>
          <a:custGeom>
            <a:avLst/>
            <a:gdLst/>
            <a:ahLst/>
            <a:cxnLst/>
            <a:rect l="l" t="t" r="r" b="b"/>
            <a:pathLst>
              <a:path w="45084" h="14604">
                <a:moveTo>
                  <a:pt x="44742" y="12885"/>
                </a:moveTo>
                <a:lnTo>
                  <a:pt x="0" y="0"/>
                </a:lnTo>
                <a:lnTo>
                  <a:pt x="36509" y="14317"/>
                </a:lnTo>
                <a:lnTo>
                  <a:pt x="44742" y="1288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4" name="object 16394"/>
          <p:cNvSpPr/>
          <p:nvPr/>
        </p:nvSpPr>
        <p:spPr>
          <a:xfrm>
            <a:off x="13747506" y="9701988"/>
            <a:ext cx="36830" cy="14604"/>
          </a:xfrm>
          <a:custGeom>
            <a:avLst/>
            <a:gdLst/>
            <a:ahLst/>
            <a:cxnLst/>
            <a:rect l="l" t="t" r="r" b="b"/>
            <a:pathLst>
              <a:path w="36830" h="14604">
                <a:moveTo>
                  <a:pt x="0" y="0"/>
                </a:moveTo>
                <a:lnTo>
                  <a:pt x="36509" y="14317"/>
                </a:lnTo>
                <a:lnTo>
                  <a:pt x="6084" y="53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5" name="object 16395"/>
          <p:cNvSpPr/>
          <p:nvPr/>
        </p:nvSpPr>
        <p:spPr>
          <a:xfrm>
            <a:off x="13753591" y="9707357"/>
            <a:ext cx="22860" cy="8890"/>
          </a:xfrm>
          <a:custGeom>
            <a:avLst/>
            <a:gdLst/>
            <a:ahLst/>
            <a:cxnLst/>
            <a:rect l="l" t="t" r="r" b="b"/>
            <a:pathLst>
              <a:path w="22859" h="8890">
                <a:moveTo>
                  <a:pt x="0" y="0"/>
                </a:moveTo>
                <a:lnTo>
                  <a:pt x="6800" y="3937"/>
                </a:lnTo>
                <a:lnTo>
                  <a:pt x="22549" y="85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6" name="object 16396"/>
          <p:cNvSpPr/>
          <p:nvPr/>
        </p:nvSpPr>
        <p:spPr>
          <a:xfrm>
            <a:off x="13760391" y="9711294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  <a:lnTo>
                  <a:pt x="7874" y="32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7" name="object 16397"/>
          <p:cNvSpPr/>
          <p:nvPr/>
        </p:nvSpPr>
        <p:spPr>
          <a:xfrm>
            <a:off x="13753591" y="9707357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80" h="9525">
                <a:moveTo>
                  <a:pt x="0" y="0"/>
                </a:moveTo>
                <a:lnTo>
                  <a:pt x="30424" y="8948"/>
                </a:lnTo>
                <a:lnTo>
                  <a:pt x="22549" y="85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8" name="object 16398"/>
          <p:cNvSpPr/>
          <p:nvPr/>
        </p:nvSpPr>
        <p:spPr>
          <a:xfrm>
            <a:off x="13723523" y="9612145"/>
            <a:ext cx="116205" cy="115570"/>
          </a:xfrm>
          <a:custGeom>
            <a:avLst/>
            <a:gdLst/>
            <a:ahLst/>
            <a:cxnLst/>
            <a:rect l="l" t="t" r="r" b="b"/>
            <a:pathLst>
              <a:path w="116205" h="115570">
                <a:moveTo>
                  <a:pt x="26487" y="0"/>
                </a:moveTo>
                <a:lnTo>
                  <a:pt x="115613" y="26129"/>
                </a:lnTo>
                <a:lnTo>
                  <a:pt x="89126" y="115255"/>
                </a:lnTo>
                <a:lnTo>
                  <a:pt x="0" y="89126"/>
                </a:lnTo>
                <a:lnTo>
                  <a:pt x="26487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9" name="object 16399"/>
          <p:cNvSpPr/>
          <p:nvPr/>
        </p:nvSpPr>
        <p:spPr>
          <a:xfrm>
            <a:off x="13723523" y="9612145"/>
            <a:ext cx="116205" cy="115570"/>
          </a:xfrm>
          <a:custGeom>
            <a:avLst/>
            <a:gdLst/>
            <a:ahLst/>
            <a:cxnLst/>
            <a:rect l="l" t="t" r="r" b="b"/>
            <a:pathLst>
              <a:path w="116205" h="115570">
                <a:moveTo>
                  <a:pt x="89126" y="115255"/>
                </a:moveTo>
                <a:lnTo>
                  <a:pt x="115613" y="26129"/>
                </a:lnTo>
                <a:lnTo>
                  <a:pt x="26487" y="0"/>
                </a:lnTo>
                <a:lnTo>
                  <a:pt x="0" y="89126"/>
                </a:lnTo>
                <a:lnTo>
                  <a:pt x="89126" y="11525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0" name="object 16400"/>
          <p:cNvSpPr/>
          <p:nvPr/>
        </p:nvSpPr>
        <p:spPr>
          <a:xfrm>
            <a:off x="13734901" y="9623523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09">
                <a:moveTo>
                  <a:pt x="90526" y="59199"/>
                </a:moveTo>
                <a:lnTo>
                  <a:pt x="75471" y="10219"/>
                </a:lnTo>
                <a:lnTo>
                  <a:pt x="40863" y="0"/>
                </a:lnTo>
                <a:lnTo>
                  <a:pt x="23919" y="5354"/>
                </a:lnTo>
                <a:lnTo>
                  <a:pt x="10219" y="16671"/>
                </a:lnTo>
                <a:lnTo>
                  <a:pt x="1616" y="32943"/>
                </a:lnTo>
                <a:lnTo>
                  <a:pt x="0" y="51279"/>
                </a:lnTo>
                <a:lnTo>
                  <a:pt x="5354" y="68223"/>
                </a:lnTo>
                <a:lnTo>
                  <a:pt x="16671" y="81923"/>
                </a:lnTo>
                <a:lnTo>
                  <a:pt x="32943" y="90526"/>
                </a:lnTo>
                <a:lnTo>
                  <a:pt x="51279" y="92142"/>
                </a:lnTo>
                <a:lnTo>
                  <a:pt x="68223" y="86788"/>
                </a:lnTo>
                <a:lnTo>
                  <a:pt x="81923" y="75471"/>
                </a:lnTo>
                <a:lnTo>
                  <a:pt x="90526" y="5919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1" name="object 16401"/>
          <p:cNvSpPr/>
          <p:nvPr/>
        </p:nvSpPr>
        <p:spPr>
          <a:xfrm>
            <a:off x="14519217" y="7024265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391" y="4653"/>
                </a:lnTo>
                <a:lnTo>
                  <a:pt x="7874" y="178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2" name="object 16402"/>
          <p:cNvSpPr/>
          <p:nvPr/>
        </p:nvSpPr>
        <p:spPr>
          <a:xfrm>
            <a:off x="14519217" y="7024265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7874" y="1789"/>
                </a:moveTo>
                <a:lnTo>
                  <a:pt x="15391" y="4653"/>
                </a:lnTo>
                <a:lnTo>
                  <a:pt x="0" y="0"/>
                </a:lnTo>
                <a:lnTo>
                  <a:pt x="7874" y="178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3" name="object 16403"/>
          <p:cNvSpPr/>
          <p:nvPr/>
        </p:nvSpPr>
        <p:spPr>
          <a:xfrm>
            <a:off x="14510984" y="7024265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80" h="9525">
                <a:moveTo>
                  <a:pt x="0" y="0"/>
                </a:moveTo>
                <a:lnTo>
                  <a:pt x="30424" y="8948"/>
                </a:lnTo>
                <a:lnTo>
                  <a:pt x="23623" y="6206"/>
                </a:lnTo>
                <a:lnTo>
                  <a:pt x="23623" y="4653"/>
                </a:lnTo>
                <a:lnTo>
                  <a:pt x="8232" y="0"/>
                </a:lnTo>
                <a:lnTo>
                  <a:pt x="0" y="0"/>
                </a:lnTo>
                <a:close/>
              </a:path>
              <a:path w="30480" h="9525">
                <a:moveTo>
                  <a:pt x="23623" y="4653"/>
                </a:moveTo>
                <a:lnTo>
                  <a:pt x="23623" y="6206"/>
                </a:lnTo>
                <a:lnTo>
                  <a:pt x="30424" y="8948"/>
                </a:lnTo>
                <a:lnTo>
                  <a:pt x="23623" y="4653"/>
                </a:lnTo>
                <a:close/>
              </a:path>
              <a:path w="30480" h="9525">
                <a:moveTo>
                  <a:pt x="8232" y="0"/>
                </a:moveTo>
                <a:lnTo>
                  <a:pt x="23623" y="4653"/>
                </a:lnTo>
                <a:lnTo>
                  <a:pt x="23623" y="6206"/>
                </a:lnTo>
                <a:lnTo>
                  <a:pt x="82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4" name="object 16404"/>
          <p:cNvSpPr/>
          <p:nvPr/>
        </p:nvSpPr>
        <p:spPr>
          <a:xfrm>
            <a:off x="14519217" y="7024265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15391" y="4653"/>
                </a:moveTo>
                <a:lnTo>
                  <a:pt x="0" y="0"/>
                </a:lnTo>
                <a:lnTo>
                  <a:pt x="22192" y="8948"/>
                </a:lnTo>
                <a:lnTo>
                  <a:pt x="15391" y="46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5" name="object 16405"/>
          <p:cNvSpPr/>
          <p:nvPr/>
        </p:nvSpPr>
        <p:spPr>
          <a:xfrm>
            <a:off x="14510984" y="7024265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80" h="9525">
                <a:moveTo>
                  <a:pt x="8232" y="0"/>
                </a:moveTo>
                <a:lnTo>
                  <a:pt x="30424" y="8948"/>
                </a:lnTo>
                <a:lnTo>
                  <a:pt x="0" y="0"/>
                </a:lnTo>
                <a:lnTo>
                  <a:pt x="82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6" name="object 16406"/>
          <p:cNvSpPr/>
          <p:nvPr/>
        </p:nvSpPr>
        <p:spPr>
          <a:xfrm>
            <a:off x="14503110" y="7024265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0" y="1073"/>
                </a:moveTo>
                <a:lnTo>
                  <a:pt x="44384" y="14317"/>
                </a:lnTo>
                <a:lnTo>
                  <a:pt x="38299" y="11931"/>
                </a:lnTo>
                <a:lnTo>
                  <a:pt x="38299" y="8948"/>
                </a:lnTo>
                <a:lnTo>
                  <a:pt x="7874" y="0"/>
                </a:lnTo>
                <a:lnTo>
                  <a:pt x="0" y="1073"/>
                </a:lnTo>
                <a:close/>
              </a:path>
              <a:path w="44450" h="14604">
                <a:moveTo>
                  <a:pt x="38299" y="8948"/>
                </a:moveTo>
                <a:lnTo>
                  <a:pt x="38299" y="11931"/>
                </a:lnTo>
                <a:lnTo>
                  <a:pt x="44384" y="14317"/>
                </a:lnTo>
                <a:lnTo>
                  <a:pt x="38299" y="8948"/>
                </a:lnTo>
                <a:close/>
              </a:path>
              <a:path w="44450" h="14604">
                <a:moveTo>
                  <a:pt x="7874" y="0"/>
                </a:moveTo>
                <a:lnTo>
                  <a:pt x="38299" y="8948"/>
                </a:lnTo>
                <a:lnTo>
                  <a:pt x="38299" y="11931"/>
                </a:lnTo>
                <a:lnTo>
                  <a:pt x="78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7" name="object 16407"/>
          <p:cNvSpPr/>
          <p:nvPr/>
        </p:nvSpPr>
        <p:spPr>
          <a:xfrm>
            <a:off x="14510984" y="7024265"/>
            <a:ext cx="36830" cy="14604"/>
          </a:xfrm>
          <a:custGeom>
            <a:avLst/>
            <a:gdLst/>
            <a:ahLst/>
            <a:cxnLst/>
            <a:rect l="l" t="t" r="r" b="b"/>
            <a:pathLst>
              <a:path w="36830" h="14604">
                <a:moveTo>
                  <a:pt x="30424" y="8948"/>
                </a:moveTo>
                <a:lnTo>
                  <a:pt x="0" y="0"/>
                </a:lnTo>
                <a:lnTo>
                  <a:pt x="36509" y="14317"/>
                </a:lnTo>
                <a:lnTo>
                  <a:pt x="30424" y="89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8" name="object 16408"/>
          <p:cNvSpPr/>
          <p:nvPr/>
        </p:nvSpPr>
        <p:spPr>
          <a:xfrm>
            <a:off x="14503110" y="7024265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7874" y="0"/>
                </a:moveTo>
                <a:lnTo>
                  <a:pt x="44384" y="14317"/>
                </a:lnTo>
                <a:lnTo>
                  <a:pt x="0" y="1073"/>
                </a:lnTo>
                <a:lnTo>
                  <a:pt x="78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9" name="object 16409"/>
          <p:cNvSpPr/>
          <p:nvPr/>
        </p:nvSpPr>
        <p:spPr>
          <a:xfrm>
            <a:off x="14495234" y="7025339"/>
            <a:ext cx="57785" cy="19685"/>
          </a:xfrm>
          <a:custGeom>
            <a:avLst/>
            <a:gdLst/>
            <a:ahLst/>
            <a:cxnLst/>
            <a:rect l="l" t="t" r="r" b="b"/>
            <a:pathLst>
              <a:path w="57784" h="19684">
                <a:moveTo>
                  <a:pt x="0" y="2505"/>
                </a:moveTo>
                <a:lnTo>
                  <a:pt x="57269" y="19686"/>
                </a:lnTo>
                <a:lnTo>
                  <a:pt x="52258" y="17689"/>
                </a:lnTo>
                <a:lnTo>
                  <a:pt x="52258" y="13243"/>
                </a:lnTo>
                <a:lnTo>
                  <a:pt x="7874" y="0"/>
                </a:lnTo>
                <a:lnTo>
                  <a:pt x="0" y="2505"/>
                </a:lnTo>
                <a:close/>
              </a:path>
              <a:path w="57784" h="19684">
                <a:moveTo>
                  <a:pt x="52258" y="13243"/>
                </a:moveTo>
                <a:lnTo>
                  <a:pt x="52258" y="17689"/>
                </a:lnTo>
                <a:lnTo>
                  <a:pt x="57269" y="19686"/>
                </a:lnTo>
                <a:lnTo>
                  <a:pt x="52258" y="13243"/>
                </a:lnTo>
                <a:close/>
              </a:path>
              <a:path w="57784" h="19684">
                <a:moveTo>
                  <a:pt x="7874" y="0"/>
                </a:moveTo>
                <a:lnTo>
                  <a:pt x="52258" y="13243"/>
                </a:lnTo>
                <a:lnTo>
                  <a:pt x="52258" y="17689"/>
                </a:lnTo>
                <a:lnTo>
                  <a:pt x="78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0" name="object 16410"/>
          <p:cNvSpPr/>
          <p:nvPr/>
        </p:nvSpPr>
        <p:spPr>
          <a:xfrm>
            <a:off x="14503110" y="7025339"/>
            <a:ext cx="49530" cy="19685"/>
          </a:xfrm>
          <a:custGeom>
            <a:avLst/>
            <a:gdLst/>
            <a:ahLst/>
            <a:cxnLst/>
            <a:rect l="l" t="t" r="r" b="b"/>
            <a:pathLst>
              <a:path w="49530" h="19684">
                <a:moveTo>
                  <a:pt x="44384" y="13243"/>
                </a:moveTo>
                <a:lnTo>
                  <a:pt x="0" y="0"/>
                </a:lnTo>
                <a:lnTo>
                  <a:pt x="49395" y="19686"/>
                </a:lnTo>
                <a:lnTo>
                  <a:pt x="44384" y="132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1" name="object 16411"/>
          <p:cNvSpPr/>
          <p:nvPr/>
        </p:nvSpPr>
        <p:spPr>
          <a:xfrm>
            <a:off x="14495234" y="7025339"/>
            <a:ext cx="57785" cy="19685"/>
          </a:xfrm>
          <a:custGeom>
            <a:avLst/>
            <a:gdLst/>
            <a:ahLst/>
            <a:cxnLst/>
            <a:rect l="l" t="t" r="r" b="b"/>
            <a:pathLst>
              <a:path w="57784" h="19684">
                <a:moveTo>
                  <a:pt x="7874" y="0"/>
                </a:moveTo>
                <a:lnTo>
                  <a:pt x="57269" y="19686"/>
                </a:lnTo>
                <a:lnTo>
                  <a:pt x="0" y="2505"/>
                </a:lnTo>
                <a:lnTo>
                  <a:pt x="78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2" name="object 16412"/>
          <p:cNvSpPr/>
          <p:nvPr/>
        </p:nvSpPr>
        <p:spPr>
          <a:xfrm>
            <a:off x="14488076" y="7027844"/>
            <a:ext cx="68580" cy="24765"/>
          </a:xfrm>
          <a:custGeom>
            <a:avLst/>
            <a:gdLst/>
            <a:ahLst/>
            <a:cxnLst/>
            <a:rect l="l" t="t" r="r" b="b"/>
            <a:pathLst>
              <a:path w="68580" h="24765">
                <a:moveTo>
                  <a:pt x="0" y="3937"/>
                </a:moveTo>
                <a:lnTo>
                  <a:pt x="68365" y="24339"/>
                </a:lnTo>
                <a:lnTo>
                  <a:pt x="64428" y="22773"/>
                </a:lnTo>
                <a:lnTo>
                  <a:pt x="64428" y="17180"/>
                </a:lnTo>
                <a:lnTo>
                  <a:pt x="7158" y="0"/>
                </a:lnTo>
                <a:lnTo>
                  <a:pt x="0" y="3937"/>
                </a:lnTo>
                <a:close/>
              </a:path>
              <a:path w="68580" h="24765">
                <a:moveTo>
                  <a:pt x="64428" y="17180"/>
                </a:moveTo>
                <a:lnTo>
                  <a:pt x="64428" y="22773"/>
                </a:lnTo>
                <a:lnTo>
                  <a:pt x="68365" y="24339"/>
                </a:lnTo>
                <a:lnTo>
                  <a:pt x="64428" y="17180"/>
                </a:lnTo>
                <a:close/>
              </a:path>
              <a:path w="68580" h="24765">
                <a:moveTo>
                  <a:pt x="7158" y="0"/>
                </a:moveTo>
                <a:lnTo>
                  <a:pt x="64428" y="17180"/>
                </a:lnTo>
                <a:lnTo>
                  <a:pt x="64428" y="22773"/>
                </a:lnTo>
                <a:lnTo>
                  <a:pt x="71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3" name="object 16413"/>
          <p:cNvSpPr/>
          <p:nvPr/>
        </p:nvSpPr>
        <p:spPr>
          <a:xfrm>
            <a:off x="14495234" y="7027844"/>
            <a:ext cx="61594" cy="24765"/>
          </a:xfrm>
          <a:custGeom>
            <a:avLst/>
            <a:gdLst/>
            <a:ahLst/>
            <a:cxnLst/>
            <a:rect l="l" t="t" r="r" b="b"/>
            <a:pathLst>
              <a:path w="61594" h="24765">
                <a:moveTo>
                  <a:pt x="57269" y="17180"/>
                </a:moveTo>
                <a:lnTo>
                  <a:pt x="0" y="0"/>
                </a:lnTo>
                <a:lnTo>
                  <a:pt x="61207" y="24339"/>
                </a:lnTo>
                <a:lnTo>
                  <a:pt x="57269" y="171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4" name="object 16414"/>
          <p:cNvSpPr/>
          <p:nvPr/>
        </p:nvSpPr>
        <p:spPr>
          <a:xfrm>
            <a:off x="14488076" y="7027844"/>
            <a:ext cx="68580" cy="24765"/>
          </a:xfrm>
          <a:custGeom>
            <a:avLst/>
            <a:gdLst/>
            <a:ahLst/>
            <a:cxnLst/>
            <a:rect l="l" t="t" r="r" b="b"/>
            <a:pathLst>
              <a:path w="68580" h="24765">
                <a:moveTo>
                  <a:pt x="7158" y="0"/>
                </a:moveTo>
                <a:lnTo>
                  <a:pt x="68365" y="24339"/>
                </a:lnTo>
                <a:lnTo>
                  <a:pt x="0" y="3937"/>
                </a:lnTo>
                <a:lnTo>
                  <a:pt x="715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5" name="object 16415"/>
          <p:cNvSpPr/>
          <p:nvPr/>
        </p:nvSpPr>
        <p:spPr>
          <a:xfrm>
            <a:off x="14481992" y="7031781"/>
            <a:ext cx="77470" cy="27940"/>
          </a:xfrm>
          <a:custGeom>
            <a:avLst/>
            <a:gdLst/>
            <a:ahLst/>
            <a:cxnLst/>
            <a:rect l="l" t="t" r="r" b="b"/>
            <a:pathLst>
              <a:path w="77469" h="27940">
                <a:moveTo>
                  <a:pt x="0" y="5011"/>
                </a:moveTo>
                <a:lnTo>
                  <a:pt x="77314" y="27919"/>
                </a:lnTo>
                <a:lnTo>
                  <a:pt x="74450" y="26796"/>
                </a:lnTo>
                <a:lnTo>
                  <a:pt x="74450" y="20402"/>
                </a:lnTo>
                <a:lnTo>
                  <a:pt x="6084" y="0"/>
                </a:lnTo>
                <a:lnTo>
                  <a:pt x="0" y="5011"/>
                </a:lnTo>
                <a:close/>
              </a:path>
              <a:path w="77469" h="27940">
                <a:moveTo>
                  <a:pt x="74450" y="20402"/>
                </a:moveTo>
                <a:lnTo>
                  <a:pt x="74450" y="26796"/>
                </a:lnTo>
                <a:lnTo>
                  <a:pt x="77314" y="27919"/>
                </a:lnTo>
                <a:lnTo>
                  <a:pt x="74450" y="20402"/>
                </a:lnTo>
                <a:close/>
              </a:path>
              <a:path w="77469" h="27940">
                <a:moveTo>
                  <a:pt x="6084" y="0"/>
                </a:moveTo>
                <a:lnTo>
                  <a:pt x="74450" y="20402"/>
                </a:lnTo>
                <a:lnTo>
                  <a:pt x="74450" y="26796"/>
                </a:lnTo>
                <a:lnTo>
                  <a:pt x="60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6" name="object 16416"/>
          <p:cNvSpPr/>
          <p:nvPr/>
        </p:nvSpPr>
        <p:spPr>
          <a:xfrm>
            <a:off x="14488076" y="7031781"/>
            <a:ext cx="71755" cy="27940"/>
          </a:xfrm>
          <a:custGeom>
            <a:avLst/>
            <a:gdLst/>
            <a:ahLst/>
            <a:cxnLst/>
            <a:rect l="l" t="t" r="r" b="b"/>
            <a:pathLst>
              <a:path w="71755" h="27940">
                <a:moveTo>
                  <a:pt x="68365" y="20402"/>
                </a:moveTo>
                <a:lnTo>
                  <a:pt x="0" y="0"/>
                </a:lnTo>
                <a:lnTo>
                  <a:pt x="71229" y="27919"/>
                </a:lnTo>
                <a:lnTo>
                  <a:pt x="68365" y="2040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7" name="object 16417"/>
          <p:cNvSpPr/>
          <p:nvPr/>
        </p:nvSpPr>
        <p:spPr>
          <a:xfrm>
            <a:off x="14481992" y="7031781"/>
            <a:ext cx="77470" cy="27940"/>
          </a:xfrm>
          <a:custGeom>
            <a:avLst/>
            <a:gdLst/>
            <a:ahLst/>
            <a:cxnLst/>
            <a:rect l="l" t="t" r="r" b="b"/>
            <a:pathLst>
              <a:path w="77469" h="27940">
                <a:moveTo>
                  <a:pt x="6084" y="0"/>
                </a:moveTo>
                <a:lnTo>
                  <a:pt x="77314" y="27919"/>
                </a:lnTo>
                <a:lnTo>
                  <a:pt x="0" y="5011"/>
                </a:lnTo>
                <a:lnTo>
                  <a:pt x="608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8" name="object 16418"/>
          <p:cNvSpPr/>
          <p:nvPr/>
        </p:nvSpPr>
        <p:spPr>
          <a:xfrm>
            <a:off x="14476621" y="7036792"/>
            <a:ext cx="83820" cy="31115"/>
          </a:xfrm>
          <a:custGeom>
            <a:avLst/>
            <a:gdLst/>
            <a:ahLst/>
            <a:cxnLst/>
            <a:rect l="l" t="t" r="r" b="b"/>
            <a:pathLst>
              <a:path w="83819" h="31115">
                <a:moveTo>
                  <a:pt x="0" y="6084"/>
                </a:moveTo>
                <a:lnTo>
                  <a:pt x="83757" y="30782"/>
                </a:lnTo>
                <a:lnTo>
                  <a:pt x="82683" y="30360"/>
                </a:lnTo>
                <a:lnTo>
                  <a:pt x="82683" y="22907"/>
                </a:lnTo>
                <a:lnTo>
                  <a:pt x="5369" y="0"/>
                </a:lnTo>
                <a:lnTo>
                  <a:pt x="0" y="6084"/>
                </a:lnTo>
                <a:close/>
              </a:path>
              <a:path w="83819" h="31115">
                <a:moveTo>
                  <a:pt x="82683" y="22907"/>
                </a:moveTo>
                <a:lnTo>
                  <a:pt x="82683" y="30360"/>
                </a:lnTo>
                <a:lnTo>
                  <a:pt x="83757" y="30782"/>
                </a:lnTo>
                <a:lnTo>
                  <a:pt x="82683" y="22907"/>
                </a:lnTo>
                <a:close/>
              </a:path>
              <a:path w="83819" h="31115">
                <a:moveTo>
                  <a:pt x="5369" y="0"/>
                </a:moveTo>
                <a:lnTo>
                  <a:pt x="82683" y="22907"/>
                </a:lnTo>
                <a:lnTo>
                  <a:pt x="82683" y="30360"/>
                </a:lnTo>
                <a:lnTo>
                  <a:pt x="53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9" name="object 16419"/>
          <p:cNvSpPr/>
          <p:nvPr/>
        </p:nvSpPr>
        <p:spPr>
          <a:xfrm>
            <a:off x="14481992" y="7036792"/>
            <a:ext cx="78740" cy="31115"/>
          </a:xfrm>
          <a:custGeom>
            <a:avLst/>
            <a:gdLst/>
            <a:ahLst/>
            <a:cxnLst/>
            <a:rect l="l" t="t" r="r" b="b"/>
            <a:pathLst>
              <a:path w="78740" h="31115">
                <a:moveTo>
                  <a:pt x="77314" y="22907"/>
                </a:moveTo>
                <a:lnTo>
                  <a:pt x="0" y="0"/>
                </a:lnTo>
                <a:lnTo>
                  <a:pt x="78388" y="30782"/>
                </a:lnTo>
                <a:lnTo>
                  <a:pt x="77314" y="229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0" name="object 16420"/>
          <p:cNvSpPr/>
          <p:nvPr/>
        </p:nvSpPr>
        <p:spPr>
          <a:xfrm>
            <a:off x="14476621" y="7036792"/>
            <a:ext cx="83820" cy="31115"/>
          </a:xfrm>
          <a:custGeom>
            <a:avLst/>
            <a:gdLst/>
            <a:ahLst/>
            <a:cxnLst/>
            <a:rect l="l" t="t" r="r" b="b"/>
            <a:pathLst>
              <a:path w="83819" h="31115">
                <a:moveTo>
                  <a:pt x="5369" y="0"/>
                </a:moveTo>
                <a:lnTo>
                  <a:pt x="83757" y="30782"/>
                </a:lnTo>
                <a:lnTo>
                  <a:pt x="0" y="6084"/>
                </a:lnTo>
                <a:lnTo>
                  <a:pt x="536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1" name="object 16421"/>
          <p:cNvSpPr/>
          <p:nvPr/>
        </p:nvSpPr>
        <p:spPr>
          <a:xfrm>
            <a:off x="14472327" y="7042877"/>
            <a:ext cx="88265" cy="33020"/>
          </a:xfrm>
          <a:custGeom>
            <a:avLst/>
            <a:gdLst/>
            <a:ahLst/>
            <a:cxnLst/>
            <a:rect l="l" t="t" r="r" b="b"/>
            <a:pathLst>
              <a:path w="88265" h="33020">
                <a:moveTo>
                  <a:pt x="0" y="7158"/>
                </a:moveTo>
                <a:lnTo>
                  <a:pt x="87694" y="32930"/>
                </a:lnTo>
                <a:lnTo>
                  <a:pt x="88052" y="24697"/>
                </a:lnTo>
                <a:lnTo>
                  <a:pt x="4295" y="0"/>
                </a:lnTo>
                <a:lnTo>
                  <a:pt x="0" y="7158"/>
                </a:lnTo>
                <a:close/>
              </a:path>
              <a:path w="88265" h="33020">
                <a:moveTo>
                  <a:pt x="4295" y="0"/>
                </a:moveTo>
                <a:lnTo>
                  <a:pt x="87694" y="24592"/>
                </a:lnTo>
                <a:lnTo>
                  <a:pt x="87694" y="32930"/>
                </a:lnTo>
                <a:lnTo>
                  <a:pt x="42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2" name="object 16422"/>
          <p:cNvSpPr/>
          <p:nvPr/>
        </p:nvSpPr>
        <p:spPr>
          <a:xfrm>
            <a:off x="14476621" y="7042877"/>
            <a:ext cx="83820" cy="33020"/>
          </a:xfrm>
          <a:custGeom>
            <a:avLst/>
            <a:gdLst/>
            <a:ahLst/>
            <a:cxnLst/>
            <a:rect l="l" t="t" r="r" b="b"/>
            <a:pathLst>
              <a:path w="83819" h="33020">
                <a:moveTo>
                  <a:pt x="83757" y="24697"/>
                </a:moveTo>
                <a:lnTo>
                  <a:pt x="0" y="0"/>
                </a:lnTo>
                <a:lnTo>
                  <a:pt x="83399" y="32930"/>
                </a:lnTo>
                <a:lnTo>
                  <a:pt x="83757" y="2469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3" name="object 16423"/>
          <p:cNvSpPr/>
          <p:nvPr/>
        </p:nvSpPr>
        <p:spPr>
          <a:xfrm>
            <a:off x="14472327" y="7042877"/>
            <a:ext cx="88265" cy="33020"/>
          </a:xfrm>
          <a:custGeom>
            <a:avLst/>
            <a:gdLst/>
            <a:ahLst/>
            <a:cxnLst/>
            <a:rect l="l" t="t" r="r" b="b"/>
            <a:pathLst>
              <a:path w="88265" h="33020">
                <a:moveTo>
                  <a:pt x="4295" y="0"/>
                </a:moveTo>
                <a:lnTo>
                  <a:pt x="87694" y="32930"/>
                </a:lnTo>
                <a:lnTo>
                  <a:pt x="0" y="7158"/>
                </a:lnTo>
                <a:lnTo>
                  <a:pt x="42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4" name="object 16424"/>
          <p:cNvSpPr/>
          <p:nvPr/>
        </p:nvSpPr>
        <p:spPr>
          <a:xfrm>
            <a:off x="14469464" y="7050036"/>
            <a:ext cx="90805" cy="33655"/>
          </a:xfrm>
          <a:custGeom>
            <a:avLst/>
            <a:gdLst/>
            <a:ahLst/>
            <a:cxnLst/>
            <a:rect l="l" t="t" r="r" b="b"/>
            <a:pathLst>
              <a:path w="90805" h="33654">
                <a:moveTo>
                  <a:pt x="0" y="7516"/>
                </a:moveTo>
                <a:lnTo>
                  <a:pt x="89126" y="33646"/>
                </a:lnTo>
                <a:lnTo>
                  <a:pt x="90557" y="25771"/>
                </a:lnTo>
                <a:lnTo>
                  <a:pt x="2863" y="0"/>
                </a:lnTo>
                <a:lnTo>
                  <a:pt x="0" y="7516"/>
                </a:lnTo>
                <a:close/>
              </a:path>
              <a:path w="90805" h="33654">
                <a:moveTo>
                  <a:pt x="2863" y="0"/>
                </a:moveTo>
                <a:lnTo>
                  <a:pt x="89126" y="25350"/>
                </a:lnTo>
                <a:lnTo>
                  <a:pt x="89126" y="33646"/>
                </a:lnTo>
                <a:lnTo>
                  <a:pt x="28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5" name="object 16425"/>
          <p:cNvSpPr/>
          <p:nvPr/>
        </p:nvSpPr>
        <p:spPr>
          <a:xfrm>
            <a:off x="14472327" y="7050036"/>
            <a:ext cx="88265" cy="33655"/>
          </a:xfrm>
          <a:custGeom>
            <a:avLst/>
            <a:gdLst/>
            <a:ahLst/>
            <a:cxnLst/>
            <a:rect l="l" t="t" r="r" b="b"/>
            <a:pathLst>
              <a:path w="88265" h="33654">
                <a:moveTo>
                  <a:pt x="87694" y="25771"/>
                </a:moveTo>
                <a:lnTo>
                  <a:pt x="0" y="0"/>
                </a:lnTo>
                <a:lnTo>
                  <a:pt x="86262" y="33646"/>
                </a:lnTo>
                <a:lnTo>
                  <a:pt x="87694" y="2577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6" name="object 16426"/>
          <p:cNvSpPr/>
          <p:nvPr/>
        </p:nvSpPr>
        <p:spPr>
          <a:xfrm>
            <a:off x="14469464" y="7050036"/>
            <a:ext cx="89535" cy="33655"/>
          </a:xfrm>
          <a:custGeom>
            <a:avLst/>
            <a:gdLst/>
            <a:ahLst/>
            <a:cxnLst/>
            <a:rect l="l" t="t" r="r" b="b"/>
            <a:pathLst>
              <a:path w="89534" h="33654">
                <a:moveTo>
                  <a:pt x="2863" y="0"/>
                </a:moveTo>
                <a:lnTo>
                  <a:pt x="89126" y="33646"/>
                </a:lnTo>
                <a:lnTo>
                  <a:pt x="0" y="7516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7" name="object 16427"/>
          <p:cNvSpPr/>
          <p:nvPr/>
        </p:nvSpPr>
        <p:spPr>
          <a:xfrm>
            <a:off x="14467673" y="7057553"/>
            <a:ext cx="91440" cy="33655"/>
          </a:xfrm>
          <a:custGeom>
            <a:avLst/>
            <a:gdLst/>
            <a:ahLst/>
            <a:cxnLst/>
            <a:rect l="l" t="t" r="r" b="b"/>
            <a:pathLst>
              <a:path w="91440" h="33654">
                <a:moveTo>
                  <a:pt x="0" y="7874"/>
                </a:moveTo>
                <a:lnTo>
                  <a:pt x="88052" y="33646"/>
                </a:lnTo>
                <a:lnTo>
                  <a:pt x="90915" y="26129"/>
                </a:lnTo>
                <a:lnTo>
                  <a:pt x="1789" y="0"/>
                </a:lnTo>
                <a:lnTo>
                  <a:pt x="0" y="7874"/>
                </a:lnTo>
                <a:close/>
              </a:path>
              <a:path w="91440" h="33654">
                <a:moveTo>
                  <a:pt x="1789" y="0"/>
                </a:moveTo>
                <a:lnTo>
                  <a:pt x="88052" y="25289"/>
                </a:lnTo>
                <a:lnTo>
                  <a:pt x="88052" y="33646"/>
                </a:lnTo>
                <a:lnTo>
                  <a:pt x="1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8" name="object 16428"/>
          <p:cNvSpPr/>
          <p:nvPr/>
        </p:nvSpPr>
        <p:spPr>
          <a:xfrm>
            <a:off x="14469464" y="7057553"/>
            <a:ext cx="89535" cy="33655"/>
          </a:xfrm>
          <a:custGeom>
            <a:avLst/>
            <a:gdLst/>
            <a:ahLst/>
            <a:cxnLst/>
            <a:rect l="l" t="t" r="r" b="b"/>
            <a:pathLst>
              <a:path w="89534" h="33654">
                <a:moveTo>
                  <a:pt x="89126" y="26129"/>
                </a:moveTo>
                <a:lnTo>
                  <a:pt x="0" y="0"/>
                </a:lnTo>
                <a:lnTo>
                  <a:pt x="86262" y="33646"/>
                </a:lnTo>
                <a:lnTo>
                  <a:pt x="89126" y="2612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9" name="object 16429"/>
          <p:cNvSpPr/>
          <p:nvPr/>
        </p:nvSpPr>
        <p:spPr>
          <a:xfrm>
            <a:off x="14467673" y="7057553"/>
            <a:ext cx="88265" cy="33655"/>
          </a:xfrm>
          <a:custGeom>
            <a:avLst/>
            <a:gdLst/>
            <a:ahLst/>
            <a:cxnLst/>
            <a:rect l="l" t="t" r="r" b="b"/>
            <a:pathLst>
              <a:path w="88265" h="33654">
                <a:moveTo>
                  <a:pt x="1789" y="0"/>
                </a:moveTo>
                <a:lnTo>
                  <a:pt x="88052" y="33646"/>
                </a:lnTo>
                <a:lnTo>
                  <a:pt x="0" y="7874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0" name="object 16430"/>
          <p:cNvSpPr/>
          <p:nvPr/>
        </p:nvSpPr>
        <p:spPr>
          <a:xfrm>
            <a:off x="14467673" y="7065427"/>
            <a:ext cx="88265" cy="33020"/>
          </a:xfrm>
          <a:custGeom>
            <a:avLst/>
            <a:gdLst/>
            <a:ahLst/>
            <a:cxnLst/>
            <a:rect l="l" t="t" r="r" b="b"/>
            <a:pathLst>
              <a:path w="88265" h="33020">
                <a:moveTo>
                  <a:pt x="0" y="0"/>
                </a:moveTo>
                <a:lnTo>
                  <a:pt x="0" y="8232"/>
                </a:lnTo>
                <a:lnTo>
                  <a:pt x="83757" y="32930"/>
                </a:lnTo>
                <a:lnTo>
                  <a:pt x="88052" y="25771"/>
                </a:lnTo>
                <a:lnTo>
                  <a:pt x="0" y="0"/>
                </a:lnTo>
                <a:close/>
              </a:path>
              <a:path w="88265" h="33020">
                <a:moveTo>
                  <a:pt x="0" y="0"/>
                </a:moveTo>
                <a:lnTo>
                  <a:pt x="83757" y="24514"/>
                </a:lnTo>
                <a:lnTo>
                  <a:pt x="83757" y="3293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1" name="object 16431"/>
          <p:cNvSpPr/>
          <p:nvPr/>
        </p:nvSpPr>
        <p:spPr>
          <a:xfrm>
            <a:off x="14467673" y="7065427"/>
            <a:ext cx="88265" cy="33020"/>
          </a:xfrm>
          <a:custGeom>
            <a:avLst/>
            <a:gdLst/>
            <a:ahLst/>
            <a:cxnLst/>
            <a:rect l="l" t="t" r="r" b="b"/>
            <a:pathLst>
              <a:path w="88265" h="33020">
                <a:moveTo>
                  <a:pt x="88052" y="25771"/>
                </a:moveTo>
                <a:lnTo>
                  <a:pt x="0" y="0"/>
                </a:lnTo>
                <a:lnTo>
                  <a:pt x="83757" y="32930"/>
                </a:lnTo>
                <a:lnTo>
                  <a:pt x="88052" y="2577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2" name="object 16432"/>
          <p:cNvSpPr/>
          <p:nvPr/>
        </p:nvSpPr>
        <p:spPr>
          <a:xfrm>
            <a:off x="14467673" y="7065427"/>
            <a:ext cx="83820" cy="33020"/>
          </a:xfrm>
          <a:custGeom>
            <a:avLst/>
            <a:gdLst/>
            <a:ahLst/>
            <a:cxnLst/>
            <a:rect l="l" t="t" r="r" b="b"/>
            <a:pathLst>
              <a:path w="83819" h="33020">
                <a:moveTo>
                  <a:pt x="0" y="0"/>
                </a:moveTo>
                <a:lnTo>
                  <a:pt x="83757" y="32930"/>
                </a:lnTo>
                <a:lnTo>
                  <a:pt x="0" y="82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3" name="object 16433"/>
          <p:cNvSpPr/>
          <p:nvPr/>
        </p:nvSpPr>
        <p:spPr>
          <a:xfrm>
            <a:off x="14467673" y="7073660"/>
            <a:ext cx="83820" cy="31115"/>
          </a:xfrm>
          <a:custGeom>
            <a:avLst/>
            <a:gdLst/>
            <a:ahLst/>
            <a:cxnLst/>
            <a:rect l="l" t="t" r="r" b="b"/>
            <a:pathLst>
              <a:path w="83819" h="31115">
                <a:moveTo>
                  <a:pt x="0" y="0"/>
                </a:moveTo>
                <a:lnTo>
                  <a:pt x="78388" y="30782"/>
                </a:lnTo>
                <a:lnTo>
                  <a:pt x="83757" y="24697"/>
                </a:lnTo>
                <a:lnTo>
                  <a:pt x="1073" y="316"/>
                </a:lnTo>
                <a:lnTo>
                  <a:pt x="1073" y="7874"/>
                </a:lnTo>
                <a:lnTo>
                  <a:pt x="0" y="0"/>
                </a:lnTo>
                <a:close/>
              </a:path>
              <a:path w="83819" h="31115">
                <a:moveTo>
                  <a:pt x="0" y="0"/>
                </a:moveTo>
                <a:lnTo>
                  <a:pt x="1073" y="316"/>
                </a:lnTo>
                <a:lnTo>
                  <a:pt x="1073" y="7874"/>
                </a:lnTo>
                <a:lnTo>
                  <a:pt x="78388" y="3078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4" name="object 16434"/>
          <p:cNvSpPr/>
          <p:nvPr/>
        </p:nvSpPr>
        <p:spPr>
          <a:xfrm>
            <a:off x="14467673" y="7073660"/>
            <a:ext cx="83820" cy="31115"/>
          </a:xfrm>
          <a:custGeom>
            <a:avLst/>
            <a:gdLst/>
            <a:ahLst/>
            <a:cxnLst/>
            <a:rect l="l" t="t" r="r" b="b"/>
            <a:pathLst>
              <a:path w="83819" h="31115">
                <a:moveTo>
                  <a:pt x="83757" y="24697"/>
                </a:moveTo>
                <a:lnTo>
                  <a:pt x="0" y="0"/>
                </a:lnTo>
                <a:lnTo>
                  <a:pt x="78388" y="30782"/>
                </a:lnTo>
                <a:lnTo>
                  <a:pt x="83757" y="2469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5" name="object 16435"/>
          <p:cNvSpPr/>
          <p:nvPr/>
        </p:nvSpPr>
        <p:spPr>
          <a:xfrm>
            <a:off x="14467673" y="7073660"/>
            <a:ext cx="78740" cy="31115"/>
          </a:xfrm>
          <a:custGeom>
            <a:avLst/>
            <a:gdLst/>
            <a:ahLst/>
            <a:cxnLst/>
            <a:rect l="l" t="t" r="r" b="b"/>
            <a:pathLst>
              <a:path w="78740" h="31115">
                <a:moveTo>
                  <a:pt x="0" y="0"/>
                </a:moveTo>
                <a:lnTo>
                  <a:pt x="78388" y="30782"/>
                </a:lnTo>
                <a:lnTo>
                  <a:pt x="1073" y="78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6" name="object 16436"/>
          <p:cNvSpPr/>
          <p:nvPr/>
        </p:nvSpPr>
        <p:spPr>
          <a:xfrm>
            <a:off x="14468747" y="7081535"/>
            <a:ext cx="77470" cy="27940"/>
          </a:xfrm>
          <a:custGeom>
            <a:avLst/>
            <a:gdLst/>
            <a:ahLst/>
            <a:cxnLst/>
            <a:rect l="l" t="t" r="r" b="b"/>
            <a:pathLst>
              <a:path w="77469" h="27940">
                <a:moveTo>
                  <a:pt x="0" y="0"/>
                </a:moveTo>
                <a:lnTo>
                  <a:pt x="70871" y="27919"/>
                </a:lnTo>
                <a:lnTo>
                  <a:pt x="77314" y="22907"/>
                </a:lnTo>
                <a:lnTo>
                  <a:pt x="2505" y="742"/>
                </a:lnTo>
                <a:lnTo>
                  <a:pt x="2505" y="7516"/>
                </a:lnTo>
                <a:lnTo>
                  <a:pt x="0" y="0"/>
                </a:lnTo>
                <a:close/>
              </a:path>
              <a:path w="77469" h="27940">
                <a:moveTo>
                  <a:pt x="0" y="0"/>
                </a:moveTo>
                <a:lnTo>
                  <a:pt x="2505" y="742"/>
                </a:lnTo>
                <a:lnTo>
                  <a:pt x="2505" y="7516"/>
                </a:lnTo>
                <a:lnTo>
                  <a:pt x="70871" y="2791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7" name="object 16437"/>
          <p:cNvSpPr/>
          <p:nvPr/>
        </p:nvSpPr>
        <p:spPr>
          <a:xfrm>
            <a:off x="14468747" y="7081535"/>
            <a:ext cx="77470" cy="27940"/>
          </a:xfrm>
          <a:custGeom>
            <a:avLst/>
            <a:gdLst/>
            <a:ahLst/>
            <a:cxnLst/>
            <a:rect l="l" t="t" r="r" b="b"/>
            <a:pathLst>
              <a:path w="77469" h="27940">
                <a:moveTo>
                  <a:pt x="77314" y="22907"/>
                </a:moveTo>
                <a:lnTo>
                  <a:pt x="0" y="0"/>
                </a:lnTo>
                <a:lnTo>
                  <a:pt x="70871" y="27919"/>
                </a:lnTo>
                <a:lnTo>
                  <a:pt x="77314" y="229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8" name="object 16438"/>
          <p:cNvSpPr/>
          <p:nvPr/>
        </p:nvSpPr>
        <p:spPr>
          <a:xfrm>
            <a:off x="14468747" y="7081535"/>
            <a:ext cx="71120" cy="27940"/>
          </a:xfrm>
          <a:custGeom>
            <a:avLst/>
            <a:gdLst/>
            <a:ahLst/>
            <a:cxnLst/>
            <a:rect l="l" t="t" r="r" b="b"/>
            <a:pathLst>
              <a:path w="71119" h="27940">
                <a:moveTo>
                  <a:pt x="0" y="0"/>
                </a:moveTo>
                <a:lnTo>
                  <a:pt x="70871" y="27919"/>
                </a:lnTo>
                <a:lnTo>
                  <a:pt x="2505" y="751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9" name="object 16439"/>
          <p:cNvSpPr/>
          <p:nvPr/>
        </p:nvSpPr>
        <p:spPr>
          <a:xfrm>
            <a:off x="14471253" y="7089051"/>
            <a:ext cx="68580" cy="24765"/>
          </a:xfrm>
          <a:custGeom>
            <a:avLst/>
            <a:gdLst/>
            <a:ahLst/>
            <a:cxnLst/>
            <a:rect l="l" t="t" r="r" b="b"/>
            <a:pathLst>
              <a:path w="68580" h="24765">
                <a:moveTo>
                  <a:pt x="0" y="0"/>
                </a:moveTo>
                <a:lnTo>
                  <a:pt x="61207" y="24339"/>
                </a:lnTo>
                <a:lnTo>
                  <a:pt x="68365" y="20402"/>
                </a:lnTo>
                <a:lnTo>
                  <a:pt x="3937" y="1175"/>
                </a:lnTo>
                <a:lnTo>
                  <a:pt x="3937" y="7158"/>
                </a:lnTo>
                <a:lnTo>
                  <a:pt x="0" y="0"/>
                </a:lnTo>
                <a:close/>
              </a:path>
              <a:path w="68580" h="24765">
                <a:moveTo>
                  <a:pt x="0" y="0"/>
                </a:moveTo>
                <a:lnTo>
                  <a:pt x="3937" y="1175"/>
                </a:lnTo>
                <a:lnTo>
                  <a:pt x="3937" y="7158"/>
                </a:lnTo>
                <a:lnTo>
                  <a:pt x="61207" y="243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0" name="object 16440"/>
          <p:cNvSpPr/>
          <p:nvPr/>
        </p:nvSpPr>
        <p:spPr>
          <a:xfrm>
            <a:off x="14471253" y="7089051"/>
            <a:ext cx="68580" cy="24765"/>
          </a:xfrm>
          <a:custGeom>
            <a:avLst/>
            <a:gdLst/>
            <a:ahLst/>
            <a:cxnLst/>
            <a:rect l="l" t="t" r="r" b="b"/>
            <a:pathLst>
              <a:path w="68580" h="24765">
                <a:moveTo>
                  <a:pt x="68365" y="20402"/>
                </a:moveTo>
                <a:lnTo>
                  <a:pt x="0" y="0"/>
                </a:lnTo>
                <a:lnTo>
                  <a:pt x="61207" y="24339"/>
                </a:lnTo>
                <a:lnTo>
                  <a:pt x="68365" y="2040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1" name="object 16441"/>
          <p:cNvSpPr/>
          <p:nvPr/>
        </p:nvSpPr>
        <p:spPr>
          <a:xfrm>
            <a:off x="14471253" y="7089051"/>
            <a:ext cx="61594" cy="24765"/>
          </a:xfrm>
          <a:custGeom>
            <a:avLst/>
            <a:gdLst/>
            <a:ahLst/>
            <a:cxnLst/>
            <a:rect l="l" t="t" r="r" b="b"/>
            <a:pathLst>
              <a:path w="61594" h="24765">
                <a:moveTo>
                  <a:pt x="0" y="0"/>
                </a:moveTo>
                <a:lnTo>
                  <a:pt x="61207" y="24339"/>
                </a:lnTo>
                <a:lnTo>
                  <a:pt x="3937" y="71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2" name="object 16442"/>
          <p:cNvSpPr/>
          <p:nvPr/>
        </p:nvSpPr>
        <p:spPr>
          <a:xfrm>
            <a:off x="14475190" y="7096210"/>
            <a:ext cx="57785" cy="19685"/>
          </a:xfrm>
          <a:custGeom>
            <a:avLst/>
            <a:gdLst/>
            <a:ahLst/>
            <a:cxnLst/>
            <a:rect l="l" t="t" r="r" b="b"/>
            <a:pathLst>
              <a:path w="57784" h="19684">
                <a:moveTo>
                  <a:pt x="0" y="0"/>
                </a:moveTo>
                <a:lnTo>
                  <a:pt x="49753" y="19686"/>
                </a:lnTo>
                <a:lnTo>
                  <a:pt x="57269" y="17180"/>
                </a:lnTo>
                <a:lnTo>
                  <a:pt x="5011" y="1503"/>
                </a:lnTo>
                <a:lnTo>
                  <a:pt x="5011" y="6442"/>
                </a:lnTo>
                <a:lnTo>
                  <a:pt x="0" y="0"/>
                </a:lnTo>
                <a:close/>
              </a:path>
              <a:path w="57784" h="19684">
                <a:moveTo>
                  <a:pt x="0" y="0"/>
                </a:moveTo>
                <a:lnTo>
                  <a:pt x="5011" y="1503"/>
                </a:lnTo>
                <a:lnTo>
                  <a:pt x="5011" y="6442"/>
                </a:lnTo>
                <a:lnTo>
                  <a:pt x="49753" y="1968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3" name="object 16443"/>
          <p:cNvSpPr/>
          <p:nvPr/>
        </p:nvSpPr>
        <p:spPr>
          <a:xfrm>
            <a:off x="14475190" y="7096210"/>
            <a:ext cx="57785" cy="19685"/>
          </a:xfrm>
          <a:custGeom>
            <a:avLst/>
            <a:gdLst/>
            <a:ahLst/>
            <a:cxnLst/>
            <a:rect l="l" t="t" r="r" b="b"/>
            <a:pathLst>
              <a:path w="57784" h="19684">
                <a:moveTo>
                  <a:pt x="57269" y="17180"/>
                </a:moveTo>
                <a:lnTo>
                  <a:pt x="0" y="0"/>
                </a:lnTo>
                <a:lnTo>
                  <a:pt x="49753" y="19686"/>
                </a:lnTo>
                <a:lnTo>
                  <a:pt x="57269" y="171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4" name="object 16444"/>
          <p:cNvSpPr/>
          <p:nvPr/>
        </p:nvSpPr>
        <p:spPr>
          <a:xfrm>
            <a:off x="14475190" y="7096210"/>
            <a:ext cx="50165" cy="19685"/>
          </a:xfrm>
          <a:custGeom>
            <a:avLst/>
            <a:gdLst/>
            <a:ahLst/>
            <a:cxnLst/>
            <a:rect l="l" t="t" r="r" b="b"/>
            <a:pathLst>
              <a:path w="50165" h="19684">
                <a:moveTo>
                  <a:pt x="0" y="0"/>
                </a:moveTo>
                <a:lnTo>
                  <a:pt x="49753" y="19686"/>
                </a:lnTo>
                <a:lnTo>
                  <a:pt x="5011" y="644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5" name="object 16445"/>
          <p:cNvSpPr/>
          <p:nvPr/>
        </p:nvSpPr>
        <p:spPr>
          <a:xfrm>
            <a:off x="14480201" y="7102653"/>
            <a:ext cx="45085" cy="14604"/>
          </a:xfrm>
          <a:custGeom>
            <a:avLst/>
            <a:gdLst/>
            <a:ahLst/>
            <a:cxnLst/>
            <a:rect l="l" t="t" r="r" b="b"/>
            <a:pathLst>
              <a:path w="45084" h="14604">
                <a:moveTo>
                  <a:pt x="0" y="0"/>
                </a:moveTo>
                <a:lnTo>
                  <a:pt x="36509" y="14317"/>
                </a:lnTo>
                <a:lnTo>
                  <a:pt x="44742" y="13243"/>
                </a:lnTo>
                <a:lnTo>
                  <a:pt x="6084" y="1801"/>
                </a:lnTo>
                <a:lnTo>
                  <a:pt x="6084" y="5369"/>
                </a:lnTo>
                <a:lnTo>
                  <a:pt x="0" y="0"/>
                </a:lnTo>
                <a:close/>
              </a:path>
              <a:path w="45084" h="14604">
                <a:moveTo>
                  <a:pt x="0" y="0"/>
                </a:moveTo>
                <a:lnTo>
                  <a:pt x="6084" y="1801"/>
                </a:lnTo>
                <a:lnTo>
                  <a:pt x="6084" y="5369"/>
                </a:lnTo>
                <a:lnTo>
                  <a:pt x="36509" y="1431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6" name="object 16446"/>
          <p:cNvSpPr/>
          <p:nvPr/>
        </p:nvSpPr>
        <p:spPr>
          <a:xfrm>
            <a:off x="14480201" y="7102653"/>
            <a:ext cx="45085" cy="14604"/>
          </a:xfrm>
          <a:custGeom>
            <a:avLst/>
            <a:gdLst/>
            <a:ahLst/>
            <a:cxnLst/>
            <a:rect l="l" t="t" r="r" b="b"/>
            <a:pathLst>
              <a:path w="45084" h="14604">
                <a:moveTo>
                  <a:pt x="44742" y="13243"/>
                </a:moveTo>
                <a:lnTo>
                  <a:pt x="0" y="0"/>
                </a:lnTo>
                <a:lnTo>
                  <a:pt x="36509" y="14317"/>
                </a:lnTo>
                <a:lnTo>
                  <a:pt x="44742" y="132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7" name="object 16447"/>
          <p:cNvSpPr/>
          <p:nvPr/>
        </p:nvSpPr>
        <p:spPr>
          <a:xfrm>
            <a:off x="14480201" y="7102653"/>
            <a:ext cx="36830" cy="14604"/>
          </a:xfrm>
          <a:custGeom>
            <a:avLst/>
            <a:gdLst/>
            <a:ahLst/>
            <a:cxnLst/>
            <a:rect l="l" t="t" r="r" b="b"/>
            <a:pathLst>
              <a:path w="36830" h="14604">
                <a:moveTo>
                  <a:pt x="0" y="0"/>
                </a:moveTo>
                <a:lnTo>
                  <a:pt x="36509" y="14317"/>
                </a:lnTo>
                <a:lnTo>
                  <a:pt x="6084" y="536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8" name="object 16448"/>
          <p:cNvSpPr/>
          <p:nvPr/>
        </p:nvSpPr>
        <p:spPr>
          <a:xfrm>
            <a:off x="14486286" y="7108022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0" y="0"/>
                </a:moveTo>
                <a:lnTo>
                  <a:pt x="6800" y="4295"/>
                </a:lnTo>
                <a:lnTo>
                  <a:pt x="14317" y="7158"/>
                </a:lnTo>
                <a:lnTo>
                  <a:pt x="22549" y="8948"/>
                </a:lnTo>
                <a:lnTo>
                  <a:pt x="14317" y="6516"/>
                </a:lnTo>
                <a:lnTo>
                  <a:pt x="14317" y="5681"/>
                </a:lnTo>
                <a:lnTo>
                  <a:pt x="0" y="0"/>
                </a:lnTo>
                <a:close/>
              </a:path>
              <a:path w="22859" h="9525">
                <a:moveTo>
                  <a:pt x="6800" y="4295"/>
                </a:moveTo>
                <a:lnTo>
                  <a:pt x="22549" y="8948"/>
                </a:lnTo>
                <a:lnTo>
                  <a:pt x="14317" y="5681"/>
                </a:lnTo>
                <a:lnTo>
                  <a:pt x="14317" y="7158"/>
                </a:lnTo>
                <a:lnTo>
                  <a:pt x="6800" y="42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9" name="object 16449"/>
          <p:cNvSpPr/>
          <p:nvPr/>
        </p:nvSpPr>
        <p:spPr>
          <a:xfrm>
            <a:off x="14486286" y="7108022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0" y="0"/>
                </a:moveTo>
                <a:lnTo>
                  <a:pt x="6800" y="4295"/>
                </a:lnTo>
                <a:lnTo>
                  <a:pt x="22549" y="89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0" name="object 16450"/>
          <p:cNvSpPr/>
          <p:nvPr/>
        </p:nvSpPr>
        <p:spPr>
          <a:xfrm>
            <a:off x="14493087" y="7112317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79">
                <a:moveTo>
                  <a:pt x="0" y="0"/>
                </a:moveTo>
                <a:lnTo>
                  <a:pt x="15749" y="4653"/>
                </a:lnTo>
                <a:lnTo>
                  <a:pt x="7516" y="286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1" name="object 16451"/>
          <p:cNvSpPr/>
          <p:nvPr/>
        </p:nvSpPr>
        <p:spPr>
          <a:xfrm>
            <a:off x="14486286" y="7108022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80" h="9525">
                <a:moveTo>
                  <a:pt x="22549" y="6632"/>
                </a:moveTo>
                <a:lnTo>
                  <a:pt x="22549" y="8948"/>
                </a:lnTo>
                <a:lnTo>
                  <a:pt x="30424" y="8948"/>
                </a:lnTo>
                <a:lnTo>
                  <a:pt x="22549" y="6632"/>
                </a:lnTo>
                <a:close/>
              </a:path>
              <a:path w="30480" h="9525">
                <a:moveTo>
                  <a:pt x="0" y="0"/>
                </a:moveTo>
                <a:lnTo>
                  <a:pt x="22549" y="6632"/>
                </a:lnTo>
                <a:lnTo>
                  <a:pt x="22549" y="89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2" name="object 16452"/>
          <p:cNvSpPr/>
          <p:nvPr/>
        </p:nvSpPr>
        <p:spPr>
          <a:xfrm>
            <a:off x="14486286" y="7108022"/>
            <a:ext cx="30480" cy="9525"/>
          </a:xfrm>
          <a:custGeom>
            <a:avLst/>
            <a:gdLst/>
            <a:ahLst/>
            <a:cxnLst/>
            <a:rect l="l" t="t" r="r" b="b"/>
            <a:pathLst>
              <a:path w="30480" h="9525">
                <a:moveTo>
                  <a:pt x="0" y="0"/>
                </a:moveTo>
                <a:lnTo>
                  <a:pt x="30424" y="8948"/>
                </a:lnTo>
                <a:lnTo>
                  <a:pt x="22549" y="89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3" name="object 16453"/>
          <p:cNvSpPr/>
          <p:nvPr/>
        </p:nvSpPr>
        <p:spPr>
          <a:xfrm>
            <a:off x="14456219" y="7012811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5" h="116204">
                <a:moveTo>
                  <a:pt x="26129" y="0"/>
                </a:moveTo>
                <a:lnTo>
                  <a:pt x="115613" y="26487"/>
                </a:lnTo>
                <a:lnTo>
                  <a:pt x="89126" y="115613"/>
                </a:lnTo>
                <a:lnTo>
                  <a:pt x="0" y="89126"/>
                </a:lnTo>
                <a:lnTo>
                  <a:pt x="26129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4" name="object 16454"/>
          <p:cNvSpPr/>
          <p:nvPr/>
        </p:nvSpPr>
        <p:spPr>
          <a:xfrm>
            <a:off x="14456219" y="7012811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5" h="116204">
                <a:moveTo>
                  <a:pt x="89126" y="115613"/>
                </a:moveTo>
                <a:lnTo>
                  <a:pt x="115613" y="26487"/>
                </a:lnTo>
                <a:lnTo>
                  <a:pt x="26129" y="0"/>
                </a:lnTo>
                <a:lnTo>
                  <a:pt x="0" y="89126"/>
                </a:lnTo>
                <a:lnTo>
                  <a:pt x="89126" y="11561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5" name="object 16455"/>
          <p:cNvSpPr/>
          <p:nvPr/>
        </p:nvSpPr>
        <p:spPr>
          <a:xfrm>
            <a:off x="14467597" y="7024188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09">
                <a:moveTo>
                  <a:pt x="90526" y="59199"/>
                </a:moveTo>
                <a:lnTo>
                  <a:pt x="75471" y="10219"/>
                </a:lnTo>
                <a:lnTo>
                  <a:pt x="40863" y="0"/>
                </a:lnTo>
                <a:lnTo>
                  <a:pt x="23919" y="5354"/>
                </a:lnTo>
                <a:lnTo>
                  <a:pt x="10219" y="16671"/>
                </a:lnTo>
                <a:lnTo>
                  <a:pt x="1616" y="32943"/>
                </a:lnTo>
                <a:lnTo>
                  <a:pt x="0" y="51279"/>
                </a:lnTo>
                <a:lnTo>
                  <a:pt x="5354" y="68223"/>
                </a:lnTo>
                <a:lnTo>
                  <a:pt x="16671" y="81923"/>
                </a:lnTo>
                <a:lnTo>
                  <a:pt x="32943" y="90526"/>
                </a:lnTo>
                <a:lnTo>
                  <a:pt x="51279" y="92142"/>
                </a:lnTo>
                <a:lnTo>
                  <a:pt x="68223" y="86788"/>
                </a:lnTo>
                <a:lnTo>
                  <a:pt x="81923" y="75471"/>
                </a:lnTo>
                <a:lnTo>
                  <a:pt x="90526" y="5919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6" name="object 16456"/>
          <p:cNvSpPr/>
          <p:nvPr/>
        </p:nvSpPr>
        <p:spPr>
          <a:xfrm>
            <a:off x="7245231" y="109014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7" name="object 16457"/>
          <p:cNvSpPr/>
          <p:nvPr/>
        </p:nvSpPr>
        <p:spPr>
          <a:xfrm>
            <a:off x="7258474" y="108982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8" name="object 16458"/>
          <p:cNvSpPr/>
          <p:nvPr/>
        </p:nvSpPr>
        <p:spPr>
          <a:xfrm>
            <a:off x="7272077" y="10895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9" name="object 16459"/>
          <p:cNvSpPr/>
          <p:nvPr/>
        </p:nvSpPr>
        <p:spPr>
          <a:xfrm>
            <a:off x="7285678" y="108921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0" name="object 16460"/>
          <p:cNvSpPr/>
          <p:nvPr/>
        </p:nvSpPr>
        <p:spPr>
          <a:xfrm>
            <a:off x="7298921" y="108889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1" name="object 16461"/>
          <p:cNvSpPr/>
          <p:nvPr/>
        </p:nvSpPr>
        <p:spPr>
          <a:xfrm>
            <a:off x="7312523" y="108860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2" name="object 16462"/>
          <p:cNvSpPr/>
          <p:nvPr/>
        </p:nvSpPr>
        <p:spPr>
          <a:xfrm>
            <a:off x="7241294" y="109164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3" name="object 16463"/>
          <p:cNvSpPr/>
          <p:nvPr/>
        </p:nvSpPr>
        <p:spPr>
          <a:xfrm>
            <a:off x="7254895" y="109132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4" name="object 16464"/>
          <p:cNvSpPr/>
          <p:nvPr/>
        </p:nvSpPr>
        <p:spPr>
          <a:xfrm>
            <a:off x="7268497" y="109103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5" name="object 16465"/>
          <p:cNvSpPr/>
          <p:nvPr/>
        </p:nvSpPr>
        <p:spPr>
          <a:xfrm>
            <a:off x="7281740" y="109071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6" name="object 16466"/>
          <p:cNvSpPr/>
          <p:nvPr/>
        </p:nvSpPr>
        <p:spPr>
          <a:xfrm>
            <a:off x="7295342" y="109039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7" name="object 16467"/>
          <p:cNvSpPr/>
          <p:nvPr/>
        </p:nvSpPr>
        <p:spPr>
          <a:xfrm>
            <a:off x="7308943" y="109010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8" name="object 16468"/>
          <p:cNvSpPr/>
          <p:nvPr/>
        </p:nvSpPr>
        <p:spPr>
          <a:xfrm>
            <a:off x="7322546" y="10897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9" name="object 16469"/>
          <p:cNvSpPr/>
          <p:nvPr/>
        </p:nvSpPr>
        <p:spPr>
          <a:xfrm>
            <a:off x="7251316" y="109282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0" name="object 16470"/>
          <p:cNvSpPr/>
          <p:nvPr/>
        </p:nvSpPr>
        <p:spPr>
          <a:xfrm>
            <a:off x="7264917" y="10925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1" name="object 16471"/>
          <p:cNvSpPr/>
          <p:nvPr/>
        </p:nvSpPr>
        <p:spPr>
          <a:xfrm>
            <a:off x="7278161" y="10922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2" name="object 16472"/>
          <p:cNvSpPr/>
          <p:nvPr/>
        </p:nvSpPr>
        <p:spPr>
          <a:xfrm>
            <a:off x="7291763" y="10918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3" name="object 16473"/>
          <p:cNvSpPr/>
          <p:nvPr/>
        </p:nvSpPr>
        <p:spPr>
          <a:xfrm>
            <a:off x="7305364" y="109161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4" name="object 16474"/>
          <p:cNvSpPr/>
          <p:nvPr/>
        </p:nvSpPr>
        <p:spPr>
          <a:xfrm>
            <a:off x="7318608" y="109128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5" name="object 16475"/>
          <p:cNvSpPr/>
          <p:nvPr/>
        </p:nvSpPr>
        <p:spPr>
          <a:xfrm>
            <a:off x="7247736" y="10943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6" name="object 16476"/>
          <p:cNvSpPr/>
          <p:nvPr/>
        </p:nvSpPr>
        <p:spPr>
          <a:xfrm>
            <a:off x="7260980" y="10940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7" name="object 16477"/>
          <p:cNvSpPr/>
          <p:nvPr/>
        </p:nvSpPr>
        <p:spPr>
          <a:xfrm>
            <a:off x="7274582" y="109372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8" name="object 16478"/>
          <p:cNvSpPr/>
          <p:nvPr/>
        </p:nvSpPr>
        <p:spPr>
          <a:xfrm>
            <a:off x="7288183" y="109343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9" name="object 16479"/>
          <p:cNvSpPr/>
          <p:nvPr/>
        </p:nvSpPr>
        <p:spPr>
          <a:xfrm>
            <a:off x="7301427" y="10931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0" name="object 16480"/>
          <p:cNvSpPr/>
          <p:nvPr/>
        </p:nvSpPr>
        <p:spPr>
          <a:xfrm>
            <a:off x="7315028" y="10927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1" name="object 16481"/>
          <p:cNvSpPr/>
          <p:nvPr/>
        </p:nvSpPr>
        <p:spPr>
          <a:xfrm>
            <a:off x="7328630" y="109250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2" name="object 16482"/>
          <p:cNvSpPr/>
          <p:nvPr/>
        </p:nvSpPr>
        <p:spPr>
          <a:xfrm>
            <a:off x="7257401" y="10955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3" name="object 16483"/>
          <p:cNvSpPr/>
          <p:nvPr/>
        </p:nvSpPr>
        <p:spPr>
          <a:xfrm>
            <a:off x="7271002" y="109522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4" name="object 16484"/>
          <p:cNvSpPr/>
          <p:nvPr/>
        </p:nvSpPr>
        <p:spPr>
          <a:xfrm>
            <a:off x="7284246" y="10949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5" name="object 16485"/>
          <p:cNvSpPr/>
          <p:nvPr/>
        </p:nvSpPr>
        <p:spPr>
          <a:xfrm>
            <a:off x="7297848" y="109461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6" name="object 16486"/>
          <p:cNvSpPr/>
          <p:nvPr/>
        </p:nvSpPr>
        <p:spPr>
          <a:xfrm>
            <a:off x="7311449" y="10942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7" name="object 16487"/>
          <p:cNvSpPr/>
          <p:nvPr/>
        </p:nvSpPr>
        <p:spPr>
          <a:xfrm>
            <a:off x="7325051" y="109400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8" name="object 16488"/>
          <p:cNvSpPr/>
          <p:nvPr/>
        </p:nvSpPr>
        <p:spPr>
          <a:xfrm>
            <a:off x="7253821" y="109705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9" name="object 16489"/>
          <p:cNvSpPr/>
          <p:nvPr/>
        </p:nvSpPr>
        <p:spPr>
          <a:xfrm>
            <a:off x="7267423" y="10967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0" name="object 16490"/>
          <p:cNvSpPr/>
          <p:nvPr/>
        </p:nvSpPr>
        <p:spPr>
          <a:xfrm>
            <a:off x="7280667" y="109644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1" name="object 16491"/>
          <p:cNvSpPr/>
          <p:nvPr/>
        </p:nvSpPr>
        <p:spPr>
          <a:xfrm>
            <a:off x="7294268" y="109612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2" name="object 16492"/>
          <p:cNvSpPr/>
          <p:nvPr/>
        </p:nvSpPr>
        <p:spPr>
          <a:xfrm>
            <a:off x="7307870" y="109579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3" name="object 16493"/>
          <p:cNvSpPr/>
          <p:nvPr/>
        </p:nvSpPr>
        <p:spPr>
          <a:xfrm>
            <a:off x="7321113" y="109551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4" name="object 16494"/>
          <p:cNvSpPr/>
          <p:nvPr/>
        </p:nvSpPr>
        <p:spPr>
          <a:xfrm>
            <a:off x="7334715" y="109519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5" name="object 16495"/>
          <p:cNvSpPr/>
          <p:nvPr/>
        </p:nvSpPr>
        <p:spPr>
          <a:xfrm>
            <a:off x="7229481" y="10874230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0" y="20402"/>
                </a:moveTo>
                <a:lnTo>
                  <a:pt x="90557" y="0"/>
                </a:lnTo>
                <a:lnTo>
                  <a:pt x="111318" y="90557"/>
                </a:lnTo>
                <a:lnTo>
                  <a:pt x="20760" y="111318"/>
                </a:lnTo>
                <a:lnTo>
                  <a:pt x="0" y="2040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6" name="object 16496"/>
          <p:cNvSpPr/>
          <p:nvPr/>
        </p:nvSpPr>
        <p:spPr>
          <a:xfrm>
            <a:off x="7229481" y="10874230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111318" y="90557"/>
                </a:moveTo>
                <a:lnTo>
                  <a:pt x="90557" y="0"/>
                </a:lnTo>
                <a:lnTo>
                  <a:pt x="0" y="20402"/>
                </a:lnTo>
                <a:lnTo>
                  <a:pt x="20760" y="111318"/>
                </a:lnTo>
                <a:lnTo>
                  <a:pt x="111318" y="905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7" name="object 16497"/>
          <p:cNvSpPr/>
          <p:nvPr/>
        </p:nvSpPr>
        <p:spPr>
          <a:xfrm>
            <a:off x="7276372" y="11218564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7874" y="1073"/>
                </a:moveTo>
                <a:lnTo>
                  <a:pt x="15749" y="0"/>
                </a:lnTo>
                <a:lnTo>
                  <a:pt x="0" y="3579"/>
                </a:lnTo>
                <a:lnTo>
                  <a:pt x="7874" y="10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8" name="object 16498"/>
          <p:cNvSpPr/>
          <p:nvPr/>
        </p:nvSpPr>
        <p:spPr>
          <a:xfrm>
            <a:off x="7276372" y="11218564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29" h="3809">
                <a:moveTo>
                  <a:pt x="15749" y="0"/>
                </a:moveTo>
                <a:lnTo>
                  <a:pt x="0" y="3579"/>
                </a:lnTo>
                <a:lnTo>
                  <a:pt x="23981" y="0"/>
                </a:lnTo>
                <a:lnTo>
                  <a:pt x="1574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9" name="object 16499"/>
          <p:cNvSpPr/>
          <p:nvPr/>
        </p:nvSpPr>
        <p:spPr>
          <a:xfrm>
            <a:off x="7269212" y="11218564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20">
                <a:moveTo>
                  <a:pt x="7158" y="3579"/>
                </a:moveTo>
                <a:lnTo>
                  <a:pt x="31140" y="0"/>
                </a:lnTo>
                <a:lnTo>
                  <a:pt x="0" y="7158"/>
                </a:lnTo>
                <a:lnTo>
                  <a:pt x="7158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0" name="object 16500"/>
          <p:cNvSpPr/>
          <p:nvPr/>
        </p:nvSpPr>
        <p:spPr>
          <a:xfrm>
            <a:off x="7269212" y="11218564"/>
            <a:ext cx="39370" cy="7620"/>
          </a:xfrm>
          <a:custGeom>
            <a:avLst/>
            <a:gdLst/>
            <a:ahLst/>
            <a:cxnLst/>
            <a:rect l="l" t="t" r="r" b="b"/>
            <a:pathLst>
              <a:path w="39370" h="7620">
                <a:moveTo>
                  <a:pt x="31140" y="0"/>
                </a:moveTo>
                <a:lnTo>
                  <a:pt x="0" y="7158"/>
                </a:lnTo>
                <a:lnTo>
                  <a:pt x="39015" y="1789"/>
                </a:lnTo>
                <a:lnTo>
                  <a:pt x="3114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1" name="object 16501"/>
          <p:cNvSpPr/>
          <p:nvPr/>
        </p:nvSpPr>
        <p:spPr>
          <a:xfrm>
            <a:off x="7262770" y="11220354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20" h="10795">
                <a:moveTo>
                  <a:pt x="6442" y="5369"/>
                </a:moveTo>
                <a:lnTo>
                  <a:pt x="45457" y="0"/>
                </a:lnTo>
                <a:lnTo>
                  <a:pt x="0" y="10380"/>
                </a:lnTo>
                <a:lnTo>
                  <a:pt x="6442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2" name="object 16502"/>
          <p:cNvSpPr/>
          <p:nvPr/>
        </p:nvSpPr>
        <p:spPr>
          <a:xfrm>
            <a:off x="7262770" y="11220354"/>
            <a:ext cx="53340" cy="10795"/>
          </a:xfrm>
          <a:custGeom>
            <a:avLst/>
            <a:gdLst/>
            <a:ahLst/>
            <a:cxnLst/>
            <a:rect l="l" t="t" r="r" b="b"/>
            <a:pathLst>
              <a:path w="53340" h="10795">
                <a:moveTo>
                  <a:pt x="45457" y="0"/>
                </a:moveTo>
                <a:lnTo>
                  <a:pt x="0" y="10380"/>
                </a:lnTo>
                <a:lnTo>
                  <a:pt x="52974" y="3221"/>
                </a:lnTo>
                <a:lnTo>
                  <a:pt x="454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3" name="object 16503"/>
          <p:cNvSpPr/>
          <p:nvPr/>
        </p:nvSpPr>
        <p:spPr>
          <a:xfrm>
            <a:off x="7257401" y="11223576"/>
            <a:ext cx="58419" cy="13335"/>
          </a:xfrm>
          <a:custGeom>
            <a:avLst/>
            <a:gdLst/>
            <a:ahLst/>
            <a:cxnLst/>
            <a:rect l="l" t="t" r="r" b="b"/>
            <a:pathLst>
              <a:path w="58420" h="13334">
                <a:moveTo>
                  <a:pt x="5369" y="7158"/>
                </a:moveTo>
                <a:lnTo>
                  <a:pt x="58343" y="0"/>
                </a:lnTo>
                <a:lnTo>
                  <a:pt x="0" y="13243"/>
                </a:lnTo>
                <a:lnTo>
                  <a:pt x="5369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4" name="object 16504"/>
          <p:cNvSpPr/>
          <p:nvPr/>
        </p:nvSpPr>
        <p:spPr>
          <a:xfrm>
            <a:off x="7257401" y="11223576"/>
            <a:ext cx="65405" cy="13335"/>
          </a:xfrm>
          <a:custGeom>
            <a:avLst/>
            <a:gdLst/>
            <a:ahLst/>
            <a:cxnLst/>
            <a:rect l="l" t="t" r="r" b="b"/>
            <a:pathLst>
              <a:path w="65404" h="13334">
                <a:moveTo>
                  <a:pt x="58343" y="0"/>
                </a:moveTo>
                <a:lnTo>
                  <a:pt x="0" y="13243"/>
                </a:lnTo>
                <a:lnTo>
                  <a:pt x="65144" y="4295"/>
                </a:lnTo>
                <a:lnTo>
                  <a:pt x="583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5" name="object 16505"/>
          <p:cNvSpPr/>
          <p:nvPr/>
        </p:nvSpPr>
        <p:spPr>
          <a:xfrm>
            <a:off x="7253106" y="11227871"/>
            <a:ext cx="69850" cy="15875"/>
          </a:xfrm>
          <a:custGeom>
            <a:avLst/>
            <a:gdLst/>
            <a:ahLst/>
            <a:cxnLst/>
            <a:rect l="l" t="t" r="r" b="b"/>
            <a:pathLst>
              <a:path w="69850" h="15875">
                <a:moveTo>
                  <a:pt x="4295" y="8948"/>
                </a:moveTo>
                <a:lnTo>
                  <a:pt x="69439" y="0"/>
                </a:lnTo>
                <a:lnTo>
                  <a:pt x="0" y="15749"/>
                </a:lnTo>
                <a:lnTo>
                  <a:pt x="4295" y="89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6" name="object 16506"/>
          <p:cNvSpPr/>
          <p:nvPr/>
        </p:nvSpPr>
        <p:spPr>
          <a:xfrm>
            <a:off x="7253106" y="11227871"/>
            <a:ext cx="75565" cy="15875"/>
          </a:xfrm>
          <a:custGeom>
            <a:avLst/>
            <a:gdLst/>
            <a:ahLst/>
            <a:cxnLst/>
            <a:rect l="l" t="t" r="r" b="b"/>
            <a:pathLst>
              <a:path w="75565" h="15875">
                <a:moveTo>
                  <a:pt x="69439" y="0"/>
                </a:moveTo>
                <a:lnTo>
                  <a:pt x="0" y="15749"/>
                </a:lnTo>
                <a:lnTo>
                  <a:pt x="75524" y="5369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7" name="object 16507"/>
          <p:cNvSpPr/>
          <p:nvPr/>
        </p:nvSpPr>
        <p:spPr>
          <a:xfrm>
            <a:off x="7249884" y="11233240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40" h="18415">
                <a:moveTo>
                  <a:pt x="3221" y="10380"/>
                </a:moveTo>
                <a:lnTo>
                  <a:pt x="78746" y="0"/>
                </a:lnTo>
                <a:lnTo>
                  <a:pt x="0" y="17896"/>
                </a:lnTo>
                <a:lnTo>
                  <a:pt x="3221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8" name="object 16508"/>
          <p:cNvSpPr/>
          <p:nvPr/>
        </p:nvSpPr>
        <p:spPr>
          <a:xfrm>
            <a:off x="7249884" y="11233240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20" h="18415">
                <a:moveTo>
                  <a:pt x="78746" y="0"/>
                </a:moveTo>
                <a:lnTo>
                  <a:pt x="0" y="17896"/>
                </a:lnTo>
                <a:lnTo>
                  <a:pt x="83757" y="6442"/>
                </a:lnTo>
                <a:lnTo>
                  <a:pt x="787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9" name="object 16509"/>
          <p:cNvSpPr/>
          <p:nvPr/>
        </p:nvSpPr>
        <p:spPr>
          <a:xfrm>
            <a:off x="7248452" y="11239683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1431" y="11453"/>
                </a:moveTo>
                <a:lnTo>
                  <a:pt x="85188" y="0"/>
                </a:lnTo>
                <a:lnTo>
                  <a:pt x="0" y="19328"/>
                </a:lnTo>
                <a:lnTo>
                  <a:pt x="1431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0" name="object 16510"/>
          <p:cNvSpPr/>
          <p:nvPr/>
        </p:nvSpPr>
        <p:spPr>
          <a:xfrm>
            <a:off x="7248452" y="11239683"/>
            <a:ext cx="88900" cy="19685"/>
          </a:xfrm>
          <a:custGeom>
            <a:avLst/>
            <a:gdLst/>
            <a:ahLst/>
            <a:cxnLst/>
            <a:rect l="l" t="t" r="r" b="b"/>
            <a:pathLst>
              <a:path w="88900" h="19684">
                <a:moveTo>
                  <a:pt x="85188" y="0"/>
                </a:moveTo>
                <a:lnTo>
                  <a:pt x="0" y="19328"/>
                </a:lnTo>
                <a:lnTo>
                  <a:pt x="88768" y="7158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1" name="object 16511"/>
          <p:cNvSpPr/>
          <p:nvPr/>
        </p:nvSpPr>
        <p:spPr>
          <a:xfrm>
            <a:off x="7248094" y="11246842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4" h="20954">
                <a:moveTo>
                  <a:pt x="357" y="12169"/>
                </a:moveTo>
                <a:lnTo>
                  <a:pt x="89126" y="0"/>
                </a:lnTo>
                <a:lnTo>
                  <a:pt x="0" y="20402"/>
                </a:lnTo>
                <a:lnTo>
                  <a:pt x="357" y="121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2" name="object 16512"/>
          <p:cNvSpPr/>
          <p:nvPr/>
        </p:nvSpPr>
        <p:spPr>
          <a:xfrm>
            <a:off x="7248094" y="11246842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89126" y="0"/>
                </a:moveTo>
                <a:lnTo>
                  <a:pt x="0" y="20402"/>
                </a:lnTo>
                <a:lnTo>
                  <a:pt x="91631" y="7516"/>
                </a:lnTo>
                <a:lnTo>
                  <a:pt x="8912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3" name="object 16513"/>
          <p:cNvSpPr/>
          <p:nvPr/>
        </p:nvSpPr>
        <p:spPr>
          <a:xfrm>
            <a:off x="7248094" y="11254358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885"/>
                </a:moveTo>
                <a:lnTo>
                  <a:pt x="91631" y="0"/>
                </a:lnTo>
                <a:lnTo>
                  <a:pt x="1073" y="20760"/>
                </a:lnTo>
                <a:lnTo>
                  <a:pt x="0" y="1288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4" name="object 16514"/>
          <p:cNvSpPr/>
          <p:nvPr/>
        </p:nvSpPr>
        <p:spPr>
          <a:xfrm>
            <a:off x="7249168" y="11254358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90557" y="0"/>
                </a:moveTo>
                <a:lnTo>
                  <a:pt x="0" y="20760"/>
                </a:lnTo>
                <a:lnTo>
                  <a:pt x="91631" y="8232"/>
                </a:lnTo>
                <a:lnTo>
                  <a:pt x="905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5" name="object 16515"/>
          <p:cNvSpPr/>
          <p:nvPr/>
        </p:nvSpPr>
        <p:spPr>
          <a:xfrm>
            <a:off x="7249168" y="11262591"/>
            <a:ext cx="92075" cy="20955"/>
          </a:xfrm>
          <a:custGeom>
            <a:avLst/>
            <a:gdLst/>
            <a:ahLst/>
            <a:cxnLst/>
            <a:rect l="l" t="t" r="r" b="b"/>
            <a:pathLst>
              <a:path w="92075" h="20954">
                <a:moveTo>
                  <a:pt x="0" y="12527"/>
                </a:moveTo>
                <a:lnTo>
                  <a:pt x="91631" y="0"/>
                </a:lnTo>
                <a:lnTo>
                  <a:pt x="2505" y="20402"/>
                </a:lnTo>
                <a:lnTo>
                  <a:pt x="0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6" name="object 16516"/>
          <p:cNvSpPr/>
          <p:nvPr/>
        </p:nvSpPr>
        <p:spPr>
          <a:xfrm>
            <a:off x="7251674" y="11262591"/>
            <a:ext cx="89535" cy="20955"/>
          </a:xfrm>
          <a:custGeom>
            <a:avLst/>
            <a:gdLst/>
            <a:ahLst/>
            <a:cxnLst/>
            <a:rect l="l" t="t" r="r" b="b"/>
            <a:pathLst>
              <a:path w="89534" h="20954">
                <a:moveTo>
                  <a:pt x="89126" y="0"/>
                </a:moveTo>
                <a:lnTo>
                  <a:pt x="0" y="20402"/>
                </a:lnTo>
                <a:lnTo>
                  <a:pt x="89126" y="7874"/>
                </a:lnTo>
                <a:lnTo>
                  <a:pt x="8912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7" name="object 16517"/>
          <p:cNvSpPr/>
          <p:nvPr/>
        </p:nvSpPr>
        <p:spPr>
          <a:xfrm>
            <a:off x="7251674" y="11270465"/>
            <a:ext cx="89535" cy="19685"/>
          </a:xfrm>
          <a:custGeom>
            <a:avLst/>
            <a:gdLst/>
            <a:ahLst/>
            <a:cxnLst/>
            <a:rect l="l" t="t" r="r" b="b"/>
            <a:pathLst>
              <a:path w="89534" h="19684">
                <a:moveTo>
                  <a:pt x="0" y="12527"/>
                </a:moveTo>
                <a:lnTo>
                  <a:pt x="89126" y="0"/>
                </a:lnTo>
                <a:lnTo>
                  <a:pt x="3937" y="19686"/>
                </a:lnTo>
                <a:lnTo>
                  <a:pt x="0" y="1252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8" name="object 16518"/>
          <p:cNvSpPr/>
          <p:nvPr/>
        </p:nvSpPr>
        <p:spPr>
          <a:xfrm>
            <a:off x="7255611" y="11270465"/>
            <a:ext cx="85725" cy="19685"/>
          </a:xfrm>
          <a:custGeom>
            <a:avLst/>
            <a:gdLst/>
            <a:ahLst/>
            <a:cxnLst/>
            <a:rect l="l" t="t" r="r" b="b"/>
            <a:pathLst>
              <a:path w="85725" h="19684">
                <a:moveTo>
                  <a:pt x="85188" y="0"/>
                </a:moveTo>
                <a:lnTo>
                  <a:pt x="0" y="19686"/>
                </a:lnTo>
                <a:lnTo>
                  <a:pt x="83399" y="8232"/>
                </a:lnTo>
                <a:lnTo>
                  <a:pt x="851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9" name="object 16519"/>
          <p:cNvSpPr/>
          <p:nvPr/>
        </p:nvSpPr>
        <p:spPr>
          <a:xfrm>
            <a:off x="7255611" y="11278698"/>
            <a:ext cx="83820" cy="18415"/>
          </a:xfrm>
          <a:custGeom>
            <a:avLst/>
            <a:gdLst/>
            <a:ahLst/>
            <a:cxnLst/>
            <a:rect l="l" t="t" r="r" b="b"/>
            <a:pathLst>
              <a:path w="83820" h="18415">
                <a:moveTo>
                  <a:pt x="0" y="11453"/>
                </a:moveTo>
                <a:lnTo>
                  <a:pt x="83399" y="0"/>
                </a:lnTo>
                <a:lnTo>
                  <a:pt x="4653" y="17896"/>
                </a:lnTo>
                <a:lnTo>
                  <a:pt x="0" y="11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0" name="object 16520"/>
          <p:cNvSpPr/>
          <p:nvPr/>
        </p:nvSpPr>
        <p:spPr>
          <a:xfrm>
            <a:off x="7260264" y="11278698"/>
            <a:ext cx="78740" cy="18415"/>
          </a:xfrm>
          <a:custGeom>
            <a:avLst/>
            <a:gdLst/>
            <a:ahLst/>
            <a:cxnLst/>
            <a:rect l="l" t="t" r="r" b="b"/>
            <a:pathLst>
              <a:path w="78740" h="18415">
                <a:moveTo>
                  <a:pt x="78746" y="0"/>
                </a:moveTo>
                <a:lnTo>
                  <a:pt x="0" y="17896"/>
                </a:lnTo>
                <a:lnTo>
                  <a:pt x="75524" y="7516"/>
                </a:lnTo>
                <a:lnTo>
                  <a:pt x="787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1" name="object 16521"/>
          <p:cNvSpPr/>
          <p:nvPr/>
        </p:nvSpPr>
        <p:spPr>
          <a:xfrm>
            <a:off x="7260264" y="11286214"/>
            <a:ext cx="75565" cy="15875"/>
          </a:xfrm>
          <a:custGeom>
            <a:avLst/>
            <a:gdLst/>
            <a:ahLst/>
            <a:cxnLst/>
            <a:rect l="l" t="t" r="r" b="b"/>
            <a:pathLst>
              <a:path w="75565" h="15875">
                <a:moveTo>
                  <a:pt x="0" y="10380"/>
                </a:moveTo>
                <a:lnTo>
                  <a:pt x="75524" y="0"/>
                </a:lnTo>
                <a:lnTo>
                  <a:pt x="6084" y="15749"/>
                </a:lnTo>
                <a:lnTo>
                  <a:pt x="0" y="103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2" name="object 16522"/>
          <p:cNvSpPr/>
          <p:nvPr/>
        </p:nvSpPr>
        <p:spPr>
          <a:xfrm>
            <a:off x="7266349" y="11286214"/>
            <a:ext cx="69850" cy="15875"/>
          </a:xfrm>
          <a:custGeom>
            <a:avLst/>
            <a:gdLst/>
            <a:ahLst/>
            <a:cxnLst/>
            <a:rect l="l" t="t" r="r" b="b"/>
            <a:pathLst>
              <a:path w="69850" h="15875">
                <a:moveTo>
                  <a:pt x="69439" y="0"/>
                </a:moveTo>
                <a:lnTo>
                  <a:pt x="0" y="15749"/>
                </a:lnTo>
                <a:lnTo>
                  <a:pt x="65144" y="6800"/>
                </a:lnTo>
                <a:lnTo>
                  <a:pt x="694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3" name="object 16523"/>
          <p:cNvSpPr/>
          <p:nvPr/>
        </p:nvSpPr>
        <p:spPr>
          <a:xfrm>
            <a:off x="7266349" y="11293016"/>
            <a:ext cx="65405" cy="13335"/>
          </a:xfrm>
          <a:custGeom>
            <a:avLst/>
            <a:gdLst/>
            <a:ahLst/>
            <a:cxnLst/>
            <a:rect l="l" t="t" r="r" b="b"/>
            <a:pathLst>
              <a:path w="65404" h="13334">
                <a:moveTo>
                  <a:pt x="0" y="8948"/>
                </a:moveTo>
                <a:lnTo>
                  <a:pt x="65144" y="0"/>
                </a:lnTo>
                <a:lnTo>
                  <a:pt x="6800" y="13243"/>
                </a:lnTo>
                <a:lnTo>
                  <a:pt x="0" y="89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4" name="object 16524"/>
          <p:cNvSpPr/>
          <p:nvPr/>
        </p:nvSpPr>
        <p:spPr>
          <a:xfrm>
            <a:off x="7273150" y="11293016"/>
            <a:ext cx="58419" cy="13335"/>
          </a:xfrm>
          <a:custGeom>
            <a:avLst/>
            <a:gdLst/>
            <a:ahLst/>
            <a:cxnLst/>
            <a:rect l="l" t="t" r="r" b="b"/>
            <a:pathLst>
              <a:path w="58420" h="13334">
                <a:moveTo>
                  <a:pt x="58343" y="0"/>
                </a:moveTo>
                <a:lnTo>
                  <a:pt x="0" y="13243"/>
                </a:lnTo>
                <a:lnTo>
                  <a:pt x="52974" y="5726"/>
                </a:lnTo>
                <a:lnTo>
                  <a:pt x="583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5" name="object 16525"/>
          <p:cNvSpPr/>
          <p:nvPr/>
        </p:nvSpPr>
        <p:spPr>
          <a:xfrm>
            <a:off x="7273150" y="11298742"/>
            <a:ext cx="53340" cy="10795"/>
          </a:xfrm>
          <a:custGeom>
            <a:avLst/>
            <a:gdLst/>
            <a:ahLst/>
            <a:cxnLst/>
            <a:rect l="l" t="t" r="r" b="b"/>
            <a:pathLst>
              <a:path w="53340" h="10795">
                <a:moveTo>
                  <a:pt x="0" y="7516"/>
                </a:moveTo>
                <a:lnTo>
                  <a:pt x="52974" y="0"/>
                </a:lnTo>
                <a:lnTo>
                  <a:pt x="7516" y="10380"/>
                </a:lnTo>
                <a:lnTo>
                  <a:pt x="0" y="75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6" name="object 16526"/>
          <p:cNvSpPr/>
          <p:nvPr/>
        </p:nvSpPr>
        <p:spPr>
          <a:xfrm>
            <a:off x="7280667" y="11298742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20" h="10795">
                <a:moveTo>
                  <a:pt x="45457" y="0"/>
                </a:moveTo>
                <a:lnTo>
                  <a:pt x="0" y="10380"/>
                </a:lnTo>
                <a:lnTo>
                  <a:pt x="39015" y="5011"/>
                </a:lnTo>
                <a:lnTo>
                  <a:pt x="4545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7" name="object 16527"/>
          <p:cNvSpPr/>
          <p:nvPr/>
        </p:nvSpPr>
        <p:spPr>
          <a:xfrm>
            <a:off x="7280667" y="11303754"/>
            <a:ext cx="39370" cy="7620"/>
          </a:xfrm>
          <a:custGeom>
            <a:avLst/>
            <a:gdLst/>
            <a:ahLst/>
            <a:cxnLst/>
            <a:rect l="l" t="t" r="r" b="b"/>
            <a:pathLst>
              <a:path w="39370" h="7620">
                <a:moveTo>
                  <a:pt x="0" y="5369"/>
                </a:moveTo>
                <a:lnTo>
                  <a:pt x="39015" y="0"/>
                </a:lnTo>
                <a:lnTo>
                  <a:pt x="8232" y="7158"/>
                </a:lnTo>
                <a:lnTo>
                  <a:pt x="0" y="536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8" name="object 16528"/>
          <p:cNvSpPr/>
          <p:nvPr/>
        </p:nvSpPr>
        <p:spPr>
          <a:xfrm>
            <a:off x="7288900" y="11307691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29" h="3809">
                <a:moveTo>
                  <a:pt x="0" y="3221"/>
                </a:moveTo>
                <a:lnTo>
                  <a:pt x="7874" y="3579"/>
                </a:lnTo>
                <a:lnTo>
                  <a:pt x="23623" y="0"/>
                </a:lnTo>
                <a:lnTo>
                  <a:pt x="0" y="32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9" name="object 16529"/>
          <p:cNvSpPr/>
          <p:nvPr/>
        </p:nvSpPr>
        <p:spPr>
          <a:xfrm>
            <a:off x="7296773" y="11307691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0" y="3579"/>
                </a:moveTo>
                <a:lnTo>
                  <a:pt x="15749" y="0"/>
                </a:lnTo>
                <a:lnTo>
                  <a:pt x="8232" y="2505"/>
                </a:lnTo>
                <a:lnTo>
                  <a:pt x="0" y="35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0" name="object 16530"/>
          <p:cNvSpPr/>
          <p:nvPr/>
        </p:nvSpPr>
        <p:spPr>
          <a:xfrm>
            <a:off x="7288900" y="11303754"/>
            <a:ext cx="31115" cy="7620"/>
          </a:xfrm>
          <a:custGeom>
            <a:avLst/>
            <a:gdLst/>
            <a:ahLst/>
            <a:cxnLst/>
            <a:rect l="l" t="t" r="r" b="b"/>
            <a:pathLst>
              <a:path w="31115" h="7620">
                <a:moveTo>
                  <a:pt x="0" y="7158"/>
                </a:moveTo>
                <a:lnTo>
                  <a:pt x="30782" y="0"/>
                </a:lnTo>
                <a:lnTo>
                  <a:pt x="23623" y="3937"/>
                </a:lnTo>
                <a:lnTo>
                  <a:pt x="0" y="71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1" name="object 16531"/>
          <p:cNvSpPr/>
          <p:nvPr/>
        </p:nvSpPr>
        <p:spPr>
          <a:xfrm>
            <a:off x="7238788" y="11209258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0" y="20760"/>
                </a:moveTo>
                <a:lnTo>
                  <a:pt x="90557" y="0"/>
                </a:lnTo>
                <a:lnTo>
                  <a:pt x="111318" y="90557"/>
                </a:lnTo>
                <a:lnTo>
                  <a:pt x="20760" y="111318"/>
                </a:lnTo>
                <a:lnTo>
                  <a:pt x="0" y="2076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2" name="object 16532"/>
          <p:cNvSpPr/>
          <p:nvPr/>
        </p:nvSpPr>
        <p:spPr>
          <a:xfrm>
            <a:off x="7238788" y="11209258"/>
            <a:ext cx="111760" cy="111760"/>
          </a:xfrm>
          <a:custGeom>
            <a:avLst/>
            <a:gdLst/>
            <a:ahLst/>
            <a:cxnLst/>
            <a:rect l="l" t="t" r="r" b="b"/>
            <a:pathLst>
              <a:path w="111759" h="111759">
                <a:moveTo>
                  <a:pt x="111318" y="90557"/>
                </a:moveTo>
                <a:lnTo>
                  <a:pt x="90557" y="0"/>
                </a:lnTo>
                <a:lnTo>
                  <a:pt x="0" y="20760"/>
                </a:lnTo>
                <a:lnTo>
                  <a:pt x="20760" y="111318"/>
                </a:lnTo>
                <a:lnTo>
                  <a:pt x="111318" y="9055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3" name="object 16533"/>
          <p:cNvSpPr/>
          <p:nvPr/>
        </p:nvSpPr>
        <p:spPr>
          <a:xfrm>
            <a:off x="7248790" y="11218902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40" h="91440">
                <a:moveTo>
                  <a:pt x="90843" y="35323"/>
                </a:moveTo>
                <a:lnTo>
                  <a:pt x="83270" y="18547"/>
                </a:lnTo>
                <a:lnTo>
                  <a:pt x="70301" y="6399"/>
                </a:lnTo>
                <a:lnTo>
                  <a:pt x="53724" y="0"/>
                </a:lnTo>
                <a:lnTo>
                  <a:pt x="35323" y="471"/>
                </a:lnTo>
                <a:lnTo>
                  <a:pt x="18547" y="8044"/>
                </a:lnTo>
                <a:lnTo>
                  <a:pt x="6399" y="21012"/>
                </a:lnTo>
                <a:lnTo>
                  <a:pt x="0" y="37590"/>
                </a:lnTo>
                <a:lnTo>
                  <a:pt x="471" y="55990"/>
                </a:lnTo>
                <a:lnTo>
                  <a:pt x="8044" y="72767"/>
                </a:lnTo>
                <a:lnTo>
                  <a:pt x="21012" y="84915"/>
                </a:lnTo>
                <a:lnTo>
                  <a:pt x="37590" y="91314"/>
                </a:lnTo>
                <a:lnTo>
                  <a:pt x="55990" y="90843"/>
                </a:lnTo>
                <a:lnTo>
                  <a:pt x="72767" y="83270"/>
                </a:lnTo>
                <a:lnTo>
                  <a:pt x="84915" y="70301"/>
                </a:lnTo>
                <a:lnTo>
                  <a:pt x="91314" y="53724"/>
                </a:lnTo>
                <a:lnTo>
                  <a:pt x="90843" y="353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4" name="object 16534"/>
          <p:cNvSpPr/>
          <p:nvPr/>
        </p:nvSpPr>
        <p:spPr>
          <a:xfrm>
            <a:off x="2008262" y="3548701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19" h="1270">
                <a:moveTo>
                  <a:pt x="0" y="0"/>
                </a:moveTo>
                <a:lnTo>
                  <a:pt x="83399" y="10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5" name="object 16535"/>
          <p:cNvSpPr/>
          <p:nvPr/>
        </p:nvSpPr>
        <p:spPr>
          <a:xfrm>
            <a:off x="2122086" y="355013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6" name="object 16536"/>
          <p:cNvSpPr/>
          <p:nvPr/>
        </p:nvSpPr>
        <p:spPr>
          <a:xfrm>
            <a:off x="2182219" y="3550849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7" name="object 16537"/>
          <p:cNvSpPr/>
          <p:nvPr/>
        </p:nvSpPr>
        <p:spPr>
          <a:xfrm>
            <a:off x="2242353" y="3551565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350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8" name="object 16538"/>
          <p:cNvSpPr/>
          <p:nvPr/>
        </p:nvSpPr>
        <p:spPr>
          <a:xfrm>
            <a:off x="2302128" y="3552281"/>
            <a:ext cx="102235" cy="1905"/>
          </a:xfrm>
          <a:custGeom>
            <a:avLst/>
            <a:gdLst/>
            <a:ahLst/>
            <a:cxnLst/>
            <a:rect l="l" t="t" r="r" b="b"/>
            <a:pathLst>
              <a:path w="102235" h="1904">
                <a:moveTo>
                  <a:pt x="0" y="0"/>
                </a:moveTo>
                <a:lnTo>
                  <a:pt x="101653" y="143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9" name="object 16539"/>
          <p:cNvSpPr/>
          <p:nvPr/>
        </p:nvSpPr>
        <p:spPr>
          <a:xfrm>
            <a:off x="2434207" y="3554071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350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0" name="object 16540"/>
          <p:cNvSpPr/>
          <p:nvPr/>
        </p:nvSpPr>
        <p:spPr>
          <a:xfrm>
            <a:off x="2493982" y="3554786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1" name="object 16541"/>
          <p:cNvSpPr/>
          <p:nvPr/>
        </p:nvSpPr>
        <p:spPr>
          <a:xfrm>
            <a:off x="2554115" y="3555502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2" name="object 16542"/>
          <p:cNvSpPr/>
          <p:nvPr/>
        </p:nvSpPr>
        <p:spPr>
          <a:xfrm>
            <a:off x="2614248" y="3556218"/>
            <a:ext cx="101600" cy="1905"/>
          </a:xfrm>
          <a:custGeom>
            <a:avLst/>
            <a:gdLst/>
            <a:ahLst/>
            <a:cxnLst/>
            <a:rect l="l" t="t" r="r" b="b"/>
            <a:pathLst>
              <a:path w="101600" h="1904">
                <a:moveTo>
                  <a:pt x="0" y="0"/>
                </a:moveTo>
                <a:lnTo>
                  <a:pt x="101296" y="143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3" name="object 16543"/>
          <p:cNvSpPr/>
          <p:nvPr/>
        </p:nvSpPr>
        <p:spPr>
          <a:xfrm>
            <a:off x="2745969" y="3558008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4" name="object 16544"/>
          <p:cNvSpPr/>
          <p:nvPr/>
        </p:nvSpPr>
        <p:spPr>
          <a:xfrm>
            <a:off x="2806102" y="355872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5" name="object 16545"/>
          <p:cNvSpPr/>
          <p:nvPr/>
        </p:nvSpPr>
        <p:spPr>
          <a:xfrm>
            <a:off x="2866236" y="3559440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350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6" name="object 16546"/>
          <p:cNvSpPr/>
          <p:nvPr/>
        </p:nvSpPr>
        <p:spPr>
          <a:xfrm>
            <a:off x="2926011" y="3560155"/>
            <a:ext cx="102235" cy="1905"/>
          </a:xfrm>
          <a:custGeom>
            <a:avLst/>
            <a:gdLst/>
            <a:ahLst/>
            <a:cxnLst/>
            <a:rect l="l" t="t" r="r" b="b"/>
            <a:pathLst>
              <a:path w="102235" h="1904">
                <a:moveTo>
                  <a:pt x="0" y="0"/>
                </a:moveTo>
                <a:lnTo>
                  <a:pt x="101653" y="143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7" name="object 16547"/>
          <p:cNvSpPr/>
          <p:nvPr/>
        </p:nvSpPr>
        <p:spPr>
          <a:xfrm>
            <a:off x="3058090" y="3561945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8" name="object 16548"/>
          <p:cNvSpPr/>
          <p:nvPr/>
        </p:nvSpPr>
        <p:spPr>
          <a:xfrm>
            <a:off x="3118223" y="3562661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350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9" name="object 16549"/>
          <p:cNvSpPr/>
          <p:nvPr/>
        </p:nvSpPr>
        <p:spPr>
          <a:xfrm>
            <a:off x="3177999" y="3563377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4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0" name="object 16550"/>
          <p:cNvSpPr/>
          <p:nvPr/>
        </p:nvSpPr>
        <p:spPr>
          <a:xfrm>
            <a:off x="3238132" y="3564093"/>
            <a:ext cx="101600" cy="1905"/>
          </a:xfrm>
          <a:custGeom>
            <a:avLst/>
            <a:gdLst/>
            <a:ahLst/>
            <a:cxnLst/>
            <a:rect l="l" t="t" r="r" b="b"/>
            <a:pathLst>
              <a:path w="101600" h="1904">
                <a:moveTo>
                  <a:pt x="0" y="0"/>
                </a:moveTo>
                <a:lnTo>
                  <a:pt x="101296" y="143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1" name="object 16551"/>
          <p:cNvSpPr/>
          <p:nvPr/>
        </p:nvSpPr>
        <p:spPr>
          <a:xfrm>
            <a:off x="3369852" y="3565882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2" name="object 16552"/>
          <p:cNvSpPr/>
          <p:nvPr/>
        </p:nvSpPr>
        <p:spPr>
          <a:xfrm>
            <a:off x="3429986" y="3566598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3" name="object 16553"/>
          <p:cNvSpPr/>
          <p:nvPr/>
        </p:nvSpPr>
        <p:spPr>
          <a:xfrm>
            <a:off x="3490119" y="35673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4" name="object 16554"/>
          <p:cNvSpPr/>
          <p:nvPr/>
        </p:nvSpPr>
        <p:spPr>
          <a:xfrm>
            <a:off x="3550253" y="3568030"/>
            <a:ext cx="101600" cy="1905"/>
          </a:xfrm>
          <a:custGeom>
            <a:avLst/>
            <a:gdLst/>
            <a:ahLst/>
            <a:cxnLst/>
            <a:rect l="l" t="t" r="r" b="b"/>
            <a:pathLst>
              <a:path w="101600" h="1904">
                <a:moveTo>
                  <a:pt x="0" y="0"/>
                </a:moveTo>
                <a:lnTo>
                  <a:pt x="101296" y="143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5" name="object 16555"/>
          <p:cNvSpPr/>
          <p:nvPr/>
        </p:nvSpPr>
        <p:spPr>
          <a:xfrm>
            <a:off x="3681973" y="3569820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0" y="0"/>
                </a:moveTo>
                <a:lnTo>
                  <a:pt x="29708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6" name="object 16556"/>
          <p:cNvSpPr/>
          <p:nvPr/>
        </p:nvSpPr>
        <p:spPr>
          <a:xfrm>
            <a:off x="3742106" y="3570535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0" y="0"/>
                </a:moveTo>
                <a:lnTo>
                  <a:pt x="29350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7" name="object 16557"/>
          <p:cNvSpPr/>
          <p:nvPr/>
        </p:nvSpPr>
        <p:spPr>
          <a:xfrm>
            <a:off x="3802240" y="3571251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0" y="0"/>
                </a:moveTo>
                <a:lnTo>
                  <a:pt x="29350" y="3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8" name="object 16558"/>
          <p:cNvSpPr/>
          <p:nvPr/>
        </p:nvSpPr>
        <p:spPr>
          <a:xfrm>
            <a:off x="3862015" y="3571967"/>
            <a:ext cx="83820" cy="1270"/>
          </a:xfrm>
          <a:custGeom>
            <a:avLst/>
            <a:gdLst/>
            <a:ahLst/>
            <a:cxnLst/>
            <a:rect l="l" t="t" r="r" b="b"/>
            <a:pathLst>
              <a:path w="83820" h="1270">
                <a:moveTo>
                  <a:pt x="0" y="0"/>
                </a:moveTo>
                <a:lnTo>
                  <a:pt x="83399" y="10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9" name="object 16559"/>
          <p:cNvSpPr/>
          <p:nvPr/>
        </p:nvSpPr>
        <p:spPr>
          <a:xfrm>
            <a:off x="436205" y="3215463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0" name="object 16560"/>
          <p:cNvSpPr/>
          <p:nvPr/>
        </p:nvSpPr>
        <p:spPr>
          <a:xfrm>
            <a:off x="494191" y="3231570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1" name="object 16561"/>
          <p:cNvSpPr/>
          <p:nvPr/>
        </p:nvSpPr>
        <p:spPr>
          <a:xfrm>
            <a:off x="552176" y="3247677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2" name="object 16562"/>
          <p:cNvSpPr/>
          <p:nvPr/>
        </p:nvSpPr>
        <p:spPr>
          <a:xfrm>
            <a:off x="609804" y="3263784"/>
            <a:ext cx="97790" cy="27305"/>
          </a:xfrm>
          <a:custGeom>
            <a:avLst/>
            <a:gdLst/>
            <a:ahLst/>
            <a:cxnLst/>
            <a:rect l="l" t="t" r="r" b="b"/>
            <a:pathLst>
              <a:path w="97790" h="27304">
                <a:moveTo>
                  <a:pt x="0" y="0"/>
                </a:moveTo>
                <a:lnTo>
                  <a:pt x="97716" y="2720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3" name="object 16563"/>
          <p:cNvSpPr/>
          <p:nvPr/>
        </p:nvSpPr>
        <p:spPr>
          <a:xfrm>
            <a:off x="736872" y="3299219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4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4" name="object 16564"/>
          <p:cNvSpPr/>
          <p:nvPr/>
        </p:nvSpPr>
        <p:spPr>
          <a:xfrm>
            <a:off x="794857" y="3315327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5" name="object 16565"/>
          <p:cNvSpPr/>
          <p:nvPr/>
        </p:nvSpPr>
        <p:spPr>
          <a:xfrm>
            <a:off x="852485" y="3331434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4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6" name="object 16566"/>
          <p:cNvSpPr/>
          <p:nvPr/>
        </p:nvSpPr>
        <p:spPr>
          <a:xfrm>
            <a:off x="910471" y="3347541"/>
            <a:ext cx="97790" cy="27305"/>
          </a:xfrm>
          <a:custGeom>
            <a:avLst/>
            <a:gdLst/>
            <a:ahLst/>
            <a:cxnLst/>
            <a:rect l="l" t="t" r="r" b="b"/>
            <a:pathLst>
              <a:path w="97790" h="27304">
                <a:moveTo>
                  <a:pt x="0" y="0"/>
                </a:moveTo>
                <a:lnTo>
                  <a:pt x="97716" y="2720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7" name="object 16567"/>
          <p:cNvSpPr/>
          <p:nvPr/>
        </p:nvSpPr>
        <p:spPr>
          <a:xfrm>
            <a:off x="1037538" y="3382977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8" name="object 16568"/>
          <p:cNvSpPr/>
          <p:nvPr/>
        </p:nvSpPr>
        <p:spPr>
          <a:xfrm>
            <a:off x="1095166" y="3399084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4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9" name="object 16569"/>
          <p:cNvSpPr/>
          <p:nvPr/>
        </p:nvSpPr>
        <p:spPr>
          <a:xfrm>
            <a:off x="1153152" y="3415191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0" name="object 16570"/>
          <p:cNvSpPr/>
          <p:nvPr/>
        </p:nvSpPr>
        <p:spPr>
          <a:xfrm>
            <a:off x="1210779" y="3431298"/>
            <a:ext cx="97790" cy="27305"/>
          </a:xfrm>
          <a:custGeom>
            <a:avLst/>
            <a:gdLst/>
            <a:ahLst/>
            <a:cxnLst/>
            <a:rect l="l" t="t" r="r" b="b"/>
            <a:pathLst>
              <a:path w="97790" h="27304">
                <a:moveTo>
                  <a:pt x="0" y="0"/>
                </a:moveTo>
                <a:lnTo>
                  <a:pt x="97716" y="2720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1" name="object 16571"/>
          <p:cNvSpPr/>
          <p:nvPr/>
        </p:nvSpPr>
        <p:spPr>
          <a:xfrm>
            <a:off x="1337847" y="3466734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4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2" name="object 16572"/>
          <p:cNvSpPr/>
          <p:nvPr/>
        </p:nvSpPr>
        <p:spPr>
          <a:xfrm>
            <a:off x="1395833" y="3482841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3" name="object 16573"/>
          <p:cNvSpPr/>
          <p:nvPr/>
        </p:nvSpPr>
        <p:spPr>
          <a:xfrm>
            <a:off x="1453460" y="3498948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4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4" name="object 16574"/>
          <p:cNvSpPr/>
          <p:nvPr/>
        </p:nvSpPr>
        <p:spPr>
          <a:xfrm>
            <a:off x="1511446" y="3515055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39">
                <a:moveTo>
                  <a:pt x="0" y="0"/>
                </a:moveTo>
                <a:lnTo>
                  <a:pt x="97716" y="2756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5" name="object 16575"/>
          <p:cNvSpPr/>
          <p:nvPr/>
        </p:nvSpPr>
        <p:spPr>
          <a:xfrm>
            <a:off x="1638514" y="3550849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10" h="8254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6" name="object 16576"/>
          <p:cNvSpPr/>
          <p:nvPr/>
        </p:nvSpPr>
        <p:spPr>
          <a:xfrm>
            <a:off x="1691846" y="356695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19" h="26670">
                <a:moveTo>
                  <a:pt x="4295" y="0"/>
                </a:moveTo>
                <a:lnTo>
                  <a:pt x="7158" y="715"/>
                </a:lnTo>
                <a:lnTo>
                  <a:pt x="0" y="2612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7" name="object 16577"/>
          <p:cNvSpPr/>
          <p:nvPr/>
        </p:nvSpPr>
        <p:spPr>
          <a:xfrm>
            <a:off x="1675023" y="3622436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8" name="object 16578"/>
          <p:cNvSpPr/>
          <p:nvPr/>
        </p:nvSpPr>
        <p:spPr>
          <a:xfrm>
            <a:off x="1638514" y="3680064"/>
            <a:ext cx="27940" cy="97790"/>
          </a:xfrm>
          <a:custGeom>
            <a:avLst/>
            <a:gdLst/>
            <a:ahLst/>
            <a:cxnLst/>
            <a:rect l="l" t="t" r="r" b="b"/>
            <a:pathLst>
              <a:path w="27939" h="97789">
                <a:moveTo>
                  <a:pt x="27919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9" name="object 16579"/>
          <p:cNvSpPr/>
          <p:nvPr/>
        </p:nvSpPr>
        <p:spPr>
          <a:xfrm>
            <a:off x="1621691" y="3806774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0" name="object 16580"/>
          <p:cNvSpPr/>
          <p:nvPr/>
        </p:nvSpPr>
        <p:spPr>
          <a:xfrm>
            <a:off x="1605226" y="3864401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1" name="object 16581"/>
          <p:cNvSpPr/>
          <p:nvPr/>
        </p:nvSpPr>
        <p:spPr>
          <a:xfrm>
            <a:off x="1588403" y="3922029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2" name="object 16582"/>
          <p:cNvSpPr/>
          <p:nvPr/>
        </p:nvSpPr>
        <p:spPr>
          <a:xfrm>
            <a:off x="1551893" y="3980015"/>
            <a:ext cx="27940" cy="97790"/>
          </a:xfrm>
          <a:custGeom>
            <a:avLst/>
            <a:gdLst/>
            <a:ahLst/>
            <a:cxnLst/>
            <a:rect l="l" t="t" r="r" b="b"/>
            <a:pathLst>
              <a:path w="27940" h="97789">
                <a:moveTo>
                  <a:pt x="27919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3" name="object 16583"/>
          <p:cNvSpPr/>
          <p:nvPr/>
        </p:nvSpPr>
        <p:spPr>
          <a:xfrm>
            <a:off x="1535070" y="4106724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4" name="object 16584"/>
          <p:cNvSpPr/>
          <p:nvPr/>
        </p:nvSpPr>
        <p:spPr>
          <a:xfrm>
            <a:off x="1518605" y="4164352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7874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5" name="object 16585"/>
          <p:cNvSpPr/>
          <p:nvPr/>
        </p:nvSpPr>
        <p:spPr>
          <a:xfrm>
            <a:off x="1501782" y="4221980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6" name="object 16586"/>
          <p:cNvSpPr/>
          <p:nvPr/>
        </p:nvSpPr>
        <p:spPr>
          <a:xfrm>
            <a:off x="1465272" y="4279608"/>
            <a:ext cx="27940" cy="97790"/>
          </a:xfrm>
          <a:custGeom>
            <a:avLst/>
            <a:gdLst/>
            <a:ahLst/>
            <a:cxnLst/>
            <a:rect l="l" t="t" r="r" b="b"/>
            <a:pathLst>
              <a:path w="27940" h="97789">
                <a:moveTo>
                  <a:pt x="27919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7" name="object 16587"/>
          <p:cNvSpPr/>
          <p:nvPr/>
        </p:nvSpPr>
        <p:spPr>
          <a:xfrm>
            <a:off x="1448449" y="4406317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8" name="object 16588"/>
          <p:cNvSpPr/>
          <p:nvPr/>
        </p:nvSpPr>
        <p:spPr>
          <a:xfrm>
            <a:off x="1431626" y="4463945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9" name="object 16589"/>
          <p:cNvSpPr/>
          <p:nvPr/>
        </p:nvSpPr>
        <p:spPr>
          <a:xfrm>
            <a:off x="1415161" y="4521573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0" name="object 16590"/>
          <p:cNvSpPr/>
          <p:nvPr/>
        </p:nvSpPr>
        <p:spPr>
          <a:xfrm>
            <a:off x="1378652" y="4579201"/>
            <a:ext cx="27940" cy="97790"/>
          </a:xfrm>
          <a:custGeom>
            <a:avLst/>
            <a:gdLst/>
            <a:ahLst/>
            <a:cxnLst/>
            <a:rect l="l" t="t" r="r" b="b"/>
            <a:pathLst>
              <a:path w="27940" h="97789">
                <a:moveTo>
                  <a:pt x="27919" y="0"/>
                </a:moveTo>
                <a:lnTo>
                  <a:pt x="0" y="9771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1" name="object 16591"/>
          <p:cNvSpPr/>
          <p:nvPr/>
        </p:nvSpPr>
        <p:spPr>
          <a:xfrm>
            <a:off x="1361829" y="4705910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2" name="object 16592"/>
          <p:cNvSpPr/>
          <p:nvPr/>
        </p:nvSpPr>
        <p:spPr>
          <a:xfrm>
            <a:off x="1345006" y="4763538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3" name="object 16593"/>
          <p:cNvSpPr/>
          <p:nvPr/>
        </p:nvSpPr>
        <p:spPr>
          <a:xfrm>
            <a:off x="1328541" y="4821523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4" name="object 16594"/>
          <p:cNvSpPr/>
          <p:nvPr/>
        </p:nvSpPr>
        <p:spPr>
          <a:xfrm>
            <a:off x="1291673" y="4879151"/>
            <a:ext cx="28575" cy="97790"/>
          </a:xfrm>
          <a:custGeom>
            <a:avLst/>
            <a:gdLst/>
            <a:ahLst/>
            <a:cxnLst/>
            <a:rect l="l" t="t" r="r" b="b"/>
            <a:pathLst>
              <a:path w="28575" h="97789">
                <a:moveTo>
                  <a:pt x="28276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5" name="object 16595"/>
          <p:cNvSpPr/>
          <p:nvPr/>
        </p:nvSpPr>
        <p:spPr>
          <a:xfrm>
            <a:off x="1275208" y="5005861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6" name="object 16596"/>
          <p:cNvSpPr/>
          <p:nvPr/>
        </p:nvSpPr>
        <p:spPr>
          <a:xfrm>
            <a:off x="1258385" y="5063488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7" name="object 16597"/>
          <p:cNvSpPr/>
          <p:nvPr/>
        </p:nvSpPr>
        <p:spPr>
          <a:xfrm>
            <a:off x="1241920" y="5121116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8" name="object 16598"/>
          <p:cNvSpPr/>
          <p:nvPr/>
        </p:nvSpPr>
        <p:spPr>
          <a:xfrm>
            <a:off x="1205052" y="5178744"/>
            <a:ext cx="28575" cy="97790"/>
          </a:xfrm>
          <a:custGeom>
            <a:avLst/>
            <a:gdLst/>
            <a:ahLst/>
            <a:cxnLst/>
            <a:rect l="l" t="t" r="r" b="b"/>
            <a:pathLst>
              <a:path w="28575" h="97789">
                <a:moveTo>
                  <a:pt x="28276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9" name="object 16599"/>
          <p:cNvSpPr/>
          <p:nvPr/>
        </p:nvSpPr>
        <p:spPr>
          <a:xfrm>
            <a:off x="1188587" y="5305454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0" name="object 16600"/>
          <p:cNvSpPr/>
          <p:nvPr/>
        </p:nvSpPr>
        <p:spPr>
          <a:xfrm>
            <a:off x="1171764" y="5363081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1" name="object 16601"/>
          <p:cNvSpPr/>
          <p:nvPr/>
        </p:nvSpPr>
        <p:spPr>
          <a:xfrm>
            <a:off x="1155299" y="5420709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2" name="object 16602"/>
          <p:cNvSpPr/>
          <p:nvPr/>
        </p:nvSpPr>
        <p:spPr>
          <a:xfrm>
            <a:off x="1118432" y="5478337"/>
            <a:ext cx="28575" cy="97790"/>
          </a:xfrm>
          <a:custGeom>
            <a:avLst/>
            <a:gdLst/>
            <a:ahLst/>
            <a:cxnLst/>
            <a:rect l="l" t="t" r="r" b="b"/>
            <a:pathLst>
              <a:path w="28575" h="97789">
                <a:moveTo>
                  <a:pt x="28276" y="0"/>
                </a:moveTo>
                <a:lnTo>
                  <a:pt x="0" y="9771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3" name="object 16603"/>
          <p:cNvSpPr/>
          <p:nvPr/>
        </p:nvSpPr>
        <p:spPr>
          <a:xfrm>
            <a:off x="1101967" y="5605047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4" name="object 16604"/>
          <p:cNvSpPr/>
          <p:nvPr/>
        </p:nvSpPr>
        <p:spPr>
          <a:xfrm>
            <a:off x="1085144" y="5663032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5" name="object 16605"/>
          <p:cNvSpPr/>
          <p:nvPr/>
        </p:nvSpPr>
        <p:spPr>
          <a:xfrm>
            <a:off x="1068679" y="5720660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6" name="object 16606"/>
          <p:cNvSpPr/>
          <p:nvPr/>
        </p:nvSpPr>
        <p:spPr>
          <a:xfrm>
            <a:off x="1031811" y="5778288"/>
            <a:ext cx="28575" cy="97790"/>
          </a:xfrm>
          <a:custGeom>
            <a:avLst/>
            <a:gdLst/>
            <a:ahLst/>
            <a:cxnLst/>
            <a:rect l="l" t="t" r="r" b="b"/>
            <a:pathLst>
              <a:path w="28575" h="97789">
                <a:moveTo>
                  <a:pt x="28276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7" name="object 16607"/>
          <p:cNvSpPr/>
          <p:nvPr/>
        </p:nvSpPr>
        <p:spPr>
          <a:xfrm>
            <a:off x="1015346" y="5904997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8" name="object 16608"/>
          <p:cNvSpPr/>
          <p:nvPr/>
        </p:nvSpPr>
        <p:spPr>
          <a:xfrm>
            <a:off x="998523" y="5962625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9" name="object 16609"/>
          <p:cNvSpPr/>
          <p:nvPr/>
        </p:nvSpPr>
        <p:spPr>
          <a:xfrm>
            <a:off x="981700" y="6020253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0" name="object 16610"/>
          <p:cNvSpPr/>
          <p:nvPr/>
        </p:nvSpPr>
        <p:spPr>
          <a:xfrm>
            <a:off x="945191" y="6077881"/>
            <a:ext cx="28575" cy="97790"/>
          </a:xfrm>
          <a:custGeom>
            <a:avLst/>
            <a:gdLst/>
            <a:ahLst/>
            <a:cxnLst/>
            <a:rect l="l" t="t" r="r" b="b"/>
            <a:pathLst>
              <a:path w="28575" h="97789">
                <a:moveTo>
                  <a:pt x="28276" y="0"/>
                </a:moveTo>
                <a:lnTo>
                  <a:pt x="0" y="9771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1" name="object 16611"/>
          <p:cNvSpPr/>
          <p:nvPr/>
        </p:nvSpPr>
        <p:spPr>
          <a:xfrm>
            <a:off x="928726" y="6204590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2" name="object 16612"/>
          <p:cNvSpPr/>
          <p:nvPr/>
        </p:nvSpPr>
        <p:spPr>
          <a:xfrm>
            <a:off x="911903" y="6262218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3" name="object 16613"/>
          <p:cNvSpPr/>
          <p:nvPr/>
        </p:nvSpPr>
        <p:spPr>
          <a:xfrm>
            <a:off x="895080" y="6320204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4" name="object 16614"/>
          <p:cNvSpPr/>
          <p:nvPr/>
        </p:nvSpPr>
        <p:spPr>
          <a:xfrm>
            <a:off x="858570" y="6377832"/>
            <a:ext cx="28575" cy="97790"/>
          </a:xfrm>
          <a:custGeom>
            <a:avLst/>
            <a:gdLst/>
            <a:ahLst/>
            <a:cxnLst/>
            <a:rect l="l" t="t" r="r" b="b"/>
            <a:pathLst>
              <a:path w="28575" h="97789">
                <a:moveTo>
                  <a:pt x="28276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5" name="object 16615"/>
          <p:cNvSpPr/>
          <p:nvPr/>
        </p:nvSpPr>
        <p:spPr>
          <a:xfrm>
            <a:off x="841747" y="6504541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6" name="object 16616"/>
          <p:cNvSpPr/>
          <p:nvPr/>
        </p:nvSpPr>
        <p:spPr>
          <a:xfrm>
            <a:off x="825282" y="6562169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7" name="object 16617"/>
          <p:cNvSpPr/>
          <p:nvPr/>
        </p:nvSpPr>
        <p:spPr>
          <a:xfrm>
            <a:off x="808459" y="6619796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8" name="object 16618"/>
          <p:cNvSpPr/>
          <p:nvPr/>
        </p:nvSpPr>
        <p:spPr>
          <a:xfrm>
            <a:off x="771949" y="6677424"/>
            <a:ext cx="28575" cy="97790"/>
          </a:xfrm>
          <a:custGeom>
            <a:avLst/>
            <a:gdLst/>
            <a:ahLst/>
            <a:cxnLst/>
            <a:rect l="l" t="t" r="r" b="b"/>
            <a:pathLst>
              <a:path w="28575" h="97790">
                <a:moveTo>
                  <a:pt x="28276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9" name="object 16619"/>
          <p:cNvSpPr/>
          <p:nvPr/>
        </p:nvSpPr>
        <p:spPr>
          <a:xfrm>
            <a:off x="755126" y="6804134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4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0" name="object 16620"/>
          <p:cNvSpPr/>
          <p:nvPr/>
        </p:nvSpPr>
        <p:spPr>
          <a:xfrm>
            <a:off x="727923" y="6860688"/>
            <a:ext cx="17145" cy="24765"/>
          </a:xfrm>
          <a:custGeom>
            <a:avLst/>
            <a:gdLst/>
            <a:ahLst/>
            <a:cxnLst/>
            <a:rect l="l" t="t" r="r" b="b"/>
            <a:pathLst>
              <a:path w="17145" h="24765">
                <a:moveTo>
                  <a:pt x="16823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1" name="object 16621"/>
          <p:cNvSpPr/>
          <p:nvPr/>
        </p:nvSpPr>
        <p:spPr>
          <a:xfrm>
            <a:off x="693919" y="6910083"/>
            <a:ext cx="17145" cy="24765"/>
          </a:xfrm>
          <a:custGeom>
            <a:avLst/>
            <a:gdLst/>
            <a:ahLst/>
            <a:cxnLst/>
            <a:rect l="l" t="t" r="r" b="b"/>
            <a:pathLst>
              <a:path w="17145" h="24765">
                <a:moveTo>
                  <a:pt x="16823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2" name="object 16622"/>
          <p:cNvSpPr/>
          <p:nvPr/>
        </p:nvSpPr>
        <p:spPr>
          <a:xfrm>
            <a:off x="618753" y="6959479"/>
            <a:ext cx="57785" cy="83820"/>
          </a:xfrm>
          <a:custGeom>
            <a:avLst/>
            <a:gdLst/>
            <a:ahLst/>
            <a:cxnLst/>
            <a:rect l="l" t="t" r="r" b="b"/>
            <a:pathLst>
              <a:path w="57784" h="83820">
                <a:moveTo>
                  <a:pt x="57627" y="0"/>
                </a:moveTo>
                <a:lnTo>
                  <a:pt x="0" y="837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3" name="object 16623"/>
          <p:cNvSpPr/>
          <p:nvPr/>
        </p:nvSpPr>
        <p:spPr>
          <a:xfrm>
            <a:off x="584749" y="7067933"/>
            <a:ext cx="17145" cy="24765"/>
          </a:xfrm>
          <a:custGeom>
            <a:avLst/>
            <a:gdLst/>
            <a:ahLst/>
            <a:cxnLst/>
            <a:rect l="l" t="t" r="r" b="b"/>
            <a:pathLst>
              <a:path w="17145" h="24765">
                <a:moveTo>
                  <a:pt x="16823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4" name="object 16624"/>
          <p:cNvSpPr/>
          <p:nvPr/>
        </p:nvSpPr>
        <p:spPr>
          <a:xfrm>
            <a:off x="550387" y="7117328"/>
            <a:ext cx="17145" cy="24765"/>
          </a:xfrm>
          <a:custGeom>
            <a:avLst/>
            <a:gdLst/>
            <a:ahLst/>
            <a:cxnLst/>
            <a:rect l="l" t="t" r="r" b="b"/>
            <a:pathLst>
              <a:path w="17145" h="24765">
                <a:moveTo>
                  <a:pt x="16823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5" name="object 16625"/>
          <p:cNvSpPr/>
          <p:nvPr/>
        </p:nvSpPr>
        <p:spPr>
          <a:xfrm>
            <a:off x="516383" y="7166723"/>
            <a:ext cx="17145" cy="24765"/>
          </a:xfrm>
          <a:custGeom>
            <a:avLst/>
            <a:gdLst/>
            <a:ahLst/>
            <a:cxnLst/>
            <a:rect l="l" t="t" r="r" b="b"/>
            <a:pathLst>
              <a:path w="17145" h="24765">
                <a:moveTo>
                  <a:pt x="16823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6" name="object 16626"/>
          <p:cNvSpPr/>
          <p:nvPr/>
        </p:nvSpPr>
        <p:spPr>
          <a:xfrm>
            <a:off x="441216" y="7216119"/>
            <a:ext cx="58419" cy="83820"/>
          </a:xfrm>
          <a:custGeom>
            <a:avLst/>
            <a:gdLst/>
            <a:ahLst/>
            <a:cxnLst/>
            <a:rect l="l" t="t" r="r" b="b"/>
            <a:pathLst>
              <a:path w="58420" h="83820">
                <a:moveTo>
                  <a:pt x="57985" y="0"/>
                </a:moveTo>
                <a:lnTo>
                  <a:pt x="0" y="8375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7" name="object 16627"/>
          <p:cNvSpPr/>
          <p:nvPr/>
        </p:nvSpPr>
        <p:spPr>
          <a:xfrm>
            <a:off x="421172" y="732493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863" y="0"/>
                </a:moveTo>
                <a:lnTo>
                  <a:pt x="0" y="429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8" name="object 16628"/>
          <p:cNvSpPr/>
          <p:nvPr/>
        </p:nvSpPr>
        <p:spPr>
          <a:xfrm>
            <a:off x="421172" y="3071214"/>
            <a:ext cx="95250" cy="29209"/>
          </a:xfrm>
          <a:custGeom>
            <a:avLst/>
            <a:gdLst/>
            <a:ahLst/>
            <a:cxnLst/>
            <a:rect l="l" t="t" r="r" b="b"/>
            <a:pathLst>
              <a:path w="95250" h="29210">
                <a:moveTo>
                  <a:pt x="0" y="0"/>
                </a:moveTo>
                <a:lnTo>
                  <a:pt x="94853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9" name="object 16629"/>
          <p:cNvSpPr/>
          <p:nvPr/>
        </p:nvSpPr>
        <p:spPr>
          <a:xfrm>
            <a:off x="545376" y="3108797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0" name="object 16630"/>
          <p:cNvSpPr/>
          <p:nvPr/>
        </p:nvSpPr>
        <p:spPr>
          <a:xfrm>
            <a:off x="602645" y="3125978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1" name="object 16631"/>
          <p:cNvSpPr/>
          <p:nvPr/>
        </p:nvSpPr>
        <p:spPr>
          <a:xfrm>
            <a:off x="660273" y="3143159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2" name="object 16632"/>
          <p:cNvSpPr/>
          <p:nvPr/>
        </p:nvSpPr>
        <p:spPr>
          <a:xfrm>
            <a:off x="717543" y="3160698"/>
            <a:ext cx="97790" cy="29209"/>
          </a:xfrm>
          <a:custGeom>
            <a:avLst/>
            <a:gdLst/>
            <a:ahLst/>
            <a:cxnLst/>
            <a:rect l="l" t="t" r="r" b="b"/>
            <a:pathLst>
              <a:path w="97790" h="29210">
                <a:moveTo>
                  <a:pt x="0" y="0"/>
                </a:moveTo>
                <a:lnTo>
                  <a:pt x="97358" y="2899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3" name="object 16633"/>
          <p:cNvSpPr/>
          <p:nvPr/>
        </p:nvSpPr>
        <p:spPr>
          <a:xfrm>
            <a:off x="843895" y="3198640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4" name="object 16634"/>
          <p:cNvSpPr/>
          <p:nvPr/>
        </p:nvSpPr>
        <p:spPr>
          <a:xfrm>
            <a:off x="901522" y="3215820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5" name="object 16635"/>
          <p:cNvSpPr/>
          <p:nvPr/>
        </p:nvSpPr>
        <p:spPr>
          <a:xfrm>
            <a:off x="959150" y="3233001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6" name="object 16636"/>
          <p:cNvSpPr/>
          <p:nvPr/>
        </p:nvSpPr>
        <p:spPr>
          <a:xfrm>
            <a:off x="1016420" y="3250540"/>
            <a:ext cx="97790" cy="29209"/>
          </a:xfrm>
          <a:custGeom>
            <a:avLst/>
            <a:gdLst/>
            <a:ahLst/>
            <a:cxnLst/>
            <a:rect l="l" t="t" r="r" b="b"/>
            <a:pathLst>
              <a:path w="97790" h="29210">
                <a:moveTo>
                  <a:pt x="0" y="0"/>
                </a:moveTo>
                <a:lnTo>
                  <a:pt x="97358" y="2899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7" name="object 16637"/>
          <p:cNvSpPr/>
          <p:nvPr/>
        </p:nvSpPr>
        <p:spPr>
          <a:xfrm>
            <a:off x="1142772" y="3288482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8" name="object 16638"/>
          <p:cNvSpPr/>
          <p:nvPr/>
        </p:nvSpPr>
        <p:spPr>
          <a:xfrm>
            <a:off x="1200399" y="3305662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9" name="object 16639"/>
          <p:cNvSpPr/>
          <p:nvPr/>
        </p:nvSpPr>
        <p:spPr>
          <a:xfrm>
            <a:off x="1257669" y="3322844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0" name="object 16640"/>
          <p:cNvSpPr/>
          <p:nvPr/>
        </p:nvSpPr>
        <p:spPr>
          <a:xfrm>
            <a:off x="1315297" y="3340382"/>
            <a:ext cx="97155" cy="29209"/>
          </a:xfrm>
          <a:custGeom>
            <a:avLst/>
            <a:gdLst/>
            <a:ahLst/>
            <a:cxnLst/>
            <a:rect l="l" t="t" r="r" b="b"/>
            <a:pathLst>
              <a:path w="97155" h="29210">
                <a:moveTo>
                  <a:pt x="0" y="0"/>
                </a:moveTo>
                <a:lnTo>
                  <a:pt x="97000" y="2899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1" name="object 16641"/>
          <p:cNvSpPr/>
          <p:nvPr/>
        </p:nvSpPr>
        <p:spPr>
          <a:xfrm>
            <a:off x="1441649" y="3378324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2" name="object 16642"/>
          <p:cNvSpPr/>
          <p:nvPr/>
        </p:nvSpPr>
        <p:spPr>
          <a:xfrm>
            <a:off x="1498918" y="3395505"/>
            <a:ext cx="29209" cy="8890"/>
          </a:xfrm>
          <a:custGeom>
            <a:avLst/>
            <a:gdLst/>
            <a:ahLst/>
            <a:cxnLst/>
            <a:rect l="l" t="t" r="r" b="b"/>
            <a:pathLst>
              <a:path w="29209" h="8889">
                <a:moveTo>
                  <a:pt x="0" y="0"/>
                </a:moveTo>
                <a:lnTo>
                  <a:pt x="28634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3" name="object 16643"/>
          <p:cNvSpPr/>
          <p:nvPr/>
        </p:nvSpPr>
        <p:spPr>
          <a:xfrm>
            <a:off x="1556546" y="3412685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4" name="object 16644"/>
          <p:cNvSpPr/>
          <p:nvPr/>
        </p:nvSpPr>
        <p:spPr>
          <a:xfrm>
            <a:off x="1614174" y="3430224"/>
            <a:ext cx="97155" cy="29209"/>
          </a:xfrm>
          <a:custGeom>
            <a:avLst/>
            <a:gdLst/>
            <a:ahLst/>
            <a:cxnLst/>
            <a:rect l="l" t="t" r="r" b="b"/>
            <a:pathLst>
              <a:path w="97155" h="29210">
                <a:moveTo>
                  <a:pt x="0" y="0"/>
                </a:moveTo>
                <a:lnTo>
                  <a:pt x="97000" y="2899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5" name="object 16645"/>
          <p:cNvSpPr/>
          <p:nvPr/>
        </p:nvSpPr>
        <p:spPr>
          <a:xfrm>
            <a:off x="1740526" y="3468166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6" name="object 16646"/>
          <p:cNvSpPr/>
          <p:nvPr/>
        </p:nvSpPr>
        <p:spPr>
          <a:xfrm>
            <a:off x="1797795" y="3485346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7" name="object 16647"/>
          <p:cNvSpPr/>
          <p:nvPr/>
        </p:nvSpPr>
        <p:spPr>
          <a:xfrm>
            <a:off x="1855423" y="3502528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8" name="object 16648"/>
          <p:cNvSpPr/>
          <p:nvPr/>
        </p:nvSpPr>
        <p:spPr>
          <a:xfrm>
            <a:off x="1912693" y="3520066"/>
            <a:ext cx="95885" cy="30480"/>
          </a:xfrm>
          <a:custGeom>
            <a:avLst/>
            <a:gdLst/>
            <a:ahLst/>
            <a:cxnLst/>
            <a:rect l="l" t="t" r="r" b="b"/>
            <a:pathLst>
              <a:path w="95885" h="30479">
                <a:moveTo>
                  <a:pt x="0" y="0"/>
                </a:moveTo>
                <a:lnTo>
                  <a:pt x="95569" y="28634"/>
                </a:lnTo>
                <a:lnTo>
                  <a:pt x="95211" y="3042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9" name="object 16649"/>
          <p:cNvSpPr/>
          <p:nvPr/>
        </p:nvSpPr>
        <p:spPr>
          <a:xfrm>
            <a:off x="1990723" y="3579484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10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0" name="object 16650"/>
          <p:cNvSpPr/>
          <p:nvPr/>
        </p:nvSpPr>
        <p:spPr>
          <a:xfrm>
            <a:off x="1973542" y="3637112"/>
            <a:ext cx="8890" cy="28575"/>
          </a:xfrm>
          <a:custGeom>
            <a:avLst/>
            <a:gdLst/>
            <a:ahLst/>
            <a:cxnLst/>
            <a:rect l="l" t="t" r="r" b="b"/>
            <a:pathLst>
              <a:path w="8889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1" name="object 16651"/>
          <p:cNvSpPr/>
          <p:nvPr/>
        </p:nvSpPr>
        <p:spPr>
          <a:xfrm>
            <a:off x="1956719" y="3694739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2" name="object 16652"/>
          <p:cNvSpPr/>
          <p:nvPr/>
        </p:nvSpPr>
        <p:spPr>
          <a:xfrm>
            <a:off x="1919136" y="3752367"/>
            <a:ext cx="29209" cy="97155"/>
          </a:xfrm>
          <a:custGeom>
            <a:avLst/>
            <a:gdLst/>
            <a:ahLst/>
            <a:cxnLst/>
            <a:rect l="l" t="t" r="r" b="b"/>
            <a:pathLst>
              <a:path w="29210" h="97154">
                <a:moveTo>
                  <a:pt x="28634" y="0"/>
                </a:moveTo>
                <a:lnTo>
                  <a:pt x="0" y="9700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3" name="object 16653"/>
          <p:cNvSpPr/>
          <p:nvPr/>
        </p:nvSpPr>
        <p:spPr>
          <a:xfrm>
            <a:off x="1901955" y="3878719"/>
            <a:ext cx="8890" cy="28575"/>
          </a:xfrm>
          <a:custGeom>
            <a:avLst/>
            <a:gdLst/>
            <a:ahLst/>
            <a:cxnLst/>
            <a:rect l="l" t="t" r="r" b="b"/>
            <a:pathLst>
              <a:path w="8889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4" name="object 16654"/>
          <p:cNvSpPr/>
          <p:nvPr/>
        </p:nvSpPr>
        <p:spPr>
          <a:xfrm>
            <a:off x="1885132" y="3936346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5" name="object 16655"/>
          <p:cNvSpPr/>
          <p:nvPr/>
        </p:nvSpPr>
        <p:spPr>
          <a:xfrm>
            <a:off x="1867951" y="3993974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6" name="object 16656"/>
          <p:cNvSpPr/>
          <p:nvPr/>
        </p:nvSpPr>
        <p:spPr>
          <a:xfrm>
            <a:off x="1830368" y="4051244"/>
            <a:ext cx="29209" cy="97790"/>
          </a:xfrm>
          <a:custGeom>
            <a:avLst/>
            <a:gdLst/>
            <a:ahLst/>
            <a:cxnLst/>
            <a:rect l="l" t="t" r="r" b="b"/>
            <a:pathLst>
              <a:path w="29210" h="97789">
                <a:moveTo>
                  <a:pt x="28992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7" name="object 16657"/>
          <p:cNvSpPr/>
          <p:nvPr/>
        </p:nvSpPr>
        <p:spPr>
          <a:xfrm>
            <a:off x="1813545" y="4177954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8" name="object 16658"/>
          <p:cNvSpPr/>
          <p:nvPr/>
        </p:nvSpPr>
        <p:spPr>
          <a:xfrm>
            <a:off x="1796364" y="4235582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9" name="object 16659"/>
          <p:cNvSpPr/>
          <p:nvPr/>
        </p:nvSpPr>
        <p:spPr>
          <a:xfrm>
            <a:off x="1779183" y="4292851"/>
            <a:ext cx="8890" cy="29209"/>
          </a:xfrm>
          <a:custGeom>
            <a:avLst/>
            <a:gdLst/>
            <a:ahLst/>
            <a:cxnLst/>
            <a:rect l="l" t="t" r="r" b="b"/>
            <a:pathLst>
              <a:path w="8889" h="29210">
                <a:moveTo>
                  <a:pt x="859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0" name="object 16660"/>
          <p:cNvSpPr/>
          <p:nvPr/>
        </p:nvSpPr>
        <p:spPr>
          <a:xfrm>
            <a:off x="1741599" y="4350479"/>
            <a:ext cx="29209" cy="97790"/>
          </a:xfrm>
          <a:custGeom>
            <a:avLst/>
            <a:gdLst/>
            <a:ahLst/>
            <a:cxnLst/>
            <a:rect l="l" t="t" r="r" b="b"/>
            <a:pathLst>
              <a:path w="29210" h="97789">
                <a:moveTo>
                  <a:pt x="28992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1" name="object 16661"/>
          <p:cNvSpPr/>
          <p:nvPr/>
        </p:nvSpPr>
        <p:spPr>
          <a:xfrm>
            <a:off x="1724776" y="4477189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2" name="object 16662"/>
          <p:cNvSpPr/>
          <p:nvPr/>
        </p:nvSpPr>
        <p:spPr>
          <a:xfrm>
            <a:off x="1707595" y="4534458"/>
            <a:ext cx="8890" cy="29209"/>
          </a:xfrm>
          <a:custGeom>
            <a:avLst/>
            <a:gdLst/>
            <a:ahLst/>
            <a:cxnLst/>
            <a:rect l="l" t="t" r="r" b="b"/>
            <a:pathLst>
              <a:path w="8889" h="29210">
                <a:moveTo>
                  <a:pt x="859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3" name="object 16663"/>
          <p:cNvSpPr/>
          <p:nvPr/>
        </p:nvSpPr>
        <p:spPr>
          <a:xfrm>
            <a:off x="1690772" y="4592086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4" name="object 16664"/>
          <p:cNvSpPr/>
          <p:nvPr/>
        </p:nvSpPr>
        <p:spPr>
          <a:xfrm>
            <a:off x="1653189" y="4649714"/>
            <a:ext cx="29209" cy="97790"/>
          </a:xfrm>
          <a:custGeom>
            <a:avLst/>
            <a:gdLst/>
            <a:ahLst/>
            <a:cxnLst/>
            <a:rect l="l" t="t" r="r" b="b"/>
            <a:pathLst>
              <a:path w="29210" h="97789">
                <a:moveTo>
                  <a:pt x="28634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5" name="object 16665"/>
          <p:cNvSpPr/>
          <p:nvPr/>
        </p:nvSpPr>
        <p:spPr>
          <a:xfrm>
            <a:off x="1636008" y="4776066"/>
            <a:ext cx="8890" cy="29209"/>
          </a:xfrm>
          <a:custGeom>
            <a:avLst/>
            <a:gdLst/>
            <a:ahLst/>
            <a:cxnLst/>
            <a:rect l="l" t="t" r="r" b="b"/>
            <a:pathLst>
              <a:path w="8889" h="29210">
                <a:moveTo>
                  <a:pt x="859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6" name="object 16666"/>
          <p:cNvSpPr/>
          <p:nvPr/>
        </p:nvSpPr>
        <p:spPr>
          <a:xfrm>
            <a:off x="1618827" y="4833693"/>
            <a:ext cx="8890" cy="28575"/>
          </a:xfrm>
          <a:custGeom>
            <a:avLst/>
            <a:gdLst/>
            <a:ahLst/>
            <a:cxnLst/>
            <a:rect l="l" t="t" r="r" b="b"/>
            <a:pathLst>
              <a:path w="8889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7" name="object 16667"/>
          <p:cNvSpPr/>
          <p:nvPr/>
        </p:nvSpPr>
        <p:spPr>
          <a:xfrm>
            <a:off x="1602004" y="4891321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8" name="object 16668"/>
          <p:cNvSpPr/>
          <p:nvPr/>
        </p:nvSpPr>
        <p:spPr>
          <a:xfrm>
            <a:off x="1564421" y="4948949"/>
            <a:ext cx="29209" cy="97155"/>
          </a:xfrm>
          <a:custGeom>
            <a:avLst/>
            <a:gdLst/>
            <a:ahLst/>
            <a:cxnLst/>
            <a:rect l="l" t="t" r="r" b="b"/>
            <a:pathLst>
              <a:path w="29209" h="97154">
                <a:moveTo>
                  <a:pt x="28992" y="0"/>
                </a:moveTo>
                <a:lnTo>
                  <a:pt x="0" y="9700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9" name="object 16669"/>
          <p:cNvSpPr/>
          <p:nvPr/>
        </p:nvSpPr>
        <p:spPr>
          <a:xfrm>
            <a:off x="1547240" y="5075301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0" name="object 16670"/>
          <p:cNvSpPr/>
          <p:nvPr/>
        </p:nvSpPr>
        <p:spPr>
          <a:xfrm>
            <a:off x="1530417" y="5132928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1" name="object 16671"/>
          <p:cNvSpPr/>
          <p:nvPr/>
        </p:nvSpPr>
        <p:spPr>
          <a:xfrm>
            <a:off x="1513236" y="5190556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2" name="object 16672"/>
          <p:cNvSpPr/>
          <p:nvPr/>
        </p:nvSpPr>
        <p:spPr>
          <a:xfrm>
            <a:off x="1475653" y="5247826"/>
            <a:ext cx="29209" cy="97790"/>
          </a:xfrm>
          <a:custGeom>
            <a:avLst/>
            <a:gdLst/>
            <a:ahLst/>
            <a:cxnLst/>
            <a:rect l="l" t="t" r="r" b="b"/>
            <a:pathLst>
              <a:path w="29209" h="97789">
                <a:moveTo>
                  <a:pt x="28992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3" name="object 16673"/>
          <p:cNvSpPr/>
          <p:nvPr/>
        </p:nvSpPr>
        <p:spPr>
          <a:xfrm>
            <a:off x="1458830" y="5374535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4" name="object 16674"/>
          <p:cNvSpPr/>
          <p:nvPr/>
        </p:nvSpPr>
        <p:spPr>
          <a:xfrm>
            <a:off x="1441649" y="5432163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5" name="object 16675"/>
          <p:cNvSpPr/>
          <p:nvPr/>
        </p:nvSpPr>
        <p:spPr>
          <a:xfrm>
            <a:off x="1424468" y="5489433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10">
                <a:moveTo>
                  <a:pt x="859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6" name="object 16676"/>
          <p:cNvSpPr/>
          <p:nvPr/>
        </p:nvSpPr>
        <p:spPr>
          <a:xfrm>
            <a:off x="1387242" y="5547061"/>
            <a:ext cx="29209" cy="97790"/>
          </a:xfrm>
          <a:custGeom>
            <a:avLst/>
            <a:gdLst/>
            <a:ahLst/>
            <a:cxnLst/>
            <a:rect l="l" t="t" r="r" b="b"/>
            <a:pathLst>
              <a:path w="29209" h="97789">
                <a:moveTo>
                  <a:pt x="28634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7" name="object 16677"/>
          <p:cNvSpPr/>
          <p:nvPr/>
        </p:nvSpPr>
        <p:spPr>
          <a:xfrm>
            <a:off x="1370061" y="5673413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10">
                <a:moveTo>
                  <a:pt x="859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8" name="object 16678"/>
          <p:cNvSpPr/>
          <p:nvPr/>
        </p:nvSpPr>
        <p:spPr>
          <a:xfrm>
            <a:off x="1352880" y="5731040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10">
                <a:moveTo>
                  <a:pt x="859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9" name="object 16679"/>
          <p:cNvSpPr/>
          <p:nvPr/>
        </p:nvSpPr>
        <p:spPr>
          <a:xfrm>
            <a:off x="1336057" y="5788668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0" name="object 16680"/>
          <p:cNvSpPr/>
          <p:nvPr/>
        </p:nvSpPr>
        <p:spPr>
          <a:xfrm>
            <a:off x="1298474" y="5846296"/>
            <a:ext cx="29209" cy="97790"/>
          </a:xfrm>
          <a:custGeom>
            <a:avLst/>
            <a:gdLst/>
            <a:ahLst/>
            <a:cxnLst/>
            <a:rect l="l" t="t" r="r" b="b"/>
            <a:pathLst>
              <a:path w="29209" h="97789">
                <a:moveTo>
                  <a:pt x="28992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1" name="object 16681"/>
          <p:cNvSpPr/>
          <p:nvPr/>
        </p:nvSpPr>
        <p:spPr>
          <a:xfrm>
            <a:off x="1281293" y="5972647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10">
                <a:moveTo>
                  <a:pt x="859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2" name="object 16682"/>
          <p:cNvSpPr/>
          <p:nvPr/>
        </p:nvSpPr>
        <p:spPr>
          <a:xfrm>
            <a:off x="1264470" y="6030275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3" name="object 16683"/>
          <p:cNvSpPr/>
          <p:nvPr/>
        </p:nvSpPr>
        <p:spPr>
          <a:xfrm>
            <a:off x="1247289" y="6087903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4" name="object 16684"/>
          <p:cNvSpPr/>
          <p:nvPr/>
        </p:nvSpPr>
        <p:spPr>
          <a:xfrm>
            <a:off x="1209706" y="6145531"/>
            <a:ext cx="29209" cy="97155"/>
          </a:xfrm>
          <a:custGeom>
            <a:avLst/>
            <a:gdLst/>
            <a:ahLst/>
            <a:cxnLst/>
            <a:rect l="l" t="t" r="r" b="b"/>
            <a:pathLst>
              <a:path w="29209" h="97154">
                <a:moveTo>
                  <a:pt x="28992" y="0"/>
                </a:moveTo>
                <a:lnTo>
                  <a:pt x="0" y="9700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5" name="object 16685"/>
          <p:cNvSpPr/>
          <p:nvPr/>
        </p:nvSpPr>
        <p:spPr>
          <a:xfrm>
            <a:off x="1192883" y="6271882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6" name="object 16686"/>
          <p:cNvSpPr/>
          <p:nvPr/>
        </p:nvSpPr>
        <p:spPr>
          <a:xfrm>
            <a:off x="1175702" y="6329510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7" name="object 16687"/>
          <p:cNvSpPr/>
          <p:nvPr/>
        </p:nvSpPr>
        <p:spPr>
          <a:xfrm>
            <a:off x="1158521" y="6387138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8" name="object 16688"/>
          <p:cNvSpPr/>
          <p:nvPr/>
        </p:nvSpPr>
        <p:spPr>
          <a:xfrm>
            <a:off x="1121295" y="6444408"/>
            <a:ext cx="29209" cy="97790"/>
          </a:xfrm>
          <a:custGeom>
            <a:avLst/>
            <a:gdLst/>
            <a:ahLst/>
            <a:cxnLst/>
            <a:rect l="l" t="t" r="r" b="b"/>
            <a:pathLst>
              <a:path w="29209" h="97790">
                <a:moveTo>
                  <a:pt x="28634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9" name="object 16689"/>
          <p:cNvSpPr/>
          <p:nvPr/>
        </p:nvSpPr>
        <p:spPr>
          <a:xfrm>
            <a:off x="1104114" y="6571117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0" name="object 16690"/>
          <p:cNvSpPr/>
          <p:nvPr/>
        </p:nvSpPr>
        <p:spPr>
          <a:xfrm>
            <a:off x="1086933" y="6628745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8590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1" name="object 16691"/>
          <p:cNvSpPr/>
          <p:nvPr/>
        </p:nvSpPr>
        <p:spPr>
          <a:xfrm>
            <a:off x="1070110" y="6686015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09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2" name="object 16692"/>
          <p:cNvSpPr/>
          <p:nvPr/>
        </p:nvSpPr>
        <p:spPr>
          <a:xfrm>
            <a:off x="1032527" y="6743643"/>
            <a:ext cx="29209" cy="97790"/>
          </a:xfrm>
          <a:custGeom>
            <a:avLst/>
            <a:gdLst/>
            <a:ahLst/>
            <a:cxnLst/>
            <a:rect l="l" t="t" r="r" b="b"/>
            <a:pathLst>
              <a:path w="29209" h="97790">
                <a:moveTo>
                  <a:pt x="28992" y="0"/>
                </a:moveTo>
                <a:lnTo>
                  <a:pt x="0" y="973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3" name="object 16693"/>
          <p:cNvSpPr/>
          <p:nvPr/>
        </p:nvSpPr>
        <p:spPr>
          <a:xfrm>
            <a:off x="1015346" y="6869994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09">
                <a:moveTo>
                  <a:pt x="859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4" name="object 16694"/>
          <p:cNvSpPr/>
          <p:nvPr/>
        </p:nvSpPr>
        <p:spPr>
          <a:xfrm>
            <a:off x="998523" y="6927622"/>
            <a:ext cx="8255" cy="29209"/>
          </a:xfrm>
          <a:custGeom>
            <a:avLst/>
            <a:gdLst/>
            <a:ahLst/>
            <a:cxnLst/>
            <a:rect l="l" t="t" r="r" b="b"/>
            <a:pathLst>
              <a:path w="8255" h="29209">
                <a:moveTo>
                  <a:pt x="8232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5" name="object 16695"/>
          <p:cNvSpPr/>
          <p:nvPr/>
        </p:nvSpPr>
        <p:spPr>
          <a:xfrm>
            <a:off x="981342" y="6985250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5" h="28575">
                <a:moveTo>
                  <a:pt x="8232" y="0"/>
                </a:moveTo>
                <a:lnTo>
                  <a:pt x="0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6" name="object 16696"/>
          <p:cNvSpPr/>
          <p:nvPr/>
        </p:nvSpPr>
        <p:spPr>
          <a:xfrm>
            <a:off x="901522" y="7038582"/>
            <a:ext cx="63500" cy="80010"/>
          </a:xfrm>
          <a:custGeom>
            <a:avLst/>
            <a:gdLst/>
            <a:ahLst/>
            <a:cxnLst/>
            <a:rect l="l" t="t" r="r" b="b"/>
            <a:pathLst>
              <a:path w="63500" h="80009">
                <a:moveTo>
                  <a:pt x="62996" y="0"/>
                </a:moveTo>
                <a:lnTo>
                  <a:pt x="0" y="7946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7" name="object 16697"/>
          <p:cNvSpPr/>
          <p:nvPr/>
        </p:nvSpPr>
        <p:spPr>
          <a:xfrm>
            <a:off x="863939" y="7142026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18612" y="0"/>
                </a:moveTo>
                <a:lnTo>
                  <a:pt x="0" y="229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8" name="object 16698"/>
          <p:cNvSpPr/>
          <p:nvPr/>
        </p:nvSpPr>
        <p:spPr>
          <a:xfrm>
            <a:off x="826714" y="7188916"/>
            <a:ext cx="18415" cy="23495"/>
          </a:xfrm>
          <a:custGeom>
            <a:avLst/>
            <a:gdLst/>
            <a:ahLst/>
            <a:cxnLst/>
            <a:rect l="l" t="t" r="r" b="b"/>
            <a:pathLst>
              <a:path w="18415" h="23495">
                <a:moveTo>
                  <a:pt x="18254" y="0"/>
                </a:moveTo>
                <a:lnTo>
                  <a:pt x="0" y="229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9" name="object 16699"/>
          <p:cNvSpPr/>
          <p:nvPr/>
        </p:nvSpPr>
        <p:spPr>
          <a:xfrm>
            <a:off x="789130" y="7235805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18612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0" name="object 16700"/>
          <p:cNvSpPr/>
          <p:nvPr/>
        </p:nvSpPr>
        <p:spPr>
          <a:xfrm>
            <a:off x="707163" y="7282695"/>
            <a:ext cx="63500" cy="80010"/>
          </a:xfrm>
          <a:custGeom>
            <a:avLst/>
            <a:gdLst/>
            <a:ahLst/>
            <a:cxnLst/>
            <a:rect l="l" t="t" r="r" b="b"/>
            <a:pathLst>
              <a:path w="63500" h="80009">
                <a:moveTo>
                  <a:pt x="62996" y="0"/>
                </a:moveTo>
                <a:lnTo>
                  <a:pt x="0" y="7946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1" name="object 16701"/>
          <p:cNvSpPr/>
          <p:nvPr/>
        </p:nvSpPr>
        <p:spPr>
          <a:xfrm>
            <a:off x="669580" y="7385780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18612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2" name="object 16702"/>
          <p:cNvSpPr/>
          <p:nvPr/>
        </p:nvSpPr>
        <p:spPr>
          <a:xfrm>
            <a:off x="632354" y="7433028"/>
            <a:ext cx="18415" cy="23495"/>
          </a:xfrm>
          <a:custGeom>
            <a:avLst/>
            <a:gdLst/>
            <a:ahLst/>
            <a:cxnLst/>
            <a:rect l="l" t="t" r="r" b="b"/>
            <a:pathLst>
              <a:path w="18415" h="23495">
                <a:moveTo>
                  <a:pt x="18254" y="0"/>
                </a:moveTo>
                <a:lnTo>
                  <a:pt x="0" y="229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3" name="object 16703"/>
          <p:cNvSpPr/>
          <p:nvPr/>
        </p:nvSpPr>
        <p:spPr>
          <a:xfrm>
            <a:off x="594771" y="7479918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18612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4" name="object 16704"/>
          <p:cNvSpPr/>
          <p:nvPr/>
        </p:nvSpPr>
        <p:spPr>
          <a:xfrm>
            <a:off x="512803" y="7526808"/>
            <a:ext cx="63500" cy="80010"/>
          </a:xfrm>
          <a:custGeom>
            <a:avLst/>
            <a:gdLst/>
            <a:ahLst/>
            <a:cxnLst/>
            <a:rect l="l" t="t" r="r" b="b"/>
            <a:pathLst>
              <a:path w="63500" h="80009">
                <a:moveTo>
                  <a:pt x="63354" y="0"/>
                </a:moveTo>
                <a:lnTo>
                  <a:pt x="0" y="7946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5" name="object 16705"/>
          <p:cNvSpPr/>
          <p:nvPr/>
        </p:nvSpPr>
        <p:spPr>
          <a:xfrm>
            <a:off x="475220" y="7629893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18612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6" name="object 16706"/>
          <p:cNvSpPr/>
          <p:nvPr/>
        </p:nvSpPr>
        <p:spPr>
          <a:xfrm>
            <a:off x="437995" y="7677141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18612" y="0"/>
                </a:moveTo>
                <a:lnTo>
                  <a:pt x="0" y="2290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7" name="object 16707"/>
          <p:cNvSpPr/>
          <p:nvPr/>
        </p:nvSpPr>
        <p:spPr>
          <a:xfrm>
            <a:off x="1836095" y="2955959"/>
            <a:ext cx="12700" cy="52705"/>
          </a:xfrm>
          <a:custGeom>
            <a:avLst/>
            <a:gdLst/>
            <a:ahLst/>
            <a:cxnLst/>
            <a:rect l="l" t="t" r="r" b="b"/>
            <a:pathLst>
              <a:path w="12700" h="52705">
                <a:moveTo>
                  <a:pt x="12527" y="0"/>
                </a:moveTo>
                <a:lnTo>
                  <a:pt x="0" y="52258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8" name="object 16708"/>
          <p:cNvSpPr/>
          <p:nvPr/>
        </p:nvSpPr>
        <p:spPr>
          <a:xfrm>
            <a:off x="1821777" y="3037568"/>
            <a:ext cx="6985" cy="29209"/>
          </a:xfrm>
          <a:custGeom>
            <a:avLst/>
            <a:gdLst/>
            <a:ahLst/>
            <a:cxnLst/>
            <a:rect l="l" t="t" r="r" b="b"/>
            <a:pathLst>
              <a:path w="6985" h="29210">
                <a:moveTo>
                  <a:pt x="680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9" name="object 16709"/>
          <p:cNvSpPr/>
          <p:nvPr/>
        </p:nvSpPr>
        <p:spPr>
          <a:xfrm>
            <a:off x="1807460" y="3095912"/>
            <a:ext cx="6985" cy="29209"/>
          </a:xfrm>
          <a:custGeom>
            <a:avLst/>
            <a:gdLst/>
            <a:ahLst/>
            <a:cxnLst/>
            <a:rect l="l" t="t" r="r" b="b"/>
            <a:pathLst>
              <a:path w="6985" h="29210">
                <a:moveTo>
                  <a:pt x="680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0" name="object 16710"/>
          <p:cNvSpPr/>
          <p:nvPr/>
        </p:nvSpPr>
        <p:spPr>
          <a:xfrm>
            <a:off x="1793142" y="3154255"/>
            <a:ext cx="7620" cy="29209"/>
          </a:xfrm>
          <a:custGeom>
            <a:avLst/>
            <a:gdLst/>
            <a:ahLst/>
            <a:cxnLst/>
            <a:rect l="l" t="t" r="r" b="b"/>
            <a:pathLst>
              <a:path w="7619" h="29210">
                <a:moveTo>
                  <a:pt x="7158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1" name="object 16711"/>
          <p:cNvSpPr/>
          <p:nvPr/>
        </p:nvSpPr>
        <p:spPr>
          <a:xfrm>
            <a:off x="1762002" y="3212599"/>
            <a:ext cx="24130" cy="98425"/>
          </a:xfrm>
          <a:custGeom>
            <a:avLst/>
            <a:gdLst/>
            <a:ahLst/>
            <a:cxnLst/>
            <a:rect l="l" t="t" r="r" b="b"/>
            <a:pathLst>
              <a:path w="24130" h="98425">
                <a:moveTo>
                  <a:pt x="23981" y="0"/>
                </a:moveTo>
                <a:lnTo>
                  <a:pt x="0" y="984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2" name="object 16712"/>
          <p:cNvSpPr/>
          <p:nvPr/>
        </p:nvSpPr>
        <p:spPr>
          <a:xfrm>
            <a:off x="1747684" y="3340740"/>
            <a:ext cx="6985" cy="29209"/>
          </a:xfrm>
          <a:custGeom>
            <a:avLst/>
            <a:gdLst/>
            <a:ahLst/>
            <a:cxnLst/>
            <a:rect l="l" t="t" r="r" b="b"/>
            <a:pathLst>
              <a:path w="6985" h="29210">
                <a:moveTo>
                  <a:pt x="680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3" name="object 16713"/>
          <p:cNvSpPr/>
          <p:nvPr/>
        </p:nvSpPr>
        <p:spPr>
          <a:xfrm>
            <a:off x="1733367" y="3399084"/>
            <a:ext cx="6985" cy="29209"/>
          </a:xfrm>
          <a:custGeom>
            <a:avLst/>
            <a:gdLst/>
            <a:ahLst/>
            <a:cxnLst/>
            <a:rect l="l" t="t" r="r" b="b"/>
            <a:pathLst>
              <a:path w="6985" h="29210">
                <a:moveTo>
                  <a:pt x="6800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4" name="object 16714"/>
          <p:cNvSpPr/>
          <p:nvPr/>
        </p:nvSpPr>
        <p:spPr>
          <a:xfrm>
            <a:off x="1719049" y="3457428"/>
            <a:ext cx="7620" cy="29209"/>
          </a:xfrm>
          <a:custGeom>
            <a:avLst/>
            <a:gdLst/>
            <a:ahLst/>
            <a:cxnLst/>
            <a:rect l="l" t="t" r="r" b="b"/>
            <a:pathLst>
              <a:path w="7619" h="29210">
                <a:moveTo>
                  <a:pt x="7158" y="0"/>
                </a:moveTo>
                <a:lnTo>
                  <a:pt x="0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5" name="object 16715"/>
          <p:cNvSpPr/>
          <p:nvPr/>
        </p:nvSpPr>
        <p:spPr>
          <a:xfrm>
            <a:off x="1699005" y="3515771"/>
            <a:ext cx="13335" cy="52069"/>
          </a:xfrm>
          <a:custGeom>
            <a:avLst/>
            <a:gdLst/>
            <a:ahLst/>
            <a:cxnLst/>
            <a:rect l="l" t="t" r="r" b="b"/>
            <a:pathLst>
              <a:path w="13335" h="52070">
                <a:moveTo>
                  <a:pt x="12885" y="0"/>
                </a:moveTo>
                <a:lnTo>
                  <a:pt x="0" y="5190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6" name="object 16716"/>
          <p:cNvSpPr/>
          <p:nvPr/>
        </p:nvSpPr>
        <p:spPr>
          <a:xfrm>
            <a:off x="7869115" y="254612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0" y="0"/>
                </a:moveTo>
                <a:lnTo>
                  <a:pt x="11811" y="12527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7" name="object 16717"/>
          <p:cNvSpPr/>
          <p:nvPr/>
        </p:nvSpPr>
        <p:spPr>
          <a:xfrm>
            <a:off x="7901686" y="289332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0" y="0"/>
                </a:moveTo>
                <a:lnTo>
                  <a:pt x="20044" y="218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8" name="object 16718"/>
          <p:cNvSpPr/>
          <p:nvPr/>
        </p:nvSpPr>
        <p:spPr>
          <a:xfrm>
            <a:off x="7942491" y="333358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0" y="0"/>
                </a:moveTo>
                <a:lnTo>
                  <a:pt x="20044" y="218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9" name="object 16719"/>
          <p:cNvSpPr/>
          <p:nvPr/>
        </p:nvSpPr>
        <p:spPr>
          <a:xfrm>
            <a:off x="7983296" y="377384"/>
            <a:ext cx="69215" cy="74930"/>
          </a:xfrm>
          <a:custGeom>
            <a:avLst/>
            <a:gdLst/>
            <a:ahLst/>
            <a:cxnLst/>
            <a:rect l="l" t="t" r="r" b="b"/>
            <a:pathLst>
              <a:path w="69215" h="74929">
                <a:moveTo>
                  <a:pt x="0" y="0"/>
                </a:moveTo>
                <a:lnTo>
                  <a:pt x="69081" y="7445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0" name="object 16720"/>
          <p:cNvSpPr/>
          <p:nvPr/>
        </p:nvSpPr>
        <p:spPr>
          <a:xfrm>
            <a:off x="8073138" y="474027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0" y="0"/>
                </a:moveTo>
                <a:lnTo>
                  <a:pt x="20044" y="218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1" name="object 16721"/>
          <p:cNvSpPr/>
          <p:nvPr/>
        </p:nvSpPr>
        <p:spPr>
          <a:xfrm>
            <a:off x="8113943" y="518053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0" y="0"/>
                </a:moveTo>
                <a:lnTo>
                  <a:pt x="20044" y="218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2" name="object 16722"/>
          <p:cNvSpPr/>
          <p:nvPr/>
        </p:nvSpPr>
        <p:spPr>
          <a:xfrm>
            <a:off x="8154747" y="562079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0" y="0"/>
                </a:moveTo>
                <a:lnTo>
                  <a:pt x="20402" y="218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3" name="object 16723"/>
          <p:cNvSpPr/>
          <p:nvPr/>
        </p:nvSpPr>
        <p:spPr>
          <a:xfrm>
            <a:off x="8195552" y="606105"/>
            <a:ext cx="81915" cy="54610"/>
          </a:xfrm>
          <a:custGeom>
            <a:avLst/>
            <a:gdLst/>
            <a:ahLst/>
            <a:cxnLst/>
            <a:rect l="l" t="t" r="r" b="b"/>
            <a:pathLst>
              <a:path w="81915" h="54609">
                <a:moveTo>
                  <a:pt x="0" y="0"/>
                </a:moveTo>
                <a:lnTo>
                  <a:pt x="39015" y="41878"/>
                </a:lnTo>
                <a:lnTo>
                  <a:pt x="81609" y="5440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4" name="object 16724"/>
          <p:cNvSpPr/>
          <p:nvPr/>
        </p:nvSpPr>
        <p:spPr>
          <a:xfrm>
            <a:off x="8306155" y="669102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4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5" name="object 16725"/>
          <p:cNvSpPr/>
          <p:nvPr/>
        </p:nvSpPr>
        <p:spPr>
          <a:xfrm>
            <a:off x="8363783" y="685925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4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6" name="object 16726"/>
          <p:cNvSpPr/>
          <p:nvPr/>
        </p:nvSpPr>
        <p:spPr>
          <a:xfrm>
            <a:off x="8421410" y="702748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4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7" name="object 16727"/>
          <p:cNvSpPr/>
          <p:nvPr/>
        </p:nvSpPr>
        <p:spPr>
          <a:xfrm>
            <a:off x="8479038" y="719571"/>
            <a:ext cx="97790" cy="28575"/>
          </a:xfrm>
          <a:custGeom>
            <a:avLst/>
            <a:gdLst/>
            <a:ahLst/>
            <a:cxnLst/>
            <a:rect l="l" t="t" r="r" b="b"/>
            <a:pathLst>
              <a:path w="97790" h="28575">
                <a:moveTo>
                  <a:pt x="0" y="0"/>
                </a:moveTo>
                <a:lnTo>
                  <a:pt x="97358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8" name="object 16728"/>
          <p:cNvSpPr/>
          <p:nvPr/>
        </p:nvSpPr>
        <p:spPr>
          <a:xfrm>
            <a:off x="8605748" y="756439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9" name="object 16729"/>
          <p:cNvSpPr/>
          <p:nvPr/>
        </p:nvSpPr>
        <p:spPr>
          <a:xfrm>
            <a:off x="8663375" y="773262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0" name="object 16730"/>
          <p:cNvSpPr/>
          <p:nvPr/>
        </p:nvSpPr>
        <p:spPr>
          <a:xfrm>
            <a:off x="8721003" y="790085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1" name="object 16731"/>
          <p:cNvSpPr/>
          <p:nvPr/>
        </p:nvSpPr>
        <p:spPr>
          <a:xfrm>
            <a:off x="8778631" y="806908"/>
            <a:ext cx="97790" cy="29209"/>
          </a:xfrm>
          <a:custGeom>
            <a:avLst/>
            <a:gdLst/>
            <a:ahLst/>
            <a:cxnLst/>
            <a:rect l="l" t="t" r="r" b="b"/>
            <a:pathLst>
              <a:path w="97790" h="29209">
                <a:moveTo>
                  <a:pt x="0" y="0"/>
                </a:moveTo>
                <a:lnTo>
                  <a:pt x="97358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2" name="object 16732"/>
          <p:cNvSpPr/>
          <p:nvPr/>
        </p:nvSpPr>
        <p:spPr>
          <a:xfrm>
            <a:off x="8905340" y="843775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90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3" name="object 16733"/>
          <p:cNvSpPr/>
          <p:nvPr/>
        </p:nvSpPr>
        <p:spPr>
          <a:xfrm>
            <a:off x="8962968" y="860598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90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4" name="object 16734"/>
          <p:cNvSpPr/>
          <p:nvPr/>
        </p:nvSpPr>
        <p:spPr>
          <a:xfrm>
            <a:off x="9020596" y="877421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90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5" name="object 16735"/>
          <p:cNvSpPr/>
          <p:nvPr/>
        </p:nvSpPr>
        <p:spPr>
          <a:xfrm>
            <a:off x="9078224" y="894244"/>
            <a:ext cx="97790" cy="29209"/>
          </a:xfrm>
          <a:custGeom>
            <a:avLst/>
            <a:gdLst/>
            <a:ahLst/>
            <a:cxnLst/>
            <a:rect l="l" t="t" r="r" b="b"/>
            <a:pathLst>
              <a:path w="97790" h="29209">
                <a:moveTo>
                  <a:pt x="0" y="0"/>
                </a:moveTo>
                <a:lnTo>
                  <a:pt x="97358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6" name="object 16736"/>
          <p:cNvSpPr/>
          <p:nvPr/>
        </p:nvSpPr>
        <p:spPr>
          <a:xfrm>
            <a:off x="9204576" y="931470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7" name="object 16737"/>
          <p:cNvSpPr/>
          <p:nvPr/>
        </p:nvSpPr>
        <p:spPr>
          <a:xfrm>
            <a:off x="9262203" y="948293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8" name="object 16738"/>
          <p:cNvSpPr/>
          <p:nvPr/>
        </p:nvSpPr>
        <p:spPr>
          <a:xfrm>
            <a:off x="9319831" y="965116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9" name="object 16739"/>
          <p:cNvSpPr/>
          <p:nvPr/>
        </p:nvSpPr>
        <p:spPr>
          <a:xfrm>
            <a:off x="9377459" y="981939"/>
            <a:ext cx="97790" cy="28575"/>
          </a:xfrm>
          <a:custGeom>
            <a:avLst/>
            <a:gdLst/>
            <a:ahLst/>
            <a:cxnLst/>
            <a:rect l="l" t="t" r="r" b="b"/>
            <a:pathLst>
              <a:path w="97790" h="28575">
                <a:moveTo>
                  <a:pt x="0" y="0"/>
                </a:moveTo>
                <a:lnTo>
                  <a:pt x="97716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0" name="object 16740"/>
          <p:cNvSpPr/>
          <p:nvPr/>
        </p:nvSpPr>
        <p:spPr>
          <a:xfrm>
            <a:off x="9504168" y="1018806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1" name="object 16741"/>
          <p:cNvSpPr/>
          <p:nvPr/>
        </p:nvSpPr>
        <p:spPr>
          <a:xfrm>
            <a:off x="9561796" y="1035629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2" name="object 16742"/>
          <p:cNvSpPr/>
          <p:nvPr/>
        </p:nvSpPr>
        <p:spPr>
          <a:xfrm>
            <a:off x="9619424" y="1052452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3" name="object 16743"/>
          <p:cNvSpPr/>
          <p:nvPr/>
        </p:nvSpPr>
        <p:spPr>
          <a:xfrm>
            <a:off x="9677051" y="1069275"/>
            <a:ext cx="97790" cy="29209"/>
          </a:xfrm>
          <a:custGeom>
            <a:avLst/>
            <a:gdLst/>
            <a:ahLst/>
            <a:cxnLst/>
            <a:rect l="l" t="t" r="r" b="b"/>
            <a:pathLst>
              <a:path w="97790" h="29209">
                <a:moveTo>
                  <a:pt x="0" y="0"/>
                </a:moveTo>
                <a:lnTo>
                  <a:pt x="97358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4" name="object 16744"/>
          <p:cNvSpPr/>
          <p:nvPr/>
        </p:nvSpPr>
        <p:spPr>
          <a:xfrm>
            <a:off x="9803761" y="1106143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90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5" name="object 16745"/>
          <p:cNvSpPr/>
          <p:nvPr/>
        </p:nvSpPr>
        <p:spPr>
          <a:xfrm>
            <a:off x="9861389" y="1122966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90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6" name="object 16746"/>
          <p:cNvSpPr/>
          <p:nvPr/>
        </p:nvSpPr>
        <p:spPr>
          <a:xfrm>
            <a:off x="9919017" y="1139789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90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7" name="object 16747"/>
          <p:cNvSpPr/>
          <p:nvPr/>
        </p:nvSpPr>
        <p:spPr>
          <a:xfrm>
            <a:off x="9976644" y="1156612"/>
            <a:ext cx="97790" cy="29209"/>
          </a:xfrm>
          <a:custGeom>
            <a:avLst/>
            <a:gdLst/>
            <a:ahLst/>
            <a:cxnLst/>
            <a:rect l="l" t="t" r="r" b="b"/>
            <a:pathLst>
              <a:path w="97790" h="29209">
                <a:moveTo>
                  <a:pt x="0" y="0"/>
                </a:moveTo>
                <a:lnTo>
                  <a:pt x="97358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8" name="object 16748"/>
          <p:cNvSpPr/>
          <p:nvPr/>
        </p:nvSpPr>
        <p:spPr>
          <a:xfrm>
            <a:off x="10103354" y="1193837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9" name="object 16749"/>
          <p:cNvSpPr/>
          <p:nvPr/>
        </p:nvSpPr>
        <p:spPr>
          <a:xfrm>
            <a:off x="10160982" y="1210660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0" name="object 16750"/>
          <p:cNvSpPr/>
          <p:nvPr/>
        </p:nvSpPr>
        <p:spPr>
          <a:xfrm>
            <a:off x="10218609" y="1227483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1" name="object 16751"/>
          <p:cNvSpPr/>
          <p:nvPr/>
        </p:nvSpPr>
        <p:spPr>
          <a:xfrm>
            <a:off x="10276237" y="1244306"/>
            <a:ext cx="97790" cy="28575"/>
          </a:xfrm>
          <a:custGeom>
            <a:avLst/>
            <a:gdLst/>
            <a:ahLst/>
            <a:cxnLst/>
            <a:rect l="l" t="t" r="r" b="b"/>
            <a:pathLst>
              <a:path w="97790" h="28575">
                <a:moveTo>
                  <a:pt x="0" y="0"/>
                </a:moveTo>
                <a:lnTo>
                  <a:pt x="97358" y="28276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2" name="object 16752"/>
          <p:cNvSpPr/>
          <p:nvPr/>
        </p:nvSpPr>
        <p:spPr>
          <a:xfrm>
            <a:off x="10402589" y="1281174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3" name="object 16753"/>
          <p:cNvSpPr/>
          <p:nvPr/>
        </p:nvSpPr>
        <p:spPr>
          <a:xfrm>
            <a:off x="10460217" y="1297997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4" name="object 16754"/>
          <p:cNvSpPr/>
          <p:nvPr/>
        </p:nvSpPr>
        <p:spPr>
          <a:xfrm>
            <a:off x="10517844" y="1314820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5" name="object 16755"/>
          <p:cNvSpPr/>
          <p:nvPr/>
        </p:nvSpPr>
        <p:spPr>
          <a:xfrm>
            <a:off x="10575472" y="1331643"/>
            <a:ext cx="97790" cy="29209"/>
          </a:xfrm>
          <a:custGeom>
            <a:avLst/>
            <a:gdLst/>
            <a:ahLst/>
            <a:cxnLst/>
            <a:rect l="l" t="t" r="r" b="b"/>
            <a:pathLst>
              <a:path w="97790" h="29209">
                <a:moveTo>
                  <a:pt x="0" y="0"/>
                </a:moveTo>
                <a:lnTo>
                  <a:pt x="97358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6" name="object 16756"/>
          <p:cNvSpPr/>
          <p:nvPr/>
        </p:nvSpPr>
        <p:spPr>
          <a:xfrm>
            <a:off x="10702182" y="1368510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90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7" name="object 16757"/>
          <p:cNvSpPr/>
          <p:nvPr/>
        </p:nvSpPr>
        <p:spPr>
          <a:xfrm>
            <a:off x="10759809" y="1385333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90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8" name="object 16758"/>
          <p:cNvSpPr/>
          <p:nvPr/>
        </p:nvSpPr>
        <p:spPr>
          <a:xfrm>
            <a:off x="10817437" y="1402156"/>
            <a:ext cx="28575" cy="8890"/>
          </a:xfrm>
          <a:custGeom>
            <a:avLst/>
            <a:gdLst/>
            <a:ahLst/>
            <a:cxnLst/>
            <a:rect l="l" t="t" r="r" b="b"/>
            <a:pathLst>
              <a:path w="28575" h="8890">
                <a:moveTo>
                  <a:pt x="0" y="0"/>
                </a:moveTo>
                <a:lnTo>
                  <a:pt x="28276" y="859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9" name="object 16759"/>
          <p:cNvSpPr/>
          <p:nvPr/>
        </p:nvSpPr>
        <p:spPr>
          <a:xfrm>
            <a:off x="10875065" y="1418979"/>
            <a:ext cx="97790" cy="29209"/>
          </a:xfrm>
          <a:custGeom>
            <a:avLst/>
            <a:gdLst/>
            <a:ahLst/>
            <a:cxnLst/>
            <a:rect l="l" t="t" r="r" b="b"/>
            <a:pathLst>
              <a:path w="97790" h="29209">
                <a:moveTo>
                  <a:pt x="0" y="0"/>
                </a:moveTo>
                <a:lnTo>
                  <a:pt x="97358" y="2863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0" name="object 16760"/>
          <p:cNvSpPr/>
          <p:nvPr/>
        </p:nvSpPr>
        <p:spPr>
          <a:xfrm>
            <a:off x="11001774" y="1456205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1" name="object 16761"/>
          <p:cNvSpPr/>
          <p:nvPr/>
        </p:nvSpPr>
        <p:spPr>
          <a:xfrm>
            <a:off x="11059402" y="1473028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2" name="object 16762"/>
          <p:cNvSpPr/>
          <p:nvPr/>
        </p:nvSpPr>
        <p:spPr>
          <a:xfrm>
            <a:off x="11117030" y="1489851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3" name="object 16763"/>
          <p:cNvSpPr/>
          <p:nvPr/>
        </p:nvSpPr>
        <p:spPr>
          <a:xfrm>
            <a:off x="11174658" y="1506674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40">
                <a:moveTo>
                  <a:pt x="0" y="0"/>
                </a:moveTo>
                <a:lnTo>
                  <a:pt x="6442" y="1789"/>
                </a:lnTo>
                <a:lnTo>
                  <a:pt x="97358" y="2756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4" name="object 16764"/>
          <p:cNvSpPr/>
          <p:nvPr/>
        </p:nvSpPr>
        <p:spPr>
          <a:xfrm>
            <a:off x="11301367" y="1542467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5" name="object 16765"/>
          <p:cNvSpPr/>
          <p:nvPr/>
        </p:nvSpPr>
        <p:spPr>
          <a:xfrm>
            <a:off x="11359353" y="1558932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6" name="object 16766"/>
          <p:cNvSpPr/>
          <p:nvPr/>
        </p:nvSpPr>
        <p:spPr>
          <a:xfrm>
            <a:off x="11416981" y="1575397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7" name="object 16767"/>
          <p:cNvSpPr/>
          <p:nvPr/>
        </p:nvSpPr>
        <p:spPr>
          <a:xfrm>
            <a:off x="11474608" y="1591863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40">
                <a:moveTo>
                  <a:pt x="0" y="0"/>
                </a:moveTo>
                <a:lnTo>
                  <a:pt x="97716" y="2756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8" name="object 16768"/>
          <p:cNvSpPr/>
          <p:nvPr/>
        </p:nvSpPr>
        <p:spPr>
          <a:xfrm>
            <a:off x="11601676" y="1627656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9" name="object 16769"/>
          <p:cNvSpPr/>
          <p:nvPr/>
        </p:nvSpPr>
        <p:spPr>
          <a:xfrm>
            <a:off x="11659304" y="1644121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0" name="object 16770"/>
          <p:cNvSpPr/>
          <p:nvPr/>
        </p:nvSpPr>
        <p:spPr>
          <a:xfrm>
            <a:off x="11717290" y="1660586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1" name="object 16771"/>
          <p:cNvSpPr/>
          <p:nvPr/>
        </p:nvSpPr>
        <p:spPr>
          <a:xfrm>
            <a:off x="11774917" y="1676693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39">
                <a:moveTo>
                  <a:pt x="0" y="0"/>
                </a:moveTo>
                <a:lnTo>
                  <a:pt x="97716" y="2791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2" name="object 16772"/>
          <p:cNvSpPr/>
          <p:nvPr/>
        </p:nvSpPr>
        <p:spPr>
          <a:xfrm>
            <a:off x="11901627" y="1712845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3" name="object 16773"/>
          <p:cNvSpPr/>
          <p:nvPr/>
        </p:nvSpPr>
        <p:spPr>
          <a:xfrm>
            <a:off x="11959613" y="1729310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4" name="object 16774"/>
          <p:cNvSpPr/>
          <p:nvPr/>
        </p:nvSpPr>
        <p:spPr>
          <a:xfrm>
            <a:off x="12017240" y="1745417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5" name="object 16775"/>
          <p:cNvSpPr/>
          <p:nvPr/>
        </p:nvSpPr>
        <p:spPr>
          <a:xfrm>
            <a:off x="12075226" y="1761882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39">
                <a:moveTo>
                  <a:pt x="0" y="0"/>
                </a:moveTo>
                <a:lnTo>
                  <a:pt x="97358" y="2791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6" name="object 16776"/>
          <p:cNvSpPr/>
          <p:nvPr/>
        </p:nvSpPr>
        <p:spPr>
          <a:xfrm>
            <a:off x="12201935" y="1798034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7" name="object 16777"/>
          <p:cNvSpPr/>
          <p:nvPr/>
        </p:nvSpPr>
        <p:spPr>
          <a:xfrm>
            <a:off x="12259564" y="1814141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8" name="object 16778"/>
          <p:cNvSpPr/>
          <p:nvPr/>
        </p:nvSpPr>
        <p:spPr>
          <a:xfrm>
            <a:off x="12317549" y="1830606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9" name="object 16779"/>
          <p:cNvSpPr/>
          <p:nvPr/>
        </p:nvSpPr>
        <p:spPr>
          <a:xfrm>
            <a:off x="12375177" y="1847071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39">
                <a:moveTo>
                  <a:pt x="0" y="0"/>
                </a:moveTo>
                <a:lnTo>
                  <a:pt x="97716" y="2756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0" name="object 16780"/>
          <p:cNvSpPr/>
          <p:nvPr/>
        </p:nvSpPr>
        <p:spPr>
          <a:xfrm>
            <a:off x="12502244" y="1882865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1" name="object 16781"/>
          <p:cNvSpPr/>
          <p:nvPr/>
        </p:nvSpPr>
        <p:spPr>
          <a:xfrm>
            <a:off x="12559872" y="1899330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2" name="object 16782"/>
          <p:cNvSpPr/>
          <p:nvPr/>
        </p:nvSpPr>
        <p:spPr>
          <a:xfrm>
            <a:off x="12617500" y="1915795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3" name="object 16783"/>
          <p:cNvSpPr/>
          <p:nvPr/>
        </p:nvSpPr>
        <p:spPr>
          <a:xfrm>
            <a:off x="12675485" y="1932260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39">
                <a:moveTo>
                  <a:pt x="0" y="0"/>
                </a:moveTo>
                <a:lnTo>
                  <a:pt x="97358" y="2756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4" name="object 16784"/>
          <p:cNvSpPr/>
          <p:nvPr/>
        </p:nvSpPr>
        <p:spPr>
          <a:xfrm>
            <a:off x="12802195" y="1968054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5" name="object 16785"/>
          <p:cNvSpPr/>
          <p:nvPr/>
        </p:nvSpPr>
        <p:spPr>
          <a:xfrm>
            <a:off x="12860180" y="1984519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6" name="object 16786"/>
          <p:cNvSpPr/>
          <p:nvPr/>
        </p:nvSpPr>
        <p:spPr>
          <a:xfrm>
            <a:off x="12917809" y="2000984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7" name="object 16787"/>
          <p:cNvSpPr/>
          <p:nvPr/>
        </p:nvSpPr>
        <p:spPr>
          <a:xfrm>
            <a:off x="12975436" y="2017091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39">
                <a:moveTo>
                  <a:pt x="0" y="0"/>
                </a:moveTo>
                <a:lnTo>
                  <a:pt x="97716" y="2791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8" name="object 16788"/>
          <p:cNvSpPr/>
          <p:nvPr/>
        </p:nvSpPr>
        <p:spPr>
          <a:xfrm>
            <a:off x="13102504" y="2053243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9" name="object 16789"/>
          <p:cNvSpPr/>
          <p:nvPr/>
        </p:nvSpPr>
        <p:spPr>
          <a:xfrm>
            <a:off x="13160131" y="2069708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0" name="object 16790"/>
          <p:cNvSpPr/>
          <p:nvPr/>
        </p:nvSpPr>
        <p:spPr>
          <a:xfrm>
            <a:off x="13218117" y="2085815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1" name="object 16791"/>
          <p:cNvSpPr/>
          <p:nvPr/>
        </p:nvSpPr>
        <p:spPr>
          <a:xfrm>
            <a:off x="13275746" y="2102280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39">
                <a:moveTo>
                  <a:pt x="0" y="0"/>
                </a:moveTo>
                <a:lnTo>
                  <a:pt x="97716" y="2791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2" name="object 16792"/>
          <p:cNvSpPr/>
          <p:nvPr/>
        </p:nvSpPr>
        <p:spPr>
          <a:xfrm>
            <a:off x="13402812" y="2138432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7874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3" name="object 16793"/>
          <p:cNvSpPr/>
          <p:nvPr/>
        </p:nvSpPr>
        <p:spPr>
          <a:xfrm>
            <a:off x="13460440" y="2154539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4" name="object 16794"/>
          <p:cNvSpPr/>
          <p:nvPr/>
        </p:nvSpPr>
        <p:spPr>
          <a:xfrm>
            <a:off x="13518067" y="2171004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5" name="object 16795"/>
          <p:cNvSpPr/>
          <p:nvPr/>
        </p:nvSpPr>
        <p:spPr>
          <a:xfrm>
            <a:off x="13576053" y="2187469"/>
            <a:ext cx="97790" cy="27940"/>
          </a:xfrm>
          <a:custGeom>
            <a:avLst/>
            <a:gdLst/>
            <a:ahLst/>
            <a:cxnLst/>
            <a:rect l="l" t="t" r="r" b="b"/>
            <a:pathLst>
              <a:path w="97790" h="27939">
                <a:moveTo>
                  <a:pt x="0" y="0"/>
                </a:moveTo>
                <a:lnTo>
                  <a:pt x="97358" y="27561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6" name="object 16796"/>
          <p:cNvSpPr/>
          <p:nvPr/>
        </p:nvSpPr>
        <p:spPr>
          <a:xfrm>
            <a:off x="13702763" y="2223262"/>
            <a:ext cx="29209" cy="8255"/>
          </a:xfrm>
          <a:custGeom>
            <a:avLst/>
            <a:gdLst/>
            <a:ahLst/>
            <a:cxnLst/>
            <a:rect l="l" t="t" r="r" b="b"/>
            <a:pathLst>
              <a:path w="29209" h="8255">
                <a:moveTo>
                  <a:pt x="0" y="0"/>
                </a:moveTo>
                <a:lnTo>
                  <a:pt x="28634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7" name="object 16797"/>
          <p:cNvSpPr/>
          <p:nvPr/>
        </p:nvSpPr>
        <p:spPr>
          <a:xfrm>
            <a:off x="13760749" y="2239728"/>
            <a:ext cx="28575" cy="8255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0" y="0"/>
                </a:moveTo>
                <a:lnTo>
                  <a:pt x="28276" y="8232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8" name="object 16798"/>
          <p:cNvSpPr/>
          <p:nvPr/>
        </p:nvSpPr>
        <p:spPr>
          <a:xfrm>
            <a:off x="13807997" y="2204650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5">
                <a:moveTo>
                  <a:pt x="0" y="25413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9" name="object 16799"/>
          <p:cNvSpPr/>
          <p:nvPr/>
        </p:nvSpPr>
        <p:spPr>
          <a:xfrm>
            <a:off x="13838063" y="2090826"/>
            <a:ext cx="51435" cy="87630"/>
          </a:xfrm>
          <a:custGeom>
            <a:avLst/>
            <a:gdLst/>
            <a:ahLst/>
            <a:cxnLst/>
            <a:rect l="l" t="t" r="r" b="b"/>
            <a:pathLst>
              <a:path w="51434" h="87630">
                <a:moveTo>
                  <a:pt x="0" y="87336"/>
                </a:moveTo>
                <a:lnTo>
                  <a:pt x="5118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0" name="object 16800"/>
          <p:cNvSpPr/>
          <p:nvPr/>
        </p:nvSpPr>
        <p:spPr>
          <a:xfrm>
            <a:off x="13904639" y="2038925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5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1" name="object 16801"/>
          <p:cNvSpPr/>
          <p:nvPr/>
        </p:nvSpPr>
        <p:spPr>
          <a:xfrm>
            <a:off x="13935064" y="1987024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5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2" name="object 16802"/>
          <p:cNvSpPr/>
          <p:nvPr/>
        </p:nvSpPr>
        <p:spPr>
          <a:xfrm>
            <a:off x="13965130" y="1935124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5">
                <a:moveTo>
                  <a:pt x="0" y="25771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3" name="object 16803"/>
          <p:cNvSpPr/>
          <p:nvPr/>
        </p:nvSpPr>
        <p:spPr>
          <a:xfrm>
            <a:off x="13995556" y="1821300"/>
            <a:ext cx="51435" cy="88265"/>
          </a:xfrm>
          <a:custGeom>
            <a:avLst/>
            <a:gdLst/>
            <a:ahLst/>
            <a:cxnLst/>
            <a:rect l="l" t="t" r="r" b="b"/>
            <a:pathLst>
              <a:path w="51434" h="88264">
                <a:moveTo>
                  <a:pt x="0" y="87694"/>
                </a:moveTo>
                <a:lnTo>
                  <a:pt x="5118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4" name="object 16804"/>
          <p:cNvSpPr/>
          <p:nvPr/>
        </p:nvSpPr>
        <p:spPr>
          <a:xfrm>
            <a:off x="14062132" y="1769399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5">
                <a:moveTo>
                  <a:pt x="0" y="25771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5" name="object 16805"/>
          <p:cNvSpPr/>
          <p:nvPr/>
        </p:nvSpPr>
        <p:spPr>
          <a:xfrm>
            <a:off x="14092556" y="1717498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5">
                <a:moveTo>
                  <a:pt x="0" y="25771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6" name="object 16806"/>
          <p:cNvSpPr/>
          <p:nvPr/>
        </p:nvSpPr>
        <p:spPr>
          <a:xfrm>
            <a:off x="14122623" y="1665955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5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7" name="object 16807"/>
          <p:cNvSpPr/>
          <p:nvPr/>
        </p:nvSpPr>
        <p:spPr>
          <a:xfrm>
            <a:off x="14153047" y="1552132"/>
            <a:ext cx="51435" cy="87630"/>
          </a:xfrm>
          <a:custGeom>
            <a:avLst/>
            <a:gdLst/>
            <a:ahLst/>
            <a:cxnLst/>
            <a:rect l="l" t="t" r="r" b="b"/>
            <a:pathLst>
              <a:path w="51434" h="87630">
                <a:moveTo>
                  <a:pt x="0" y="87336"/>
                </a:moveTo>
                <a:lnTo>
                  <a:pt x="5118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8" name="object 16808"/>
          <p:cNvSpPr/>
          <p:nvPr/>
        </p:nvSpPr>
        <p:spPr>
          <a:xfrm>
            <a:off x="14219623" y="1500231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9" name="object 16809"/>
          <p:cNvSpPr/>
          <p:nvPr/>
        </p:nvSpPr>
        <p:spPr>
          <a:xfrm>
            <a:off x="14250048" y="1448330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413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0" name="object 16810"/>
          <p:cNvSpPr/>
          <p:nvPr/>
        </p:nvSpPr>
        <p:spPr>
          <a:xfrm>
            <a:off x="14280115" y="1396429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771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1" name="object 16811"/>
          <p:cNvSpPr/>
          <p:nvPr/>
        </p:nvSpPr>
        <p:spPr>
          <a:xfrm>
            <a:off x="14310540" y="1282605"/>
            <a:ext cx="51435" cy="88265"/>
          </a:xfrm>
          <a:custGeom>
            <a:avLst/>
            <a:gdLst/>
            <a:ahLst/>
            <a:cxnLst/>
            <a:rect l="l" t="t" r="r" b="b"/>
            <a:pathLst>
              <a:path w="51434" h="88265">
                <a:moveTo>
                  <a:pt x="0" y="87694"/>
                </a:moveTo>
                <a:lnTo>
                  <a:pt x="5118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2" name="object 16812"/>
          <p:cNvSpPr/>
          <p:nvPr/>
        </p:nvSpPr>
        <p:spPr>
          <a:xfrm>
            <a:off x="14377116" y="1230705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771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3" name="object 16813"/>
          <p:cNvSpPr/>
          <p:nvPr/>
        </p:nvSpPr>
        <p:spPr>
          <a:xfrm>
            <a:off x="14407182" y="1178804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771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4" name="object 16814"/>
          <p:cNvSpPr/>
          <p:nvPr/>
        </p:nvSpPr>
        <p:spPr>
          <a:xfrm>
            <a:off x="14437607" y="1127261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5" name="object 16815"/>
          <p:cNvSpPr/>
          <p:nvPr/>
        </p:nvSpPr>
        <p:spPr>
          <a:xfrm>
            <a:off x="14468031" y="1013079"/>
            <a:ext cx="51435" cy="88265"/>
          </a:xfrm>
          <a:custGeom>
            <a:avLst/>
            <a:gdLst/>
            <a:ahLst/>
            <a:cxnLst/>
            <a:rect l="l" t="t" r="r" b="b"/>
            <a:pathLst>
              <a:path w="51434" h="88265">
                <a:moveTo>
                  <a:pt x="0" y="87694"/>
                </a:moveTo>
                <a:lnTo>
                  <a:pt x="5118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6" name="object 16816"/>
          <p:cNvSpPr/>
          <p:nvPr/>
        </p:nvSpPr>
        <p:spPr>
          <a:xfrm>
            <a:off x="14534608" y="961536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413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7" name="object 16817"/>
          <p:cNvSpPr/>
          <p:nvPr/>
        </p:nvSpPr>
        <p:spPr>
          <a:xfrm>
            <a:off x="14564675" y="909636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8" name="object 16818"/>
          <p:cNvSpPr/>
          <p:nvPr/>
        </p:nvSpPr>
        <p:spPr>
          <a:xfrm>
            <a:off x="14595099" y="857735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9" name="object 16819"/>
          <p:cNvSpPr/>
          <p:nvPr/>
        </p:nvSpPr>
        <p:spPr>
          <a:xfrm>
            <a:off x="14625524" y="743911"/>
            <a:ext cx="51435" cy="88265"/>
          </a:xfrm>
          <a:custGeom>
            <a:avLst/>
            <a:gdLst/>
            <a:ahLst/>
            <a:cxnLst/>
            <a:rect l="l" t="t" r="r" b="b"/>
            <a:pathLst>
              <a:path w="51434" h="88265">
                <a:moveTo>
                  <a:pt x="0" y="87694"/>
                </a:moveTo>
                <a:lnTo>
                  <a:pt x="5118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0" name="object 16820"/>
          <p:cNvSpPr/>
          <p:nvPr/>
        </p:nvSpPr>
        <p:spPr>
          <a:xfrm>
            <a:off x="14692100" y="692010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771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1" name="object 16821"/>
          <p:cNvSpPr/>
          <p:nvPr/>
        </p:nvSpPr>
        <p:spPr>
          <a:xfrm>
            <a:off x="14722166" y="640109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771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2" name="object 16822"/>
          <p:cNvSpPr/>
          <p:nvPr/>
        </p:nvSpPr>
        <p:spPr>
          <a:xfrm>
            <a:off x="14752590" y="588567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3" name="object 16823"/>
          <p:cNvSpPr/>
          <p:nvPr/>
        </p:nvSpPr>
        <p:spPr>
          <a:xfrm>
            <a:off x="14783015" y="474385"/>
            <a:ext cx="51435" cy="88265"/>
          </a:xfrm>
          <a:custGeom>
            <a:avLst/>
            <a:gdLst/>
            <a:ahLst/>
            <a:cxnLst/>
            <a:rect l="l" t="t" r="r" b="b"/>
            <a:pathLst>
              <a:path w="51434" h="88265">
                <a:moveTo>
                  <a:pt x="0" y="87694"/>
                </a:moveTo>
                <a:lnTo>
                  <a:pt x="51184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4" name="object 16824"/>
          <p:cNvSpPr/>
          <p:nvPr/>
        </p:nvSpPr>
        <p:spPr>
          <a:xfrm>
            <a:off x="14849592" y="422842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4">
                <a:moveTo>
                  <a:pt x="0" y="25413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5" name="object 16825"/>
          <p:cNvSpPr/>
          <p:nvPr/>
        </p:nvSpPr>
        <p:spPr>
          <a:xfrm>
            <a:off x="14879659" y="370941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5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6" name="object 16826"/>
          <p:cNvSpPr/>
          <p:nvPr/>
        </p:nvSpPr>
        <p:spPr>
          <a:xfrm>
            <a:off x="14910083" y="319040"/>
            <a:ext cx="15240" cy="26034"/>
          </a:xfrm>
          <a:custGeom>
            <a:avLst/>
            <a:gdLst/>
            <a:ahLst/>
            <a:cxnLst/>
            <a:rect l="l" t="t" r="r" b="b"/>
            <a:pathLst>
              <a:path w="15240" h="26035">
                <a:moveTo>
                  <a:pt x="0" y="25413"/>
                </a:moveTo>
                <a:lnTo>
                  <a:pt x="1503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7" name="object 16827"/>
          <p:cNvSpPr/>
          <p:nvPr/>
        </p:nvSpPr>
        <p:spPr>
          <a:xfrm>
            <a:off x="14940150" y="254612"/>
            <a:ext cx="22860" cy="38735"/>
          </a:xfrm>
          <a:custGeom>
            <a:avLst/>
            <a:gdLst/>
            <a:ahLst/>
            <a:cxnLst/>
            <a:rect l="l" t="t" r="r" b="b"/>
            <a:pathLst>
              <a:path w="22859" h="38735">
                <a:moveTo>
                  <a:pt x="0" y="38299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8" name="object 16828"/>
          <p:cNvSpPr/>
          <p:nvPr/>
        </p:nvSpPr>
        <p:spPr>
          <a:xfrm>
            <a:off x="13943654" y="3008217"/>
            <a:ext cx="184785" cy="29209"/>
          </a:xfrm>
          <a:custGeom>
            <a:avLst/>
            <a:gdLst/>
            <a:ahLst/>
            <a:cxnLst/>
            <a:rect l="l" t="t" r="r" b="b"/>
            <a:pathLst>
              <a:path w="184784" h="29210">
                <a:moveTo>
                  <a:pt x="0" y="28992"/>
                </a:moveTo>
                <a:lnTo>
                  <a:pt x="184695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9" name="object 16829"/>
          <p:cNvSpPr/>
          <p:nvPr/>
        </p:nvSpPr>
        <p:spPr>
          <a:xfrm>
            <a:off x="14161637" y="2997837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4">
                <a:moveTo>
                  <a:pt x="0" y="5369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0" name="object 16830"/>
          <p:cNvSpPr/>
          <p:nvPr/>
        </p:nvSpPr>
        <p:spPr>
          <a:xfrm>
            <a:off x="14228571" y="2966697"/>
            <a:ext cx="167640" cy="26670"/>
          </a:xfrm>
          <a:custGeom>
            <a:avLst/>
            <a:gdLst/>
            <a:ahLst/>
            <a:cxnLst/>
            <a:rect l="l" t="t" r="r" b="b"/>
            <a:pathLst>
              <a:path w="167640" h="26669">
                <a:moveTo>
                  <a:pt x="0" y="26129"/>
                </a:moveTo>
                <a:lnTo>
                  <a:pt x="16715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1" name="object 16831"/>
          <p:cNvSpPr/>
          <p:nvPr/>
        </p:nvSpPr>
        <p:spPr>
          <a:xfrm>
            <a:off x="14429016" y="2955959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4">
                <a:moveTo>
                  <a:pt x="0" y="5369"/>
                </a:moveTo>
                <a:lnTo>
                  <a:pt x="3364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2" name="object 16832"/>
          <p:cNvSpPr/>
          <p:nvPr/>
        </p:nvSpPr>
        <p:spPr>
          <a:xfrm>
            <a:off x="14495950" y="2924818"/>
            <a:ext cx="167640" cy="26670"/>
          </a:xfrm>
          <a:custGeom>
            <a:avLst/>
            <a:gdLst/>
            <a:ahLst/>
            <a:cxnLst/>
            <a:rect l="l" t="t" r="r" b="b"/>
            <a:pathLst>
              <a:path w="167640" h="26669">
                <a:moveTo>
                  <a:pt x="0" y="26129"/>
                </a:moveTo>
                <a:lnTo>
                  <a:pt x="16715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3" name="object 16833"/>
          <p:cNvSpPr/>
          <p:nvPr/>
        </p:nvSpPr>
        <p:spPr>
          <a:xfrm>
            <a:off x="14696395" y="2914438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80">
                <a:moveTo>
                  <a:pt x="0" y="5011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4" name="object 16834"/>
          <p:cNvSpPr/>
          <p:nvPr/>
        </p:nvSpPr>
        <p:spPr>
          <a:xfrm>
            <a:off x="14763329" y="2882939"/>
            <a:ext cx="167640" cy="26670"/>
          </a:xfrm>
          <a:custGeom>
            <a:avLst/>
            <a:gdLst/>
            <a:ahLst/>
            <a:cxnLst/>
            <a:rect l="l" t="t" r="r" b="b"/>
            <a:pathLst>
              <a:path w="167640" h="26669">
                <a:moveTo>
                  <a:pt x="0" y="26129"/>
                </a:moveTo>
                <a:lnTo>
                  <a:pt x="167156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5" name="object 16835"/>
          <p:cNvSpPr/>
          <p:nvPr/>
        </p:nvSpPr>
        <p:spPr>
          <a:xfrm>
            <a:off x="14963773" y="2872559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80">
                <a:moveTo>
                  <a:pt x="0" y="5011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6" name="object 16836"/>
          <p:cNvSpPr/>
          <p:nvPr/>
        </p:nvSpPr>
        <p:spPr>
          <a:xfrm>
            <a:off x="15030708" y="2841061"/>
            <a:ext cx="167005" cy="26670"/>
          </a:xfrm>
          <a:custGeom>
            <a:avLst/>
            <a:gdLst/>
            <a:ahLst/>
            <a:cxnLst/>
            <a:rect l="l" t="t" r="r" b="b"/>
            <a:pathLst>
              <a:path w="167005" h="26669">
                <a:moveTo>
                  <a:pt x="0" y="26129"/>
                </a:moveTo>
                <a:lnTo>
                  <a:pt x="16679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7" name="object 16837"/>
          <p:cNvSpPr/>
          <p:nvPr/>
        </p:nvSpPr>
        <p:spPr>
          <a:xfrm>
            <a:off x="15231152" y="2830681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80">
                <a:moveTo>
                  <a:pt x="0" y="5011"/>
                </a:moveTo>
                <a:lnTo>
                  <a:pt x="33288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8" name="object 16838"/>
          <p:cNvSpPr/>
          <p:nvPr/>
        </p:nvSpPr>
        <p:spPr>
          <a:xfrm>
            <a:off x="15297728" y="2796319"/>
            <a:ext cx="184785" cy="29209"/>
          </a:xfrm>
          <a:custGeom>
            <a:avLst/>
            <a:gdLst/>
            <a:ahLst/>
            <a:cxnLst/>
            <a:rect l="l" t="t" r="r" b="b"/>
            <a:pathLst>
              <a:path w="184784" h="29210">
                <a:moveTo>
                  <a:pt x="0" y="28992"/>
                </a:moveTo>
                <a:lnTo>
                  <a:pt x="184695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9" name="object 16839"/>
          <p:cNvSpPr/>
          <p:nvPr/>
        </p:nvSpPr>
        <p:spPr>
          <a:xfrm>
            <a:off x="8188035" y="601452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5" h="93345">
                <a:moveTo>
                  <a:pt x="93063" y="93063"/>
                </a:moveTo>
                <a:lnTo>
                  <a:pt x="93063" y="0"/>
                </a:lnTo>
                <a:lnTo>
                  <a:pt x="0" y="0"/>
                </a:lnTo>
                <a:lnTo>
                  <a:pt x="0" y="93063"/>
                </a:lnTo>
                <a:lnTo>
                  <a:pt x="93063" y="9306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0" name="object 16840"/>
          <p:cNvSpPr/>
          <p:nvPr/>
        </p:nvSpPr>
        <p:spPr>
          <a:xfrm>
            <a:off x="8188035" y="601452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09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1" name="object 16841"/>
          <p:cNvSpPr/>
          <p:nvPr/>
        </p:nvSpPr>
        <p:spPr>
          <a:xfrm>
            <a:off x="8201995" y="615412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40">
                <a:moveTo>
                  <a:pt x="0" y="65502"/>
                </a:moveTo>
                <a:lnTo>
                  <a:pt x="65502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2" name="object 16842"/>
          <p:cNvSpPr/>
          <p:nvPr/>
        </p:nvSpPr>
        <p:spPr>
          <a:xfrm>
            <a:off x="11134569" y="1461932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5" h="93344">
                <a:moveTo>
                  <a:pt x="93063" y="93063"/>
                </a:moveTo>
                <a:lnTo>
                  <a:pt x="93063" y="0"/>
                </a:lnTo>
                <a:lnTo>
                  <a:pt x="0" y="0"/>
                </a:lnTo>
                <a:lnTo>
                  <a:pt x="0" y="93063"/>
                </a:lnTo>
                <a:lnTo>
                  <a:pt x="93063" y="9306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3" name="object 16843"/>
          <p:cNvSpPr/>
          <p:nvPr/>
        </p:nvSpPr>
        <p:spPr>
          <a:xfrm>
            <a:off x="11134569" y="1461932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09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4" name="object 16844"/>
          <p:cNvSpPr/>
          <p:nvPr/>
        </p:nvSpPr>
        <p:spPr>
          <a:xfrm>
            <a:off x="11148170" y="1475533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40">
                <a:moveTo>
                  <a:pt x="0" y="65860"/>
                </a:moveTo>
                <a:lnTo>
                  <a:pt x="65860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5" name="object 16845"/>
          <p:cNvSpPr/>
          <p:nvPr/>
        </p:nvSpPr>
        <p:spPr>
          <a:xfrm>
            <a:off x="14223203" y="2941999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4" h="93344">
                <a:moveTo>
                  <a:pt x="93063" y="93063"/>
                </a:moveTo>
                <a:lnTo>
                  <a:pt x="93063" y="0"/>
                </a:lnTo>
                <a:lnTo>
                  <a:pt x="0" y="0"/>
                </a:lnTo>
                <a:lnTo>
                  <a:pt x="0" y="93063"/>
                </a:lnTo>
                <a:lnTo>
                  <a:pt x="93063" y="9306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6" name="object 16846"/>
          <p:cNvSpPr/>
          <p:nvPr/>
        </p:nvSpPr>
        <p:spPr>
          <a:xfrm>
            <a:off x="14223203" y="2941999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7" name="object 16847"/>
          <p:cNvSpPr/>
          <p:nvPr/>
        </p:nvSpPr>
        <p:spPr>
          <a:xfrm>
            <a:off x="14236805" y="2955600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39">
                <a:moveTo>
                  <a:pt x="0" y="65860"/>
                </a:moveTo>
                <a:lnTo>
                  <a:pt x="65860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8" name="object 16848"/>
          <p:cNvSpPr/>
          <p:nvPr/>
        </p:nvSpPr>
        <p:spPr>
          <a:xfrm>
            <a:off x="1802091" y="2909785"/>
            <a:ext cx="93345" cy="92710"/>
          </a:xfrm>
          <a:custGeom>
            <a:avLst/>
            <a:gdLst/>
            <a:ahLst/>
            <a:cxnLst/>
            <a:rect l="l" t="t" r="r" b="b"/>
            <a:pathLst>
              <a:path w="93344" h="92710">
                <a:moveTo>
                  <a:pt x="93063" y="92705"/>
                </a:moveTo>
                <a:lnTo>
                  <a:pt x="93063" y="0"/>
                </a:lnTo>
                <a:lnTo>
                  <a:pt x="0" y="0"/>
                </a:lnTo>
                <a:lnTo>
                  <a:pt x="0" y="92705"/>
                </a:lnTo>
                <a:lnTo>
                  <a:pt x="93063" y="92705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9" name="object 16849"/>
          <p:cNvSpPr/>
          <p:nvPr/>
        </p:nvSpPr>
        <p:spPr>
          <a:xfrm>
            <a:off x="1802090" y="290942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0" name="object 16850"/>
          <p:cNvSpPr/>
          <p:nvPr/>
        </p:nvSpPr>
        <p:spPr>
          <a:xfrm>
            <a:off x="1815692" y="2923386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39" h="66039">
                <a:moveTo>
                  <a:pt x="0" y="65502"/>
                </a:moveTo>
                <a:lnTo>
                  <a:pt x="65860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1" name="object 16851"/>
          <p:cNvSpPr/>
          <p:nvPr/>
        </p:nvSpPr>
        <p:spPr>
          <a:xfrm>
            <a:off x="1652473" y="3521140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4" h="93345">
                <a:moveTo>
                  <a:pt x="93063" y="93063"/>
                </a:moveTo>
                <a:lnTo>
                  <a:pt x="93063" y="0"/>
                </a:lnTo>
                <a:lnTo>
                  <a:pt x="0" y="0"/>
                </a:lnTo>
                <a:lnTo>
                  <a:pt x="0" y="93063"/>
                </a:lnTo>
                <a:lnTo>
                  <a:pt x="93063" y="9306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2" name="object 16852"/>
          <p:cNvSpPr/>
          <p:nvPr/>
        </p:nvSpPr>
        <p:spPr>
          <a:xfrm>
            <a:off x="1652473" y="3521140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3" name="object 16853"/>
          <p:cNvSpPr/>
          <p:nvPr/>
        </p:nvSpPr>
        <p:spPr>
          <a:xfrm>
            <a:off x="1666075" y="3534742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39" h="66039">
                <a:moveTo>
                  <a:pt x="0" y="65860"/>
                </a:moveTo>
                <a:lnTo>
                  <a:pt x="65860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4" name="object 16854"/>
          <p:cNvSpPr/>
          <p:nvPr/>
        </p:nvSpPr>
        <p:spPr>
          <a:xfrm>
            <a:off x="1961730" y="3502169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4" h="93345">
                <a:moveTo>
                  <a:pt x="93063" y="93063"/>
                </a:moveTo>
                <a:lnTo>
                  <a:pt x="93063" y="0"/>
                </a:lnTo>
                <a:lnTo>
                  <a:pt x="0" y="0"/>
                </a:lnTo>
                <a:lnTo>
                  <a:pt x="0" y="93063"/>
                </a:lnTo>
                <a:lnTo>
                  <a:pt x="93063" y="9306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5" name="object 16855"/>
          <p:cNvSpPr/>
          <p:nvPr/>
        </p:nvSpPr>
        <p:spPr>
          <a:xfrm>
            <a:off x="1961730" y="3502169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6" name="object 16856"/>
          <p:cNvSpPr/>
          <p:nvPr/>
        </p:nvSpPr>
        <p:spPr>
          <a:xfrm>
            <a:off x="1975332" y="3515771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39" h="66039">
                <a:moveTo>
                  <a:pt x="0" y="65860"/>
                </a:moveTo>
                <a:lnTo>
                  <a:pt x="65860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7" name="object 16857"/>
          <p:cNvSpPr/>
          <p:nvPr/>
        </p:nvSpPr>
        <p:spPr>
          <a:xfrm>
            <a:off x="933021" y="6973796"/>
            <a:ext cx="93345" cy="92710"/>
          </a:xfrm>
          <a:custGeom>
            <a:avLst/>
            <a:gdLst/>
            <a:ahLst/>
            <a:cxnLst/>
            <a:rect l="l" t="t" r="r" b="b"/>
            <a:pathLst>
              <a:path w="93344" h="92709">
                <a:moveTo>
                  <a:pt x="93063" y="92705"/>
                </a:moveTo>
                <a:lnTo>
                  <a:pt x="93063" y="0"/>
                </a:lnTo>
                <a:lnTo>
                  <a:pt x="0" y="0"/>
                </a:lnTo>
                <a:lnTo>
                  <a:pt x="0" y="92705"/>
                </a:lnTo>
                <a:lnTo>
                  <a:pt x="93063" y="92705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8" name="object 16858"/>
          <p:cNvSpPr/>
          <p:nvPr/>
        </p:nvSpPr>
        <p:spPr>
          <a:xfrm>
            <a:off x="933021" y="697343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09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9" name="object 16859"/>
          <p:cNvSpPr/>
          <p:nvPr/>
        </p:nvSpPr>
        <p:spPr>
          <a:xfrm>
            <a:off x="946622" y="6987397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40">
                <a:moveTo>
                  <a:pt x="0" y="65502"/>
                </a:moveTo>
                <a:lnTo>
                  <a:pt x="65860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0" name="object 16860"/>
          <p:cNvSpPr/>
          <p:nvPr/>
        </p:nvSpPr>
        <p:spPr>
          <a:xfrm>
            <a:off x="702152" y="6808429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5" h="93345">
                <a:moveTo>
                  <a:pt x="93063" y="93063"/>
                </a:moveTo>
                <a:lnTo>
                  <a:pt x="93063" y="0"/>
                </a:lnTo>
                <a:lnTo>
                  <a:pt x="0" y="0"/>
                </a:lnTo>
                <a:lnTo>
                  <a:pt x="0" y="93063"/>
                </a:lnTo>
                <a:lnTo>
                  <a:pt x="93063" y="93063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1" name="object 16861"/>
          <p:cNvSpPr/>
          <p:nvPr/>
        </p:nvSpPr>
        <p:spPr>
          <a:xfrm>
            <a:off x="702152" y="6808429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09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2" name="object 16862"/>
          <p:cNvSpPr/>
          <p:nvPr/>
        </p:nvSpPr>
        <p:spPr>
          <a:xfrm>
            <a:off x="715753" y="6822030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40">
                <a:moveTo>
                  <a:pt x="0" y="65860"/>
                </a:moveTo>
                <a:lnTo>
                  <a:pt x="65860" y="0"/>
                </a:lnTo>
              </a:path>
            </a:pathLst>
          </a:custGeom>
          <a:ln w="429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3" name="object 16863"/>
          <p:cNvSpPr/>
          <p:nvPr/>
        </p:nvSpPr>
        <p:spPr>
          <a:xfrm>
            <a:off x="13504825" y="9940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4" name="object 16864"/>
          <p:cNvSpPr/>
          <p:nvPr/>
        </p:nvSpPr>
        <p:spPr>
          <a:xfrm>
            <a:off x="13520574" y="99364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5" name="object 16865"/>
          <p:cNvSpPr/>
          <p:nvPr/>
        </p:nvSpPr>
        <p:spPr>
          <a:xfrm>
            <a:off x="13536680" y="99328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6" name="object 16866"/>
          <p:cNvSpPr/>
          <p:nvPr/>
        </p:nvSpPr>
        <p:spPr>
          <a:xfrm>
            <a:off x="13552430" y="9928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7" name="object 16867"/>
          <p:cNvSpPr/>
          <p:nvPr/>
        </p:nvSpPr>
        <p:spPr>
          <a:xfrm>
            <a:off x="13568537" y="9925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8" name="object 16868"/>
          <p:cNvSpPr/>
          <p:nvPr/>
        </p:nvSpPr>
        <p:spPr>
          <a:xfrm>
            <a:off x="13584645" y="9921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9" name="object 16869"/>
          <p:cNvSpPr/>
          <p:nvPr/>
        </p:nvSpPr>
        <p:spPr>
          <a:xfrm>
            <a:off x="13500529" y="99579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0" name="object 16870"/>
          <p:cNvSpPr/>
          <p:nvPr/>
        </p:nvSpPr>
        <p:spPr>
          <a:xfrm>
            <a:off x="13516278" y="99539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1" name="object 16871"/>
          <p:cNvSpPr/>
          <p:nvPr/>
        </p:nvSpPr>
        <p:spPr>
          <a:xfrm>
            <a:off x="13532386" y="99503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2" name="object 16872"/>
          <p:cNvSpPr/>
          <p:nvPr/>
        </p:nvSpPr>
        <p:spPr>
          <a:xfrm>
            <a:off x="13548135" y="99468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3" name="object 16873"/>
          <p:cNvSpPr/>
          <p:nvPr/>
        </p:nvSpPr>
        <p:spPr>
          <a:xfrm>
            <a:off x="13564241" y="99432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4" name="object 16874"/>
          <p:cNvSpPr/>
          <p:nvPr/>
        </p:nvSpPr>
        <p:spPr>
          <a:xfrm>
            <a:off x="13579991" y="99396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5" name="object 16875"/>
          <p:cNvSpPr/>
          <p:nvPr/>
        </p:nvSpPr>
        <p:spPr>
          <a:xfrm>
            <a:off x="13596098" y="99357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6" name="object 16876"/>
          <p:cNvSpPr/>
          <p:nvPr/>
        </p:nvSpPr>
        <p:spPr>
          <a:xfrm>
            <a:off x="13511982" y="9971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7" name="object 16877"/>
          <p:cNvSpPr/>
          <p:nvPr/>
        </p:nvSpPr>
        <p:spPr>
          <a:xfrm>
            <a:off x="13528090" y="9968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8" name="object 16878"/>
          <p:cNvSpPr/>
          <p:nvPr/>
        </p:nvSpPr>
        <p:spPr>
          <a:xfrm>
            <a:off x="13543839" y="99647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9" name="object 16879"/>
          <p:cNvSpPr/>
          <p:nvPr/>
        </p:nvSpPr>
        <p:spPr>
          <a:xfrm>
            <a:off x="13559947" y="99607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0" name="object 16880"/>
          <p:cNvSpPr/>
          <p:nvPr/>
        </p:nvSpPr>
        <p:spPr>
          <a:xfrm>
            <a:off x="13575696" y="99571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1" name="object 16881"/>
          <p:cNvSpPr/>
          <p:nvPr/>
        </p:nvSpPr>
        <p:spPr>
          <a:xfrm>
            <a:off x="13591802" y="9953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2" name="object 16882"/>
          <p:cNvSpPr/>
          <p:nvPr/>
        </p:nvSpPr>
        <p:spPr>
          <a:xfrm>
            <a:off x="13507688" y="99897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3" name="object 16883"/>
          <p:cNvSpPr/>
          <p:nvPr/>
        </p:nvSpPr>
        <p:spPr>
          <a:xfrm>
            <a:off x="13523796" y="9986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4" name="object 16884"/>
          <p:cNvSpPr/>
          <p:nvPr/>
        </p:nvSpPr>
        <p:spPr>
          <a:xfrm>
            <a:off x="13539544" y="99822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5" name="object 16885"/>
          <p:cNvSpPr/>
          <p:nvPr/>
        </p:nvSpPr>
        <p:spPr>
          <a:xfrm>
            <a:off x="13555651" y="99786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6" name="object 16886"/>
          <p:cNvSpPr/>
          <p:nvPr/>
        </p:nvSpPr>
        <p:spPr>
          <a:xfrm>
            <a:off x="13571401" y="9975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7" name="object 16887"/>
          <p:cNvSpPr/>
          <p:nvPr/>
        </p:nvSpPr>
        <p:spPr>
          <a:xfrm>
            <a:off x="13587508" y="99715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8" name="object 16888"/>
          <p:cNvSpPr/>
          <p:nvPr/>
        </p:nvSpPr>
        <p:spPr>
          <a:xfrm>
            <a:off x="13603258" y="99675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9" name="object 16889"/>
          <p:cNvSpPr/>
          <p:nvPr/>
        </p:nvSpPr>
        <p:spPr>
          <a:xfrm>
            <a:off x="13519500" y="1000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0" name="object 16890"/>
          <p:cNvSpPr/>
          <p:nvPr/>
        </p:nvSpPr>
        <p:spPr>
          <a:xfrm>
            <a:off x="13535249" y="100001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1" name="object 16891"/>
          <p:cNvSpPr/>
          <p:nvPr/>
        </p:nvSpPr>
        <p:spPr>
          <a:xfrm>
            <a:off x="13551357" y="99965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2" name="object 16892"/>
          <p:cNvSpPr/>
          <p:nvPr/>
        </p:nvSpPr>
        <p:spPr>
          <a:xfrm>
            <a:off x="13567105" y="99929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3" name="object 16893"/>
          <p:cNvSpPr/>
          <p:nvPr/>
        </p:nvSpPr>
        <p:spPr>
          <a:xfrm>
            <a:off x="13583212" y="9989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4" name="object 16894"/>
          <p:cNvSpPr/>
          <p:nvPr/>
        </p:nvSpPr>
        <p:spPr>
          <a:xfrm>
            <a:off x="13598962" y="99854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5" name="object 16895"/>
          <p:cNvSpPr/>
          <p:nvPr/>
        </p:nvSpPr>
        <p:spPr>
          <a:xfrm>
            <a:off x="13515204" y="10021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6" name="object 16896"/>
          <p:cNvSpPr/>
          <p:nvPr/>
        </p:nvSpPr>
        <p:spPr>
          <a:xfrm>
            <a:off x="13530953" y="100180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7" name="object 16897"/>
          <p:cNvSpPr/>
          <p:nvPr/>
        </p:nvSpPr>
        <p:spPr>
          <a:xfrm>
            <a:off x="13547061" y="100141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8" name="object 16898"/>
          <p:cNvSpPr/>
          <p:nvPr/>
        </p:nvSpPr>
        <p:spPr>
          <a:xfrm>
            <a:off x="13562810" y="10010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9" name="object 16899"/>
          <p:cNvSpPr/>
          <p:nvPr/>
        </p:nvSpPr>
        <p:spPr>
          <a:xfrm>
            <a:off x="13578918" y="100069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0" name="object 16900"/>
          <p:cNvSpPr/>
          <p:nvPr/>
        </p:nvSpPr>
        <p:spPr>
          <a:xfrm>
            <a:off x="13594666" y="100033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1" name="object 16901"/>
          <p:cNvSpPr/>
          <p:nvPr/>
        </p:nvSpPr>
        <p:spPr>
          <a:xfrm>
            <a:off x="13610773" y="99997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2" name="object 16902"/>
          <p:cNvSpPr/>
          <p:nvPr/>
        </p:nvSpPr>
        <p:spPr>
          <a:xfrm>
            <a:off x="13486212" y="9907801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0" y="24339"/>
                </a:moveTo>
                <a:lnTo>
                  <a:pt x="107023" y="0"/>
                </a:lnTo>
                <a:lnTo>
                  <a:pt x="131720" y="107023"/>
                </a:lnTo>
                <a:lnTo>
                  <a:pt x="24697" y="131720"/>
                </a:lnTo>
                <a:lnTo>
                  <a:pt x="0" y="2433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3" name="object 16903"/>
          <p:cNvSpPr/>
          <p:nvPr/>
        </p:nvSpPr>
        <p:spPr>
          <a:xfrm>
            <a:off x="13486212" y="9907801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131720" y="107023"/>
                </a:moveTo>
                <a:lnTo>
                  <a:pt x="107023" y="0"/>
                </a:lnTo>
                <a:lnTo>
                  <a:pt x="0" y="24339"/>
                </a:lnTo>
                <a:lnTo>
                  <a:pt x="24697" y="131720"/>
                </a:lnTo>
                <a:lnTo>
                  <a:pt x="131720" y="10702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4" name="object 16904"/>
          <p:cNvSpPr/>
          <p:nvPr/>
        </p:nvSpPr>
        <p:spPr>
          <a:xfrm>
            <a:off x="16636232" y="9281591"/>
            <a:ext cx="3217133" cy="162431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5" name="object 16905"/>
          <p:cNvSpPr txBox="1"/>
          <p:nvPr/>
        </p:nvSpPr>
        <p:spPr>
          <a:xfrm rot="840000">
            <a:off x="18584720" y="1015418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06" name="object 16906"/>
          <p:cNvSpPr txBox="1"/>
          <p:nvPr/>
        </p:nvSpPr>
        <p:spPr>
          <a:xfrm rot="1260000">
            <a:off x="18585523" y="1035480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07" name="object 16907"/>
          <p:cNvSpPr txBox="1"/>
          <p:nvPr/>
        </p:nvSpPr>
        <p:spPr>
          <a:xfrm rot="1560000">
            <a:off x="18750470" y="1026574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08" name="object 16908"/>
          <p:cNvSpPr txBox="1"/>
          <p:nvPr/>
        </p:nvSpPr>
        <p:spPr>
          <a:xfrm rot="1080000">
            <a:off x="19280817" y="960618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09" name="object 16909"/>
          <p:cNvSpPr txBox="1"/>
          <p:nvPr/>
        </p:nvSpPr>
        <p:spPr>
          <a:xfrm rot="1080000">
            <a:off x="19000558" y="980265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0" name="object 16910"/>
          <p:cNvSpPr txBox="1"/>
          <p:nvPr/>
        </p:nvSpPr>
        <p:spPr>
          <a:xfrm rot="660000">
            <a:off x="17960102" y="108231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1" name="object 16911"/>
          <p:cNvSpPr txBox="1"/>
          <p:nvPr/>
        </p:nvSpPr>
        <p:spPr>
          <a:xfrm rot="1260000">
            <a:off x="18324519" y="1016720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2" name="object 16912"/>
          <p:cNvSpPr txBox="1"/>
          <p:nvPr/>
        </p:nvSpPr>
        <p:spPr>
          <a:xfrm rot="1260000">
            <a:off x="18077542" y="101349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3" name="object 16913"/>
          <p:cNvSpPr txBox="1"/>
          <p:nvPr/>
        </p:nvSpPr>
        <p:spPr>
          <a:xfrm rot="840000">
            <a:off x="18207813" y="99634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4" name="object 16914"/>
          <p:cNvSpPr txBox="1"/>
          <p:nvPr/>
        </p:nvSpPr>
        <p:spPr>
          <a:xfrm>
            <a:off x="17936979" y="9730981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5" name="object 16915"/>
          <p:cNvSpPr txBox="1"/>
          <p:nvPr/>
        </p:nvSpPr>
        <p:spPr>
          <a:xfrm rot="1260000">
            <a:off x="18705721" y="93962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6" name="object 16916"/>
          <p:cNvSpPr txBox="1"/>
          <p:nvPr/>
        </p:nvSpPr>
        <p:spPr>
          <a:xfrm rot="660000">
            <a:off x="18464508" y="9318397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28j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7" name="object 16917"/>
          <p:cNvSpPr txBox="1"/>
          <p:nvPr/>
        </p:nvSpPr>
        <p:spPr>
          <a:xfrm rot="1260000">
            <a:off x="18757979" y="964891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8" name="object 16918"/>
          <p:cNvSpPr txBox="1"/>
          <p:nvPr/>
        </p:nvSpPr>
        <p:spPr>
          <a:xfrm rot="1560000">
            <a:off x="18184577" y="1007565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19" name="object 16919"/>
          <p:cNvSpPr txBox="1"/>
          <p:nvPr/>
        </p:nvSpPr>
        <p:spPr>
          <a:xfrm rot="900000">
            <a:off x="18190693" y="10662215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0" name="object 16920"/>
          <p:cNvSpPr txBox="1"/>
          <p:nvPr/>
        </p:nvSpPr>
        <p:spPr>
          <a:xfrm rot="1560000">
            <a:off x="18144840" y="98788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1" name="object 16921"/>
          <p:cNvSpPr txBox="1"/>
          <p:nvPr/>
        </p:nvSpPr>
        <p:spPr>
          <a:xfrm>
            <a:off x="18831462" y="9742792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2" name="object 16922"/>
          <p:cNvSpPr txBox="1"/>
          <p:nvPr/>
        </p:nvSpPr>
        <p:spPr>
          <a:xfrm rot="1560000">
            <a:off x="18127308" y="99374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3" name="object 16923"/>
          <p:cNvSpPr txBox="1"/>
          <p:nvPr/>
        </p:nvSpPr>
        <p:spPr>
          <a:xfrm rot="840000">
            <a:off x="19277331" y="101065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91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4" name="object 16924"/>
          <p:cNvSpPr txBox="1"/>
          <p:nvPr/>
        </p:nvSpPr>
        <p:spPr>
          <a:xfrm rot="840000">
            <a:off x="18072155" y="97164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5" name="object 16925"/>
          <p:cNvSpPr txBox="1"/>
          <p:nvPr/>
        </p:nvSpPr>
        <p:spPr>
          <a:xfrm rot="840000">
            <a:off x="18110813" y="972752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6" name="object 16926"/>
          <p:cNvSpPr txBox="1"/>
          <p:nvPr/>
        </p:nvSpPr>
        <p:spPr>
          <a:xfrm rot="1560000">
            <a:off x="18242935" y="98461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7" name="object 16927"/>
          <p:cNvSpPr txBox="1"/>
          <p:nvPr/>
        </p:nvSpPr>
        <p:spPr>
          <a:xfrm>
            <a:off x="19064837" y="10587165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8" name="object 16928"/>
          <p:cNvSpPr txBox="1"/>
          <p:nvPr/>
        </p:nvSpPr>
        <p:spPr>
          <a:xfrm>
            <a:off x="19247028" y="10332672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29" name="object 16929"/>
          <p:cNvSpPr txBox="1"/>
          <p:nvPr/>
        </p:nvSpPr>
        <p:spPr>
          <a:xfrm rot="660000">
            <a:off x="18985232" y="95889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0" name="object 16930"/>
          <p:cNvSpPr txBox="1"/>
          <p:nvPr/>
        </p:nvSpPr>
        <p:spPr>
          <a:xfrm rot="1260000">
            <a:off x="18521383" y="94520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1" name="object 16931"/>
          <p:cNvSpPr txBox="1"/>
          <p:nvPr/>
        </p:nvSpPr>
        <p:spPr>
          <a:xfrm>
            <a:off x="18850075" y="9748162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2" name="object 16932"/>
          <p:cNvSpPr txBox="1"/>
          <p:nvPr/>
        </p:nvSpPr>
        <p:spPr>
          <a:xfrm rot="840000">
            <a:off x="18058554" y="98993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3" name="object 16933"/>
          <p:cNvSpPr txBox="1"/>
          <p:nvPr/>
        </p:nvSpPr>
        <p:spPr>
          <a:xfrm rot="840000">
            <a:off x="19284132" y="103320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4" name="object 16934"/>
          <p:cNvSpPr txBox="1"/>
          <p:nvPr/>
        </p:nvSpPr>
        <p:spPr>
          <a:xfrm>
            <a:off x="19021527" y="10770786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94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5" name="object 16935"/>
          <p:cNvSpPr txBox="1"/>
          <p:nvPr/>
        </p:nvSpPr>
        <p:spPr>
          <a:xfrm rot="1260000">
            <a:off x="17972305" y="105988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6" name="object 16936"/>
          <p:cNvSpPr txBox="1"/>
          <p:nvPr/>
        </p:nvSpPr>
        <p:spPr>
          <a:xfrm rot="840000">
            <a:off x="17738200" y="107916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7" name="object 16937"/>
          <p:cNvSpPr txBox="1"/>
          <p:nvPr/>
        </p:nvSpPr>
        <p:spPr>
          <a:xfrm rot="840000">
            <a:off x="17945088" y="102927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8" name="object 16938"/>
          <p:cNvSpPr txBox="1"/>
          <p:nvPr/>
        </p:nvSpPr>
        <p:spPr>
          <a:xfrm rot="840000">
            <a:off x="18423652" y="99297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39" name="object 16939"/>
          <p:cNvSpPr txBox="1"/>
          <p:nvPr/>
        </p:nvSpPr>
        <p:spPr>
          <a:xfrm>
            <a:off x="18358987" y="10008024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0" name="object 16940"/>
          <p:cNvSpPr txBox="1"/>
          <p:nvPr/>
        </p:nvSpPr>
        <p:spPr>
          <a:xfrm rot="1080000">
            <a:off x="17932470" y="978479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1" name="object 16941"/>
          <p:cNvSpPr txBox="1"/>
          <p:nvPr/>
        </p:nvSpPr>
        <p:spPr>
          <a:xfrm rot="1560000">
            <a:off x="18464490" y="101192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2" name="object 16942"/>
          <p:cNvSpPr txBox="1"/>
          <p:nvPr/>
        </p:nvSpPr>
        <p:spPr>
          <a:xfrm rot="1080000">
            <a:off x="18265003" y="1039824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3" name="object 16943"/>
          <p:cNvSpPr txBox="1"/>
          <p:nvPr/>
        </p:nvSpPr>
        <p:spPr>
          <a:xfrm rot="20040000">
            <a:off x="17713725" y="1053109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4" name="object 16944"/>
          <p:cNvSpPr txBox="1"/>
          <p:nvPr/>
        </p:nvSpPr>
        <p:spPr>
          <a:xfrm rot="1260000">
            <a:off x="18972379" y="95075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5" name="object 16945"/>
          <p:cNvSpPr txBox="1"/>
          <p:nvPr/>
        </p:nvSpPr>
        <p:spPr>
          <a:xfrm rot="660000">
            <a:off x="19280172" y="100392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6" name="object 16946"/>
          <p:cNvSpPr txBox="1"/>
          <p:nvPr/>
        </p:nvSpPr>
        <p:spPr>
          <a:xfrm rot="1080000">
            <a:off x="18297316" y="998313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7" name="object 16947"/>
          <p:cNvSpPr txBox="1"/>
          <p:nvPr/>
        </p:nvSpPr>
        <p:spPr>
          <a:xfrm rot="1560000">
            <a:off x="18387815" y="1000960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8" name="object 16948"/>
          <p:cNvSpPr txBox="1"/>
          <p:nvPr/>
        </p:nvSpPr>
        <p:spPr>
          <a:xfrm>
            <a:off x="18346818" y="9804716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49" name="object 16949"/>
          <p:cNvSpPr txBox="1"/>
          <p:nvPr/>
        </p:nvSpPr>
        <p:spPr>
          <a:xfrm rot="660000">
            <a:off x="19011720" y="107647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0" name="object 16950"/>
          <p:cNvSpPr txBox="1"/>
          <p:nvPr/>
        </p:nvSpPr>
        <p:spPr>
          <a:xfrm>
            <a:off x="19102421" y="10503050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1" name="object 16951"/>
          <p:cNvSpPr txBox="1"/>
          <p:nvPr/>
        </p:nvSpPr>
        <p:spPr>
          <a:xfrm rot="660000">
            <a:off x="19062189" y="95893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2" name="object 16952"/>
          <p:cNvSpPr txBox="1"/>
          <p:nvPr/>
        </p:nvSpPr>
        <p:spPr>
          <a:xfrm rot="1260000">
            <a:off x="18039601" y="98940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3" name="object 16953"/>
          <p:cNvSpPr txBox="1"/>
          <p:nvPr/>
        </p:nvSpPr>
        <p:spPr>
          <a:xfrm rot="840000">
            <a:off x="18731835" y="103295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4" name="object 16954"/>
          <p:cNvSpPr txBox="1"/>
          <p:nvPr/>
        </p:nvSpPr>
        <p:spPr>
          <a:xfrm rot="540000">
            <a:off x="18185304" y="1067997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5" name="object 16955"/>
          <p:cNvSpPr txBox="1"/>
          <p:nvPr/>
        </p:nvSpPr>
        <p:spPr>
          <a:xfrm rot="1260000">
            <a:off x="17906090" y="101843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77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6" name="object 16956"/>
          <p:cNvSpPr txBox="1"/>
          <p:nvPr/>
        </p:nvSpPr>
        <p:spPr>
          <a:xfrm rot="1560000">
            <a:off x="19029679" y="97011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7" name="object 16957"/>
          <p:cNvSpPr txBox="1"/>
          <p:nvPr/>
        </p:nvSpPr>
        <p:spPr>
          <a:xfrm rot="660000">
            <a:off x="18433652" y="107007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8" name="object 16958"/>
          <p:cNvSpPr txBox="1"/>
          <p:nvPr/>
        </p:nvSpPr>
        <p:spPr>
          <a:xfrm rot="1080000">
            <a:off x="18435838" y="1031601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59" name="object 16959"/>
          <p:cNvSpPr txBox="1"/>
          <p:nvPr/>
        </p:nvSpPr>
        <p:spPr>
          <a:xfrm>
            <a:off x="19206939" y="10252852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0" name="object 16960"/>
          <p:cNvSpPr txBox="1"/>
          <p:nvPr/>
        </p:nvSpPr>
        <p:spPr>
          <a:xfrm rot="1260000">
            <a:off x="18036022" y="97058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1" name="object 16961"/>
          <p:cNvSpPr txBox="1"/>
          <p:nvPr/>
        </p:nvSpPr>
        <p:spPr>
          <a:xfrm rot="660000">
            <a:off x="18066051" y="1056935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2" name="object 16962"/>
          <p:cNvSpPr txBox="1"/>
          <p:nvPr/>
        </p:nvSpPr>
        <p:spPr>
          <a:xfrm rot="1980000">
            <a:off x="17646290" y="10600783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2-4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3" name="object 16963"/>
          <p:cNvSpPr txBox="1"/>
          <p:nvPr/>
        </p:nvSpPr>
        <p:spPr>
          <a:xfrm rot="1560000">
            <a:off x="18742600" y="96801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4" name="object 16964"/>
          <p:cNvSpPr txBox="1"/>
          <p:nvPr/>
        </p:nvSpPr>
        <p:spPr>
          <a:xfrm rot="840000">
            <a:off x="17797260" y="100077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5" name="object 16965"/>
          <p:cNvSpPr txBox="1"/>
          <p:nvPr/>
        </p:nvSpPr>
        <p:spPr>
          <a:xfrm rot="840000">
            <a:off x="18286920" y="95102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6" name="object 16966"/>
          <p:cNvSpPr txBox="1"/>
          <p:nvPr/>
        </p:nvSpPr>
        <p:spPr>
          <a:xfrm rot="1560000">
            <a:off x="18783758" y="95967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7" name="object 16967"/>
          <p:cNvSpPr txBox="1"/>
          <p:nvPr/>
        </p:nvSpPr>
        <p:spPr>
          <a:xfrm rot="1560000">
            <a:off x="18819199" y="95251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8" name="object 16968"/>
          <p:cNvSpPr txBox="1"/>
          <p:nvPr/>
        </p:nvSpPr>
        <p:spPr>
          <a:xfrm rot="1560000">
            <a:off x="18810609" y="95423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69" name="object 16969"/>
          <p:cNvSpPr txBox="1"/>
          <p:nvPr/>
        </p:nvSpPr>
        <p:spPr>
          <a:xfrm rot="1560000">
            <a:off x="17955428" y="970714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0" name="object 16970"/>
          <p:cNvSpPr txBox="1"/>
          <p:nvPr/>
        </p:nvSpPr>
        <p:spPr>
          <a:xfrm>
            <a:off x="18252323" y="9591027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1" name="object 16971"/>
          <p:cNvSpPr txBox="1"/>
          <p:nvPr/>
        </p:nvSpPr>
        <p:spPr>
          <a:xfrm rot="660000">
            <a:off x="18339872" y="106824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2" name="object 16972"/>
          <p:cNvSpPr txBox="1"/>
          <p:nvPr/>
        </p:nvSpPr>
        <p:spPr>
          <a:xfrm rot="840000">
            <a:off x="18285465" y="9662727"/>
            <a:ext cx="400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16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3" name="object 16973"/>
          <p:cNvSpPr txBox="1"/>
          <p:nvPr/>
        </p:nvSpPr>
        <p:spPr>
          <a:xfrm rot="20520000">
            <a:off x="18291324" y="1074815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4" name="object 16974"/>
          <p:cNvSpPr txBox="1"/>
          <p:nvPr/>
        </p:nvSpPr>
        <p:spPr>
          <a:xfrm rot="480000">
            <a:off x="18220737" y="1059511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5" name="object 16975"/>
          <p:cNvSpPr txBox="1"/>
          <p:nvPr/>
        </p:nvSpPr>
        <p:spPr>
          <a:xfrm rot="660000">
            <a:off x="19103352" y="105868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6" name="object 16976"/>
          <p:cNvSpPr txBox="1"/>
          <p:nvPr/>
        </p:nvSpPr>
        <p:spPr>
          <a:xfrm rot="660000">
            <a:off x="17975494" y="102046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7" name="object 16977"/>
          <p:cNvSpPr txBox="1"/>
          <p:nvPr/>
        </p:nvSpPr>
        <p:spPr>
          <a:xfrm rot="1080000">
            <a:off x="18925853" y="96670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8" name="object 16978"/>
          <p:cNvSpPr txBox="1"/>
          <p:nvPr/>
        </p:nvSpPr>
        <p:spPr>
          <a:xfrm rot="20760000">
            <a:off x="18347524" y="1081491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79" name="object 16979"/>
          <p:cNvSpPr txBox="1"/>
          <p:nvPr/>
        </p:nvSpPr>
        <p:spPr>
          <a:xfrm rot="840000">
            <a:off x="18083252" y="105110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0" name="object 16980"/>
          <p:cNvSpPr txBox="1"/>
          <p:nvPr/>
        </p:nvSpPr>
        <p:spPr>
          <a:xfrm rot="840000">
            <a:off x="18206385" y="94980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1" name="object 16981"/>
          <p:cNvSpPr txBox="1"/>
          <p:nvPr/>
        </p:nvSpPr>
        <p:spPr>
          <a:xfrm rot="1560000">
            <a:off x="17770376" y="1040333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2" name="object 16982"/>
          <p:cNvSpPr txBox="1"/>
          <p:nvPr/>
        </p:nvSpPr>
        <p:spPr>
          <a:xfrm rot="1260000">
            <a:off x="18267606" y="96521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3" name="object 16983"/>
          <p:cNvSpPr txBox="1"/>
          <p:nvPr/>
        </p:nvSpPr>
        <p:spPr>
          <a:xfrm rot="2280000">
            <a:off x="18038807" y="10644350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57-59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4" name="object 16984"/>
          <p:cNvSpPr txBox="1"/>
          <p:nvPr/>
        </p:nvSpPr>
        <p:spPr>
          <a:xfrm>
            <a:off x="17999619" y="10725329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5" name="object 16985"/>
          <p:cNvSpPr txBox="1"/>
          <p:nvPr/>
        </p:nvSpPr>
        <p:spPr>
          <a:xfrm rot="840000">
            <a:off x="17920720" y="10193919"/>
            <a:ext cx="400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79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81</a:t>
            </a:r>
            <a:r>
              <a:rPr sz="100" spc="7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83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6" name="object 16986"/>
          <p:cNvSpPr txBox="1"/>
          <p:nvPr/>
        </p:nvSpPr>
        <p:spPr>
          <a:xfrm rot="840000">
            <a:off x="18557517" y="104913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7" name="object 16987"/>
          <p:cNvSpPr txBox="1"/>
          <p:nvPr/>
        </p:nvSpPr>
        <p:spPr>
          <a:xfrm rot="840000">
            <a:off x="18609776" y="105067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8" name="object 16988"/>
          <p:cNvSpPr txBox="1"/>
          <p:nvPr/>
        </p:nvSpPr>
        <p:spPr>
          <a:xfrm rot="1260000">
            <a:off x="18503124" y="93708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89" name="object 16989"/>
          <p:cNvSpPr txBox="1"/>
          <p:nvPr/>
        </p:nvSpPr>
        <p:spPr>
          <a:xfrm rot="1260000">
            <a:off x="17789756" y="108984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0" name="object 16990"/>
          <p:cNvSpPr txBox="1"/>
          <p:nvPr/>
        </p:nvSpPr>
        <p:spPr>
          <a:xfrm rot="660000">
            <a:off x="18027036" y="989034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1" name="object 16991"/>
          <p:cNvSpPr txBox="1"/>
          <p:nvPr/>
        </p:nvSpPr>
        <p:spPr>
          <a:xfrm rot="660000">
            <a:off x="18172001" y="974538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2" name="object 16992"/>
          <p:cNvSpPr txBox="1"/>
          <p:nvPr/>
        </p:nvSpPr>
        <p:spPr>
          <a:xfrm rot="1560000">
            <a:off x="18270125" y="93025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3" name="object 16993"/>
          <p:cNvSpPr txBox="1"/>
          <p:nvPr/>
        </p:nvSpPr>
        <p:spPr>
          <a:xfrm rot="1560000">
            <a:off x="17823707" y="1041872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4" name="object 16994"/>
          <p:cNvSpPr txBox="1"/>
          <p:nvPr/>
        </p:nvSpPr>
        <p:spPr>
          <a:xfrm rot="1260000">
            <a:off x="18049976" y="93164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5" name="object 16995"/>
          <p:cNvSpPr txBox="1"/>
          <p:nvPr/>
        </p:nvSpPr>
        <p:spPr>
          <a:xfrm rot="660000">
            <a:off x="18987379" y="95116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6" name="object 16996"/>
          <p:cNvSpPr txBox="1"/>
          <p:nvPr/>
        </p:nvSpPr>
        <p:spPr>
          <a:xfrm>
            <a:off x="18811777" y="9737066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7" name="object 16997"/>
          <p:cNvSpPr txBox="1"/>
          <p:nvPr/>
        </p:nvSpPr>
        <p:spPr>
          <a:xfrm rot="2700000">
            <a:off x="17746267" y="106659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8" name="object 16998"/>
          <p:cNvSpPr txBox="1"/>
          <p:nvPr/>
        </p:nvSpPr>
        <p:spPr>
          <a:xfrm rot="840000">
            <a:off x="18097210" y="94272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6999" name="object 16999"/>
          <p:cNvSpPr txBox="1"/>
          <p:nvPr/>
        </p:nvSpPr>
        <p:spPr>
          <a:xfrm rot="840000">
            <a:off x="18229292" y="94200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0" name="object 17000"/>
          <p:cNvSpPr txBox="1"/>
          <p:nvPr/>
        </p:nvSpPr>
        <p:spPr>
          <a:xfrm rot="1560000">
            <a:off x="19116574" y="9777661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1" name="object 17001"/>
          <p:cNvSpPr txBox="1"/>
          <p:nvPr/>
        </p:nvSpPr>
        <p:spPr>
          <a:xfrm rot="840000">
            <a:off x="18728969" y="98900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3b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2" name="object 17002"/>
          <p:cNvSpPr txBox="1"/>
          <p:nvPr/>
        </p:nvSpPr>
        <p:spPr>
          <a:xfrm rot="840000">
            <a:off x="18463022" y="103188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3" name="object 17003"/>
          <p:cNvSpPr txBox="1"/>
          <p:nvPr/>
        </p:nvSpPr>
        <p:spPr>
          <a:xfrm rot="1260000">
            <a:off x="18498113" y="103293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4" name="object 17004"/>
          <p:cNvSpPr txBox="1"/>
          <p:nvPr/>
        </p:nvSpPr>
        <p:spPr>
          <a:xfrm rot="1560000">
            <a:off x="17946908" y="998366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5" name="object 17005"/>
          <p:cNvSpPr txBox="1"/>
          <p:nvPr/>
        </p:nvSpPr>
        <p:spPr>
          <a:xfrm rot="1260000">
            <a:off x="17828776" y="108172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6" name="object 17006"/>
          <p:cNvSpPr txBox="1"/>
          <p:nvPr/>
        </p:nvSpPr>
        <p:spPr>
          <a:xfrm rot="1080000">
            <a:off x="19093431" y="987511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2A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7" name="object 17007"/>
          <p:cNvSpPr txBox="1"/>
          <p:nvPr/>
        </p:nvSpPr>
        <p:spPr>
          <a:xfrm rot="1800000">
            <a:off x="18440132" y="94543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8" name="object 17008"/>
          <p:cNvSpPr txBox="1"/>
          <p:nvPr/>
        </p:nvSpPr>
        <p:spPr>
          <a:xfrm rot="840000">
            <a:off x="18767983" y="102050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09" name="object 17009"/>
          <p:cNvSpPr txBox="1"/>
          <p:nvPr/>
        </p:nvSpPr>
        <p:spPr>
          <a:xfrm rot="1560000">
            <a:off x="18448377" y="94356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0" name="object 17010"/>
          <p:cNvSpPr txBox="1"/>
          <p:nvPr/>
        </p:nvSpPr>
        <p:spPr>
          <a:xfrm rot="19620000">
            <a:off x="19307597" y="93880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1" name="object 17011"/>
          <p:cNvSpPr txBox="1"/>
          <p:nvPr/>
        </p:nvSpPr>
        <p:spPr>
          <a:xfrm rot="18900000">
            <a:off x="19402258" y="98986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2" name="object 17012"/>
          <p:cNvSpPr txBox="1"/>
          <p:nvPr/>
        </p:nvSpPr>
        <p:spPr>
          <a:xfrm rot="660000">
            <a:off x="18693872" y="946190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3" name="object 17013"/>
          <p:cNvSpPr txBox="1"/>
          <p:nvPr/>
        </p:nvSpPr>
        <p:spPr>
          <a:xfrm rot="1260000">
            <a:off x="17754321" y="1079648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4" name="object 17014"/>
          <p:cNvSpPr txBox="1"/>
          <p:nvPr/>
        </p:nvSpPr>
        <p:spPr>
          <a:xfrm rot="1080000">
            <a:off x="18795325" y="9953728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1-3A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5" name="object 17015"/>
          <p:cNvSpPr txBox="1"/>
          <p:nvPr/>
        </p:nvSpPr>
        <p:spPr>
          <a:xfrm rot="1560000">
            <a:off x="18092243" y="97223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6" name="object 17016"/>
          <p:cNvSpPr txBox="1"/>
          <p:nvPr/>
        </p:nvSpPr>
        <p:spPr>
          <a:xfrm rot="660000">
            <a:off x="17880997" y="108270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7" name="object 17017"/>
          <p:cNvSpPr txBox="1"/>
          <p:nvPr/>
        </p:nvSpPr>
        <p:spPr>
          <a:xfrm rot="1260000">
            <a:off x="17839152" y="993779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8" name="object 17018"/>
          <p:cNvSpPr txBox="1"/>
          <p:nvPr/>
        </p:nvSpPr>
        <p:spPr>
          <a:xfrm>
            <a:off x="17942707" y="10719244"/>
            <a:ext cx="654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52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54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19" name="object 17019"/>
          <p:cNvSpPr txBox="1"/>
          <p:nvPr/>
        </p:nvSpPr>
        <p:spPr>
          <a:xfrm rot="1560000">
            <a:off x="17682206" y="10638929"/>
            <a:ext cx="3687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r>
              <a:rPr sz="100" spc="7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</a:t>
            </a:r>
            <a:r>
              <a:rPr sz="100" spc="6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0" name="object 17020"/>
          <p:cNvSpPr txBox="1"/>
          <p:nvPr/>
        </p:nvSpPr>
        <p:spPr>
          <a:xfrm rot="1560000">
            <a:off x="17732152" y="106572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1" name="object 17021"/>
          <p:cNvSpPr txBox="1"/>
          <p:nvPr/>
        </p:nvSpPr>
        <p:spPr>
          <a:xfrm>
            <a:off x="19119243" y="10689177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2" name="object 17022"/>
          <p:cNvSpPr txBox="1"/>
          <p:nvPr/>
        </p:nvSpPr>
        <p:spPr>
          <a:xfrm rot="840000">
            <a:off x="18514574" y="10336199"/>
            <a:ext cx="1788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52        50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3" name="object 17023"/>
          <p:cNvSpPr txBox="1"/>
          <p:nvPr/>
        </p:nvSpPr>
        <p:spPr>
          <a:xfrm rot="840000">
            <a:off x="17933967" y="10453752"/>
            <a:ext cx="2357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r>
              <a:rPr sz="100" spc="5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4" name="object 17024"/>
          <p:cNvSpPr txBox="1"/>
          <p:nvPr/>
        </p:nvSpPr>
        <p:spPr>
          <a:xfrm rot="840000">
            <a:off x="18004146" y="104713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5" name="object 17025"/>
          <p:cNvSpPr txBox="1"/>
          <p:nvPr/>
        </p:nvSpPr>
        <p:spPr>
          <a:xfrm rot="1260000">
            <a:off x="19066878" y="95741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6" name="object 17026"/>
          <p:cNvSpPr txBox="1"/>
          <p:nvPr/>
        </p:nvSpPr>
        <p:spPr>
          <a:xfrm rot="1080000">
            <a:off x="18180323" y="1069700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7" name="object 17027"/>
          <p:cNvSpPr txBox="1"/>
          <p:nvPr/>
        </p:nvSpPr>
        <p:spPr>
          <a:xfrm rot="840000">
            <a:off x="18611565" y="97468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2a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8" name="object 17028"/>
          <p:cNvSpPr txBox="1"/>
          <p:nvPr/>
        </p:nvSpPr>
        <p:spPr>
          <a:xfrm rot="840000">
            <a:off x="18630197" y="9758997"/>
            <a:ext cx="21041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29" name="object 17029"/>
          <p:cNvSpPr txBox="1"/>
          <p:nvPr/>
        </p:nvSpPr>
        <p:spPr>
          <a:xfrm rot="660000">
            <a:off x="18288689" y="93076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0" name="object 17030"/>
          <p:cNvSpPr txBox="1"/>
          <p:nvPr/>
        </p:nvSpPr>
        <p:spPr>
          <a:xfrm rot="660000">
            <a:off x="18308732" y="93137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1" name="object 17031"/>
          <p:cNvSpPr txBox="1"/>
          <p:nvPr/>
        </p:nvSpPr>
        <p:spPr>
          <a:xfrm rot="1560000">
            <a:off x="18250451" y="102237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2" name="object 17032"/>
          <p:cNvSpPr txBox="1"/>
          <p:nvPr/>
        </p:nvSpPr>
        <p:spPr>
          <a:xfrm rot="1560000">
            <a:off x="18117573" y="953283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3" name="object 17033"/>
          <p:cNvSpPr txBox="1"/>
          <p:nvPr/>
        </p:nvSpPr>
        <p:spPr>
          <a:xfrm rot="1560000">
            <a:off x="18095739" y="952639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4" name="object 17034"/>
          <p:cNvSpPr txBox="1"/>
          <p:nvPr/>
        </p:nvSpPr>
        <p:spPr>
          <a:xfrm rot="840000">
            <a:off x="18014877" y="10006003"/>
            <a:ext cx="1977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31         29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5" name="object 17035"/>
          <p:cNvSpPr txBox="1"/>
          <p:nvPr/>
        </p:nvSpPr>
        <p:spPr>
          <a:xfrm rot="1260000">
            <a:off x="17818750" y="102556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6" name="object 17036"/>
          <p:cNvSpPr txBox="1"/>
          <p:nvPr/>
        </p:nvSpPr>
        <p:spPr>
          <a:xfrm rot="720000">
            <a:off x="18339306" y="9995424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8-8b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7" name="object 17037"/>
          <p:cNvSpPr txBox="1"/>
          <p:nvPr/>
        </p:nvSpPr>
        <p:spPr>
          <a:xfrm rot="840000">
            <a:off x="18241780" y="9769735"/>
            <a:ext cx="2293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r>
              <a:rPr sz="100" spc="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8" name="object 17038"/>
          <p:cNvSpPr txBox="1"/>
          <p:nvPr/>
        </p:nvSpPr>
        <p:spPr>
          <a:xfrm rot="660000">
            <a:off x="17962250" y="102976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39" name="object 17039"/>
          <p:cNvSpPr txBox="1"/>
          <p:nvPr/>
        </p:nvSpPr>
        <p:spPr>
          <a:xfrm>
            <a:off x="19216603" y="10421082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0" name="object 17040"/>
          <p:cNvSpPr txBox="1"/>
          <p:nvPr/>
        </p:nvSpPr>
        <p:spPr>
          <a:xfrm rot="840000">
            <a:off x="19069008" y="107716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1" name="object 17041"/>
          <p:cNvSpPr txBox="1"/>
          <p:nvPr/>
        </p:nvSpPr>
        <p:spPr>
          <a:xfrm rot="660000">
            <a:off x="17982295" y="108181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2" name="object 17042"/>
          <p:cNvSpPr txBox="1"/>
          <p:nvPr/>
        </p:nvSpPr>
        <p:spPr>
          <a:xfrm rot="1260000">
            <a:off x="18400759" y="95415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3" name="object 17043"/>
          <p:cNvSpPr txBox="1"/>
          <p:nvPr/>
        </p:nvSpPr>
        <p:spPr>
          <a:xfrm rot="840000">
            <a:off x="17835515" y="10265864"/>
            <a:ext cx="3878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86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88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90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4" name="object 17044"/>
          <p:cNvSpPr txBox="1"/>
          <p:nvPr/>
        </p:nvSpPr>
        <p:spPr>
          <a:xfrm rot="840000">
            <a:off x="17889608" y="1027660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5" name="object 17045"/>
          <p:cNvSpPr txBox="1"/>
          <p:nvPr/>
        </p:nvSpPr>
        <p:spPr>
          <a:xfrm rot="1560000">
            <a:off x="18532974" y="9657698"/>
            <a:ext cx="2008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6" name="object 17046"/>
          <p:cNvSpPr txBox="1"/>
          <p:nvPr/>
        </p:nvSpPr>
        <p:spPr>
          <a:xfrm rot="1260000">
            <a:off x="18506708" y="104764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7" name="object 17047"/>
          <p:cNvSpPr txBox="1"/>
          <p:nvPr/>
        </p:nvSpPr>
        <p:spPr>
          <a:xfrm rot="660000">
            <a:off x="18522420" y="104809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8" name="object 17048"/>
          <p:cNvSpPr txBox="1"/>
          <p:nvPr/>
        </p:nvSpPr>
        <p:spPr>
          <a:xfrm rot="660000">
            <a:off x="18538528" y="104855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49" name="object 17049"/>
          <p:cNvSpPr txBox="1"/>
          <p:nvPr/>
        </p:nvSpPr>
        <p:spPr>
          <a:xfrm rot="1560000">
            <a:off x="18406428" y="1023438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0" name="object 17050"/>
          <p:cNvSpPr txBox="1"/>
          <p:nvPr/>
        </p:nvSpPr>
        <p:spPr>
          <a:xfrm rot="660000">
            <a:off x="18082517" y="1011834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1" name="object 17051"/>
          <p:cNvSpPr txBox="1"/>
          <p:nvPr/>
        </p:nvSpPr>
        <p:spPr>
          <a:xfrm rot="20040000">
            <a:off x="19352441" y="101071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2" name="object 17052"/>
          <p:cNvSpPr txBox="1"/>
          <p:nvPr/>
        </p:nvSpPr>
        <p:spPr>
          <a:xfrm rot="840000">
            <a:off x="18717157" y="1046774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3" name="object 17053"/>
          <p:cNvSpPr txBox="1"/>
          <p:nvPr/>
        </p:nvSpPr>
        <p:spPr>
          <a:xfrm rot="1260000">
            <a:off x="18121569" y="99570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4" name="object 17054"/>
          <p:cNvSpPr txBox="1"/>
          <p:nvPr/>
        </p:nvSpPr>
        <p:spPr>
          <a:xfrm rot="1260000">
            <a:off x="18241541" y="1048905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5" name="object 17055"/>
          <p:cNvSpPr txBox="1"/>
          <p:nvPr/>
        </p:nvSpPr>
        <p:spPr>
          <a:xfrm rot="1140000">
            <a:off x="17774490" y="10678344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18-30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6" name="object 17056"/>
          <p:cNvSpPr txBox="1"/>
          <p:nvPr/>
        </p:nvSpPr>
        <p:spPr>
          <a:xfrm rot="840000">
            <a:off x="19184983" y="95603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7" name="object 17057"/>
          <p:cNvSpPr txBox="1"/>
          <p:nvPr/>
        </p:nvSpPr>
        <p:spPr>
          <a:xfrm rot="1260000">
            <a:off x="18020268" y="94119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8" name="object 17058"/>
          <p:cNvSpPr txBox="1"/>
          <p:nvPr/>
        </p:nvSpPr>
        <p:spPr>
          <a:xfrm rot="840000">
            <a:off x="18688163" y="94816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59" name="object 17059"/>
          <p:cNvSpPr txBox="1"/>
          <p:nvPr/>
        </p:nvSpPr>
        <p:spPr>
          <a:xfrm rot="660000">
            <a:off x="17605388" y="1073901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0" name="object 17060"/>
          <p:cNvSpPr txBox="1"/>
          <p:nvPr/>
        </p:nvSpPr>
        <p:spPr>
          <a:xfrm rot="1560000">
            <a:off x="18733288" y="96994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1" name="object 17061"/>
          <p:cNvSpPr txBox="1"/>
          <p:nvPr/>
        </p:nvSpPr>
        <p:spPr>
          <a:xfrm rot="840000">
            <a:off x="18213540" y="1021289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2" name="object 17062"/>
          <p:cNvSpPr txBox="1"/>
          <p:nvPr/>
        </p:nvSpPr>
        <p:spPr>
          <a:xfrm rot="840000">
            <a:off x="18359935" y="106134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3" name="object 17063"/>
          <p:cNvSpPr txBox="1"/>
          <p:nvPr/>
        </p:nvSpPr>
        <p:spPr>
          <a:xfrm>
            <a:off x="17931969" y="9748162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4" name="object 17064"/>
          <p:cNvSpPr txBox="1"/>
          <p:nvPr/>
        </p:nvSpPr>
        <p:spPr>
          <a:xfrm rot="660000">
            <a:off x="17781134" y="100617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5" name="object 17065"/>
          <p:cNvSpPr txBox="1"/>
          <p:nvPr/>
        </p:nvSpPr>
        <p:spPr>
          <a:xfrm>
            <a:off x="18399076" y="10220638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6" name="object 17066"/>
          <p:cNvSpPr txBox="1"/>
          <p:nvPr/>
        </p:nvSpPr>
        <p:spPr>
          <a:xfrm rot="1560000">
            <a:off x="18583319" y="106376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7" name="object 17067"/>
          <p:cNvSpPr txBox="1"/>
          <p:nvPr/>
        </p:nvSpPr>
        <p:spPr>
          <a:xfrm rot="1080000">
            <a:off x="18241178" y="10526234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8" name="object 17068"/>
          <p:cNvSpPr txBox="1"/>
          <p:nvPr/>
        </p:nvSpPr>
        <p:spPr>
          <a:xfrm rot="20940000">
            <a:off x="18565531" y="1067495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69" name="object 17069"/>
          <p:cNvSpPr txBox="1"/>
          <p:nvPr/>
        </p:nvSpPr>
        <p:spPr>
          <a:xfrm rot="20940000">
            <a:off x="18521600" y="10683018"/>
            <a:ext cx="2293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88</a:t>
            </a:r>
            <a:r>
              <a:rPr sz="100" spc="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86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0" name="object 17070"/>
          <p:cNvSpPr txBox="1"/>
          <p:nvPr/>
        </p:nvSpPr>
        <p:spPr>
          <a:xfrm rot="20940000">
            <a:off x="18467456" y="1069750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1" name="object 17071"/>
          <p:cNvSpPr txBox="1"/>
          <p:nvPr/>
        </p:nvSpPr>
        <p:spPr>
          <a:xfrm rot="1080000">
            <a:off x="18883875" y="9751091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2" name="object 17072"/>
          <p:cNvSpPr txBox="1"/>
          <p:nvPr/>
        </p:nvSpPr>
        <p:spPr>
          <a:xfrm rot="1080000">
            <a:off x="18804046" y="972788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3" name="object 17073"/>
          <p:cNvSpPr txBox="1"/>
          <p:nvPr/>
        </p:nvSpPr>
        <p:spPr>
          <a:xfrm rot="1260000">
            <a:off x="17703140" y="107817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4" name="object 17074"/>
          <p:cNvSpPr txBox="1"/>
          <p:nvPr/>
        </p:nvSpPr>
        <p:spPr>
          <a:xfrm rot="1260000">
            <a:off x="17666269" y="107710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5" name="object 17075"/>
          <p:cNvSpPr txBox="1"/>
          <p:nvPr/>
        </p:nvSpPr>
        <p:spPr>
          <a:xfrm rot="1560000">
            <a:off x="18383163" y="980808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6" name="object 17076"/>
          <p:cNvSpPr txBox="1"/>
          <p:nvPr/>
        </p:nvSpPr>
        <p:spPr>
          <a:xfrm rot="660000">
            <a:off x="18330925" y="93584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7" name="object 17077"/>
          <p:cNvSpPr txBox="1"/>
          <p:nvPr/>
        </p:nvSpPr>
        <p:spPr>
          <a:xfrm rot="1080000">
            <a:off x="18464170" y="1054558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1-5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8" name="object 17078"/>
          <p:cNvSpPr txBox="1"/>
          <p:nvPr/>
        </p:nvSpPr>
        <p:spPr>
          <a:xfrm rot="1260000">
            <a:off x="19047907" y="96378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79" name="object 17079"/>
          <p:cNvSpPr txBox="1"/>
          <p:nvPr/>
        </p:nvSpPr>
        <p:spPr>
          <a:xfrm rot="1260000">
            <a:off x="18762278" y="102255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0" name="object 17080"/>
          <p:cNvSpPr txBox="1"/>
          <p:nvPr/>
        </p:nvSpPr>
        <p:spPr>
          <a:xfrm rot="660000">
            <a:off x="18140502" y="101935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1" name="object 17081"/>
          <p:cNvSpPr txBox="1"/>
          <p:nvPr/>
        </p:nvSpPr>
        <p:spPr>
          <a:xfrm rot="1560000">
            <a:off x="17989158" y="1060713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2" name="object 17082"/>
          <p:cNvSpPr txBox="1"/>
          <p:nvPr/>
        </p:nvSpPr>
        <p:spPr>
          <a:xfrm rot="1260000">
            <a:off x="18252210" y="929708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3" name="object 17083"/>
          <p:cNvSpPr txBox="1"/>
          <p:nvPr/>
        </p:nvSpPr>
        <p:spPr>
          <a:xfrm rot="1560000">
            <a:off x="18385022" y="95766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4" name="object 17084"/>
          <p:cNvSpPr txBox="1"/>
          <p:nvPr/>
        </p:nvSpPr>
        <p:spPr>
          <a:xfrm rot="1560000">
            <a:off x="18678542" y="95150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5" name="object 17085"/>
          <p:cNvSpPr txBox="1"/>
          <p:nvPr/>
        </p:nvSpPr>
        <p:spPr>
          <a:xfrm rot="1560000">
            <a:off x="19201404" y="987716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6" name="object 17086"/>
          <p:cNvSpPr txBox="1"/>
          <p:nvPr/>
        </p:nvSpPr>
        <p:spPr>
          <a:xfrm rot="660000">
            <a:off x="18389985" y="105099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7" name="object 17087"/>
          <p:cNvSpPr txBox="1"/>
          <p:nvPr/>
        </p:nvSpPr>
        <p:spPr>
          <a:xfrm rot="660000">
            <a:off x="19071853" y="95567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8" name="object 17088"/>
          <p:cNvSpPr txBox="1"/>
          <p:nvPr/>
        </p:nvSpPr>
        <p:spPr>
          <a:xfrm rot="840000">
            <a:off x="19249769" y="1025294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89" name="object 17089"/>
          <p:cNvSpPr txBox="1"/>
          <p:nvPr/>
        </p:nvSpPr>
        <p:spPr>
          <a:xfrm rot="1080000">
            <a:off x="17923630" y="98603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0" name="object 17090"/>
          <p:cNvSpPr txBox="1"/>
          <p:nvPr/>
        </p:nvSpPr>
        <p:spPr>
          <a:xfrm rot="840000">
            <a:off x="18779795" y="101642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1" name="object 17091"/>
          <p:cNvSpPr txBox="1"/>
          <p:nvPr/>
        </p:nvSpPr>
        <p:spPr>
          <a:xfrm rot="660000">
            <a:off x="17840552" y="101824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2" name="object 17092"/>
          <p:cNvSpPr txBox="1"/>
          <p:nvPr/>
        </p:nvSpPr>
        <p:spPr>
          <a:xfrm rot="840000">
            <a:off x="18496291" y="9549604"/>
            <a:ext cx="400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19</a:t>
            </a:r>
            <a:r>
              <a:rPr sz="100" spc="7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3" name="object 17093"/>
          <p:cNvSpPr txBox="1"/>
          <p:nvPr/>
        </p:nvSpPr>
        <p:spPr>
          <a:xfrm rot="840000">
            <a:off x="18553530" y="9563564"/>
            <a:ext cx="2167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4" name="object 17094"/>
          <p:cNvSpPr txBox="1"/>
          <p:nvPr/>
        </p:nvSpPr>
        <p:spPr>
          <a:xfrm rot="1560000">
            <a:off x="18892934" y="948434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5" name="object 17095"/>
          <p:cNvSpPr txBox="1"/>
          <p:nvPr/>
        </p:nvSpPr>
        <p:spPr>
          <a:xfrm rot="20940000">
            <a:off x="18027553" y="108929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6" name="object 17096"/>
          <p:cNvSpPr txBox="1"/>
          <p:nvPr/>
        </p:nvSpPr>
        <p:spPr>
          <a:xfrm rot="660000">
            <a:off x="18682776" y="94998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7" name="object 17097"/>
          <p:cNvSpPr txBox="1"/>
          <p:nvPr/>
        </p:nvSpPr>
        <p:spPr>
          <a:xfrm>
            <a:off x="19253829" y="9660109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8" name="object 17098"/>
          <p:cNvSpPr txBox="1"/>
          <p:nvPr/>
        </p:nvSpPr>
        <p:spPr>
          <a:xfrm rot="1260000">
            <a:off x="18231161" y="10560287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099" name="object 17099"/>
          <p:cNvSpPr txBox="1"/>
          <p:nvPr/>
        </p:nvSpPr>
        <p:spPr>
          <a:xfrm rot="660000">
            <a:off x="17684491" y="1077623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0" name="object 17100"/>
          <p:cNvSpPr txBox="1"/>
          <p:nvPr/>
        </p:nvSpPr>
        <p:spPr>
          <a:xfrm rot="660000">
            <a:off x="17717779" y="107859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1" name="object 17101"/>
          <p:cNvSpPr txBox="1"/>
          <p:nvPr/>
        </p:nvSpPr>
        <p:spPr>
          <a:xfrm rot="660000">
            <a:off x="18385689" y="105238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2" name="object 17102"/>
          <p:cNvSpPr txBox="1"/>
          <p:nvPr/>
        </p:nvSpPr>
        <p:spPr>
          <a:xfrm rot="840000">
            <a:off x="18103295" y="100475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3" name="object 17103"/>
          <p:cNvSpPr txBox="1"/>
          <p:nvPr/>
        </p:nvSpPr>
        <p:spPr>
          <a:xfrm rot="1560000">
            <a:off x="19127313" y="974079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4" name="object 17104"/>
          <p:cNvSpPr txBox="1"/>
          <p:nvPr/>
        </p:nvSpPr>
        <p:spPr>
          <a:xfrm rot="840000">
            <a:off x="18303027" y="945510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5" name="object 17105"/>
          <p:cNvSpPr txBox="1"/>
          <p:nvPr/>
        </p:nvSpPr>
        <p:spPr>
          <a:xfrm rot="720000">
            <a:off x="17867578" y="10723605"/>
            <a:ext cx="542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32-44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6" name="object 17106"/>
          <p:cNvSpPr txBox="1"/>
          <p:nvPr/>
        </p:nvSpPr>
        <p:spPr>
          <a:xfrm rot="900000">
            <a:off x="18458477" y="10563817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3-7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7" name="object 17107"/>
          <p:cNvSpPr txBox="1"/>
          <p:nvPr/>
        </p:nvSpPr>
        <p:spPr>
          <a:xfrm rot="840000">
            <a:off x="19163865" y="963407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8" name="object 17108"/>
          <p:cNvSpPr txBox="1"/>
          <p:nvPr/>
        </p:nvSpPr>
        <p:spPr>
          <a:xfrm rot="660000">
            <a:off x="18614768" y="97360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2b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09" name="object 17109"/>
          <p:cNvSpPr txBox="1"/>
          <p:nvPr/>
        </p:nvSpPr>
        <p:spPr>
          <a:xfrm rot="1260000">
            <a:off x="18061434" y="101883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0" name="object 17110"/>
          <p:cNvSpPr txBox="1"/>
          <p:nvPr/>
        </p:nvSpPr>
        <p:spPr>
          <a:xfrm rot="840000">
            <a:off x="18133005" y="99186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1" name="object 17111"/>
          <p:cNvSpPr txBox="1"/>
          <p:nvPr/>
        </p:nvSpPr>
        <p:spPr>
          <a:xfrm rot="1260000">
            <a:off x="18393595" y="95573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2" name="object 17112"/>
          <p:cNvSpPr txBox="1"/>
          <p:nvPr/>
        </p:nvSpPr>
        <p:spPr>
          <a:xfrm rot="660000">
            <a:off x="18599019" y="105840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3" name="object 17113"/>
          <p:cNvSpPr txBox="1"/>
          <p:nvPr/>
        </p:nvSpPr>
        <p:spPr>
          <a:xfrm rot="1260000">
            <a:off x="18743658" y="102896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4" name="object 17114"/>
          <p:cNvSpPr txBox="1"/>
          <p:nvPr/>
        </p:nvSpPr>
        <p:spPr>
          <a:xfrm rot="660000">
            <a:off x="18365644" y="105940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5" name="object 17115"/>
          <p:cNvSpPr txBox="1"/>
          <p:nvPr/>
        </p:nvSpPr>
        <p:spPr>
          <a:xfrm rot="1800000">
            <a:off x="17940453" y="105829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6" name="object 17116"/>
          <p:cNvSpPr txBox="1"/>
          <p:nvPr/>
        </p:nvSpPr>
        <p:spPr>
          <a:xfrm rot="840000">
            <a:off x="19190348" y="95406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7" name="object 17117"/>
          <p:cNvSpPr txBox="1"/>
          <p:nvPr/>
        </p:nvSpPr>
        <p:spPr>
          <a:xfrm rot="1560000">
            <a:off x="18452960" y="982669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8" name="object 17118"/>
          <p:cNvSpPr txBox="1"/>
          <p:nvPr/>
        </p:nvSpPr>
        <p:spPr>
          <a:xfrm rot="840000">
            <a:off x="18007726" y="94522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19" name="object 17119"/>
          <p:cNvSpPr txBox="1"/>
          <p:nvPr/>
        </p:nvSpPr>
        <p:spPr>
          <a:xfrm rot="660000">
            <a:off x="18202426" y="99819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0" name="object 17120"/>
          <p:cNvSpPr txBox="1"/>
          <p:nvPr/>
        </p:nvSpPr>
        <p:spPr>
          <a:xfrm rot="20040000">
            <a:off x="19317708" y="99764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1" name="object 17121"/>
          <p:cNvSpPr txBox="1"/>
          <p:nvPr/>
        </p:nvSpPr>
        <p:spPr>
          <a:xfrm rot="1560000">
            <a:off x="18690271" y="977372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2" name="object 17122"/>
          <p:cNvSpPr txBox="1"/>
          <p:nvPr/>
        </p:nvSpPr>
        <p:spPr>
          <a:xfrm rot="540000">
            <a:off x="19233625" y="105134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3" name="object 17123"/>
          <p:cNvSpPr txBox="1"/>
          <p:nvPr/>
        </p:nvSpPr>
        <p:spPr>
          <a:xfrm rot="840000">
            <a:off x="17754305" y="10159557"/>
            <a:ext cx="1977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63         65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4" name="object 17124"/>
          <p:cNvSpPr txBox="1"/>
          <p:nvPr/>
        </p:nvSpPr>
        <p:spPr>
          <a:xfrm rot="840000">
            <a:off x="17789741" y="10172950"/>
            <a:ext cx="3814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r>
              <a:rPr sz="100" spc="6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69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5" name="object 17125"/>
          <p:cNvSpPr txBox="1"/>
          <p:nvPr/>
        </p:nvSpPr>
        <p:spPr>
          <a:xfrm rot="840000">
            <a:off x="18001283" y="94934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6" name="object 17126"/>
          <p:cNvSpPr txBox="1"/>
          <p:nvPr/>
        </p:nvSpPr>
        <p:spPr>
          <a:xfrm rot="1080000">
            <a:off x="18282234" y="9784258"/>
            <a:ext cx="4131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7" name="object 17127"/>
          <p:cNvSpPr txBox="1"/>
          <p:nvPr/>
        </p:nvSpPr>
        <p:spPr>
          <a:xfrm rot="720000">
            <a:off x="18356488" y="10000435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6-6b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8" name="object 17128"/>
          <p:cNvSpPr txBox="1"/>
          <p:nvPr/>
        </p:nvSpPr>
        <p:spPr>
          <a:xfrm rot="660000">
            <a:off x="18053881" y="97110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29" name="object 17129"/>
          <p:cNvSpPr txBox="1"/>
          <p:nvPr/>
        </p:nvSpPr>
        <p:spPr>
          <a:xfrm rot="660000">
            <a:off x="18487700" y="104709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0" name="object 17130"/>
          <p:cNvSpPr txBox="1"/>
          <p:nvPr/>
        </p:nvSpPr>
        <p:spPr>
          <a:xfrm rot="840000">
            <a:off x="18344191" y="100997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1" name="object 17131"/>
          <p:cNvSpPr txBox="1"/>
          <p:nvPr/>
        </p:nvSpPr>
        <p:spPr>
          <a:xfrm rot="840000">
            <a:off x="18308396" y="94364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2" name="object 17132"/>
          <p:cNvSpPr txBox="1"/>
          <p:nvPr/>
        </p:nvSpPr>
        <p:spPr>
          <a:xfrm rot="840000">
            <a:off x="18091842" y="104817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3" name="object 17133"/>
          <p:cNvSpPr txBox="1"/>
          <p:nvPr/>
        </p:nvSpPr>
        <p:spPr>
          <a:xfrm rot="1260000">
            <a:off x="18014188" y="94320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4" name="object 17134"/>
          <p:cNvSpPr txBox="1"/>
          <p:nvPr/>
        </p:nvSpPr>
        <p:spPr>
          <a:xfrm>
            <a:off x="19182241" y="10512356"/>
            <a:ext cx="88900" cy="2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6040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5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5" name="object 17135"/>
          <p:cNvSpPr txBox="1"/>
          <p:nvPr/>
        </p:nvSpPr>
        <p:spPr>
          <a:xfrm rot="660000">
            <a:off x="18149807" y="101602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6" name="object 17136"/>
          <p:cNvSpPr txBox="1"/>
          <p:nvPr/>
        </p:nvSpPr>
        <p:spPr>
          <a:xfrm rot="1260000">
            <a:off x="17703140" y="104016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7" name="object 17137"/>
          <p:cNvSpPr txBox="1"/>
          <p:nvPr/>
        </p:nvSpPr>
        <p:spPr>
          <a:xfrm rot="660000">
            <a:off x="19149168" y="104079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8" name="object 17138"/>
          <p:cNvSpPr txBox="1"/>
          <p:nvPr/>
        </p:nvSpPr>
        <p:spPr>
          <a:xfrm rot="1560000">
            <a:off x="18452299" y="9437275"/>
            <a:ext cx="9082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r>
              <a:rPr sz="100" spc="5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39" name="object 17139"/>
          <p:cNvSpPr txBox="1"/>
          <p:nvPr/>
        </p:nvSpPr>
        <p:spPr>
          <a:xfrm rot="660000">
            <a:off x="18076074" y="105360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0" name="object 17140"/>
          <p:cNvSpPr txBox="1"/>
          <p:nvPr/>
        </p:nvSpPr>
        <p:spPr>
          <a:xfrm rot="1260000">
            <a:off x="18055707" y="1020836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1" name="object 17141"/>
          <p:cNvSpPr txBox="1"/>
          <p:nvPr/>
        </p:nvSpPr>
        <p:spPr>
          <a:xfrm rot="1260000">
            <a:off x="18230739" y="98862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2" name="object 17142"/>
          <p:cNvSpPr txBox="1"/>
          <p:nvPr/>
        </p:nvSpPr>
        <p:spPr>
          <a:xfrm rot="840000">
            <a:off x="18655595" y="959327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3" name="object 17143"/>
          <p:cNvSpPr txBox="1"/>
          <p:nvPr/>
        </p:nvSpPr>
        <p:spPr>
          <a:xfrm rot="1560000">
            <a:off x="18432271" y="94718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4" name="object 17144"/>
          <p:cNvSpPr txBox="1"/>
          <p:nvPr/>
        </p:nvSpPr>
        <p:spPr>
          <a:xfrm rot="1080000">
            <a:off x="18236170" y="10542681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5" name="object 17145"/>
          <p:cNvSpPr txBox="1"/>
          <p:nvPr/>
        </p:nvSpPr>
        <p:spPr>
          <a:xfrm rot="2700000">
            <a:off x="18185140" y="9552643"/>
            <a:ext cx="2008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6" name="object 17146"/>
          <p:cNvSpPr txBox="1"/>
          <p:nvPr/>
        </p:nvSpPr>
        <p:spPr>
          <a:xfrm rot="1560000">
            <a:off x="17776185" y="1008025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7" name="object 17147"/>
          <p:cNvSpPr txBox="1"/>
          <p:nvPr/>
        </p:nvSpPr>
        <p:spPr>
          <a:xfrm rot="660000">
            <a:off x="18156608" y="983881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8" name="object 17148"/>
          <p:cNvSpPr txBox="1"/>
          <p:nvPr/>
        </p:nvSpPr>
        <p:spPr>
          <a:xfrm rot="1560000">
            <a:off x="19179654" y="95784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49" name="object 17149"/>
          <p:cNvSpPr txBox="1"/>
          <p:nvPr/>
        </p:nvSpPr>
        <p:spPr>
          <a:xfrm rot="660000">
            <a:off x="18224975" y="99064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0" name="object 17150"/>
          <p:cNvSpPr txBox="1"/>
          <p:nvPr/>
        </p:nvSpPr>
        <p:spPr>
          <a:xfrm rot="20520000">
            <a:off x="18420375" y="1030198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1" name="object 17151"/>
          <p:cNvSpPr txBox="1"/>
          <p:nvPr/>
        </p:nvSpPr>
        <p:spPr>
          <a:xfrm rot="840000">
            <a:off x="17695247" y="104283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2" name="object 17152"/>
          <p:cNvSpPr txBox="1"/>
          <p:nvPr/>
        </p:nvSpPr>
        <p:spPr>
          <a:xfrm rot="1560000">
            <a:off x="19010267" y="976907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3" name="object 17153"/>
          <p:cNvSpPr txBox="1"/>
          <p:nvPr/>
        </p:nvSpPr>
        <p:spPr>
          <a:xfrm rot="660000">
            <a:off x="18374950" y="1056219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4" name="object 17154"/>
          <p:cNvSpPr txBox="1"/>
          <p:nvPr/>
        </p:nvSpPr>
        <p:spPr>
          <a:xfrm rot="660000">
            <a:off x="17959386" y="99873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5" name="object 17155"/>
          <p:cNvSpPr txBox="1"/>
          <p:nvPr/>
        </p:nvSpPr>
        <p:spPr>
          <a:xfrm rot="660000">
            <a:off x="17978715" y="999307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6" name="object 17156"/>
          <p:cNvSpPr txBox="1"/>
          <p:nvPr/>
        </p:nvSpPr>
        <p:spPr>
          <a:xfrm rot="660000">
            <a:off x="17996612" y="99980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7" name="object 17157"/>
          <p:cNvSpPr txBox="1"/>
          <p:nvPr/>
        </p:nvSpPr>
        <p:spPr>
          <a:xfrm rot="840000">
            <a:off x="18652012" y="101892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8" name="object 17158"/>
          <p:cNvSpPr txBox="1"/>
          <p:nvPr/>
        </p:nvSpPr>
        <p:spPr>
          <a:xfrm rot="840000">
            <a:off x="18666689" y="955570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59" name="object 17159"/>
          <p:cNvSpPr txBox="1"/>
          <p:nvPr/>
        </p:nvSpPr>
        <p:spPr>
          <a:xfrm>
            <a:off x="18392633" y="10261085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0" name="object 17160"/>
          <p:cNvSpPr txBox="1"/>
          <p:nvPr/>
        </p:nvSpPr>
        <p:spPr>
          <a:xfrm rot="1560000">
            <a:off x="18223248" y="94402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1" name="object 17161"/>
          <p:cNvSpPr txBox="1"/>
          <p:nvPr/>
        </p:nvSpPr>
        <p:spPr>
          <a:xfrm rot="1260000">
            <a:off x="17995570" y="95129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2" name="object 17162"/>
          <p:cNvSpPr txBox="1"/>
          <p:nvPr/>
        </p:nvSpPr>
        <p:spPr>
          <a:xfrm>
            <a:off x="17949507" y="9688744"/>
            <a:ext cx="26034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3" name="object 17163"/>
          <p:cNvSpPr txBox="1"/>
          <p:nvPr/>
        </p:nvSpPr>
        <p:spPr>
          <a:xfrm rot="840000">
            <a:off x="17786879" y="100428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4" name="object 17164"/>
          <p:cNvSpPr txBox="1"/>
          <p:nvPr/>
        </p:nvSpPr>
        <p:spPr>
          <a:xfrm rot="20940000">
            <a:off x="18655373" y="107472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5" name="object 17165"/>
          <p:cNvSpPr txBox="1"/>
          <p:nvPr/>
        </p:nvSpPr>
        <p:spPr>
          <a:xfrm rot="20940000">
            <a:off x="18526370" y="10770712"/>
            <a:ext cx="4702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75</a:t>
            </a:r>
            <a:r>
              <a:rPr sz="100" spc="2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6" name="object 17166"/>
          <p:cNvSpPr txBox="1"/>
          <p:nvPr/>
        </p:nvSpPr>
        <p:spPr>
          <a:xfrm rot="1260000">
            <a:off x="18007028" y="94735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7" name="object 17167"/>
          <p:cNvSpPr txBox="1"/>
          <p:nvPr/>
        </p:nvSpPr>
        <p:spPr>
          <a:xfrm rot="900000">
            <a:off x="18310292" y="9864050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19A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8" name="object 17168"/>
          <p:cNvSpPr txBox="1"/>
          <p:nvPr/>
        </p:nvSpPr>
        <p:spPr>
          <a:xfrm rot="1080000">
            <a:off x="18210750" y="1062934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69" name="object 17169"/>
          <p:cNvSpPr txBox="1"/>
          <p:nvPr/>
        </p:nvSpPr>
        <p:spPr>
          <a:xfrm rot="660000">
            <a:off x="18219248" y="99243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0" name="object 17170"/>
          <p:cNvSpPr txBox="1"/>
          <p:nvPr/>
        </p:nvSpPr>
        <p:spPr>
          <a:xfrm rot="1560000">
            <a:off x="18633712" y="966995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1" name="object 17171"/>
          <p:cNvSpPr txBox="1"/>
          <p:nvPr/>
        </p:nvSpPr>
        <p:spPr>
          <a:xfrm rot="1560000">
            <a:off x="18724346" y="97177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2" name="object 17172"/>
          <p:cNvSpPr txBox="1"/>
          <p:nvPr/>
        </p:nvSpPr>
        <p:spPr>
          <a:xfrm rot="660000">
            <a:off x="17613620" y="107107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3" name="object 17173"/>
          <p:cNvSpPr txBox="1"/>
          <p:nvPr/>
        </p:nvSpPr>
        <p:spPr>
          <a:xfrm rot="840000">
            <a:off x="17821602" y="99325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4" name="object 17174"/>
          <p:cNvSpPr txBox="1"/>
          <p:nvPr/>
        </p:nvSpPr>
        <p:spPr>
          <a:xfrm rot="1080000">
            <a:off x="17790376" y="1040899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5" name="object 17175"/>
          <p:cNvSpPr txBox="1"/>
          <p:nvPr/>
        </p:nvSpPr>
        <p:spPr>
          <a:xfrm>
            <a:off x="19170787" y="10323007"/>
            <a:ext cx="77470" cy="19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41910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  <a:p>
            <a:pPr marL="635" algn="ctr">
              <a:lnSpc>
                <a:spcPct val="100000"/>
              </a:lnSpc>
              <a:spcBef>
                <a:spcPts val="25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25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6" name="object 17176"/>
          <p:cNvSpPr txBox="1"/>
          <p:nvPr/>
        </p:nvSpPr>
        <p:spPr>
          <a:xfrm rot="900000">
            <a:off x="18982546" y="10079362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41-95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7" name="object 17177"/>
          <p:cNvSpPr txBox="1"/>
          <p:nvPr/>
        </p:nvSpPr>
        <p:spPr>
          <a:xfrm rot="840000">
            <a:off x="18593310" y="947267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8" name="object 17178"/>
          <p:cNvSpPr txBox="1"/>
          <p:nvPr/>
        </p:nvSpPr>
        <p:spPr>
          <a:xfrm rot="660000">
            <a:off x="18669890" y="106305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79" name="object 17179"/>
          <p:cNvSpPr txBox="1"/>
          <p:nvPr/>
        </p:nvSpPr>
        <p:spPr>
          <a:xfrm rot="1260000">
            <a:off x="18464109" y="940088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0" name="object 17180"/>
          <p:cNvSpPr txBox="1"/>
          <p:nvPr/>
        </p:nvSpPr>
        <p:spPr>
          <a:xfrm rot="840000">
            <a:off x="18334168" y="101337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1" name="object 17181"/>
          <p:cNvSpPr txBox="1"/>
          <p:nvPr/>
        </p:nvSpPr>
        <p:spPr>
          <a:xfrm rot="19440000">
            <a:off x="19363361" y="98568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2" name="object 17182"/>
          <p:cNvSpPr txBox="1"/>
          <p:nvPr/>
        </p:nvSpPr>
        <p:spPr>
          <a:xfrm rot="660000">
            <a:off x="18031689" y="93752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3" name="object 17183"/>
          <p:cNvSpPr txBox="1"/>
          <p:nvPr/>
        </p:nvSpPr>
        <p:spPr>
          <a:xfrm rot="900000">
            <a:off x="18246531" y="1047179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4" name="object 17184"/>
          <p:cNvSpPr txBox="1"/>
          <p:nvPr/>
        </p:nvSpPr>
        <p:spPr>
          <a:xfrm>
            <a:off x="19098483" y="9802568"/>
            <a:ext cx="14033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</a:t>
            </a:r>
            <a:r>
              <a:rPr sz="100" spc="7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5" name="object 17185"/>
          <p:cNvSpPr txBox="1"/>
          <p:nvPr/>
        </p:nvSpPr>
        <p:spPr>
          <a:xfrm rot="660000">
            <a:off x="18369939" y="105793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6" name="object 17186"/>
          <p:cNvSpPr txBox="1"/>
          <p:nvPr/>
        </p:nvSpPr>
        <p:spPr>
          <a:xfrm rot="660000">
            <a:off x="18344884" y="1066491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7" name="object 17187"/>
          <p:cNvSpPr txBox="1"/>
          <p:nvPr/>
        </p:nvSpPr>
        <p:spPr>
          <a:xfrm rot="1560000">
            <a:off x="17939320" y="976262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8" name="object 17188"/>
          <p:cNvSpPr txBox="1"/>
          <p:nvPr/>
        </p:nvSpPr>
        <p:spPr>
          <a:xfrm rot="1080000">
            <a:off x="19124050" y="989140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89" name="object 17189"/>
          <p:cNvSpPr txBox="1"/>
          <p:nvPr/>
        </p:nvSpPr>
        <p:spPr>
          <a:xfrm rot="2160000">
            <a:off x="18001507" y="10622939"/>
            <a:ext cx="2040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0" name="object 17190"/>
          <p:cNvSpPr txBox="1"/>
          <p:nvPr/>
        </p:nvSpPr>
        <p:spPr>
          <a:xfrm rot="840000">
            <a:off x="18756528" y="102444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1" name="object 17191"/>
          <p:cNvSpPr txBox="1"/>
          <p:nvPr/>
        </p:nvSpPr>
        <p:spPr>
          <a:xfrm rot="1560000">
            <a:off x="18138397" y="99002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2" name="object 17192"/>
          <p:cNvSpPr txBox="1"/>
          <p:nvPr/>
        </p:nvSpPr>
        <p:spPr>
          <a:xfrm rot="1260000">
            <a:off x="18367828" y="961455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3" name="object 17193"/>
          <p:cNvSpPr txBox="1"/>
          <p:nvPr/>
        </p:nvSpPr>
        <p:spPr>
          <a:xfrm rot="20760000">
            <a:off x="18250877" y="108388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4" name="object 17194"/>
          <p:cNvSpPr txBox="1"/>
          <p:nvPr/>
        </p:nvSpPr>
        <p:spPr>
          <a:xfrm rot="840000">
            <a:off x="18430095" y="990610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5" name="object 17195"/>
          <p:cNvSpPr txBox="1"/>
          <p:nvPr/>
        </p:nvSpPr>
        <p:spPr>
          <a:xfrm rot="840000">
            <a:off x="18650226" y="96118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6" name="object 17196"/>
          <p:cNvSpPr txBox="1"/>
          <p:nvPr/>
        </p:nvSpPr>
        <p:spPr>
          <a:xfrm rot="900000">
            <a:off x="18795930" y="9421462"/>
            <a:ext cx="72415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52h</a:t>
            </a:r>
            <a:r>
              <a:rPr sz="100" spc="105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52f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52e</a:t>
            </a:r>
            <a:r>
              <a:rPr sz="100" spc="3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52d</a:t>
            </a:r>
            <a:r>
              <a:rPr sz="100" spc="1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52a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7" name="object 17197"/>
          <p:cNvSpPr txBox="1"/>
          <p:nvPr/>
        </p:nvSpPr>
        <p:spPr>
          <a:xfrm rot="1560000">
            <a:off x="18284008" y="1040336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8" name="object 17198"/>
          <p:cNvSpPr txBox="1"/>
          <p:nvPr/>
        </p:nvSpPr>
        <p:spPr>
          <a:xfrm rot="1080000">
            <a:off x="19275915" y="96230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199" name="object 17199"/>
          <p:cNvSpPr txBox="1"/>
          <p:nvPr/>
        </p:nvSpPr>
        <p:spPr>
          <a:xfrm rot="1560000">
            <a:off x="18692848" y="105824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0" name="object 17200"/>
          <p:cNvSpPr txBox="1"/>
          <p:nvPr/>
        </p:nvSpPr>
        <p:spPr>
          <a:xfrm rot="660000">
            <a:off x="19105141" y="106828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1" name="object 17201"/>
          <p:cNvSpPr txBox="1"/>
          <p:nvPr/>
        </p:nvSpPr>
        <p:spPr>
          <a:xfrm rot="660000">
            <a:off x="19045723" y="106756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2" name="object 17202"/>
          <p:cNvSpPr txBox="1"/>
          <p:nvPr/>
        </p:nvSpPr>
        <p:spPr>
          <a:xfrm rot="1260000">
            <a:off x="18376420" y="95952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3" name="object 17203"/>
          <p:cNvSpPr txBox="1"/>
          <p:nvPr/>
        </p:nvSpPr>
        <p:spPr>
          <a:xfrm rot="20040000">
            <a:off x="18409910" y="1028304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4" name="object 17204"/>
          <p:cNvSpPr txBox="1"/>
          <p:nvPr/>
        </p:nvSpPr>
        <p:spPr>
          <a:xfrm rot="840000">
            <a:off x="18098646" y="100646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5" name="object 17205"/>
          <p:cNvSpPr txBox="1"/>
          <p:nvPr/>
        </p:nvSpPr>
        <p:spPr>
          <a:xfrm rot="660000">
            <a:off x="18626222" y="1027692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6" name="object 17206"/>
          <p:cNvSpPr txBox="1"/>
          <p:nvPr/>
        </p:nvSpPr>
        <p:spPr>
          <a:xfrm rot="1560000">
            <a:off x="18440432" y="987036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7" name="object 17207"/>
          <p:cNvSpPr txBox="1"/>
          <p:nvPr/>
        </p:nvSpPr>
        <p:spPr>
          <a:xfrm rot="660000">
            <a:off x="18324480" y="937993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8" name="object 17208"/>
          <p:cNvSpPr txBox="1"/>
          <p:nvPr/>
        </p:nvSpPr>
        <p:spPr>
          <a:xfrm rot="660000">
            <a:off x="18120815" y="93459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09" name="object 17209"/>
          <p:cNvSpPr txBox="1"/>
          <p:nvPr/>
        </p:nvSpPr>
        <p:spPr>
          <a:xfrm rot="1560000">
            <a:off x="18766940" y="963109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0" name="object 17210"/>
          <p:cNvSpPr txBox="1"/>
          <p:nvPr/>
        </p:nvSpPr>
        <p:spPr>
          <a:xfrm>
            <a:off x="19265282" y="10259653"/>
            <a:ext cx="53340" cy="17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1750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25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1" name="object 17211"/>
          <p:cNvSpPr txBox="1"/>
          <p:nvPr/>
        </p:nvSpPr>
        <p:spPr>
          <a:xfrm rot="20760000">
            <a:off x="19318604" y="941108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2" name="object 17212"/>
          <p:cNvSpPr txBox="1"/>
          <p:nvPr/>
        </p:nvSpPr>
        <p:spPr>
          <a:xfrm rot="1560000">
            <a:off x="18479875" y="1032406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3" name="object 17213"/>
          <p:cNvSpPr txBox="1"/>
          <p:nvPr/>
        </p:nvSpPr>
        <p:spPr>
          <a:xfrm rot="1080000">
            <a:off x="18556461" y="94619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4" name="object 17214"/>
          <p:cNvSpPr txBox="1"/>
          <p:nvPr/>
        </p:nvSpPr>
        <p:spPr>
          <a:xfrm rot="1260000">
            <a:off x="18715027" y="1038840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5" name="object 17215"/>
          <p:cNvSpPr txBox="1"/>
          <p:nvPr/>
        </p:nvSpPr>
        <p:spPr>
          <a:xfrm rot="660000">
            <a:off x="18446691" y="10602458"/>
            <a:ext cx="425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11-15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6" name="object 17216"/>
          <p:cNvSpPr txBox="1"/>
          <p:nvPr/>
        </p:nvSpPr>
        <p:spPr>
          <a:xfrm rot="1560000">
            <a:off x="17800512" y="1025032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7" name="object 17217"/>
          <p:cNvSpPr txBox="1"/>
          <p:nvPr/>
        </p:nvSpPr>
        <p:spPr>
          <a:xfrm rot="1560000">
            <a:off x="17783330" y="102453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8" name="object 17218"/>
          <p:cNvSpPr txBox="1"/>
          <p:nvPr/>
        </p:nvSpPr>
        <p:spPr>
          <a:xfrm rot="20760000">
            <a:off x="18300272" y="108277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19" name="object 17219"/>
          <p:cNvSpPr txBox="1"/>
          <p:nvPr/>
        </p:nvSpPr>
        <p:spPr>
          <a:xfrm rot="1560000">
            <a:off x="18163389" y="954607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0" name="object 17220"/>
          <p:cNvSpPr txBox="1"/>
          <p:nvPr/>
        </p:nvSpPr>
        <p:spPr>
          <a:xfrm rot="540000">
            <a:off x="18837822" y="1044623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1" name="object 17221"/>
          <p:cNvSpPr txBox="1"/>
          <p:nvPr/>
        </p:nvSpPr>
        <p:spPr>
          <a:xfrm rot="840000">
            <a:off x="19006386" y="9519746"/>
            <a:ext cx="1851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38        36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2" name="object 17222"/>
          <p:cNvSpPr txBox="1"/>
          <p:nvPr/>
        </p:nvSpPr>
        <p:spPr>
          <a:xfrm rot="1560000">
            <a:off x="18407931" y="952514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3" name="object 17223"/>
          <p:cNvSpPr txBox="1"/>
          <p:nvPr/>
        </p:nvSpPr>
        <p:spPr>
          <a:xfrm rot="1260000">
            <a:off x="18647019" y="1020729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4" name="object 17224"/>
          <p:cNvSpPr txBox="1"/>
          <p:nvPr/>
        </p:nvSpPr>
        <p:spPr>
          <a:xfrm rot="1560000">
            <a:off x="18644814" y="9631981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5" name="object 17225"/>
          <p:cNvSpPr txBox="1"/>
          <p:nvPr/>
        </p:nvSpPr>
        <p:spPr>
          <a:xfrm rot="840000">
            <a:off x="18234658" y="94003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6" name="object 17226"/>
          <p:cNvSpPr txBox="1"/>
          <p:nvPr/>
        </p:nvSpPr>
        <p:spPr>
          <a:xfrm rot="840000">
            <a:off x="18037792" y="935491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7" name="object 17227"/>
          <p:cNvSpPr txBox="1"/>
          <p:nvPr/>
        </p:nvSpPr>
        <p:spPr>
          <a:xfrm rot="660000">
            <a:off x="18313028" y="1018814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8" name="object 17228"/>
          <p:cNvSpPr txBox="1"/>
          <p:nvPr/>
        </p:nvSpPr>
        <p:spPr>
          <a:xfrm rot="660000">
            <a:off x="18231060" y="929080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29" name="object 17229"/>
          <p:cNvSpPr txBox="1"/>
          <p:nvPr/>
        </p:nvSpPr>
        <p:spPr>
          <a:xfrm rot="840000">
            <a:off x="17906431" y="99576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0" name="object 17230"/>
          <p:cNvSpPr txBox="1"/>
          <p:nvPr/>
        </p:nvSpPr>
        <p:spPr>
          <a:xfrm rot="1560000">
            <a:off x="18668437" y="976763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1" name="object 17231"/>
          <p:cNvSpPr txBox="1"/>
          <p:nvPr/>
        </p:nvSpPr>
        <p:spPr>
          <a:xfrm rot="840000">
            <a:off x="18672061" y="95374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2" name="object 17232"/>
          <p:cNvSpPr txBox="1"/>
          <p:nvPr/>
        </p:nvSpPr>
        <p:spPr>
          <a:xfrm rot="1260000">
            <a:off x="18942743" y="949898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3" name="object 17233"/>
          <p:cNvSpPr txBox="1"/>
          <p:nvPr/>
        </p:nvSpPr>
        <p:spPr>
          <a:xfrm rot="1260000">
            <a:off x="18910099" y="94892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4" name="object 17234"/>
          <p:cNvSpPr txBox="1"/>
          <p:nvPr/>
        </p:nvSpPr>
        <p:spPr>
          <a:xfrm rot="1260000">
            <a:off x="18618022" y="94041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5" name="object 17235"/>
          <p:cNvSpPr txBox="1"/>
          <p:nvPr/>
        </p:nvSpPr>
        <p:spPr>
          <a:xfrm rot="1260000">
            <a:off x="18580801" y="939334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6" name="object 17236"/>
          <p:cNvSpPr txBox="1"/>
          <p:nvPr/>
        </p:nvSpPr>
        <p:spPr>
          <a:xfrm rot="840000">
            <a:off x="18211393" y="928476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7" name="object 17237"/>
          <p:cNvSpPr txBox="1"/>
          <p:nvPr/>
        </p:nvSpPr>
        <p:spPr>
          <a:xfrm rot="21120000">
            <a:off x="18274999" y="1075226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8" name="object 17238"/>
          <p:cNvSpPr txBox="1"/>
          <p:nvPr/>
        </p:nvSpPr>
        <p:spPr>
          <a:xfrm rot="660000">
            <a:off x="18568592" y="103495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39" name="object 17239"/>
          <p:cNvSpPr txBox="1"/>
          <p:nvPr/>
        </p:nvSpPr>
        <p:spPr>
          <a:xfrm rot="660000">
            <a:off x="18600808" y="1035889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0" name="object 17240"/>
          <p:cNvSpPr txBox="1"/>
          <p:nvPr/>
        </p:nvSpPr>
        <p:spPr>
          <a:xfrm rot="1560000">
            <a:off x="17986281" y="1046616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1" name="object 17241"/>
          <p:cNvSpPr txBox="1"/>
          <p:nvPr/>
        </p:nvSpPr>
        <p:spPr>
          <a:xfrm rot="1560000">
            <a:off x="17966608" y="1046038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2" name="object 17242"/>
          <p:cNvSpPr txBox="1"/>
          <p:nvPr/>
        </p:nvSpPr>
        <p:spPr>
          <a:xfrm rot="840000">
            <a:off x="18313762" y="941755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3" name="object 17243"/>
          <p:cNvSpPr txBox="1"/>
          <p:nvPr/>
        </p:nvSpPr>
        <p:spPr>
          <a:xfrm rot="1560000">
            <a:off x="18750834" y="96636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4" name="object 17244"/>
          <p:cNvSpPr txBox="1"/>
          <p:nvPr/>
        </p:nvSpPr>
        <p:spPr>
          <a:xfrm rot="1080000">
            <a:off x="18786514" y="9416491"/>
            <a:ext cx="62893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52j</a:t>
            </a:r>
            <a:r>
              <a:rPr sz="100" spc="36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52c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5" name="object 17245"/>
          <p:cNvSpPr txBox="1"/>
          <p:nvPr/>
        </p:nvSpPr>
        <p:spPr>
          <a:xfrm rot="840000">
            <a:off x="18737557" y="1030990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6" name="object 17246"/>
          <p:cNvSpPr txBox="1"/>
          <p:nvPr/>
        </p:nvSpPr>
        <p:spPr>
          <a:xfrm>
            <a:off x="18993251" y="9788608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7" name="object 17247"/>
          <p:cNvSpPr txBox="1"/>
          <p:nvPr/>
        </p:nvSpPr>
        <p:spPr>
          <a:xfrm rot="840000">
            <a:off x="19015322" y="97511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8" name="object 17248"/>
          <p:cNvSpPr txBox="1"/>
          <p:nvPr/>
        </p:nvSpPr>
        <p:spPr>
          <a:xfrm rot="1080000">
            <a:off x="19153034" y="967061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49" name="object 17249"/>
          <p:cNvSpPr txBox="1"/>
          <p:nvPr/>
        </p:nvSpPr>
        <p:spPr>
          <a:xfrm rot="2160000">
            <a:off x="18827769" y="95071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0" name="object 17250"/>
          <p:cNvSpPr txBox="1"/>
          <p:nvPr/>
        </p:nvSpPr>
        <p:spPr>
          <a:xfrm rot="660000">
            <a:off x="18355263" y="1062985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1" name="object 17251"/>
          <p:cNvSpPr txBox="1"/>
          <p:nvPr/>
        </p:nvSpPr>
        <p:spPr>
          <a:xfrm rot="1260000">
            <a:off x="18043896" y="93360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2" name="object 17252"/>
          <p:cNvSpPr txBox="1"/>
          <p:nvPr/>
        </p:nvSpPr>
        <p:spPr>
          <a:xfrm rot="1560000">
            <a:off x="18257884" y="961122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3" name="object 17253"/>
          <p:cNvSpPr txBox="1"/>
          <p:nvPr/>
        </p:nvSpPr>
        <p:spPr>
          <a:xfrm rot="660000">
            <a:off x="18115088" y="93659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4" name="object 17254"/>
          <p:cNvSpPr txBox="1"/>
          <p:nvPr/>
        </p:nvSpPr>
        <p:spPr>
          <a:xfrm rot="660000">
            <a:off x="18103635" y="940569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5" name="object 17255"/>
          <p:cNvSpPr txBox="1"/>
          <p:nvPr/>
        </p:nvSpPr>
        <p:spPr>
          <a:xfrm>
            <a:off x="18263060" y="9554518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6" name="object 17256"/>
          <p:cNvSpPr txBox="1"/>
          <p:nvPr/>
        </p:nvSpPr>
        <p:spPr>
          <a:xfrm rot="840000">
            <a:off x="18946597" y="96727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7" name="object 17257"/>
          <p:cNvSpPr txBox="1"/>
          <p:nvPr/>
        </p:nvSpPr>
        <p:spPr>
          <a:xfrm rot="1260000">
            <a:off x="18593687" y="1050223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8" name="object 17258"/>
          <p:cNvSpPr txBox="1"/>
          <p:nvPr/>
        </p:nvSpPr>
        <p:spPr>
          <a:xfrm rot="660000">
            <a:off x="17903623" y="10822435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59" name="object 17259"/>
          <p:cNvSpPr txBox="1"/>
          <p:nvPr/>
        </p:nvSpPr>
        <p:spPr>
          <a:xfrm rot="660000">
            <a:off x="17920728" y="1082743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0" name="object 17260"/>
          <p:cNvSpPr txBox="1"/>
          <p:nvPr/>
        </p:nvSpPr>
        <p:spPr>
          <a:xfrm rot="660000">
            <a:off x="17865248" y="108224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1" name="object 17261"/>
          <p:cNvSpPr txBox="1"/>
          <p:nvPr/>
        </p:nvSpPr>
        <p:spPr>
          <a:xfrm rot="1080000">
            <a:off x="18141514" y="953955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2" name="object 17262"/>
          <p:cNvSpPr txBox="1"/>
          <p:nvPr/>
        </p:nvSpPr>
        <p:spPr>
          <a:xfrm rot="1080000">
            <a:off x="18075644" y="9520279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3" name="object 17263"/>
          <p:cNvSpPr txBox="1"/>
          <p:nvPr/>
        </p:nvSpPr>
        <p:spPr>
          <a:xfrm rot="1080000">
            <a:off x="18510189" y="965086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4" name="object 17264"/>
          <p:cNvSpPr txBox="1"/>
          <p:nvPr/>
        </p:nvSpPr>
        <p:spPr>
          <a:xfrm rot="1080000">
            <a:off x="18470458" y="963941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5" name="object 17265"/>
          <p:cNvSpPr txBox="1"/>
          <p:nvPr/>
        </p:nvSpPr>
        <p:spPr>
          <a:xfrm rot="1080000">
            <a:off x="18431075" y="962801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6" name="object 17266"/>
          <p:cNvSpPr txBox="1"/>
          <p:nvPr/>
        </p:nvSpPr>
        <p:spPr>
          <a:xfrm rot="840000">
            <a:off x="18301953" y="978441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7" name="object 17267"/>
          <p:cNvSpPr txBox="1"/>
          <p:nvPr/>
        </p:nvSpPr>
        <p:spPr>
          <a:xfrm rot="660000">
            <a:off x="18720360" y="103699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8" name="object 17268"/>
          <p:cNvSpPr txBox="1"/>
          <p:nvPr/>
        </p:nvSpPr>
        <p:spPr>
          <a:xfrm>
            <a:off x="17660653" y="10538486"/>
            <a:ext cx="121920" cy="13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830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</a:t>
            </a:r>
            <a:r>
              <a:rPr sz="100" spc="21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9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11</a:t>
            </a:r>
            <a:r>
              <a:rPr sz="100" spc="9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" spc="-20" dirty="0">
                <a:latin typeface="Arial"/>
                <a:cs typeface="Arial"/>
              </a:rPr>
              <a:t>1-3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69" name="object 17269"/>
          <p:cNvSpPr txBox="1"/>
          <p:nvPr/>
        </p:nvSpPr>
        <p:spPr>
          <a:xfrm>
            <a:off x="18479611" y="9649013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0" name="object 17270"/>
          <p:cNvSpPr txBox="1"/>
          <p:nvPr/>
        </p:nvSpPr>
        <p:spPr>
          <a:xfrm rot="840000">
            <a:off x="18414700" y="1069538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1" name="object 17271"/>
          <p:cNvSpPr txBox="1"/>
          <p:nvPr/>
        </p:nvSpPr>
        <p:spPr>
          <a:xfrm rot="660000">
            <a:off x="18849217" y="96444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2" name="object 17272"/>
          <p:cNvSpPr txBox="1"/>
          <p:nvPr/>
        </p:nvSpPr>
        <p:spPr>
          <a:xfrm rot="660000">
            <a:off x="18092181" y="944435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3" name="object 17273"/>
          <p:cNvSpPr txBox="1"/>
          <p:nvPr/>
        </p:nvSpPr>
        <p:spPr>
          <a:xfrm rot="1260000">
            <a:off x="17687029" y="104564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4" name="object 17274"/>
          <p:cNvSpPr txBox="1"/>
          <p:nvPr/>
        </p:nvSpPr>
        <p:spPr>
          <a:xfrm rot="1260000">
            <a:off x="18087564" y="101013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5" name="object 17275"/>
          <p:cNvSpPr txBox="1"/>
          <p:nvPr/>
        </p:nvSpPr>
        <p:spPr>
          <a:xfrm rot="2700000">
            <a:off x="18906025" y="9757741"/>
            <a:ext cx="2008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6" name="object 17276"/>
          <p:cNvSpPr txBox="1"/>
          <p:nvPr/>
        </p:nvSpPr>
        <p:spPr>
          <a:xfrm>
            <a:off x="19161123" y="10414282"/>
            <a:ext cx="58419" cy="17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6195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25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7" name="object 17277"/>
          <p:cNvSpPr txBox="1"/>
          <p:nvPr/>
        </p:nvSpPr>
        <p:spPr>
          <a:xfrm rot="1560000">
            <a:off x="17806169" y="10413714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8" name="object 17278"/>
          <p:cNvSpPr txBox="1"/>
          <p:nvPr/>
        </p:nvSpPr>
        <p:spPr>
          <a:xfrm rot="1560000">
            <a:off x="17711744" y="1037131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79" name="object 17279"/>
          <p:cNvSpPr txBox="1"/>
          <p:nvPr/>
        </p:nvSpPr>
        <p:spPr>
          <a:xfrm>
            <a:off x="19055531" y="10681660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0" name="object 17280"/>
          <p:cNvSpPr txBox="1"/>
          <p:nvPr/>
        </p:nvSpPr>
        <p:spPr>
          <a:xfrm rot="1080000">
            <a:off x="18215759" y="1061217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1" name="object 17281"/>
          <p:cNvSpPr txBox="1"/>
          <p:nvPr/>
        </p:nvSpPr>
        <p:spPr>
          <a:xfrm rot="840000">
            <a:off x="18212112" y="947873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2" name="object 17282"/>
          <p:cNvSpPr txBox="1"/>
          <p:nvPr/>
        </p:nvSpPr>
        <p:spPr>
          <a:xfrm rot="840000">
            <a:off x="19290933" y="957179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3" name="object 17283"/>
          <p:cNvSpPr txBox="1"/>
          <p:nvPr/>
        </p:nvSpPr>
        <p:spPr>
          <a:xfrm rot="660000">
            <a:off x="18179519" y="100936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4" name="object 17284"/>
          <p:cNvSpPr txBox="1"/>
          <p:nvPr/>
        </p:nvSpPr>
        <p:spPr>
          <a:xfrm rot="1080000">
            <a:off x="19213531" y="983665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5" name="object 17285"/>
          <p:cNvSpPr txBox="1"/>
          <p:nvPr/>
        </p:nvSpPr>
        <p:spPr>
          <a:xfrm rot="1080000">
            <a:off x="18072531" y="101520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6" name="object 17286"/>
          <p:cNvSpPr txBox="1"/>
          <p:nvPr/>
        </p:nvSpPr>
        <p:spPr>
          <a:xfrm rot="1560000">
            <a:off x="17597562" y="1076575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7" name="object 17287"/>
          <p:cNvSpPr txBox="1"/>
          <p:nvPr/>
        </p:nvSpPr>
        <p:spPr>
          <a:xfrm rot="1080000">
            <a:off x="18225783" y="1057743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8" name="object 17288"/>
          <p:cNvSpPr txBox="1"/>
          <p:nvPr/>
        </p:nvSpPr>
        <p:spPr>
          <a:xfrm rot="840000">
            <a:off x="18109383" y="93863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89" name="object 17289"/>
          <p:cNvSpPr txBox="1"/>
          <p:nvPr/>
        </p:nvSpPr>
        <p:spPr>
          <a:xfrm rot="840000">
            <a:off x="19024267" y="97192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0" name="object 17290"/>
          <p:cNvSpPr txBox="1"/>
          <p:nvPr/>
        </p:nvSpPr>
        <p:spPr>
          <a:xfrm rot="1560000">
            <a:off x="19159609" y="964894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1" name="object 17291"/>
          <p:cNvSpPr txBox="1"/>
          <p:nvPr/>
        </p:nvSpPr>
        <p:spPr>
          <a:xfrm rot="1260000">
            <a:off x="18380351" y="105427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2" name="object 17292"/>
          <p:cNvSpPr txBox="1"/>
          <p:nvPr/>
        </p:nvSpPr>
        <p:spPr>
          <a:xfrm rot="1560000">
            <a:off x="18995592" y="981954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3" name="object 17293"/>
          <p:cNvSpPr txBox="1"/>
          <p:nvPr/>
        </p:nvSpPr>
        <p:spPr>
          <a:xfrm rot="1260000">
            <a:off x="18631985" y="102584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4" name="object 17294"/>
          <p:cNvSpPr txBox="1"/>
          <p:nvPr/>
        </p:nvSpPr>
        <p:spPr>
          <a:xfrm rot="540000">
            <a:off x="18195325" y="10645610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5" name="object 17295"/>
          <p:cNvSpPr txBox="1"/>
          <p:nvPr/>
        </p:nvSpPr>
        <p:spPr>
          <a:xfrm rot="840000">
            <a:off x="19019616" y="97353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6" name="object 17296"/>
          <p:cNvSpPr txBox="1"/>
          <p:nvPr/>
        </p:nvSpPr>
        <p:spPr>
          <a:xfrm rot="840000">
            <a:off x="19169591" y="961403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7" name="object 17297"/>
          <p:cNvSpPr txBox="1"/>
          <p:nvPr/>
        </p:nvSpPr>
        <p:spPr>
          <a:xfrm rot="1080000">
            <a:off x="18627950" y="9689883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8" name="object 17298"/>
          <p:cNvSpPr txBox="1"/>
          <p:nvPr/>
        </p:nvSpPr>
        <p:spPr>
          <a:xfrm rot="840000">
            <a:off x="18655592" y="106799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299" name="object 17299"/>
          <p:cNvSpPr txBox="1"/>
          <p:nvPr/>
        </p:nvSpPr>
        <p:spPr>
          <a:xfrm rot="840000">
            <a:off x="18066428" y="101713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0" name="object 17300"/>
          <p:cNvSpPr txBox="1"/>
          <p:nvPr/>
        </p:nvSpPr>
        <p:spPr>
          <a:xfrm rot="1560000">
            <a:off x="18639445" y="9649878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1" name="object 17301"/>
          <p:cNvSpPr txBox="1"/>
          <p:nvPr/>
        </p:nvSpPr>
        <p:spPr>
          <a:xfrm rot="840000">
            <a:off x="18636621" y="1024224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2" name="object 17302"/>
          <p:cNvSpPr txBox="1"/>
          <p:nvPr/>
        </p:nvSpPr>
        <p:spPr>
          <a:xfrm rot="1080000">
            <a:off x="18145552" y="101764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3" name="object 17303"/>
          <p:cNvSpPr txBox="1"/>
          <p:nvPr/>
        </p:nvSpPr>
        <p:spPr>
          <a:xfrm rot="840000">
            <a:off x="18217481" y="94601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4" name="object 17304"/>
          <p:cNvSpPr txBox="1"/>
          <p:nvPr/>
        </p:nvSpPr>
        <p:spPr>
          <a:xfrm rot="840000">
            <a:off x="18726105" y="103499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5" name="object 17305"/>
          <p:cNvSpPr txBox="1"/>
          <p:nvPr/>
        </p:nvSpPr>
        <p:spPr>
          <a:xfrm rot="960000">
            <a:off x="17818887" y="10526103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17-29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6" name="object 17306"/>
          <p:cNvSpPr txBox="1"/>
          <p:nvPr/>
        </p:nvSpPr>
        <p:spPr>
          <a:xfrm rot="1560000">
            <a:off x="19238630" y="975332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7" name="object 17307"/>
          <p:cNvSpPr txBox="1"/>
          <p:nvPr/>
        </p:nvSpPr>
        <p:spPr>
          <a:xfrm rot="840000">
            <a:off x="19325292" y="950666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8" name="object 17308"/>
          <p:cNvSpPr txBox="1"/>
          <p:nvPr/>
        </p:nvSpPr>
        <p:spPr>
          <a:xfrm rot="660000">
            <a:off x="18169852" y="101258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09" name="object 17309"/>
          <p:cNvSpPr txBox="1"/>
          <p:nvPr/>
        </p:nvSpPr>
        <p:spPr>
          <a:xfrm rot="660000">
            <a:off x="18588639" y="1061874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0" name="object 17310"/>
          <p:cNvSpPr txBox="1"/>
          <p:nvPr/>
        </p:nvSpPr>
        <p:spPr>
          <a:xfrm rot="1560000">
            <a:off x="19042909" y="96547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1" name="object 17311"/>
          <p:cNvSpPr txBox="1"/>
          <p:nvPr/>
        </p:nvSpPr>
        <p:spPr>
          <a:xfrm rot="840000">
            <a:off x="18699975" y="94161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2" name="object 17312"/>
          <p:cNvSpPr txBox="1"/>
          <p:nvPr/>
        </p:nvSpPr>
        <p:spPr>
          <a:xfrm>
            <a:off x="19055531" y="10052766"/>
            <a:ext cx="29209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21-91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3" name="object 17313"/>
          <p:cNvSpPr txBox="1"/>
          <p:nvPr/>
        </p:nvSpPr>
        <p:spPr>
          <a:xfrm rot="660000">
            <a:off x="18476962" y="95384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4" name="object 17314"/>
          <p:cNvSpPr txBox="1"/>
          <p:nvPr/>
        </p:nvSpPr>
        <p:spPr>
          <a:xfrm rot="1080000">
            <a:off x="18452747" y="10583301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9-13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5" name="object 17315"/>
          <p:cNvSpPr txBox="1"/>
          <p:nvPr/>
        </p:nvSpPr>
        <p:spPr>
          <a:xfrm rot="1560000">
            <a:off x="18240057" y="93819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6" name="object 17316"/>
          <p:cNvSpPr txBox="1"/>
          <p:nvPr/>
        </p:nvSpPr>
        <p:spPr>
          <a:xfrm rot="660000">
            <a:off x="17642970" y="108560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7" name="object 17317"/>
          <p:cNvSpPr txBox="1"/>
          <p:nvPr/>
        </p:nvSpPr>
        <p:spPr>
          <a:xfrm rot="660000">
            <a:off x="17662657" y="108614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8" name="object 17318"/>
          <p:cNvSpPr txBox="1"/>
          <p:nvPr/>
        </p:nvSpPr>
        <p:spPr>
          <a:xfrm rot="660000">
            <a:off x="17703820" y="1087323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19" name="object 17319"/>
          <p:cNvSpPr txBox="1"/>
          <p:nvPr/>
        </p:nvSpPr>
        <p:spPr>
          <a:xfrm rot="840000">
            <a:off x="18329872" y="1014950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0" name="object 17320"/>
          <p:cNvSpPr txBox="1"/>
          <p:nvPr/>
        </p:nvSpPr>
        <p:spPr>
          <a:xfrm rot="840000">
            <a:off x="18702485" y="105181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1" name="object 17321"/>
          <p:cNvSpPr txBox="1"/>
          <p:nvPr/>
        </p:nvSpPr>
        <p:spPr>
          <a:xfrm rot="840000">
            <a:off x="18213543" y="994440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2" name="object 17322"/>
          <p:cNvSpPr txBox="1"/>
          <p:nvPr/>
        </p:nvSpPr>
        <p:spPr>
          <a:xfrm rot="1260000">
            <a:off x="18189933" y="100576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3" name="object 17323"/>
          <p:cNvSpPr txBox="1"/>
          <p:nvPr/>
        </p:nvSpPr>
        <p:spPr>
          <a:xfrm rot="840000">
            <a:off x="18292645" y="949056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4" name="object 17324"/>
          <p:cNvSpPr txBox="1"/>
          <p:nvPr/>
        </p:nvSpPr>
        <p:spPr>
          <a:xfrm rot="840000">
            <a:off x="18865634" y="9655195"/>
            <a:ext cx="4258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19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5" name="object 17325"/>
          <p:cNvSpPr txBox="1"/>
          <p:nvPr/>
        </p:nvSpPr>
        <p:spPr>
          <a:xfrm rot="1560000">
            <a:off x="18593699" y="106021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6" name="object 17326"/>
          <p:cNvSpPr txBox="1"/>
          <p:nvPr/>
        </p:nvSpPr>
        <p:spPr>
          <a:xfrm rot="660000">
            <a:off x="17887084" y="1017848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7" name="object 17327"/>
          <p:cNvSpPr txBox="1"/>
          <p:nvPr/>
        </p:nvSpPr>
        <p:spPr>
          <a:xfrm rot="1260000">
            <a:off x="18150919" y="973947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8" name="object 17328"/>
          <p:cNvSpPr txBox="1"/>
          <p:nvPr/>
        </p:nvSpPr>
        <p:spPr>
          <a:xfrm rot="1260000">
            <a:off x="18134097" y="97344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29" name="object 17329"/>
          <p:cNvSpPr txBox="1"/>
          <p:nvPr/>
        </p:nvSpPr>
        <p:spPr>
          <a:xfrm>
            <a:off x="17771971" y="10539201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0" name="object 17330"/>
          <p:cNvSpPr txBox="1"/>
          <p:nvPr/>
        </p:nvSpPr>
        <p:spPr>
          <a:xfrm rot="1560000">
            <a:off x="17670510" y="1061988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1" name="object 17331"/>
          <p:cNvSpPr txBox="1"/>
          <p:nvPr/>
        </p:nvSpPr>
        <p:spPr>
          <a:xfrm rot="1560000">
            <a:off x="18334188" y="1070278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2" name="object 17332"/>
          <p:cNvSpPr txBox="1"/>
          <p:nvPr/>
        </p:nvSpPr>
        <p:spPr>
          <a:xfrm rot="1260000">
            <a:off x="18025999" y="939298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3" name="object 17333"/>
          <p:cNvSpPr txBox="1"/>
          <p:nvPr/>
        </p:nvSpPr>
        <p:spPr>
          <a:xfrm>
            <a:off x="18405161" y="10199878"/>
            <a:ext cx="26034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4" name="object 17334"/>
          <p:cNvSpPr txBox="1"/>
          <p:nvPr/>
        </p:nvSpPr>
        <p:spPr>
          <a:xfrm rot="660000">
            <a:off x="18620495" y="971602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2d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5" name="object 17335"/>
          <p:cNvSpPr txBox="1"/>
          <p:nvPr/>
        </p:nvSpPr>
        <p:spPr>
          <a:xfrm>
            <a:off x="19084883" y="10778661"/>
            <a:ext cx="86360" cy="2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1435"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90</a:t>
            </a:r>
            <a:endParaRPr sz="100">
              <a:latin typeface="Arial"/>
              <a:cs typeface="Arial"/>
            </a:endParaRPr>
          </a:p>
          <a:p>
            <a:pPr marL="12065" algn="ctr">
              <a:lnSpc>
                <a:spcPct val="100000"/>
              </a:lnSpc>
              <a:spcBef>
                <a:spcPts val="30"/>
              </a:spcBef>
            </a:pPr>
            <a:r>
              <a:rPr sz="100" spc="-25" dirty="0">
                <a:latin typeface="Arial"/>
                <a:cs typeface="Arial"/>
              </a:rPr>
              <a:t>88</a:t>
            </a:r>
            <a:endParaRPr sz="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86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6" name="object 17336"/>
          <p:cNvSpPr txBox="1"/>
          <p:nvPr/>
        </p:nvSpPr>
        <p:spPr>
          <a:xfrm rot="660000">
            <a:off x="19227913" y="106019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7" name="object 17337"/>
          <p:cNvSpPr txBox="1"/>
          <p:nvPr/>
        </p:nvSpPr>
        <p:spPr>
          <a:xfrm rot="660000">
            <a:off x="19164559" y="1059440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8" name="object 17338"/>
          <p:cNvSpPr txBox="1"/>
          <p:nvPr/>
        </p:nvSpPr>
        <p:spPr>
          <a:xfrm rot="660000">
            <a:off x="19141651" y="105915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39" name="object 17339"/>
          <p:cNvSpPr txBox="1"/>
          <p:nvPr/>
        </p:nvSpPr>
        <p:spPr>
          <a:xfrm rot="900000">
            <a:off x="18980407" y="10250631"/>
            <a:ext cx="602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101-199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0" name="object 17340"/>
          <p:cNvSpPr txBox="1"/>
          <p:nvPr/>
        </p:nvSpPr>
        <p:spPr>
          <a:xfrm rot="660000">
            <a:off x="17902383" y="10712715"/>
            <a:ext cx="1977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46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1" name="object 17341"/>
          <p:cNvSpPr txBox="1"/>
          <p:nvPr/>
        </p:nvSpPr>
        <p:spPr>
          <a:xfrm rot="20340000">
            <a:off x="18048888" y="108860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2" name="object 17342"/>
          <p:cNvSpPr txBox="1"/>
          <p:nvPr/>
        </p:nvSpPr>
        <p:spPr>
          <a:xfrm rot="20700000">
            <a:off x="18256989" y="10756075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3" name="object 17343"/>
          <p:cNvSpPr txBox="1"/>
          <p:nvPr/>
        </p:nvSpPr>
        <p:spPr>
          <a:xfrm rot="840000">
            <a:off x="18281909" y="952777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4" name="object 17344"/>
          <p:cNvSpPr txBox="1"/>
          <p:nvPr/>
        </p:nvSpPr>
        <p:spPr>
          <a:xfrm rot="1560000">
            <a:off x="19107819" y="9808747"/>
            <a:ext cx="2008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5" name="object 17345"/>
          <p:cNvSpPr txBox="1"/>
          <p:nvPr/>
        </p:nvSpPr>
        <p:spPr>
          <a:xfrm rot="1260000">
            <a:off x="17622963" y="1067762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6" name="object 17346"/>
          <p:cNvSpPr txBox="1"/>
          <p:nvPr/>
        </p:nvSpPr>
        <p:spPr>
          <a:xfrm>
            <a:off x="19243806" y="9695187"/>
            <a:ext cx="2667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7" name="object 17347"/>
          <p:cNvSpPr txBox="1"/>
          <p:nvPr/>
        </p:nvSpPr>
        <p:spPr>
          <a:xfrm rot="20760000">
            <a:off x="18488321" y="10690859"/>
            <a:ext cx="1977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92         90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8" name="object 17348"/>
          <p:cNvSpPr txBox="1"/>
          <p:nvPr/>
        </p:nvSpPr>
        <p:spPr>
          <a:xfrm rot="1560000">
            <a:off x="18435064" y="9889696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49" name="object 17349"/>
          <p:cNvSpPr txBox="1"/>
          <p:nvPr/>
        </p:nvSpPr>
        <p:spPr>
          <a:xfrm rot="660000">
            <a:off x="18642327" y="102228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0" name="object 17350"/>
          <p:cNvSpPr txBox="1"/>
          <p:nvPr/>
        </p:nvSpPr>
        <p:spPr>
          <a:xfrm rot="1260000">
            <a:off x="18164516" y="1014503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1" name="object 17351"/>
          <p:cNvSpPr txBox="1"/>
          <p:nvPr/>
        </p:nvSpPr>
        <p:spPr>
          <a:xfrm rot="1260000">
            <a:off x="18547150" y="1014324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2" name="object 17352"/>
          <p:cNvSpPr txBox="1"/>
          <p:nvPr/>
        </p:nvSpPr>
        <p:spPr>
          <a:xfrm rot="1260000">
            <a:off x="18529617" y="1013821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3" name="object 17353"/>
          <p:cNvSpPr txBox="1"/>
          <p:nvPr/>
        </p:nvSpPr>
        <p:spPr>
          <a:xfrm rot="1260000">
            <a:off x="18512435" y="101332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4" name="object 17354"/>
          <p:cNvSpPr txBox="1"/>
          <p:nvPr/>
        </p:nvSpPr>
        <p:spPr>
          <a:xfrm rot="840000">
            <a:off x="18086473" y="946408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5" name="object 17355"/>
          <p:cNvSpPr txBox="1"/>
          <p:nvPr/>
        </p:nvSpPr>
        <p:spPr>
          <a:xfrm rot="840000">
            <a:off x="19037871" y="967237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6" name="object 17356"/>
          <p:cNvSpPr txBox="1"/>
          <p:nvPr/>
        </p:nvSpPr>
        <p:spPr>
          <a:xfrm rot="1140000">
            <a:off x="17912650" y="10569553"/>
            <a:ext cx="483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31-43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7" name="object 17357"/>
          <p:cNvSpPr txBox="1"/>
          <p:nvPr/>
        </p:nvSpPr>
        <p:spPr>
          <a:xfrm rot="1080000">
            <a:off x="18484575" y="932464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0" dirty="0">
                <a:latin typeface="Arial"/>
                <a:cs typeface="Arial"/>
              </a:rPr>
              <a:t>28l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8" name="object 17358"/>
          <p:cNvSpPr txBox="1"/>
          <p:nvPr/>
        </p:nvSpPr>
        <p:spPr>
          <a:xfrm rot="1080000">
            <a:off x="18416623" y="9305889"/>
            <a:ext cx="11587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28e</a:t>
            </a:r>
            <a:r>
              <a:rPr sz="100" spc="5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28f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59" name="object 17359"/>
          <p:cNvSpPr txBox="1"/>
          <p:nvPr/>
        </p:nvSpPr>
        <p:spPr>
          <a:xfrm rot="1080000">
            <a:off x="18356837" y="9287116"/>
            <a:ext cx="370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28o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0" name="object 17360"/>
          <p:cNvSpPr txBox="1"/>
          <p:nvPr/>
        </p:nvSpPr>
        <p:spPr>
          <a:xfrm rot="660000">
            <a:off x="19057178" y="960685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1" name="object 17361"/>
          <p:cNvSpPr txBox="1"/>
          <p:nvPr/>
        </p:nvSpPr>
        <p:spPr>
          <a:xfrm rot="1560000">
            <a:off x="18801660" y="9560226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2" name="object 17362"/>
          <p:cNvSpPr txBox="1"/>
          <p:nvPr/>
        </p:nvSpPr>
        <p:spPr>
          <a:xfrm rot="1260000">
            <a:off x="18773729" y="1018581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3" name="object 17363"/>
          <p:cNvSpPr txBox="1"/>
          <p:nvPr/>
        </p:nvSpPr>
        <p:spPr>
          <a:xfrm rot="840000">
            <a:off x="18338677" y="10427443"/>
            <a:ext cx="7495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12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14</a:t>
            </a:r>
            <a:r>
              <a:rPr sz="100" spc="11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16</a:t>
            </a:r>
            <a:r>
              <a:rPr sz="100" spc="10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4" name="object 17364"/>
          <p:cNvSpPr txBox="1"/>
          <p:nvPr/>
        </p:nvSpPr>
        <p:spPr>
          <a:xfrm rot="1560000">
            <a:off x="18321240" y="1041335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5" name="object 17365"/>
          <p:cNvSpPr txBox="1"/>
          <p:nvPr/>
        </p:nvSpPr>
        <p:spPr>
          <a:xfrm>
            <a:off x="19249533" y="10424662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6" name="object 17366"/>
          <p:cNvSpPr txBox="1"/>
          <p:nvPr/>
        </p:nvSpPr>
        <p:spPr>
          <a:xfrm>
            <a:off x="19189400" y="10602198"/>
            <a:ext cx="2730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7" name="object 17367"/>
          <p:cNvSpPr txBox="1"/>
          <p:nvPr/>
        </p:nvSpPr>
        <p:spPr>
          <a:xfrm rot="1260000">
            <a:off x="18174539" y="1010995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8" name="object 17368"/>
          <p:cNvSpPr txBox="1"/>
          <p:nvPr/>
        </p:nvSpPr>
        <p:spPr>
          <a:xfrm rot="1260000">
            <a:off x="18093291" y="1008237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69" name="object 17369"/>
          <p:cNvSpPr txBox="1"/>
          <p:nvPr/>
        </p:nvSpPr>
        <p:spPr>
          <a:xfrm rot="1560000">
            <a:off x="18446153" y="9849992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0" name="object 17370"/>
          <p:cNvSpPr txBox="1"/>
          <p:nvPr/>
        </p:nvSpPr>
        <p:spPr>
          <a:xfrm rot="660000">
            <a:off x="18150165" y="986028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1" name="object 17371"/>
          <p:cNvSpPr txBox="1"/>
          <p:nvPr/>
        </p:nvSpPr>
        <p:spPr>
          <a:xfrm rot="900000">
            <a:off x="18345324" y="9297976"/>
            <a:ext cx="10288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28n</a:t>
            </a:r>
            <a:r>
              <a:rPr sz="100" spc="114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28p</a:t>
            </a:r>
            <a:r>
              <a:rPr sz="100" spc="114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28b</a:t>
            </a:r>
            <a:r>
              <a:rPr sz="100" spc="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28c</a:t>
            </a:r>
            <a:r>
              <a:rPr sz="100" spc="25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28g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28h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2" name="object 17372"/>
          <p:cNvSpPr txBox="1"/>
          <p:nvPr/>
        </p:nvSpPr>
        <p:spPr>
          <a:xfrm rot="900000">
            <a:off x="18474771" y="9324495"/>
            <a:ext cx="21673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28k         28m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3" name="object 17373"/>
          <p:cNvSpPr txBox="1"/>
          <p:nvPr/>
        </p:nvSpPr>
        <p:spPr>
          <a:xfrm rot="660000">
            <a:off x="18022024" y="1047629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4" name="object 17374"/>
          <p:cNvSpPr txBox="1"/>
          <p:nvPr/>
        </p:nvSpPr>
        <p:spPr>
          <a:xfrm rot="660000">
            <a:off x="19198204" y="1069392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5" name="object 17375"/>
          <p:cNvSpPr txBox="1"/>
          <p:nvPr/>
        </p:nvSpPr>
        <p:spPr>
          <a:xfrm rot="660000">
            <a:off x="19172433" y="1069069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6" name="object 17376"/>
          <p:cNvSpPr txBox="1"/>
          <p:nvPr/>
        </p:nvSpPr>
        <p:spPr>
          <a:xfrm rot="1260000">
            <a:off x="18055707" y="929813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7" name="object 17377"/>
          <p:cNvSpPr txBox="1"/>
          <p:nvPr/>
        </p:nvSpPr>
        <p:spPr>
          <a:xfrm rot="1560000">
            <a:off x="18162399" y="982075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8" name="object 17378"/>
          <p:cNvSpPr txBox="1"/>
          <p:nvPr/>
        </p:nvSpPr>
        <p:spPr>
          <a:xfrm rot="840000">
            <a:off x="17792964" y="1002246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79" name="object 17379"/>
          <p:cNvSpPr txBox="1"/>
          <p:nvPr/>
        </p:nvSpPr>
        <p:spPr>
          <a:xfrm rot="1560000">
            <a:off x="18422964" y="94922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0" name="object 17380"/>
          <p:cNvSpPr txBox="1"/>
          <p:nvPr/>
        </p:nvSpPr>
        <p:spPr>
          <a:xfrm rot="1080000">
            <a:off x="18246193" y="10509393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1" name="object 17381"/>
          <p:cNvSpPr txBox="1"/>
          <p:nvPr/>
        </p:nvSpPr>
        <p:spPr>
          <a:xfrm rot="660000">
            <a:off x="18349538" y="1064988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2" name="object 17382"/>
          <p:cNvSpPr txBox="1"/>
          <p:nvPr/>
        </p:nvSpPr>
        <p:spPr>
          <a:xfrm rot="1560000">
            <a:off x="19250085" y="9712875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3" name="object 17383"/>
          <p:cNvSpPr txBox="1"/>
          <p:nvPr/>
        </p:nvSpPr>
        <p:spPr>
          <a:xfrm rot="2160000">
            <a:off x="18793062" y="957830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4" name="object 17384"/>
          <p:cNvSpPr txBox="1"/>
          <p:nvPr/>
        </p:nvSpPr>
        <p:spPr>
          <a:xfrm rot="1560000">
            <a:off x="18319519" y="93980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5" name="object 17385"/>
          <p:cNvSpPr txBox="1"/>
          <p:nvPr/>
        </p:nvSpPr>
        <p:spPr>
          <a:xfrm rot="840000">
            <a:off x="17846297" y="1082209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6" name="object 17386"/>
          <p:cNvSpPr txBox="1"/>
          <p:nvPr/>
        </p:nvSpPr>
        <p:spPr>
          <a:xfrm rot="20760000">
            <a:off x="18395126" y="1080450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7" name="object 17387"/>
          <p:cNvSpPr txBox="1"/>
          <p:nvPr/>
        </p:nvSpPr>
        <p:spPr>
          <a:xfrm rot="20760000">
            <a:off x="18469933" y="107880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8" name="object 17388"/>
          <p:cNvSpPr txBox="1"/>
          <p:nvPr/>
        </p:nvSpPr>
        <p:spPr>
          <a:xfrm rot="20760000">
            <a:off x="18615617" y="1075585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89" name="object 17389"/>
          <p:cNvSpPr txBox="1"/>
          <p:nvPr/>
        </p:nvSpPr>
        <p:spPr>
          <a:xfrm rot="840000">
            <a:off x="18890817" y="9566606"/>
            <a:ext cx="3687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35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33</a:t>
            </a:r>
            <a:r>
              <a:rPr sz="100" spc="6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0" name="object 17390"/>
          <p:cNvSpPr txBox="1"/>
          <p:nvPr/>
        </p:nvSpPr>
        <p:spPr>
          <a:xfrm rot="660000">
            <a:off x="18636960" y="940927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1" name="object 17391"/>
          <p:cNvSpPr txBox="1"/>
          <p:nvPr/>
        </p:nvSpPr>
        <p:spPr>
          <a:xfrm rot="20940000">
            <a:off x="18179317" y="1085357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87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2" name="object 17392"/>
          <p:cNvSpPr txBox="1"/>
          <p:nvPr/>
        </p:nvSpPr>
        <p:spPr>
          <a:xfrm rot="1260000">
            <a:off x="18560753" y="938764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3" name="object 17393"/>
          <p:cNvSpPr txBox="1"/>
          <p:nvPr/>
        </p:nvSpPr>
        <p:spPr>
          <a:xfrm rot="1260000">
            <a:off x="18543929" y="938263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4" name="object 17394"/>
          <p:cNvSpPr txBox="1"/>
          <p:nvPr/>
        </p:nvSpPr>
        <p:spPr>
          <a:xfrm rot="1260000">
            <a:off x="18524316" y="9376926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5" name="object 17395"/>
          <p:cNvSpPr txBox="1"/>
          <p:nvPr/>
        </p:nvSpPr>
        <p:spPr>
          <a:xfrm rot="840000">
            <a:off x="18948048" y="9580595"/>
            <a:ext cx="1914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29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6" name="object 17396"/>
          <p:cNvSpPr txBox="1"/>
          <p:nvPr/>
        </p:nvSpPr>
        <p:spPr>
          <a:xfrm rot="840000">
            <a:off x="19193213" y="1024616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7" name="object 17397"/>
          <p:cNvSpPr txBox="1"/>
          <p:nvPr/>
        </p:nvSpPr>
        <p:spPr>
          <a:xfrm rot="1080000">
            <a:off x="17982316" y="10311492"/>
            <a:ext cx="5527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100</a:t>
            </a:r>
            <a:r>
              <a:rPr sz="100" spc="7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102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104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8" name="object 17398"/>
          <p:cNvSpPr txBox="1"/>
          <p:nvPr/>
        </p:nvSpPr>
        <p:spPr>
          <a:xfrm rot="660000">
            <a:off x="17942921" y="1081812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399" name="object 17399"/>
          <p:cNvSpPr txBox="1"/>
          <p:nvPr/>
        </p:nvSpPr>
        <p:spPr>
          <a:xfrm rot="840000">
            <a:off x="18478026" y="10125703"/>
            <a:ext cx="2040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16</a:t>
            </a:r>
            <a:r>
              <a:rPr sz="100" spc="3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0" name="object 17400"/>
          <p:cNvSpPr txBox="1"/>
          <p:nvPr/>
        </p:nvSpPr>
        <p:spPr>
          <a:xfrm rot="20040000">
            <a:off x="18276779" y="10213594"/>
            <a:ext cx="267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29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27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1" name="object 17401"/>
          <p:cNvSpPr txBox="1"/>
          <p:nvPr/>
        </p:nvSpPr>
        <p:spPr>
          <a:xfrm rot="840000">
            <a:off x="17841638" y="10426727"/>
            <a:ext cx="21673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2" name="object 17402"/>
          <p:cNvSpPr txBox="1"/>
          <p:nvPr/>
        </p:nvSpPr>
        <p:spPr>
          <a:xfrm rot="660000">
            <a:off x="18877135" y="947943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3" name="object 17403"/>
          <p:cNvSpPr txBox="1"/>
          <p:nvPr/>
        </p:nvSpPr>
        <p:spPr>
          <a:xfrm rot="660000">
            <a:off x="18926530" y="949412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4" name="object 17404"/>
          <p:cNvSpPr txBox="1"/>
          <p:nvPr/>
        </p:nvSpPr>
        <p:spPr>
          <a:xfrm rot="1560000">
            <a:off x="18599426" y="939879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5" name="object 17405"/>
          <p:cNvSpPr txBox="1"/>
          <p:nvPr/>
        </p:nvSpPr>
        <p:spPr>
          <a:xfrm rot="840000">
            <a:off x="17577487" y="1083677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6" name="object 17406"/>
          <p:cNvSpPr txBox="1"/>
          <p:nvPr/>
        </p:nvSpPr>
        <p:spPr>
          <a:xfrm rot="840000">
            <a:off x="17603619" y="10844618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7" name="object 17407"/>
          <p:cNvSpPr txBox="1"/>
          <p:nvPr/>
        </p:nvSpPr>
        <p:spPr>
          <a:xfrm rot="840000">
            <a:off x="17724957" y="1087972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8" name="object 17408"/>
          <p:cNvSpPr txBox="1"/>
          <p:nvPr/>
        </p:nvSpPr>
        <p:spPr>
          <a:xfrm rot="840000">
            <a:off x="17763617" y="1089079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09" name="object 17409"/>
          <p:cNvSpPr txBox="1"/>
          <p:nvPr/>
        </p:nvSpPr>
        <p:spPr>
          <a:xfrm rot="1560000">
            <a:off x="18550025" y="1034449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0" name="object 17410"/>
          <p:cNvSpPr txBox="1"/>
          <p:nvPr/>
        </p:nvSpPr>
        <p:spPr>
          <a:xfrm rot="660000">
            <a:off x="18231418" y="1021821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1" name="object 17411"/>
          <p:cNvSpPr txBox="1"/>
          <p:nvPr/>
        </p:nvSpPr>
        <p:spPr>
          <a:xfrm rot="660000">
            <a:off x="17998043" y="1082313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2" name="object 17412"/>
          <p:cNvSpPr txBox="1"/>
          <p:nvPr/>
        </p:nvSpPr>
        <p:spPr>
          <a:xfrm rot="21060000">
            <a:off x="18312919" y="10743662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100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3" name="object 17413"/>
          <p:cNvSpPr txBox="1"/>
          <p:nvPr/>
        </p:nvSpPr>
        <p:spPr>
          <a:xfrm rot="1080000">
            <a:off x="18003808" y="9883623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4" name="object 17414"/>
          <p:cNvSpPr txBox="1"/>
          <p:nvPr/>
        </p:nvSpPr>
        <p:spPr>
          <a:xfrm rot="660000">
            <a:off x="19052523" y="9622620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5" name="object 17415"/>
          <p:cNvSpPr txBox="1"/>
          <p:nvPr/>
        </p:nvSpPr>
        <p:spPr>
          <a:xfrm rot="1080000">
            <a:off x="18270013" y="9569617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6" name="object 17416"/>
          <p:cNvSpPr txBox="1"/>
          <p:nvPr/>
        </p:nvSpPr>
        <p:spPr>
          <a:xfrm rot="20040000">
            <a:off x="19256903" y="935315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16a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7" name="object 17417"/>
          <p:cNvSpPr txBox="1"/>
          <p:nvPr/>
        </p:nvSpPr>
        <p:spPr>
          <a:xfrm rot="660000">
            <a:off x="19168137" y="10506007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8" name="object 17418"/>
          <p:cNvSpPr txBox="1"/>
          <p:nvPr/>
        </p:nvSpPr>
        <p:spPr>
          <a:xfrm rot="660000">
            <a:off x="19134133" y="1050206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19" name="object 17419"/>
          <p:cNvSpPr txBox="1"/>
          <p:nvPr/>
        </p:nvSpPr>
        <p:spPr>
          <a:xfrm rot="1260000">
            <a:off x="19038954" y="9526879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0" name="object 17420"/>
          <p:cNvSpPr txBox="1"/>
          <p:nvPr/>
        </p:nvSpPr>
        <p:spPr>
          <a:xfrm rot="840000">
            <a:off x="17939361" y="1071686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1" name="object 17421"/>
          <p:cNvSpPr txBox="1"/>
          <p:nvPr/>
        </p:nvSpPr>
        <p:spPr>
          <a:xfrm rot="660000">
            <a:off x="17856300" y="994261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2" name="object 17422"/>
          <p:cNvSpPr txBox="1"/>
          <p:nvPr/>
        </p:nvSpPr>
        <p:spPr>
          <a:xfrm rot="660000">
            <a:off x="17874912" y="9947984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3" name="object 17423"/>
          <p:cNvSpPr txBox="1"/>
          <p:nvPr/>
        </p:nvSpPr>
        <p:spPr>
          <a:xfrm rot="660000">
            <a:off x="17891378" y="9952995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4" name="object 17424"/>
          <p:cNvSpPr txBox="1"/>
          <p:nvPr/>
        </p:nvSpPr>
        <p:spPr>
          <a:xfrm rot="1260000">
            <a:off x="17927562" y="10287852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5" name="object 17425"/>
          <p:cNvSpPr txBox="1"/>
          <p:nvPr/>
        </p:nvSpPr>
        <p:spPr>
          <a:xfrm rot="840000">
            <a:off x="17938894" y="9871031"/>
            <a:ext cx="4575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15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17</a:t>
            </a:r>
            <a:r>
              <a:rPr sz="100" spc="120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6" name="object 17426"/>
          <p:cNvSpPr txBox="1"/>
          <p:nvPr/>
        </p:nvSpPr>
        <p:spPr>
          <a:xfrm rot="840000">
            <a:off x="18236448" y="9867481"/>
            <a:ext cx="2694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7" name="object 17427"/>
          <p:cNvSpPr txBox="1"/>
          <p:nvPr/>
        </p:nvSpPr>
        <p:spPr>
          <a:xfrm rot="840000">
            <a:off x="18282353" y="9983781"/>
            <a:ext cx="3561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5" dirty="0">
                <a:latin typeface="Arial"/>
                <a:cs typeface="Arial"/>
              </a:rPr>
              <a:t>14</a:t>
            </a:r>
            <a:r>
              <a:rPr sz="100" spc="145" dirty="0">
                <a:latin typeface="Arial"/>
                <a:cs typeface="Arial"/>
              </a:rPr>
              <a:t> </a:t>
            </a:r>
            <a:r>
              <a:rPr sz="100" spc="-25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8" name="object 17428"/>
          <p:cNvSpPr txBox="1"/>
          <p:nvPr/>
        </p:nvSpPr>
        <p:spPr>
          <a:xfrm rot="1560000">
            <a:off x="18338778" y="9795200"/>
            <a:ext cx="22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25" dirty="0">
                <a:latin typeface="Arial"/>
                <a:cs typeface="Arial"/>
              </a:rPr>
              <a:t>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29" name="object 17429"/>
          <p:cNvSpPr txBox="1"/>
          <p:nvPr/>
        </p:nvSpPr>
        <p:spPr>
          <a:xfrm rot="17100000">
            <a:off x="18618327" y="9672135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dorpelhoogte:-4.16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0" name="object 17430"/>
          <p:cNvSpPr txBox="1"/>
          <p:nvPr/>
        </p:nvSpPr>
        <p:spPr>
          <a:xfrm rot="17100000">
            <a:off x="18678415" y="9467035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1" name="object 17431"/>
          <p:cNvSpPr txBox="1"/>
          <p:nvPr/>
        </p:nvSpPr>
        <p:spPr>
          <a:xfrm rot="840000">
            <a:off x="18503793" y="9380791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2" name="object 17432"/>
          <p:cNvSpPr txBox="1"/>
          <p:nvPr/>
        </p:nvSpPr>
        <p:spPr>
          <a:xfrm rot="17640000">
            <a:off x="18434825" y="948134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-4.17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3" name="object 17433"/>
          <p:cNvSpPr txBox="1"/>
          <p:nvPr/>
        </p:nvSpPr>
        <p:spPr>
          <a:xfrm rot="17580000">
            <a:off x="18353425" y="9644602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4" name="object 17434"/>
          <p:cNvSpPr txBox="1"/>
          <p:nvPr/>
        </p:nvSpPr>
        <p:spPr>
          <a:xfrm rot="17580000">
            <a:off x="18367384" y="9617757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5" name="object 17435"/>
          <p:cNvSpPr txBox="1"/>
          <p:nvPr/>
        </p:nvSpPr>
        <p:spPr>
          <a:xfrm rot="17580000">
            <a:off x="18410927" y="9533146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-4.18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6" name="object 17436"/>
          <p:cNvSpPr txBox="1"/>
          <p:nvPr/>
        </p:nvSpPr>
        <p:spPr>
          <a:xfrm rot="17640000">
            <a:off x="18342755" y="9669689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7" name="object 17437"/>
          <p:cNvSpPr txBox="1"/>
          <p:nvPr/>
        </p:nvSpPr>
        <p:spPr>
          <a:xfrm rot="17280000">
            <a:off x="18609672" y="9723036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dorpelhoogte:-4.31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8" name="object 17438"/>
          <p:cNvSpPr txBox="1"/>
          <p:nvPr/>
        </p:nvSpPr>
        <p:spPr>
          <a:xfrm rot="17280000">
            <a:off x="17770007" y="10056275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39" name="object 17439"/>
          <p:cNvSpPr txBox="1"/>
          <p:nvPr/>
        </p:nvSpPr>
        <p:spPr>
          <a:xfrm rot="17160000">
            <a:off x="17763733" y="10163726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0" name="object 17440"/>
          <p:cNvSpPr txBox="1"/>
          <p:nvPr/>
        </p:nvSpPr>
        <p:spPr>
          <a:xfrm rot="17160000">
            <a:off x="17948036" y="9682898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dorpelhoogte:-4.21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1" name="object 17441"/>
          <p:cNvSpPr txBox="1"/>
          <p:nvPr/>
        </p:nvSpPr>
        <p:spPr>
          <a:xfrm rot="17100000">
            <a:off x="18680920" y="10572701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dorpelhoogte:-4.15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2" name="object 17442"/>
          <p:cNvSpPr txBox="1"/>
          <p:nvPr/>
        </p:nvSpPr>
        <p:spPr>
          <a:xfrm rot="20820000">
            <a:off x="18263358" y="1082322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-4.11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3" name="object 17443"/>
          <p:cNvSpPr txBox="1"/>
          <p:nvPr/>
        </p:nvSpPr>
        <p:spPr>
          <a:xfrm rot="17160000">
            <a:off x="18374851" y="10580167"/>
            <a:ext cx="1108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4" name="object 17444"/>
          <p:cNvSpPr txBox="1"/>
          <p:nvPr/>
        </p:nvSpPr>
        <p:spPr>
          <a:xfrm rot="20880000">
            <a:off x="18264158" y="10762544"/>
            <a:ext cx="15450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latin typeface="Arial"/>
                <a:cs typeface="Arial"/>
              </a:rPr>
              <a:t>dorpelhoogte:-4.40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5" name="object 17445"/>
          <p:cNvSpPr txBox="1"/>
          <p:nvPr/>
        </p:nvSpPr>
        <p:spPr>
          <a:xfrm>
            <a:off x="17864677" y="9626463"/>
            <a:ext cx="3810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betonconstructie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6" name="object 17446"/>
          <p:cNvSpPr txBox="1"/>
          <p:nvPr/>
        </p:nvSpPr>
        <p:spPr>
          <a:xfrm>
            <a:off x="17807049" y="9779660"/>
            <a:ext cx="29209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brug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7" name="object 17447"/>
          <p:cNvSpPr txBox="1"/>
          <p:nvPr/>
        </p:nvSpPr>
        <p:spPr>
          <a:xfrm>
            <a:off x="18153532" y="10411418"/>
            <a:ext cx="161925" cy="15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6</a:t>
            </a:r>
            <a:endParaRPr sz="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100" spc="-20" dirty="0">
                <a:latin typeface="Arial"/>
                <a:cs typeface="Arial"/>
              </a:rPr>
              <a:t>brug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8" name="object 17448"/>
          <p:cNvSpPr txBox="1"/>
          <p:nvPr/>
        </p:nvSpPr>
        <p:spPr>
          <a:xfrm>
            <a:off x="18109505" y="10762553"/>
            <a:ext cx="3873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-20" dirty="0">
                <a:latin typeface="Arial"/>
                <a:cs typeface="Arial"/>
              </a:rPr>
              <a:t>bedrijfsvloerplaat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49" name="object 17449"/>
          <p:cNvSpPr txBox="1"/>
          <p:nvPr/>
        </p:nvSpPr>
        <p:spPr>
          <a:xfrm rot="17220000">
            <a:off x="17824735" y="968071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0" name="object 17450"/>
          <p:cNvSpPr txBox="1"/>
          <p:nvPr/>
        </p:nvSpPr>
        <p:spPr>
          <a:xfrm rot="17220000">
            <a:off x="17822230" y="968000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1" name="object 17451"/>
          <p:cNvSpPr txBox="1"/>
          <p:nvPr/>
        </p:nvSpPr>
        <p:spPr>
          <a:xfrm rot="17220000">
            <a:off x="17818293" y="9677496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2" name="object 17452"/>
          <p:cNvSpPr txBox="1"/>
          <p:nvPr/>
        </p:nvSpPr>
        <p:spPr>
          <a:xfrm rot="17220000">
            <a:off x="17819724" y="967856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3" name="object 17453"/>
          <p:cNvSpPr txBox="1"/>
          <p:nvPr/>
        </p:nvSpPr>
        <p:spPr>
          <a:xfrm rot="17220000">
            <a:off x="17827956" y="968179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-5.93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4" name="object 17454"/>
          <p:cNvSpPr txBox="1"/>
          <p:nvPr/>
        </p:nvSpPr>
        <p:spPr>
          <a:xfrm rot="17220000">
            <a:off x="17820763" y="967952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5" name="object 17455"/>
          <p:cNvSpPr txBox="1"/>
          <p:nvPr/>
        </p:nvSpPr>
        <p:spPr>
          <a:xfrm rot="17220000">
            <a:off x="17805066" y="974001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6" name="object 17456"/>
          <p:cNvSpPr txBox="1"/>
          <p:nvPr/>
        </p:nvSpPr>
        <p:spPr>
          <a:xfrm rot="17220000">
            <a:off x="17807554" y="974120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-6.00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7" name="object 17457"/>
          <p:cNvSpPr txBox="1"/>
          <p:nvPr/>
        </p:nvSpPr>
        <p:spPr>
          <a:xfrm rot="17160000">
            <a:off x="17812886" y="975827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-4.92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8" name="object 17458"/>
          <p:cNvSpPr txBox="1"/>
          <p:nvPr/>
        </p:nvSpPr>
        <p:spPr>
          <a:xfrm rot="17220000">
            <a:off x="17779369" y="9724764"/>
            <a:ext cx="9084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-4.88           -5.01          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-5.20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59" name="object 17459"/>
          <p:cNvSpPr txBox="1"/>
          <p:nvPr/>
        </p:nvSpPr>
        <p:spPr>
          <a:xfrm rot="17160000">
            <a:off x="17775324" y="9752595"/>
            <a:ext cx="12951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-4.86  -4.88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0" name="object 17460"/>
          <p:cNvSpPr txBox="1"/>
          <p:nvPr/>
        </p:nvSpPr>
        <p:spPr>
          <a:xfrm rot="17160000">
            <a:off x="17804654" y="967380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1" name="object 17461"/>
          <p:cNvSpPr txBox="1"/>
          <p:nvPr/>
        </p:nvSpPr>
        <p:spPr>
          <a:xfrm rot="17340000">
            <a:off x="17792545" y="973644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-6.01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2" name="object 17462"/>
          <p:cNvSpPr txBox="1"/>
          <p:nvPr/>
        </p:nvSpPr>
        <p:spPr>
          <a:xfrm rot="17340000">
            <a:off x="17780375" y="977832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-6.01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3" name="object 17463"/>
          <p:cNvSpPr txBox="1"/>
          <p:nvPr/>
        </p:nvSpPr>
        <p:spPr>
          <a:xfrm rot="17160000">
            <a:off x="17788887" y="978130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4" name="object 17464"/>
          <p:cNvSpPr txBox="1"/>
          <p:nvPr/>
        </p:nvSpPr>
        <p:spPr>
          <a:xfrm rot="17220000">
            <a:off x="17801845" y="973929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5" name="object 17465"/>
          <p:cNvSpPr txBox="1"/>
          <p:nvPr/>
        </p:nvSpPr>
        <p:spPr>
          <a:xfrm rot="17220000">
            <a:off x="17776264" y="9760621"/>
            <a:ext cx="47692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-6.73                      -6.45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6" name="object 17466"/>
          <p:cNvSpPr txBox="1"/>
          <p:nvPr/>
        </p:nvSpPr>
        <p:spPr>
          <a:xfrm rot="17340000">
            <a:off x="17803282" y="978476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-5.13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7" name="object 17467"/>
          <p:cNvSpPr txBox="1"/>
          <p:nvPr/>
        </p:nvSpPr>
        <p:spPr>
          <a:xfrm rot="16860000">
            <a:off x="17779403" y="986756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-5.08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8" name="object 17468"/>
          <p:cNvSpPr txBox="1"/>
          <p:nvPr/>
        </p:nvSpPr>
        <p:spPr>
          <a:xfrm rot="17160000">
            <a:off x="17773496" y="9865418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-5.98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69" name="object 17469"/>
          <p:cNvSpPr txBox="1"/>
          <p:nvPr/>
        </p:nvSpPr>
        <p:spPr>
          <a:xfrm rot="17160000">
            <a:off x="17769669" y="9864421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0" name="object 17470"/>
          <p:cNvSpPr txBox="1"/>
          <p:nvPr/>
        </p:nvSpPr>
        <p:spPr>
          <a:xfrm rot="17220000">
            <a:off x="17767465" y="986290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-6.83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1" name="object 17471"/>
          <p:cNvSpPr txBox="1"/>
          <p:nvPr/>
        </p:nvSpPr>
        <p:spPr>
          <a:xfrm rot="17220000">
            <a:off x="17737041" y="985360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-3.96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2" name="object 17472"/>
          <p:cNvSpPr txBox="1"/>
          <p:nvPr/>
        </p:nvSpPr>
        <p:spPr>
          <a:xfrm rot="17220000">
            <a:off x="17756370" y="985932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-5.79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3" name="object 17473"/>
          <p:cNvSpPr txBox="1"/>
          <p:nvPr/>
        </p:nvSpPr>
        <p:spPr>
          <a:xfrm rot="17220000">
            <a:off x="17691292" y="9768245"/>
            <a:ext cx="196866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-6.36                                             -6.37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-6.36</a:t>
            </a:r>
            <a:r>
              <a:rPr sz="100" i="1" dirty="0">
                <a:solidFill>
                  <a:srgbClr val="ACACAC"/>
                </a:solidFill>
                <a:latin typeface="Arial"/>
                <a:cs typeface="Arial"/>
              </a:rPr>
              <a:t>                                 </a:t>
            </a:r>
            <a:r>
              <a:rPr sz="100" i="1" spc="-10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4" name="object 17474"/>
          <p:cNvSpPr txBox="1"/>
          <p:nvPr/>
        </p:nvSpPr>
        <p:spPr>
          <a:xfrm rot="17220000">
            <a:off x="17717328" y="9799595"/>
            <a:ext cx="13273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-6.79                                             -6.73                     </a:t>
            </a:r>
            <a:r>
              <a:rPr sz="100" i="1" spc="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5" name="object 17475"/>
          <p:cNvSpPr txBox="1"/>
          <p:nvPr/>
        </p:nvSpPr>
        <p:spPr>
          <a:xfrm rot="17220000">
            <a:off x="17765676" y="986219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-6.83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6" name="object 17476"/>
          <p:cNvSpPr txBox="1"/>
          <p:nvPr/>
        </p:nvSpPr>
        <p:spPr>
          <a:xfrm rot="17220000">
            <a:off x="17818310" y="9864218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7" name="object 17477"/>
          <p:cNvSpPr txBox="1"/>
          <p:nvPr/>
        </p:nvSpPr>
        <p:spPr>
          <a:xfrm rot="17220000">
            <a:off x="17817952" y="983952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8" name="object 17478"/>
          <p:cNvSpPr txBox="1"/>
          <p:nvPr/>
        </p:nvSpPr>
        <p:spPr>
          <a:xfrm rot="17220000">
            <a:off x="17841183" y="981184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79" name="object 17479"/>
          <p:cNvSpPr txBox="1"/>
          <p:nvPr/>
        </p:nvSpPr>
        <p:spPr>
          <a:xfrm rot="16920000">
            <a:off x="17829178" y="9803259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0" name="object 17480"/>
          <p:cNvSpPr txBox="1"/>
          <p:nvPr/>
        </p:nvSpPr>
        <p:spPr>
          <a:xfrm rot="17520000">
            <a:off x="17811082" y="9793564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1" name="object 17481"/>
          <p:cNvSpPr txBox="1"/>
          <p:nvPr/>
        </p:nvSpPr>
        <p:spPr>
          <a:xfrm rot="17220000">
            <a:off x="17775688" y="9804640"/>
            <a:ext cx="7497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-4.57                                    </a:t>
            </a:r>
            <a:r>
              <a:rPr sz="100" i="1" spc="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2" name="object 17482"/>
          <p:cNvSpPr txBox="1"/>
          <p:nvPr/>
        </p:nvSpPr>
        <p:spPr>
          <a:xfrm rot="17220000">
            <a:off x="17793255" y="986887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3" name="object 17483"/>
          <p:cNvSpPr txBox="1"/>
          <p:nvPr/>
        </p:nvSpPr>
        <p:spPr>
          <a:xfrm rot="17220000">
            <a:off x="17846588" y="976256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4" name="object 17484"/>
          <p:cNvSpPr txBox="1"/>
          <p:nvPr/>
        </p:nvSpPr>
        <p:spPr>
          <a:xfrm rot="17400000">
            <a:off x="17823443" y="9756486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5" name="object 17485"/>
          <p:cNvSpPr txBox="1"/>
          <p:nvPr/>
        </p:nvSpPr>
        <p:spPr>
          <a:xfrm rot="17220000">
            <a:off x="17832627" y="986314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6" name="object 17486"/>
          <p:cNvSpPr txBox="1"/>
          <p:nvPr/>
        </p:nvSpPr>
        <p:spPr>
          <a:xfrm rot="17220000">
            <a:off x="17878085" y="9725697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7" name="object 17487"/>
          <p:cNvSpPr txBox="1"/>
          <p:nvPr/>
        </p:nvSpPr>
        <p:spPr>
          <a:xfrm rot="17160000">
            <a:off x="17839373" y="977832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8" name="object 17488"/>
          <p:cNvSpPr txBox="1"/>
          <p:nvPr/>
        </p:nvSpPr>
        <p:spPr>
          <a:xfrm rot="17160000">
            <a:off x="17869797" y="9682393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89" name="object 17489"/>
          <p:cNvSpPr txBox="1"/>
          <p:nvPr/>
        </p:nvSpPr>
        <p:spPr>
          <a:xfrm rot="17160000">
            <a:off x="17835078" y="984418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0" name="object 17490"/>
          <p:cNvSpPr txBox="1"/>
          <p:nvPr/>
        </p:nvSpPr>
        <p:spPr>
          <a:xfrm rot="17160000">
            <a:off x="17855122" y="9783331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1" name="object 17491"/>
          <p:cNvSpPr txBox="1"/>
          <p:nvPr/>
        </p:nvSpPr>
        <p:spPr>
          <a:xfrm rot="17160000">
            <a:off x="17836603" y="9714804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2" name="object 17492"/>
          <p:cNvSpPr txBox="1"/>
          <p:nvPr/>
        </p:nvSpPr>
        <p:spPr>
          <a:xfrm rot="17160000">
            <a:off x="17850470" y="967702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3" name="object 17493"/>
          <p:cNvSpPr txBox="1"/>
          <p:nvPr/>
        </p:nvSpPr>
        <p:spPr>
          <a:xfrm rot="17520000">
            <a:off x="17857156" y="964911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4" name="object 17494"/>
          <p:cNvSpPr txBox="1"/>
          <p:nvPr/>
        </p:nvSpPr>
        <p:spPr>
          <a:xfrm rot="17160000">
            <a:off x="17879913" y="9656818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5" name="object 17495"/>
          <p:cNvSpPr txBox="1"/>
          <p:nvPr/>
        </p:nvSpPr>
        <p:spPr>
          <a:xfrm>
            <a:off x="18087912" y="10796558"/>
            <a:ext cx="2984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6" name="object 17496"/>
          <p:cNvSpPr txBox="1"/>
          <p:nvPr/>
        </p:nvSpPr>
        <p:spPr>
          <a:xfrm>
            <a:off x="18077532" y="10804790"/>
            <a:ext cx="30480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7" name="object 17497"/>
          <p:cNvSpPr txBox="1"/>
          <p:nvPr/>
        </p:nvSpPr>
        <p:spPr>
          <a:xfrm>
            <a:off x="18618017" y="10427883"/>
            <a:ext cx="2984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8" name="object 17498"/>
          <p:cNvSpPr txBox="1"/>
          <p:nvPr/>
        </p:nvSpPr>
        <p:spPr>
          <a:xfrm>
            <a:off x="18619447" y="10449717"/>
            <a:ext cx="35560" cy="260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-4.40</a:t>
            </a:r>
            <a:endParaRPr sz="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marL="5080" algn="ctr">
              <a:lnSpc>
                <a:spcPct val="100000"/>
              </a:lnSpc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499" name="object 17499"/>
          <p:cNvSpPr txBox="1"/>
          <p:nvPr/>
        </p:nvSpPr>
        <p:spPr>
          <a:xfrm rot="6360000">
            <a:off x="18596275" y="9552785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0" name="object 17500"/>
          <p:cNvSpPr txBox="1"/>
          <p:nvPr/>
        </p:nvSpPr>
        <p:spPr>
          <a:xfrm rot="6300000">
            <a:off x="18585916" y="9585002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1" name="object 17501"/>
          <p:cNvSpPr txBox="1"/>
          <p:nvPr/>
        </p:nvSpPr>
        <p:spPr>
          <a:xfrm rot="14640000">
            <a:off x="18574208" y="9619900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2" name="object 17502"/>
          <p:cNvSpPr txBox="1"/>
          <p:nvPr/>
        </p:nvSpPr>
        <p:spPr>
          <a:xfrm rot="17220000">
            <a:off x="18493379" y="9471204"/>
            <a:ext cx="511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-4.38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3" name="object 17503"/>
          <p:cNvSpPr txBox="1"/>
          <p:nvPr/>
        </p:nvSpPr>
        <p:spPr>
          <a:xfrm rot="17520000">
            <a:off x="18484004" y="9501129"/>
            <a:ext cx="5679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4" name="object 17504"/>
          <p:cNvSpPr txBox="1"/>
          <p:nvPr/>
        </p:nvSpPr>
        <p:spPr>
          <a:xfrm rot="20340000">
            <a:off x="17712550" y="101734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20" dirty="0">
                <a:latin typeface="Arial"/>
                <a:cs typeface="Arial"/>
              </a:rPr>
              <a:t>R4.00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5" name="object 17505"/>
          <p:cNvSpPr txBox="1"/>
          <p:nvPr/>
        </p:nvSpPr>
        <p:spPr>
          <a:xfrm rot="17220000">
            <a:off x="18061485" y="9707604"/>
            <a:ext cx="6801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20" dirty="0">
                <a:latin typeface="Arial"/>
                <a:cs typeface="Arial"/>
              </a:rPr>
              <a:t>aanbrengen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trottoirband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130/150x250mm,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20" dirty="0">
                <a:latin typeface="Arial"/>
                <a:cs typeface="Arial"/>
              </a:rPr>
              <a:t>eindverloopband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(Li/Re)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6" name="object 17506"/>
          <p:cNvSpPr txBox="1"/>
          <p:nvPr/>
        </p:nvSpPr>
        <p:spPr>
          <a:xfrm rot="17340000">
            <a:off x="18677063" y="1050438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7" name="object 17507"/>
          <p:cNvSpPr txBox="1"/>
          <p:nvPr/>
        </p:nvSpPr>
        <p:spPr>
          <a:xfrm rot="17160000">
            <a:off x="18664773" y="105008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8" name="object 17508"/>
          <p:cNvSpPr txBox="1"/>
          <p:nvPr/>
        </p:nvSpPr>
        <p:spPr>
          <a:xfrm rot="17160000">
            <a:off x="18639382" y="104931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09" name="object 17509"/>
          <p:cNvSpPr txBox="1"/>
          <p:nvPr/>
        </p:nvSpPr>
        <p:spPr>
          <a:xfrm rot="17100000">
            <a:off x="18623919" y="106948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0" name="object 17510"/>
          <p:cNvSpPr txBox="1"/>
          <p:nvPr/>
        </p:nvSpPr>
        <p:spPr>
          <a:xfrm rot="17160000">
            <a:off x="18621104" y="106941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1" name="object 17511"/>
          <p:cNvSpPr txBox="1"/>
          <p:nvPr/>
        </p:nvSpPr>
        <p:spPr>
          <a:xfrm rot="17400000">
            <a:off x="18609115" y="1069052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2" name="object 17512"/>
          <p:cNvSpPr txBox="1"/>
          <p:nvPr/>
        </p:nvSpPr>
        <p:spPr>
          <a:xfrm rot="17100000">
            <a:off x="18615328" y="106923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3" name="object 17513"/>
          <p:cNvSpPr txBox="1"/>
          <p:nvPr/>
        </p:nvSpPr>
        <p:spPr>
          <a:xfrm rot="17160000">
            <a:off x="18602491" y="106887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4" name="object 17514"/>
          <p:cNvSpPr txBox="1"/>
          <p:nvPr/>
        </p:nvSpPr>
        <p:spPr>
          <a:xfrm rot="17100000">
            <a:off x="18636676" y="10537742"/>
            <a:ext cx="7372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5" name="object 17515"/>
          <p:cNvSpPr txBox="1"/>
          <p:nvPr/>
        </p:nvSpPr>
        <p:spPr>
          <a:xfrm rot="17340000">
            <a:off x="18645923" y="105663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6" name="object 17516"/>
          <p:cNvSpPr txBox="1"/>
          <p:nvPr/>
        </p:nvSpPr>
        <p:spPr>
          <a:xfrm rot="17340000">
            <a:off x="18620150" y="1055879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7" name="object 17517"/>
          <p:cNvSpPr txBox="1"/>
          <p:nvPr/>
        </p:nvSpPr>
        <p:spPr>
          <a:xfrm rot="20940000">
            <a:off x="18587630" y="107258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8" name="object 17518"/>
          <p:cNvSpPr txBox="1"/>
          <p:nvPr/>
        </p:nvSpPr>
        <p:spPr>
          <a:xfrm rot="20940000">
            <a:off x="18584767" y="1071333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19" name="object 17519"/>
          <p:cNvSpPr txBox="1"/>
          <p:nvPr/>
        </p:nvSpPr>
        <p:spPr>
          <a:xfrm rot="20940000">
            <a:off x="18583334" y="1070688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0" name="object 17520"/>
          <p:cNvSpPr txBox="1"/>
          <p:nvPr/>
        </p:nvSpPr>
        <p:spPr>
          <a:xfrm rot="20940000">
            <a:off x="18409642" y="10736419"/>
            <a:ext cx="18417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r>
              <a:rPr sz="100" spc="125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1" name="object 17521"/>
          <p:cNvSpPr txBox="1"/>
          <p:nvPr/>
        </p:nvSpPr>
        <p:spPr>
          <a:xfrm rot="20700000">
            <a:off x="18583930" y="107102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2" name="object 17522"/>
          <p:cNvSpPr txBox="1"/>
          <p:nvPr/>
        </p:nvSpPr>
        <p:spPr>
          <a:xfrm rot="20700000">
            <a:off x="18412126" y="107597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3" name="object 17523"/>
          <p:cNvSpPr txBox="1"/>
          <p:nvPr/>
        </p:nvSpPr>
        <p:spPr>
          <a:xfrm rot="20760000">
            <a:off x="18409281" y="107468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4" name="object 17524"/>
          <p:cNvSpPr txBox="1"/>
          <p:nvPr/>
        </p:nvSpPr>
        <p:spPr>
          <a:xfrm rot="20940000">
            <a:off x="18324547" y="107892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5" name="object 17525"/>
          <p:cNvSpPr txBox="1"/>
          <p:nvPr/>
        </p:nvSpPr>
        <p:spPr>
          <a:xfrm rot="20940000">
            <a:off x="18410094" y="1075020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6" name="object 17526"/>
          <p:cNvSpPr txBox="1"/>
          <p:nvPr/>
        </p:nvSpPr>
        <p:spPr>
          <a:xfrm rot="20940000">
            <a:off x="18320967" y="107738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7" name="object 17527"/>
          <p:cNvSpPr txBox="1"/>
          <p:nvPr/>
        </p:nvSpPr>
        <p:spPr>
          <a:xfrm rot="20460000">
            <a:off x="18319681" y="107670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8" name="object 17528"/>
          <p:cNvSpPr txBox="1"/>
          <p:nvPr/>
        </p:nvSpPr>
        <p:spPr>
          <a:xfrm rot="20940000">
            <a:off x="18320251" y="107709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29" name="object 17529"/>
          <p:cNvSpPr txBox="1"/>
          <p:nvPr/>
        </p:nvSpPr>
        <p:spPr>
          <a:xfrm rot="20940000">
            <a:off x="18262266" y="107845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0" name="object 17530"/>
          <p:cNvSpPr txBox="1"/>
          <p:nvPr/>
        </p:nvSpPr>
        <p:spPr>
          <a:xfrm rot="20760000">
            <a:off x="18215996" y="1081375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1" name="object 17531"/>
          <p:cNvSpPr txBox="1"/>
          <p:nvPr/>
        </p:nvSpPr>
        <p:spPr>
          <a:xfrm rot="20940000">
            <a:off x="18212067" y="10791900"/>
            <a:ext cx="5723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25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2" name="object 17532"/>
          <p:cNvSpPr txBox="1"/>
          <p:nvPr/>
        </p:nvSpPr>
        <p:spPr>
          <a:xfrm rot="20880000">
            <a:off x="18211424" y="107941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3" name="object 17533"/>
          <p:cNvSpPr txBox="1"/>
          <p:nvPr/>
        </p:nvSpPr>
        <p:spPr>
          <a:xfrm rot="20700000">
            <a:off x="18210601" y="107904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4" name="object 17534"/>
          <p:cNvSpPr txBox="1"/>
          <p:nvPr/>
        </p:nvSpPr>
        <p:spPr>
          <a:xfrm rot="20940000">
            <a:off x="18153096" y="108282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5" name="object 17535"/>
          <p:cNvSpPr txBox="1"/>
          <p:nvPr/>
        </p:nvSpPr>
        <p:spPr>
          <a:xfrm rot="20880000">
            <a:off x="18149841" y="10797493"/>
            <a:ext cx="27370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81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r>
              <a:rPr sz="100" spc="108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6" name="object 17536"/>
          <p:cNvSpPr txBox="1"/>
          <p:nvPr/>
        </p:nvSpPr>
        <p:spPr>
          <a:xfrm rot="20880000">
            <a:off x="18149144" y="108113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7" name="object 17537"/>
          <p:cNvSpPr txBox="1"/>
          <p:nvPr/>
        </p:nvSpPr>
        <p:spPr>
          <a:xfrm rot="20700000">
            <a:off x="18148327" y="1080839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8" name="object 17538"/>
          <p:cNvSpPr txBox="1"/>
          <p:nvPr/>
        </p:nvSpPr>
        <p:spPr>
          <a:xfrm rot="20940000">
            <a:off x="18587988" y="1072836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39" name="object 17539"/>
          <p:cNvSpPr txBox="1"/>
          <p:nvPr/>
        </p:nvSpPr>
        <p:spPr>
          <a:xfrm rot="20940000">
            <a:off x="18212487" y="10784919"/>
            <a:ext cx="20893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r>
              <a:rPr sz="100" spc="144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0" name="object 17540"/>
          <p:cNvSpPr txBox="1"/>
          <p:nvPr/>
        </p:nvSpPr>
        <p:spPr>
          <a:xfrm rot="20940000">
            <a:off x="18149859" y="10802459"/>
            <a:ext cx="18163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r>
              <a:rPr sz="100" spc="123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1" name="object 17541"/>
          <p:cNvSpPr txBox="1"/>
          <p:nvPr/>
        </p:nvSpPr>
        <p:spPr>
          <a:xfrm rot="20940000">
            <a:off x="18265487" y="107995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2" name="object 17542"/>
          <p:cNvSpPr txBox="1"/>
          <p:nvPr/>
        </p:nvSpPr>
        <p:spPr>
          <a:xfrm rot="20760000">
            <a:off x="18147626" y="1080478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3" name="object 17543"/>
          <p:cNvSpPr txBox="1"/>
          <p:nvPr/>
        </p:nvSpPr>
        <p:spPr>
          <a:xfrm rot="20760000">
            <a:off x="18261453" y="107808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4" name="object 17544"/>
          <p:cNvSpPr txBox="1"/>
          <p:nvPr/>
        </p:nvSpPr>
        <p:spPr>
          <a:xfrm rot="20760000">
            <a:off x="18263949" y="10787091"/>
            <a:ext cx="6548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r>
              <a:rPr sz="100" spc="3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5" name="object 17545"/>
          <p:cNvSpPr txBox="1"/>
          <p:nvPr/>
        </p:nvSpPr>
        <p:spPr>
          <a:xfrm rot="20760000">
            <a:off x="18215279" y="108108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6" name="object 17546"/>
          <p:cNvSpPr txBox="1"/>
          <p:nvPr/>
        </p:nvSpPr>
        <p:spPr>
          <a:xfrm rot="840000">
            <a:off x="18601499" y="106540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7" name="object 17547"/>
          <p:cNvSpPr txBox="1"/>
          <p:nvPr/>
        </p:nvSpPr>
        <p:spPr>
          <a:xfrm rot="840000">
            <a:off x="18600783" y="106565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8" name="object 17548"/>
          <p:cNvSpPr txBox="1"/>
          <p:nvPr/>
        </p:nvSpPr>
        <p:spPr>
          <a:xfrm rot="840000">
            <a:off x="18600067" y="1065873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49" name="object 17549"/>
          <p:cNvSpPr txBox="1"/>
          <p:nvPr/>
        </p:nvSpPr>
        <p:spPr>
          <a:xfrm rot="1140000">
            <a:off x="18530265" y="1063891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0" name="object 17550"/>
          <p:cNvSpPr txBox="1"/>
          <p:nvPr/>
        </p:nvSpPr>
        <p:spPr>
          <a:xfrm rot="900000">
            <a:off x="18531700" y="106340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1" name="object 17551"/>
          <p:cNvSpPr txBox="1"/>
          <p:nvPr/>
        </p:nvSpPr>
        <p:spPr>
          <a:xfrm rot="900000">
            <a:off x="18530984" y="1063658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2" name="object 17552"/>
          <p:cNvSpPr txBox="1"/>
          <p:nvPr/>
        </p:nvSpPr>
        <p:spPr>
          <a:xfrm rot="900000">
            <a:off x="18433984" y="106054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3" name="object 17553"/>
          <p:cNvSpPr txBox="1"/>
          <p:nvPr/>
        </p:nvSpPr>
        <p:spPr>
          <a:xfrm rot="900000">
            <a:off x="18432553" y="106101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4" name="object 17554"/>
          <p:cNvSpPr txBox="1"/>
          <p:nvPr/>
        </p:nvSpPr>
        <p:spPr>
          <a:xfrm rot="1140000">
            <a:off x="18433263" y="1060813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5" name="object 17555"/>
          <p:cNvSpPr txBox="1"/>
          <p:nvPr/>
        </p:nvSpPr>
        <p:spPr>
          <a:xfrm rot="17100000">
            <a:off x="17736235" y="101350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6" name="object 17556"/>
          <p:cNvSpPr txBox="1"/>
          <p:nvPr/>
        </p:nvSpPr>
        <p:spPr>
          <a:xfrm rot="17100000">
            <a:off x="17733372" y="1013428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7" name="object 17557"/>
          <p:cNvSpPr txBox="1"/>
          <p:nvPr/>
        </p:nvSpPr>
        <p:spPr>
          <a:xfrm rot="17100000">
            <a:off x="17793506" y="99392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8" name="object 17558"/>
          <p:cNvSpPr txBox="1"/>
          <p:nvPr/>
        </p:nvSpPr>
        <p:spPr>
          <a:xfrm rot="17160000">
            <a:off x="17790691" y="993849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59" name="object 17559"/>
          <p:cNvSpPr txBox="1"/>
          <p:nvPr/>
        </p:nvSpPr>
        <p:spPr>
          <a:xfrm rot="17100000">
            <a:off x="17759502" y="1002082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0" name="object 17560"/>
          <p:cNvSpPr txBox="1"/>
          <p:nvPr/>
        </p:nvSpPr>
        <p:spPr>
          <a:xfrm rot="17100000">
            <a:off x="17751985" y="100186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1" name="object 17561"/>
          <p:cNvSpPr txBox="1"/>
          <p:nvPr/>
        </p:nvSpPr>
        <p:spPr>
          <a:xfrm rot="17160000">
            <a:off x="17750475" y="10037339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2" name="object 17562"/>
          <p:cNvSpPr txBox="1"/>
          <p:nvPr/>
        </p:nvSpPr>
        <p:spPr>
          <a:xfrm rot="17340000">
            <a:off x="17688439" y="10077589"/>
            <a:ext cx="12323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3" name="object 17563"/>
          <p:cNvSpPr txBox="1"/>
          <p:nvPr/>
        </p:nvSpPr>
        <p:spPr>
          <a:xfrm rot="17340000">
            <a:off x="17741058" y="1013678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4" name="object 17564"/>
          <p:cNvSpPr txBox="1"/>
          <p:nvPr/>
        </p:nvSpPr>
        <p:spPr>
          <a:xfrm rot="17160000">
            <a:off x="17744032" y="10035907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5" name="object 17565"/>
          <p:cNvSpPr txBox="1"/>
          <p:nvPr/>
        </p:nvSpPr>
        <p:spPr>
          <a:xfrm rot="17160000">
            <a:off x="17755486" y="10038777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6" name="object 17566"/>
          <p:cNvSpPr txBox="1"/>
          <p:nvPr/>
        </p:nvSpPr>
        <p:spPr>
          <a:xfrm rot="17160000">
            <a:off x="17686272" y="10098169"/>
            <a:ext cx="10799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7" name="object 17567"/>
          <p:cNvSpPr txBox="1"/>
          <p:nvPr/>
        </p:nvSpPr>
        <p:spPr>
          <a:xfrm rot="17160000">
            <a:off x="17706933" y="101428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8" name="object 17568"/>
          <p:cNvSpPr txBox="1"/>
          <p:nvPr/>
        </p:nvSpPr>
        <p:spPr>
          <a:xfrm rot="18600000">
            <a:off x="17848728" y="98664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69" name="object 17569"/>
          <p:cNvSpPr txBox="1"/>
          <p:nvPr/>
        </p:nvSpPr>
        <p:spPr>
          <a:xfrm rot="18600000">
            <a:off x="17846916" y="986428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0" name="object 17570"/>
          <p:cNvSpPr txBox="1"/>
          <p:nvPr/>
        </p:nvSpPr>
        <p:spPr>
          <a:xfrm rot="17340000">
            <a:off x="17876359" y="987298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1" name="object 17571"/>
          <p:cNvSpPr txBox="1"/>
          <p:nvPr/>
        </p:nvSpPr>
        <p:spPr>
          <a:xfrm rot="17640000">
            <a:off x="18376661" y="969566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2" name="object 17572"/>
          <p:cNvSpPr txBox="1"/>
          <p:nvPr/>
        </p:nvSpPr>
        <p:spPr>
          <a:xfrm rot="17700000">
            <a:off x="18370262" y="969263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3" name="object 17573"/>
          <p:cNvSpPr txBox="1"/>
          <p:nvPr/>
        </p:nvSpPr>
        <p:spPr>
          <a:xfrm rot="17820000">
            <a:off x="18354277" y="96849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4" name="object 17574"/>
          <p:cNvSpPr txBox="1"/>
          <p:nvPr/>
        </p:nvSpPr>
        <p:spPr>
          <a:xfrm rot="17760000">
            <a:off x="18379615" y="96301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5" name="object 17575"/>
          <p:cNvSpPr txBox="1"/>
          <p:nvPr/>
        </p:nvSpPr>
        <p:spPr>
          <a:xfrm rot="17520000">
            <a:off x="18409521" y="95732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6" name="object 17576"/>
          <p:cNvSpPr txBox="1"/>
          <p:nvPr/>
        </p:nvSpPr>
        <p:spPr>
          <a:xfrm rot="17700000">
            <a:off x="18469767" y="943241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7" name="object 17577"/>
          <p:cNvSpPr txBox="1"/>
          <p:nvPr/>
        </p:nvSpPr>
        <p:spPr>
          <a:xfrm rot="17700000">
            <a:off x="18372731" y="96448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8" name="object 17578"/>
          <p:cNvSpPr txBox="1"/>
          <p:nvPr/>
        </p:nvSpPr>
        <p:spPr>
          <a:xfrm rot="17700000">
            <a:off x="18391738" y="96360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79" name="object 17579"/>
          <p:cNvSpPr txBox="1"/>
          <p:nvPr/>
        </p:nvSpPr>
        <p:spPr>
          <a:xfrm rot="1140000">
            <a:off x="18528111" y="94205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0" name="object 17580"/>
          <p:cNvSpPr txBox="1"/>
          <p:nvPr/>
        </p:nvSpPr>
        <p:spPr>
          <a:xfrm rot="840000">
            <a:off x="18529225" y="9416378"/>
            <a:ext cx="70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1" name="object 17581"/>
          <p:cNvSpPr txBox="1"/>
          <p:nvPr/>
        </p:nvSpPr>
        <p:spPr>
          <a:xfrm rot="840000">
            <a:off x="18530624" y="94124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2" name="object 17582"/>
          <p:cNvSpPr txBox="1"/>
          <p:nvPr/>
        </p:nvSpPr>
        <p:spPr>
          <a:xfrm rot="1140000">
            <a:off x="18532412" y="94061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3" name="object 17583"/>
          <p:cNvSpPr txBox="1"/>
          <p:nvPr/>
        </p:nvSpPr>
        <p:spPr>
          <a:xfrm rot="840000">
            <a:off x="18526687" y="94263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4" name="object 17584"/>
          <p:cNvSpPr txBox="1"/>
          <p:nvPr/>
        </p:nvSpPr>
        <p:spPr>
          <a:xfrm rot="1140000">
            <a:off x="18525611" y="94290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5" name="object 17585"/>
          <p:cNvSpPr txBox="1"/>
          <p:nvPr/>
        </p:nvSpPr>
        <p:spPr>
          <a:xfrm rot="1140000">
            <a:off x="18613663" y="944555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6" name="object 17586"/>
          <p:cNvSpPr txBox="1"/>
          <p:nvPr/>
        </p:nvSpPr>
        <p:spPr>
          <a:xfrm rot="900000">
            <a:off x="18616174" y="943750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7" name="object 17587"/>
          <p:cNvSpPr txBox="1"/>
          <p:nvPr/>
        </p:nvSpPr>
        <p:spPr>
          <a:xfrm rot="840000">
            <a:off x="18618321" y="943101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8" name="object 17588"/>
          <p:cNvSpPr txBox="1"/>
          <p:nvPr/>
        </p:nvSpPr>
        <p:spPr>
          <a:xfrm rot="840000">
            <a:off x="18615100" y="94413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89" name="object 17589"/>
          <p:cNvSpPr txBox="1"/>
          <p:nvPr/>
        </p:nvSpPr>
        <p:spPr>
          <a:xfrm rot="840000">
            <a:off x="18611875" y="945143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0" name="object 17590"/>
          <p:cNvSpPr txBox="1"/>
          <p:nvPr/>
        </p:nvSpPr>
        <p:spPr>
          <a:xfrm rot="1080000">
            <a:off x="18611527" y="94544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1" name="object 17591"/>
          <p:cNvSpPr txBox="1"/>
          <p:nvPr/>
        </p:nvSpPr>
        <p:spPr>
          <a:xfrm rot="19560000">
            <a:off x="18496357" y="94102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2" name="object 17592"/>
          <p:cNvSpPr txBox="1"/>
          <p:nvPr/>
        </p:nvSpPr>
        <p:spPr>
          <a:xfrm rot="19560000">
            <a:off x="18502442" y="941952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3" name="object 17593"/>
          <p:cNvSpPr txBox="1"/>
          <p:nvPr/>
        </p:nvSpPr>
        <p:spPr>
          <a:xfrm rot="19560000">
            <a:off x="18500316" y="9415893"/>
            <a:ext cx="70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4" name="object 17594"/>
          <p:cNvSpPr txBox="1"/>
          <p:nvPr/>
        </p:nvSpPr>
        <p:spPr>
          <a:xfrm rot="19560000">
            <a:off x="18498146" y="94123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5" name="object 17595"/>
          <p:cNvSpPr txBox="1"/>
          <p:nvPr/>
        </p:nvSpPr>
        <p:spPr>
          <a:xfrm rot="19740000">
            <a:off x="18504001" y="94214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6" name="object 17596"/>
          <p:cNvSpPr txBox="1"/>
          <p:nvPr/>
        </p:nvSpPr>
        <p:spPr>
          <a:xfrm rot="19920000">
            <a:off x="18506986" y="94290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-4.28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7" name="object 17597"/>
          <p:cNvSpPr txBox="1"/>
          <p:nvPr/>
        </p:nvSpPr>
        <p:spPr>
          <a:xfrm rot="20040000">
            <a:off x="18490213" y="93987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8" name="object 17598"/>
          <p:cNvSpPr txBox="1"/>
          <p:nvPr/>
        </p:nvSpPr>
        <p:spPr>
          <a:xfrm rot="17100000">
            <a:off x="18670808" y="94280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599" name="object 17599"/>
          <p:cNvSpPr txBox="1"/>
          <p:nvPr/>
        </p:nvSpPr>
        <p:spPr>
          <a:xfrm rot="17100000">
            <a:off x="18643605" y="948212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0" name="object 17600"/>
          <p:cNvSpPr txBox="1"/>
          <p:nvPr/>
        </p:nvSpPr>
        <p:spPr>
          <a:xfrm rot="17100000">
            <a:off x="18653986" y="94849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1" name="object 17601"/>
          <p:cNvSpPr txBox="1"/>
          <p:nvPr/>
        </p:nvSpPr>
        <p:spPr>
          <a:xfrm rot="17100000">
            <a:off x="18676558" y="942969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2" name="object 17602"/>
          <p:cNvSpPr txBox="1"/>
          <p:nvPr/>
        </p:nvSpPr>
        <p:spPr>
          <a:xfrm rot="17340000">
            <a:off x="18602638" y="95721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3" name="object 17603"/>
          <p:cNvSpPr txBox="1"/>
          <p:nvPr/>
        </p:nvSpPr>
        <p:spPr>
          <a:xfrm rot="17340000">
            <a:off x="18657046" y="94858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4" name="object 17604"/>
          <p:cNvSpPr txBox="1"/>
          <p:nvPr/>
        </p:nvSpPr>
        <p:spPr>
          <a:xfrm rot="17340000">
            <a:off x="18629127" y="95800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5" name="object 17605"/>
          <p:cNvSpPr txBox="1"/>
          <p:nvPr/>
        </p:nvSpPr>
        <p:spPr>
          <a:xfrm rot="17100000">
            <a:off x="18585641" y="96272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6" name="object 17606"/>
          <p:cNvSpPr txBox="1"/>
          <p:nvPr/>
        </p:nvSpPr>
        <p:spPr>
          <a:xfrm rot="17100000">
            <a:off x="18603516" y="96328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7" name="object 17607"/>
          <p:cNvSpPr txBox="1"/>
          <p:nvPr/>
        </p:nvSpPr>
        <p:spPr>
          <a:xfrm rot="17100000">
            <a:off x="18612844" y="96351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8" name="object 17608"/>
          <p:cNvSpPr txBox="1"/>
          <p:nvPr/>
        </p:nvSpPr>
        <p:spPr>
          <a:xfrm rot="17100000">
            <a:off x="18632173" y="95811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09" name="object 17609"/>
          <p:cNvSpPr txBox="1"/>
          <p:nvPr/>
        </p:nvSpPr>
        <p:spPr>
          <a:xfrm rot="17100000">
            <a:off x="18659734" y="94869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0" name="object 17610"/>
          <p:cNvSpPr txBox="1"/>
          <p:nvPr/>
        </p:nvSpPr>
        <p:spPr>
          <a:xfrm rot="17100000">
            <a:off x="18616065" y="96362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1" name="object 17611"/>
          <p:cNvSpPr txBox="1"/>
          <p:nvPr/>
        </p:nvSpPr>
        <p:spPr>
          <a:xfrm rot="17100000">
            <a:off x="18588483" y="96281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2" name="object 17612"/>
          <p:cNvSpPr txBox="1"/>
          <p:nvPr/>
        </p:nvSpPr>
        <p:spPr>
          <a:xfrm rot="17100000">
            <a:off x="18599936" y="963174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3" name="object 17613"/>
          <p:cNvSpPr txBox="1"/>
          <p:nvPr/>
        </p:nvSpPr>
        <p:spPr>
          <a:xfrm rot="17100000">
            <a:off x="18592062" y="96958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4" name="object 17614"/>
          <p:cNvSpPr txBox="1"/>
          <p:nvPr/>
        </p:nvSpPr>
        <p:spPr>
          <a:xfrm rot="17100000">
            <a:off x="18594947" y="96967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5" name="object 17615"/>
          <p:cNvSpPr txBox="1"/>
          <p:nvPr/>
        </p:nvSpPr>
        <p:spPr>
          <a:xfrm rot="17100000">
            <a:off x="18563450" y="96448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6" name="object 17616"/>
          <p:cNvSpPr txBox="1"/>
          <p:nvPr/>
        </p:nvSpPr>
        <p:spPr>
          <a:xfrm rot="17100000">
            <a:off x="18584931" y="9713487"/>
            <a:ext cx="2370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7" name="object 17617"/>
          <p:cNvSpPr txBox="1"/>
          <p:nvPr/>
        </p:nvSpPr>
        <p:spPr>
          <a:xfrm rot="17100000">
            <a:off x="18564143" y="97530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8" name="object 17618"/>
          <p:cNvSpPr txBox="1"/>
          <p:nvPr/>
        </p:nvSpPr>
        <p:spPr>
          <a:xfrm rot="17160000">
            <a:off x="18647818" y="9483215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19" name="object 17619"/>
          <p:cNvSpPr txBox="1"/>
          <p:nvPr/>
        </p:nvSpPr>
        <p:spPr>
          <a:xfrm rot="17160000">
            <a:off x="18508845" y="9667833"/>
            <a:ext cx="18989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                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0" name="object 17620"/>
          <p:cNvSpPr txBox="1"/>
          <p:nvPr/>
        </p:nvSpPr>
        <p:spPr>
          <a:xfrm rot="17340000">
            <a:off x="18556905" y="9727105"/>
            <a:ext cx="68653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1" name="object 17621"/>
          <p:cNvSpPr txBox="1"/>
          <p:nvPr/>
        </p:nvSpPr>
        <p:spPr>
          <a:xfrm rot="17340000">
            <a:off x="18585816" y="974002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2" name="object 17622"/>
          <p:cNvSpPr txBox="1"/>
          <p:nvPr/>
        </p:nvSpPr>
        <p:spPr>
          <a:xfrm rot="17100000">
            <a:off x="18560216" y="9760252"/>
            <a:ext cx="1868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    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3" name="object 17623"/>
          <p:cNvSpPr txBox="1"/>
          <p:nvPr/>
        </p:nvSpPr>
        <p:spPr>
          <a:xfrm rot="17340000">
            <a:off x="18488577" y="9560661"/>
            <a:ext cx="28513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                                                                                                                                                      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4" name="object 17624"/>
          <p:cNvSpPr txBox="1"/>
          <p:nvPr/>
        </p:nvSpPr>
        <p:spPr>
          <a:xfrm rot="17340000">
            <a:off x="18560760" y="97650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5" name="object 17625"/>
          <p:cNvSpPr txBox="1"/>
          <p:nvPr/>
        </p:nvSpPr>
        <p:spPr>
          <a:xfrm rot="17400000">
            <a:off x="18538305" y="9634490"/>
            <a:ext cx="12703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-4.60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6" name="object 17626"/>
          <p:cNvSpPr txBox="1"/>
          <p:nvPr/>
        </p:nvSpPr>
        <p:spPr>
          <a:xfrm rot="17400000">
            <a:off x="18555782" y="97634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7" name="object 17627"/>
          <p:cNvSpPr txBox="1"/>
          <p:nvPr/>
        </p:nvSpPr>
        <p:spPr>
          <a:xfrm rot="17400000">
            <a:off x="18610188" y="963461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8" name="object 17628"/>
          <p:cNvSpPr txBox="1"/>
          <p:nvPr/>
        </p:nvSpPr>
        <p:spPr>
          <a:xfrm rot="17400000">
            <a:off x="18567594" y="97670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29" name="object 17629"/>
          <p:cNvSpPr txBox="1"/>
          <p:nvPr/>
        </p:nvSpPr>
        <p:spPr>
          <a:xfrm rot="17160000">
            <a:off x="18553096" y="97631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0" name="object 17630"/>
          <p:cNvSpPr txBox="1"/>
          <p:nvPr/>
        </p:nvSpPr>
        <p:spPr>
          <a:xfrm rot="17160000">
            <a:off x="18517598" y="9526863"/>
            <a:ext cx="22100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-4.59                      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-4.61</a:t>
            </a:r>
            <a:r>
              <a:rPr sz="100" dirty="0">
                <a:latin typeface="Arial"/>
                <a:cs typeface="Arial"/>
              </a:rPr>
              <a:t>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1" name="object 17631"/>
          <p:cNvSpPr txBox="1"/>
          <p:nvPr/>
        </p:nvSpPr>
        <p:spPr>
          <a:xfrm>
            <a:off x="17857649" y="9871441"/>
            <a:ext cx="28575" cy="311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2" name="object 17632"/>
          <p:cNvSpPr txBox="1"/>
          <p:nvPr/>
        </p:nvSpPr>
        <p:spPr>
          <a:xfrm>
            <a:off x="17854786" y="9871421"/>
            <a:ext cx="28575" cy="304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3" name="object 17633"/>
          <p:cNvSpPr txBox="1"/>
          <p:nvPr/>
        </p:nvSpPr>
        <p:spPr>
          <a:xfrm rot="19620000">
            <a:off x="17838549" y="98753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4" name="object 17634"/>
          <p:cNvSpPr txBox="1"/>
          <p:nvPr/>
        </p:nvSpPr>
        <p:spPr>
          <a:xfrm rot="19620000">
            <a:off x="17836016" y="987346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5" name="object 17635"/>
          <p:cNvSpPr txBox="1"/>
          <p:nvPr/>
        </p:nvSpPr>
        <p:spPr>
          <a:xfrm rot="17100000">
            <a:off x="17758070" y="100358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6" name="object 17636"/>
          <p:cNvSpPr txBox="1"/>
          <p:nvPr/>
        </p:nvSpPr>
        <p:spPr>
          <a:xfrm rot="17340000">
            <a:off x="17791170" y="99227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7" name="object 17637"/>
          <p:cNvSpPr txBox="1"/>
          <p:nvPr/>
        </p:nvSpPr>
        <p:spPr>
          <a:xfrm rot="17160000">
            <a:off x="17781026" y="99198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8" name="object 17638"/>
          <p:cNvSpPr txBox="1"/>
          <p:nvPr/>
        </p:nvSpPr>
        <p:spPr>
          <a:xfrm rot="17100000">
            <a:off x="17759207" y="9919440"/>
            <a:ext cx="3254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r>
              <a:rPr sz="100" dirty="0">
                <a:latin typeface="Arial"/>
                <a:cs typeface="Arial"/>
              </a:rPr>
              <a:t>  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39" name="object 17639"/>
          <p:cNvSpPr txBox="1"/>
          <p:nvPr/>
        </p:nvSpPr>
        <p:spPr>
          <a:xfrm rot="17100000">
            <a:off x="17788494" y="99220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0" name="object 17640"/>
          <p:cNvSpPr txBox="1"/>
          <p:nvPr/>
        </p:nvSpPr>
        <p:spPr>
          <a:xfrm rot="17100000">
            <a:off x="17777462" y="9924809"/>
            <a:ext cx="3254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1" name="object 17641"/>
          <p:cNvSpPr txBox="1"/>
          <p:nvPr/>
        </p:nvSpPr>
        <p:spPr>
          <a:xfrm rot="17400000">
            <a:off x="17700642" y="9826398"/>
            <a:ext cx="23624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-4.65            -4.65                                               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2" name="object 17642"/>
          <p:cNvSpPr txBox="1"/>
          <p:nvPr/>
        </p:nvSpPr>
        <p:spPr>
          <a:xfrm rot="17400000">
            <a:off x="17775008" y="9924062"/>
            <a:ext cx="3254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3" name="object 17643"/>
          <p:cNvSpPr txBox="1"/>
          <p:nvPr/>
        </p:nvSpPr>
        <p:spPr>
          <a:xfrm rot="900000">
            <a:off x="17812248" y="99003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4" name="object 17644"/>
          <p:cNvSpPr txBox="1"/>
          <p:nvPr/>
        </p:nvSpPr>
        <p:spPr>
          <a:xfrm rot="1140000">
            <a:off x="17812960" y="98972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5" name="object 17645"/>
          <p:cNvSpPr txBox="1"/>
          <p:nvPr/>
        </p:nvSpPr>
        <p:spPr>
          <a:xfrm rot="180000">
            <a:off x="17817928" y="98807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6" name="object 17646"/>
          <p:cNvSpPr txBox="1"/>
          <p:nvPr/>
        </p:nvSpPr>
        <p:spPr>
          <a:xfrm rot="180000">
            <a:off x="17818646" y="98771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7" name="object 17647"/>
          <p:cNvSpPr txBox="1"/>
          <p:nvPr/>
        </p:nvSpPr>
        <p:spPr>
          <a:xfrm rot="840000">
            <a:off x="17815470" y="988916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8" name="object 17648"/>
          <p:cNvSpPr txBox="1"/>
          <p:nvPr/>
        </p:nvSpPr>
        <p:spPr>
          <a:xfrm rot="20220000">
            <a:off x="17800582" y="989889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49" name="object 17649"/>
          <p:cNvSpPr txBox="1"/>
          <p:nvPr/>
        </p:nvSpPr>
        <p:spPr>
          <a:xfrm rot="20040000">
            <a:off x="17793310" y="988373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0" name="object 17650"/>
          <p:cNvSpPr txBox="1"/>
          <p:nvPr/>
        </p:nvSpPr>
        <p:spPr>
          <a:xfrm rot="20220000">
            <a:off x="17797361" y="989173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1" name="object 17651"/>
          <p:cNvSpPr txBox="1"/>
          <p:nvPr/>
        </p:nvSpPr>
        <p:spPr>
          <a:xfrm rot="17100000">
            <a:off x="17786058" y="9924093"/>
            <a:ext cx="4076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-4.55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2" name="object 17652"/>
          <p:cNvSpPr txBox="1"/>
          <p:nvPr/>
        </p:nvSpPr>
        <p:spPr>
          <a:xfrm rot="17100000">
            <a:off x="17929901" y="96398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3" name="object 17653"/>
          <p:cNvSpPr txBox="1"/>
          <p:nvPr/>
        </p:nvSpPr>
        <p:spPr>
          <a:xfrm rot="17100000">
            <a:off x="17938470" y="964212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4" name="object 17654"/>
          <p:cNvSpPr txBox="1"/>
          <p:nvPr/>
        </p:nvSpPr>
        <p:spPr>
          <a:xfrm rot="17340000">
            <a:off x="17944367" y="96435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5" name="object 17655"/>
          <p:cNvSpPr txBox="1"/>
          <p:nvPr/>
        </p:nvSpPr>
        <p:spPr>
          <a:xfrm rot="17340000">
            <a:off x="17914327" y="963515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6" name="object 17656"/>
          <p:cNvSpPr txBox="1"/>
          <p:nvPr/>
        </p:nvSpPr>
        <p:spPr>
          <a:xfrm rot="17100000">
            <a:off x="17893728" y="98024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7" name="object 17657"/>
          <p:cNvSpPr txBox="1"/>
          <p:nvPr/>
        </p:nvSpPr>
        <p:spPr>
          <a:xfrm rot="17340000">
            <a:off x="17868485" y="97949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8" name="object 17658"/>
          <p:cNvSpPr txBox="1"/>
          <p:nvPr/>
        </p:nvSpPr>
        <p:spPr>
          <a:xfrm rot="17160000">
            <a:off x="17867745" y="9864806"/>
            <a:ext cx="224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      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59" name="object 17659"/>
          <p:cNvSpPr txBox="1"/>
          <p:nvPr/>
        </p:nvSpPr>
        <p:spPr>
          <a:xfrm rot="17160000">
            <a:off x="17852614" y="98493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0" name="object 17660"/>
          <p:cNvSpPr txBox="1"/>
          <p:nvPr/>
        </p:nvSpPr>
        <p:spPr>
          <a:xfrm rot="17160000">
            <a:off x="17825568" y="9839970"/>
            <a:ext cx="9212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-4.68</a:t>
            </a:r>
            <a:r>
              <a:rPr sz="100" dirty="0">
                <a:latin typeface="Arial"/>
                <a:cs typeface="Arial"/>
              </a:rPr>
              <a:t>                                     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1" name="object 17661"/>
          <p:cNvSpPr txBox="1"/>
          <p:nvPr/>
        </p:nvSpPr>
        <p:spPr>
          <a:xfrm rot="17160000">
            <a:off x="17890425" y="9775292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2" name="object 17662"/>
          <p:cNvSpPr txBox="1"/>
          <p:nvPr/>
        </p:nvSpPr>
        <p:spPr>
          <a:xfrm rot="17160000">
            <a:off x="17872170" y="9769922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3" name="object 17663"/>
          <p:cNvSpPr txBox="1"/>
          <p:nvPr/>
        </p:nvSpPr>
        <p:spPr>
          <a:xfrm rot="17340000">
            <a:off x="17882802" y="977312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4" name="object 17664"/>
          <p:cNvSpPr txBox="1"/>
          <p:nvPr/>
        </p:nvSpPr>
        <p:spPr>
          <a:xfrm rot="17400000">
            <a:off x="17864966" y="985295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5" name="object 17665"/>
          <p:cNvSpPr txBox="1"/>
          <p:nvPr/>
        </p:nvSpPr>
        <p:spPr>
          <a:xfrm rot="17400000">
            <a:off x="17899326" y="97774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6" name="object 17666"/>
          <p:cNvSpPr txBox="1"/>
          <p:nvPr/>
        </p:nvSpPr>
        <p:spPr>
          <a:xfrm rot="17400000">
            <a:off x="17873556" y="985545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7" name="object 17667"/>
          <p:cNvSpPr txBox="1"/>
          <p:nvPr/>
        </p:nvSpPr>
        <p:spPr>
          <a:xfrm rot="17100000">
            <a:off x="17915562" y="980820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8" name="object 17668"/>
          <p:cNvSpPr txBox="1"/>
          <p:nvPr/>
        </p:nvSpPr>
        <p:spPr>
          <a:xfrm rot="17400000">
            <a:off x="17899684" y="98626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69" name="object 17669"/>
          <p:cNvSpPr txBox="1"/>
          <p:nvPr/>
        </p:nvSpPr>
        <p:spPr>
          <a:xfrm rot="17160000">
            <a:off x="17876987" y="9834632"/>
            <a:ext cx="6231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                             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0" name="object 17670"/>
          <p:cNvSpPr txBox="1"/>
          <p:nvPr/>
        </p:nvSpPr>
        <p:spPr>
          <a:xfrm rot="900000">
            <a:off x="17914977" y="979078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1" name="object 17671"/>
          <p:cNvSpPr txBox="1"/>
          <p:nvPr/>
        </p:nvSpPr>
        <p:spPr>
          <a:xfrm rot="1080000">
            <a:off x="17914265" y="97937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2" name="object 17672"/>
          <p:cNvSpPr txBox="1"/>
          <p:nvPr/>
        </p:nvSpPr>
        <p:spPr>
          <a:xfrm rot="900000">
            <a:off x="17913544" y="979651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3" name="object 17673"/>
          <p:cNvSpPr txBox="1"/>
          <p:nvPr/>
        </p:nvSpPr>
        <p:spPr>
          <a:xfrm rot="1140000">
            <a:off x="17890274" y="987543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4" name="object 17674"/>
          <p:cNvSpPr txBox="1"/>
          <p:nvPr/>
        </p:nvSpPr>
        <p:spPr>
          <a:xfrm rot="840000">
            <a:off x="17889563" y="987807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5" name="object 17675"/>
          <p:cNvSpPr txBox="1"/>
          <p:nvPr/>
        </p:nvSpPr>
        <p:spPr>
          <a:xfrm rot="19620000">
            <a:off x="17938414" y="962228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6" name="object 17676"/>
          <p:cNvSpPr txBox="1"/>
          <p:nvPr/>
        </p:nvSpPr>
        <p:spPr>
          <a:xfrm rot="14760000">
            <a:off x="17915634" y="96172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7" name="object 17677"/>
          <p:cNvSpPr txBox="1"/>
          <p:nvPr/>
        </p:nvSpPr>
        <p:spPr>
          <a:xfrm rot="17100000">
            <a:off x="17915832" y="9628357"/>
            <a:ext cx="2496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8" name="object 17678"/>
          <p:cNvSpPr txBox="1"/>
          <p:nvPr/>
        </p:nvSpPr>
        <p:spPr>
          <a:xfrm rot="17100000">
            <a:off x="17709938" y="10138015"/>
            <a:ext cx="2119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79" name="object 17679"/>
          <p:cNvSpPr txBox="1"/>
          <p:nvPr/>
        </p:nvSpPr>
        <p:spPr>
          <a:xfrm rot="17100000">
            <a:off x="17711054" y="10147592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0" name="object 17680"/>
          <p:cNvSpPr txBox="1"/>
          <p:nvPr/>
        </p:nvSpPr>
        <p:spPr>
          <a:xfrm rot="17400000">
            <a:off x="17744340" y="1001617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1" name="object 17681"/>
          <p:cNvSpPr txBox="1"/>
          <p:nvPr/>
        </p:nvSpPr>
        <p:spPr>
          <a:xfrm rot="17400000">
            <a:off x="17736108" y="100444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2" name="object 17682"/>
          <p:cNvSpPr txBox="1"/>
          <p:nvPr/>
        </p:nvSpPr>
        <p:spPr>
          <a:xfrm rot="17400000">
            <a:off x="17755794" y="1003514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3" name="object 17683"/>
          <p:cNvSpPr txBox="1"/>
          <p:nvPr/>
        </p:nvSpPr>
        <p:spPr>
          <a:xfrm rot="17400000">
            <a:off x="17680267" y="10105874"/>
            <a:ext cx="12323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4" name="object 17684"/>
          <p:cNvSpPr txBox="1"/>
          <p:nvPr/>
        </p:nvSpPr>
        <p:spPr>
          <a:xfrm rot="17400000">
            <a:off x="17725728" y="101482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5" name="object 17685"/>
          <p:cNvSpPr txBox="1"/>
          <p:nvPr/>
        </p:nvSpPr>
        <p:spPr>
          <a:xfrm rot="17100000">
            <a:off x="17692799" y="10142223"/>
            <a:ext cx="3506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6" name="object 17686"/>
          <p:cNvSpPr txBox="1"/>
          <p:nvPr/>
        </p:nvSpPr>
        <p:spPr>
          <a:xfrm rot="17160000">
            <a:off x="17669486" y="10103052"/>
            <a:ext cx="12259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                                                               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7" name="object 17687"/>
          <p:cNvSpPr txBox="1"/>
          <p:nvPr/>
        </p:nvSpPr>
        <p:spPr>
          <a:xfrm rot="14220000">
            <a:off x="17722774" y="101752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8" name="object 17688"/>
          <p:cNvSpPr txBox="1"/>
          <p:nvPr/>
        </p:nvSpPr>
        <p:spPr>
          <a:xfrm rot="13860000">
            <a:off x="17720386" y="10176932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89" name="object 17689"/>
          <p:cNvSpPr txBox="1"/>
          <p:nvPr/>
        </p:nvSpPr>
        <p:spPr>
          <a:xfrm rot="12000000">
            <a:off x="17716128" y="1019387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0" name="object 17690"/>
          <p:cNvSpPr txBox="1"/>
          <p:nvPr/>
        </p:nvSpPr>
        <p:spPr>
          <a:xfrm rot="11760000">
            <a:off x="17718271" y="101868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1" name="object 17691"/>
          <p:cNvSpPr txBox="1"/>
          <p:nvPr/>
        </p:nvSpPr>
        <p:spPr>
          <a:xfrm rot="11700000">
            <a:off x="17715049" y="101969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2" name="object 17692"/>
          <p:cNvSpPr txBox="1"/>
          <p:nvPr/>
        </p:nvSpPr>
        <p:spPr>
          <a:xfrm rot="17340000">
            <a:off x="17858820" y="98049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3" name="object 17693"/>
          <p:cNvSpPr txBox="1"/>
          <p:nvPr/>
        </p:nvSpPr>
        <p:spPr>
          <a:xfrm rot="17160000">
            <a:off x="17834731" y="9728990"/>
            <a:ext cx="89571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-4.63                                             </a:t>
            </a:r>
            <a:r>
              <a:rPr sz="100" i="1" spc="-5" dirty="0">
                <a:solidFill>
                  <a:srgbClr val="ACACAC"/>
                </a:solidFill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4" name="object 17694"/>
          <p:cNvSpPr txBox="1"/>
          <p:nvPr/>
        </p:nvSpPr>
        <p:spPr>
          <a:xfrm rot="17160000">
            <a:off x="17784407" y="9749390"/>
            <a:ext cx="18608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                                                                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i="1" spc="-20" dirty="0">
                <a:solidFill>
                  <a:srgbClr val="ACACAC"/>
                </a:solidFill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5" name="object 17695"/>
          <p:cNvSpPr txBox="1"/>
          <p:nvPr/>
        </p:nvSpPr>
        <p:spPr>
          <a:xfrm rot="17160000">
            <a:off x="17875034" y="9770639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6" name="object 17696"/>
          <p:cNvSpPr txBox="1"/>
          <p:nvPr/>
        </p:nvSpPr>
        <p:spPr>
          <a:xfrm rot="17160000">
            <a:off x="17871227" y="979603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7" name="object 17697"/>
          <p:cNvSpPr txBox="1"/>
          <p:nvPr/>
        </p:nvSpPr>
        <p:spPr>
          <a:xfrm rot="17160000">
            <a:off x="17880534" y="985760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8" name="object 17698"/>
          <p:cNvSpPr txBox="1"/>
          <p:nvPr/>
        </p:nvSpPr>
        <p:spPr>
          <a:xfrm rot="17100000">
            <a:off x="17887980" y="9791256"/>
            <a:ext cx="3127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-4.63           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699" name="object 17699"/>
          <p:cNvSpPr txBox="1"/>
          <p:nvPr/>
        </p:nvSpPr>
        <p:spPr>
          <a:xfrm rot="17400000">
            <a:off x="17891452" y="970441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0" name="object 17700"/>
          <p:cNvSpPr txBox="1"/>
          <p:nvPr/>
        </p:nvSpPr>
        <p:spPr>
          <a:xfrm rot="17100000">
            <a:off x="17909478" y="97097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1" name="object 17701"/>
          <p:cNvSpPr txBox="1"/>
          <p:nvPr/>
        </p:nvSpPr>
        <p:spPr>
          <a:xfrm rot="17100000">
            <a:off x="17901983" y="97078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2" name="object 17702"/>
          <p:cNvSpPr txBox="1"/>
          <p:nvPr/>
        </p:nvSpPr>
        <p:spPr>
          <a:xfrm rot="17160000">
            <a:off x="17782892" y="9756332"/>
            <a:ext cx="24513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-4.79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-4.77</a:t>
            </a:r>
            <a:r>
              <a:rPr sz="100" dirty="0">
                <a:latin typeface="Arial"/>
                <a:cs typeface="Arial"/>
              </a:rPr>
              <a:t>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-4.72</a:t>
            </a:r>
            <a:r>
              <a:rPr sz="100" dirty="0">
                <a:latin typeface="Arial"/>
                <a:cs typeface="Arial"/>
              </a:rPr>
              <a:t>                                      </a:t>
            </a: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3" name="object 17703"/>
          <p:cNvSpPr txBox="1"/>
          <p:nvPr/>
        </p:nvSpPr>
        <p:spPr>
          <a:xfrm rot="17100000">
            <a:off x="17889076" y="980104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4" name="object 17704"/>
          <p:cNvSpPr txBox="1"/>
          <p:nvPr/>
        </p:nvSpPr>
        <p:spPr>
          <a:xfrm rot="17100000">
            <a:off x="17918068" y="97122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5" name="object 17705"/>
          <p:cNvSpPr txBox="1"/>
          <p:nvPr/>
        </p:nvSpPr>
        <p:spPr>
          <a:xfrm rot="17100000">
            <a:off x="17923436" y="97137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6" name="object 17706"/>
          <p:cNvSpPr txBox="1"/>
          <p:nvPr/>
        </p:nvSpPr>
        <p:spPr>
          <a:xfrm rot="17100000">
            <a:off x="17841152" y="9821294"/>
            <a:ext cx="375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7" name="object 17707"/>
          <p:cNvSpPr txBox="1"/>
          <p:nvPr/>
        </p:nvSpPr>
        <p:spPr>
          <a:xfrm rot="17100000">
            <a:off x="17772507" y="9741929"/>
            <a:ext cx="22862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-4.79                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-4.76</a:t>
            </a:r>
            <a:r>
              <a:rPr sz="100" dirty="0">
                <a:latin typeface="Arial"/>
                <a:cs typeface="Arial"/>
              </a:rPr>
              <a:t>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8" name="object 17708"/>
          <p:cNvSpPr txBox="1"/>
          <p:nvPr/>
        </p:nvSpPr>
        <p:spPr>
          <a:xfrm rot="17340000">
            <a:off x="18662030" y="93933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09" name="object 17709"/>
          <p:cNvSpPr txBox="1"/>
          <p:nvPr/>
        </p:nvSpPr>
        <p:spPr>
          <a:xfrm rot="17340000">
            <a:off x="18571863" y="9526535"/>
            <a:ext cx="10418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0" name="object 17710"/>
          <p:cNvSpPr txBox="1"/>
          <p:nvPr/>
        </p:nvSpPr>
        <p:spPr>
          <a:xfrm rot="17340000">
            <a:off x="18611560" y="95748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1" name="object 17711"/>
          <p:cNvSpPr txBox="1"/>
          <p:nvPr/>
        </p:nvSpPr>
        <p:spPr>
          <a:xfrm rot="17400000">
            <a:off x="18667735" y="9389188"/>
            <a:ext cx="2245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-4.62      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2" name="object 17712"/>
          <p:cNvSpPr txBox="1"/>
          <p:nvPr/>
        </p:nvSpPr>
        <p:spPr>
          <a:xfrm rot="17160000">
            <a:off x="18543071" y="9478214"/>
            <a:ext cx="21020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                              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r>
              <a:rPr sz="100" dirty="0">
                <a:latin typeface="Arial"/>
                <a:cs typeface="Arial"/>
              </a:rPr>
              <a:t>     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3" name="object 17713"/>
          <p:cNvSpPr txBox="1"/>
          <p:nvPr/>
        </p:nvSpPr>
        <p:spPr>
          <a:xfrm rot="17160000">
            <a:off x="18585667" y="969402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4" name="object 17714"/>
          <p:cNvSpPr txBox="1"/>
          <p:nvPr/>
        </p:nvSpPr>
        <p:spPr>
          <a:xfrm rot="17160000">
            <a:off x="18659142" y="9386603"/>
            <a:ext cx="2245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      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5" name="object 17715"/>
          <p:cNvSpPr txBox="1"/>
          <p:nvPr/>
        </p:nvSpPr>
        <p:spPr>
          <a:xfrm rot="17160000">
            <a:off x="18679448" y="939872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6" name="object 17716"/>
          <p:cNvSpPr txBox="1"/>
          <p:nvPr/>
        </p:nvSpPr>
        <p:spPr>
          <a:xfrm rot="16020000">
            <a:off x="18368526" y="97163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7" name="object 17717"/>
          <p:cNvSpPr txBox="1"/>
          <p:nvPr/>
        </p:nvSpPr>
        <p:spPr>
          <a:xfrm rot="18420000">
            <a:off x="18353644" y="971177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8" name="object 17718"/>
          <p:cNvSpPr txBox="1"/>
          <p:nvPr/>
        </p:nvSpPr>
        <p:spPr>
          <a:xfrm rot="17940000">
            <a:off x="18364344" y="970625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19" name="object 17719"/>
          <p:cNvSpPr txBox="1"/>
          <p:nvPr/>
        </p:nvSpPr>
        <p:spPr>
          <a:xfrm rot="17640000">
            <a:off x="18485832" y="94397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0" name="object 17720"/>
          <p:cNvSpPr txBox="1"/>
          <p:nvPr/>
        </p:nvSpPr>
        <p:spPr>
          <a:xfrm rot="17640000">
            <a:off x="18453260" y="95209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1" name="object 17721"/>
          <p:cNvSpPr txBox="1"/>
          <p:nvPr/>
        </p:nvSpPr>
        <p:spPr>
          <a:xfrm rot="17700000">
            <a:off x="18449926" y="9519038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2" name="object 17722"/>
          <p:cNvSpPr txBox="1"/>
          <p:nvPr/>
        </p:nvSpPr>
        <p:spPr>
          <a:xfrm rot="17640000">
            <a:off x="18312262" y="9541707"/>
            <a:ext cx="23878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-4.50                                            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-4.50</a:t>
            </a:r>
            <a:r>
              <a:rPr sz="100" dirty="0">
                <a:latin typeface="Arial"/>
                <a:cs typeface="Arial"/>
              </a:rPr>
              <a:t>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3" name="object 17723"/>
          <p:cNvSpPr txBox="1"/>
          <p:nvPr/>
        </p:nvSpPr>
        <p:spPr>
          <a:xfrm rot="17700000">
            <a:off x="18466188" y="949326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4" name="object 17724"/>
          <p:cNvSpPr txBox="1"/>
          <p:nvPr/>
        </p:nvSpPr>
        <p:spPr>
          <a:xfrm rot="17640000">
            <a:off x="18436937" y="9503459"/>
            <a:ext cx="3696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5" name="object 17725"/>
          <p:cNvSpPr txBox="1"/>
          <p:nvPr/>
        </p:nvSpPr>
        <p:spPr>
          <a:xfrm rot="17640000">
            <a:off x="18422085" y="95791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6" name="object 17726"/>
          <p:cNvSpPr txBox="1"/>
          <p:nvPr/>
        </p:nvSpPr>
        <p:spPr>
          <a:xfrm rot="17820000">
            <a:off x="18377882" y="9509630"/>
            <a:ext cx="15941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-4.60                     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-4.49</a:t>
            </a:r>
            <a:r>
              <a:rPr sz="100" dirty="0">
                <a:latin typeface="Arial"/>
                <a:cs typeface="Arial"/>
              </a:rPr>
              <a:t>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7" name="object 17727"/>
          <p:cNvSpPr txBox="1"/>
          <p:nvPr/>
        </p:nvSpPr>
        <p:spPr>
          <a:xfrm rot="17820000">
            <a:off x="18366767" y="96908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8" name="object 17728"/>
          <p:cNvSpPr txBox="1"/>
          <p:nvPr/>
        </p:nvSpPr>
        <p:spPr>
          <a:xfrm rot="17700000">
            <a:off x="18452587" y="94864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29" name="object 17729"/>
          <p:cNvSpPr txBox="1"/>
          <p:nvPr/>
        </p:nvSpPr>
        <p:spPr>
          <a:xfrm rot="17820000">
            <a:off x="18424967" y="9497960"/>
            <a:ext cx="3696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-4.36              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0" name="object 17730"/>
          <p:cNvSpPr txBox="1"/>
          <p:nvPr/>
        </p:nvSpPr>
        <p:spPr>
          <a:xfrm rot="17820000">
            <a:off x="18406177" y="95715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1" name="object 17731"/>
          <p:cNvSpPr txBox="1"/>
          <p:nvPr/>
        </p:nvSpPr>
        <p:spPr>
          <a:xfrm rot="17640000">
            <a:off x="18471873" y="949522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2" name="object 17732"/>
          <p:cNvSpPr txBox="1"/>
          <p:nvPr/>
        </p:nvSpPr>
        <p:spPr>
          <a:xfrm rot="17640000">
            <a:off x="18415246" y="9554643"/>
            <a:ext cx="71825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                                  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3" name="object 17733"/>
          <p:cNvSpPr txBox="1"/>
          <p:nvPr/>
        </p:nvSpPr>
        <p:spPr>
          <a:xfrm rot="17820000">
            <a:off x="18303463" y="9602376"/>
            <a:ext cx="24259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-4.50</a:t>
            </a:r>
            <a:r>
              <a:rPr sz="100" dirty="0">
                <a:latin typeface="Arial"/>
                <a:cs typeface="Arial"/>
              </a:rPr>
              <a:t>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-4.50</a:t>
            </a:r>
            <a:r>
              <a:rPr sz="100" dirty="0">
                <a:latin typeface="Arial"/>
                <a:cs typeface="Arial"/>
              </a:rPr>
              <a:t>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r>
              <a:rPr sz="100" dirty="0">
                <a:latin typeface="Arial"/>
                <a:cs typeface="Arial"/>
              </a:rPr>
              <a:t>                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4" name="object 17734"/>
          <p:cNvSpPr txBox="1"/>
          <p:nvPr/>
        </p:nvSpPr>
        <p:spPr>
          <a:xfrm rot="17640000">
            <a:off x="18344816" y="9666434"/>
            <a:ext cx="5089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-4.45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-4.45</a:t>
            </a:r>
            <a:r>
              <a:rPr sz="100" dirty="0">
                <a:latin typeface="Arial"/>
                <a:cs typeface="Arial"/>
              </a:rPr>
              <a:t>     </a:t>
            </a:r>
            <a:r>
              <a:rPr sz="100" spc="-15" dirty="0">
                <a:latin typeface="Arial"/>
                <a:cs typeface="Arial"/>
              </a:rPr>
              <a:t>-4.46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5" name="object 17735"/>
          <p:cNvSpPr txBox="1"/>
          <p:nvPr/>
        </p:nvSpPr>
        <p:spPr>
          <a:xfrm rot="17640000">
            <a:off x="18337658" y="9637714"/>
            <a:ext cx="13084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ts val="5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-4.59              -4.59     -4.60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r>
              <a:rPr sz="100" dirty="0">
                <a:latin typeface="Arial"/>
                <a:cs typeface="Arial"/>
              </a:rPr>
              <a:t>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6" name="object 17736"/>
          <p:cNvSpPr txBox="1"/>
          <p:nvPr/>
        </p:nvSpPr>
        <p:spPr>
          <a:xfrm rot="17640000">
            <a:off x="18343217" y="9677114"/>
            <a:ext cx="6548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-4.56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r>
              <a:rPr sz="100" dirty="0">
                <a:latin typeface="Arial"/>
                <a:cs typeface="Arial"/>
              </a:rPr>
              <a:t>    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7" name="object 17737"/>
          <p:cNvSpPr txBox="1"/>
          <p:nvPr/>
        </p:nvSpPr>
        <p:spPr>
          <a:xfrm rot="17640000">
            <a:off x="18374394" y="9651394"/>
            <a:ext cx="35701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-4.56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8" name="object 17738"/>
          <p:cNvSpPr txBox="1"/>
          <p:nvPr/>
        </p:nvSpPr>
        <p:spPr>
          <a:xfrm rot="17820000">
            <a:off x="18364892" y="9646789"/>
            <a:ext cx="3570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-4.55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39" name="object 17739"/>
          <p:cNvSpPr txBox="1"/>
          <p:nvPr/>
        </p:nvSpPr>
        <p:spPr>
          <a:xfrm rot="17760000">
            <a:off x="18388921" y="96677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0" name="object 17740"/>
          <p:cNvSpPr txBox="1"/>
          <p:nvPr/>
        </p:nvSpPr>
        <p:spPr>
          <a:xfrm rot="900000">
            <a:off x="18516305" y="9407435"/>
            <a:ext cx="2182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-4.37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-4.37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1" name="object 17741"/>
          <p:cNvSpPr txBox="1"/>
          <p:nvPr/>
        </p:nvSpPr>
        <p:spPr>
          <a:xfrm rot="900000">
            <a:off x="18517383" y="94017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2" name="object 17742"/>
          <p:cNvSpPr txBox="1"/>
          <p:nvPr/>
        </p:nvSpPr>
        <p:spPr>
          <a:xfrm rot="17640000">
            <a:off x="18476849" y="941663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3" name="object 17743"/>
          <p:cNvSpPr txBox="1"/>
          <p:nvPr/>
        </p:nvSpPr>
        <p:spPr>
          <a:xfrm rot="17640000">
            <a:off x="18278088" y="9561047"/>
            <a:ext cx="28386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-4.55                                                                                                                  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4" name="object 17744"/>
          <p:cNvSpPr txBox="1"/>
          <p:nvPr/>
        </p:nvSpPr>
        <p:spPr>
          <a:xfrm rot="420000">
            <a:off x="18139388" y="108294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5" name="object 17745"/>
          <p:cNvSpPr txBox="1"/>
          <p:nvPr/>
        </p:nvSpPr>
        <p:spPr>
          <a:xfrm rot="420000">
            <a:off x="18139388" y="1082660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6" name="object 17746"/>
          <p:cNvSpPr txBox="1"/>
          <p:nvPr/>
        </p:nvSpPr>
        <p:spPr>
          <a:xfrm rot="17640000">
            <a:off x="18353362" y="107463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7" name="object 17747"/>
          <p:cNvSpPr txBox="1"/>
          <p:nvPr/>
        </p:nvSpPr>
        <p:spPr>
          <a:xfrm rot="17640000">
            <a:off x="18350855" y="1074529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8" name="object 17748"/>
          <p:cNvSpPr txBox="1"/>
          <p:nvPr/>
        </p:nvSpPr>
        <p:spPr>
          <a:xfrm rot="17700000">
            <a:off x="18359523" y="107496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49" name="object 17749"/>
          <p:cNvSpPr txBox="1"/>
          <p:nvPr/>
        </p:nvSpPr>
        <p:spPr>
          <a:xfrm rot="17640000">
            <a:off x="18346919" y="107431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0" name="object 17750"/>
          <p:cNvSpPr txBox="1"/>
          <p:nvPr/>
        </p:nvSpPr>
        <p:spPr>
          <a:xfrm rot="660000">
            <a:off x="18384957" y="1076951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1" name="object 17751"/>
          <p:cNvSpPr txBox="1"/>
          <p:nvPr/>
        </p:nvSpPr>
        <p:spPr>
          <a:xfrm rot="900000">
            <a:off x="18389242" y="107518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2" name="object 17752"/>
          <p:cNvSpPr txBox="1"/>
          <p:nvPr/>
        </p:nvSpPr>
        <p:spPr>
          <a:xfrm rot="900000">
            <a:off x="18388526" y="1075435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3" name="object 17753"/>
          <p:cNvSpPr txBox="1"/>
          <p:nvPr/>
        </p:nvSpPr>
        <p:spPr>
          <a:xfrm rot="720000">
            <a:off x="18387094" y="107609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4" name="object 17754"/>
          <p:cNvSpPr txBox="1"/>
          <p:nvPr/>
        </p:nvSpPr>
        <p:spPr>
          <a:xfrm rot="1440000">
            <a:off x="18366293" y="107526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5" name="object 17755"/>
          <p:cNvSpPr txBox="1"/>
          <p:nvPr/>
        </p:nvSpPr>
        <p:spPr>
          <a:xfrm rot="660000">
            <a:off x="18132970" y="1084289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6" name="object 17756"/>
          <p:cNvSpPr txBox="1"/>
          <p:nvPr/>
        </p:nvSpPr>
        <p:spPr>
          <a:xfrm rot="660000">
            <a:off x="18132612" y="1084575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7" name="object 17757"/>
          <p:cNvSpPr txBox="1"/>
          <p:nvPr/>
        </p:nvSpPr>
        <p:spPr>
          <a:xfrm rot="2700000">
            <a:off x="18106233" y="1083145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8" name="object 17758"/>
          <p:cNvSpPr txBox="1"/>
          <p:nvPr/>
        </p:nvSpPr>
        <p:spPr>
          <a:xfrm rot="2520000">
            <a:off x="18107957" y="1082931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59" name="object 17759"/>
          <p:cNvSpPr txBox="1"/>
          <p:nvPr/>
        </p:nvSpPr>
        <p:spPr>
          <a:xfrm rot="3180000">
            <a:off x="18114240" y="1081531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0" name="object 17760"/>
          <p:cNvSpPr txBox="1"/>
          <p:nvPr/>
        </p:nvSpPr>
        <p:spPr>
          <a:xfrm rot="3180000">
            <a:off x="18116747" y="108135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1" name="object 17761"/>
          <p:cNvSpPr txBox="1"/>
          <p:nvPr/>
        </p:nvSpPr>
        <p:spPr>
          <a:xfrm rot="3480000">
            <a:off x="18121231" y="108097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2" name="object 17762"/>
          <p:cNvSpPr txBox="1"/>
          <p:nvPr/>
        </p:nvSpPr>
        <p:spPr>
          <a:xfrm rot="3480000">
            <a:off x="18127674" y="108047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3" name="object 17763"/>
          <p:cNvSpPr txBox="1"/>
          <p:nvPr/>
        </p:nvSpPr>
        <p:spPr>
          <a:xfrm rot="3360000">
            <a:off x="18130249" y="1080326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4" name="object 17764"/>
          <p:cNvSpPr txBox="1"/>
          <p:nvPr/>
        </p:nvSpPr>
        <p:spPr>
          <a:xfrm rot="17400000">
            <a:off x="18366076" y="106948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5" name="object 17765"/>
          <p:cNvSpPr txBox="1"/>
          <p:nvPr/>
        </p:nvSpPr>
        <p:spPr>
          <a:xfrm rot="17340000">
            <a:off x="18362436" y="1069373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6" name="object 17766"/>
          <p:cNvSpPr txBox="1"/>
          <p:nvPr/>
        </p:nvSpPr>
        <p:spPr>
          <a:xfrm rot="17100000">
            <a:off x="18449246" y="104417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7" name="object 17767"/>
          <p:cNvSpPr txBox="1"/>
          <p:nvPr/>
        </p:nvSpPr>
        <p:spPr>
          <a:xfrm rot="17160000">
            <a:off x="18421017" y="1050439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8" name="object 17768"/>
          <p:cNvSpPr txBox="1"/>
          <p:nvPr/>
        </p:nvSpPr>
        <p:spPr>
          <a:xfrm rot="17100000">
            <a:off x="18399745" y="10472424"/>
            <a:ext cx="7372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69" name="object 17769"/>
          <p:cNvSpPr txBox="1"/>
          <p:nvPr/>
        </p:nvSpPr>
        <p:spPr>
          <a:xfrm rot="17160000">
            <a:off x="18430323" y="105072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0" name="object 17770"/>
          <p:cNvSpPr txBox="1"/>
          <p:nvPr/>
        </p:nvSpPr>
        <p:spPr>
          <a:xfrm rot="17340000">
            <a:off x="18436171" y="105086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1" name="object 17771"/>
          <p:cNvSpPr txBox="1"/>
          <p:nvPr/>
        </p:nvSpPr>
        <p:spPr>
          <a:xfrm rot="17400000">
            <a:off x="18415830" y="105094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2" name="object 17772"/>
          <p:cNvSpPr txBox="1"/>
          <p:nvPr/>
        </p:nvSpPr>
        <p:spPr>
          <a:xfrm rot="17160000">
            <a:off x="18593335" y="10672123"/>
            <a:ext cx="4203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3" name="object 17773"/>
          <p:cNvSpPr txBox="1"/>
          <p:nvPr/>
        </p:nvSpPr>
        <p:spPr>
          <a:xfrm rot="17400000">
            <a:off x="18613052" y="1065365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4" name="object 17774"/>
          <p:cNvSpPr txBox="1"/>
          <p:nvPr/>
        </p:nvSpPr>
        <p:spPr>
          <a:xfrm rot="17160000">
            <a:off x="18637211" y="1057025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5" name="object 17775"/>
          <p:cNvSpPr txBox="1"/>
          <p:nvPr/>
        </p:nvSpPr>
        <p:spPr>
          <a:xfrm rot="17160000">
            <a:off x="18618828" y="10532725"/>
            <a:ext cx="7372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6" name="object 17776"/>
          <p:cNvSpPr txBox="1"/>
          <p:nvPr/>
        </p:nvSpPr>
        <p:spPr>
          <a:xfrm rot="3660000">
            <a:off x="18673412" y="1044765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7" name="object 17777"/>
          <p:cNvSpPr txBox="1"/>
          <p:nvPr/>
        </p:nvSpPr>
        <p:spPr>
          <a:xfrm rot="3600000">
            <a:off x="18670642" y="1044867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8" name="object 17778"/>
          <p:cNvSpPr txBox="1"/>
          <p:nvPr/>
        </p:nvSpPr>
        <p:spPr>
          <a:xfrm rot="3660000">
            <a:off x="18659452" y="104551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79" name="object 17779"/>
          <p:cNvSpPr txBox="1"/>
          <p:nvPr/>
        </p:nvSpPr>
        <p:spPr>
          <a:xfrm rot="3660000">
            <a:off x="18656947" y="104566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0" name="object 17780"/>
          <p:cNvSpPr txBox="1"/>
          <p:nvPr/>
        </p:nvSpPr>
        <p:spPr>
          <a:xfrm rot="3480000">
            <a:off x="18665652" y="104518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1" name="object 17781"/>
          <p:cNvSpPr txBox="1"/>
          <p:nvPr/>
        </p:nvSpPr>
        <p:spPr>
          <a:xfrm rot="17400000">
            <a:off x="18411534" y="1060462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2" name="object 17782"/>
          <p:cNvSpPr txBox="1"/>
          <p:nvPr/>
        </p:nvSpPr>
        <p:spPr>
          <a:xfrm rot="17400000">
            <a:off x="18390416" y="1067763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3" name="object 17783"/>
          <p:cNvSpPr txBox="1"/>
          <p:nvPr/>
        </p:nvSpPr>
        <p:spPr>
          <a:xfrm rot="17160000">
            <a:off x="18408847" y="1060390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4" name="object 17784"/>
          <p:cNvSpPr txBox="1"/>
          <p:nvPr/>
        </p:nvSpPr>
        <p:spPr>
          <a:xfrm rot="17100000">
            <a:off x="18368710" y="106955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5" name="object 17785"/>
          <p:cNvSpPr txBox="1"/>
          <p:nvPr/>
        </p:nvSpPr>
        <p:spPr>
          <a:xfrm rot="17100000">
            <a:off x="18396629" y="106003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6" name="object 17786"/>
          <p:cNvSpPr txBox="1"/>
          <p:nvPr/>
        </p:nvSpPr>
        <p:spPr>
          <a:xfrm rot="17160000">
            <a:off x="18403120" y="106024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7" name="object 17787"/>
          <p:cNvSpPr txBox="1"/>
          <p:nvPr/>
        </p:nvSpPr>
        <p:spPr>
          <a:xfrm rot="17160000">
            <a:off x="18427818" y="1059960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8" name="object 17788"/>
          <p:cNvSpPr txBox="1"/>
          <p:nvPr/>
        </p:nvSpPr>
        <p:spPr>
          <a:xfrm rot="17160000">
            <a:off x="18413549" y="10607746"/>
            <a:ext cx="243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       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89" name="object 17789"/>
          <p:cNvSpPr txBox="1"/>
          <p:nvPr/>
        </p:nvSpPr>
        <p:spPr>
          <a:xfrm rot="17400000">
            <a:off x="18422987" y="1061714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0" name="object 17790"/>
          <p:cNvSpPr txBox="1"/>
          <p:nvPr/>
        </p:nvSpPr>
        <p:spPr>
          <a:xfrm rot="17400000">
            <a:off x="18451623" y="1051263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1" name="object 17791"/>
          <p:cNvSpPr txBox="1"/>
          <p:nvPr/>
        </p:nvSpPr>
        <p:spPr>
          <a:xfrm rot="17100000">
            <a:off x="18598597" y="10526918"/>
            <a:ext cx="74362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-4.59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2" name="object 17792"/>
          <p:cNvSpPr txBox="1"/>
          <p:nvPr/>
        </p:nvSpPr>
        <p:spPr>
          <a:xfrm rot="17100000">
            <a:off x="18657565" y="105015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3" name="object 17793"/>
          <p:cNvSpPr txBox="1"/>
          <p:nvPr/>
        </p:nvSpPr>
        <p:spPr>
          <a:xfrm rot="17100000">
            <a:off x="18628086" y="10535237"/>
            <a:ext cx="73728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                     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4" name="object 17794"/>
          <p:cNvSpPr txBox="1"/>
          <p:nvPr/>
        </p:nvSpPr>
        <p:spPr>
          <a:xfrm rot="17100000">
            <a:off x="18657923" y="105698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5" name="object 17795"/>
          <p:cNvSpPr txBox="1"/>
          <p:nvPr/>
        </p:nvSpPr>
        <p:spPr>
          <a:xfrm rot="3600000">
            <a:off x="18653776" y="1045870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6" name="object 17796"/>
          <p:cNvSpPr txBox="1"/>
          <p:nvPr/>
        </p:nvSpPr>
        <p:spPr>
          <a:xfrm rot="900000">
            <a:off x="18224234" y="107264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7" name="object 17797"/>
          <p:cNvSpPr txBox="1"/>
          <p:nvPr/>
        </p:nvSpPr>
        <p:spPr>
          <a:xfrm rot="900000">
            <a:off x="18198104" y="107751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8" name="object 17798"/>
          <p:cNvSpPr txBox="1"/>
          <p:nvPr/>
        </p:nvSpPr>
        <p:spPr>
          <a:xfrm rot="4500000">
            <a:off x="18220099" y="1077234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799" name="object 17799"/>
          <p:cNvSpPr txBox="1"/>
          <p:nvPr/>
        </p:nvSpPr>
        <p:spPr>
          <a:xfrm rot="4500000">
            <a:off x="18226899" y="1077055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0" name="object 17800"/>
          <p:cNvSpPr txBox="1"/>
          <p:nvPr/>
        </p:nvSpPr>
        <p:spPr>
          <a:xfrm rot="4680000">
            <a:off x="18237121" y="107684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1" name="object 17801"/>
          <p:cNvSpPr txBox="1"/>
          <p:nvPr/>
        </p:nvSpPr>
        <p:spPr>
          <a:xfrm rot="4680000">
            <a:off x="18240701" y="1076739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2" name="object 17802"/>
          <p:cNvSpPr txBox="1"/>
          <p:nvPr/>
        </p:nvSpPr>
        <p:spPr>
          <a:xfrm rot="4680000">
            <a:off x="18234258" y="1076883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3" name="object 17803"/>
          <p:cNvSpPr txBox="1"/>
          <p:nvPr/>
        </p:nvSpPr>
        <p:spPr>
          <a:xfrm rot="4440000">
            <a:off x="18217277" y="107726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4" name="object 17804"/>
          <p:cNvSpPr txBox="1"/>
          <p:nvPr/>
        </p:nvSpPr>
        <p:spPr>
          <a:xfrm rot="1080000">
            <a:off x="18224955" y="1072440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5" name="object 17805"/>
          <p:cNvSpPr txBox="1"/>
          <p:nvPr/>
        </p:nvSpPr>
        <p:spPr>
          <a:xfrm rot="1080000">
            <a:off x="18147998" y="107043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6" name="object 17806"/>
          <p:cNvSpPr txBox="1"/>
          <p:nvPr/>
        </p:nvSpPr>
        <p:spPr>
          <a:xfrm rot="840000">
            <a:off x="18147277" y="1070669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7" name="object 17807"/>
          <p:cNvSpPr txBox="1"/>
          <p:nvPr/>
        </p:nvSpPr>
        <p:spPr>
          <a:xfrm rot="840000">
            <a:off x="18148708" y="1070204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8" name="object 17808"/>
          <p:cNvSpPr txBox="1"/>
          <p:nvPr/>
        </p:nvSpPr>
        <p:spPr>
          <a:xfrm rot="840000">
            <a:off x="18385663" y="1076682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09" name="object 17809"/>
          <p:cNvSpPr txBox="1"/>
          <p:nvPr/>
        </p:nvSpPr>
        <p:spPr>
          <a:xfrm rot="840000">
            <a:off x="18223518" y="107292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0" name="object 17810"/>
          <p:cNvSpPr txBox="1"/>
          <p:nvPr/>
        </p:nvSpPr>
        <p:spPr>
          <a:xfrm rot="1080000">
            <a:off x="18156801" y="10766283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1" name="object 17811"/>
          <p:cNvSpPr txBox="1"/>
          <p:nvPr/>
        </p:nvSpPr>
        <p:spPr>
          <a:xfrm rot="840000">
            <a:off x="18156584" y="1076289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2" name="object 17812"/>
          <p:cNvSpPr txBox="1"/>
          <p:nvPr/>
        </p:nvSpPr>
        <p:spPr>
          <a:xfrm rot="900000">
            <a:off x="18161444" y="10750055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3" name="object 17813"/>
          <p:cNvSpPr txBox="1"/>
          <p:nvPr/>
        </p:nvSpPr>
        <p:spPr>
          <a:xfrm rot="840000">
            <a:off x="18165752" y="10736046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-4.73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4" name="object 17814"/>
          <p:cNvSpPr txBox="1"/>
          <p:nvPr/>
        </p:nvSpPr>
        <p:spPr>
          <a:xfrm rot="1080000">
            <a:off x="18163601" y="10743733"/>
            <a:ext cx="48997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r>
              <a:rPr sz="100" spc="1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5" name="object 17815"/>
          <p:cNvSpPr txBox="1"/>
          <p:nvPr/>
        </p:nvSpPr>
        <p:spPr>
          <a:xfrm rot="17160000">
            <a:off x="18264957" y="1066224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6" name="object 17816"/>
          <p:cNvSpPr txBox="1"/>
          <p:nvPr/>
        </p:nvSpPr>
        <p:spPr>
          <a:xfrm rot="17160000">
            <a:off x="18266936" y="10686282"/>
            <a:ext cx="18686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    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7" name="object 17817"/>
          <p:cNvSpPr txBox="1"/>
          <p:nvPr/>
        </p:nvSpPr>
        <p:spPr>
          <a:xfrm rot="17100000">
            <a:off x="18262403" y="1067083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8" name="object 17818"/>
          <p:cNvSpPr txBox="1"/>
          <p:nvPr/>
        </p:nvSpPr>
        <p:spPr>
          <a:xfrm rot="900000">
            <a:off x="18252510" y="1068849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19" name="object 17819"/>
          <p:cNvSpPr txBox="1"/>
          <p:nvPr/>
        </p:nvSpPr>
        <p:spPr>
          <a:xfrm rot="17340000">
            <a:off x="18245418" y="1068462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0" name="object 17820"/>
          <p:cNvSpPr txBox="1"/>
          <p:nvPr/>
        </p:nvSpPr>
        <p:spPr>
          <a:xfrm rot="17160000">
            <a:off x="18237981" y="10724181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1" name="object 17821"/>
          <p:cNvSpPr txBox="1"/>
          <p:nvPr/>
        </p:nvSpPr>
        <p:spPr>
          <a:xfrm rot="17100000">
            <a:off x="18209974" y="10690609"/>
            <a:ext cx="7309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-4.59                                   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2" name="object 17822"/>
          <p:cNvSpPr txBox="1"/>
          <p:nvPr/>
        </p:nvSpPr>
        <p:spPr>
          <a:xfrm rot="17340000">
            <a:off x="18261884" y="1068247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-4.84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3" name="object 17823"/>
          <p:cNvSpPr txBox="1"/>
          <p:nvPr/>
        </p:nvSpPr>
        <p:spPr>
          <a:xfrm rot="17340000">
            <a:off x="18134431" y="1075744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4" name="object 17824"/>
          <p:cNvSpPr txBox="1"/>
          <p:nvPr/>
        </p:nvSpPr>
        <p:spPr>
          <a:xfrm rot="17160000">
            <a:off x="18127867" y="1075566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5" name="object 17825"/>
          <p:cNvSpPr txBox="1"/>
          <p:nvPr/>
        </p:nvSpPr>
        <p:spPr>
          <a:xfrm rot="17160000">
            <a:off x="18137174" y="1075852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6" name="object 17826"/>
          <p:cNvSpPr txBox="1"/>
          <p:nvPr/>
        </p:nvSpPr>
        <p:spPr>
          <a:xfrm rot="17100000">
            <a:off x="18112428" y="1072094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7" name="object 17827"/>
          <p:cNvSpPr txBox="1"/>
          <p:nvPr/>
        </p:nvSpPr>
        <p:spPr>
          <a:xfrm rot="17400000">
            <a:off x="18092612" y="1078000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8" name="object 17828"/>
          <p:cNvSpPr txBox="1"/>
          <p:nvPr/>
        </p:nvSpPr>
        <p:spPr>
          <a:xfrm rot="17100000">
            <a:off x="18071485" y="10750475"/>
            <a:ext cx="6801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-4.62                                -4.52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29" name="object 17829"/>
          <p:cNvSpPr txBox="1"/>
          <p:nvPr/>
        </p:nvSpPr>
        <p:spPr>
          <a:xfrm rot="17400000">
            <a:off x="18120531" y="1075352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0" name="object 17830"/>
          <p:cNvSpPr txBox="1"/>
          <p:nvPr/>
        </p:nvSpPr>
        <p:spPr>
          <a:xfrm rot="17400000">
            <a:off x="18111225" y="1078537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1" name="object 17831"/>
          <p:cNvSpPr txBox="1"/>
          <p:nvPr/>
        </p:nvSpPr>
        <p:spPr>
          <a:xfrm rot="17100000">
            <a:off x="18128556" y="1072578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2" name="object 17832"/>
          <p:cNvSpPr txBox="1"/>
          <p:nvPr/>
        </p:nvSpPr>
        <p:spPr>
          <a:xfrm rot="17100000">
            <a:off x="18138915" y="106951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3" name="object 17833"/>
          <p:cNvSpPr txBox="1"/>
          <p:nvPr/>
        </p:nvSpPr>
        <p:spPr>
          <a:xfrm rot="17400000">
            <a:off x="18160979" y="1062036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4" name="object 17834"/>
          <p:cNvSpPr txBox="1"/>
          <p:nvPr/>
        </p:nvSpPr>
        <p:spPr>
          <a:xfrm rot="17100000">
            <a:off x="18163932" y="10614510"/>
            <a:ext cx="2307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-4.63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-4.63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5" name="object 17835"/>
          <p:cNvSpPr txBox="1"/>
          <p:nvPr/>
        </p:nvSpPr>
        <p:spPr>
          <a:xfrm rot="17280000">
            <a:off x="18171503" y="10617068"/>
            <a:ext cx="23079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6" name="object 17836"/>
          <p:cNvSpPr txBox="1"/>
          <p:nvPr/>
        </p:nvSpPr>
        <p:spPr>
          <a:xfrm rot="17160000">
            <a:off x="18221873" y="10449286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7" name="object 17837"/>
          <p:cNvSpPr txBox="1"/>
          <p:nvPr/>
        </p:nvSpPr>
        <p:spPr>
          <a:xfrm rot="17100000">
            <a:off x="18228399" y="1045177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8" name="object 17838"/>
          <p:cNvSpPr txBox="1"/>
          <p:nvPr/>
        </p:nvSpPr>
        <p:spPr>
          <a:xfrm rot="17160000">
            <a:off x="18199097" y="105251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39" name="object 17839"/>
          <p:cNvSpPr txBox="1"/>
          <p:nvPr/>
        </p:nvSpPr>
        <p:spPr>
          <a:xfrm rot="17100000">
            <a:off x="18206228" y="1052677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0" name="object 17840"/>
          <p:cNvSpPr txBox="1"/>
          <p:nvPr/>
        </p:nvSpPr>
        <p:spPr>
          <a:xfrm rot="3000000">
            <a:off x="18208520" y="1042359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1" name="object 17841"/>
          <p:cNvSpPr txBox="1"/>
          <p:nvPr/>
        </p:nvSpPr>
        <p:spPr>
          <a:xfrm rot="19080000">
            <a:off x="18239235" y="10382676"/>
            <a:ext cx="28750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-4.64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2" name="object 17842"/>
          <p:cNvSpPr txBox="1"/>
          <p:nvPr/>
        </p:nvSpPr>
        <p:spPr>
          <a:xfrm rot="19260000">
            <a:off x="18196304" y="10391213"/>
            <a:ext cx="72459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-4.30</a:t>
            </a:r>
            <a:r>
              <a:rPr sz="100" spc="6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-4.52</a:t>
            </a:r>
            <a:r>
              <a:rPr sz="100" spc="10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r>
              <a:rPr sz="100" spc="9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3" name="object 17843"/>
          <p:cNvSpPr txBox="1"/>
          <p:nvPr/>
        </p:nvSpPr>
        <p:spPr>
          <a:xfrm rot="19260000">
            <a:off x="18222332" y="10406192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4" name="object 17844"/>
          <p:cNvSpPr txBox="1"/>
          <p:nvPr/>
        </p:nvSpPr>
        <p:spPr>
          <a:xfrm rot="900000">
            <a:off x="18276493" y="1036527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5" name="object 17845"/>
          <p:cNvSpPr txBox="1"/>
          <p:nvPr/>
        </p:nvSpPr>
        <p:spPr>
          <a:xfrm rot="1080000">
            <a:off x="18438642" y="1041228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6" name="object 17846"/>
          <p:cNvSpPr txBox="1"/>
          <p:nvPr/>
        </p:nvSpPr>
        <p:spPr>
          <a:xfrm rot="840000">
            <a:off x="18352375" y="10387058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7" name="object 17847"/>
          <p:cNvSpPr txBox="1"/>
          <p:nvPr/>
        </p:nvSpPr>
        <p:spPr>
          <a:xfrm rot="1080000">
            <a:off x="18463196" y="10433224"/>
            <a:ext cx="30644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r>
              <a:rPr sz="100" spc="4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-4.66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8" name="object 17848"/>
          <p:cNvSpPr txBox="1"/>
          <p:nvPr/>
        </p:nvSpPr>
        <p:spPr>
          <a:xfrm rot="1080000">
            <a:off x="18479090" y="1062131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49" name="object 17849"/>
          <p:cNvSpPr txBox="1"/>
          <p:nvPr/>
        </p:nvSpPr>
        <p:spPr>
          <a:xfrm rot="840000">
            <a:off x="18464501" y="10623654"/>
            <a:ext cx="3633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r>
              <a:rPr sz="100" spc="8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0" name="object 17850"/>
          <p:cNvSpPr txBox="1"/>
          <p:nvPr/>
        </p:nvSpPr>
        <p:spPr>
          <a:xfrm rot="840000">
            <a:off x="18466199" y="1061470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1" name="object 17851"/>
          <p:cNvSpPr txBox="1"/>
          <p:nvPr/>
        </p:nvSpPr>
        <p:spPr>
          <a:xfrm rot="840000">
            <a:off x="18448021" y="10617748"/>
            <a:ext cx="5406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r>
              <a:rPr sz="100" spc="22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2" name="object 17852"/>
          <p:cNvSpPr txBox="1"/>
          <p:nvPr/>
        </p:nvSpPr>
        <p:spPr>
          <a:xfrm rot="840000">
            <a:off x="18465257" y="10621327"/>
            <a:ext cx="35701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r>
              <a:rPr sz="100" spc="8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3" name="object 17853"/>
          <p:cNvSpPr txBox="1"/>
          <p:nvPr/>
        </p:nvSpPr>
        <p:spPr>
          <a:xfrm rot="17100000">
            <a:off x="18468216" y="1046394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4" name="object 17854"/>
          <p:cNvSpPr txBox="1"/>
          <p:nvPr/>
        </p:nvSpPr>
        <p:spPr>
          <a:xfrm rot="17340000">
            <a:off x="18465523" y="10463225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5" name="object 17855"/>
          <p:cNvSpPr txBox="1"/>
          <p:nvPr/>
        </p:nvSpPr>
        <p:spPr>
          <a:xfrm rot="17160000">
            <a:off x="18425671" y="1043495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6" name="object 17856"/>
          <p:cNvSpPr txBox="1"/>
          <p:nvPr/>
        </p:nvSpPr>
        <p:spPr>
          <a:xfrm rot="17100000">
            <a:off x="18422758" y="1043387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7" name="object 17857"/>
          <p:cNvSpPr txBox="1"/>
          <p:nvPr/>
        </p:nvSpPr>
        <p:spPr>
          <a:xfrm rot="840000">
            <a:off x="18616532" y="1048155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8" name="object 17858"/>
          <p:cNvSpPr txBox="1"/>
          <p:nvPr/>
        </p:nvSpPr>
        <p:spPr>
          <a:xfrm rot="1140000">
            <a:off x="18344684" y="10430598"/>
            <a:ext cx="23179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r>
              <a:rPr sz="100" spc="162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59" name="object 17859"/>
          <p:cNvSpPr txBox="1"/>
          <p:nvPr/>
        </p:nvSpPr>
        <p:spPr>
          <a:xfrm rot="1140000">
            <a:off x="18274693" y="103722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0" name="object 17860"/>
          <p:cNvSpPr txBox="1"/>
          <p:nvPr/>
        </p:nvSpPr>
        <p:spPr>
          <a:xfrm rot="840000">
            <a:off x="18634429" y="1047403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1" name="object 17861"/>
          <p:cNvSpPr txBox="1"/>
          <p:nvPr/>
        </p:nvSpPr>
        <p:spPr>
          <a:xfrm rot="840000">
            <a:off x="18566418" y="1045938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2" name="object 17862"/>
          <p:cNvSpPr txBox="1"/>
          <p:nvPr/>
        </p:nvSpPr>
        <p:spPr>
          <a:xfrm rot="900000">
            <a:off x="18632997" y="1046621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3" name="object 17863"/>
          <p:cNvSpPr txBox="1"/>
          <p:nvPr/>
        </p:nvSpPr>
        <p:spPr>
          <a:xfrm rot="900000">
            <a:off x="18436489" y="1041896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4" name="object 17864"/>
          <p:cNvSpPr txBox="1"/>
          <p:nvPr/>
        </p:nvSpPr>
        <p:spPr>
          <a:xfrm rot="900000">
            <a:off x="18618318" y="104744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5" name="object 17865"/>
          <p:cNvSpPr txBox="1"/>
          <p:nvPr/>
        </p:nvSpPr>
        <p:spPr>
          <a:xfrm rot="900000">
            <a:off x="18484812" y="1044330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6" name="object 17866"/>
          <p:cNvSpPr txBox="1"/>
          <p:nvPr/>
        </p:nvSpPr>
        <p:spPr>
          <a:xfrm rot="840000">
            <a:off x="18264323" y="10457213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7" name="object 17867"/>
          <p:cNvSpPr txBox="1"/>
          <p:nvPr/>
        </p:nvSpPr>
        <p:spPr>
          <a:xfrm rot="840000">
            <a:off x="18314433" y="1047582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8" name="object 17868"/>
          <p:cNvSpPr txBox="1"/>
          <p:nvPr/>
        </p:nvSpPr>
        <p:spPr>
          <a:xfrm rot="840000">
            <a:off x="18315507" y="10471889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69" name="object 17869"/>
          <p:cNvSpPr txBox="1"/>
          <p:nvPr/>
        </p:nvSpPr>
        <p:spPr>
          <a:xfrm rot="840000">
            <a:off x="18368839" y="1048728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0" name="object 17870"/>
          <p:cNvSpPr txBox="1"/>
          <p:nvPr/>
        </p:nvSpPr>
        <p:spPr>
          <a:xfrm rot="840000">
            <a:off x="18399980" y="1050052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1" name="object 17871"/>
          <p:cNvSpPr txBox="1"/>
          <p:nvPr/>
        </p:nvSpPr>
        <p:spPr>
          <a:xfrm rot="840000">
            <a:off x="18244633" y="10454014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-4.74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2" name="object 17872"/>
          <p:cNvSpPr txBox="1"/>
          <p:nvPr/>
        </p:nvSpPr>
        <p:spPr>
          <a:xfrm rot="840000">
            <a:off x="18263249" y="104611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-4.70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3" name="object 17873"/>
          <p:cNvSpPr txBox="1"/>
          <p:nvPr/>
        </p:nvSpPr>
        <p:spPr>
          <a:xfrm rot="1140000">
            <a:off x="18287583" y="10466751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4" name="object 17874"/>
          <p:cNvSpPr txBox="1"/>
          <p:nvPr/>
        </p:nvSpPr>
        <p:spPr>
          <a:xfrm rot="900000">
            <a:off x="18343330" y="10489612"/>
            <a:ext cx="64213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-4.77</a:t>
            </a:r>
            <a:r>
              <a:rPr sz="100" spc="30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-4.61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5" name="object 17875"/>
          <p:cNvSpPr txBox="1"/>
          <p:nvPr/>
        </p:nvSpPr>
        <p:spPr>
          <a:xfrm rot="900000">
            <a:off x="18367408" y="104912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6" name="object 17876"/>
          <p:cNvSpPr txBox="1"/>
          <p:nvPr/>
        </p:nvSpPr>
        <p:spPr>
          <a:xfrm rot="1080000">
            <a:off x="18385311" y="1049496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7" name="object 17877"/>
          <p:cNvSpPr txBox="1"/>
          <p:nvPr/>
        </p:nvSpPr>
        <p:spPr>
          <a:xfrm rot="8100000">
            <a:off x="18604050" y="9648487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8" name="object 17878"/>
          <p:cNvSpPr txBox="1"/>
          <p:nvPr/>
        </p:nvSpPr>
        <p:spPr>
          <a:xfrm rot="8100000">
            <a:off x="18630538" y="9559361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79" name="object 17879"/>
          <p:cNvSpPr txBox="1"/>
          <p:nvPr/>
        </p:nvSpPr>
        <p:spPr>
          <a:xfrm rot="6960000">
            <a:off x="18656854" y="9470142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0" name="object 17880"/>
          <p:cNvSpPr txBox="1"/>
          <p:nvPr/>
        </p:nvSpPr>
        <p:spPr>
          <a:xfrm>
            <a:off x="18654759" y="9424414"/>
            <a:ext cx="26670" cy="26034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1" name="object 17881"/>
          <p:cNvSpPr txBox="1"/>
          <p:nvPr/>
        </p:nvSpPr>
        <p:spPr>
          <a:xfrm rot="10800000">
            <a:off x="18615224" y="9447576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2" name="object 17882"/>
          <p:cNvSpPr txBox="1"/>
          <p:nvPr/>
        </p:nvSpPr>
        <p:spPr>
          <a:xfrm rot="13500000">
            <a:off x="18562193" y="9431488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3" name="object 17883"/>
          <p:cNvSpPr txBox="1"/>
          <p:nvPr/>
        </p:nvSpPr>
        <p:spPr>
          <a:xfrm>
            <a:off x="18402565" y="9573849"/>
            <a:ext cx="26670" cy="260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4" name="object 17884"/>
          <p:cNvSpPr txBox="1"/>
          <p:nvPr/>
        </p:nvSpPr>
        <p:spPr>
          <a:xfrm rot="17820000">
            <a:off x="18428369" y="9499330"/>
            <a:ext cx="36966" cy="63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r>
              <a:rPr sz="100" spc="-15" dirty="0">
                <a:latin typeface="Arial"/>
                <a:cs typeface="Arial"/>
              </a:rPr>
              <a:t>-4.40          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-4.45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5" name="object 17885"/>
          <p:cNvSpPr txBox="1"/>
          <p:nvPr/>
        </p:nvSpPr>
        <p:spPr>
          <a:xfrm rot="17820000">
            <a:off x="18486318" y="9422760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-4.39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6" name="object 17886"/>
          <p:cNvSpPr txBox="1"/>
          <p:nvPr/>
        </p:nvSpPr>
        <p:spPr>
          <a:xfrm rot="17820000">
            <a:off x="18323984" y="9534939"/>
            <a:ext cx="223542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-4.46                                 -4.56                                                         </a:t>
            </a:r>
            <a:r>
              <a:rPr sz="100" spc="-30" dirty="0">
                <a:latin typeface="Arial"/>
                <a:cs typeface="Arial"/>
              </a:rPr>
              <a:t>P                          </a:t>
            </a:r>
            <a:r>
              <a:rPr sz="100" spc="-15" dirty="0">
                <a:latin typeface="Arial"/>
                <a:cs typeface="Arial"/>
              </a:rPr>
              <a:t>-4.48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7" name="object 17887"/>
          <p:cNvSpPr txBox="1"/>
          <p:nvPr/>
        </p:nvSpPr>
        <p:spPr>
          <a:xfrm rot="18900000">
            <a:off x="18477323" y="9448334"/>
            <a:ext cx="1419" cy="63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00" spc="-3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8" name="object 17888"/>
          <p:cNvSpPr txBox="1"/>
          <p:nvPr/>
        </p:nvSpPr>
        <p:spPr>
          <a:xfrm>
            <a:off x="17908103" y="9680339"/>
            <a:ext cx="26670" cy="26034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00" dirty="0">
                <a:latin typeface="Arial"/>
                <a:cs typeface="Arial"/>
              </a:rPr>
              <a:t>P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89" name="object 17889"/>
          <p:cNvSpPr txBox="1"/>
          <p:nvPr/>
        </p:nvSpPr>
        <p:spPr>
          <a:xfrm rot="17160000">
            <a:off x="18389719" y="10686930"/>
            <a:ext cx="31908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-4.59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spc="-15" dirty="0">
                <a:latin typeface="Arial"/>
                <a:cs typeface="Arial"/>
              </a:rPr>
              <a:t>-4.59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0" name="object 17890"/>
          <p:cNvSpPr txBox="1"/>
          <p:nvPr/>
        </p:nvSpPr>
        <p:spPr>
          <a:xfrm rot="11700000">
            <a:off x="18443808" y="105155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-4.57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1" name="object 17891"/>
          <p:cNvSpPr txBox="1"/>
          <p:nvPr/>
        </p:nvSpPr>
        <p:spPr>
          <a:xfrm rot="17160000">
            <a:off x="18436050" y="10519427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-4.67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2" name="object 17892"/>
          <p:cNvSpPr txBox="1"/>
          <p:nvPr/>
        </p:nvSpPr>
        <p:spPr>
          <a:xfrm rot="19800000">
            <a:off x="18144310" y="10744168"/>
            <a:ext cx="5990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-4.71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3" name="object 17893"/>
          <p:cNvSpPr txBox="1"/>
          <p:nvPr/>
        </p:nvSpPr>
        <p:spPr>
          <a:xfrm rot="19740000">
            <a:off x="18137475" y="10731866"/>
            <a:ext cx="6537" cy="63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r>
              <a:rPr sz="100" spc="-15" dirty="0">
                <a:latin typeface="Arial"/>
                <a:cs typeface="Arial"/>
              </a:rPr>
              <a:t>-4.62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4" name="object 17894"/>
          <p:cNvSpPr txBox="1"/>
          <p:nvPr/>
        </p:nvSpPr>
        <p:spPr>
          <a:xfrm>
            <a:off x="18604532" y="9564540"/>
            <a:ext cx="2857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5" name="object 17895"/>
          <p:cNvSpPr txBox="1"/>
          <p:nvPr/>
        </p:nvSpPr>
        <p:spPr>
          <a:xfrm>
            <a:off x="18598089" y="9543422"/>
            <a:ext cx="2857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6" name="object 17896"/>
          <p:cNvSpPr txBox="1"/>
          <p:nvPr/>
        </p:nvSpPr>
        <p:spPr>
          <a:xfrm>
            <a:off x="18413035" y="9598902"/>
            <a:ext cx="28575" cy="13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-25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7" name="object 17897"/>
          <p:cNvSpPr txBox="1"/>
          <p:nvPr/>
        </p:nvSpPr>
        <p:spPr>
          <a:xfrm rot="6660000">
            <a:off x="18422814" y="9595308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30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8" name="object 17898"/>
          <p:cNvSpPr txBox="1"/>
          <p:nvPr/>
        </p:nvSpPr>
        <p:spPr>
          <a:xfrm rot="17520000">
            <a:off x="18617712" y="9553289"/>
            <a:ext cx="3175" cy="635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-30" dirty="0">
                <a:latin typeface="Arial"/>
                <a:cs typeface="Arial"/>
              </a:rPr>
              <a:t>VB</a:t>
            </a:r>
            <a:endParaRPr sz="100">
              <a:latin typeface="Arial"/>
              <a:cs typeface="Arial"/>
            </a:endParaRPr>
          </a:p>
        </p:txBody>
      </p:sp>
      <p:sp>
        <p:nvSpPr>
          <p:cNvPr id="17899" name="object 17899"/>
          <p:cNvSpPr txBox="1"/>
          <p:nvPr/>
        </p:nvSpPr>
        <p:spPr>
          <a:xfrm>
            <a:off x="16703172" y="615281"/>
            <a:ext cx="3454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20" dirty="0">
                <a:latin typeface="Arial"/>
                <a:cs typeface="Arial"/>
              </a:rPr>
              <a:t>LEGENDA</a:t>
            </a:r>
            <a:endParaRPr sz="700">
              <a:latin typeface="Arial"/>
              <a:cs typeface="Arial"/>
            </a:endParaRPr>
          </a:p>
        </p:txBody>
      </p:sp>
      <p:sp>
        <p:nvSpPr>
          <p:cNvPr id="17900" name="object 17900"/>
          <p:cNvSpPr/>
          <p:nvPr/>
        </p:nvSpPr>
        <p:spPr>
          <a:xfrm>
            <a:off x="16868175" y="2847146"/>
            <a:ext cx="426302" cy="99148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1" name="object 17901"/>
          <p:cNvSpPr/>
          <p:nvPr/>
        </p:nvSpPr>
        <p:spPr>
          <a:xfrm>
            <a:off x="16868175" y="3988248"/>
            <a:ext cx="426302" cy="99506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2" name="object 17902"/>
          <p:cNvSpPr/>
          <p:nvPr/>
        </p:nvSpPr>
        <p:spPr>
          <a:xfrm>
            <a:off x="16868175" y="3798183"/>
            <a:ext cx="426302" cy="99506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3" name="object 17903"/>
          <p:cNvSpPr/>
          <p:nvPr/>
        </p:nvSpPr>
        <p:spPr>
          <a:xfrm>
            <a:off x="16870860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4" name="object 17904"/>
          <p:cNvSpPr/>
          <p:nvPr/>
        </p:nvSpPr>
        <p:spPr>
          <a:xfrm>
            <a:off x="16906295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5" name="object 17905"/>
          <p:cNvSpPr/>
          <p:nvPr/>
        </p:nvSpPr>
        <p:spPr>
          <a:xfrm>
            <a:off x="16941731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6" name="object 17906"/>
          <p:cNvSpPr/>
          <p:nvPr/>
        </p:nvSpPr>
        <p:spPr>
          <a:xfrm>
            <a:off x="16977166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7" name="object 17907"/>
          <p:cNvSpPr/>
          <p:nvPr/>
        </p:nvSpPr>
        <p:spPr>
          <a:xfrm>
            <a:off x="17012959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8" name="object 17908"/>
          <p:cNvSpPr/>
          <p:nvPr/>
        </p:nvSpPr>
        <p:spPr>
          <a:xfrm>
            <a:off x="17048396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9" name="object 17909"/>
          <p:cNvSpPr/>
          <p:nvPr/>
        </p:nvSpPr>
        <p:spPr>
          <a:xfrm>
            <a:off x="17083831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0" name="object 17910"/>
          <p:cNvSpPr/>
          <p:nvPr/>
        </p:nvSpPr>
        <p:spPr>
          <a:xfrm>
            <a:off x="17119268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1" name="object 17911"/>
          <p:cNvSpPr/>
          <p:nvPr/>
        </p:nvSpPr>
        <p:spPr>
          <a:xfrm>
            <a:off x="17155061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2" name="object 17912"/>
          <p:cNvSpPr/>
          <p:nvPr/>
        </p:nvSpPr>
        <p:spPr>
          <a:xfrm>
            <a:off x="17190496" y="342664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3" name="object 17913"/>
          <p:cNvSpPr/>
          <p:nvPr/>
        </p:nvSpPr>
        <p:spPr>
          <a:xfrm>
            <a:off x="17225933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4" name="object 17914"/>
          <p:cNvSpPr/>
          <p:nvPr/>
        </p:nvSpPr>
        <p:spPr>
          <a:xfrm>
            <a:off x="17261368" y="342664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5" name="object 17915"/>
          <p:cNvSpPr/>
          <p:nvPr/>
        </p:nvSpPr>
        <p:spPr>
          <a:xfrm>
            <a:off x="16869785" y="3435593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6" name="object 17916"/>
          <p:cNvSpPr/>
          <p:nvPr/>
        </p:nvSpPr>
        <p:spPr>
          <a:xfrm>
            <a:off x="16897346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7" name="object 17917"/>
          <p:cNvSpPr/>
          <p:nvPr/>
        </p:nvSpPr>
        <p:spPr>
          <a:xfrm>
            <a:off x="16932783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8" name="object 17918"/>
          <p:cNvSpPr/>
          <p:nvPr/>
        </p:nvSpPr>
        <p:spPr>
          <a:xfrm>
            <a:off x="16968576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9" name="object 17919"/>
          <p:cNvSpPr/>
          <p:nvPr/>
        </p:nvSpPr>
        <p:spPr>
          <a:xfrm>
            <a:off x="17004011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0" name="object 17920"/>
          <p:cNvSpPr/>
          <p:nvPr/>
        </p:nvSpPr>
        <p:spPr>
          <a:xfrm>
            <a:off x="17039448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1" name="object 17921"/>
          <p:cNvSpPr/>
          <p:nvPr/>
        </p:nvSpPr>
        <p:spPr>
          <a:xfrm>
            <a:off x="17074883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2" name="object 17922"/>
          <p:cNvSpPr/>
          <p:nvPr/>
        </p:nvSpPr>
        <p:spPr>
          <a:xfrm>
            <a:off x="17110676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3" name="object 17923"/>
          <p:cNvSpPr/>
          <p:nvPr/>
        </p:nvSpPr>
        <p:spPr>
          <a:xfrm>
            <a:off x="17146113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4" name="object 17924"/>
          <p:cNvSpPr/>
          <p:nvPr/>
        </p:nvSpPr>
        <p:spPr>
          <a:xfrm>
            <a:off x="17181548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5" name="object 17925"/>
          <p:cNvSpPr/>
          <p:nvPr/>
        </p:nvSpPr>
        <p:spPr>
          <a:xfrm>
            <a:off x="17216984" y="34355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6" name="object 17926"/>
          <p:cNvSpPr/>
          <p:nvPr/>
        </p:nvSpPr>
        <p:spPr>
          <a:xfrm>
            <a:off x="17252777" y="343559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7" name="object 17927"/>
          <p:cNvSpPr/>
          <p:nvPr/>
        </p:nvSpPr>
        <p:spPr>
          <a:xfrm>
            <a:off x="17288212" y="3435593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8" name="object 17928"/>
          <p:cNvSpPr/>
          <p:nvPr/>
        </p:nvSpPr>
        <p:spPr>
          <a:xfrm>
            <a:off x="16869785" y="3444542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9" name="object 17929"/>
          <p:cNvSpPr/>
          <p:nvPr/>
        </p:nvSpPr>
        <p:spPr>
          <a:xfrm>
            <a:off x="16888398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0" name="object 17930"/>
          <p:cNvSpPr/>
          <p:nvPr/>
        </p:nvSpPr>
        <p:spPr>
          <a:xfrm>
            <a:off x="16924191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1" name="object 17931"/>
          <p:cNvSpPr/>
          <p:nvPr/>
        </p:nvSpPr>
        <p:spPr>
          <a:xfrm>
            <a:off x="16959628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2" name="object 17932"/>
          <p:cNvSpPr/>
          <p:nvPr/>
        </p:nvSpPr>
        <p:spPr>
          <a:xfrm>
            <a:off x="16995063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3" name="object 17933"/>
          <p:cNvSpPr/>
          <p:nvPr/>
        </p:nvSpPr>
        <p:spPr>
          <a:xfrm>
            <a:off x="17030500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4" name="object 17934"/>
          <p:cNvSpPr/>
          <p:nvPr/>
        </p:nvSpPr>
        <p:spPr>
          <a:xfrm>
            <a:off x="17066293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5" name="object 17935"/>
          <p:cNvSpPr/>
          <p:nvPr/>
        </p:nvSpPr>
        <p:spPr>
          <a:xfrm>
            <a:off x="17101728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6" name="object 17936"/>
          <p:cNvSpPr/>
          <p:nvPr/>
        </p:nvSpPr>
        <p:spPr>
          <a:xfrm>
            <a:off x="17137164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7" name="object 17937"/>
          <p:cNvSpPr/>
          <p:nvPr/>
        </p:nvSpPr>
        <p:spPr>
          <a:xfrm>
            <a:off x="17172599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8" name="object 17938"/>
          <p:cNvSpPr/>
          <p:nvPr/>
        </p:nvSpPr>
        <p:spPr>
          <a:xfrm>
            <a:off x="17208036" y="344454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9" name="object 17939"/>
          <p:cNvSpPr/>
          <p:nvPr/>
        </p:nvSpPr>
        <p:spPr>
          <a:xfrm>
            <a:off x="17243829" y="344454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0" name="object 17940"/>
          <p:cNvSpPr/>
          <p:nvPr/>
        </p:nvSpPr>
        <p:spPr>
          <a:xfrm>
            <a:off x="17279264" y="344454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1" name="object 17941"/>
          <p:cNvSpPr/>
          <p:nvPr/>
        </p:nvSpPr>
        <p:spPr>
          <a:xfrm>
            <a:off x="16869785" y="34531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36" y="-1610"/>
                </a:moveTo>
                <a:lnTo>
                  <a:pt x="536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2" name="object 17942"/>
          <p:cNvSpPr/>
          <p:nvPr/>
        </p:nvSpPr>
        <p:spPr>
          <a:xfrm>
            <a:off x="16879808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3" name="object 17943"/>
          <p:cNvSpPr/>
          <p:nvPr/>
        </p:nvSpPr>
        <p:spPr>
          <a:xfrm>
            <a:off x="16915243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4" name="object 17944"/>
          <p:cNvSpPr/>
          <p:nvPr/>
        </p:nvSpPr>
        <p:spPr>
          <a:xfrm>
            <a:off x="16950680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5" name="object 17945"/>
          <p:cNvSpPr/>
          <p:nvPr/>
        </p:nvSpPr>
        <p:spPr>
          <a:xfrm>
            <a:off x="16986115" y="345313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6" name="object 17946"/>
          <p:cNvSpPr/>
          <p:nvPr/>
        </p:nvSpPr>
        <p:spPr>
          <a:xfrm>
            <a:off x="17021908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7" name="object 17947"/>
          <p:cNvSpPr/>
          <p:nvPr/>
        </p:nvSpPr>
        <p:spPr>
          <a:xfrm>
            <a:off x="17057344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8" name="object 17948"/>
          <p:cNvSpPr/>
          <p:nvPr/>
        </p:nvSpPr>
        <p:spPr>
          <a:xfrm>
            <a:off x="17092779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9" name="object 17949"/>
          <p:cNvSpPr/>
          <p:nvPr/>
        </p:nvSpPr>
        <p:spPr>
          <a:xfrm>
            <a:off x="17128216" y="345313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0" name="object 17950"/>
          <p:cNvSpPr/>
          <p:nvPr/>
        </p:nvSpPr>
        <p:spPr>
          <a:xfrm>
            <a:off x="17163651" y="345313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1" name="object 17951"/>
          <p:cNvSpPr/>
          <p:nvPr/>
        </p:nvSpPr>
        <p:spPr>
          <a:xfrm>
            <a:off x="17199444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2" name="object 17952"/>
          <p:cNvSpPr/>
          <p:nvPr/>
        </p:nvSpPr>
        <p:spPr>
          <a:xfrm>
            <a:off x="17234881" y="345313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3" name="object 17953"/>
          <p:cNvSpPr/>
          <p:nvPr/>
        </p:nvSpPr>
        <p:spPr>
          <a:xfrm>
            <a:off x="17270316" y="3453132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4" name="object 17954"/>
          <p:cNvSpPr/>
          <p:nvPr/>
        </p:nvSpPr>
        <p:spPr>
          <a:xfrm>
            <a:off x="16870860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5" name="object 17955"/>
          <p:cNvSpPr/>
          <p:nvPr/>
        </p:nvSpPr>
        <p:spPr>
          <a:xfrm>
            <a:off x="16906295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6" name="object 17956"/>
          <p:cNvSpPr/>
          <p:nvPr/>
        </p:nvSpPr>
        <p:spPr>
          <a:xfrm>
            <a:off x="16941731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7" name="object 17957"/>
          <p:cNvSpPr/>
          <p:nvPr/>
        </p:nvSpPr>
        <p:spPr>
          <a:xfrm>
            <a:off x="16977166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8" name="object 17958"/>
          <p:cNvSpPr/>
          <p:nvPr/>
        </p:nvSpPr>
        <p:spPr>
          <a:xfrm>
            <a:off x="17012959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9" name="object 17959"/>
          <p:cNvSpPr/>
          <p:nvPr/>
        </p:nvSpPr>
        <p:spPr>
          <a:xfrm>
            <a:off x="17048396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0" name="object 17960"/>
          <p:cNvSpPr/>
          <p:nvPr/>
        </p:nvSpPr>
        <p:spPr>
          <a:xfrm>
            <a:off x="17083831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1" name="object 17961"/>
          <p:cNvSpPr/>
          <p:nvPr/>
        </p:nvSpPr>
        <p:spPr>
          <a:xfrm>
            <a:off x="17119268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2" name="object 17962"/>
          <p:cNvSpPr/>
          <p:nvPr/>
        </p:nvSpPr>
        <p:spPr>
          <a:xfrm>
            <a:off x="17155061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3" name="object 17963"/>
          <p:cNvSpPr/>
          <p:nvPr/>
        </p:nvSpPr>
        <p:spPr>
          <a:xfrm>
            <a:off x="17190496" y="346208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4" name="object 17964"/>
          <p:cNvSpPr/>
          <p:nvPr/>
        </p:nvSpPr>
        <p:spPr>
          <a:xfrm>
            <a:off x="17225933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5" name="object 17965"/>
          <p:cNvSpPr/>
          <p:nvPr/>
        </p:nvSpPr>
        <p:spPr>
          <a:xfrm>
            <a:off x="17261368" y="34620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6" name="object 17966"/>
          <p:cNvSpPr/>
          <p:nvPr/>
        </p:nvSpPr>
        <p:spPr>
          <a:xfrm>
            <a:off x="16869785" y="347102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7" name="object 17967"/>
          <p:cNvSpPr/>
          <p:nvPr/>
        </p:nvSpPr>
        <p:spPr>
          <a:xfrm>
            <a:off x="16897346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8" name="object 17968"/>
          <p:cNvSpPr/>
          <p:nvPr/>
        </p:nvSpPr>
        <p:spPr>
          <a:xfrm>
            <a:off x="16932783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9" name="object 17969"/>
          <p:cNvSpPr/>
          <p:nvPr/>
        </p:nvSpPr>
        <p:spPr>
          <a:xfrm>
            <a:off x="16968576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0" name="object 17970"/>
          <p:cNvSpPr/>
          <p:nvPr/>
        </p:nvSpPr>
        <p:spPr>
          <a:xfrm>
            <a:off x="17004011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1" name="object 17971"/>
          <p:cNvSpPr/>
          <p:nvPr/>
        </p:nvSpPr>
        <p:spPr>
          <a:xfrm>
            <a:off x="17039448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2" name="object 17972"/>
          <p:cNvSpPr/>
          <p:nvPr/>
        </p:nvSpPr>
        <p:spPr>
          <a:xfrm>
            <a:off x="17074883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3" name="object 17973"/>
          <p:cNvSpPr/>
          <p:nvPr/>
        </p:nvSpPr>
        <p:spPr>
          <a:xfrm>
            <a:off x="17110676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4" name="object 17974"/>
          <p:cNvSpPr/>
          <p:nvPr/>
        </p:nvSpPr>
        <p:spPr>
          <a:xfrm>
            <a:off x="17146113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5" name="object 17975"/>
          <p:cNvSpPr/>
          <p:nvPr/>
        </p:nvSpPr>
        <p:spPr>
          <a:xfrm>
            <a:off x="17181548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6" name="object 17976"/>
          <p:cNvSpPr/>
          <p:nvPr/>
        </p:nvSpPr>
        <p:spPr>
          <a:xfrm>
            <a:off x="17216984" y="347102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7" name="object 17977"/>
          <p:cNvSpPr/>
          <p:nvPr/>
        </p:nvSpPr>
        <p:spPr>
          <a:xfrm>
            <a:off x="17252777" y="347102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8" name="object 17978"/>
          <p:cNvSpPr/>
          <p:nvPr/>
        </p:nvSpPr>
        <p:spPr>
          <a:xfrm>
            <a:off x="17288212" y="3471029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9" name="object 17979"/>
          <p:cNvSpPr/>
          <p:nvPr/>
        </p:nvSpPr>
        <p:spPr>
          <a:xfrm>
            <a:off x="16869785" y="347997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0" name="object 17980"/>
          <p:cNvSpPr/>
          <p:nvPr/>
        </p:nvSpPr>
        <p:spPr>
          <a:xfrm>
            <a:off x="16888398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1" name="object 17981"/>
          <p:cNvSpPr/>
          <p:nvPr/>
        </p:nvSpPr>
        <p:spPr>
          <a:xfrm>
            <a:off x="16924191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2" name="object 17982"/>
          <p:cNvSpPr/>
          <p:nvPr/>
        </p:nvSpPr>
        <p:spPr>
          <a:xfrm>
            <a:off x="16959628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3" name="object 17983"/>
          <p:cNvSpPr/>
          <p:nvPr/>
        </p:nvSpPr>
        <p:spPr>
          <a:xfrm>
            <a:off x="16995063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4" name="object 17984"/>
          <p:cNvSpPr/>
          <p:nvPr/>
        </p:nvSpPr>
        <p:spPr>
          <a:xfrm>
            <a:off x="17030500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5" name="object 17985"/>
          <p:cNvSpPr/>
          <p:nvPr/>
        </p:nvSpPr>
        <p:spPr>
          <a:xfrm>
            <a:off x="17066293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6" name="object 17986"/>
          <p:cNvSpPr/>
          <p:nvPr/>
        </p:nvSpPr>
        <p:spPr>
          <a:xfrm>
            <a:off x="17101728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7" name="object 17987"/>
          <p:cNvSpPr/>
          <p:nvPr/>
        </p:nvSpPr>
        <p:spPr>
          <a:xfrm>
            <a:off x="17137164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8" name="object 17988"/>
          <p:cNvSpPr/>
          <p:nvPr/>
        </p:nvSpPr>
        <p:spPr>
          <a:xfrm>
            <a:off x="17172599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9" name="object 17989"/>
          <p:cNvSpPr/>
          <p:nvPr/>
        </p:nvSpPr>
        <p:spPr>
          <a:xfrm>
            <a:off x="17208036" y="347997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0" name="object 17990"/>
          <p:cNvSpPr/>
          <p:nvPr/>
        </p:nvSpPr>
        <p:spPr>
          <a:xfrm>
            <a:off x="17243829" y="347997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1" name="object 17991"/>
          <p:cNvSpPr/>
          <p:nvPr/>
        </p:nvSpPr>
        <p:spPr>
          <a:xfrm>
            <a:off x="17279264" y="347997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2" name="object 17992"/>
          <p:cNvSpPr/>
          <p:nvPr/>
        </p:nvSpPr>
        <p:spPr>
          <a:xfrm>
            <a:off x="16869785" y="34889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36" y="-1610"/>
                </a:moveTo>
                <a:lnTo>
                  <a:pt x="536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3" name="object 17993"/>
          <p:cNvSpPr/>
          <p:nvPr/>
        </p:nvSpPr>
        <p:spPr>
          <a:xfrm>
            <a:off x="16879808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4" name="object 17994"/>
          <p:cNvSpPr/>
          <p:nvPr/>
        </p:nvSpPr>
        <p:spPr>
          <a:xfrm>
            <a:off x="16915243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5" name="object 17995"/>
          <p:cNvSpPr/>
          <p:nvPr/>
        </p:nvSpPr>
        <p:spPr>
          <a:xfrm>
            <a:off x="16950680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6" name="object 17996"/>
          <p:cNvSpPr/>
          <p:nvPr/>
        </p:nvSpPr>
        <p:spPr>
          <a:xfrm>
            <a:off x="16986115" y="34889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7" name="object 17997"/>
          <p:cNvSpPr/>
          <p:nvPr/>
        </p:nvSpPr>
        <p:spPr>
          <a:xfrm>
            <a:off x="17021908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8" name="object 17998"/>
          <p:cNvSpPr/>
          <p:nvPr/>
        </p:nvSpPr>
        <p:spPr>
          <a:xfrm>
            <a:off x="17057344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9" name="object 17999"/>
          <p:cNvSpPr/>
          <p:nvPr/>
        </p:nvSpPr>
        <p:spPr>
          <a:xfrm>
            <a:off x="17092779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0" name="object 18000"/>
          <p:cNvSpPr/>
          <p:nvPr/>
        </p:nvSpPr>
        <p:spPr>
          <a:xfrm>
            <a:off x="17128216" y="34889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1" name="object 18001"/>
          <p:cNvSpPr/>
          <p:nvPr/>
        </p:nvSpPr>
        <p:spPr>
          <a:xfrm>
            <a:off x="17163651" y="34889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2" name="object 18002"/>
          <p:cNvSpPr/>
          <p:nvPr/>
        </p:nvSpPr>
        <p:spPr>
          <a:xfrm>
            <a:off x="17199444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3" name="object 18003"/>
          <p:cNvSpPr/>
          <p:nvPr/>
        </p:nvSpPr>
        <p:spPr>
          <a:xfrm>
            <a:off x="17234881" y="348892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4" name="object 18004"/>
          <p:cNvSpPr/>
          <p:nvPr/>
        </p:nvSpPr>
        <p:spPr>
          <a:xfrm>
            <a:off x="17270316" y="3488926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5" name="object 18005"/>
          <p:cNvSpPr/>
          <p:nvPr/>
        </p:nvSpPr>
        <p:spPr>
          <a:xfrm>
            <a:off x="16870860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6" name="object 18006"/>
          <p:cNvSpPr/>
          <p:nvPr/>
        </p:nvSpPr>
        <p:spPr>
          <a:xfrm>
            <a:off x="16906295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7" name="object 18007"/>
          <p:cNvSpPr/>
          <p:nvPr/>
        </p:nvSpPr>
        <p:spPr>
          <a:xfrm>
            <a:off x="16941731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8" name="object 18008"/>
          <p:cNvSpPr/>
          <p:nvPr/>
        </p:nvSpPr>
        <p:spPr>
          <a:xfrm>
            <a:off x="16977166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9" name="object 18009"/>
          <p:cNvSpPr/>
          <p:nvPr/>
        </p:nvSpPr>
        <p:spPr>
          <a:xfrm>
            <a:off x="17012959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0" name="object 18010"/>
          <p:cNvSpPr/>
          <p:nvPr/>
        </p:nvSpPr>
        <p:spPr>
          <a:xfrm>
            <a:off x="17048396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1" name="object 18011"/>
          <p:cNvSpPr/>
          <p:nvPr/>
        </p:nvSpPr>
        <p:spPr>
          <a:xfrm>
            <a:off x="17083831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2" name="object 18012"/>
          <p:cNvSpPr/>
          <p:nvPr/>
        </p:nvSpPr>
        <p:spPr>
          <a:xfrm>
            <a:off x="17119268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3" name="object 18013"/>
          <p:cNvSpPr/>
          <p:nvPr/>
        </p:nvSpPr>
        <p:spPr>
          <a:xfrm>
            <a:off x="17155061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4" name="object 18014"/>
          <p:cNvSpPr/>
          <p:nvPr/>
        </p:nvSpPr>
        <p:spPr>
          <a:xfrm>
            <a:off x="17190496" y="349751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5" name="object 18015"/>
          <p:cNvSpPr/>
          <p:nvPr/>
        </p:nvSpPr>
        <p:spPr>
          <a:xfrm>
            <a:off x="17225933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6" name="object 18016"/>
          <p:cNvSpPr/>
          <p:nvPr/>
        </p:nvSpPr>
        <p:spPr>
          <a:xfrm>
            <a:off x="17261368" y="349751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7" name="object 18017"/>
          <p:cNvSpPr/>
          <p:nvPr/>
        </p:nvSpPr>
        <p:spPr>
          <a:xfrm>
            <a:off x="16869785" y="3506465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8" name="object 18018"/>
          <p:cNvSpPr/>
          <p:nvPr/>
        </p:nvSpPr>
        <p:spPr>
          <a:xfrm>
            <a:off x="16897346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9" name="object 18019"/>
          <p:cNvSpPr/>
          <p:nvPr/>
        </p:nvSpPr>
        <p:spPr>
          <a:xfrm>
            <a:off x="16932783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0" name="object 18020"/>
          <p:cNvSpPr/>
          <p:nvPr/>
        </p:nvSpPr>
        <p:spPr>
          <a:xfrm>
            <a:off x="16968576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1" name="object 18021"/>
          <p:cNvSpPr/>
          <p:nvPr/>
        </p:nvSpPr>
        <p:spPr>
          <a:xfrm>
            <a:off x="17004011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2" name="object 18022"/>
          <p:cNvSpPr/>
          <p:nvPr/>
        </p:nvSpPr>
        <p:spPr>
          <a:xfrm>
            <a:off x="17039448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3" name="object 18023"/>
          <p:cNvSpPr/>
          <p:nvPr/>
        </p:nvSpPr>
        <p:spPr>
          <a:xfrm>
            <a:off x="17074883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4" name="object 18024"/>
          <p:cNvSpPr/>
          <p:nvPr/>
        </p:nvSpPr>
        <p:spPr>
          <a:xfrm>
            <a:off x="17110676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5" name="object 18025"/>
          <p:cNvSpPr/>
          <p:nvPr/>
        </p:nvSpPr>
        <p:spPr>
          <a:xfrm>
            <a:off x="17146113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6" name="object 18026"/>
          <p:cNvSpPr/>
          <p:nvPr/>
        </p:nvSpPr>
        <p:spPr>
          <a:xfrm>
            <a:off x="17181548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7" name="object 18027"/>
          <p:cNvSpPr/>
          <p:nvPr/>
        </p:nvSpPr>
        <p:spPr>
          <a:xfrm>
            <a:off x="17216984" y="350646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8" name="object 18028"/>
          <p:cNvSpPr/>
          <p:nvPr/>
        </p:nvSpPr>
        <p:spPr>
          <a:xfrm>
            <a:off x="17252777" y="350646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9" name="object 18029"/>
          <p:cNvSpPr/>
          <p:nvPr/>
        </p:nvSpPr>
        <p:spPr>
          <a:xfrm>
            <a:off x="17288212" y="3506465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0" name="object 18030"/>
          <p:cNvSpPr/>
          <p:nvPr/>
        </p:nvSpPr>
        <p:spPr>
          <a:xfrm>
            <a:off x="17288212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1" name="object 18031"/>
          <p:cNvSpPr/>
          <p:nvPr/>
        </p:nvSpPr>
        <p:spPr>
          <a:xfrm>
            <a:off x="17288212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2" name="object 18032"/>
          <p:cNvSpPr/>
          <p:nvPr/>
        </p:nvSpPr>
        <p:spPr>
          <a:xfrm>
            <a:off x="17288212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3" name="object 18033"/>
          <p:cNvSpPr/>
          <p:nvPr/>
        </p:nvSpPr>
        <p:spPr>
          <a:xfrm>
            <a:off x="17279264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4" name="object 18034"/>
          <p:cNvSpPr/>
          <p:nvPr/>
        </p:nvSpPr>
        <p:spPr>
          <a:xfrm>
            <a:off x="17279264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5" name="object 18035"/>
          <p:cNvSpPr/>
          <p:nvPr/>
        </p:nvSpPr>
        <p:spPr>
          <a:xfrm>
            <a:off x="17279264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6" name="object 18036"/>
          <p:cNvSpPr/>
          <p:nvPr/>
        </p:nvSpPr>
        <p:spPr>
          <a:xfrm>
            <a:off x="17270316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7" name="object 18037"/>
          <p:cNvSpPr/>
          <p:nvPr/>
        </p:nvSpPr>
        <p:spPr>
          <a:xfrm>
            <a:off x="17270316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8" name="object 18038"/>
          <p:cNvSpPr/>
          <p:nvPr/>
        </p:nvSpPr>
        <p:spPr>
          <a:xfrm>
            <a:off x="17270316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9" name="object 18039"/>
          <p:cNvSpPr/>
          <p:nvPr/>
        </p:nvSpPr>
        <p:spPr>
          <a:xfrm>
            <a:off x="17270316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0" name="object 18040"/>
          <p:cNvSpPr/>
          <p:nvPr/>
        </p:nvSpPr>
        <p:spPr>
          <a:xfrm>
            <a:off x="17261368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1" name="object 18041"/>
          <p:cNvSpPr/>
          <p:nvPr/>
        </p:nvSpPr>
        <p:spPr>
          <a:xfrm>
            <a:off x="17261368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2" name="object 18042"/>
          <p:cNvSpPr/>
          <p:nvPr/>
        </p:nvSpPr>
        <p:spPr>
          <a:xfrm>
            <a:off x="17261368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3" name="object 18043"/>
          <p:cNvSpPr/>
          <p:nvPr/>
        </p:nvSpPr>
        <p:spPr>
          <a:xfrm>
            <a:off x="17252777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4" name="object 18044"/>
          <p:cNvSpPr/>
          <p:nvPr/>
        </p:nvSpPr>
        <p:spPr>
          <a:xfrm>
            <a:off x="17252777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5" name="object 18045"/>
          <p:cNvSpPr/>
          <p:nvPr/>
        </p:nvSpPr>
        <p:spPr>
          <a:xfrm>
            <a:off x="17252777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6" name="object 18046"/>
          <p:cNvSpPr/>
          <p:nvPr/>
        </p:nvSpPr>
        <p:spPr>
          <a:xfrm>
            <a:off x="17243829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7" name="object 18047"/>
          <p:cNvSpPr/>
          <p:nvPr/>
        </p:nvSpPr>
        <p:spPr>
          <a:xfrm>
            <a:off x="17243829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8" name="object 18048"/>
          <p:cNvSpPr/>
          <p:nvPr/>
        </p:nvSpPr>
        <p:spPr>
          <a:xfrm>
            <a:off x="17243829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9" name="object 18049"/>
          <p:cNvSpPr/>
          <p:nvPr/>
        </p:nvSpPr>
        <p:spPr>
          <a:xfrm>
            <a:off x="17234881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0" name="object 18050"/>
          <p:cNvSpPr/>
          <p:nvPr/>
        </p:nvSpPr>
        <p:spPr>
          <a:xfrm>
            <a:off x="17234881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1" name="object 18051"/>
          <p:cNvSpPr/>
          <p:nvPr/>
        </p:nvSpPr>
        <p:spPr>
          <a:xfrm>
            <a:off x="17234881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2" name="object 18052"/>
          <p:cNvSpPr/>
          <p:nvPr/>
        </p:nvSpPr>
        <p:spPr>
          <a:xfrm>
            <a:off x="17234881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3" name="object 18053"/>
          <p:cNvSpPr/>
          <p:nvPr/>
        </p:nvSpPr>
        <p:spPr>
          <a:xfrm>
            <a:off x="17225933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4" name="object 18054"/>
          <p:cNvSpPr/>
          <p:nvPr/>
        </p:nvSpPr>
        <p:spPr>
          <a:xfrm>
            <a:off x="17225933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5" name="object 18055"/>
          <p:cNvSpPr/>
          <p:nvPr/>
        </p:nvSpPr>
        <p:spPr>
          <a:xfrm>
            <a:off x="17225933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6" name="object 18056"/>
          <p:cNvSpPr/>
          <p:nvPr/>
        </p:nvSpPr>
        <p:spPr>
          <a:xfrm>
            <a:off x="17216984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7" name="object 18057"/>
          <p:cNvSpPr/>
          <p:nvPr/>
        </p:nvSpPr>
        <p:spPr>
          <a:xfrm>
            <a:off x="17216984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8" name="object 18058"/>
          <p:cNvSpPr/>
          <p:nvPr/>
        </p:nvSpPr>
        <p:spPr>
          <a:xfrm>
            <a:off x="17216984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9" name="object 18059"/>
          <p:cNvSpPr/>
          <p:nvPr/>
        </p:nvSpPr>
        <p:spPr>
          <a:xfrm>
            <a:off x="17208036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0" name="object 18060"/>
          <p:cNvSpPr/>
          <p:nvPr/>
        </p:nvSpPr>
        <p:spPr>
          <a:xfrm>
            <a:off x="17208036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1" name="object 18061"/>
          <p:cNvSpPr/>
          <p:nvPr/>
        </p:nvSpPr>
        <p:spPr>
          <a:xfrm>
            <a:off x="17208036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2" name="object 18062"/>
          <p:cNvSpPr/>
          <p:nvPr/>
        </p:nvSpPr>
        <p:spPr>
          <a:xfrm>
            <a:off x="17199444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3" name="object 18063"/>
          <p:cNvSpPr/>
          <p:nvPr/>
        </p:nvSpPr>
        <p:spPr>
          <a:xfrm>
            <a:off x="17199444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4" name="object 18064"/>
          <p:cNvSpPr/>
          <p:nvPr/>
        </p:nvSpPr>
        <p:spPr>
          <a:xfrm>
            <a:off x="17199444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5" name="object 18065"/>
          <p:cNvSpPr/>
          <p:nvPr/>
        </p:nvSpPr>
        <p:spPr>
          <a:xfrm>
            <a:off x="17199444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6" name="object 18066"/>
          <p:cNvSpPr/>
          <p:nvPr/>
        </p:nvSpPr>
        <p:spPr>
          <a:xfrm>
            <a:off x="17190496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7" name="object 18067"/>
          <p:cNvSpPr/>
          <p:nvPr/>
        </p:nvSpPr>
        <p:spPr>
          <a:xfrm>
            <a:off x="17190496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8" name="object 18068"/>
          <p:cNvSpPr/>
          <p:nvPr/>
        </p:nvSpPr>
        <p:spPr>
          <a:xfrm>
            <a:off x="17190496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9" name="object 18069"/>
          <p:cNvSpPr/>
          <p:nvPr/>
        </p:nvSpPr>
        <p:spPr>
          <a:xfrm>
            <a:off x="17181548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0" name="object 18070"/>
          <p:cNvSpPr/>
          <p:nvPr/>
        </p:nvSpPr>
        <p:spPr>
          <a:xfrm>
            <a:off x="17181548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1" name="object 18071"/>
          <p:cNvSpPr/>
          <p:nvPr/>
        </p:nvSpPr>
        <p:spPr>
          <a:xfrm>
            <a:off x="17181548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2" name="object 18072"/>
          <p:cNvSpPr/>
          <p:nvPr/>
        </p:nvSpPr>
        <p:spPr>
          <a:xfrm>
            <a:off x="17172599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3" name="object 18073"/>
          <p:cNvSpPr/>
          <p:nvPr/>
        </p:nvSpPr>
        <p:spPr>
          <a:xfrm>
            <a:off x="17172599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4" name="object 18074"/>
          <p:cNvSpPr/>
          <p:nvPr/>
        </p:nvSpPr>
        <p:spPr>
          <a:xfrm>
            <a:off x="17172599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5" name="object 18075"/>
          <p:cNvSpPr/>
          <p:nvPr/>
        </p:nvSpPr>
        <p:spPr>
          <a:xfrm>
            <a:off x="17163651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6" name="object 18076"/>
          <p:cNvSpPr/>
          <p:nvPr/>
        </p:nvSpPr>
        <p:spPr>
          <a:xfrm>
            <a:off x="17163651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7" name="object 18077"/>
          <p:cNvSpPr/>
          <p:nvPr/>
        </p:nvSpPr>
        <p:spPr>
          <a:xfrm>
            <a:off x="17163651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8" name="object 18078"/>
          <p:cNvSpPr/>
          <p:nvPr/>
        </p:nvSpPr>
        <p:spPr>
          <a:xfrm>
            <a:off x="17163651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9" name="object 18079"/>
          <p:cNvSpPr/>
          <p:nvPr/>
        </p:nvSpPr>
        <p:spPr>
          <a:xfrm>
            <a:off x="17155061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0" name="object 18080"/>
          <p:cNvSpPr/>
          <p:nvPr/>
        </p:nvSpPr>
        <p:spPr>
          <a:xfrm>
            <a:off x="17155061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1" name="object 18081"/>
          <p:cNvSpPr/>
          <p:nvPr/>
        </p:nvSpPr>
        <p:spPr>
          <a:xfrm>
            <a:off x="17155061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2" name="object 18082"/>
          <p:cNvSpPr/>
          <p:nvPr/>
        </p:nvSpPr>
        <p:spPr>
          <a:xfrm>
            <a:off x="17146113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3" name="object 18083"/>
          <p:cNvSpPr/>
          <p:nvPr/>
        </p:nvSpPr>
        <p:spPr>
          <a:xfrm>
            <a:off x="17146113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4" name="object 18084"/>
          <p:cNvSpPr/>
          <p:nvPr/>
        </p:nvSpPr>
        <p:spPr>
          <a:xfrm>
            <a:off x="17146113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5" name="object 18085"/>
          <p:cNvSpPr/>
          <p:nvPr/>
        </p:nvSpPr>
        <p:spPr>
          <a:xfrm>
            <a:off x="17137164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6" name="object 18086"/>
          <p:cNvSpPr/>
          <p:nvPr/>
        </p:nvSpPr>
        <p:spPr>
          <a:xfrm>
            <a:off x="17137164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7" name="object 18087"/>
          <p:cNvSpPr/>
          <p:nvPr/>
        </p:nvSpPr>
        <p:spPr>
          <a:xfrm>
            <a:off x="17137164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8" name="object 18088"/>
          <p:cNvSpPr/>
          <p:nvPr/>
        </p:nvSpPr>
        <p:spPr>
          <a:xfrm>
            <a:off x="17128216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9" name="object 18089"/>
          <p:cNvSpPr/>
          <p:nvPr/>
        </p:nvSpPr>
        <p:spPr>
          <a:xfrm>
            <a:off x="17128216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0" name="object 18090"/>
          <p:cNvSpPr/>
          <p:nvPr/>
        </p:nvSpPr>
        <p:spPr>
          <a:xfrm>
            <a:off x="17128216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1" name="object 18091"/>
          <p:cNvSpPr/>
          <p:nvPr/>
        </p:nvSpPr>
        <p:spPr>
          <a:xfrm>
            <a:off x="17128216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2" name="object 18092"/>
          <p:cNvSpPr/>
          <p:nvPr/>
        </p:nvSpPr>
        <p:spPr>
          <a:xfrm>
            <a:off x="17119268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3" name="object 18093"/>
          <p:cNvSpPr/>
          <p:nvPr/>
        </p:nvSpPr>
        <p:spPr>
          <a:xfrm>
            <a:off x="17119268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4" name="object 18094"/>
          <p:cNvSpPr/>
          <p:nvPr/>
        </p:nvSpPr>
        <p:spPr>
          <a:xfrm>
            <a:off x="17119268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5" name="object 18095"/>
          <p:cNvSpPr/>
          <p:nvPr/>
        </p:nvSpPr>
        <p:spPr>
          <a:xfrm>
            <a:off x="17110676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6" name="object 18096"/>
          <p:cNvSpPr/>
          <p:nvPr/>
        </p:nvSpPr>
        <p:spPr>
          <a:xfrm>
            <a:off x="17110676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7" name="object 18097"/>
          <p:cNvSpPr/>
          <p:nvPr/>
        </p:nvSpPr>
        <p:spPr>
          <a:xfrm>
            <a:off x="17110676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8" name="object 18098"/>
          <p:cNvSpPr/>
          <p:nvPr/>
        </p:nvSpPr>
        <p:spPr>
          <a:xfrm>
            <a:off x="17101728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9" name="object 18099"/>
          <p:cNvSpPr/>
          <p:nvPr/>
        </p:nvSpPr>
        <p:spPr>
          <a:xfrm>
            <a:off x="17101728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0" name="object 18100"/>
          <p:cNvSpPr/>
          <p:nvPr/>
        </p:nvSpPr>
        <p:spPr>
          <a:xfrm>
            <a:off x="17101728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1" name="object 18101"/>
          <p:cNvSpPr/>
          <p:nvPr/>
        </p:nvSpPr>
        <p:spPr>
          <a:xfrm>
            <a:off x="17092779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2" name="object 18102"/>
          <p:cNvSpPr/>
          <p:nvPr/>
        </p:nvSpPr>
        <p:spPr>
          <a:xfrm>
            <a:off x="17092779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3" name="object 18103"/>
          <p:cNvSpPr/>
          <p:nvPr/>
        </p:nvSpPr>
        <p:spPr>
          <a:xfrm>
            <a:off x="17092779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4" name="object 18104"/>
          <p:cNvSpPr/>
          <p:nvPr/>
        </p:nvSpPr>
        <p:spPr>
          <a:xfrm>
            <a:off x="17092779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5" name="object 18105"/>
          <p:cNvSpPr/>
          <p:nvPr/>
        </p:nvSpPr>
        <p:spPr>
          <a:xfrm>
            <a:off x="17083831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6" name="object 18106"/>
          <p:cNvSpPr/>
          <p:nvPr/>
        </p:nvSpPr>
        <p:spPr>
          <a:xfrm>
            <a:off x="17083831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7" name="object 18107"/>
          <p:cNvSpPr/>
          <p:nvPr/>
        </p:nvSpPr>
        <p:spPr>
          <a:xfrm>
            <a:off x="17083831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8" name="object 18108"/>
          <p:cNvSpPr/>
          <p:nvPr/>
        </p:nvSpPr>
        <p:spPr>
          <a:xfrm>
            <a:off x="17074883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9" name="object 18109"/>
          <p:cNvSpPr/>
          <p:nvPr/>
        </p:nvSpPr>
        <p:spPr>
          <a:xfrm>
            <a:off x="17074883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0" name="object 18110"/>
          <p:cNvSpPr/>
          <p:nvPr/>
        </p:nvSpPr>
        <p:spPr>
          <a:xfrm>
            <a:off x="17074883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1" name="object 18111"/>
          <p:cNvSpPr/>
          <p:nvPr/>
        </p:nvSpPr>
        <p:spPr>
          <a:xfrm>
            <a:off x="17066293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2" name="object 18112"/>
          <p:cNvSpPr/>
          <p:nvPr/>
        </p:nvSpPr>
        <p:spPr>
          <a:xfrm>
            <a:off x="17066293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3" name="object 18113"/>
          <p:cNvSpPr/>
          <p:nvPr/>
        </p:nvSpPr>
        <p:spPr>
          <a:xfrm>
            <a:off x="17066293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4" name="object 18114"/>
          <p:cNvSpPr/>
          <p:nvPr/>
        </p:nvSpPr>
        <p:spPr>
          <a:xfrm>
            <a:off x="17057344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5" name="object 18115"/>
          <p:cNvSpPr/>
          <p:nvPr/>
        </p:nvSpPr>
        <p:spPr>
          <a:xfrm>
            <a:off x="17057344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6" name="object 18116"/>
          <p:cNvSpPr/>
          <p:nvPr/>
        </p:nvSpPr>
        <p:spPr>
          <a:xfrm>
            <a:off x="17057344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7" name="object 18117"/>
          <p:cNvSpPr/>
          <p:nvPr/>
        </p:nvSpPr>
        <p:spPr>
          <a:xfrm>
            <a:off x="17057344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8" name="object 18118"/>
          <p:cNvSpPr/>
          <p:nvPr/>
        </p:nvSpPr>
        <p:spPr>
          <a:xfrm>
            <a:off x="17048396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9" name="object 18119"/>
          <p:cNvSpPr/>
          <p:nvPr/>
        </p:nvSpPr>
        <p:spPr>
          <a:xfrm>
            <a:off x="17048396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0" name="object 18120"/>
          <p:cNvSpPr/>
          <p:nvPr/>
        </p:nvSpPr>
        <p:spPr>
          <a:xfrm>
            <a:off x="17048396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1" name="object 18121"/>
          <p:cNvSpPr/>
          <p:nvPr/>
        </p:nvSpPr>
        <p:spPr>
          <a:xfrm>
            <a:off x="17039448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2" name="object 18122"/>
          <p:cNvSpPr/>
          <p:nvPr/>
        </p:nvSpPr>
        <p:spPr>
          <a:xfrm>
            <a:off x="17039448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3" name="object 18123"/>
          <p:cNvSpPr/>
          <p:nvPr/>
        </p:nvSpPr>
        <p:spPr>
          <a:xfrm>
            <a:off x="17039448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4" name="object 18124"/>
          <p:cNvSpPr/>
          <p:nvPr/>
        </p:nvSpPr>
        <p:spPr>
          <a:xfrm>
            <a:off x="17030500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5" name="object 18125"/>
          <p:cNvSpPr/>
          <p:nvPr/>
        </p:nvSpPr>
        <p:spPr>
          <a:xfrm>
            <a:off x="17030500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6" name="object 18126"/>
          <p:cNvSpPr/>
          <p:nvPr/>
        </p:nvSpPr>
        <p:spPr>
          <a:xfrm>
            <a:off x="17030500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7" name="object 18127"/>
          <p:cNvSpPr/>
          <p:nvPr/>
        </p:nvSpPr>
        <p:spPr>
          <a:xfrm>
            <a:off x="17021908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8" name="object 18128"/>
          <p:cNvSpPr/>
          <p:nvPr/>
        </p:nvSpPr>
        <p:spPr>
          <a:xfrm>
            <a:off x="17021908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9" name="object 18129"/>
          <p:cNvSpPr/>
          <p:nvPr/>
        </p:nvSpPr>
        <p:spPr>
          <a:xfrm>
            <a:off x="17021908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0" name="object 18130"/>
          <p:cNvSpPr/>
          <p:nvPr/>
        </p:nvSpPr>
        <p:spPr>
          <a:xfrm>
            <a:off x="17021908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1" name="object 18131"/>
          <p:cNvSpPr/>
          <p:nvPr/>
        </p:nvSpPr>
        <p:spPr>
          <a:xfrm>
            <a:off x="17012959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2" name="object 18132"/>
          <p:cNvSpPr/>
          <p:nvPr/>
        </p:nvSpPr>
        <p:spPr>
          <a:xfrm>
            <a:off x="17012959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3" name="object 18133"/>
          <p:cNvSpPr/>
          <p:nvPr/>
        </p:nvSpPr>
        <p:spPr>
          <a:xfrm>
            <a:off x="17012959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4" name="object 18134"/>
          <p:cNvSpPr/>
          <p:nvPr/>
        </p:nvSpPr>
        <p:spPr>
          <a:xfrm>
            <a:off x="17004011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5" name="object 18135"/>
          <p:cNvSpPr/>
          <p:nvPr/>
        </p:nvSpPr>
        <p:spPr>
          <a:xfrm>
            <a:off x="17004011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6" name="object 18136"/>
          <p:cNvSpPr/>
          <p:nvPr/>
        </p:nvSpPr>
        <p:spPr>
          <a:xfrm>
            <a:off x="17004011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7" name="object 18137"/>
          <p:cNvSpPr/>
          <p:nvPr/>
        </p:nvSpPr>
        <p:spPr>
          <a:xfrm>
            <a:off x="16995063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8" name="object 18138"/>
          <p:cNvSpPr/>
          <p:nvPr/>
        </p:nvSpPr>
        <p:spPr>
          <a:xfrm>
            <a:off x="16995063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9" name="object 18139"/>
          <p:cNvSpPr/>
          <p:nvPr/>
        </p:nvSpPr>
        <p:spPr>
          <a:xfrm>
            <a:off x="16995063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0" name="object 18140"/>
          <p:cNvSpPr/>
          <p:nvPr/>
        </p:nvSpPr>
        <p:spPr>
          <a:xfrm>
            <a:off x="16986115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1" name="object 18141"/>
          <p:cNvSpPr/>
          <p:nvPr/>
        </p:nvSpPr>
        <p:spPr>
          <a:xfrm>
            <a:off x="16986115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2" name="object 18142"/>
          <p:cNvSpPr/>
          <p:nvPr/>
        </p:nvSpPr>
        <p:spPr>
          <a:xfrm>
            <a:off x="16986115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3" name="object 18143"/>
          <p:cNvSpPr/>
          <p:nvPr/>
        </p:nvSpPr>
        <p:spPr>
          <a:xfrm>
            <a:off x="16986115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4" name="object 18144"/>
          <p:cNvSpPr/>
          <p:nvPr/>
        </p:nvSpPr>
        <p:spPr>
          <a:xfrm>
            <a:off x="16977166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5" name="object 18145"/>
          <p:cNvSpPr/>
          <p:nvPr/>
        </p:nvSpPr>
        <p:spPr>
          <a:xfrm>
            <a:off x="16977166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6" name="object 18146"/>
          <p:cNvSpPr/>
          <p:nvPr/>
        </p:nvSpPr>
        <p:spPr>
          <a:xfrm>
            <a:off x="16977166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7" name="object 18147"/>
          <p:cNvSpPr/>
          <p:nvPr/>
        </p:nvSpPr>
        <p:spPr>
          <a:xfrm>
            <a:off x="16968576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8" name="object 18148"/>
          <p:cNvSpPr/>
          <p:nvPr/>
        </p:nvSpPr>
        <p:spPr>
          <a:xfrm>
            <a:off x="16968576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9" name="object 18149"/>
          <p:cNvSpPr/>
          <p:nvPr/>
        </p:nvSpPr>
        <p:spPr>
          <a:xfrm>
            <a:off x="16968576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0" name="object 18150"/>
          <p:cNvSpPr/>
          <p:nvPr/>
        </p:nvSpPr>
        <p:spPr>
          <a:xfrm>
            <a:off x="16959628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1" name="object 18151"/>
          <p:cNvSpPr/>
          <p:nvPr/>
        </p:nvSpPr>
        <p:spPr>
          <a:xfrm>
            <a:off x="16959628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2" name="object 18152"/>
          <p:cNvSpPr/>
          <p:nvPr/>
        </p:nvSpPr>
        <p:spPr>
          <a:xfrm>
            <a:off x="16959628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3" name="object 18153"/>
          <p:cNvSpPr/>
          <p:nvPr/>
        </p:nvSpPr>
        <p:spPr>
          <a:xfrm>
            <a:off x="16950680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4" name="object 18154"/>
          <p:cNvSpPr/>
          <p:nvPr/>
        </p:nvSpPr>
        <p:spPr>
          <a:xfrm>
            <a:off x="16950680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5" name="object 18155"/>
          <p:cNvSpPr/>
          <p:nvPr/>
        </p:nvSpPr>
        <p:spPr>
          <a:xfrm>
            <a:off x="16950680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6" name="object 18156"/>
          <p:cNvSpPr/>
          <p:nvPr/>
        </p:nvSpPr>
        <p:spPr>
          <a:xfrm>
            <a:off x="16950680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7" name="object 18157"/>
          <p:cNvSpPr/>
          <p:nvPr/>
        </p:nvSpPr>
        <p:spPr>
          <a:xfrm>
            <a:off x="16941731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8" name="object 18158"/>
          <p:cNvSpPr/>
          <p:nvPr/>
        </p:nvSpPr>
        <p:spPr>
          <a:xfrm>
            <a:off x="16941731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9" name="object 18159"/>
          <p:cNvSpPr/>
          <p:nvPr/>
        </p:nvSpPr>
        <p:spPr>
          <a:xfrm>
            <a:off x="16941731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0" name="object 18160"/>
          <p:cNvSpPr/>
          <p:nvPr/>
        </p:nvSpPr>
        <p:spPr>
          <a:xfrm>
            <a:off x="16932783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1" name="object 18161"/>
          <p:cNvSpPr/>
          <p:nvPr/>
        </p:nvSpPr>
        <p:spPr>
          <a:xfrm>
            <a:off x="16932783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2" name="object 18162"/>
          <p:cNvSpPr/>
          <p:nvPr/>
        </p:nvSpPr>
        <p:spPr>
          <a:xfrm>
            <a:off x="16932783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3" name="object 18163"/>
          <p:cNvSpPr/>
          <p:nvPr/>
        </p:nvSpPr>
        <p:spPr>
          <a:xfrm>
            <a:off x="16924191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4" name="object 18164"/>
          <p:cNvSpPr/>
          <p:nvPr/>
        </p:nvSpPr>
        <p:spPr>
          <a:xfrm>
            <a:off x="16924191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5" name="object 18165"/>
          <p:cNvSpPr/>
          <p:nvPr/>
        </p:nvSpPr>
        <p:spPr>
          <a:xfrm>
            <a:off x="16924191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6" name="object 18166"/>
          <p:cNvSpPr/>
          <p:nvPr/>
        </p:nvSpPr>
        <p:spPr>
          <a:xfrm>
            <a:off x="16915243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7" name="object 18167"/>
          <p:cNvSpPr/>
          <p:nvPr/>
        </p:nvSpPr>
        <p:spPr>
          <a:xfrm>
            <a:off x="16915243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8" name="object 18168"/>
          <p:cNvSpPr/>
          <p:nvPr/>
        </p:nvSpPr>
        <p:spPr>
          <a:xfrm>
            <a:off x="16915243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9" name="object 18169"/>
          <p:cNvSpPr/>
          <p:nvPr/>
        </p:nvSpPr>
        <p:spPr>
          <a:xfrm>
            <a:off x="16915243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0" name="object 18170"/>
          <p:cNvSpPr/>
          <p:nvPr/>
        </p:nvSpPr>
        <p:spPr>
          <a:xfrm>
            <a:off x="16906295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1" name="object 18171"/>
          <p:cNvSpPr/>
          <p:nvPr/>
        </p:nvSpPr>
        <p:spPr>
          <a:xfrm>
            <a:off x="16906295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2" name="object 18172"/>
          <p:cNvSpPr/>
          <p:nvPr/>
        </p:nvSpPr>
        <p:spPr>
          <a:xfrm>
            <a:off x="16906295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3" name="object 18173"/>
          <p:cNvSpPr/>
          <p:nvPr/>
        </p:nvSpPr>
        <p:spPr>
          <a:xfrm>
            <a:off x="16897346" y="3425213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2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4" name="object 18174"/>
          <p:cNvSpPr/>
          <p:nvPr/>
        </p:nvSpPr>
        <p:spPr>
          <a:xfrm>
            <a:off x="16897346" y="34531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5" name="object 18175"/>
          <p:cNvSpPr/>
          <p:nvPr/>
        </p:nvSpPr>
        <p:spPr>
          <a:xfrm>
            <a:off x="16897346" y="348892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6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6" name="object 18176"/>
          <p:cNvSpPr/>
          <p:nvPr/>
        </p:nvSpPr>
        <p:spPr>
          <a:xfrm>
            <a:off x="16888398" y="3426645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7" name="object 18177"/>
          <p:cNvSpPr/>
          <p:nvPr/>
        </p:nvSpPr>
        <p:spPr>
          <a:xfrm>
            <a:off x="16888398" y="346208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8" name="object 18178"/>
          <p:cNvSpPr/>
          <p:nvPr/>
        </p:nvSpPr>
        <p:spPr>
          <a:xfrm>
            <a:off x="16888398" y="3497517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6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9" name="object 18179"/>
          <p:cNvSpPr/>
          <p:nvPr/>
        </p:nvSpPr>
        <p:spPr>
          <a:xfrm>
            <a:off x="16879808" y="3425213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610" y="715"/>
                </a:moveTo>
                <a:lnTo>
                  <a:pt x="1610" y="715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0" name="object 18180"/>
          <p:cNvSpPr/>
          <p:nvPr/>
        </p:nvSpPr>
        <p:spPr>
          <a:xfrm>
            <a:off x="16879808" y="3435593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1" name="object 18181"/>
          <p:cNvSpPr/>
          <p:nvPr/>
        </p:nvSpPr>
        <p:spPr>
          <a:xfrm>
            <a:off x="16879808" y="347102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2" name="object 18182"/>
          <p:cNvSpPr/>
          <p:nvPr/>
        </p:nvSpPr>
        <p:spPr>
          <a:xfrm>
            <a:off x="16879808" y="350646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21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3" name="object 18183"/>
          <p:cNvSpPr/>
          <p:nvPr/>
        </p:nvSpPr>
        <p:spPr>
          <a:xfrm>
            <a:off x="16870860" y="3425213"/>
            <a:ext cx="0" cy="10795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38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4" name="object 18184"/>
          <p:cNvSpPr/>
          <p:nvPr/>
        </p:nvSpPr>
        <p:spPr>
          <a:xfrm>
            <a:off x="16870860" y="344454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5" name="object 18185"/>
          <p:cNvSpPr/>
          <p:nvPr/>
        </p:nvSpPr>
        <p:spPr>
          <a:xfrm>
            <a:off x="16870860" y="347997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6" name="object 18186"/>
          <p:cNvSpPr/>
          <p:nvPr/>
        </p:nvSpPr>
        <p:spPr>
          <a:xfrm>
            <a:off x="16870860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7" name="object 18187"/>
          <p:cNvSpPr/>
          <p:nvPr/>
        </p:nvSpPr>
        <p:spPr>
          <a:xfrm>
            <a:off x="16906295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8" name="object 18188"/>
          <p:cNvSpPr/>
          <p:nvPr/>
        </p:nvSpPr>
        <p:spPr>
          <a:xfrm>
            <a:off x="16941731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9" name="object 18189"/>
          <p:cNvSpPr/>
          <p:nvPr/>
        </p:nvSpPr>
        <p:spPr>
          <a:xfrm>
            <a:off x="16977166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0" name="object 18190"/>
          <p:cNvSpPr/>
          <p:nvPr/>
        </p:nvSpPr>
        <p:spPr>
          <a:xfrm>
            <a:off x="17012959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1" name="object 18191"/>
          <p:cNvSpPr/>
          <p:nvPr/>
        </p:nvSpPr>
        <p:spPr>
          <a:xfrm>
            <a:off x="17048396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2" name="object 18192"/>
          <p:cNvSpPr/>
          <p:nvPr/>
        </p:nvSpPr>
        <p:spPr>
          <a:xfrm>
            <a:off x="17083831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3" name="object 18193"/>
          <p:cNvSpPr/>
          <p:nvPr/>
        </p:nvSpPr>
        <p:spPr>
          <a:xfrm>
            <a:off x="17119268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4" name="object 18194"/>
          <p:cNvSpPr/>
          <p:nvPr/>
        </p:nvSpPr>
        <p:spPr>
          <a:xfrm>
            <a:off x="17155061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5" name="object 18195"/>
          <p:cNvSpPr/>
          <p:nvPr/>
        </p:nvSpPr>
        <p:spPr>
          <a:xfrm>
            <a:off x="17190496" y="3241592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6" name="object 18196"/>
          <p:cNvSpPr/>
          <p:nvPr/>
        </p:nvSpPr>
        <p:spPr>
          <a:xfrm>
            <a:off x="17225933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7" name="object 18197"/>
          <p:cNvSpPr/>
          <p:nvPr/>
        </p:nvSpPr>
        <p:spPr>
          <a:xfrm>
            <a:off x="17261368" y="324159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8" name="object 18198"/>
          <p:cNvSpPr/>
          <p:nvPr/>
        </p:nvSpPr>
        <p:spPr>
          <a:xfrm>
            <a:off x="16869785" y="3250540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9" name="object 18199"/>
          <p:cNvSpPr/>
          <p:nvPr/>
        </p:nvSpPr>
        <p:spPr>
          <a:xfrm>
            <a:off x="16897346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0" name="object 18200"/>
          <p:cNvSpPr/>
          <p:nvPr/>
        </p:nvSpPr>
        <p:spPr>
          <a:xfrm>
            <a:off x="16932783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1" name="object 18201"/>
          <p:cNvSpPr/>
          <p:nvPr/>
        </p:nvSpPr>
        <p:spPr>
          <a:xfrm>
            <a:off x="16968576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2" name="object 18202"/>
          <p:cNvSpPr/>
          <p:nvPr/>
        </p:nvSpPr>
        <p:spPr>
          <a:xfrm>
            <a:off x="17004011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3" name="object 18203"/>
          <p:cNvSpPr/>
          <p:nvPr/>
        </p:nvSpPr>
        <p:spPr>
          <a:xfrm>
            <a:off x="17039448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4" name="object 18204"/>
          <p:cNvSpPr/>
          <p:nvPr/>
        </p:nvSpPr>
        <p:spPr>
          <a:xfrm>
            <a:off x="17074883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5" name="object 18205"/>
          <p:cNvSpPr/>
          <p:nvPr/>
        </p:nvSpPr>
        <p:spPr>
          <a:xfrm>
            <a:off x="17110676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6" name="object 18206"/>
          <p:cNvSpPr/>
          <p:nvPr/>
        </p:nvSpPr>
        <p:spPr>
          <a:xfrm>
            <a:off x="17146113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7" name="object 18207"/>
          <p:cNvSpPr/>
          <p:nvPr/>
        </p:nvSpPr>
        <p:spPr>
          <a:xfrm>
            <a:off x="17181548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8" name="object 18208"/>
          <p:cNvSpPr/>
          <p:nvPr/>
        </p:nvSpPr>
        <p:spPr>
          <a:xfrm>
            <a:off x="17216984" y="3250540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9" name="object 18209"/>
          <p:cNvSpPr/>
          <p:nvPr/>
        </p:nvSpPr>
        <p:spPr>
          <a:xfrm>
            <a:off x="17252777" y="3250540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0" name="object 18210"/>
          <p:cNvSpPr/>
          <p:nvPr/>
        </p:nvSpPr>
        <p:spPr>
          <a:xfrm>
            <a:off x="17288212" y="3250540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1" name="object 18211"/>
          <p:cNvSpPr/>
          <p:nvPr/>
        </p:nvSpPr>
        <p:spPr>
          <a:xfrm>
            <a:off x="16869785" y="3259131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2" name="object 18212"/>
          <p:cNvSpPr/>
          <p:nvPr/>
        </p:nvSpPr>
        <p:spPr>
          <a:xfrm>
            <a:off x="16888398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3" name="object 18213"/>
          <p:cNvSpPr/>
          <p:nvPr/>
        </p:nvSpPr>
        <p:spPr>
          <a:xfrm>
            <a:off x="16924191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4" name="object 18214"/>
          <p:cNvSpPr/>
          <p:nvPr/>
        </p:nvSpPr>
        <p:spPr>
          <a:xfrm>
            <a:off x="16959628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5" name="object 18215"/>
          <p:cNvSpPr/>
          <p:nvPr/>
        </p:nvSpPr>
        <p:spPr>
          <a:xfrm>
            <a:off x="16995063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6" name="object 18216"/>
          <p:cNvSpPr/>
          <p:nvPr/>
        </p:nvSpPr>
        <p:spPr>
          <a:xfrm>
            <a:off x="17030500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7" name="object 18217"/>
          <p:cNvSpPr/>
          <p:nvPr/>
        </p:nvSpPr>
        <p:spPr>
          <a:xfrm>
            <a:off x="17066293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8" name="object 18218"/>
          <p:cNvSpPr/>
          <p:nvPr/>
        </p:nvSpPr>
        <p:spPr>
          <a:xfrm>
            <a:off x="17101728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9" name="object 18219"/>
          <p:cNvSpPr/>
          <p:nvPr/>
        </p:nvSpPr>
        <p:spPr>
          <a:xfrm>
            <a:off x="17137164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0" name="object 18220"/>
          <p:cNvSpPr/>
          <p:nvPr/>
        </p:nvSpPr>
        <p:spPr>
          <a:xfrm>
            <a:off x="17172599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1" name="object 18221"/>
          <p:cNvSpPr/>
          <p:nvPr/>
        </p:nvSpPr>
        <p:spPr>
          <a:xfrm>
            <a:off x="17208036" y="32591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2" name="object 18222"/>
          <p:cNvSpPr/>
          <p:nvPr/>
        </p:nvSpPr>
        <p:spPr>
          <a:xfrm>
            <a:off x="17243829" y="3259131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3" name="object 18223"/>
          <p:cNvSpPr/>
          <p:nvPr/>
        </p:nvSpPr>
        <p:spPr>
          <a:xfrm>
            <a:off x="17279264" y="325913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4" name="object 18224"/>
          <p:cNvSpPr/>
          <p:nvPr/>
        </p:nvSpPr>
        <p:spPr>
          <a:xfrm>
            <a:off x="16869785" y="32680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36" y="-1610"/>
                </a:moveTo>
                <a:lnTo>
                  <a:pt x="536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5" name="object 18225"/>
          <p:cNvSpPr/>
          <p:nvPr/>
        </p:nvSpPr>
        <p:spPr>
          <a:xfrm>
            <a:off x="16879808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6" name="object 18226"/>
          <p:cNvSpPr/>
          <p:nvPr/>
        </p:nvSpPr>
        <p:spPr>
          <a:xfrm>
            <a:off x="16915243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7" name="object 18227"/>
          <p:cNvSpPr/>
          <p:nvPr/>
        </p:nvSpPr>
        <p:spPr>
          <a:xfrm>
            <a:off x="16950680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8" name="object 18228"/>
          <p:cNvSpPr/>
          <p:nvPr/>
        </p:nvSpPr>
        <p:spPr>
          <a:xfrm>
            <a:off x="16986115" y="32680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9" name="object 18229"/>
          <p:cNvSpPr/>
          <p:nvPr/>
        </p:nvSpPr>
        <p:spPr>
          <a:xfrm>
            <a:off x="17021908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0" name="object 18230"/>
          <p:cNvSpPr/>
          <p:nvPr/>
        </p:nvSpPr>
        <p:spPr>
          <a:xfrm>
            <a:off x="17057344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1" name="object 18231"/>
          <p:cNvSpPr/>
          <p:nvPr/>
        </p:nvSpPr>
        <p:spPr>
          <a:xfrm>
            <a:off x="17092779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2" name="object 18232"/>
          <p:cNvSpPr/>
          <p:nvPr/>
        </p:nvSpPr>
        <p:spPr>
          <a:xfrm>
            <a:off x="17128216" y="32680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3" name="object 18233"/>
          <p:cNvSpPr/>
          <p:nvPr/>
        </p:nvSpPr>
        <p:spPr>
          <a:xfrm>
            <a:off x="17163651" y="32680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4" name="object 18234"/>
          <p:cNvSpPr/>
          <p:nvPr/>
        </p:nvSpPr>
        <p:spPr>
          <a:xfrm>
            <a:off x="17199444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5" name="object 18235"/>
          <p:cNvSpPr/>
          <p:nvPr/>
        </p:nvSpPr>
        <p:spPr>
          <a:xfrm>
            <a:off x="17234881" y="3268079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6" name="object 18236"/>
          <p:cNvSpPr/>
          <p:nvPr/>
        </p:nvSpPr>
        <p:spPr>
          <a:xfrm>
            <a:off x="17270316" y="3268079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7" name="object 18237"/>
          <p:cNvSpPr/>
          <p:nvPr/>
        </p:nvSpPr>
        <p:spPr>
          <a:xfrm>
            <a:off x="16870860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8" name="object 18238"/>
          <p:cNvSpPr/>
          <p:nvPr/>
        </p:nvSpPr>
        <p:spPr>
          <a:xfrm>
            <a:off x="16906295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9" name="object 18239"/>
          <p:cNvSpPr/>
          <p:nvPr/>
        </p:nvSpPr>
        <p:spPr>
          <a:xfrm>
            <a:off x="16941731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0" name="object 18240"/>
          <p:cNvSpPr/>
          <p:nvPr/>
        </p:nvSpPr>
        <p:spPr>
          <a:xfrm>
            <a:off x="16977166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1" name="object 18241"/>
          <p:cNvSpPr/>
          <p:nvPr/>
        </p:nvSpPr>
        <p:spPr>
          <a:xfrm>
            <a:off x="17012959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2" name="object 18242"/>
          <p:cNvSpPr/>
          <p:nvPr/>
        </p:nvSpPr>
        <p:spPr>
          <a:xfrm>
            <a:off x="17048396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3" name="object 18243"/>
          <p:cNvSpPr/>
          <p:nvPr/>
        </p:nvSpPr>
        <p:spPr>
          <a:xfrm>
            <a:off x="17083831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4" name="object 18244"/>
          <p:cNvSpPr/>
          <p:nvPr/>
        </p:nvSpPr>
        <p:spPr>
          <a:xfrm>
            <a:off x="17119268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5" name="object 18245"/>
          <p:cNvSpPr/>
          <p:nvPr/>
        </p:nvSpPr>
        <p:spPr>
          <a:xfrm>
            <a:off x="17155061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6" name="object 18246"/>
          <p:cNvSpPr/>
          <p:nvPr/>
        </p:nvSpPr>
        <p:spPr>
          <a:xfrm>
            <a:off x="17190496" y="3277027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7" name="object 18247"/>
          <p:cNvSpPr/>
          <p:nvPr/>
        </p:nvSpPr>
        <p:spPr>
          <a:xfrm>
            <a:off x="17225933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8" name="object 18248"/>
          <p:cNvSpPr/>
          <p:nvPr/>
        </p:nvSpPr>
        <p:spPr>
          <a:xfrm>
            <a:off x="17261368" y="3277027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9" name="object 18249"/>
          <p:cNvSpPr/>
          <p:nvPr/>
        </p:nvSpPr>
        <p:spPr>
          <a:xfrm>
            <a:off x="16869785" y="3285976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61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0" name="object 18250"/>
          <p:cNvSpPr/>
          <p:nvPr/>
        </p:nvSpPr>
        <p:spPr>
          <a:xfrm>
            <a:off x="16897346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1" name="object 18251"/>
          <p:cNvSpPr/>
          <p:nvPr/>
        </p:nvSpPr>
        <p:spPr>
          <a:xfrm>
            <a:off x="16932783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2" name="object 18252"/>
          <p:cNvSpPr/>
          <p:nvPr/>
        </p:nvSpPr>
        <p:spPr>
          <a:xfrm>
            <a:off x="16968576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3" name="object 18253"/>
          <p:cNvSpPr/>
          <p:nvPr/>
        </p:nvSpPr>
        <p:spPr>
          <a:xfrm>
            <a:off x="17004011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4" name="object 18254"/>
          <p:cNvSpPr/>
          <p:nvPr/>
        </p:nvSpPr>
        <p:spPr>
          <a:xfrm>
            <a:off x="17039448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5" name="object 18255"/>
          <p:cNvSpPr/>
          <p:nvPr/>
        </p:nvSpPr>
        <p:spPr>
          <a:xfrm>
            <a:off x="17074883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6" name="object 18256"/>
          <p:cNvSpPr/>
          <p:nvPr/>
        </p:nvSpPr>
        <p:spPr>
          <a:xfrm>
            <a:off x="17110676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7" name="object 18257"/>
          <p:cNvSpPr/>
          <p:nvPr/>
        </p:nvSpPr>
        <p:spPr>
          <a:xfrm>
            <a:off x="17146113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8" name="object 18258"/>
          <p:cNvSpPr/>
          <p:nvPr/>
        </p:nvSpPr>
        <p:spPr>
          <a:xfrm>
            <a:off x="17181548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9" name="object 18259"/>
          <p:cNvSpPr/>
          <p:nvPr/>
        </p:nvSpPr>
        <p:spPr>
          <a:xfrm>
            <a:off x="17216984" y="328597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0" name="object 18260"/>
          <p:cNvSpPr/>
          <p:nvPr/>
        </p:nvSpPr>
        <p:spPr>
          <a:xfrm>
            <a:off x="17252777" y="3285976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1" name="object 18261"/>
          <p:cNvSpPr/>
          <p:nvPr/>
        </p:nvSpPr>
        <p:spPr>
          <a:xfrm>
            <a:off x="17288212" y="3285976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2" name="object 18262"/>
          <p:cNvSpPr/>
          <p:nvPr/>
        </p:nvSpPr>
        <p:spPr>
          <a:xfrm>
            <a:off x="16869785" y="3294924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3" name="object 18263"/>
          <p:cNvSpPr/>
          <p:nvPr/>
        </p:nvSpPr>
        <p:spPr>
          <a:xfrm>
            <a:off x="16888398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4" name="object 18264"/>
          <p:cNvSpPr/>
          <p:nvPr/>
        </p:nvSpPr>
        <p:spPr>
          <a:xfrm>
            <a:off x="16924191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5" name="object 18265"/>
          <p:cNvSpPr/>
          <p:nvPr/>
        </p:nvSpPr>
        <p:spPr>
          <a:xfrm>
            <a:off x="16959628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6" name="object 18266"/>
          <p:cNvSpPr/>
          <p:nvPr/>
        </p:nvSpPr>
        <p:spPr>
          <a:xfrm>
            <a:off x="16995063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7" name="object 18267"/>
          <p:cNvSpPr/>
          <p:nvPr/>
        </p:nvSpPr>
        <p:spPr>
          <a:xfrm>
            <a:off x="17030500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8" name="object 18268"/>
          <p:cNvSpPr/>
          <p:nvPr/>
        </p:nvSpPr>
        <p:spPr>
          <a:xfrm>
            <a:off x="17066293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9" name="object 18269"/>
          <p:cNvSpPr/>
          <p:nvPr/>
        </p:nvSpPr>
        <p:spPr>
          <a:xfrm>
            <a:off x="17101728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0" name="object 18270"/>
          <p:cNvSpPr/>
          <p:nvPr/>
        </p:nvSpPr>
        <p:spPr>
          <a:xfrm>
            <a:off x="17137164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1" name="object 18271"/>
          <p:cNvSpPr/>
          <p:nvPr/>
        </p:nvSpPr>
        <p:spPr>
          <a:xfrm>
            <a:off x="17172599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2" name="object 18272"/>
          <p:cNvSpPr/>
          <p:nvPr/>
        </p:nvSpPr>
        <p:spPr>
          <a:xfrm>
            <a:off x="17208036" y="32949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3" name="object 18273"/>
          <p:cNvSpPr/>
          <p:nvPr/>
        </p:nvSpPr>
        <p:spPr>
          <a:xfrm>
            <a:off x="17243829" y="3294924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4" name="object 18274"/>
          <p:cNvSpPr/>
          <p:nvPr/>
        </p:nvSpPr>
        <p:spPr>
          <a:xfrm>
            <a:off x="17279264" y="329492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60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5" name="object 18275"/>
          <p:cNvSpPr/>
          <p:nvPr/>
        </p:nvSpPr>
        <p:spPr>
          <a:xfrm>
            <a:off x="16869785" y="33035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36" y="-1610"/>
                </a:moveTo>
                <a:lnTo>
                  <a:pt x="536" y="1610"/>
                </a:lnTo>
              </a:path>
            </a:pathLst>
          </a:custGeom>
          <a:ln w="3175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6" name="object 18276"/>
          <p:cNvSpPr/>
          <p:nvPr/>
        </p:nvSpPr>
        <p:spPr>
          <a:xfrm>
            <a:off x="16879808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7" name="object 18277"/>
          <p:cNvSpPr/>
          <p:nvPr/>
        </p:nvSpPr>
        <p:spPr>
          <a:xfrm>
            <a:off x="16915243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8" name="object 18278"/>
          <p:cNvSpPr/>
          <p:nvPr/>
        </p:nvSpPr>
        <p:spPr>
          <a:xfrm>
            <a:off x="16950680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9" name="object 18279"/>
          <p:cNvSpPr/>
          <p:nvPr/>
        </p:nvSpPr>
        <p:spPr>
          <a:xfrm>
            <a:off x="16986115" y="33035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0" name="object 18280"/>
          <p:cNvSpPr/>
          <p:nvPr/>
        </p:nvSpPr>
        <p:spPr>
          <a:xfrm>
            <a:off x="17021908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1" name="object 18281"/>
          <p:cNvSpPr/>
          <p:nvPr/>
        </p:nvSpPr>
        <p:spPr>
          <a:xfrm>
            <a:off x="17057344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2" name="object 18282"/>
          <p:cNvSpPr/>
          <p:nvPr/>
        </p:nvSpPr>
        <p:spPr>
          <a:xfrm>
            <a:off x="17092779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3" name="object 18283"/>
          <p:cNvSpPr/>
          <p:nvPr/>
        </p:nvSpPr>
        <p:spPr>
          <a:xfrm>
            <a:off x="17128216" y="33035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4" name="object 18284"/>
          <p:cNvSpPr/>
          <p:nvPr/>
        </p:nvSpPr>
        <p:spPr>
          <a:xfrm>
            <a:off x="17163651" y="33035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5" name="object 18285"/>
          <p:cNvSpPr/>
          <p:nvPr/>
        </p:nvSpPr>
        <p:spPr>
          <a:xfrm>
            <a:off x="17199444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6" name="object 18286"/>
          <p:cNvSpPr/>
          <p:nvPr/>
        </p:nvSpPr>
        <p:spPr>
          <a:xfrm>
            <a:off x="17234881" y="3303515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7" name="object 18287"/>
          <p:cNvSpPr/>
          <p:nvPr/>
        </p:nvSpPr>
        <p:spPr>
          <a:xfrm>
            <a:off x="17270316" y="3303515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8" name="object 18288"/>
          <p:cNvSpPr/>
          <p:nvPr/>
        </p:nvSpPr>
        <p:spPr>
          <a:xfrm>
            <a:off x="16870860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9" name="object 18289"/>
          <p:cNvSpPr/>
          <p:nvPr/>
        </p:nvSpPr>
        <p:spPr>
          <a:xfrm>
            <a:off x="16906295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0" name="object 18290"/>
          <p:cNvSpPr/>
          <p:nvPr/>
        </p:nvSpPr>
        <p:spPr>
          <a:xfrm>
            <a:off x="16941731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1" name="object 18291"/>
          <p:cNvSpPr/>
          <p:nvPr/>
        </p:nvSpPr>
        <p:spPr>
          <a:xfrm>
            <a:off x="16977166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2" name="object 18292"/>
          <p:cNvSpPr/>
          <p:nvPr/>
        </p:nvSpPr>
        <p:spPr>
          <a:xfrm>
            <a:off x="17012959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3" name="object 18293"/>
          <p:cNvSpPr/>
          <p:nvPr/>
        </p:nvSpPr>
        <p:spPr>
          <a:xfrm>
            <a:off x="17048396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4" name="object 18294"/>
          <p:cNvSpPr/>
          <p:nvPr/>
        </p:nvSpPr>
        <p:spPr>
          <a:xfrm>
            <a:off x="17083831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5" name="object 18295"/>
          <p:cNvSpPr/>
          <p:nvPr/>
        </p:nvSpPr>
        <p:spPr>
          <a:xfrm>
            <a:off x="17119268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6" name="object 18296"/>
          <p:cNvSpPr/>
          <p:nvPr/>
        </p:nvSpPr>
        <p:spPr>
          <a:xfrm>
            <a:off x="17155061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7" name="object 18297"/>
          <p:cNvSpPr/>
          <p:nvPr/>
        </p:nvSpPr>
        <p:spPr>
          <a:xfrm>
            <a:off x="17190496" y="3312463"/>
            <a:ext cx="26670" cy="0"/>
          </a:xfrm>
          <a:custGeom>
            <a:avLst/>
            <a:gdLst/>
            <a:ahLst/>
            <a:cxnLst/>
            <a:rect l="l" t="t" r="r" b="b"/>
            <a:pathLst>
              <a:path w="26669">
                <a:moveTo>
                  <a:pt x="0" y="0"/>
                </a:moveTo>
                <a:lnTo>
                  <a:pt x="2648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8" name="object 18298"/>
          <p:cNvSpPr/>
          <p:nvPr/>
        </p:nvSpPr>
        <p:spPr>
          <a:xfrm>
            <a:off x="17225933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9" name="object 18299"/>
          <p:cNvSpPr/>
          <p:nvPr/>
        </p:nvSpPr>
        <p:spPr>
          <a:xfrm>
            <a:off x="17261368" y="331246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>
                <a:moveTo>
                  <a:pt x="0" y="0"/>
                </a:moveTo>
                <a:lnTo>
                  <a:pt x="26845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0" name="object 18300"/>
          <p:cNvSpPr/>
          <p:nvPr/>
        </p:nvSpPr>
        <p:spPr>
          <a:xfrm>
            <a:off x="17288212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1" name="object 18301"/>
          <p:cNvSpPr/>
          <p:nvPr/>
        </p:nvSpPr>
        <p:spPr>
          <a:xfrm>
            <a:off x="17288212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2" name="object 18302"/>
          <p:cNvSpPr/>
          <p:nvPr/>
        </p:nvSpPr>
        <p:spPr>
          <a:xfrm>
            <a:off x="17288212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3" name="object 18303"/>
          <p:cNvSpPr/>
          <p:nvPr/>
        </p:nvSpPr>
        <p:spPr>
          <a:xfrm>
            <a:off x="17279264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4" name="object 18304"/>
          <p:cNvSpPr/>
          <p:nvPr/>
        </p:nvSpPr>
        <p:spPr>
          <a:xfrm>
            <a:off x="17279264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5" name="object 18305"/>
          <p:cNvSpPr/>
          <p:nvPr/>
        </p:nvSpPr>
        <p:spPr>
          <a:xfrm>
            <a:off x="17279264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6" name="object 18306"/>
          <p:cNvSpPr/>
          <p:nvPr/>
        </p:nvSpPr>
        <p:spPr>
          <a:xfrm>
            <a:off x="17270316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7" name="object 18307"/>
          <p:cNvSpPr/>
          <p:nvPr/>
        </p:nvSpPr>
        <p:spPr>
          <a:xfrm>
            <a:off x="17270316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8" name="object 18308"/>
          <p:cNvSpPr/>
          <p:nvPr/>
        </p:nvSpPr>
        <p:spPr>
          <a:xfrm>
            <a:off x="17270316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9" name="object 18309"/>
          <p:cNvSpPr/>
          <p:nvPr/>
        </p:nvSpPr>
        <p:spPr>
          <a:xfrm>
            <a:off x="17261368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0" name="object 18310"/>
          <p:cNvSpPr/>
          <p:nvPr/>
        </p:nvSpPr>
        <p:spPr>
          <a:xfrm>
            <a:off x="17261368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1" name="object 18311"/>
          <p:cNvSpPr/>
          <p:nvPr/>
        </p:nvSpPr>
        <p:spPr>
          <a:xfrm>
            <a:off x="17261368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2" name="object 18312"/>
          <p:cNvSpPr/>
          <p:nvPr/>
        </p:nvSpPr>
        <p:spPr>
          <a:xfrm>
            <a:off x="17252777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3" name="object 18313"/>
          <p:cNvSpPr/>
          <p:nvPr/>
        </p:nvSpPr>
        <p:spPr>
          <a:xfrm>
            <a:off x="17252777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4" name="object 18314"/>
          <p:cNvSpPr/>
          <p:nvPr/>
        </p:nvSpPr>
        <p:spPr>
          <a:xfrm>
            <a:off x="17252777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5" name="object 18315"/>
          <p:cNvSpPr/>
          <p:nvPr/>
        </p:nvSpPr>
        <p:spPr>
          <a:xfrm>
            <a:off x="17243829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6" name="object 18316"/>
          <p:cNvSpPr/>
          <p:nvPr/>
        </p:nvSpPr>
        <p:spPr>
          <a:xfrm>
            <a:off x="17243829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7" name="object 18317"/>
          <p:cNvSpPr/>
          <p:nvPr/>
        </p:nvSpPr>
        <p:spPr>
          <a:xfrm>
            <a:off x="17243829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8" name="object 18318"/>
          <p:cNvSpPr/>
          <p:nvPr/>
        </p:nvSpPr>
        <p:spPr>
          <a:xfrm>
            <a:off x="17234881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9" name="object 18319"/>
          <p:cNvSpPr/>
          <p:nvPr/>
        </p:nvSpPr>
        <p:spPr>
          <a:xfrm>
            <a:off x="17234881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0" name="object 18320"/>
          <p:cNvSpPr/>
          <p:nvPr/>
        </p:nvSpPr>
        <p:spPr>
          <a:xfrm>
            <a:off x="17234881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1" name="object 18321"/>
          <p:cNvSpPr/>
          <p:nvPr/>
        </p:nvSpPr>
        <p:spPr>
          <a:xfrm>
            <a:off x="17225933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2" name="object 18322"/>
          <p:cNvSpPr/>
          <p:nvPr/>
        </p:nvSpPr>
        <p:spPr>
          <a:xfrm>
            <a:off x="17225933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3" name="object 18323"/>
          <p:cNvSpPr/>
          <p:nvPr/>
        </p:nvSpPr>
        <p:spPr>
          <a:xfrm>
            <a:off x="17225933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4" name="object 18324"/>
          <p:cNvSpPr/>
          <p:nvPr/>
        </p:nvSpPr>
        <p:spPr>
          <a:xfrm>
            <a:off x="17216984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5" name="object 18325"/>
          <p:cNvSpPr/>
          <p:nvPr/>
        </p:nvSpPr>
        <p:spPr>
          <a:xfrm>
            <a:off x="17216984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6" name="object 18326"/>
          <p:cNvSpPr/>
          <p:nvPr/>
        </p:nvSpPr>
        <p:spPr>
          <a:xfrm>
            <a:off x="17216984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7" name="object 18327"/>
          <p:cNvSpPr/>
          <p:nvPr/>
        </p:nvSpPr>
        <p:spPr>
          <a:xfrm>
            <a:off x="17208036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8" name="object 18328"/>
          <p:cNvSpPr/>
          <p:nvPr/>
        </p:nvSpPr>
        <p:spPr>
          <a:xfrm>
            <a:off x="17208036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9" name="object 18329"/>
          <p:cNvSpPr/>
          <p:nvPr/>
        </p:nvSpPr>
        <p:spPr>
          <a:xfrm>
            <a:off x="17208036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0" name="object 18330"/>
          <p:cNvSpPr/>
          <p:nvPr/>
        </p:nvSpPr>
        <p:spPr>
          <a:xfrm>
            <a:off x="17199444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1" name="object 18331"/>
          <p:cNvSpPr/>
          <p:nvPr/>
        </p:nvSpPr>
        <p:spPr>
          <a:xfrm>
            <a:off x="17199444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2" name="object 18332"/>
          <p:cNvSpPr/>
          <p:nvPr/>
        </p:nvSpPr>
        <p:spPr>
          <a:xfrm>
            <a:off x="17199444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3" name="object 18333"/>
          <p:cNvSpPr/>
          <p:nvPr/>
        </p:nvSpPr>
        <p:spPr>
          <a:xfrm>
            <a:off x="17190496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4" name="object 18334"/>
          <p:cNvSpPr/>
          <p:nvPr/>
        </p:nvSpPr>
        <p:spPr>
          <a:xfrm>
            <a:off x="17190496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5" name="object 18335"/>
          <p:cNvSpPr/>
          <p:nvPr/>
        </p:nvSpPr>
        <p:spPr>
          <a:xfrm>
            <a:off x="17190496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6" name="object 18336"/>
          <p:cNvSpPr/>
          <p:nvPr/>
        </p:nvSpPr>
        <p:spPr>
          <a:xfrm>
            <a:off x="17181548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7" name="object 18337"/>
          <p:cNvSpPr/>
          <p:nvPr/>
        </p:nvSpPr>
        <p:spPr>
          <a:xfrm>
            <a:off x="17181548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8" name="object 18338"/>
          <p:cNvSpPr/>
          <p:nvPr/>
        </p:nvSpPr>
        <p:spPr>
          <a:xfrm>
            <a:off x="17181548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9" name="object 18339"/>
          <p:cNvSpPr/>
          <p:nvPr/>
        </p:nvSpPr>
        <p:spPr>
          <a:xfrm>
            <a:off x="17172599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0" name="object 18340"/>
          <p:cNvSpPr/>
          <p:nvPr/>
        </p:nvSpPr>
        <p:spPr>
          <a:xfrm>
            <a:off x="17172599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1" name="object 18341"/>
          <p:cNvSpPr/>
          <p:nvPr/>
        </p:nvSpPr>
        <p:spPr>
          <a:xfrm>
            <a:off x="17172599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2" name="object 18342"/>
          <p:cNvSpPr/>
          <p:nvPr/>
        </p:nvSpPr>
        <p:spPr>
          <a:xfrm>
            <a:off x="17163651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3" name="object 18343"/>
          <p:cNvSpPr/>
          <p:nvPr/>
        </p:nvSpPr>
        <p:spPr>
          <a:xfrm>
            <a:off x="17163651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4" name="object 18344"/>
          <p:cNvSpPr/>
          <p:nvPr/>
        </p:nvSpPr>
        <p:spPr>
          <a:xfrm>
            <a:off x="17163651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5" name="object 18345"/>
          <p:cNvSpPr/>
          <p:nvPr/>
        </p:nvSpPr>
        <p:spPr>
          <a:xfrm>
            <a:off x="17155061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6" name="object 18346"/>
          <p:cNvSpPr/>
          <p:nvPr/>
        </p:nvSpPr>
        <p:spPr>
          <a:xfrm>
            <a:off x="17155061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7" name="object 18347"/>
          <p:cNvSpPr/>
          <p:nvPr/>
        </p:nvSpPr>
        <p:spPr>
          <a:xfrm>
            <a:off x="17155061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8" name="object 18348"/>
          <p:cNvSpPr/>
          <p:nvPr/>
        </p:nvSpPr>
        <p:spPr>
          <a:xfrm>
            <a:off x="17146113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9" name="object 18349"/>
          <p:cNvSpPr/>
          <p:nvPr/>
        </p:nvSpPr>
        <p:spPr>
          <a:xfrm>
            <a:off x="17146113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0" name="object 18350"/>
          <p:cNvSpPr/>
          <p:nvPr/>
        </p:nvSpPr>
        <p:spPr>
          <a:xfrm>
            <a:off x="17146113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1" name="object 18351"/>
          <p:cNvSpPr/>
          <p:nvPr/>
        </p:nvSpPr>
        <p:spPr>
          <a:xfrm>
            <a:off x="17137164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2" name="object 18352"/>
          <p:cNvSpPr/>
          <p:nvPr/>
        </p:nvSpPr>
        <p:spPr>
          <a:xfrm>
            <a:off x="17137164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3" name="object 18353"/>
          <p:cNvSpPr/>
          <p:nvPr/>
        </p:nvSpPr>
        <p:spPr>
          <a:xfrm>
            <a:off x="17137164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4" name="object 18354"/>
          <p:cNvSpPr/>
          <p:nvPr/>
        </p:nvSpPr>
        <p:spPr>
          <a:xfrm>
            <a:off x="17128216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5" name="object 18355"/>
          <p:cNvSpPr/>
          <p:nvPr/>
        </p:nvSpPr>
        <p:spPr>
          <a:xfrm>
            <a:off x="17128216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6" name="object 18356"/>
          <p:cNvSpPr/>
          <p:nvPr/>
        </p:nvSpPr>
        <p:spPr>
          <a:xfrm>
            <a:off x="17128216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7" name="object 18357"/>
          <p:cNvSpPr/>
          <p:nvPr/>
        </p:nvSpPr>
        <p:spPr>
          <a:xfrm>
            <a:off x="17119268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8" name="object 18358"/>
          <p:cNvSpPr/>
          <p:nvPr/>
        </p:nvSpPr>
        <p:spPr>
          <a:xfrm>
            <a:off x="17119268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9" name="object 18359"/>
          <p:cNvSpPr/>
          <p:nvPr/>
        </p:nvSpPr>
        <p:spPr>
          <a:xfrm>
            <a:off x="17119268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0" name="object 18360"/>
          <p:cNvSpPr/>
          <p:nvPr/>
        </p:nvSpPr>
        <p:spPr>
          <a:xfrm>
            <a:off x="17110676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1" name="object 18361"/>
          <p:cNvSpPr/>
          <p:nvPr/>
        </p:nvSpPr>
        <p:spPr>
          <a:xfrm>
            <a:off x="17110676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2" name="object 18362"/>
          <p:cNvSpPr/>
          <p:nvPr/>
        </p:nvSpPr>
        <p:spPr>
          <a:xfrm>
            <a:off x="17110676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3" name="object 18363"/>
          <p:cNvSpPr/>
          <p:nvPr/>
        </p:nvSpPr>
        <p:spPr>
          <a:xfrm>
            <a:off x="17101728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4" name="object 18364"/>
          <p:cNvSpPr/>
          <p:nvPr/>
        </p:nvSpPr>
        <p:spPr>
          <a:xfrm>
            <a:off x="17101728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5" name="object 18365"/>
          <p:cNvSpPr/>
          <p:nvPr/>
        </p:nvSpPr>
        <p:spPr>
          <a:xfrm>
            <a:off x="17101728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6" name="object 18366"/>
          <p:cNvSpPr/>
          <p:nvPr/>
        </p:nvSpPr>
        <p:spPr>
          <a:xfrm>
            <a:off x="17092779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7" name="object 18367"/>
          <p:cNvSpPr/>
          <p:nvPr/>
        </p:nvSpPr>
        <p:spPr>
          <a:xfrm>
            <a:off x="17092779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8" name="object 18368"/>
          <p:cNvSpPr/>
          <p:nvPr/>
        </p:nvSpPr>
        <p:spPr>
          <a:xfrm>
            <a:off x="17092779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9" name="object 18369"/>
          <p:cNvSpPr/>
          <p:nvPr/>
        </p:nvSpPr>
        <p:spPr>
          <a:xfrm>
            <a:off x="17083831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0" name="object 18370"/>
          <p:cNvSpPr/>
          <p:nvPr/>
        </p:nvSpPr>
        <p:spPr>
          <a:xfrm>
            <a:off x="17083831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1" name="object 18371"/>
          <p:cNvSpPr/>
          <p:nvPr/>
        </p:nvSpPr>
        <p:spPr>
          <a:xfrm>
            <a:off x="17083831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2" name="object 18372"/>
          <p:cNvSpPr/>
          <p:nvPr/>
        </p:nvSpPr>
        <p:spPr>
          <a:xfrm>
            <a:off x="17074883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3" name="object 18373"/>
          <p:cNvSpPr/>
          <p:nvPr/>
        </p:nvSpPr>
        <p:spPr>
          <a:xfrm>
            <a:off x="17074883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4" name="object 18374"/>
          <p:cNvSpPr/>
          <p:nvPr/>
        </p:nvSpPr>
        <p:spPr>
          <a:xfrm>
            <a:off x="17074883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5" name="object 18375"/>
          <p:cNvSpPr/>
          <p:nvPr/>
        </p:nvSpPr>
        <p:spPr>
          <a:xfrm>
            <a:off x="17066293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6" name="object 18376"/>
          <p:cNvSpPr/>
          <p:nvPr/>
        </p:nvSpPr>
        <p:spPr>
          <a:xfrm>
            <a:off x="17066293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7" name="object 18377"/>
          <p:cNvSpPr/>
          <p:nvPr/>
        </p:nvSpPr>
        <p:spPr>
          <a:xfrm>
            <a:off x="17066293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8" name="object 18378"/>
          <p:cNvSpPr/>
          <p:nvPr/>
        </p:nvSpPr>
        <p:spPr>
          <a:xfrm>
            <a:off x="17057344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9" name="object 18379"/>
          <p:cNvSpPr/>
          <p:nvPr/>
        </p:nvSpPr>
        <p:spPr>
          <a:xfrm>
            <a:off x="17057344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0" name="object 18380"/>
          <p:cNvSpPr/>
          <p:nvPr/>
        </p:nvSpPr>
        <p:spPr>
          <a:xfrm>
            <a:off x="17057344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1" name="object 18381"/>
          <p:cNvSpPr/>
          <p:nvPr/>
        </p:nvSpPr>
        <p:spPr>
          <a:xfrm>
            <a:off x="17048396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2" name="object 18382"/>
          <p:cNvSpPr/>
          <p:nvPr/>
        </p:nvSpPr>
        <p:spPr>
          <a:xfrm>
            <a:off x="17048396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3" name="object 18383"/>
          <p:cNvSpPr/>
          <p:nvPr/>
        </p:nvSpPr>
        <p:spPr>
          <a:xfrm>
            <a:off x="17048396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4" name="object 18384"/>
          <p:cNvSpPr/>
          <p:nvPr/>
        </p:nvSpPr>
        <p:spPr>
          <a:xfrm>
            <a:off x="17039448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5" name="object 18385"/>
          <p:cNvSpPr/>
          <p:nvPr/>
        </p:nvSpPr>
        <p:spPr>
          <a:xfrm>
            <a:off x="17039448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6" name="object 18386"/>
          <p:cNvSpPr/>
          <p:nvPr/>
        </p:nvSpPr>
        <p:spPr>
          <a:xfrm>
            <a:off x="17039448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7" name="object 18387"/>
          <p:cNvSpPr/>
          <p:nvPr/>
        </p:nvSpPr>
        <p:spPr>
          <a:xfrm>
            <a:off x="17030500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8" name="object 18388"/>
          <p:cNvSpPr/>
          <p:nvPr/>
        </p:nvSpPr>
        <p:spPr>
          <a:xfrm>
            <a:off x="17030500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9" name="object 18389"/>
          <p:cNvSpPr/>
          <p:nvPr/>
        </p:nvSpPr>
        <p:spPr>
          <a:xfrm>
            <a:off x="17030500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0" name="object 18390"/>
          <p:cNvSpPr/>
          <p:nvPr/>
        </p:nvSpPr>
        <p:spPr>
          <a:xfrm>
            <a:off x="17021908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1" name="object 18391"/>
          <p:cNvSpPr/>
          <p:nvPr/>
        </p:nvSpPr>
        <p:spPr>
          <a:xfrm>
            <a:off x="17021908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2" name="object 18392"/>
          <p:cNvSpPr/>
          <p:nvPr/>
        </p:nvSpPr>
        <p:spPr>
          <a:xfrm>
            <a:off x="17021908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3" name="object 18393"/>
          <p:cNvSpPr/>
          <p:nvPr/>
        </p:nvSpPr>
        <p:spPr>
          <a:xfrm>
            <a:off x="17012959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4" name="object 18394"/>
          <p:cNvSpPr/>
          <p:nvPr/>
        </p:nvSpPr>
        <p:spPr>
          <a:xfrm>
            <a:off x="17012959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5" name="object 18395"/>
          <p:cNvSpPr/>
          <p:nvPr/>
        </p:nvSpPr>
        <p:spPr>
          <a:xfrm>
            <a:off x="17012959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6" name="object 18396"/>
          <p:cNvSpPr/>
          <p:nvPr/>
        </p:nvSpPr>
        <p:spPr>
          <a:xfrm>
            <a:off x="17004011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7" name="object 18397"/>
          <p:cNvSpPr/>
          <p:nvPr/>
        </p:nvSpPr>
        <p:spPr>
          <a:xfrm>
            <a:off x="17004011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8" name="object 18398"/>
          <p:cNvSpPr/>
          <p:nvPr/>
        </p:nvSpPr>
        <p:spPr>
          <a:xfrm>
            <a:off x="17004011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9" name="object 18399"/>
          <p:cNvSpPr/>
          <p:nvPr/>
        </p:nvSpPr>
        <p:spPr>
          <a:xfrm>
            <a:off x="16995063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0" name="object 18400"/>
          <p:cNvSpPr/>
          <p:nvPr/>
        </p:nvSpPr>
        <p:spPr>
          <a:xfrm>
            <a:off x="16995063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1" name="object 18401"/>
          <p:cNvSpPr/>
          <p:nvPr/>
        </p:nvSpPr>
        <p:spPr>
          <a:xfrm>
            <a:off x="16995063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2" name="object 18402"/>
          <p:cNvSpPr/>
          <p:nvPr/>
        </p:nvSpPr>
        <p:spPr>
          <a:xfrm>
            <a:off x="16986115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3" name="object 18403"/>
          <p:cNvSpPr/>
          <p:nvPr/>
        </p:nvSpPr>
        <p:spPr>
          <a:xfrm>
            <a:off x="16986115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4" name="object 18404"/>
          <p:cNvSpPr/>
          <p:nvPr/>
        </p:nvSpPr>
        <p:spPr>
          <a:xfrm>
            <a:off x="16986115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5" name="object 18405"/>
          <p:cNvSpPr/>
          <p:nvPr/>
        </p:nvSpPr>
        <p:spPr>
          <a:xfrm>
            <a:off x="16977166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6" name="object 18406"/>
          <p:cNvSpPr/>
          <p:nvPr/>
        </p:nvSpPr>
        <p:spPr>
          <a:xfrm>
            <a:off x="16977166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7" name="object 18407"/>
          <p:cNvSpPr/>
          <p:nvPr/>
        </p:nvSpPr>
        <p:spPr>
          <a:xfrm>
            <a:off x="16977166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8" name="object 18408"/>
          <p:cNvSpPr/>
          <p:nvPr/>
        </p:nvSpPr>
        <p:spPr>
          <a:xfrm>
            <a:off x="16968576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9" name="object 18409"/>
          <p:cNvSpPr/>
          <p:nvPr/>
        </p:nvSpPr>
        <p:spPr>
          <a:xfrm>
            <a:off x="16968576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0" name="object 18410"/>
          <p:cNvSpPr/>
          <p:nvPr/>
        </p:nvSpPr>
        <p:spPr>
          <a:xfrm>
            <a:off x="16968576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1" name="object 18411"/>
          <p:cNvSpPr/>
          <p:nvPr/>
        </p:nvSpPr>
        <p:spPr>
          <a:xfrm>
            <a:off x="16959628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2" name="object 18412"/>
          <p:cNvSpPr/>
          <p:nvPr/>
        </p:nvSpPr>
        <p:spPr>
          <a:xfrm>
            <a:off x="16959628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3" name="object 18413"/>
          <p:cNvSpPr/>
          <p:nvPr/>
        </p:nvSpPr>
        <p:spPr>
          <a:xfrm>
            <a:off x="16959628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4" name="object 18414"/>
          <p:cNvSpPr/>
          <p:nvPr/>
        </p:nvSpPr>
        <p:spPr>
          <a:xfrm>
            <a:off x="16950680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5" name="object 18415"/>
          <p:cNvSpPr/>
          <p:nvPr/>
        </p:nvSpPr>
        <p:spPr>
          <a:xfrm>
            <a:off x="16950680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6" name="object 18416"/>
          <p:cNvSpPr/>
          <p:nvPr/>
        </p:nvSpPr>
        <p:spPr>
          <a:xfrm>
            <a:off x="16950680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7" name="object 18417"/>
          <p:cNvSpPr/>
          <p:nvPr/>
        </p:nvSpPr>
        <p:spPr>
          <a:xfrm>
            <a:off x="16941731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8" name="object 18418"/>
          <p:cNvSpPr/>
          <p:nvPr/>
        </p:nvSpPr>
        <p:spPr>
          <a:xfrm>
            <a:off x="16941731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9" name="object 18419"/>
          <p:cNvSpPr/>
          <p:nvPr/>
        </p:nvSpPr>
        <p:spPr>
          <a:xfrm>
            <a:off x="16941731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0" name="object 18420"/>
          <p:cNvSpPr/>
          <p:nvPr/>
        </p:nvSpPr>
        <p:spPr>
          <a:xfrm>
            <a:off x="16932783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1" name="object 18421"/>
          <p:cNvSpPr/>
          <p:nvPr/>
        </p:nvSpPr>
        <p:spPr>
          <a:xfrm>
            <a:off x="16932783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2" name="object 18422"/>
          <p:cNvSpPr/>
          <p:nvPr/>
        </p:nvSpPr>
        <p:spPr>
          <a:xfrm>
            <a:off x="16932783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3" name="object 18423"/>
          <p:cNvSpPr/>
          <p:nvPr/>
        </p:nvSpPr>
        <p:spPr>
          <a:xfrm>
            <a:off x="16924191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4" name="object 18424"/>
          <p:cNvSpPr/>
          <p:nvPr/>
        </p:nvSpPr>
        <p:spPr>
          <a:xfrm>
            <a:off x="16924191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5" name="object 18425"/>
          <p:cNvSpPr/>
          <p:nvPr/>
        </p:nvSpPr>
        <p:spPr>
          <a:xfrm>
            <a:off x="16924191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6" name="object 18426"/>
          <p:cNvSpPr/>
          <p:nvPr/>
        </p:nvSpPr>
        <p:spPr>
          <a:xfrm>
            <a:off x="16915243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7" name="object 18427"/>
          <p:cNvSpPr/>
          <p:nvPr/>
        </p:nvSpPr>
        <p:spPr>
          <a:xfrm>
            <a:off x="16915243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8" name="object 18428"/>
          <p:cNvSpPr/>
          <p:nvPr/>
        </p:nvSpPr>
        <p:spPr>
          <a:xfrm>
            <a:off x="16915243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9" name="object 18429"/>
          <p:cNvSpPr/>
          <p:nvPr/>
        </p:nvSpPr>
        <p:spPr>
          <a:xfrm>
            <a:off x="16906295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0" name="object 18430"/>
          <p:cNvSpPr/>
          <p:nvPr/>
        </p:nvSpPr>
        <p:spPr>
          <a:xfrm>
            <a:off x="16906295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1" name="object 18431"/>
          <p:cNvSpPr/>
          <p:nvPr/>
        </p:nvSpPr>
        <p:spPr>
          <a:xfrm>
            <a:off x="16906295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2" name="object 18432"/>
          <p:cNvSpPr/>
          <p:nvPr/>
        </p:nvSpPr>
        <p:spPr>
          <a:xfrm>
            <a:off x="16897346" y="323479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3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3" name="object 18433"/>
          <p:cNvSpPr/>
          <p:nvPr/>
        </p:nvSpPr>
        <p:spPr>
          <a:xfrm>
            <a:off x="16897346" y="3268079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4" name="object 18434"/>
          <p:cNvSpPr/>
          <p:nvPr/>
        </p:nvSpPr>
        <p:spPr>
          <a:xfrm>
            <a:off x="16897346" y="3303515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0"/>
                </a:moveTo>
                <a:lnTo>
                  <a:pt x="0" y="1610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5" name="object 18435"/>
          <p:cNvSpPr/>
          <p:nvPr/>
        </p:nvSpPr>
        <p:spPr>
          <a:xfrm>
            <a:off x="16888398" y="3241592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6" name="object 18436"/>
          <p:cNvSpPr/>
          <p:nvPr/>
        </p:nvSpPr>
        <p:spPr>
          <a:xfrm>
            <a:off x="16888398" y="3277027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7" name="object 18437"/>
          <p:cNvSpPr/>
          <p:nvPr/>
        </p:nvSpPr>
        <p:spPr>
          <a:xfrm>
            <a:off x="16888398" y="331246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58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8" name="object 18438"/>
          <p:cNvSpPr/>
          <p:nvPr/>
        </p:nvSpPr>
        <p:spPr>
          <a:xfrm>
            <a:off x="16879808" y="323479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80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9" name="object 18439"/>
          <p:cNvSpPr/>
          <p:nvPr/>
        </p:nvSpPr>
        <p:spPr>
          <a:xfrm>
            <a:off x="16879808" y="3250540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0" name="object 18440"/>
          <p:cNvSpPr/>
          <p:nvPr/>
        </p:nvSpPr>
        <p:spPr>
          <a:xfrm>
            <a:off x="16879808" y="328597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48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1" name="object 18441"/>
          <p:cNvSpPr/>
          <p:nvPr/>
        </p:nvSpPr>
        <p:spPr>
          <a:xfrm>
            <a:off x="16870860" y="3234791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74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2" name="object 18442"/>
          <p:cNvSpPr/>
          <p:nvPr/>
        </p:nvSpPr>
        <p:spPr>
          <a:xfrm>
            <a:off x="16870860" y="3259131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84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3" name="object 18443"/>
          <p:cNvSpPr/>
          <p:nvPr/>
        </p:nvSpPr>
        <p:spPr>
          <a:xfrm>
            <a:off x="16870860" y="3294924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97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4" name="object 18444"/>
          <p:cNvSpPr/>
          <p:nvPr/>
        </p:nvSpPr>
        <p:spPr>
          <a:xfrm>
            <a:off x="16869785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5" name="object 18445"/>
          <p:cNvSpPr/>
          <p:nvPr/>
        </p:nvSpPr>
        <p:spPr>
          <a:xfrm>
            <a:off x="16881597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6" name="object 18446"/>
          <p:cNvSpPr/>
          <p:nvPr/>
        </p:nvSpPr>
        <p:spPr>
          <a:xfrm>
            <a:off x="1689305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7" name="object 18447"/>
          <p:cNvSpPr/>
          <p:nvPr/>
        </p:nvSpPr>
        <p:spPr>
          <a:xfrm>
            <a:off x="16904864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8" name="object 18448"/>
          <p:cNvSpPr/>
          <p:nvPr/>
        </p:nvSpPr>
        <p:spPr>
          <a:xfrm>
            <a:off x="16916317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9" name="object 18449"/>
          <p:cNvSpPr/>
          <p:nvPr/>
        </p:nvSpPr>
        <p:spPr>
          <a:xfrm>
            <a:off x="16928129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0" name="object 18450"/>
          <p:cNvSpPr/>
          <p:nvPr/>
        </p:nvSpPr>
        <p:spPr>
          <a:xfrm>
            <a:off x="1693994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1" name="object 18451"/>
          <p:cNvSpPr/>
          <p:nvPr/>
        </p:nvSpPr>
        <p:spPr>
          <a:xfrm>
            <a:off x="16951394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2" name="object 18452"/>
          <p:cNvSpPr/>
          <p:nvPr/>
        </p:nvSpPr>
        <p:spPr>
          <a:xfrm>
            <a:off x="16963207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3" name="object 18453"/>
          <p:cNvSpPr/>
          <p:nvPr/>
        </p:nvSpPr>
        <p:spPr>
          <a:xfrm>
            <a:off x="16974661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4" name="object 18454"/>
          <p:cNvSpPr/>
          <p:nvPr/>
        </p:nvSpPr>
        <p:spPr>
          <a:xfrm>
            <a:off x="16986473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5" name="object 18455"/>
          <p:cNvSpPr/>
          <p:nvPr/>
        </p:nvSpPr>
        <p:spPr>
          <a:xfrm>
            <a:off x="16998284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6" name="object 18456"/>
          <p:cNvSpPr/>
          <p:nvPr/>
        </p:nvSpPr>
        <p:spPr>
          <a:xfrm>
            <a:off x="17009738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7" name="object 18457"/>
          <p:cNvSpPr/>
          <p:nvPr/>
        </p:nvSpPr>
        <p:spPr>
          <a:xfrm>
            <a:off x="1702155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8" name="object 18458"/>
          <p:cNvSpPr/>
          <p:nvPr/>
        </p:nvSpPr>
        <p:spPr>
          <a:xfrm>
            <a:off x="17033005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9" name="object 18459"/>
          <p:cNvSpPr/>
          <p:nvPr/>
        </p:nvSpPr>
        <p:spPr>
          <a:xfrm>
            <a:off x="17044816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0" name="object 18460"/>
          <p:cNvSpPr/>
          <p:nvPr/>
        </p:nvSpPr>
        <p:spPr>
          <a:xfrm>
            <a:off x="17056628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1" name="object 18461"/>
          <p:cNvSpPr/>
          <p:nvPr/>
        </p:nvSpPr>
        <p:spPr>
          <a:xfrm>
            <a:off x="17068082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2" name="object 18462"/>
          <p:cNvSpPr/>
          <p:nvPr/>
        </p:nvSpPr>
        <p:spPr>
          <a:xfrm>
            <a:off x="17079893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3" name="object 18463"/>
          <p:cNvSpPr/>
          <p:nvPr/>
        </p:nvSpPr>
        <p:spPr>
          <a:xfrm>
            <a:off x="17091349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4" name="object 18464"/>
          <p:cNvSpPr/>
          <p:nvPr/>
        </p:nvSpPr>
        <p:spPr>
          <a:xfrm>
            <a:off x="17103160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5" name="object 18465"/>
          <p:cNvSpPr/>
          <p:nvPr/>
        </p:nvSpPr>
        <p:spPr>
          <a:xfrm>
            <a:off x="17114972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6" name="object 18466"/>
          <p:cNvSpPr/>
          <p:nvPr/>
        </p:nvSpPr>
        <p:spPr>
          <a:xfrm>
            <a:off x="17126425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7" name="object 18467"/>
          <p:cNvSpPr/>
          <p:nvPr/>
        </p:nvSpPr>
        <p:spPr>
          <a:xfrm>
            <a:off x="17138237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8" name="object 18468"/>
          <p:cNvSpPr/>
          <p:nvPr/>
        </p:nvSpPr>
        <p:spPr>
          <a:xfrm>
            <a:off x="17149692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9" name="object 18469"/>
          <p:cNvSpPr/>
          <p:nvPr/>
        </p:nvSpPr>
        <p:spPr>
          <a:xfrm>
            <a:off x="17161504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0" name="object 18470"/>
          <p:cNvSpPr/>
          <p:nvPr/>
        </p:nvSpPr>
        <p:spPr>
          <a:xfrm>
            <a:off x="17173316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1" name="object 18471"/>
          <p:cNvSpPr/>
          <p:nvPr/>
        </p:nvSpPr>
        <p:spPr>
          <a:xfrm>
            <a:off x="17184769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2" name="object 18472"/>
          <p:cNvSpPr/>
          <p:nvPr/>
        </p:nvSpPr>
        <p:spPr>
          <a:xfrm>
            <a:off x="1719658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3" name="object 18473"/>
          <p:cNvSpPr/>
          <p:nvPr/>
        </p:nvSpPr>
        <p:spPr>
          <a:xfrm>
            <a:off x="17208036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4" name="object 18474"/>
          <p:cNvSpPr/>
          <p:nvPr/>
        </p:nvSpPr>
        <p:spPr>
          <a:xfrm>
            <a:off x="17219848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5" name="object 18475"/>
          <p:cNvSpPr/>
          <p:nvPr/>
        </p:nvSpPr>
        <p:spPr>
          <a:xfrm>
            <a:off x="17231659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6" name="object 18476"/>
          <p:cNvSpPr/>
          <p:nvPr/>
        </p:nvSpPr>
        <p:spPr>
          <a:xfrm>
            <a:off x="17243113" y="30490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7" name="object 18477"/>
          <p:cNvSpPr/>
          <p:nvPr/>
        </p:nvSpPr>
        <p:spPr>
          <a:xfrm>
            <a:off x="17254925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8" name="object 18478"/>
          <p:cNvSpPr/>
          <p:nvPr/>
        </p:nvSpPr>
        <p:spPr>
          <a:xfrm>
            <a:off x="17266736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9" name="object 18479"/>
          <p:cNvSpPr/>
          <p:nvPr/>
        </p:nvSpPr>
        <p:spPr>
          <a:xfrm>
            <a:off x="17278191" y="30490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0" name="object 18480"/>
          <p:cNvSpPr/>
          <p:nvPr/>
        </p:nvSpPr>
        <p:spPr>
          <a:xfrm>
            <a:off x="17290003" y="304902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1" name="object 18481"/>
          <p:cNvSpPr/>
          <p:nvPr/>
        </p:nvSpPr>
        <p:spPr>
          <a:xfrm>
            <a:off x="16875512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2" name="object 18482"/>
          <p:cNvSpPr/>
          <p:nvPr/>
        </p:nvSpPr>
        <p:spPr>
          <a:xfrm>
            <a:off x="16887324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3" name="object 18483"/>
          <p:cNvSpPr/>
          <p:nvPr/>
        </p:nvSpPr>
        <p:spPr>
          <a:xfrm>
            <a:off x="16898779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4" name="object 18484"/>
          <p:cNvSpPr/>
          <p:nvPr/>
        </p:nvSpPr>
        <p:spPr>
          <a:xfrm>
            <a:off x="16910591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5" name="object 18485"/>
          <p:cNvSpPr/>
          <p:nvPr/>
        </p:nvSpPr>
        <p:spPr>
          <a:xfrm>
            <a:off x="16922402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6" name="object 18486"/>
          <p:cNvSpPr/>
          <p:nvPr/>
        </p:nvSpPr>
        <p:spPr>
          <a:xfrm>
            <a:off x="16933856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7" name="object 18487"/>
          <p:cNvSpPr/>
          <p:nvPr/>
        </p:nvSpPr>
        <p:spPr>
          <a:xfrm>
            <a:off x="16945667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8" name="object 18488"/>
          <p:cNvSpPr/>
          <p:nvPr/>
        </p:nvSpPr>
        <p:spPr>
          <a:xfrm>
            <a:off x="16957123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9" name="object 18489"/>
          <p:cNvSpPr/>
          <p:nvPr/>
        </p:nvSpPr>
        <p:spPr>
          <a:xfrm>
            <a:off x="16968934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0" name="object 18490"/>
          <p:cNvSpPr/>
          <p:nvPr/>
        </p:nvSpPr>
        <p:spPr>
          <a:xfrm>
            <a:off x="16980746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1" name="object 18491"/>
          <p:cNvSpPr/>
          <p:nvPr/>
        </p:nvSpPr>
        <p:spPr>
          <a:xfrm>
            <a:off x="16992200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2" name="object 18492"/>
          <p:cNvSpPr/>
          <p:nvPr/>
        </p:nvSpPr>
        <p:spPr>
          <a:xfrm>
            <a:off x="17004011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3" name="object 18493"/>
          <p:cNvSpPr/>
          <p:nvPr/>
        </p:nvSpPr>
        <p:spPr>
          <a:xfrm>
            <a:off x="17015823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4" name="object 18494"/>
          <p:cNvSpPr/>
          <p:nvPr/>
        </p:nvSpPr>
        <p:spPr>
          <a:xfrm>
            <a:off x="17027278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5" name="object 18495"/>
          <p:cNvSpPr/>
          <p:nvPr/>
        </p:nvSpPr>
        <p:spPr>
          <a:xfrm>
            <a:off x="17039090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6" name="object 18496"/>
          <p:cNvSpPr/>
          <p:nvPr/>
        </p:nvSpPr>
        <p:spPr>
          <a:xfrm>
            <a:off x="17050543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7" name="object 18497"/>
          <p:cNvSpPr/>
          <p:nvPr/>
        </p:nvSpPr>
        <p:spPr>
          <a:xfrm>
            <a:off x="17062355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8" name="object 18498"/>
          <p:cNvSpPr/>
          <p:nvPr/>
        </p:nvSpPr>
        <p:spPr>
          <a:xfrm>
            <a:off x="17074167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9" name="object 18499"/>
          <p:cNvSpPr/>
          <p:nvPr/>
        </p:nvSpPr>
        <p:spPr>
          <a:xfrm>
            <a:off x="17085622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0" name="object 18500"/>
          <p:cNvSpPr/>
          <p:nvPr/>
        </p:nvSpPr>
        <p:spPr>
          <a:xfrm>
            <a:off x="17097433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1" name="object 18501"/>
          <p:cNvSpPr/>
          <p:nvPr/>
        </p:nvSpPr>
        <p:spPr>
          <a:xfrm>
            <a:off x="17108887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2" name="object 18502"/>
          <p:cNvSpPr/>
          <p:nvPr/>
        </p:nvSpPr>
        <p:spPr>
          <a:xfrm>
            <a:off x="17120699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3" name="object 18503"/>
          <p:cNvSpPr/>
          <p:nvPr/>
        </p:nvSpPr>
        <p:spPr>
          <a:xfrm>
            <a:off x="17132510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4" name="object 18504"/>
          <p:cNvSpPr/>
          <p:nvPr/>
        </p:nvSpPr>
        <p:spPr>
          <a:xfrm>
            <a:off x="17143965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5" name="object 18505"/>
          <p:cNvSpPr/>
          <p:nvPr/>
        </p:nvSpPr>
        <p:spPr>
          <a:xfrm>
            <a:off x="17155777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6" name="object 18506"/>
          <p:cNvSpPr/>
          <p:nvPr/>
        </p:nvSpPr>
        <p:spPr>
          <a:xfrm>
            <a:off x="17167231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7" name="object 18507"/>
          <p:cNvSpPr/>
          <p:nvPr/>
        </p:nvSpPr>
        <p:spPr>
          <a:xfrm>
            <a:off x="17179042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8" name="object 18508"/>
          <p:cNvSpPr/>
          <p:nvPr/>
        </p:nvSpPr>
        <p:spPr>
          <a:xfrm>
            <a:off x="17190854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9" name="object 18509"/>
          <p:cNvSpPr/>
          <p:nvPr/>
        </p:nvSpPr>
        <p:spPr>
          <a:xfrm>
            <a:off x="17202309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0" name="object 18510"/>
          <p:cNvSpPr/>
          <p:nvPr/>
        </p:nvSpPr>
        <p:spPr>
          <a:xfrm>
            <a:off x="17214121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1" name="object 18511"/>
          <p:cNvSpPr/>
          <p:nvPr/>
        </p:nvSpPr>
        <p:spPr>
          <a:xfrm>
            <a:off x="17225574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2" name="object 18512"/>
          <p:cNvSpPr/>
          <p:nvPr/>
        </p:nvSpPr>
        <p:spPr>
          <a:xfrm>
            <a:off x="17237386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3" name="object 18513"/>
          <p:cNvSpPr/>
          <p:nvPr/>
        </p:nvSpPr>
        <p:spPr>
          <a:xfrm>
            <a:off x="17249198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4" name="object 18514"/>
          <p:cNvSpPr/>
          <p:nvPr/>
        </p:nvSpPr>
        <p:spPr>
          <a:xfrm>
            <a:off x="17260651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5" name="object 18515"/>
          <p:cNvSpPr/>
          <p:nvPr/>
        </p:nvSpPr>
        <p:spPr>
          <a:xfrm>
            <a:off x="17272465" y="305797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6" name="object 18516"/>
          <p:cNvSpPr/>
          <p:nvPr/>
        </p:nvSpPr>
        <p:spPr>
          <a:xfrm>
            <a:off x="17283918" y="305797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7" name="object 18517"/>
          <p:cNvSpPr/>
          <p:nvPr/>
        </p:nvSpPr>
        <p:spPr>
          <a:xfrm>
            <a:off x="16869785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8" name="object 18518"/>
          <p:cNvSpPr/>
          <p:nvPr/>
        </p:nvSpPr>
        <p:spPr>
          <a:xfrm>
            <a:off x="16881597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9" name="object 18519"/>
          <p:cNvSpPr/>
          <p:nvPr/>
        </p:nvSpPr>
        <p:spPr>
          <a:xfrm>
            <a:off x="1689305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0" name="object 18520"/>
          <p:cNvSpPr/>
          <p:nvPr/>
        </p:nvSpPr>
        <p:spPr>
          <a:xfrm>
            <a:off x="16904864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1" name="object 18521"/>
          <p:cNvSpPr/>
          <p:nvPr/>
        </p:nvSpPr>
        <p:spPr>
          <a:xfrm>
            <a:off x="16916317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2" name="object 18522"/>
          <p:cNvSpPr/>
          <p:nvPr/>
        </p:nvSpPr>
        <p:spPr>
          <a:xfrm>
            <a:off x="16928129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3" name="object 18523"/>
          <p:cNvSpPr/>
          <p:nvPr/>
        </p:nvSpPr>
        <p:spPr>
          <a:xfrm>
            <a:off x="1693994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4" name="object 18524"/>
          <p:cNvSpPr/>
          <p:nvPr/>
        </p:nvSpPr>
        <p:spPr>
          <a:xfrm>
            <a:off x="16951394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5" name="object 18525"/>
          <p:cNvSpPr/>
          <p:nvPr/>
        </p:nvSpPr>
        <p:spPr>
          <a:xfrm>
            <a:off x="16963207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6" name="object 18526"/>
          <p:cNvSpPr/>
          <p:nvPr/>
        </p:nvSpPr>
        <p:spPr>
          <a:xfrm>
            <a:off x="16974661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7" name="object 18527"/>
          <p:cNvSpPr/>
          <p:nvPr/>
        </p:nvSpPr>
        <p:spPr>
          <a:xfrm>
            <a:off x="16986473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8" name="object 18528"/>
          <p:cNvSpPr/>
          <p:nvPr/>
        </p:nvSpPr>
        <p:spPr>
          <a:xfrm>
            <a:off x="16998284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9" name="object 18529"/>
          <p:cNvSpPr/>
          <p:nvPr/>
        </p:nvSpPr>
        <p:spPr>
          <a:xfrm>
            <a:off x="17009738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0" name="object 18530"/>
          <p:cNvSpPr/>
          <p:nvPr/>
        </p:nvSpPr>
        <p:spPr>
          <a:xfrm>
            <a:off x="1702155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1" name="object 18531"/>
          <p:cNvSpPr/>
          <p:nvPr/>
        </p:nvSpPr>
        <p:spPr>
          <a:xfrm>
            <a:off x="17033005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2" name="object 18532"/>
          <p:cNvSpPr/>
          <p:nvPr/>
        </p:nvSpPr>
        <p:spPr>
          <a:xfrm>
            <a:off x="17044816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3" name="object 18533"/>
          <p:cNvSpPr/>
          <p:nvPr/>
        </p:nvSpPr>
        <p:spPr>
          <a:xfrm>
            <a:off x="17056628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4" name="object 18534"/>
          <p:cNvSpPr/>
          <p:nvPr/>
        </p:nvSpPr>
        <p:spPr>
          <a:xfrm>
            <a:off x="17068082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5" name="object 18535"/>
          <p:cNvSpPr/>
          <p:nvPr/>
        </p:nvSpPr>
        <p:spPr>
          <a:xfrm>
            <a:off x="17079893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6" name="object 18536"/>
          <p:cNvSpPr/>
          <p:nvPr/>
        </p:nvSpPr>
        <p:spPr>
          <a:xfrm>
            <a:off x="17091349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7" name="object 18537"/>
          <p:cNvSpPr/>
          <p:nvPr/>
        </p:nvSpPr>
        <p:spPr>
          <a:xfrm>
            <a:off x="17103160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8" name="object 18538"/>
          <p:cNvSpPr/>
          <p:nvPr/>
        </p:nvSpPr>
        <p:spPr>
          <a:xfrm>
            <a:off x="17114972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9" name="object 18539"/>
          <p:cNvSpPr/>
          <p:nvPr/>
        </p:nvSpPr>
        <p:spPr>
          <a:xfrm>
            <a:off x="17126425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0" name="object 18540"/>
          <p:cNvSpPr/>
          <p:nvPr/>
        </p:nvSpPr>
        <p:spPr>
          <a:xfrm>
            <a:off x="17138237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1" name="object 18541"/>
          <p:cNvSpPr/>
          <p:nvPr/>
        </p:nvSpPr>
        <p:spPr>
          <a:xfrm>
            <a:off x="17149692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2" name="object 18542"/>
          <p:cNvSpPr/>
          <p:nvPr/>
        </p:nvSpPr>
        <p:spPr>
          <a:xfrm>
            <a:off x="17161504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3" name="object 18543"/>
          <p:cNvSpPr/>
          <p:nvPr/>
        </p:nvSpPr>
        <p:spPr>
          <a:xfrm>
            <a:off x="17173316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4" name="object 18544"/>
          <p:cNvSpPr/>
          <p:nvPr/>
        </p:nvSpPr>
        <p:spPr>
          <a:xfrm>
            <a:off x="17184769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5" name="object 18545"/>
          <p:cNvSpPr/>
          <p:nvPr/>
        </p:nvSpPr>
        <p:spPr>
          <a:xfrm>
            <a:off x="1719658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6" name="object 18546"/>
          <p:cNvSpPr/>
          <p:nvPr/>
        </p:nvSpPr>
        <p:spPr>
          <a:xfrm>
            <a:off x="17208036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7" name="object 18547"/>
          <p:cNvSpPr/>
          <p:nvPr/>
        </p:nvSpPr>
        <p:spPr>
          <a:xfrm>
            <a:off x="17219848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8" name="object 18548"/>
          <p:cNvSpPr/>
          <p:nvPr/>
        </p:nvSpPr>
        <p:spPr>
          <a:xfrm>
            <a:off x="17231659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9" name="object 18549"/>
          <p:cNvSpPr/>
          <p:nvPr/>
        </p:nvSpPr>
        <p:spPr>
          <a:xfrm>
            <a:off x="17243113" y="306656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0" name="object 18550"/>
          <p:cNvSpPr/>
          <p:nvPr/>
        </p:nvSpPr>
        <p:spPr>
          <a:xfrm>
            <a:off x="17254925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1" name="object 18551"/>
          <p:cNvSpPr/>
          <p:nvPr/>
        </p:nvSpPr>
        <p:spPr>
          <a:xfrm>
            <a:off x="17266736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2" name="object 18552"/>
          <p:cNvSpPr/>
          <p:nvPr/>
        </p:nvSpPr>
        <p:spPr>
          <a:xfrm>
            <a:off x="17278191" y="3066561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3" name="object 18553"/>
          <p:cNvSpPr/>
          <p:nvPr/>
        </p:nvSpPr>
        <p:spPr>
          <a:xfrm>
            <a:off x="17290003" y="306656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4" name="object 18554"/>
          <p:cNvSpPr/>
          <p:nvPr/>
        </p:nvSpPr>
        <p:spPr>
          <a:xfrm>
            <a:off x="16875512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5" name="object 18555"/>
          <p:cNvSpPr/>
          <p:nvPr/>
        </p:nvSpPr>
        <p:spPr>
          <a:xfrm>
            <a:off x="16887324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6" name="object 18556"/>
          <p:cNvSpPr/>
          <p:nvPr/>
        </p:nvSpPr>
        <p:spPr>
          <a:xfrm>
            <a:off x="16898779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7" name="object 18557"/>
          <p:cNvSpPr/>
          <p:nvPr/>
        </p:nvSpPr>
        <p:spPr>
          <a:xfrm>
            <a:off x="16910591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8" name="object 18558"/>
          <p:cNvSpPr/>
          <p:nvPr/>
        </p:nvSpPr>
        <p:spPr>
          <a:xfrm>
            <a:off x="16922402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9" name="object 18559"/>
          <p:cNvSpPr/>
          <p:nvPr/>
        </p:nvSpPr>
        <p:spPr>
          <a:xfrm>
            <a:off x="16933856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0" name="object 18560"/>
          <p:cNvSpPr/>
          <p:nvPr/>
        </p:nvSpPr>
        <p:spPr>
          <a:xfrm>
            <a:off x="16945667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1" name="object 18561"/>
          <p:cNvSpPr/>
          <p:nvPr/>
        </p:nvSpPr>
        <p:spPr>
          <a:xfrm>
            <a:off x="16957123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2" name="object 18562"/>
          <p:cNvSpPr/>
          <p:nvPr/>
        </p:nvSpPr>
        <p:spPr>
          <a:xfrm>
            <a:off x="16968934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3" name="object 18563"/>
          <p:cNvSpPr/>
          <p:nvPr/>
        </p:nvSpPr>
        <p:spPr>
          <a:xfrm>
            <a:off x="16980746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4" name="object 18564"/>
          <p:cNvSpPr/>
          <p:nvPr/>
        </p:nvSpPr>
        <p:spPr>
          <a:xfrm>
            <a:off x="16992200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5" name="object 18565"/>
          <p:cNvSpPr/>
          <p:nvPr/>
        </p:nvSpPr>
        <p:spPr>
          <a:xfrm>
            <a:off x="17004011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6" name="object 18566"/>
          <p:cNvSpPr/>
          <p:nvPr/>
        </p:nvSpPr>
        <p:spPr>
          <a:xfrm>
            <a:off x="17015823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7" name="object 18567"/>
          <p:cNvSpPr/>
          <p:nvPr/>
        </p:nvSpPr>
        <p:spPr>
          <a:xfrm>
            <a:off x="17027278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8" name="object 18568"/>
          <p:cNvSpPr/>
          <p:nvPr/>
        </p:nvSpPr>
        <p:spPr>
          <a:xfrm>
            <a:off x="17039090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9" name="object 18569"/>
          <p:cNvSpPr/>
          <p:nvPr/>
        </p:nvSpPr>
        <p:spPr>
          <a:xfrm>
            <a:off x="17050543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0" name="object 18570"/>
          <p:cNvSpPr/>
          <p:nvPr/>
        </p:nvSpPr>
        <p:spPr>
          <a:xfrm>
            <a:off x="17062355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1" name="object 18571"/>
          <p:cNvSpPr/>
          <p:nvPr/>
        </p:nvSpPr>
        <p:spPr>
          <a:xfrm>
            <a:off x="17074167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2" name="object 18572"/>
          <p:cNvSpPr/>
          <p:nvPr/>
        </p:nvSpPr>
        <p:spPr>
          <a:xfrm>
            <a:off x="17085622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3" name="object 18573"/>
          <p:cNvSpPr/>
          <p:nvPr/>
        </p:nvSpPr>
        <p:spPr>
          <a:xfrm>
            <a:off x="17097433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4" name="object 18574"/>
          <p:cNvSpPr/>
          <p:nvPr/>
        </p:nvSpPr>
        <p:spPr>
          <a:xfrm>
            <a:off x="17108887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5" name="object 18575"/>
          <p:cNvSpPr/>
          <p:nvPr/>
        </p:nvSpPr>
        <p:spPr>
          <a:xfrm>
            <a:off x="17120699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6" name="object 18576"/>
          <p:cNvSpPr/>
          <p:nvPr/>
        </p:nvSpPr>
        <p:spPr>
          <a:xfrm>
            <a:off x="17132510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7" name="object 18577"/>
          <p:cNvSpPr/>
          <p:nvPr/>
        </p:nvSpPr>
        <p:spPr>
          <a:xfrm>
            <a:off x="17143965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8" name="object 18578"/>
          <p:cNvSpPr/>
          <p:nvPr/>
        </p:nvSpPr>
        <p:spPr>
          <a:xfrm>
            <a:off x="17155777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9" name="object 18579"/>
          <p:cNvSpPr/>
          <p:nvPr/>
        </p:nvSpPr>
        <p:spPr>
          <a:xfrm>
            <a:off x="17167231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0" name="object 18580"/>
          <p:cNvSpPr/>
          <p:nvPr/>
        </p:nvSpPr>
        <p:spPr>
          <a:xfrm>
            <a:off x="17179042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1" name="object 18581"/>
          <p:cNvSpPr/>
          <p:nvPr/>
        </p:nvSpPr>
        <p:spPr>
          <a:xfrm>
            <a:off x="17190854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2" name="object 18582"/>
          <p:cNvSpPr/>
          <p:nvPr/>
        </p:nvSpPr>
        <p:spPr>
          <a:xfrm>
            <a:off x="17202309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3" name="object 18583"/>
          <p:cNvSpPr/>
          <p:nvPr/>
        </p:nvSpPr>
        <p:spPr>
          <a:xfrm>
            <a:off x="17214121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4" name="object 18584"/>
          <p:cNvSpPr/>
          <p:nvPr/>
        </p:nvSpPr>
        <p:spPr>
          <a:xfrm>
            <a:off x="17225574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5" name="object 18585"/>
          <p:cNvSpPr/>
          <p:nvPr/>
        </p:nvSpPr>
        <p:spPr>
          <a:xfrm>
            <a:off x="17237386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6" name="object 18586"/>
          <p:cNvSpPr/>
          <p:nvPr/>
        </p:nvSpPr>
        <p:spPr>
          <a:xfrm>
            <a:off x="17249198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7" name="object 18587"/>
          <p:cNvSpPr/>
          <p:nvPr/>
        </p:nvSpPr>
        <p:spPr>
          <a:xfrm>
            <a:off x="17260651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8" name="object 18588"/>
          <p:cNvSpPr/>
          <p:nvPr/>
        </p:nvSpPr>
        <p:spPr>
          <a:xfrm>
            <a:off x="17272465" y="3075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9" name="object 18589"/>
          <p:cNvSpPr/>
          <p:nvPr/>
        </p:nvSpPr>
        <p:spPr>
          <a:xfrm>
            <a:off x="17283918" y="307550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0" name="object 18590"/>
          <p:cNvSpPr/>
          <p:nvPr/>
        </p:nvSpPr>
        <p:spPr>
          <a:xfrm>
            <a:off x="16869785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1" name="object 18591"/>
          <p:cNvSpPr/>
          <p:nvPr/>
        </p:nvSpPr>
        <p:spPr>
          <a:xfrm>
            <a:off x="16881597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2" name="object 18592"/>
          <p:cNvSpPr/>
          <p:nvPr/>
        </p:nvSpPr>
        <p:spPr>
          <a:xfrm>
            <a:off x="1689305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3" name="object 18593"/>
          <p:cNvSpPr/>
          <p:nvPr/>
        </p:nvSpPr>
        <p:spPr>
          <a:xfrm>
            <a:off x="16904864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4" name="object 18594"/>
          <p:cNvSpPr/>
          <p:nvPr/>
        </p:nvSpPr>
        <p:spPr>
          <a:xfrm>
            <a:off x="16916317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5" name="object 18595"/>
          <p:cNvSpPr/>
          <p:nvPr/>
        </p:nvSpPr>
        <p:spPr>
          <a:xfrm>
            <a:off x="16928129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6" name="object 18596"/>
          <p:cNvSpPr/>
          <p:nvPr/>
        </p:nvSpPr>
        <p:spPr>
          <a:xfrm>
            <a:off x="1693994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7" name="object 18597"/>
          <p:cNvSpPr/>
          <p:nvPr/>
        </p:nvSpPr>
        <p:spPr>
          <a:xfrm>
            <a:off x="16951394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8" name="object 18598"/>
          <p:cNvSpPr/>
          <p:nvPr/>
        </p:nvSpPr>
        <p:spPr>
          <a:xfrm>
            <a:off x="16963207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9" name="object 18599"/>
          <p:cNvSpPr/>
          <p:nvPr/>
        </p:nvSpPr>
        <p:spPr>
          <a:xfrm>
            <a:off x="16974661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0" name="object 18600"/>
          <p:cNvSpPr/>
          <p:nvPr/>
        </p:nvSpPr>
        <p:spPr>
          <a:xfrm>
            <a:off x="16986473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1" name="object 18601"/>
          <p:cNvSpPr/>
          <p:nvPr/>
        </p:nvSpPr>
        <p:spPr>
          <a:xfrm>
            <a:off x="16998284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2" name="object 18602"/>
          <p:cNvSpPr/>
          <p:nvPr/>
        </p:nvSpPr>
        <p:spPr>
          <a:xfrm>
            <a:off x="17009738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3" name="object 18603"/>
          <p:cNvSpPr/>
          <p:nvPr/>
        </p:nvSpPr>
        <p:spPr>
          <a:xfrm>
            <a:off x="1702155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4" name="object 18604"/>
          <p:cNvSpPr/>
          <p:nvPr/>
        </p:nvSpPr>
        <p:spPr>
          <a:xfrm>
            <a:off x="17033005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5" name="object 18605"/>
          <p:cNvSpPr/>
          <p:nvPr/>
        </p:nvSpPr>
        <p:spPr>
          <a:xfrm>
            <a:off x="17044816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6" name="object 18606"/>
          <p:cNvSpPr/>
          <p:nvPr/>
        </p:nvSpPr>
        <p:spPr>
          <a:xfrm>
            <a:off x="17056628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7" name="object 18607"/>
          <p:cNvSpPr/>
          <p:nvPr/>
        </p:nvSpPr>
        <p:spPr>
          <a:xfrm>
            <a:off x="17068082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8" name="object 18608"/>
          <p:cNvSpPr/>
          <p:nvPr/>
        </p:nvSpPr>
        <p:spPr>
          <a:xfrm>
            <a:off x="17079893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9" name="object 18609"/>
          <p:cNvSpPr/>
          <p:nvPr/>
        </p:nvSpPr>
        <p:spPr>
          <a:xfrm>
            <a:off x="17091349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0" name="object 18610"/>
          <p:cNvSpPr/>
          <p:nvPr/>
        </p:nvSpPr>
        <p:spPr>
          <a:xfrm>
            <a:off x="17103160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1" name="object 18611"/>
          <p:cNvSpPr/>
          <p:nvPr/>
        </p:nvSpPr>
        <p:spPr>
          <a:xfrm>
            <a:off x="17114972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2" name="object 18612"/>
          <p:cNvSpPr/>
          <p:nvPr/>
        </p:nvSpPr>
        <p:spPr>
          <a:xfrm>
            <a:off x="17126425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3" name="object 18613"/>
          <p:cNvSpPr/>
          <p:nvPr/>
        </p:nvSpPr>
        <p:spPr>
          <a:xfrm>
            <a:off x="17138237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4" name="object 18614"/>
          <p:cNvSpPr/>
          <p:nvPr/>
        </p:nvSpPr>
        <p:spPr>
          <a:xfrm>
            <a:off x="17149692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5" name="object 18615"/>
          <p:cNvSpPr/>
          <p:nvPr/>
        </p:nvSpPr>
        <p:spPr>
          <a:xfrm>
            <a:off x="17161504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6" name="object 18616"/>
          <p:cNvSpPr/>
          <p:nvPr/>
        </p:nvSpPr>
        <p:spPr>
          <a:xfrm>
            <a:off x="17173316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7" name="object 18617"/>
          <p:cNvSpPr/>
          <p:nvPr/>
        </p:nvSpPr>
        <p:spPr>
          <a:xfrm>
            <a:off x="17184769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8" name="object 18618"/>
          <p:cNvSpPr/>
          <p:nvPr/>
        </p:nvSpPr>
        <p:spPr>
          <a:xfrm>
            <a:off x="1719658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9" name="object 18619"/>
          <p:cNvSpPr/>
          <p:nvPr/>
        </p:nvSpPr>
        <p:spPr>
          <a:xfrm>
            <a:off x="17208036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0" name="object 18620"/>
          <p:cNvSpPr/>
          <p:nvPr/>
        </p:nvSpPr>
        <p:spPr>
          <a:xfrm>
            <a:off x="17219848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1" name="object 18621"/>
          <p:cNvSpPr/>
          <p:nvPr/>
        </p:nvSpPr>
        <p:spPr>
          <a:xfrm>
            <a:off x="17231659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2" name="object 18622"/>
          <p:cNvSpPr/>
          <p:nvPr/>
        </p:nvSpPr>
        <p:spPr>
          <a:xfrm>
            <a:off x="17243113" y="308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3" name="object 18623"/>
          <p:cNvSpPr/>
          <p:nvPr/>
        </p:nvSpPr>
        <p:spPr>
          <a:xfrm>
            <a:off x="17254925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4" name="object 18624"/>
          <p:cNvSpPr/>
          <p:nvPr/>
        </p:nvSpPr>
        <p:spPr>
          <a:xfrm>
            <a:off x="17266736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5" name="object 18625"/>
          <p:cNvSpPr/>
          <p:nvPr/>
        </p:nvSpPr>
        <p:spPr>
          <a:xfrm>
            <a:off x="17278191" y="308410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6" name="object 18626"/>
          <p:cNvSpPr/>
          <p:nvPr/>
        </p:nvSpPr>
        <p:spPr>
          <a:xfrm>
            <a:off x="17290003" y="30841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7" name="object 18627"/>
          <p:cNvSpPr/>
          <p:nvPr/>
        </p:nvSpPr>
        <p:spPr>
          <a:xfrm>
            <a:off x="16875512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8" name="object 18628"/>
          <p:cNvSpPr/>
          <p:nvPr/>
        </p:nvSpPr>
        <p:spPr>
          <a:xfrm>
            <a:off x="16887324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9" name="object 18629"/>
          <p:cNvSpPr/>
          <p:nvPr/>
        </p:nvSpPr>
        <p:spPr>
          <a:xfrm>
            <a:off x="16898779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0" name="object 18630"/>
          <p:cNvSpPr/>
          <p:nvPr/>
        </p:nvSpPr>
        <p:spPr>
          <a:xfrm>
            <a:off x="16910591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1" name="object 18631"/>
          <p:cNvSpPr/>
          <p:nvPr/>
        </p:nvSpPr>
        <p:spPr>
          <a:xfrm>
            <a:off x="16922402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2" name="object 18632"/>
          <p:cNvSpPr/>
          <p:nvPr/>
        </p:nvSpPr>
        <p:spPr>
          <a:xfrm>
            <a:off x="16933856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3" name="object 18633"/>
          <p:cNvSpPr/>
          <p:nvPr/>
        </p:nvSpPr>
        <p:spPr>
          <a:xfrm>
            <a:off x="16945667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4" name="object 18634"/>
          <p:cNvSpPr/>
          <p:nvPr/>
        </p:nvSpPr>
        <p:spPr>
          <a:xfrm>
            <a:off x="16957123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5" name="object 18635"/>
          <p:cNvSpPr/>
          <p:nvPr/>
        </p:nvSpPr>
        <p:spPr>
          <a:xfrm>
            <a:off x="16968934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6" name="object 18636"/>
          <p:cNvSpPr/>
          <p:nvPr/>
        </p:nvSpPr>
        <p:spPr>
          <a:xfrm>
            <a:off x="16980746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7" name="object 18637"/>
          <p:cNvSpPr/>
          <p:nvPr/>
        </p:nvSpPr>
        <p:spPr>
          <a:xfrm>
            <a:off x="16992200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8" name="object 18638"/>
          <p:cNvSpPr/>
          <p:nvPr/>
        </p:nvSpPr>
        <p:spPr>
          <a:xfrm>
            <a:off x="17004011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9" name="object 18639"/>
          <p:cNvSpPr/>
          <p:nvPr/>
        </p:nvSpPr>
        <p:spPr>
          <a:xfrm>
            <a:off x="17015823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0" name="object 18640"/>
          <p:cNvSpPr/>
          <p:nvPr/>
        </p:nvSpPr>
        <p:spPr>
          <a:xfrm>
            <a:off x="17027278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1" name="object 18641"/>
          <p:cNvSpPr/>
          <p:nvPr/>
        </p:nvSpPr>
        <p:spPr>
          <a:xfrm>
            <a:off x="17039090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2" name="object 18642"/>
          <p:cNvSpPr/>
          <p:nvPr/>
        </p:nvSpPr>
        <p:spPr>
          <a:xfrm>
            <a:off x="17050543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3" name="object 18643"/>
          <p:cNvSpPr/>
          <p:nvPr/>
        </p:nvSpPr>
        <p:spPr>
          <a:xfrm>
            <a:off x="17062355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4" name="object 18644"/>
          <p:cNvSpPr/>
          <p:nvPr/>
        </p:nvSpPr>
        <p:spPr>
          <a:xfrm>
            <a:off x="17074167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5" name="object 18645"/>
          <p:cNvSpPr/>
          <p:nvPr/>
        </p:nvSpPr>
        <p:spPr>
          <a:xfrm>
            <a:off x="17085622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6" name="object 18646"/>
          <p:cNvSpPr/>
          <p:nvPr/>
        </p:nvSpPr>
        <p:spPr>
          <a:xfrm>
            <a:off x="17097433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7" name="object 18647"/>
          <p:cNvSpPr/>
          <p:nvPr/>
        </p:nvSpPr>
        <p:spPr>
          <a:xfrm>
            <a:off x="17108887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8" name="object 18648"/>
          <p:cNvSpPr/>
          <p:nvPr/>
        </p:nvSpPr>
        <p:spPr>
          <a:xfrm>
            <a:off x="17120699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9" name="object 18649"/>
          <p:cNvSpPr/>
          <p:nvPr/>
        </p:nvSpPr>
        <p:spPr>
          <a:xfrm>
            <a:off x="17132510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0" name="object 18650"/>
          <p:cNvSpPr/>
          <p:nvPr/>
        </p:nvSpPr>
        <p:spPr>
          <a:xfrm>
            <a:off x="17143965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1" name="object 18651"/>
          <p:cNvSpPr/>
          <p:nvPr/>
        </p:nvSpPr>
        <p:spPr>
          <a:xfrm>
            <a:off x="17155777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2" name="object 18652"/>
          <p:cNvSpPr/>
          <p:nvPr/>
        </p:nvSpPr>
        <p:spPr>
          <a:xfrm>
            <a:off x="17167231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3" name="object 18653"/>
          <p:cNvSpPr/>
          <p:nvPr/>
        </p:nvSpPr>
        <p:spPr>
          <a:xfrm>
            <a:off x="17179042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4" name="object 18654"/>
          <p:cNvSpPr/>
          <p:nvPr/>
        </p:nvSpPr>
        <p:spPr>
          <a:xfrm>
            <a:off x="17190854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5" name="object 18655"/>
          <p:cNvSpPr/>
          <p:nvPr/>
        </p:nvSpPr>
        <p:spPr>
          <a:xfrm>
            <a:off x="17202309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6" name="object 18656"/>
          <p:cNvSpPr/>
          <p:nvPr/>
        </p:nvSpPr>
        <p:spPr>
          <a:xfrm>
            <a:off x="17214121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7" name="object 18657"/>
          <p:cNvSpPr/>
          <p:nvPr/>
        </p:nvSpPr>
        <p:spPr>
          <a:xfrm>
            <a:off x="17225574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8" name="object 18658"/>
          <p:cNvSpPr/>
          <p:nvPr/>
        </p:nvSpPr>
        <p:spPr>
          <a:xfrm>
            <a:off x="17237386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9" name="object 18659"/>
          <p:cNvSpPr/>
          <p:nvPr/>
        </p:nvSpPr>
        <p:spPr>
          <a:xfrm>
            <a:off x="17249198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0" name="object 18660"/>
          <p:cNvSpPr/>
          <p:nvPr/>
        </p:nvSpPr>
        <p:spPr>
          <a:xfrm>
            <a:off x="17260651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1" name="object 18661"/>
          <p:cNvSpPr/>
          <p:nvPr/>
        </p:nvSpPr>
        <p:spPr>
          <a:xfrm>
            <a:off x="17272465" y="3092690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2" name="object 18662"/>
          <p:cNvSpPr/>
          <p:nvPr/>
        </p:nvSpPr>
        <p:spPr>
          <a:xfrm>
            <a:off x="17283918" y="309269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3" name="object 18663"/>
          <p:cNvSpPr/>
          <p:nvPr/>
        </p:nvSpPr>
        <p:spPr>
          <a:xfrm>
            <a:off x="16869785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4" name="object 18664"/>
          <p:cNvSpPr/>
          <p:nvPr/>
        </p:nvSpPr>
        <p:spPr>
          <a:xfrm>
            <a:off x="16881597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5" name="object 18665"/>
          <p:cNvSpPr/>
          <p:nvPr/>
        </p:nvSpPr>
        <p:spPr>
          <a:xfrm>
            <a:off x="1689305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6" name="object 18666"/>
          <p:cNvSpPr/>
          <p:nvPr/>
        </p:nvSpPr>
        <p:spPr>
          <a:xfrm>
            <a:off x="16904864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7" name="object 18667"/>
          <p:cNvSpPr/>
          <p:nvPr/>
        </p:nvSpPr>
        <p:spPr>
          <a:xfrm>
            <a:off x="16916317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8" name="object 18668"/>
          <p:cNvSpPr/>
          <p:nvPr/>
        </p:nvSpPr>
        <p:spPr>
          <a:xfrm>
            <a:off x="16928129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9" name="object 18669"/>
          <p:cNvSpPr/>
          <p:nvPr/>
        </p:nvSpPr>
        <p:spPr>
          <a:xfrm>
            <a:off x="1693994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0" name="object 18670"/>
          <p:cNvSpPr/>
          <p:nvPr/>
        </p:nvSpPr>
        <p:spPr>
          <a:xfrm>
            <a:off x="16951394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1" name="object 18671"/>
          <p:cNvSpPr/>
          <p:nvPr/>
        </p:nvSpPr>
        <p:spPr>
          <a:xfrm>
            <a:off x="16963207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2" name="object 18672"/>
          <p:cNvSpPr/>
          <p:nvPr/>
        </p:nvSpPr>
        <p:spPr>
          <a:xfrm>
            <a:off x="16974661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3" name="object 18673"/>
          <p:cNvSpPr/>
          <p:nvPr/>
        </p:nvSpPr>
        <p:spPr>
          <a:xfrm>
            <a:off x="16986473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4" name="object 18674"/>
          <p:cNvSpPr/>
          <p:nvPr/>
        </p:nvSpPr>
        <p:spPr>
          <a:xfrm>
            <a:off x="16998284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5" name="object 18675"/>
          <p:cNvSpPr/>
          <p:nvPr/>
        </p:nvSpPr>
        <p:spPr>
          <a:xfrm>
            <a:off x="17009738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6" name="object 18676"/>
          <p:cNvSpPr/>
          <p:nvPr/>
        </p:nvSpPr>
        <p:spPr>
          <a:xfrm>
            <a:off x="1702155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7" name="object 18677"/>
          <p:cNvSpPr/>
          <p:nvPr/>
        </p:nvSpPr>
        <p:spPr>
          <a:xfrm>
            <a:off x="17033005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8" name="object 18678"/>
          <p:cNvSpPr/>
          <p:nvPr/>
        </p:nvSpPr>
        <p:spPr>
          <a:xfrm>
            <a:off x="17044816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9" name="object 18679"/>
          <p:cNvSpPr/>
          <p:nvPr/>
        </p:nvSpPr>
        <p:spPr>
          <a:xfrm>
            <a:off x="17056628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0" name="object 18680"/>
          <p:cNvSpPr/>
          <p:nvPr/>
        </p:nvSpPr>
        <p:spPr>
          <a:xfrm>
            <a:off x="17068082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1" name="object 18681"/>
          <p:cNvSpPr/>
          <p:nvPr/>
        </p:nvSpPr>
        <p:spPr>
          <a:xfrm>
            <a:off x="17079893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2" name="object 18682"/>
          <p:cNvSpPr/>
          <p:nvPr/>
        </p:nvSpPr>
        <p:spPr>
          <a:xfrm>
            <a:off x="17091349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3" name="object 18683"/>
          <p:cNvSpPr/>
          <p:nvPr/>
        </p:nvSpPr>
        <p:spPr>
          <a:xfrm>
            <a:off x="17103160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4" name="object 18684"/>
          <p:cNvSpPr/>
          <p:nvPr/>
        </p:nvSpPr>
        <p:spPr>
          <a:xfrm>
            <a:off x="17114972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5" name="object 18685"/>
          <p:cNvSpPr/>
          <p:nvPr/>
        </p:nvSpPr>
        <p:spPr>
          <a:xfrm>
            <a:off x="17126425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6" name="object 18686"/>
          <p:cNvSpPr/>
          <p:nvPr/>
        </p:nvSpPr>
        <p:spPr>
          <a:xfrm>
            <a:off x="17138237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7" name="object 18687"/>
          <p:cNvSpPr/>
          <p:nvPr/>
        </p:nvSpPr>
        <p:spPr>
          <a:xfrm>
            <a:off x="17149692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8" name="object 18688"/>
          <p:cNvSpPr/>
          <p:nvPr/>
        </p:nvSpPr>
        <p:spPr>
          <a:xfrm>
            <a:off x="17161504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9" name="object 18689"/>
          <p:cNvSpPr/>
          <p:nvPr/>
        </p:nvSpPr>
        <p:spPr>
          <a:xfrm>
            <a:off x="17173316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0" name="object 18690"/>
          <p:cNvSpPr/>
          <p:nvPr/>
        </p:nvSpPr>
        <p:spPr>
          <a:xfrm>
            <a:off x="17184769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1" name="object 18691"/>
          <p:cNvSpPr/>
          <p:nvPr/>
        </p:nvSpPr>
        <p:spPr>
          <a:xfrm>
            <a:off x="1719658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2" name="object 18692"/>
          <p:cNvSpPr/>
          <p:nvPr/>
        </p:nvSpPr>
        <p:spPr>
          <a:xfrm>
            <a:off x="17208036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3" name="object 18693"/>
          <p:cNvSpPr/>
          <p:nvPr/>
        </p:nvSpPr>
        <p:spPr>
          <a:xfrm>
            <a:off x="17219848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4" name="object 18694"/>
          <p:cNvSpPr/>
          <p:nvPr/>
        </p:nvSpPr>
        <p:spPr>
          <a:xfrm>
            <a:off x="17231659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5" name="object 18695"/>
          <p:cNvSpPr/>
          <p:nvPr/>
        </p:nvSpPr>
        <p:spPr>
          <a:xfrm>
            <a:off x="17243113" y="31016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6" name="object 18696"/>
          <p:cNvSpPr/>
          <p:nvPr/>
        </p:nvSpPr>
        <p:spPr>
          <a:xfrm>
            <a:off x="17254925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7" name="object 18697"/>
          <p:cNvSpPr/>
          <p:nvPr/>
        </p:nvSpPr>
        <p:spPr>
          <a:xfrm>
            <a:off x="17266736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8" name="object 18698"/>
          <p:cNvSpPr/>
          <p:nvPr/>
        </p:nvSpPr>
        <p:spPr>
          <a:xfrm>
            <a:off x="17278191" y="310163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9" name="object 18699"/>
          <p:cNvSpPr/>
          <p:nvPr/>
        </p:nvSpPr>
        <p:spPr>
          <a:xfrm>
            <a:off x="17290003" y="31016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0" name="object 18700"/>
          <p:cNvSpPr/>
          <p:nvPr/>
        </p:nvSpPr>
        <p:spPr>
          <a:xfrm>
            <a:off x="16875512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1" name="object 18701"/>
          <p:cNvSpPr/>
          <p:nvPr/>
        </p:nvSpPr>
        <p:spPr>
          <a:xfrm>
            <a:off x="16887324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2" name="object 18702"/>
          <p:cNvSpPr/>
          <p:nvPr/>
        </p:nvSpPr>
        <p:spPr>
          <a:xfrm>
            <a:off x="16898779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3" name="object 18703"/>
          <p:cNvSpPr/>
          <p:nvPr/>
        </p:nvSpPr>
        <p:spPr>
          <a:xfrm>
            <a:off x="16910591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4" name="object 18704"/>
          <p:cNvSpPr/>
          <p:nvPr/>
        </p:nvSpPr>
        <p:spPr>
          <a:xfrm>
            <a:off x="16922402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5" name="object 18705"/>
          <p:cNvSpPr/>
          <p:nvPr/>
        </p:nvSpPr>
        <p:spPr>
          <a:xfrm>
            <a:off x="16933856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6" name="object 18706"/>
          <p:cNvSpPr/>
          <p:nvPr/>
        </p:nvSpPr>
        <p:spPr>
          <a:xfrm>
            <a:off x="16945667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7" name="object 18707"/>
          <p:cNvSpPr/>
          <p:nvPr/>
        </p:nvSpPr>
        <p:spPr>
          <a:xfrm>
            <a:off x="16957123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8" name="object 18708"/>
          <p:cNvSpPr/>
          <p:nvPr/>
        </p:nvSpPr>
        <p:spPr>
          <a:xfrm>
            <a:off x="16968934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9" name="object 18709"/>
          <p:cNvSpPr/>
          <p:nvPr/>
        </p:nvSpPr>
        <p:spPr>
          <a:xfrm>
            <a:off x="16980746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0" name="object 18710"/>
          <p:cNvSpPr/>
          <p:nvPr/>
        </p:nvSpPr>
        <p:spPr>
          <a:xfrm>
            <a:off x="16992200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1" name="object 18711"/>
          <p:cNvSpPr/>
          <p:nvPr/>
        </p:nvSpPr>
        <p:spPr>
          <a:xfrm>
            <a:off x="17004011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2" name="object 18712"/>
          <p:cNvSpPr/>
          <p:nvPr/>
        </p:nvSpPr>
        <p:spPr>
          <a:xfrm>
            <a:off x="17015823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3" name="object 18713"/>
          <p:cNvSpPr/>
          <p:nvPr/>
        </p:nvSpPr>
        <p:spPr>
          <a:xfrm>
            <a:off x="17027278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4" name="object 18714"/>
          <p:cNvSpPr/>
          <p:nvPr/>
        </p:nvSpPr>
        <p:spPr>
          <a:xfrm>
            <a:off x="17039090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5" name="object 18715"/>
          <p:cNvSpPr/>
          <p:nvPr/>
        </p:nvSpPr>
        <p:spPr>
          <a:xfrm>
            <a:off x="17050543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6" name="object 18716"/>
          <p:cNvSpPr/>
          <p:nvPr/>
        </p:nvSpPr>
        <p:spPr>
          <a:xfrm>
            <a:off x="17062355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7" name="object 18717"/>
          <p:cNvSpPr/>
          <p:nvPr/>
        </p:nvSpPr>
        <p:spPr>
          <a:xfrm>
            <a:off x="17074167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8" name="object 18718"/>
          <p:cNvSpPr/>
          <p:nvPr/>
        </p:nvSpPr>
        <p:spPr>
          <a:xfrm>
            <a:off x="17085622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9" name="object 18719"/>
          <p:cNvSpPr/>
          <p:nvPr/>
        </p:nvSpPr>
        <p:spPr>
          <a:xfrm>
            <a:off x="17097433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0" name="object 18720"/>
          <p:cNvSpPr/>
          <p:nvPr/>
        </p:nvSpPr>
        <p:spPr>
          <a:xfrm>
            <a:off x="17108887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1" name="object 18721"/>
          <p:cNvSpPr/>
          <p:nvPr/>
        </p:nvSpPr>
        <p:spPr>
          <a:xfrm>
            <a:off x="17120699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2" name="object 18722"/>
          <p:cNvSpPr/>
          <p:nvPr/>
        </p:nvSpPr>
        <p:spPr>
          <a:xfrm>
            <a:off x="17132510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3" name="object 18723"/>
          <p:cNvSpPr/>
          <p:nvPr/>
        </p:nvSpPr>
        <p:spPr>
          <a:xfrm>
            <a:off x="17143965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4" name="object 18724"/>
          <p:cNvSpPr/>
          <p:nvPr/>
        </p:nvSpPr>
        <p:spPr>
          <a:xfrm>
            <a:off x="17155777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5" name="object 18725"/>
          <p:cNvSpPr/>
          <p:nvPr/>
        </p:nvSpPr>
        <p:spPr>
          <a:xfrm>
            <a:off x="17167231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6" name="object 18726"/>
          <p:cNvSpPr/>
          <p:nvPr/>
        </p:nvSpPr>
        <p:spPr>
          <a:xfrm>
            <a:off x="17179042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7" name="object 18727"/>
          <p:cNvSpPr/>
          <p:nvPr/>
        </p:nvSpPr>
        <p:spPr>
          <a:xfrm>
            <a:off x="17190854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8" name="object 18728"/>
          <p:cNvSpPr/>
          <p:nvPr/>
        </p:nvSpPr>
        <p:spPr>
          <a:xfrm>
            <a:off x="17202309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9" name="object 18729"/>
          <p:cNvSpPr/>
          <p:nvPr/>
        </p:nvSpPr>
        <p:spPr>
          <a:xfrm>
            <a:off x="17214121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0" name="object 18730"/>
          <p:cNvSpPr/>
          <p:nvPr/>
        </p:nvSpPr>
        <p:spPr>
          <a:xfrm>
            <a:off x="17225574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1" name="object 18731"/>
          <p:cNvSpPr/>
          <p:nvPr/>
        </p:nvSpPr>
        <p:spPr>
          <a:xfrm>
            <a:off x="17237386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2" name="object 18732"/>
          <p:cNvSpPr/>
          <p:nvPr/>
        </p:nvSpPr>
        <p:spPr>
          <a:xfrm>
            <a:off x="17249198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3" name="object 18733"/>
          <p:cNvSpPr/>
          <p:nvPr/>
        </p:nvSpPr>
        <p:spPr>
          <a:xfrm>
            <a:off x="17260651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4" name="object 18734"/>
          <p:cNvSpPr/>
          <p:nvPr/>
        </p:nvSpPr>
        <p:spPr>
          <a:xfrm>
            <a:off x="17272465" y="311022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5" name="object 18735"/>
          <p:cNvSpPr/>
          <p:nvPr/>
        </p:nvSpPr>
        <p:spPr>
          <a:xfrm>
            <a:off x="17283918" y="31102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6" name="object 18736"/>
          <p:cNvSpPr/>
          <p:nvPr/>
        </p:nvSpPr>
        <p:spPr>
          <a:xfrm>
            <a:off x="16869785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7" name="object 18737"/>
          <p:cNvSpPr/>
          <p:nvPr/>
        </p:nvSpPr>
        <p:spPr>
          <a:xfrm>
            <a:off x="16881597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8" name="object 18738"/>
          <p:cNvSpPr/>
          <p:nvPr/>
        </p:nvSpPr>
        <p:spPr>
          <a:xfrm>
            <a:off x="1689305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9" name="object 18739"/>
          <p:cNvSpPr/>
          <p:nvPr/>
        </p:nvSpPr>
        <p:spPr>
          <a:xfrm>
            <a:off x="16904864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0" name="object 18740"/>
          <p:cNvSpPr/>
          <p:nvPr/>
        </p:nvSpPr>
        <p:spPr>
          <a:xfrm>
            <a:off x="16916317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1" name="object 18741"/>
          <p:cNvSpPr/>
          <p:nvPr/>
        </p:nvSpPr>
        <p:spPr>
          <a:xfrm>
            <a:off x="16928129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2" name="object 18742"/>
          <p:cNvSpPr/>
          <p:nvPr/>
        </p:nvSpPr>
        <p:spPr>
          <a:xfrm>
            <a:off x="1693994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3" name="object 18743"/>
          <p:cNvSpPr/>
          <p:nvPr/>
        </p:nvSpPr>
        <p:spPr>
          <a:xfrm>
            <a:off x="16951394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4" name="object 18744"/>
          <p:cNvSpPr/>
          <p:nvPr/>
        </p:nvSpPr>
        <p:spPr>
          <a:xfrm>
            <a:off x="16963207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5" name="object 18745"/>
          <p:cNvSpPr/>
          <p:nvPr/>
        </p:nvSpPr>
        <p:spPr>
          <a:xfrm>
            <a:off x="16974661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6" name="object 18746"/>
          <p:cNvSpPr/>
          <p:nvPr/>
        </p:nvSpPr>
        <p:spPr>
          <a:xfrm>
            <a:off x="16986473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7" name="object 18747"/>
          <p:cNvSpPr/>
          <p:nvPr/>
        </p:nvSpPr>
        <p:spPr>
          <a:xfrm>
            <a:off x="16998284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8" name="object 18748"/>
          <p:cNvSpPr/>
          <p:nvPr/>
        </p:nvSpPr>
        <p:spPr>
          <a:xfrm>
            <a:off x="17009738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9" name="object 18749"/>
          <p:cNvSpPr/>
          <p:nvPr/>
        </p:nvSpPr>
        <p:spPr>
          <a:xfrm>
            <a:off x="1702155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0" name="object 18750"/>
          <p:cNvSpPr/>
          <p:nvPr/>
        </p:nvSpPr>
        <p:spPr>
          <a:xfrm>
            <a:off x="17033005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1" name="object 18751"/>
          <p:cNvSpPr/>
          <p:nvPr/>
        </p:nvSpPr>
        <p:spPr>
          <a:xfrm>
            <a:off x="17044816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2" name="object 18752"/>
          <p:cNvSpPr/>
          <p:nvPr/>
        </p:nvSpPr>
        <p:spPr>
          <a:xfrm>
            <a:off x="17056628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3" name="object 18753"/>
          <p:cNvSpPr/>
          <p:nvPr/>
        </p:nvSpPr>
        <p:spPr>
          <a:xfrm>
            <a:off x="17068082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4" name="object 18754"/>
          <p:cNvSpPr/>
          <p:nvPr/>
        </p:nvSpPr>
        <p:spPr>
          <a:xfrm>
            <a:off x="17079893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5" name="object 18755"/>
          <p:cNvSpPr/>
          <p:nvPr/>
        </p:nvSpPr>
        <p:spPr>
          <a:xfrm>
            <a:off x="17091349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6" name="object 18756"/>
          <p:cNvSpPr/>
          <p:nvPr/>
        </p:nvSpPr>
        <p:spPr>
          <a:xfrm>
            <a:off x="17103160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7" name="object 18757"/>
          <p:cNvSpPr/>
          <p:nvPr/>
        </p:nvSpPr>
        <p:spPr>
          <a:xfrm>
            <a:off x="17114972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8" name="object 18758"/>
          <p:cNvSpPr/>
          <p:nvPr/>
        </p:nvSpPr>
        <p:spPr>
          <a:xfrm>
            <a:off x="17126425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9" name="object 18759"/>
          <p:cNvSpPr/>
          <p:nvPr/>
        </p:nvSpPr>
        <p:spPr>
          <a:xfrm>
            <a:off x="17138237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0" name="object 18760"/>
          <p:cNvSpPr/>
          <p:nvPr/>
        </p:nvSpPr>
        <p:spPr>
          <a:xfrm>
            <a:off x="17149692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1" name="object 18761"/>
          <p:cNvSpPr/>
          <p:nvPr/>
        </p:nvSpPr>
        <p:spPr>
          <a:xfrm>
            <a:off x="17161504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2" name="object 18762"/>
          <p:cNvSpPr/>
          <p:nvPr/>
        </p:nvSpPr>
        <p:spPr>
          <a:xfrm>
            <a:off x="17173316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3" name="object 18763"/>
          <p:cNvSpPr/>
          <p:nvPr/>
        </p:nvSpPr>
        <p:spPr>
          <a:xfrm>
            <a:off x="17184769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4" name="object 18764"/>
          <p:cNvSpPr/>
          <p:nvPr/>
        </p:nvSpPr>
        <p:spPr>
          <a:xfrm>
            <a:off x="1719658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5" name="object 18765"/>
          <p:cNvSpPr/>
          <p:nvPr/>
        </p:nvSpPr>
        <p:spPr>
          <a:xfrm>
            <a:off x="17208036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6" name="object 18766"/>
          <p:cNvSpPr/>
          <p:nvPr/>
        </p:nvSpPr>
        <p:spPr>
          <a:xfrm>
            <a:off x="17219848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7" name="object 18767"/>
          <p:cNvSpPr/>
          <p:nvPr/>
        </p:nvSpPr>
        <p:spPr>
          <a:xfrm>
            <a:off x="17231659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8" name="object 18768"/>
          <p:cNvSpPr/>
          <p:nvPr/>
        </p:nvSpPr>
        <p:spPr>
          <a:xfrm>
            <a:off x="17243113" y="311917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9" name="object 18769"/>
          <p:cNvSpPr/>
          <p:nvPr/>
        </p:nvSpPr>
        <p:spPr>
          <a:xfrm>
            <a:off x="17254925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0" name="object 18770"/>
          <p:cNvSpPr/>
          <p:nvPr/>
        </p:nvSpPr>
        <p:spPr>
          <a:xfrm>
            <a:off x="17266736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1" name="object 18771"/>
          <p:cNvSpPr/>
          <p:nvPr/>
        </p:nvSpPr>
        <p:spPr>
          <a:xfrm>
            <a:off x="17278191" y="311917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2" name="object 18772"/>
          <p:cNvSpPr/>
          <p:nvPr/>
        </p:nvSpPr>
        <p:spPr>
          <a:xfrm>
            <a:off x="17290003" y="311917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6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3" name="object 18773"/>
          <p:cNvSpPr/>
          <p:nvPr/>
        </p:nvSpPr>
        <p:spPr>
          <a:xfrm>
            <a:off x="16875512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4" name="object 18774"/>
          <p:cNvSpPr/>
          <p:nvPr/>
        </p:nvSpPr>
        <p:spPr>
          <a:xfrm>
            <a:off x="16887324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5" name="object 18775"/>
          <p:cNvSpPr/>
          <p:nvPr/>
        </p:nvSpPr>
        <p:spPr>
          <a:xfrm>
            <a:off x="16898779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6" name="object 18776"/>
          <p:cNvSpPr/>
          <p:nvPr/>
        </p:nvSpPr>
        <p:spPr>
          <a:xfrm>
            <a:off x="16910591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7" name="object 18777"/>
          <p:cNvSpPr/>
          <p:nvPr/>
        </p:nvSpPr>
        <p:spPr>
          <a:xfrm>
            <a:off x="16922402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8" name="object 18778"/>
          <p:cNvSpPr/>
          <p:nvPr/>
        </p:nvSpPr>
        <p:spPr>
          <a:xfrm>
            <a:off x="16933856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9" name="object 18779"/>
          <p:cNvSpPr/>
          <p:nvPr/>
        </p:nvSpPr>
        <p:spPr>
          <a:xfrm>
            <a:off x="16945667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0" name="object 18780"/>
          <p:cNvSpPr/>
          <p:nvPr/>
        </p:nvSpPr>
        <p:spPr>
          <a:xfrm>
            <a:off x="16957123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1" name="object 18781"/>
          <p:cNvSpPr/>
          <p:nvPr/>
        </p:nvSpPr>
        <p:spPr>
          <a:xfrm>
            <a:off x="16968934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2" name="object 18782"/>
          <p:cNvSpPr/>
          <p:nvPr/>
        </p:nvSpPr>
        <p:spPr>
          <a:xfrm>
            <a:off x="16980746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3" name="object 18783"/>
          <p:cNvSpPr/>
          <p:nvPr/>
        </p:nvSpPr>
        <p:spPr>
          <a:xfrm>
            <a:off x="16992200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4" name="object 18784"/>
          <p:cNvSpPr/>
          <p:nvPr/>
        </p:nvSpPr>
        <p:spPr>
          <a:xfrm>
            <a:off x="17004011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5" name="object 18785"/>
          <p:cNvSpPr/>
          <p:nvPr/>
        </p:nvSpPr>
        <p:spPr>
          <a:xfrm>
            <a:off x="17015823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6" name="object 18786"/>
          <p:cNvSpPr/>
          <p:nvPr/>
        </p:nvSpPr>
        <p:spPr>
          <a:xfrm>
            <a:off x="17027278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7" name="object 18787"/>
          <p:cNvSpPr/>
          <p:nvPr/>
        </p:nvSpPr>
        <p:spPr>
          <a:xfrm>
            <a:off x="17039090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8" name="object 18788"/>
          <p:cNvSpPr/>
          <p:nvPr/>
        </p:nvSpPr>
        <p:spPr>
          <a:xfrm>
            <a:off x="17050543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9" name="object 18789"/>
          <p:cNvSpPr/>
          <p:nvPr/>
        </p:nvSpPr>
        <p:spPr>
          <a:xfrm>
            <a:off x="17062355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0" name="object 18790"/>
          <p:cNvSpPr/>
          <p:nvPr/>
        </p:nvSpPr>
        <p:spPr>
          <a:xfrm>
            <a:off x="17074167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1" name="object 18791"/>
          <p:cNvSpPr/>
          <p:nvPr/>
        </p:nvSpPr>
        <p:spPr>
          <a:xfrm>
            <a:off x="17085622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2" name="object 18792"/>
          <p:cNvSpPr/>
          <p:nvPr/>
        </p:nvSpPr>
        <p:spPr>
          <a:xfrm>
            <a:off x="17097433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3" name="object 18793"/>
          <p:cNvSpPr/>
          <p:nvPr/>
        </p:nvSpPr>
        <p:spPr>
          <a:xfrm>
            <a:off x="17108887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4" name="object 18794"/>
          <p:cNvSpPr/>
          <p:nvPr/>
        </p:nvSpPr>
        <p:spPr>
          <a:xfrm>
            <a:off x="17120699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5" name="object 18795"/>
          <p:cNvSpPr/>
          <p:nvPr/>
        </p:nvSpPr>
        <p:spPr>
          <a:xfrm>
            <a:off x="17132510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6" name="object 18796"/>
          <p:cNvSpPr/>
          <p:nvPr/>
        </p:nvSpPr>
        <p:spPr>
          <a:xfrm>
            <a:off x="17143965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7" name="object 18797"/>
          <p:cNvSpPr/>
          <p:nvPr/>
        </p:nvSpPr>
        <p:spPr>
          <a:xfrm>
            <a:off x="17155777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8" name="object 18798"/>
          <p:cNvSpPr/>
          <p:nvPr/>
        </p:nvSpPr>
        <p:spPr>
          <a:xfrm>
            <a:off x="17167231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9" name="object 18799"/>
          <p:cNvSpPr/>
          <p:nvPr/>
        </p:nvSpPr>
        <p:spPr>
          <a:xfrm>
            <a:off x="17179042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0" name="object 18800"/>
          <p:cNvSpPr/>
          <p:nvPr/>
        </p:nvSpPr>
        <p:spPr>
          <a:xfrm>
            <a:off x="17190854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1" name="object 18801"/>
          <p:cNvSpPr/>
          <p:nvPr/>
        </p:nvSpPr>
        <p:spPr>
          <a:xfrm>
            <a:off x="17202309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2" name="object 18802"/>
          <p:cNvSpPr/>
          <p:nvPr/>
        </p:nvSpPr>
        <p:spPr>
          <a:xfrm>
            <a:off x="17214121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3" name="object 18803"/>
          <p:cNvSpPr/>
          <p:nvPr/>
        </p:nvSpPr>
        <p:spPr>
          <a:xfrm>
            <a:off x="17225574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4" name="object 18804"/>
          <p:cNvSpPr/>
          <p:nvPr/>
        </p:nvSpPr>
        <p:spPr>
          <a:xfrm>
            <a:off x="17237386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5" name="object 18805"/>
          <p:cNvSpPr/>
          <p:nvPr/>
        </p:nvSpPr>
        <p:spPr>
          <a:xfrm>
            <a:off x="17249198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6" name="object 18806"/>
          <p:cNvSpPr/>
          <p:nvPr/>
        </p:nvSpPr>
        <p:spPr>
          <a:xfrm>
            <a:off x="17260651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7" name="object 18807"/>
          <p:cNvSpPr/>
          <p:nvPr/>
        </p:nvSpPr>
        <p:spPr>
          <a:xfrm>
            <a:off x="17272465" y="3127768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726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8" name="object 18808"/>
          <p:cNvSpPr/>
          <p:nvPr/>
        </p:nvSpPr>
        <p:spPr>
          <a:xfrm>
            <a:off x="17283918" y="31277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9" name="object 18809"/>
          <p:cNvSpPr/>
          <p:nvPr/>
        </p:nvSpPr>
        <p:spPr>
          <a:xfrm>
            <a:off x="1687551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0" name="object 18810"/>
          <p:cNvSpPr/>
          <p:nvPr/>
        </p:nvSpPr>
        <p:spPr>
          <a:xfrm>
            <a:off x="1688159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1" name="object 18811"/>
          <p:cNvSpPr/>
          <p:nvPr/>
        </p:nvSpPr>
        <p:spPr>
          <a:xfrm>
            <a:off x="1688732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2" name="object 18812"/>
          <p:cNvSpPr/>
          <p:nvPr/>
        </p:nvSpPr>
        <p:spPr>
          <a:xfrm>
            <a:off x="1689305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3" name="object 18813"/>
          <p:cNvSpPr/>
          <p:nvPr/>
        </p:nvSpPr>
        <p:spPr>
          <a:xfrm>
            <a:off x="1689877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4" name="object 18814"/>
          <p:cNvSpPr/>
          <p:nvPr/>
        </p:nvSpPr>
        <p:spPr>
          <a:xfrm>
            <a:off x="1690486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5" name="object 18815"/>
          <p:cNvSpPr/>
          <p:nvPr/>
        </p:nvSpPr>
        <p:spPr>
          <a:xfrm>
            <a:off x="1691059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6" name="object 18816"/>
          <p:cNvSpPr/>
          <p:nvPr/>
        </p:nvSpPr>
        <p:spPr>
          <a:xfrm>
            <a:off x="1691631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7" name="object 18817"/>
          <p:cNvSpPr/>
          <p:nvPr/>
        </p:nvSpPr>
        <p:spPr>
          <a:xfrm>
            <a:off x="1692240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8" name="object 18818"/>
          <p:cNvSpPr/>
          <p:nvPr/>
        </p:nvSpPr>
        <p:spPr>
          <a:xfrm>
            <a:off x="1692812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9" name="object 18819"/>
          <p:cNvSpPr/>
          <p:nvPr/>
        </p:nvSpPr>
        <p:spPr>
          <a:xfrm>
            <a:off x="1693385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0" name="object 18820"/>
          <p:cNvSpPr/>
          <p:nvPr/>
        </p:nvSpPr>
        <p:spPr>
          <a:xfrm>
            <a:off x="1693994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1" name="object 18821"/>
          <p:cNvSpPr/>
          <p:nvPr/>
        </p:nvSpPr>
        <p:spPr>
          <a:xfrm>
            <a:off x="1694566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2" name="object 18822"/>
          <p:cNvSpPr/>
          <p:nvPr/>
        </p:nvSpPr>
        <p:spPr>
          <a:xfrm>
            <a:off x="1695139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3" name="object 18823"/>
          <p:cNvSpPr/>
          <p:nvPr/>
        </p:nvSpPr>
        <p:spPr>
          <a:xfrm>
            <a:off x="1695712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4" name="object 18824"/>
          <p:cNvSpPr/>
          <p:nvPr/>
        </p:nvSpPr>
        <p:spPr>
          <a:xfrm>
            <a:off x="1696320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5" name="object 18825"/>
          <p:cNvSpPr/>
          <p:nvPr/>
        </p:nvSpPr>
        <p:spPr>
          <a:xfrm>
            <a:off x="1696893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6" name="object 18826"/>
          <p:cNvSpPr/>
          <p:nvPr/>
        </p:nvSpPr>
        <p:spPr>
          <a:xfrm>
            <a:off x="1697466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7" name="object 18827"/>
          <p:cNvSpPr/>
          <p:nvPr/>
        </p:nvSpPr>
        <p:spPr>
          <a:xfrm>
            <a:off x="1698074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8" name="object 18828"/>
          <p:cNvSpPr/>
          <p:nvPr/>
        </p:nvSpPr>
        <p:spPr>
          <a:xfrm>
            <a:off x="1698647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9" name="object 18829"/>
          <p:cNvSpPr/>
          <p:nvPr/>
        </p:nvSpPr>
        <p:spPr>
          <a:xfrm>
            <a:off x="16992200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0" name="object 18830"/>
          <p:cNvSpPr/>
          <p:nvPr/>
        </p:nvSpPr>
        <p:spPr>
          <a:xfrm>
            <a:off x="1699828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1" name="object 18831"/>
          <p:cNvSpPr/>
          <p:nvPr/>
        </p:nvSpPr>
        <p:spPr>
          <a:xfrm>
            <a:off x="1700401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2" name="object 18832"/>
          <p:cNvSpPr/>
          <p:nvPr/>
        </p:nvSpPr>
        <p:spPr>
          <a:xfrm>
            <a:off x="1700973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3" name="object 18833"/>
          <p:cNvSpPr/>
          <p:nvPr/>
        </p:nvSpPr>
        <p:spPr>
          <a:xfrm>
            <a:off x="1701582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4" name="object 18834"/>
          <p:cNvSpPr/>
          <p:nvPr/>
        </p:nvSpPr>
        <p:spPr>
          <a:xfrm>
            <a:off x="1702155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5" name="object 18835"/>
          <p:cNvSpPr/>
          <p:nvPr/>
        </p:nvSpPr>
        <p:spPr>
          <a:xfrm>
            <a:off x="1702727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6" name="object 18836"/>
          <p:cNvSpPr/>
          <p:nvPr/>
        </p:nvSpPr>
        <p:spPr>
          <a:xfrm>
            <a:off x="1703300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7" name="object 18837"/>
          <p:cNvSpPr/>
          <p:nvPr/>
        </p:nvSpPr>
        <p:spPr>
          <a:xfrm>
            <a:off x="17039090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8" name="object 18838"/>
          <p:cNvSpPr/>
          <p:nvPr/>
        </p:nvSpPr>
        <p:spPr>
          <a:xfrm>
            <a:off x="1704481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9" name="object 18839"/>
          <p:cNvSpPr/>
          <p:nvPr/>
        </p:nvSpPr>
        <p:spPr>
          <a:xfrm>
            <a:off x="1705054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0" name="object 18840"/>
          <p:cNvSpPr/>
          <p:nvPr/>
        </p:nvSpPr>
        <p:spPr>
          <a:xfrm>
            <a:off x="1705662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1" name="object 18841"/>
          <p:cNvSpPr/>
          <p:nvPr/>
        </p:nvSpPr>
        <p:spPr>
          <a:xfrm>
            <a:off x="1706235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2" name="object 18842"/>
          <p:cNvSpPr/>
          <p:nvPr/>
        </p:nvSpPr>
        <p:spPr>
          <a:xfrm>
            <a:off x="1706808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3" name="object 18843"/>
          <p:cNvSpPr/>
          <p:nvPr/>
        </p:nvSpPr>
        <p:spPr>
          <a:xfrm>
            <a:off x="1707416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4" name="object 18844"/>
          <p:cNvSpPr/>
          <p:nvPr/>
        </p:nvSpPr>
        <p:spPr>
          <a:xfrm>
            <a:off x="1707989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5" name="object 18845"/>
          <p:cNvSpPr/>
          <p:nvPr/>
        </p:nvSpPr>
        <p:spPr>
          <a:xfrm>
            <a:off x="1708562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6" name="object 18846"/>
          <p:cNvSpPr/>
          <p:nvPr/>
        </p:nvSpPr>
        <p:spPr>
          <a:xfrm>
            <a:off x="1709134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7" name="object 18847"/>
          <p:cNvSpPr/>
          <p:nvPr/>
        </p:nvSpPr>
        <p:spPr>
          <a:xfrm>
            <a:off x="1709743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8" name="object 18848"/>
          <p:cNvSpPr/>
          <p:nvPr/>
        </p:nvSpPr>
        <p:spPr>
          <a:xfrm>
            <a:off x="17103160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9" name="object 18849"/>
          <p:cNvSpPr/>
          <p:nvPr/>
        </p:nvSpPr>
        <p:spPr>
          <a:xfrm>
            <a:off x="1710888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0" name="object 18850"/>
          <p:cNvSpPr/>
          <p:nvPr/>
        </p:nvSpPr>
        <p:spPr>
          <a:xfrm>
            <a:off x="1711497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1" name="object 18851"/>
          <p:cNvSpPr/>
          <p:nvPr/>
        </p:nvSpPr>
        <p:spPr>
          <a:xfrm>
            <a:off x="1712069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2" name="object 18852"/>
          <p:cNvSpPr/>
          <p:nvPr/>
        </p:nvSpPr>
        <p:spPr>
          <a:xfrm>
            <a:off x="1712642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3" name="object 18853"/>
          <p:cNvSpPr/>
          <p:nvPr/>
        </p:nvSpPr>
        <p:spPr>
          <a:xfrm>
            <a:off x="17132510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4" name="object 18854"/>
          <p:cNvSpPr/>
          <p:nvPr/>
        </p:nvSpPr>
        <p:spPr>
          <a:xfrm>
            <a:off x="1713823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5" name="object 18855"/>
          <p:cNvSpPr/>
          <p:nvPr/>
        </p:nvSpPr>
        <p:spPr>
          <a:xfrm>
            <a:off x="1714396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6" name="object 18856"/>
          <p:cNvSpPr/>
          <p:nvPr/>
        </p:nvSpPr>
        <p:spPr>
          <a:xfrm>
            <a:off x="1714969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7" name="object 18857"/>
          <p:cNvSpPr/>
          <p:nvPr/>
        </p:nvSpPr>
        <p:spPr>
          <a:xfrm>
            <a:off x="17155777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8" name="object 18858"/>
          <p:cNvSpPr/>
          <p:nvPr/>
        </p:nvSpPr>
        <p:spPr>
          <a:xfrm>
            <a:off x="1716150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9" name="object 18859"/>
          <p:cNvSpPr/>
          <p:nvPr/>
        </p:nvSpPr>
        <p:spPr>
          <a:xfrm>
            <a:off x="1716723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0" name="object 18860"/>
          <p:cNvSpPr/>
          <p:nvPr/>
        </p:nvSpPr>
        <p:spPr>
          <a:xfrm>
            <a:off x="1717331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1" name="object 18861"/>
          <p:cNvSpPr/>
          <p:nvPr/>
        </p:nvSpPr>
        <p:spPr>
          <a:xfrm>
            <a:off x="17179042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2" name="object 18862"/>
          <p:cNvSpPr/>
          <p:nvPr/>
        </p:nvSpPr>
        <p:spPr>
          <a:xfrm>
            <a:off x="1718476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3" name="object 18863"/>
          <p:cNvSpPr/>
          <p:nvPr/>
        </p:nvSpPr>
        <p:spPr>
          <a:xfrm>
            <a:off x="1719085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4" name="object 18864"/>
          <p:cNvSpPr/>
          <p:nvPr/>
        </p:nvSpPr>
        <p:spPr>
          <a:xfrm>
            <a:off x="1719658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5" name="object 18865"/>
          <p:cNvSpPr/>
          <p:nvPr/>
        </p:nvSpPr>
        <p:spPr>
          <a:xfrm>
            <a:off x="1720230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6" name="object 18866"/>
          <p:cNvSpPr/>
          <p:nvPr/>
        </p:nvSpPr>
        <p:spPr>
          <a:xfrm>
            <a:off x="1720803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7" name="object 18867"/>
          <p:cNvSpPr/>
          <p:nvPr/>
        </p:nvSpPr>
        <p:spPr>
          <a:xfrm>
            <a:off x="1721412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8" name="object 18868"/>
          <p:cNvSpPr/>
          <p:nvPr/>
        </p:nvSpPr>
        <p:spPr>
          <a:xfrm>
            <a:off x="1721984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9" name="object 18869"/>
          <p:cNvSpPr/>
          <p:nvPr/>
        </p:nvSpPr>
        <p:spPr>
          <a:xfrm>
            <a:off x="17225574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0" name="object 18870"/>
          <p:cNvSpPr/>
          <p:nvPr/>
        </p:nvSpPr>
        <p:spPr>
          <a:xfrm>
            <a:off x="17231659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1" name="object 18871"/>
          <p:cNvSpPr/>
          <p:nvPr/>
        </p:nvSpPr>
        <p:spPr>
          <a:xfrm>
            <a:off x="1723738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2" name="object 18872"/>
          <p:cNvSpPr/>
          <p:nvPr/>
        </p:nvSpPr>
        <p:spPr>
          <a:xfrm>
            <a:off x="1724311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3" name="object 18873"/>
          <p:cNvSpPr/>
          <p:nvPr/>
        </p:nvSpPr>
        <p:spPr>
          <a:xfrm>
            <a:off x="1724919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4" name="object 18874"/>
          <p:cNvSpPr/>
          <p:nvPr/>
        </p:nvSpPr>
        <p:spPr>
          <a:xfrm>
            <a:off x="1725492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5" name="object 18875"/>
          <p:cNvSpPr/>
          <p:nvPr/>
        </p:nvSpPr>
        <p:spPr>
          <a:xfrm>
            <a:off x="1726065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6" name="object 18876"/>
          <p:cNvSpPr/>
          <p:nvPr/>
        </p:nvSpPr>
        <p:spPr>
          <a:xfrm>
            <a:off x="17266736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7" name="object 18877"/>
          <p:cNvSpPr/>
          <p:nvPr/>
        </p:nvSpPr>
        <p:spPr>
          <a:xfrm>
            <a:off x="17272465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8" name="object 18878"/>
          <p:cNvSpPr/>
          <p:nvPr/>
        </p:nvSpPr>
        <p:spPr>
          <a:xfrm>
            <a:off x="17278191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9" name="object 18879"/>
          <p:cNvSpPr/>
          <p:nvPr/>
        </p:nvSpPr>
        <p:spPr>
          <a:xfrm>
            <a:off x="17283918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0" name="object 18880"/>
          <p:cNvSpPr/>
          <p:nvPr/>
        </p:nvSpPr>
        <p:spPr>
          <a:xfrm>
            <a:off x="17290003" y="3044727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1" name="object 18881"/>
          <p:cNvSpPr/>
          <p:nvPr/>
        </p:nvSpPr>
        <p:spPr>
          <a:xfrm>
            <a:off x="16869785" y="362064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2" name="object 18882"/>
          <p:cNvSpPr/>
          <p:nvPr/>
        </p:nvSpPr>
        <p:spPr>
          <a:xfrm>
            <a:off x="16897346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3" name="object 18883"/>
          <p:cNvSpPr/>
          <p:nvPr/>
        </p:nvSpPr>
        <p:spPr>
          <a:xfrm>
            <a:off x="16968576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4" name="object 18884"/>
          <p:cNvSpPr/>
          <p:nvPr/>
        </p:nvSpPr>
        <p:spPr>
          <a:xfrm>
            <a:off x="17039448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5" name="object 18885"/>
          <p:cNvSpPr/>
          <p:nvPr/>
        </p:nvSpPr>
        <p:spPr>
          <a:xfrm>
            <a:off x="17110676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6" name="object 18886"/>
          <p:cNvSpPr/>
          <p:nvPr/>
        </p:nvSpPr>
        <p:spPr>
          <a:xfrm>
            <a:off x="17181548" y="3620647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7" name="object 18887"/>
          <p:cNvSpPr/>
          <p:nvPr/>
        </p:nvSpPr>
        <p:spPr>
          <a:xfrm>
            <a:off x="17252777" y="3620647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0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8" name="object 18888"/>
          <p:cNvSpPr/>
          <p:nvPr/>
        </p:nvSpPr>
        <p:spPr>
          <a:xfrm>
            <a:off x="16879808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9" name="object 18889"/>
          <p:cNvSpPr/>
          <p:nvPr/>
        </p:nvSpPr>
        <p:spPr>
          <a:xfrm>
            <a:off x="16950680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0" name="object 18890"/>
          <p:cNvSpPr/>
          <p:nvPr/>
        </p:nvSpPr>
        <p:spPr>
          <a:xfrm>
            <a:off x="17021908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1" name="object 18891"/>
          <p:cNvSpPr/>
          <p:nvPr/>
        </p:nvSpPr>
        <p:spPr>
          <a:xfrm>
            <a:off x="17092779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2" name="object 18892"/>
          <p:cNvSpPr/>
          <p:nvPr/>
        </p:nvSpPr>
        <p:spPr>
          <a:xfrm>
            <a:off x="17163651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3" name="object 18893"/>
          <p:cNvSpPr/>
          <p:nvPr/>
        </p:nvSpPr>
        <p:spPr>
          <a:xfrm>
            <a:off x="17234881" y="3638543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4" name="object 18894"/>
          <p:cNvSpPr/>
          <p:nvPr/>
        </p:nvSpPr>
        <p:spPr>
          <a:xfrm>
            <a:off x="16869785" y="3656082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457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5" name="object 18895"/>
          <p:cNvSpPr/>
          <p:nvPr/>
        </p:nvSpPr>
        <p:spPr>
          <a:xfrm>
            <a:off x="16932783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6" name="object 18896"/>
          <p:cNvSpPr/>
          <p:nvPr/>
        </p:nvSpPr>
        <p:spPr>
          <a:xfrm>
            <a:off x="17004011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7" name="object 18897"/>
          <p:cNvSpPr/>
          <p:nvPr/>
        </p:nvSpPr>
        <p:spPr>
          <a:xfrm>
            <a:off x="17074883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8" name="object 18898"/>
          <p:cNvSpPr/>
          <p:nvPr/>
        </p:nvSpPr>
        <p:spPr>
          <a:xfrm>
            <a:off x="17146113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9" name="object 18899"/>
          <p:cNvSpPr/>
          <p:nvPr/>
        </p:nvSpPr>
        <p:spPr>
          <a:xfrm>
            <a:off x="17216984" y="3656082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0" name="object 18900"/>
          <p:cNvSpPr/>
          <p:nvPr/>
        </p:nvSpPr>
        <p:spPr>
          <a:xfrm>
            <a:off x="17288212" y="3656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653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1" name="object 18901"/>
          <p:cNvSpPr/>
          <p:nvPr/>
        </p:nvSpPr>
        <p:spPr>
          <a:xfrm>
            <a:off x="16869785" y="36739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561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2" name="object 18902"/>
          <p:cNvSpPr/>
          <p:nvPr/>
        </p:nvSpPr>
        <p:spPr>
          <a:xfrm>
            <a:off x="16915243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3" name="object 18903"/>
          <p:cNvSpPr/>
          <p:nvPr/>
        </p:nvSpPr>
        <p:spPr>
          <a:xfrm>
            <a:off x="16986115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4" name="object 18904"/>
          <p:cNvSpPr/>
          <p:nvPr/>
        </p:nvSpPr>
        <p:spPr>
          <a:xfrm>
            <a:off x="17057344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5" name="object 18905"/>
          <p:cNvSpPr/>
          <p:nvPr/>
        </p:nvSpPr>
        <p:spPr>
          <a:xfrm>
            <a:off x="17128216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6" name="object 18906"/>
          <p:cNvSpPr/>
          <p:nvPr/>
        </p:nvSpPr>
        <p:spPr>
          <a:xfrm>
            <a:off x="17199444" y="3673979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7" name="object 18907"/>
          <p:cNvSpPr/>
          <p:nvPr/>
        </p:nvSpPr>
        <p:spPr>
          <a:xfrm>
            <a:off x="17270316" y="3673979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549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8" name="object 18908"/>
          <p:cNvSpPr/>
          <p:nvPr/>
        </p:nvSpPr>
        <p:spPr>
          <a:xfrm>
            <a:off x="16869785" y="369187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1002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9" name="object 18909"/>
          <p:cNvSpPr/>
          <p:nvPr/>
        </p:nvSpPr>
        <p:spPr>
          <a:xfrm>
            <a:off x="16897346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0" name="object 18910"/>
          <p:cNvSpPr/>
          <p:nvPr/>
        </p:nvSpPr>
        <p:spPr>
          <a:xfrm>
            <a:off x="16968576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1" name="object 18911"/>
          <p:cNvSpPr/>
          <p:nvPr/>
        </p:nvSpPr>
        <p:spPr>
          <a:xfrm>
            <a:off x="17039448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2" name="object 18912"/>
          <p:cNvSpPr/>
          <p:nvPr/>
        </p:nvSpPr>
        <p:spPr>
          <a:xfrm>
            <a:off x="17110676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2974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3" name="object 18913"/>
          <p:cNvSpPr/>
          <p:nvPr/>
        </p:nvSpPr>
        <p:spPr>
          <a:xfrm>
            <a:off x="17181548" y="3691876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2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4" name="object 18914"/>
          <p:cNvSpPr/>
          <p:nvPr/>
        </p:nvSpPr>
        <p:spPr>
          <a:xfrm>
            <a:off x="17252777" y="3691876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>
                <a:moveTo>
                  <a:pt x="0" y="0"/>
                </a:moveTo>
                <a:lnTo>
                  <a:pt x="40088" y="0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5" name="object 18915"/>
          <p:cNvSpPr/>
          <p:nvPr/>
        </p:nvSpPr>
        <p:spPr>
          <a:xfrm>
            <a:off x="17288212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6" name="object 18916"/>
          <p:cNvSpPr/>
          <p:nvPr/>
        </p:nvSpPr>
        <p:spPr>
          <a:xfrm>
            <a:off x="17288212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7" name="object 18917"/>
          <p:cNvSpPr/>
          <p:nvPr/>
        </p:nvSpPr>
        <p:spPr>
          <a:xfrm>
            <a:off x="17270316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8" name="object 18918"/>
          <p:cNvSpPr/>
          <p:nvPr/>
        </p:nvSpPr>
        <p:spPr>
          <a:xfrm>
            <a:off x="17270316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9" name="object 18919"/>
          <p:cNvSpPr/>
          <p:nvPr/>
        </p:nvSpPr>
        <p:spPr>
          <a:xfrm>
            <a:off x="17252777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0" name="object 18920"/>
          <p:cNvSpPr/>
          <p:nvPr/>
        </p:nvSpPr>
        <p:spPr>
          <a:xfrm>
            <a:off x="17252777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1" name="object 18921"/>
          <p:cNvSpPr/>
          <p:nvPr/>
        </p:nvSpPr>
        <p:spPr>
          <a:xfrm>
            <a:off x="17234881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2" name="object 18922"/>
          <p:cNvSpPr/>
          <p:nvPr/>
        </p:nvSpPr>
        <p:spPr>
          <a:xfrm>
            <a:off x="17234881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3" name="object 18923"/>
          <p:cNvSpPr/>
          <p:nvPr/>
        </p:nvSpPr>
        <p:spPr>
          <a:xfrm>
            <a:off x="17216984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4" name="object 18924"/>
          <p:cNvSpPr/>
          <p:nvPr/>
        </p:nvSpPr>
        <p:spPr>
          <a:xfrm>
            <a:off x="17216984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5" name="object 18925"/>
          <p:cNvSpPr/>
          <p:nvPr/>
        </p:nvSpPr>
        <p:spPr>
          <a:xfrm>
            <a:off x="17199444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6" name="object 18926"/>
          <p:cNvSpPr/>
          <p:nvPr/>
        </p:nvSpPr>
        <p:spPr>
          <a:xfrm>
            <a:off x="17199444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7" name="object 18927"/>
          <p:cNvSpPr/>
          <p:nvPr/>
        </p:nvSpPr>
        <p:spPr>
          <a:xfrm>
            <a:off x="17181548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8" name="object 18928"/>
          <p:cNvSpPr/>
          <p:nvPr/>
        </p:nvSpPr>
        <p:spPr>
          <a:xfrm>
            <a:off x="17181548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9" name="object 18929"/>
          <p:cNvSpPr/>
          <p:nvPr/>
        </p:nvSpPr>
        <p:spPr>
          <a:xfrm>
            <a:off x="17163651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0" name="object 18930"/>
          <p:cNvSpPr/>
          <p:nvPr/>
        </p:nvSpPr>
        <p:spPr>
          <a:xfrm>
            <a:off x="17163651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1" name="object 18931"/>
          <p:cNvSpPr/>
          <p:nvPr/>
        </p:nvSpPr>
        <p:spPr>
          <a:xfrm>
            <a:off x="17146113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2" name="object 18932"/>
          <p:cNvSpPr/>
          <p:nvPr/>
        </p:nvSpPr>
        <p:spPr>
          <a:xfrm>
            <a:off x="17146113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3" name="object 18933"/>
          <p:cNvSpPr/>
          <p:nvPr/>
        </p:nvSpPr>
        <p:spPr>
          <a:xfrm>
            <a:off x="17128216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4" name="object 18934"/>
          <p:cNvSpPr/>
          <p:nvPr/>
        </p:nvSpPr>
        <p:spPr>
          <a:xfrm>
            <a:off x="17128216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5" name="object 18935"/>
          <p:cNvSpPr/>
          <p:nvPr/>
        </p:nvSpPr>
        <p:spPr>
          <a:xfrm>
            <a:off x="17110676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6" name="object 18936"/>
          <p:cNvSpPr/>
          <p:nvPr/>
        </p:nvSpPr>
        <p:spPr>
          <a:xfrm>
            <a:off x="17110676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7" name="object 18937"/>
          <p:cNvSpPr/>
          <p:nvPr/>
        </p:nvSpPr>
        <p:spPr>
          <a:xfrm>
            <a:off x="17092779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8" name="object 18938"/>
          <p:cNvSpPr/>
          <p:nvPr/>
        </p:nvSpPr>
        <p:spPr>
          <a:xfrm>
            <a:off x="17092779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9" name="object 18939"/>
          <p:cNvSpPr/>
          <p:nvPr/>
        </p:nvSpPr>
        <p:spPr>
          <a:xfrm>
            <a:off x="17074883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0" name="object 18940"/>
          <p:cNvSpPr/>
          <p:nvPr/>
        </p:nvSpPr>
        <p:spPr>
          <a:xfrm>
            <a:off x="17074883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1" name="object 18941"/>
          <p:cNvSpPr/>
          <p:nvPr/>
        </p:nvSpPr>
        <p:spPr>
          <a:xfrm>
            <a:off x="17057344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2" name="object 18942"/>
          <p:cNvSpPr/>
          <p:nvPr/>
        </p:nvSpPr>
        <p:spPr>
          <a:xfrm>
            <a:off x="17057344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3" name="object 18943"/>
          <p:cNvSpPr/>
          <p:nvPr/>
        </p:nvSpPr>
        <p:spPr>
          <a:xfrm>
            <a:off x="17039448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4" name="object 18944"/>
          <p:cNvSpPr/>
          <p:nvPr/>
        </p:nvSpPr>
        <p:spPr>
          <a:xfrm>
            <a:off x="17039448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5" name="object 18945"/>
          <p:cNvSpPr/>
          <p:nvPr/>
        </p:nvSpPr>
        <p:spPr>
          <a:xfrm>
            <a:off x="17021908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6" name="object 18946"/>
          <p:cNvSpPr/>
          <p:nvPr/>
        </p:nvSpPr>
        <p:spPr>
          <a:xfrm>
            <a:off x="17021908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7" name="object 18947"/>
          <p:cNvSpPr/>
          <p:nvPr/>
        </p:nvSpPr>
        <p:spPr>
          <a:xfrm>
            <a:off x="17004011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8" name="object 18948"/>
          <p:cNvSpPr/>
          <p:nvPr/>
        </p:nvSpPr>
        <p:spPr>
          <a:xfrm>
            <a:off x="17004011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9" name="object 18949"/>
          <p:cNvSpPr/>
          <p:nvPr/>
        </p:nvSpPr>
        <p:spPr>
          <a:xfrm>
            <a:off x="16986115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0" name="object 18950"/>
          <p:cNvSpPr/>
          <p:nvPr/>
        </p:nvSpPr>
        <p:spPr>
          <a:xfrm>
            <a:off x="16986115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1" name="object 18951"/>
          <p:cNvSpPr/>
          <p:nvPr/>
        </p:nvSpPr>
        <p:spPr>
          <a:xfrm>
            <a:off x="16968576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2" name="object 18952"/>
          <p:cNvSpPr/>
          <p:nvPr/>
        </p:nvSpPr>
        <p:spPr>
          <a:xfrm>
            <a:off x="16968576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3" name="object 18953"/>
          <p:cNvSpPr/>
          <p:nvPr/>
        </p:nvSpPr>
        <p:spPr>
          <a:xfrm>
            <a:off x="16950680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4" name="object 18954"/>
          <p:cNvSpPr/>
          <p:nvPr/>
        </p:nvSpPr>
        <p:spPr>
          <a:xfrm>
            <a:off x="16950680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5" name="object 18955"/>
          <p:cNvSpPr/>
          <p:nvPr/>
        </p:nvSpPr>
        <p:spPr>
          <a:xfrm>
            <a:off x="16932783" y="3620647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6" name="object 18956"/>
          <p:cNvSpPr/>
          <p:nvPr/>
        </p:nvSpPr>
        <p:spPr>
          <a:xfrm>
            <a:off x="16932783" y="3691876"/>
            <a:ext cx="0" cy="8255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82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7" name="object 18957"/>
          <p:cNvSpPr/>
          <p:nvPr/>
        </p:nvSpPr>
        <p:spPr>
          <a:xfrm>
            <a:off x="16915243" y="3615278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1610" y="2684"/>
                </a:moveTo>
                <a:lnTo>
                  <a:pt x="1610" y="2684"/>
                </a:lnTo>
              </a:path>
            </a:pathLst>
          </a:custGeom>
          <a:ln w="5369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8" name="object 18958"/>
          <p:cNvSpPr/>
          <p:nvPr/>
        </p:nvSpPr>
        <p:spPr>
          <a:xfrm>
            <a:off x="16915243" y="3638543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32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9" name="object 18959"/>
          <p:cNvSpPr/>
          <p:nvPr/>
        </p:nvSpPr>
        <p:spPr>
          <a:xfrm>
            <a:off x="16897346" y="361527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3265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0" name="object 18960"/>
          <p:cNvSpPr/>
          <p:nvPr/>
        </p:nvSpPr>
        <p:spPr>
          <a:xfrm>
            <a:off x="16897346" y="3656082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026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1" name="object 18961"/>
          <p:cNvSpPr/>
          <p:nvPr/>
        </p:nvSpPr>
        <p:spPr>
          <a:xfrm>
            <a:off x="16879808" y="361527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04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2" name="object 18962"/>
          <p:cNvSpPr/>
          <p:nvPr/>
        </p:nvSpPr>
        <p:spPr>
          <a:xfrm>
            <a:off x="16879808" y="367397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129"/>
                </a:lnTo>
              </a:path>
            </a:pathLst>
          </a:custGeom>
          <a:ln w="3221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3" name="object 18963"/>
          <p:cNvSpPr/>
          <p:nvPr/>
        </p:nvSpPr>
        <p:spPr>
          <a:xfrm>
            <a:off x="16868175" y="4178670"/>
            <a:ext cx="426302" cy="99506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4" name="object 18964"/>
          <p:cNvSpPr/>
          <p:nvPr/>
        </p:nvSpPr>
        <p:spPr>
          <a:xfrm>
            <a:off x="16721957" y="935407"/>
            <a:ext cx="156845" cy="33655"/>
          </a:xfrm>
          <a:custGeom>
            <a:avLst/>
            <a:gdLst/>
            <a:ahLst/>
            <a:cxnLst/>
            <a:rect l="l" t="t" r="r" b="b"/>
            <a:pathLst>
              <a:path w="156844" h="33655">
                <a:moveTo>
                  <a:pt x="0" y="33646"/>
                </a:moveTo>
                <a:lnTo>
                  <a:pt x="156418" y="0"/>
                </a:lnTo>
                <a:lnTo>
                  <a:pt x="156418" y="33646"/>
                </a:lnTo>
                <a:lnTo>
                  <a:pt x="0" y="33646"/>
                </a:lnTo>
                <a:close/>
              </a:path>
              <a:path w="156844" h="33655">
                <a:moveTo>
                  <a:pt x="0" y="0"/>
                </a:moveTo>
                <a:lnTo>
                  <a:pt x="0" y="33646"/>
                </a:lnTo>
                <a:lnTo>
                  <a:pt x="156418" y="33646"/>
                </a:lnTo>
                <a:lnTo>
                  <a:pt x="156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5" name="object 18965"/>
          <p:cNvSpPr/>
          <p:nvPr/>
        </p:nvSpPr>
        <p:spPr>
          <a:xfrm>
            <a:off x="16929203" y="93540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6" name="object 18966"/>
          <p:cNvSpPr/>
          <p:nvPr/>
        </p:nvSpPr>
        <p:spPr>
          <a:xfrm>
            <a:off x="16979672" y="935407"/>
            <a:ext cx="203200" cy="33655"/>
          </a:xfrm>
          <a:custGeom>
            <a:avLst/>
            <a:gdLst/>
            <a:ahLst/>
            <a:cxnLst/>
            <a:rect l="l" t="t" r="r" b="b"/>
            <a:pathLst>
              <a:path w="203200" h="33655">
                <a:moveTo>
                  <a:pt x="0" y="33646"/>
                </a:moveTo>
                <a:lnTo>
                  <a:pt x="202949" y="0"/>
                </a:lnTo>
                <a:lnTo>
                  <a:pt x="202949" y="33646"/>
                </a:lnTo>
                <a:lnTo>
                  <a:pt x="0" y="33646"/>
                </a:lnTo>
                <a:close/>
              </a:path>
              <a:path w="203200" h="33655">
                <a:moveTo>
                  <a:pt x="0" y="0"/>
                </a:moveTo>
                <a:lnTo>
                  <a:pt x="0" y="33646"/>
                </a:lnTo>
                <a:lnTo>
                  <a:pt x="202949" y="33646"/>
                </a:lnTo>
                <a:lnTo>
                  <a:pt x="20294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7" name="object 18967"/>
          <p:cNvSpPr/>
          <p:nvPr/>
        </p:nvSpPr>
        <p:spPr>
          <a:xfrm>
            <a:off x="17233448" y="93540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8" name="object 18968"/>
          <p:cNvSpPr/>
          <p:nvPr/>
        </p:nvSpPr>
        <p:spPr>
          <a:xfrm>
            <a:off x="17284276" y="935407"/>
            <a:ext cx="156845" cy="33655"/>
          </a:xfrm>
          <a:custGeom>
            <a:avLst/>
            <a:gdLst/>
            <a:ahLst/>
            <a:cxnLst/>
            <a:rect l="l" t="t" r="r" b="b"/>
            <a:pathLst>
              <a:path w="156844" h="33655">
                <a:moveTo>
                  <a:pt x="0" y="33646"/>
                </a:moveTo>
                <a:lnTo>
                  <a:pt x="156418" y="0"/>
                </a:lnTo>
                <a:lnTo>
                  <a:pt x="156418" y="33646"/>
                </a:lnTo>
                <a:lnTo>
                  <a:pt x="0" y="33646"/>
                </a:lnTo>
                <a:close/>
              </a:path>
              <a:path w="156844" h="33655">
                <a:moveTo>
                  <a:pt x="0" y="0"/>
                </a:moveTo>
                <a:lnTo>
                  <a:pt x="0" y="33646"/>
                </a:lnTo>
                <a:lnTo>
                  <a:pt x="156418" y="33646"/>
                </a:lnTo>
                <a:lnTo>
                  <a:pt x="156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5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9" name="object 18969"/>
          <p:cNvSpPr/>
          <p:nvPr/>
        </p:nvSpPr>
        <p:spPr>
          <a:xfrm>
            <a:off x="17440695" y="935407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0" name="object 18970"/>
          <p:cNvSpPr/>
          <p:nvPr/>
        </p:nvSpPr>
        <p:spPr>
          <a:xfrm>
            <a:off x="16721957" y="105782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1" name="object 18971"/>
          <p:cNvSpPr/>
          <p:nvPr/>
        </p:nvSpPr>
        <p:spPr>
          <a:xfrm>
            <a:off x="16831843" y="1042430"/>
            <a:ext cx="20955" cy="30480"/>
          </a:xfrm>
          <a:custGeom>
            <a:avLst/>
            <a:gdLst/>
            <a:ahLst/>
            <a:cxnLst/>
            <a:rect l="l" t="t" r="r" b="b"/>
            <a:pathLst>
              <a:path w="20955" h="30480">
                <a:moveTo>
                  <a:pt x="0" y="30424"/>
                </a:moveTo>
                <a:lnTo>
                  <a:pt x="0" y="0"/>
                </a:lnTo>
                <a:lnTo>
                  <a:pt x="15033" y="0"/>
                </a:lnTo>
                <a:lnTo>
                  <a:pt x="20402" y="5011"/>
                </a:lnTo>
                <a:lnTo>
                  <a:pt x="20402" y="10380"/>
                </a:lnTo>
                <a:lnTo>
                  <a:pt x="15033" y="15391"/>
                </a:lnTo>
                <a:lnTo>
                  <a:pt x="0" y="15391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2" name="object 18972"/>
          <p:cNvSpPr/>
          <p:nvPr/>
        </p:nvSpPr>
        <p:spPr>
          <a:xfrm>
            <a:off x="16874081" y="1057821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3" name="object 18973"/>
          <p:cNvSpPr/>
          <p:nvPr/>
        </p:nvSpPr>
        <p:spPr>
          <a:xfrm>
            <a:off x="17000790" y="1041714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-1610" y="15928"/>
                </a:moveTo>
                <a:lnTo>
                  <a:pt x="1610" y="15928"/>
                </a:lnTo>
              </a:path>
            </a:pathLst>
          </a:custGeom>
          <a:ln w="31856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4" name="object 18974"/>
          <p:cNvSpPr/>
          <p:nvPr/>
        </p:nvSpPr>
        <p:spPr>
          <a:xfrm>
            <a:off x="16985040" y="1057821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1856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5" name="object 18975"/>
          <p:cNvSpPr/>
          <p:nvPr/>
        </p:nvSpPr>
        <p:spPr>
          <a:xfrm>
            <a:off x="17034794" y="1057821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6" name="object 18976"/>
          <p:cNvSpPr/>
          <p:nvPr/>
        </p:nvSpPr>
        <p:spPr>
          <a:xfrm>
            <a:off x="17153272" y="1042430"/>
            <a:ext cx="20320" cy="30480"/>
          </a:xfrm>
          <a:custGeom>
            <a:avLst/>
            <a:gdLst/>
            <a:ahLst/>
            <a:cxnLst/>
            <a:rect l="l" t="t" r="r" b="b"/>
            <a:pathLst>
              <a:path w="20319" h="30480">
                <a:moveTo>
                  <a:pt x="0" y="30424"/>
                </a:moveTo>
                <a:lnTo>
                  <a:pt x="0" y="0"/>
                </a:lnTo>
                <a:lnTo>
                  <a:pt x="15033" y="0"/>
                </a:lnTo>
                <a:lnTo>
                  <a:pt x="20044" y="5011"/>
                </a:lnTo>
                <a:lnTo>
                  <a:pt x="20044" y="10380"/>
                </a:lnTo>
                <a:lnTo>
                  <a:pt x="15033" y="15391"/>
                </a:lnTo>
                <a:lnTo>
                  <a:pt x="0" y="15391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7" name="object 18977"/>
          <p:cNvSpPr/>
          <p:nvPr/>
        </p:nvSpPr>
        <p:spPr>
          <a:xfrm>
            <a:off x="17195508" y="1057821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306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8" name="object 18978"/>
          <p:cNvSpPr/>
          <p:nvPr/>
        </p:nvSpPr>
        <p:spPr>
          <a:xfrm>
            <a:off x="17322217" y="1041714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-1610" y="15928"/>
                </a:moveTo>
                <a:lnTo>
                  <a:pt x="1610" y="15928"/>
                </a:lnTo>
              </a:path>
            </a:pathLst>
          </a:custGeom>
          <a:ln w="31856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9" name="object 18979"/>
          <p:cNvSpPr/>
          <p:nvPr/>
        </p:nvSpPr>
        <p:spPr>
          <a:xfrm>
            <a:off x="17306469" y="1057821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1856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0" name="object 18980"/>
          <p:cNvSpPr/>
          <p:nvPr/>
        </p:nvSpPr>
        <p:spPr>
          <a:xfrm>
            <a:off x="17356221" y="105782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1" name="object 18981"/>
          <p:cNvSpPr txBox="1"/>
          <p:nvPr/>
        </p:nvSpPr>
        <p:spPr>
          <a:xfrm>
            <a:off x="17508171" y="1516192"/>
            <a:ext cx="2965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u="sng" spc="-25" dirty="0">
                <a:latin typeface="Arial"/>
                <a:cs typeface="Arial"/>
              </a:rPr>
              <a:t>verharding</a:t>
            </a:r>
            <a:endParaRPr sz="500">
              <a:latin typeface="Arial"/>
              <a:cs typeface="Arial"/>
            </a:endParaRPr>
          </a:p>
        </p:txBody>
      </p:sp>
      <p:sp>
        <p:nvSpPr>
          <p:cNvPr id="18982" name="object 18982"/>
          <p:cNvSpPr/>
          <p:nvPr/>
        </p:nvSpPr>
        <p:spPr>
          <a:xfrm>
            <a:off x="16886609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3" name="object 18983"/>
          <p:cNvSpPr/>
          <p:nvPr/>
        </p:nvSpPr>
        <p:spPr>
          <a:xfrm>
            <a:off x="17252419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14675" y="0"/>
                </a:moveTo>
                <a:lnTo>
                  <a:pt x="7516" y="41520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4" name="object 18984"/>
          <p:cNvSpPr/>
          <p:nvPr/>
        </p:nvSpPr>
        <p:spPr>
          <a:xfrm>
            <a:off x="1698575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5" name="object 18985"/>
          <p:cNvSpPr/>
          <p:nvPr/>
        </p:nvSpPr>
        <p:spPr>
          <a:xfrm>
            <a:off x="16974303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14675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6" name="object 18986"/>
          <p:cNvSpPr/>
          <p:nvPr/>
        </p:nvSpPr>
        <p:spPr>
          <a:xfrm>
            <a:off x="1718870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0022" y="25771"/>
                </a:ln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7" name="object 18987"/>
          <p:cNvSpPr/>
          <p:nvPr/>
        </p:nvSpPr>
        <p:spPr>
          <a:xfrm>
            <a:off x="17174032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14675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8" name="object 18988"/>
          <p:cNvSpPr/>
          <p:nvPr/>
        </p:nvSpPr>
        <p:spPr>
          <a:xfrm>
            <a:off x="1711926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7874" y="37225"/>
                </a:ln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9" name="object 18989"/>
          <p:cNvSpPr/>
          <p:nvPr/>
        </p:nvSpPr>
        <p:spPr>
          <a:xfrm>
            <a:off x="17078821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8948" y="33288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0" name="object 18990"/>
          <p:cNvSpPr/>
          <p:nvPr/>
        </p:nvSpPr>
        <p:spPr>
          <a:xfrm>
            <a:off x="16974303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0" y="84473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1" name="object 18991"/>
          <p:cNvSpPr/>
          <p:nvPr/>
        </p:nvSpPr>
        <p:spPr>
          <a:xfrm>
            <a:off x="16930992" y="1142294"/>
            <a:ext cx="13970" cy="85090"/>
          </a:xfrm>
          <a:custGeom>
            <a:avLst/>
            <a:gdLst/>
            <a:ahLst/>
            <a:cxnLst/>
            <a:rect l="l" t="t" r="r" b="b"/>
            <a:pathLst>
              <a:path w="13969" h="85090">
                <a:moveTo>
                  <a:pt x="13959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2" name="object 18992"/>
          <p:cNvSpPr/>
          <p:nvPr/>
        </p:nvSpPr>
        <p:spPr>
          <a:xfrm>
            <a:off x="17219490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9306" y="30782"/>
                </a:ln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3" name="object 18993"/>
          <p:cNvSpPr/>
          <p:nvPr/>
        </p:nvSpPr>
        <p:spPr>
          <a:xfrm>
            <a:off x="1718870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10022" y="25771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4" name="object 18994"/>
          <p:cNvSpPr/>
          <p:nvPr/>
        </p:nvSpPr>
        <p:spPr>
          <a:xfrm>
            <a:off x="16930992" y="1142294"/>
            <a:ext cx="13970" cy="85090"/>
          </a:xfrm>
          <a:custGeom>
            <a:avLst/>
            <a:gdLst/>
            <a:ahLst/>
            <a:cxnLst/>
            <a:rect l="l" t="t" r="r" b="b"/>
            <a:pathLst>
              <a:path w="13969" h="85090">
                <a:moveTo>
                  <a:pt x="0" y="84473"/>
                </a:moveTo>
                <a:lnTo>
                  <a:pt x="13959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5" name="object 18995"/>
          <p:cNvSpPr/>
          <p:nvPr/>
        </p:nvSpPr>
        <p:spPr>
          <a:xfrm>
            <a:off x="16886609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6" name="object 18996"/>
          <p:cNvSpPr/>
          <p:nvPr/>
        </p:nvSpPr>
        <p:spPr>
          <a:xfrm>
            <a:off x="17252419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0" y="84473"/>
                </a:moveTo>
                <a:lnTo>
                  <a:pt x="7516" y="41520"/>
                </a:lnTo>
                <a:lnTo>
                  <a:pt x="1467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7" name="object 18997"/>
          <p:cNvSpPr/>
          <p:nvPr/>
        </p:nvSpPr>
        <p:spPr>
          <a:xfrm>
            <a:off x="17219490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9306" y="30782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8" name="object 18998"/>
          <p:cNvSpPr/>
          <p:nvPr/>
        </p:nvSpPr>
        <p:spPr>
          <a:xfrm>
            <a:off x="17174032" y="1142294"/>
            <a:ext cx="15240" cy="85090"/>
          </a:xfrm>
          <a:custGeom>
            <a:avLst/>
            <a:gdLst/>
            <a:ahLst/>
            <a:cxnLst/>
            <a:rect l="l" t="t" r="r" b="b"/>
            <a:pathLst>
              <a:path w="15240" h="85090">
                <a:moveTo>
                  <a:pt x="0" y="84473"/>
                </a:moveTo>
                <a:lnTo>
                  <a:pt x="14675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9" name="object 18999"/>
          <p:cNvSpPr/>
          <p:nvPr/>
        </p:nvSpPr>
        <p:spPr>
          <a:xfrm>
            <a:off x="1702369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0" name="object 19000"/>
          <p:cNvSpPr/>
          <p:nvPr/>
        </p:nvSpPr>
        <p:spPr>
          <a:xfrm>
            <a:off x="17078821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8948" y="33288"/>
                </a:ln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1" name="object 19001"/>
          <p:cNvSpPr/>
          <p:nvPr/>
        </p:nvSpPr>
        <p:spPr>
          <a:xfrm>
            <a:off x="1711926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7874" y="37225"/>
                </a:ln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2" name="object 19002"/>
          <p:cNvSpPr/>
          <p:nvPr/>
        </p:nvSpPr>
        <p:spPr>
          <a:xfrm>
            <a:off x="17023698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0" y="84473"/>
                </a:moveTo>
                <a:lnTo>
                  <a:pt x="14317" y="0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3" name="object 19003"/>
          <p:cNvSpPr/>
          <p:nvPr/>
        </p:nvSpPr>
        <p:spPr>
          <a:xfrm>
            <a:off x="16985757" y="1142294"/>
            <a:ext cx="14604" cy="85090"/>
          </a:xfrm>
          <a:custGeom>
            <a:avLst/>
            <a:gdLst/>
            <a:ahLst/>
            <a:cxnLst/>
            <a:rect l="l" t="t" r="r" b="b"/>
            <a:pathLst>
              <a:path w="14605" h="85090">
                <a:moveTo>
                  <a:pt x="14317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4" name="object 19004"/>
          <p:cNvSpPr/>
          <p:nvPr/>
        </p:nvSpPr>
        <p:spPr>
          <a:xfrm>
            <a:off x="16869785" y="1142294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90">
                <a:moveTo>
                  <a:pt x="423080" y="84473"/>
                </a:moveTo>
                <a:lnTo>
                  <a:pt x="0" y="84473"/>
                </a:lnTo>
                <a:lnTo>
                  <a:pt x="0" y="0"/>
                </a:lnTo>
                <a:lnTo>
                  <a:pt x="423080" y="0"/>
                </a:lnTo>
                <a:lnTo>
                  <a:pt x="42308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5" name="object 19005"/>
          <p:cNvSpPr txBox="1"/>
          <p:nvPr/>
        </p:nvSpPr>
        <p:spPr>
          <a:xfrm>
            <a:off x="17508529" y="1146709"/>
            <a:ext cx="467359" cy="838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25" dirty="0">
                <a:latin typeface="Arial"/>
                <a:cs typeface="Arial"/>
              </a:rPr>
              <a:t>bestaande</a:t>
            </a:r>
            <a:r>
              <a:rPr sz="450" spc="-15" dirty="0">
                <a:latin typeface="Arial"/>
                <a:cs typeface="Arial"/>
              </a:rPr>
              <a:t> </a:t>
            </a:r>
            <a:r>
              <a:rPr sz="450" spc="-5" dirty="0">
                <a:latin typeface="Arial"/>
                <a:cs typeface="Arial"/>
              </a:rPr>
              <a:t>situatie</a:t>
            </a:r>
            <a:endParaRPr sz="450">
              <a:latin typeface="Arial"/>
              <a:cs typeface="Arial"/>
            </a:endParaRPr>
          </a:p>
        </p:txBody>
      </p:sp>
      <p:sp>
        <p:nvSpPr>
          <p:cNvPr id="19006" name="object 19006"/>
          <p:cNvSpPr txBox="1"/>
          <p:nvPr/>
        </p:nvSpPr>
        <p:spPr>
          <a:xfrm>
            <a:off x="17018458" y="1282182"/>
            <a:ext cx="13271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i="1" spc="-30" dirty="0">
                <a:solidFill>
                  <a:srgbClr val="ACACAC"/>
                </a:solidFill>
                <a:latin typeface="Arial"/>
                <a:cs typeface="Arial"/>
              </a:rPr>
              <a:t>+0.00</a:t>
            </a:r>
            <a:endParaRPr sz="350">
              <a:latin typeface="Arial"/>
              <a:cs typeface="Arial"/>
            </a:endParaRPr>
          </a:p>
        </p:txBody>
      </p:sp>
      <p:sp>
        <p:nvSpPr>
          <p:cNvPr id="19007" name="object 19007"/>
          <p:cNvSpPr txBox="1"/>
          <p:nvPr/>
        </p:nvSpPr>
        <p:spPr>
          <a:xfrm>
            <a:off x="17508171" y="1262774"/>
            <a:ext cx="6089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5" dirty="0">
                <a:latin typeface="Arial"/>
                <a:cs typeface="Arial"/>
              </a:rPr>
              <a:t>bestaande</a:t>
            </a:r>
            <a:r>
              <a:rPr sz="500" spc="40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hoogtemaat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08" name="object 19008"/>
          <p:cNvSpPr txBox="1"/>
          <p:nvPr/>
        </p:nvSpPr>
        <p:spPr>
          <a:xfrm>
            <a:off x="16706036" y="7600201"/>
            <a:ext cx="2980055" cy="508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7795" marR="5080" indent="-125095">
              <a:lnSpc>
                <a:spcPts val="560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70" dirty="0">
                <a:latin typeface="Arial"/>
                <a:cs typeface="Arial"/>
              </a:rPr>
              <a:t>De </a:t>
            </a:r>
            <a:r>
              <a:rPr sz="500" spc="-80" dirty="0">
                <a:latin typeface="Arial"/>
                <a:cs typeface="Arial"/>
              </a:rPr>
              <a:t>BGT </a:t>
            </a:r>
            <a:r>
              <a:rPr sz="500" spc="-15" dirty="0">
                <a:latin typeface="Arial"/>
                <a:cs typeface="Arial"/>
              </a:rPr>
              <a:t>is </a:t>
            </a:r>
            <a:r>
              <a:rPr sz="500" spc="-50" dirty="0">
                <a:latin typeface="Arial"/>
                <a:cs typeface="Arial"/>
              </a:rPr>
              <a:t>een </a:t>
            </a:r>
            <a:r>
              <a:rPr sz="500" spc="-25" dirty="0">
                <a:latin typeface="Arial"/>
                <a:cs typeface="Arial"/>
              </a:rPr>
              <a:t>indicatieve </a:t>
            </a:r>
            <a:r>
              <a:rPr sz="500" spc="-35" dirty="0">
                <a:latin typeface="Arial"/>
                <a:cs typeface="Arial"/>
              </a:rPr>
              <a:t>weergave </a:t>
            </a:r>
            <a:r>
              <a:rPr sz="500" spc="-40" dirty="0">
                <a:latin typeface="Arial"/>
                <a:cs typeface="Arial"/>
              </a:rPr>
              <a:t>van </a:t>
            </a:r>
            <a:r>
              <a:rPr sz="500" spc="-50" dirty="0">
                <a:latin typeface="Arial"/>
                <a:cs typeface="Arial"/>
              </a:rPr>
              <a:t>de </a:t>
            </a:r>
            <a:r>
              <a:rPr sz="500" spc="-40" dirty="0">
                <a:latin typeface="Arial"/>
                <a:cs typeface="Arial"/>
              </a:rPr>
              <a:t>huidige </a:t>
            </a:r>
            <a:r>
              <a:rPr sz="500" spc="-10" dirty="0">
                <a:latin typeface="Arial"/>
                <a:cs typeface="Arial"/>
              </a:rPr>
              <a:t>situatie </a:t>
            </a:r>
            <a:r>
              <a:rPr sz="500" spc="-50" dirty="0">
                <a:latin typeface="Arial"/>
                <a:cs typeface="Arial"/>
              </a:rPr>
              <a:t>en </a:t>
            </a:r>
            <a:r>
              <a:rPr sz="500" spc="-25" dirty="0">
                <a:latin typeface="Arial"/>
                <a:cs typeface="Arial"/>
              </a:rPr>
              <a:t>hierdoor </a:t>
            </a:r>
            <a:r>
              <a:rPr sz="500" spc="-45" dirty="0">
                <a:latin typeface="Arial"/>
                <a:cs typeface="Arial"/>
              </a:rPr>
              <a:t>kunnen </a:t>
            </a:r>
            <a:r>
              <a:rPr sz="500" spc="-20" dirty="0">
                <a:latin typeface="Arial"/>
                <a:cs typeface="Arial"/>
              </a:rPr>
              <a:t>verschillen </a:t>
            </a:r>
            <a:r>
              <a:rPr sz="500" spc="-25" dirty="0">
                <a:latin typeface="Arial"/>
                <a:cs typeface="Arial"/>
              </a:rPr>
              <a:t>optreden </a:t>
            </a:r>
            <a:r>
              <a:rPr sz="500" spc="-35" dirty="0">
                <a:latin typeface="Arial"/>
                <a:cs typeface="Arial"/>
              </a:rPr>
              <a:t>met </a:t>
            </a:r>
            <a:r>
              <a:rPr sz="500" spc="-50" dirty="0">
                <a:latin typeface="Arial"/>
                <a:cs typeface="Arial"/>
              </a:rPr>
              <a:t>de  </a:t>
            </a:r>
            <a:r>
              <a:rPr sz="500" spc="-20" dirty="0">
                <a:latin typeface="Arial"/>
                <a:cs typeface="Arial"/>
              </a:rPr>
              <a:t>werkelijke  </a:t>
            </a:r>
            <a:r>
              <a:rPr sz="500" spc="-30" dirty="0">
                <a:latin typeface="Arial"/>
                <a:cs typeface="Arial"/>
              </a:rPr>
              <a:t>ligging.  </a:t>
            </a:r>
            <a:r>
              <a:rPr sz="500" spc="-70" dirty="0">
                <a:latin typeface="Arial"/>
                <a:cs typeface="Arial"/>
              </a:rPr>
              <a:t>De   </a:t>
            </a:r>
            <a:r>
              <a:rPr sz="500" spc="-30" dirty="0">
                <a:latin typeface="Arial"/>
                <a:cs typeface="Arial"/>
              </a:rPr>
              <a:t>ondergrond  </a:t>
            </a:r>
            <a:r>
              <a:rPr sz="500" spc="-15" dirty="0">
                <a:latin typeface="Arial"/>
                <a:cs typeface="Arial"/>
              </a:rPr>
              <a:t>is niet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maatvast.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Symbol"/>
              <a:buChar char=""/>
            </a:pPr>
            <a:endParaRPr sz="400">
              <a:latin typeface="Times New Roman"/>
              <a:cs typeface="Times New Roman"/>
            </a:endParaRPr>
          </a:p>
          <a:p>
            <a:pPr marL="137795" indent="-125095">
              <a:lnSpc>
                <a:spcPts val="580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40" dirty="0">
                <a:latin typeface="Arial"/>
                <a:cs typeface="Arial"/>
              </a:rPr>
              <a:t>maten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30" dirty="0">
                <a:latin typeface="Arial"/>
                <a:cs typeface="Arial"/>
              </a:rPr>
              <a:t>in  </a:t>
            </a:r>
            <a:r>
              <a:rPr sz="500" spc="-25" dirty="0">
                <a:latin typeface="Arial"/>
                <a:cs typeface="Arial"/>
              </a:rPr>
              <a:t>meters,  </a:t>
            </a:r>
            <a:r>
              <a:rPr sz="500" spc="-15" dirty="0">
                <a:latin typeface="Arial"/>
                <a:cs typeface="Arial"/>
              </a:rPr>
              <a:t>tenzij  </a:t>
            </a:r>
            <a:r>
              <a:rPr sz="500" spc="-30" dirty="0">
                <a:latin typeface="Arial"/>
                <a:cs typeface="Arial"/>
              </a:rPr>
              <a:t>anders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vermeld</a:t>
            </a:r>
            <a:endParaRPr sz="500">
              <a:latin typeface="Arial"/>
              <a:cs typeface="Arial"/>
            </a:endParaRPr>
          </a:p>
          <a:p>
            <a:pPr marL="137795" indent="-125095">
              <a:lnSpc>
                <a:spcPts val="555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30" dirty="0">
                <a:latin typeface="Arial"/>
                <a:cs typeface="Arial"/>
              </a:rPr>
              <a:t>coördinaten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30" dirty="0">
                <a:latin typeface="Arial"/>
                <a:cs typeface="Arial"/>
              </a:rPr>
              <a:t>in  </a:t>
            </a:r>
            <a:r>
              <a:rPr sz="500" spc="-10" dirty="0">
                <a:latin typeface="Arial"/>
                <a:cs typeface="Arial"/>
              </a:rPr>
              <a:t>het</a:t>
            </a:r>
            <a:r>
              <a:rPr sz="500" spc="-3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RD-stelsel</a:t>
            </a:r>
            <a:endParaRPr sz="500">
              <a:latin typeface="Arial"/>
              <a:cs typeface="Arial"/>
            </a:endParaRPr>
          </a:p>
          <a:p>
            <a:pPr marL="137795" indent="-125095">
              <a:lnSpc>
                <a:spcPts val="555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30" dirty="0">
                <a:latin typeface="Arial"/>
                <a:cs typeface="Arial"/>
              </a:rPr>
              <a:t>hoogtes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20" dirty="0">
                <a:latin typeface="Arial"/>
                <a:cs typeface="Arial"/>
              </a:rPr>
              <a:t>t.o.v.</a:t>
            </a:r>
            <a:r>
              <a:rPr sz="500" spc="-30" dirty="0">
                <a:latin typeface="Arial"/>
                <a:cs typeface="Arial"/>
              </a:rPr>
              <a:t> </a:t>
            </a:r>
            <a:r>
              <a:rPr sz="500" spc="-55" dirty="0">
                <a:latin typeface="Arial"/>
                <a:cs typeface="Arial"/>
              </a:rPr>
              <a:t>N.A.P.</a:t>
            </a:r>
            <a:endParaRPr sz="500">
              <a:latin typeface="Arial"/>
              <a:cs typeface="Arial"/>
            </a:endParaRPr>
          </a:p>
          <a:p>
            <a:pPr marL="137795" indent="-125095">
              <a:lnSpc>
                <a:spcPts val="580"/>
              </a:lnSpc>
              <a:buFont typeface="Symbol"/>
              <a:buChar char=""/>
              <a:tabLst>
                <a:tab pos="138430" algn="l"/>
              </a:tabLst>
            </a:pPr>
            <a:r>
              <a:rPr sz="500" spc="-30" dirty="0">
                <a:latin typeface="Arial"/>
                <a:cs typeface="Arial"/>
              </a:rPr>
              <a:t>diameters  </a:t>
            </a:r>
            <a:r>
              <a:rPr sz="500" spc="-25" dirty="0">
                <a:latin typeface="Arial"/>
                <a:cs typeface="Arial"/>
              </a:rPr>
              <a:t>zijn  </a:t>
            </a:r>
            <a:r>
              <a:rPr sz="500" spc="-30" dirty="0">
                <a:latin typeface="Arial"/>
                <a:cs typeface="Arial"/>
              </a:rPr>
              <a:t>in</a:t>
            </a:r>
            <a:r>
              <a:rPr sz="500" spc="1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millimeter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09" name="object 19009"/>
          <p:cNvSpPr txBox="1"/>
          <p:nvPr/>
        </p:nvSpPr>
        <p:spPr>
          <a:xfrm>
            <a:off x="16703172" y="7134377"/>
            <a:ext cx="2814320" cy="410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0" dirty="0">
                <a:latin typeface="Arial"/>
                <a:cs typeface="Arial"/>
              </a:rPr>
              <a:t>OPMERKINGEN</a:t>
            </a:r>
            <a:endParaRPr sz="700">
              <a:latin typeface="Arial"/>
              <a:cs typeface="Arial"/>
            </a:endParaRPr>
          </a:p>
          <a:p>
            <a:pPr marL="140970" indent="-125730">
              <a:lnSpc>
                <a:spcPts val="595"/>
              </a:lnSpc>
              <a:spcBef>
                <a:spcPts val="490"/>
              </a:spcBef>
              <a:buFont typeface="Symbol"/>
              <a:buChar char=""/>
              <a:tabLst>
                <a:tab pos="141605" algn="l"/>
              </a:tabLst>
            </a:pPr>
            <a:r>
              <a:rPr sz="500" spc="-35" dirty="0">
                <a:latin typeface="Arial"/>
                <a:cs typeface="Arial"/>
              </a:rPr>
              <a:t>ondergrond(en)  </a:t>
            </a:r>
            <a:r>
              <a:rPr sz="500" spc="-50" dirty="0">
                <a:latin typeface="Arial"/>
                <a:cs typeface="Arial"/>
              </a:rPr>
              <a:t>op  </a:t>
            </a:r>
            <a:r>
              <a:rPr sz="500" spc="-30" dirty="0">
                <a:latin typeface="Arial"/>
                <a:cs typeface="Arial"/>
              </a:rPr>
              <a:t>basis  </a:t>
            </a:r>
            <a:r>
              <a:rPr sz="500" spc="-40" dirty="0">
                <a:latin typeface="Arial"/>
                <a:cs typeface="Arial"/>
              </a:rPr>
              <a:t>van</a:t>
            </a:r>
            <a:r>
              <a:rPr sz="500" spc="45" dirty="0">
                <a:latin typeface="Arial"/>
                <a:cs typeface="Arial"/>
              </a:rPr>
              <a:t> </a:t>
            </a:r>
            <a:r>
              <a:rPr sz="500" spc="-40" dirty="0">
                <a:latin typeface="Arial"/>
                <a:cs typeface="Arial"/>
              </a:rPr>
              <a:t>gegevens:</a:t>
            </a:r>
            <a:endParaRPr sz="500">
              <a:latin typeface="Arial"/>
              <a:cs typeface="Arial"/>
            </a:endParaRPr>
          </a:p>
          <a:p>
            <a:pPr marL="57785">
              <a:lnSpc>
                <a:spcPts val="590"/>
              </a:lnSpc>
              <a:tabLst>
                <a:tab pos="267970" algn="l"/>
              </a:tabLst>
            </a:pPr>
            <a:r>
              <a:rPr sz="500" spc="-5" dirty="0">
                <a:latin typeface="Symbol"/>
                <a:cs typeface="Symbol"/>
              </a:rPr>
              <a:t></a:t>
            </a:r>
            <a:r>
              <a:rPr sz="500" spc="-5" dirty="0">
                <a:latin typeface="Times New Roman"/>
                <a:cs typeface="Times New Roman"/>
              </a:rPr>
              <a:t>	</a:t>
            </a:r>
            <a:r>
              <a:rPr sz="500" spc="-15" dirty="0">
                <a:latin typeface="Arial"/>
                <a:cs typeface="Arial"/>
              </a:rPr>
              <a:t>Basisregistratie </a:t>
            </a:r>
            <a:r>
              <a:rPr sz="500" spc="-30" dirty="0">
                <a:latin typeface="Arial"/>
                <a:cs typeface="Arial"/>
              </a:rPr>
              <a:t>Grootschalige  </a:t>
            </a:r>
            <a:r>
              <a:rPr sz="500" spc="-25" dirty="0">
                <a:latin typeface="Arial"/>
                <a:cs typeface="Arial"/>
              </a:rPr>
              <a:t>Topografie  </a:t>
            </a:r>
            <a:r>
              <a:rPr sz="500" spc="-60" dirty="0">
                <a:latin typeface="Arial"/>
                <a:cs typeface="Arial"/>
              </a:rPr>
              <a:t>(BGT)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45" dirty="0">
                <a:latin typeface="Arial"/>
                <a:cs typeface="Arial"/>
              </a:rPr>
              <a:t>d.d.  </a:t>
            </a:r>
            <a:r>
              <a:rPr sz="500" spc="-30" dirty="0">
                <a:latin typeface="Arial"/>
                <a:cs typeface="Arial"/>
              </a:rPr>
              <a:t>24  september  </a:t>
            </a:r>
            <a:r>
              <a:rPr sz="500" spc="-65" dirty="0">
                <a:latin typeface="Arial"/>
                <a:cs typeface="Arial"/>
              </a:rPr>
              <a:t>2019   </a:t>
            </a:r>
            <a:r>
              <a:rPr sz="500" spc="-20" dirty="0">
                <a:latin typeface="Arial"/>
                <a:cs typeface="Arial"/>
              </a:rPr>
              <a:t>afkomstig  </a:t>
            </a:r>
            <a:r>
              <a:rPr sz="500" spc="-40" dirty="0">
                <a:latin typeface="Arial"/>
                <a:cs typeface="Arial"/>
              </a:rPr>
              <a:t>van </a:t>
            </a:r>
            <a:r>
              <a:rPr sz="500" spc="25" dirty="0">
                <a:latin typeface="Arial"/>
                <a:cs typeface="Arial"/>
              </a:rPr>
              <a:t> </a:t>
            </a:r>
            <a:r>
              <a:rPr sz="500" spc="-90" dirty="0">
                <a:latin typeface="Arial"/>
                <a:cs typeface="Arial"/>
              </a:rPr>
              <a:t>PDOK</a:t>
            </a:r>
            <a:endParaRPr sz="500">
              <a:latin typeface="Arial"/>
              <a:cs typeface="Arial"/>
            </a:endParaRPr>
          </a:p>
          <a:p>
            <a:pPr marL="57785">
              <a:lnSpc>
                <a:spcPts val="595"/>
              </a:lnSpc>
              <a:tabLst>
                <a:tab pos="267970" algn="l"/>
              </a:tabLst>
            </a:pPr>
            <a:r>
              <a:rPr sz="500" spc="-5" dirty="0">
                <a:latin typeface="Symbol"/>
                <a:cs typeface="Symbol"/>
              </a:rPr>
              <a:t></a:t>
            </a:r>
            <a:r>
              <a:rPr sz="500" spc="-5" dirty="0">
                <a:latin typeface="Times New Roman"/>
                <a:cs typeface="Times New Roman"/>
              </a:rPr>
              <a:t>	</a:t>
            </a:r>
            <a:r>
              <a:rPr sz="500" spc="-25" dirty="0">
                <a:latin typeface="Arial"/>
                <a:cs typeface="Arial"/>
              </a:rPr>
              <a:t>Digitale  </a:t>
            </a:r>
            <a:r>
              <a:rPr sz="500" spc="-20" dirty="0">
                <a:latin typeface="Arial"/>
                <a:cs typeface="Arial"/>
              </a:rPr>
              <a:t>Kadastrale  </a:t>
            </a:r>
            <a:r>
              <a:rPr sz="500" spc="-15" dirty="0">
                <a:latin typeface="Arial"/>
                <a:cs typeface="Arial"/>
              </a:rPr>
              <a:t>Kaart  </a:t>
            </a:r>
            <a:r>
              <a:rPr sz="500" spc="-60" dirty="0">
                <a:latin typeface="Arial"/>
                <a:cs typeface="Arial"/>
              </a:rPr>
              <a:t>(DKK) 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45" dirty="0">
                <a:latin typeface="Arial"/>
                <a:cs typeface="Arial"/>
              </a:rPr>
              <a:t>d.d.  </a:t>
            </a:r>
            <a:r>
              <a:rPr sz="500" spc="-80" dirty="0">
                <a:latin typeface="Arial"/>
                <a:cs typeface="Arial"/>
              </a:rPr>
              <a:t>18   </a:t>
            </a:r>
            <a:r>
              <a:rPr sz="500" spc="-45" dirty="0">
                <a:latin typeface="Arial"/>
                <a:cs typeface="Arial"/>
              </a:rPr>
              <a:t>november  </a:t>
            </a:r>
            <a:r>
              <a:rPr sz="500" spc="-65" dirty="0">
                <a:latin typeface="Arial"/>
                <a:cs typeface="Arial"/>
              </a:rPr>
              <a:t>2019   </a:t>
            </a:r>
            <a:r>
              <a:rPr sz="500" spc="-20" dirty="0">
                <a:latin typeface="Arial"/>
                <a:cs typeface="Arial"/>
              </a:rPr>
              <a:t>afkomstig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30" dirty="0">
                <a:latin typeface="Arial"/>
                <a:cs typeface="Arial"/>
              </a:rPr>
              <a:t>Het</a:t>
            </a:r>
            <a:r>
              <a:rPr sz="500" spc="-25" dirty="0">
                <a:latin typeface="Arial"/>
                <a:cs typeface="Arial"/>
              </a:rPr>
              <a:t> Kadaster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10" name="object 19010"/>
          <p:cNvSpPr/>
          <p:nvPr/>
        </p:nvSpPr>
        <p:spPr>
          <a:xfrm>
            <a:off x="16721957" y="2199281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1" name="object 19011"/>
          <p:cNvSpPr/>
          <p:nvPr/>
        </p:nvSpPr>
        <p:spPr>
          <a:xfrm>
            <a:off x="16721957" y="2186395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2" name="object 19012"/>
          <p:cNvSpPr/>
          <p:nvPr/>
        </p:nvSpPr>
        <p:spPr>
          <a:xfrm>
            <a:off x="16903789" y="21863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3" name="object 19013"/>
          <p:cNvSpPr/>
          <p:nvPr/>
        </p:nvSpPr>
        <p:spPr>
          <a:xfrm>
            <a:off x="16971440" y="21863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4" name="object 19014"/>
          <p:cNvSpPr/>
          <p:nvPr/>
        </p:nvSpPr>
        <p:spPr>
          <a:xfrm>
            <a:off x="17039090" y="2186395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5" name="object 19015"/>
          <p:cNvSpPr/>
          <p:nvPr/>
        </p:nvSpPr>
        <p:spPr>
          <a:xfrm>
            <a:off x="17157566" y="21863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6" name="object 19016"/>
          <p:cNvSpPr/>
          <p:nvPr/>
        </p:nvSpPr>
        <p:spPr>
          <a:xfrm>
            <a:off x="17225216" y="21863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7" name="object 19017"/>
          <p:cNvSpPr/>
          <p:nvPr/>
        </p:nvSpPr>
        <p:spPr>
          <a:xfrm>
            <a:off x="17292866" y="2186395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7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8" name="object 19018"/>
          <p:cNvSpPr/>
          <p:nvPr/>
        </p:nvSpPr>
        <p:spPr>
          <a:xfrm>
            <a:off x="16721957" y="2325990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9" name="object 19019"/>
          <p:cNvSpPr txBox="1"/>
          <p:nvPr/>
        </p:nvSpPr>
        <p:spPr>
          <a:xfrm>
            <a:off x="17508171" y="1643260"/>
            <a:ext cx="15074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0" dirty="0">
                <a:latin typeface="Arial"/>
                <a:cs typeface="Arial"/>
              </a:rPr>
              <a:t>aanbrengen  </a:t>
            </a:r>
            <a:r>
              <a:rPr sz="500" spc="-25" dirty="0">
                <a:latin typeface="Arial"/>
                <a:cs typeface="Arial"/>
              </a:rPr>
              <a:t>opsluitband  </a:t>
            </a:r>
            <a:r>
              <a:rPr sz="500" spc="-65" dirty="0">
                <a:latin typeface="Arial"/>
                <a:cs typeface="Arial"/>
              </a:rPr>
              <a:t>60x150mm,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0" name="object 19020"/>
          <p:cNvSpPr txBox="1"/>
          <p:nvPr/>
        </p:nvSpPr>
        <p:spPr>
          <a:xfrm>
            <a:off x="17508171" y="1769970"/>
            <a:ext cx="1537335" cy="218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0" dirty="0">
                <a:latin typeface="Arial"/>
                <a:cs typeface="Arial"/>
              </a:rPr>
              <a:t>aanbrengen  </a:t>
            </a:r>
            <a:r>
              <a:rPr sz="500" spc="-25" dirty="0">
                <a:latin typeface="Arial"/>
                <a:cs typeface="Arial"/>
              </a:rPr>
              <a:t>opsluitband  </a:t>
            </a:r>
            <a:r>
              <a:rPr sz="500" spc="-60" dirty="0">
                <a:latin typeface="Arial"/>
                <a:cs typeface="Arial"/>
              </a:rPr>
              <a:t>80x200mm,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grijs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500" spc="-40" dirty="0">
                <a:latin typeface="Arial"/>
                <a:cs typeface="Arial"/>
              </a:rPr>
              <a:t>aanbrengen  </a:t>
            </a:r>
            <a:r>
              <a:rPr sz="500" spc="-25" dirty="0">
                <a:latin typeface="Arial"/>
                <a:cs typeface="Arial"/>
              </a:rPr>
              <a:t>opsluitband  </a:t>
            </a:r>
            <a:r>
              <a:rPr sz="500" spc="-65" dirty="0">
                <a:latin typeface="Arial"/>
                <a:cs typeface="Arial"/>
              </a:rPr>
              <a:t>100x200mm,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3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1" name="object 19021"/>
          <p:cNvSpPr txBox="1"/>
          <p:nvPr/>
        </p:nvSpPr>
        <p:spPr>
          <a:xfrm>
            <a:off x="17003123" y="1395926"/>
            <a:ext cx="1568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+0.00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2" name="object 19022"/>
          <p:cNvSpPr txBox="1"/>
          <p:nvPr/>
        </p:nvSpPr>
        <p:spPr>
          <a:xfrm>
            <a:off x="17508171" y="1389483"/>
            <a:ext cx="5162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45" dirty="0">
                <a:latin typeface="Arial"/>
                <a:cs typeface="Arial"/>
              </a:rPr>
              <a:t>nieuwe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hoogtemaat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3" name="object 19023"/>
          <p:cNvSpPr txBox="1"/>
          <p:nvPr/>
        </p:nvSpPr>
        <p:spPr>
          <a:xfrm>
            <a:off x="17508171" y="2150456"/>
            <a:ext cx="1898650" cy="218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latin typeface="Arial"/>
                <a:cs typeface="Arial"/>
              </a:rPr>
              <a:t>trottoirband, </a:t>
            </a:r>
            <a:r>
              <a:rPr sz="500" spc="-20" dirty="0">
                <a:latin typeface="Arial"/>
                <a:cs typeface="Arial"/>
              </a:rPr>
              <a:t>type:  </a:t>
            </a:r>
            <a:r>
              <a:rPr sz="500" spc="-45" dirty="0">
                <a:latin typeface="Arial"/>
                <a:cs typeface="Arial"/>
              </a:rPr>
              <a:t>130/150x250  </a:t>
            </a:r>
            <a:r>
              <a:rPr sz="500" spc="-90" dirty="0">
                <a:latin typeface="Arial"/>
                <a:cs typeface="Arial"/>
              </a:rPr>
              <a:t>mm,   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donkergrijs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500" spc="-25" dirty="0">
                <a:latin typeface="Arial"/>
                <a:cs typeface="Arial"/>
              </a:rPr>
              <a:t>inritbanden  </a:t>
            </a:r>
            <a:r>
              <a:rPr sz="500" spc="-45" dirty="0">
                <a:latin typeface="Arial"/>
                <a:cs typeface="Arial"/>
              </a:rPr>
              <a:t>130/150,  </a:t>
            </a:r>
            <a:r>
              <a:rPr sz="500" spc="-35" dirty="0">
                <a:latin typeface="Arial"/>
                <a:cs typeface="Arial"/>
              </a:rPr>
              <a:t>afm.  </a:t>
            </a:r>
            <a:r>
              <a:rPr sz="500" spc="-40" dirty="0">
                <a:latin typeface="Arial"/>
                <a:cs typeface="Arial"/>
              </a:rPr>
              <a:t>750x200x500  </a:t>
            </a:r>
            <a:r>
              <a:rPr sz="500" spc="-90" dirty="0">
                <a:latin typeface="Arial"/>
                <a:cs typeface="Arial"/>
              </a:rPr>
              <a:t>mm, 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3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donkergrijs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4" name="object 19024"/>
          <p:cNvSpPr/>
          <p:nvPr/>
        </p:nvSpPr>
        <p:spPr>
          <a:xfrm>
            <a:off x="16806431" y="2262636"/>
            <a:ext cx="508000" cy="63500"/>
          </a:xfrm>
          <a:custGeom>
            <a:avLst/>
            <a:gdLst/>
            <a:ahLst/>
            <a:cxnLst/>
            <a:rect l="l" t="t" r="r" b="b"/>
            <a:pathLst>
              <a:path w="508000" h="63500">
                <a:moveTo>
                  <a:pt x="0" y="63354"/>
                </a:moveTo>
                <a:lnTo>
                  <a:pt x="0" y="0"/>
                </a:lnTo>
                <a:lnTo>
                  <a:pt x="507553" y="0"/>
                </a:lnTo>
                <a:lnTo>
                  <a:pt x="507553" y="63354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5" name="object 19025"/>
          <p:cNvSpPr txBox="1"/>
          <p:nvPr/>
        </p:nvSpPr>
        <p:spPr>
          <a:xfrm>
            <a:off x="17508171" y="767357"/>
            <a:ext cx="756920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414655">
              <a:lnSpc>
                <a:spcPct val="139500"/>
              </a:lnSpc>
            </a:pPr>
            <a:r>
              <a:rPr sz="500" u="sng" spc="-50" dirty="0">
                <a:latin typeface="Arial"/>
                <a:cs typeface="Arial"/>
              </a:rPr>
              <a:t>algemeen  </a:t>
            </a:r>
            <a:r>
              <a:rPr sz="500" spc="-20" dirty="0">
                <a:latin typeface="Arial"/>
                <a:cs typeface="Arial"/>
              </a:rPr>
              <a:t>projectgrens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500" spc="-35" dirty="0">
                <a:latin typeface="Arial"/>
                <a:cs typeface="Arial"/>
              </a:rPr>
              <a:t>bestaande  </a:t>
            </a:r>
            <a:r>
              <a:rPr sz="500" spc="-15" dirty="0">
                <a:latin typeface="Arial"/>
                <a:cs typeface="Arial"/>
              </a:rPr>
              <a:t>kadastrale</a:t>
            </a:r>
            <a:r>
              <a:rPr sz="500" spc="5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grens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6" name="object 19026"/>
          <p:cNvSpPr/>
          <p:nvPr/>
        </p:nvSpPr>
        <p:spPr>
          <a:xfrm>
            <a:off x="16721957" y="1945504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7" name="object 19027"/>
          <p:cNvSpPr txBox="1"/>
          <p:nvPr/>
        </p:nvSpPr>
        <p:spPr>
          <a:xfrm>
            <a:off x="16709257" y="2025894"/>
            <a:ext cx="30232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76530" algn="l"/>
                <a:tab pos="747395" algn="l"/>
              </a:tabLst>
            </a:pPr>
            <a:r>
              <a:rPr sz="750" u="dbl" baseline="27777" dirty="0">
                <a:latin typeface="Times New Roman"/>
                <a:cs typeface="Times New Roman"/>
              </a:rPr>
              <a:t> 	</a:t>
            </a:r>
            <a:r>
              <a:rPr sz="750" spc="15" baseline="27777" dirty="0">
                <a:latin typeface="Times New Roman"/>
                <a:cs typeface="Times New Roman"/>
              </a:rPr>
              <a:t> </a:t>
            </a:r>
            <a:r>
              <a:rPr sz="750" u="dbl" baseline="27777" dirty="0">
                <a:latin typeface="Times New Roman"/>
                <a:cs typeface="Times New Roman"/>
              </a:rPr>
              <a:t>  </a:t>
            </a:r>
            <a:r>
              <a:rPr sz="750" u="dbl" spc="15" baseline="27777" dirty="0">
                <a:latin typeface="Times New Roman"/>
                <a:cs typeface="Times New Roman"/>
              </a:rPr>
              <a:t> </a:t>
            </a:r>
            <a:r>
              <a:rPr sz="750" spc="15" baseline="27777" dirty="0">
                <a:latin typeface="Times New Roman"/>
                <a:cs typeface="Times New Roman"/>
              </a:rPr>
              <a:t> </a:t>
            </a:r>
            <a:r>
              <a:rPr sz="750" u="dbl" baseline="27777" dirty="0">
                <a:latin typeface="Times New Roman"/>
                <a:cs typeface="Times New Roman"/>
              </a:rPr>
              <a:t>  </a:t>
            </a:r>
            <a:r>
              <a:rPr sz="750" u="dbl" spc="15" baseline="27777" dirty="0">
                <a:latin typeface="Times New Roman"/>
                <a:cs typeface="Times New Roman"/>
              </a:rPr>
              <a:t> </a:t>
            </a:r>
            <a:r>
              <a:rPr sz="750" spc="89" baseline="27777" dirty="0">
                <a:latin typeface="Times New Roman"/>
                <a:cs typeface="Times New Roman"/>
              </a:rPr>
              <a:t> </a:t>
            </a:r>
            <a:r>
              <a:rPr sz="750" u="dbl" spc="-82" baseline="27777" dirty="0">
                <a:latin typeface="Arial"/>
                <a:cs typeface="Arial"/>
              </a:rPr>
              <a:t>VB</a:t>
            </a:r>
            <a:r>
              <a:rPr sz="750" u="dbl" spc="-82" baseline="27777" dirty="0">
                <a:latin typeface="Times New Roman"/>
                <a:cs typeface="Times New Roman"/>
              </a:rPr>
              <a:t>	</a:t>
            </a:r>
            <a:r>
              <a:rPr sz="500" spc="-5" dirty="0">
                <a:latin typeface="Arial"/>
                <a:cs typeface="Arial"/>
              </a:rPr>
              <a:t>trottoirband </a:t>
            </a:r>
            <a:r>
              <a:rPr sz="500" spc="-30" dirty="0">
                <a:latin typeface="Arial"/>
                <a:cs typeface="Arial"/>
              </a:rPr>
              <a:t>(verlaagde  </a:t>
            </a:r>
            <a:r>
              <a:rPr sz="500" spc="-40" dirty="0">
                <a:latin typeface="Arial"/>
                <a:cs typeface="Arial"/>
              </a:rPr>
              <a:t>band),  </a:t>
            </a:r>
            <a:r>
              <a:rPr sz="500" spc="-20" dirty="0">
                <a:latin typeface="Arial"/>
                <a:cs typeface="Arial"/>
              </a:rPr>
              <a:t>type:  </a:t>
            </a:r>
            <a:r>
              <a:rPr sz="500" spc="-70" dirty="0">
                <a:latin typeface="Arial"/>
                <a:cs typeface="Arial"/>
              </a:rPr>
              <a:t>130/150x@@@   </a:t>
            </a:r>
            <a:r>
              <a:rPr sz="500" spc="-90" dirty="0">
                <a:latin typeface="Arial"/>
                <a:cs typeface="Arial"/>
              </a:rPr>
              <a:t>mm,    </a:t>
            </a:r>
            <a:r>
              <a:rPr sz="500" spc="-20" dirty="0">
                <a:latin typeface="Arial"/>
                <a:cs typeface="Arial"/>
              </a:rPr>
              <a:t>kleur:  </a:t>
            </a:r>
            <a:r>
              <a:rPr sz="500" spc="-25" dirty="0">
                <a:latin typeface="Arial"/>
                <a:cs typeface="Arial"/>
              </a:rPr>
              <a:t>standaard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donkergrijs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8" name="object 19028"/>
          <p:cNvSpPr/>
          <p:nvPr/>
        </p:nvSpPr>
        <p:spPr>
          <a:xfrm>
            <a:off x="16721957" y="1936913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4">
                <a:moveTo>
                  <a:pt x="0" y="0"/>
                </a:moveTo>
                <a:lnTo>
                  <a:pt x="1564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9" name="object 19029"/>
          <p:cNvSpPr/>
          <p:nvPr/>
        </p:nvSpPr>
        <p:spPr>
          <a:xfrm>
            <a:off x="16912021" y="1936913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0" name="object 19030"/>
          <p:cNvSpPr/>
          <p:nvPr/>
        </p:nvSpPr>
        <p:spPr>
          <a:xfrm>
            <a:off x="17013676" y="1936913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1" name="object 19031"/>
          <p:cNvSpPr/>
          <p:nvPr/>
        </p:nvSpPr>
        <p:spPr>
          <a:xfrm>
            <a:off x="17182622" y="1936913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2" name="object 19032"/>
          <p:cNvSpPr/>
          <p:nvPr/>
        </p:nvSpPr>
        <p:spPr>
          <a:xfrm>
            <a:off x="17284276" y="1936913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4">
                <a:moveTo>
                  <a:pt x="0" y="0"/>
                </a:moveTo>
                <a:lnTo>
                  <a:pt x="156418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3" name="object 19033"/>
          <p:cNvSpPr/>
          <p:nvPr/>
        </p:nvSpPr>
        <p:spPr>
          <a:xfrm>
            <a:off x="16721957" y="1691727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4" name="object 19034"/>
          <p:cNvSpPr/>
          <p:nvPr/>
        </p:nvSpPr>
        <p:spPr>
          <a:xfrm>
            <a:off x="16721957" y="16867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7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5" name="object 19035"/>
          <p:cNvSpPr/>
          <p:nvPr/>
        </p:nvSpPr>
        <p:spPr>
          <a:xfrm>
            <a:off x="16810725" y="16867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6" name="object 19036"/>
          <p:cNvSpPr/>
          <p:nvPr/>
        </p:nvSpPr>
        <p:spPr>
          <a:xfrm>
            <a:off x="16878375" y="168671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7" name="object 19037"/>
          <p:cNvSpPr/>
          <p:nvPr/>
        </p:nvSpPr>
        <p:spPr>
          <a:xfrm>
            <a:off x="16979672" y="1686716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8" name="object 19038"/>
          <p:cNvSpPr/>
          <p:nvPr/>
        </p:nvSpPr>
        <p:spPr>
          <a:xfrm>
            <a:off x="17047322" y="168671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9" name="object 19039"/>
          <p:cNvSpPr/>
          <p:nvPr/>
        </p:nvSpPr>
        <p:spPr>
          <a:xfrm>
            <a:off x="17148976" y="16867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0" name="object 19040"/>
          <p:cNvSpPr/>
          <p:nvPr/>
        </p:nvSpPr>
        <p:spPr>
          <a:xfrm>
            <a:off x="17216626" y="168671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1" name="object 19041"/>
          <p:cNvSpPr/>
          <p:nvPr/>
        </p:nvSpPr>
        <p:spPr>
          <a:xfrm>
            <a:off x="17317922" y="1686716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2" name="object 19042"/>
          <p:cNvSpPr/>
          <p:nvPr/>
        </p:nvSpPr>
        <p:spPr>
          <a:xfrm>
            <a:off x="17385572" y="1686716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3" name="object 19043"/>
          <p:cNvSpPr/>
          <p:nvPr/>
        </p:nvSpPr>
        <p:spPr>
          <a:xfrm>
            <a:off x="16721957" y="1818794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4" name="object 19044"/>
          <p:cNvSpPr/>
          <p:nvPr/>
        </p:nvSpPr>
        <p:spPr>
          <a:xfrm>
            <a:off x="16721957" y="181199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0" y="0"/>
                </a:moveTo>
                <a:lnTo>
                  <a:pt x="7194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5" name="object 19045"/>
          <p:cNvSpPr/>
          <p:nvPr/>
        </p:nvSpPr>
        <p:spPr>
          <a:xfrm>
            <a:off x="16827549" y="1811994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6" name="object 19046"/>
          <p:cNvSpPr/>
          <p:nvPr/>
        </p:nvSpPr>
        <p:spPr>
          <a:xfrm>
            <a:off x="16895199" y="181199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7" name="object 19047"/>
          <p:cNvSpPr/>
          <p:nvPr/>
        </p:nvSpPr>
        <p:spPr>
          <a:xfrm>
            <a:off x="17064504" y="181199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8" name="object 19048"/>
          <p:cNvSpPr/>
          <p:nvPr/>
        </p:nvSpPr>
        <p:spPr>
          <a:xfrm>
            <a:off x="17132152" y="181199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29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9" name="object 19049"/>
          <p:cNvSpPr/>
          <p:nvPr/>
        </p:nvSpPr>
        <p:spPr>
          <a:xfrm>
            <a:off x="17301098" y="1811994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4003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0" name="object 19050"/>
          <p:cNvSpPr/>
          <p:nvPr/>
        </p:nvSpPr>
        <p:spPr>
          <a:xfrm>
            <a:off x="17368749" y="181199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0" y="0"/>
                </a:moveTo>
                <a:lnTo>
                  <a:pt x="71945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1" name="object 19051"/>
          <p:cNvSpPr/>
          <p:nvPr/>
        </p:nvSpPr>
        <p:spPr>
          <a:xfrm>
            <a:off x="16721957" y="270647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94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2" name="object 19052"/>
          <p:cNvSpPr/>
          <p:nvPr/>
        </p:nvSpPr>
        <p:spPr>
          <a:xfrm>
            <a:off x="16793903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3" name="object 19053"/>
          <p:cNvSpPr/>
          <p:nvPr/>
        </p:nvSpPr>
        <p:spPr>
          <a:xfrm>
            <a:off x="16861553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4" name="object 19054"/>
          <p:cNvSpPr/>
          <p:nvPr/>
        </p:nvSpPr>
        <p:spPr>
          <a:xfrm>
            <a:off x="16929203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5" name="object 19055"/>
          <p:cNvSpPr/>
          <p:nvPr/>
        </p:nvSpPr>
        <p:spPr>
          <a:xfrm>
            <a:off x="16996854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6" name="object 19056"/>
          <p:cNvSpPr/>
          <p:nvPr/>
        </p:nvSpPr>
        <p:spPr>
          <a:xfrm>
            <a:off x="17064504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7" name="object 19057"/>
          <p:cNvSpPr/>
          <p:nvPr/>
        </p:nvSpPr>
        <p:spPr>
          <a:xfrm>
            <a:off x="17132152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8" name="object 19058"/>
          <p:cNvSpPr/>
          <p:nvPr/>
        </p:nvSpPr>
        <p:spPr>
          <a:xfrm>
            <a:off x="17199802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9" name="object 19059"/>
          <p:cNvSpPr/>
          <p:nvPr/>
        </p:nvSpPr>
        <p:spPr>
          <a:xfrm>
            <a:off x="17267452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0" name="object 19060"/>
          <p:cNvSpPr/>
          <p:nvPr/>
        </p:nvSpPr>
        <p:spPr>
          <a:xfrm>
            <a:off x="17335103" y="27064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64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1" name="object 19061"/>
          <p:cNvSpPr/>
          <p:nvPr/>
        </p:nvSpPr>
        <p:spPr>
          <a:xfrm>
            <a:off x="17402753" y="270647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941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2" name="object 19062"/>
          <p:cNvSpPr/>
          <p:nvPr/>
        </p:nvSpPr>
        <p:spPr>
          <a:xfrm>
            <a:off x="16869785" y="3044727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89">
                <a:moveTo>
                  <a:pt x="423080" y="84473"/>
                </a:moveTo>
                <a:lnTo>
                  <a:pt x="0" y="84473"/>
                </a:lnTo>
                <a:lnTo>
                  <a:pt x="0" y="0"/>
                </a:lnTo>
                <a:lnTo>
                  <a:pt x="423080" y="0"/>
                </a:lnTo>
                <a:lnTo>
                  <a:pt x="42308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3" name="object 19063"/>
          <p:cNvSpPr/>
          <p:nvPr/>
        </p:nvSpPr>
        <p:spPr>
          <a:xfrm>
            <a:off x="16869785" y="3234791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89">
                <a:moveTo>
                  <a:pt x="423080" y="84830"/>
                </a:moveTo>
                <a:lnTo>
                  <a:pt x="0" y="84830"/>
                </a:lnTo>
                <a:lnTo>
                  <a:pt x="0" y="0"/>
                </a:lnTo>
                <a:lnTo>
                  <a:pt x="423080" y="0"/>
                </a:lnTo>
                <a:lnTo>
                  <a:pt x="423080" y="8483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4" name="object 19064"/>
          <p:cNvSpPr/>
          <p:nvPr/>
        </p:nvSpPr>
        <p:spPr>
          <a:xfrm>
            <a:off x="16869785" y="3425213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89">
                <a:moveTo>
                  <a:pt x="423080" y="84473"/>
                </a:moveTo>
                <a:lnTo>
                  <a:pt x="0" y="84473"/>
                </a:lnTo>
                <a:lnTo>
                  <a:pt x="0" y="0"/>
                </a:lnTo>
                <a:lnTo>
                  <a:pt x="423080" y="0"/>
                </a:lnTo>
                <a:lnTo>
                  <a:pt x="42308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5" name="object 19065"/>
          <p:cNvSpPr/>
          <p:nvPr/>
        </p:nvSpPr>
        <p:spPr>
          <a:xfrm>
            <a:off x="16869785" y="3615278"/>
            <a:ext cx="423545" cy="85090"/>
          </a:xfrm>
          <a:custGeom>
            <a:avLst/>
            <a:gdLst/>
            <a:ahLst/>
            <a:cxnLst/>
            <a:rect l="l" t="t" r="r" b="b"/>
            <a:pathLst>
              <a:path w="423544" h="85089">
                <a:moveTo>
                  <a:pt x="423080" y="84830"/>
                </a:moveTo>
                <a:lnTo>
                  <a:pt x="0" y="84830"/>
                </a:lnTo>
                <a:lnTo>
                  <a:pt x="0" y="0"/>
                </a:lnTo>
                <a:lnTo>
                  <a:pt x="423080" y="0"/>
                </a:lnTo>
                <a:lnTo>
                  <a:pt x="423080" y="8483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6" name="object 19066"/>
          <p:cNvSpPr txBox="1"/>
          <p:nvPr/>
        </p:nvSpPr>
        <p:spPr>
          <a:xfrm>
            <a:off x="17508171" y="2821390"/>
            <a:ext cx="2235200" cy="1487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37210">
              <a:lnSpc>
                <a:spcPts val="560"/>
              </a:lnSpc>
            </a:pPr>
            <a:r>
              <a:rPr sz="500" spc="-15" dirty="0">
                <a:latin typeface="Arial"/>
                <a:cs typeface="Arial"/>
              </a:rPr>
              <a:t>straatbaksteen: </a:t>
            </a:r>
            <a:r>
              <a:rPr sz="500" spc="-20" dirty="0">
                <a:latin typeface="Arial"/>
                <a:cs typeface="Arial"/>
              </a:rPr>
              <a:t>dikformaat, kleur: </a:t>
            </a:r>
            <a:r>
              <a:rPr sz="500" spc="-25" dirty="0">
                <a:latin typeface="Arial"/>
                <a:cs typeface="Arial"/>
              </a:rPr>
              <a:t>rood, </a:t>
            </a:r>
            <a:r>
              <a:rPr sz="500" spc="-30" dirty="0">
                <a:latin typeface="Arial"/>
                <a:cs typeface="Arial"/>
              </a:rPr>
              <a:t>keperverband, </a:t>
            </a:r>
            <a:r>
              <a:rPr sz="500" spc="-15" dirty="0">
                <a:latin typeface="Arial"/>
                <a:cs typeface="Arial"/>
              </a:rPr>
              <a:t>(rijloper)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169545">
              <a:lnSpc>
                <a:spcPts val="560"/>
              </a:lnSpc>
              <a:spcBef>
                <a:spcPts val="384"/>
              </a:spcBef>
            </a:pPr>
            <a:r>
              <a:rPr sz="500" spc="-15" dirty="0">
                <a:latin typeface="Arial"/>
                <a:cs typeface="Arial"/>
              </a:rPr>
              <a:t>betonstraatsteen: </a:t>
            </a:r>
            <a:r>
              <a:rPr sz="500" spc="-20" dirty="0">
                <a:latin typeface="Arial"/>
                <a:cs typeface="Arial"/>
              </a:rPr>
              <a:t>keiformaat, kleur: </a:t>
            </a:r>
            <a:r>
              <a:rPr sz="500" spc="-35" dirty="0">
                <a:latin typeface="Arial"/>
                <a:cs typeface="Arial"/>
              </a:rPr>
              <a:t>heidepaars, </a:t>
            </a:r>
            <a:r>
              <a:rPr sz="500" spc="-20" dirty="0">
                <a:latin typeface="Arial"/>
                <a:cs typeface="Arial"/>
              </a:rPr>
              <a:t>halfsteenverband, </a:t>
            </a:r>
            <a:r>
              <a:rPr sz="500" spc="10" dirty="0">
                <a:latin typeface="Arial"/>
                <a:cs typeface="Arial"/>
              </a:rPr>
              <a:t>(in-/uitrit)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321945">
              <a:lnSpc>
                <a:spcPts val="560"/>
              </a:lnSpc>
              <a:spcBef>
                <a:spcPts val="380"/>
              </a:spcBef>
            </a:pPr>
            <a:r>
              <a:rPr sz="500" spc="-15" dirty="0">
                <a:latin typeface="Arial"/>
                <a:cs typeface="Arial"/>
              </a:rPr>
              <a:t>betonstraatsteen: </a:t>
            </a:r>
            <a:r>
              <a:rPr sz="500" spc="-20" dirty="0">
                <a:latin typeface="Arial"/>
                <a:cs typeface="Arial"/>
              </a:rPr>
              <a:t>keiformaat, kleur: </a:t>
            </a:r>
            <a:r>
              <a:rPr sz="500" spc="-35" dirty="0">
                <a:latin typeface="Arial"/>
                <a:cs typeface="Arial"/>
              </a:rPr>
              <a:t>heidepaars, </a:t>
            </a:r>
            <a:r>
              <a:rPr sz="500" spc="-30" dirty="0">
                <a:latin typeface="Arial"/>
                <a:cs typeface="Arial"/>
              </a:rPr>
              <a:t>keperverband, </a:t>
            </a:r>
            <a:r>
              <a:rPr sz="500" spc="-15" dirty="0">
                <a:latin typeface="Arial"/>
                <a:cs typeface="Arial"/>
              </a:rPr>
              <a:t>(rijloper)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241300">
              <a:lnSpc>
                <a:spcPts val="560"/>
              </a:lnSpc>
              <a:spcBef>
                <a:spcPts val="380"/>
              </a:spcBef>
            </a:pPr>
            <a:r>
              <a:rPr sz="500" spc="-15" dirty="0">
                <a:latin typeface="Arial"/>
                <a:cs typeface="Arial"/>
              </a:rPr>
              <a:t>betonstraatsteen: </a:t>
            </a:r>
            <a:r>
              <a:rPr sz="500" spc="-20" dirty="0">
                <a:latin typeface="Arial"/>
                <a:cs typeface="Arial"/>
              </a:rPr>
              <a:t>keiformaat, 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30" dirty="0">
                <a:latin typeface="Arial"/>
                <a:cs typeface="Arial"/>
              </a:rPr>
              <a:t>keperverband, (verkeersdrempel)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5080">
              <a:lnSpc>
                <a:spcPts val="560"/>
              </a:lnSpc>
              <a:spcBef>
                <a:spcPts val="380"/>
              </a:spcBef>
            </a:pPr>
            <a:r>
              <a:rPr sz="500" spc="-15" dirty="0">
                <a:latin typeface="Arial"/>
                <a:cs typeface="Arial"/>
              </a:rPr>
              <a:t>betonstraatsteen: </a:t>
            </a:r>
            <a:r>
              <a:rPr sz="500" spc="-20" dirty="0">
                <a:latin typeface="Arial"/>
                <a:cs typeface="Arial"/>
              </a:rPr>
              <a:t>keiformaat, 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30" dirty="0">
                <a:latin typeface="Arial"/>
                <a:cs typeface="Arial"/>
              </a:rPr>
              <a:t>elleboogverband, </a:t>
            </a:r>
            <a:r>
              <a:rPr sz="500" spc="-25" dirty="0">
                <a:latin typeface="Arial"/>
                <a:cs typeface="Arial"/>
              </a:rPr>
              <a:t>(parkeervak) incl. </a:t>
            </a:r>
            <a:r>
              <a:rPr sz="500" spc="-50" dirty="0">
                <a:latin typeface="Arial"/>
                <a:cs typeface="Arial"/>
              </a:rPr>
              <a:t>50 </a:t>
            </a:r>
            <a:r>
              <a:rPr sz="500" spc="-120" dirty="0">
                <a:latin typeface="Arial"/>
                <a:cs typeface="Arial"/>
              </a:rPr>
              <a:t>mm 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389255">
              <a:lnSpc>
                <a:spcPts val="560"/>
              </a:lnSpc>
              <a:spcBef>
                <a:spcPts val="384"/>
              </a:spcBef>
            </a:pPr>
            <a:r>
              <a:rPr sz="500" spc="-20" dirty="0">
                <a:latin typeface="Arial"/>
                <a:cs typeface="Arial"/>
              </a:rPr>
              <a:t>betontegel: </a:t>
            </a:r>
            <a:r>
              <a:rPr sz="500" spc="-40" dirty="0">
                <a:latin typeface="Arial"/>
                <a:cs typeface="Arial"/>
              </a:rPr>
              <a:t>300x300x45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20" dirty="0">
                <a:latin typeface="Arial"/>
                <a:cs typeface="Arial"/>
              </a:rPr>
              <a:t>halfsteensverband, </a:t>
            </a:r>
            <a:r>
              <a:rPr sz="500" spc="5" dirty="0">
                <a:latin typeface="Arial"/>
                <a:cs typeface="Arial"/>
              </a:rPr>
              <a:t>(trottoir)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360045">
              <a:lnSpc>
                <a:spcPts val="560"/>
              </a:lnSpc>
              <a:spcBef>
                <a:spcPts val="380"/>
              </a:spcBef>
            </a:pPr>
            <a:r>
              <a:rPr sz="500" spc="-20" dirty="0">
                <a:latin typeface="Arial"/>
                <a:cs typeface="Arial"/>
              </a:rPr>
              <a:t>betontegel: </a:t>
            </a:r>
            <a:r>
              <a:rPr sz="500" spc="-40" dirty="0">
                <a:latin typeface="Arial"/>
                <a:cs typeface="Arial"/>
              </a:rPr>
              <a:t>300x300x60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20" dirty="0">
                <a:latin typeface="Arial"/>
                <a:cs typeface="Arial"/>
              </a:rPr>
              <a:t>halfsteensverband, </a:t>
            </a:r>
            <a:r>
              <a:rPr sz="500" spc="10" dirty="0">
                <a:latin typeface="Arial"/>
                <a:cs typeface="Arial"/>
              </a:rPr>
              <a:t>(in-/uitrit)  </a:t>
            </a:r>
            <a:r>
              <a:rPr sz="500" spc="-25" dirty="0">
                <a:latin typeface="Arial"/>
                <a:cs typeface="Arial"/>
              </a:rPr>
              <a:t>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  <a:p>
            <a:pPr marL="12700" marR="474345">
              <a:lnSpc>
                <a:spcPts val="560"/>
              </a:lnSpc>
              <a:spcBef>
                <a:spcPts val="380"/>
              </a:spcBef>
            </a:pPr>
            <a:r>
              <a:rPr sz="500" spc="-20" dirty="0">
                <a:latin typeface="Arial"/>
                <a:cs typeface="Arial"/>
              </a:rPr>
              <a:t>betontegel: </a:t>
            </a:r>
            <a:r>
              <a:rPr sz="500" spc="-40" dirty="0">
                <a:latin typeface="Arial"/>
                <a:cs typeface="Arial"/>
              </a:rPr>
              <a:t>300x300x60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15" dirty="0">
                <a:latin typeface="Arial"/>
                <a:cs typeface="Arial"/>
              </a:rPr>
              <a:t>grijs, </a:t>
            </a:r>
            <a:r>
              <a:rPr sz="500" spc="-30" dirty="0">
                <a:latin typeface="Arial"/>
                <a:cs typeface="Arial"/>
              </a:rPr>
              <a:t>blokverband, </a:t>
            </a:r>
            <a:r>
              <a:rPr sz="500" spc="-25" dirty="0">
                <a:latin typeface="Arial"/>
                <a:cs typeface="Arial"/>
              </a:rPr>
              <a:t>(parkeervak)  incl.  </a:t>
            </a:r>
            <a:r>
              <a:rPr sz="500" spc="-50" dirty="0">
                <a:latin typeface="Arial"/>
                <a:cs typeface="Arial"/>
              </a:rPr>
              <a:t>50  </a:t>
            </a:r>
            <a:r>
              <a:rPr sz="500" spc="-120" dirty="0">
                <a:latin typeface="Arial"/>
                <a:cs typeface="Arial"/>
              </a:rPr>
              <a:t>mm      </a:t>
            </a:r>
            <a:r>
              <a:rPr sz="500" spc="-110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straatlaag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67" name="object 19067"/>
          <p:cNvSpPr/>
          <p:nvPr/>
        </p:nvSpPr>
        <p:spPr>
          <a:xfrm>
            <a:off x="16721957" y="2452700"/>
            <a:ext cx="718820" cy="0"/>
          </a:xfrm>
          <a:custGeom>
            <a:avLst/>
            <a:gdLst/>
            <a:ahLst/>
            <a:cxnLst/>
            <a:rect l="l" t="t" r="r" b="b"/>
            <a:pathLst>
              <a:path w="718819">
                <a:moveTo>
                  <a:pt x="0" y="0"/>
                </a:moveTo>
                <a:lnTo>
                  <a:pt x="718736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8" name="object 19068"/>
          <p:cNvSpPr/>
          <p:nvPr/>
        </p:nvSpPr>
        <p:spPr>
          <a:xfrm>
            <a:off x="16721957" y="243587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764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9" name="object 19069"/>
          <p:cNvSpPr/>
          <p:nvPr/>
        </p:nvSpPr>
        <p:spPr>
          <a:xfrm>
            <a:off x="16810725" y="2435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0" name="object 19070"/>
          <p:cNvSpPr/>
          <p:nvPr/>
        </p:nvSpPr>
        <p:spPr>
          <a:xfrm>
            <a:off x="16844371" y="2435877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1" name="object 19071"/>
          <p:cNvSpPr/>
          <p:nvPr/>
        </p:nvSpPr>
        <p:spPr>
          <a:xfrm>
            <a:off x="16946026" y="2435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2" name="object 19072"/>
          <p:cNvSpPr/>
          <p:nvPr/>
        </p:nvSpPr>
        <p:spPr>
          <a:xfrm>
            <a:off x="16979672" y="2435877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3" name="object 19073"/>
          <p:cNvSpPr/>
          <p:nvPr/>
        </p:nvSpPr>
        <p:spPr>
          <a:xfrm>
            <a:off x="17081326" y="2435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4" name="object 19074"/>
          <p:cNvSpPr/>
          <p:nvPr/>
        </p:nvSpPr>
        <p:spPr>
          <a:xfrm>
            <a:off x="17114972" y="2435877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5" name="object 19075"/>
          <p:cNvSpPr/>
          <p:nvPr/>
        </p:nvSpPr>
        <p:spPr>
          <a:xfrm>
            <a:off x="17216626" y="2435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6" name="object 19076"/>
          <p:cNvSpPr/>
          <p:nvPr/>
        </p:nvSpPr>
        <p:spPr>
          <a:xfrm>
            <a:off x="17250272" y="2435877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649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7" name="object 19077"/>
          <p:cNvSpPr/>
          <p:nvPr/>
        </p:nvSpPr>
        <p:spPr>
          <a:xfrm>
            <a:off x="17351926" y="2435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8" name="object 19078"/>
          <p:cNvSpPr/>
          <p:nvPr/>
        </p:nvSpPr>
        <p:spPr>
          <a:xfrm>
            <a:off x="17385572" y="2435877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5122" y="0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9" name="object 19079"/>
          <p:cNvSpPr txBox="1"/>
          <p:nvPr/>
        </p:nvSpPr>
        <p:spPr>
          <a:xfrm>
            <a:off x="17038918" y="2854518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2b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80" name="object 19080"/>
          <p:cNvSpPr/>
          <p:nvPr/>
        </p:nvSpPr>
        <p:spPr>
          <a:xfrm>
            <a:off x="17033721" y="3039358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7426"/>
                </a:moveTo>
                <a:lnTo>
                  <a:pt x="91126" y="28966"/>
                </a:lnTo>
                <a:lnTo>
                  <a:pt x="80962" y="13890"/>
                </a:lnTo>
                <a:lnTo>
                  <a:pt x="65887" y="3727"/>
                </a:lnTo>
                <a:lnTo>
                  <a:pt x="47426" y="0"/>
                </a:lnTo>
                <a:lnTo>
                  <a:pt x="28966" y="3727"/>
                </a:lnTo>
                <a:lnTo>
                  <a:pt x="13890" y="13890"/>
                </a:lnTo>
                <a:lnTo>
                  <a:pt x="3727" y="28966"/>
                </a:lnTo>
                <a:lnTo>
                  <a:pt x="0" y="47426"/>
                </a:lnTo>
                <a:lnTo>
                  <a:pt x="3727" y="65887"/>
                </a:lnTo>
                <a:lnTo>
                  <a:pt x="13890" y="80962"/>
                </a:lnTo>
                <a:lnTo>
                  <a:pt x="28966" y="91126"/>
                </a:lnTo>
                <a:lnTo>
                  <a:pt x="47426" y="94853"/>
                </a:lnTo>
                <a:lnTo>
                  <a:pt x="65887" y="91126"/>
                </a:lnTo>
                <a:lnTo>
                  <a:pt x="80962" y="80962"/>
                </a:lnTo>
                <a:lnTo>
                  <a:pt x="91126" y="65887"/>
                </a:lnTo>
                <a:lnTo>
                  <a:pt x="94853" y="4742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1" name="object 19081"/>
          <p:cNvSpPr/>
          <p:nvPr/>
        </p:nvSpPr>
        <p:spPr>
          <a:xfrm>
            <a:off x="17033721" y="3039358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1520"/>
                </a:moveTo>
                <a:lnTo>
                  <a:pt x="94853" y="53690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853" y="41520"/>
                </a:moveTo>
                <a:lnTo>
                  <a:pt x="95211" y="44742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495" y="38657"/>
                </a:moveTo>
                <a:lnTo>
                  <a:pt x="94495" y="56553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4495" y="38657"/>
                </a:moveTo>
                <a:lnTo>
                  <a:pt x="94853" y="41520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3779" y="35793"/>
                </a:moveTo>
                <a:lnTo>
                  <a:pt x="93779" y="5941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3779" y="35793"/>
                </a:moveTo>
                <a:lnTo>
                  <a:pt x="94495" y="3865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2705" y="32930"/>
                </a:moveTo>
                <a:lnTo>
                  <a:pt x="92705" y="62280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2705" y="32930"/>
                </a:moveTo>
                <a:lnTo>
                  <a:pt x="93779" y="35793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1989" y="30066"/>
                </a:moveTo>
                <a:lnTo>
                  <a:pt x="91989" y="65144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1989" y="30066"/>
                </a:moveTo>
                <a:lnTo>
                  <a:pt x="92705" y="32930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0557" y="27203"/>
                </a:moveTo>
                <a:lnTo>
                  <a:pt x="90557" y="68007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90557" y="27203"/>
                </a:moveTo>
                <a:lnTo>
                  <a:pt x="91989" y="30066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89126" y="24697"/>
                </a:moveTo>
                <a:lnTo>
                  <a:pt x="89126" y="7051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9126" y="24697"/>
                </a:moveTo>
                <a:lnTo>
                  <a:pt x="90557" y="2720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7694" y="22192"/>
                </a:moveTo>
                <a:lnTo>
                  <a:pt x="87694" y="73019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7694" y="22192"/>
                </a:moveTo>
                <a:lnTo>
                  <a:pt x="89126" y="24697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5904" y="19686"/>
                </a:moveTo>
                <a:lnTo>
                  <a:pt x="85904" y="75524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5904" y="19686"/>
                </a:moveTo>
                <a:lnTo>
                  <a:pt x="87694" y="22192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4115" y="17180"/>
                </a:moveTo>
                <a:lnTo>
                  <a:pt x="84115" y="78030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4115" y="17180"/>
                </a:moveTo>
                <a:lnTo>
                  <a:pt x="85904" y="19686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2325" y="15033"/>
                </a:moveTo>
                <a:lnTo>
                  <a:pt x="82325" y="80177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2325" y="15033"/>
                </a:moveTo>
                <a:lnTo>
                  <a:pt x="84115" y="17180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0177" y="12885"/>
                </a:moveTo>
                <a:lnTo>
                  <a:pt x="80177" y="82325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80177" y="12885"/>
                </a:moveTo>
                <a:lnTo>
                  <a:pt x="82325" y="15033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78030" y="11096"/>
                </a:moveTo>
                <a:lnTo>
                  <a:pt x="78030" y="8411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8030" y="11096"/>
                </a:moveTo>
                <a:lnTo>
                  <a:pt x="80177" y="1288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5524" y="8948"/>
                </a:moveTo>
                <a:lnTo>
                  <a:pt x="75524" y="86262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5524" y="8948"/>
                </a:moveTo>
                <a:lnTo>
                  <a:pt x="78030" y="11096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3019" y="7516"/>
                </a:moveTo>
                <a:lnTo>
                  <a:pt x="73019" y="87694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3019" y="7516"/>
                </a:moveTo>
                <a:lnTo>
                  <a:pt x="75524" y="8948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0513" y="5726"/>
                </a:moveTo>
                <a:lnTo>
                  <a:pt x="70513" y="89484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70513" y="5726"/>
                </a:moveTo>
                <a:lnTo>
                  <a:pt x="73019" y="7516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68007" y="4653"/>
                </a:moveTo>
                <a:lnTo>
                  <a:pt x="68007" y="90557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8007" y="4653"/>
                </a:moveTo>
                <a:lnTo>
                  <a:pt x="70513" y="5726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5144" y="3221"/>
                </a:moveTo>
                <a:lnTo>
                  <a:pt x="65144" y="91989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5144" y="3221"/>
                </a:moveTo>
                <a:lnTo>
                  <a:pt x="68007" y="4653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2280" y="2505"/>
                </a:moveTo>
                <a:lnTo>
                  <a:pt x="62280" y="92705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62280" y="2505"/>
                </a:moveTo>
                <a:lnTo>
                  <a:pt x="65144" y="3221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59417" y="1431"/>
                </a:moveTo>
                <a:lnTo>
                  <a:pt x="59417" y="93779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9417" y="1431"/>
                </a:moveTo>
                <a:lnTo>
                  <a:pt x="62280" y="2505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6553" y="715"/>
                </a:moveTo>
                <a:lnTo>
                  <a:pt x="56553" y="94495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6553" y="715"/>
                </a:moveTo>
                <a:lnTo>
                  <a:pt x="59417" y="1431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3690" y="357"/>
                </a:moveTo>
                <a:lnTo>
                  <a:pt x="53690" y="94853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3690" y="357"/>
                </a:moveTo>
                <a:lnTo>
                  <a:pt x="56553" y="715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0469" y="0"/>
                </a:moveTo>
                <a:lnTo>
                  <a:pt x="50469" y="95211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50469" y="0"/>
                </a:moveTo>
                <a:lnTo>
                  <a:pt x="53690" y="357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47605" y="0"/>
                </a:moveTo>
                <a:lnTo>
                  <a:pt x="47605" y="95211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7605" y="0"/>
                </a:moveTo>
                <a:lnTo>
                  <a:pt x="50469" y="0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4742" y="95211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7605" y="0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1520" y="357"/>
                </a:moveTo>
                <a:lnTo>
                  <a:pt x="41520" y="94853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41520" y="357"/>
                </a:moveTo>
                <a:lnTo>
                  <a:pt x="44742" y="0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38657" y="715"/>
                </a:moveTo>
                <a:lnTo>
                  <a:pt x="38657" y="94495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8657" y="715"/>
                </a:moveTo>
                <a:lnTo>
                  <a:pt x="41520" y="357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5793" y="1431"/>
                </a:moveTo>
                <a:lnTo>
                  <a:pt x="35793" y="93779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5793" y="1431"/>
                </a:moveTo>
                <a:lnTo>
                  <a:pt x="38657" y="715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2930" y="2505"/>
                </a:moveTo>
                <a:lnTo>
                  <a:pt x="32930" y="92705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2930" y="2505"/>
                </a:moveTo>
                <a:lnTo>
                  <a:pt x="35793" y="1431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0066" y="3221"/>
                </a:moveTo>
                <a:lnTo>
                  <a:pt x="30066" y="91989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30066" y="3221"/>
                </a:moveTo>
                <a:lnTo>
                  <a:pt x="32930" y="2505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27203" y="4653"/>
                </a:moveTo>
                <a:lnTo>
                  <a:pt x="27203" y="90557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7203" y="4653"/>
                </a:moveTo>
                <a:lnTo>
                  <a:pt x="30066" y="3221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4697" y="5726"/>
                </a:moveTo>
                <a:lnTo>
                  <a:pt x="24697" y="89484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4697" y="5726"/>
                </a:moveTo>
                <a:lnTo>
                  <a:pt x="27203" y="4653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2192" y="7516"/>
                </a:moveTo>
                <a:lnTo>
                  <a:pt x="22192" y="87694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22192" y="7516"/>
                </a:moveTo>
                <a:lnTo>
                  <a:pt x="24697" y="5726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19686" y="8948"/>
                </a:moveTo>
                <a:lnTo>
                  <a:pt x="19686" y="86262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9686" y="8948"/>
                </a:moveTo>
                <a:lnTo>
                  <a:pt x="22192" y="7516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7180" y="11096"/>
                </a:moveTo>
                <a:lnTo>
                  <a:pt x="17180" y="84115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7180" y="11096"/>
                </a:moveTo>
                <a:lnTo>
                  <a:pt x="19686" y="8948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5033" y="12885"/>
                </a:moveTo>
                <a:lnTo>
                  <a:pt x="15033" y="82325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5033" y="12885"/>
                </a:moveTo>
                <a:lnTo>
                  <a:pt x="17180" y="11096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2885" y="15033"/>
                </a:moveTo>
                <a:lnTo>
                  <a:pt x="12885" y="80177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2885" y="15033"/>
                </a:moveTo>
                <a:lnTo>
                  <a:pt x="15033" y="12885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0738" y="17180"/>
                </a:moveTo>
                <a:lnTo>
                  <a:pt x="10738" y="78030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10738" y="17180"/>
                </a:moveTo>
                <a:lnTo>
                  <a:pt x="12885" y="15033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8948" y="19686"/>
                </a:moveTo>
                <a:lnTo>
                  <a:pt x="8948" y="75524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8948" y="19686"/>
                </a:moveTo>
                <a:lnTo>
                  <a:pt x="10738" y="17180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7516" y="22192"/>
                </a:moveTo>
                <a:lnTo>
                  <a:pt x="7516" y="73019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7516" y="22192"/>
                </a:moveTo>
                <a:lnTo>
                  <a:pt x="8948" y="19686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5726" y="24697"/>
                </a:moveTo>
                <a:lnTo>
                  <a:pt x="5726" y="70513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5726" y="24697"/>
                </a:moveTo>
                <a:lnTo>
                  <a:pt x="7516" y="22192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4653" y="27203"/>
                </a:moveTo>
                <a:lnTo>
                  <a:pt x="4653" y="6800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4653" y="27203"/>
                </a:moveTo>
                <a:lnTo>
                  <a:pt x="5726" y="2469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3221" y="30066"/>
                </a:moveTo>
                <a:lnTo>
                  <a:pt x="3221" y="65144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3221" y="30066"/>
                </a:moveTo>
                <a:lnTo>
                  <a:pt x="4653" y="27203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2147" y="32930"/>
                </a:moveTo>
                <a:lnTo>
                  <a:pt x="2147" y="62280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2147" y="32930"/>
                </a:moveTo>
                <a:lnTo>
                  <a:pt x="3221" y="30066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1431" y="35793"/>
                </a:moveTo>
                <a:lnTo>
                  <a:pt x="1431" y="59417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1431" y="35793"/>
                </a:moveTo>
                <a:lnTo>
                  <a:pt x="2147" y="32930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715" y="38657"/>
                </a:moveTo>
                <a:lnTo>
                  <a:pt x="715" y="5655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715" y="38657"/>
                </a:moveTo>
                <a:lnTo>
                  <a:pt x="1431" y="3579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357" y="41520"/>
                </a:moveTo>
                <a:lnTo>
                  <a:pt x="357" y="53690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357" y="41520"/>
                </a:moveTo>
                <a:lnTo>
                  <a:pt x="715" y="38657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0" y="44742"/>
                </a:moveTo>
                <a:lnTo>
                  <a:pt x="0" y="50469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  <a:path w="95250" h="95250">
                <a:moveTo>
                  <a:pt x="0" y="44742"/>
                </a:moveTo>
                <a:lnTo>
                  <a:pt x="357" y="41520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2" name="object 19082"/>
          <p:cNvSpPr/>
          <p:nvPr/>
        </p:nvSpPr>
        <p:spPr>
          <a:xfrm>
            <a:off x="17125711" y="3069424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715" y="2863"/>
                </a:moveTo>
                <a:lnTo>
                  <a:pt x="715" y="32214"/>
                </a:lnTo>
                <a:lnTo>
                  <a:pt x="0" y="0"/>
                </a:lnTo>
                <a:lnTo>
                  <a:pt x="715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3" name="object 19083"/>
          <p:cNvSpPr/>
          <p:nvPr/>
        </p:nvSpPr>
        <p:spPr>
          <a:xfrm>
            <a:off x="17125711" y="3069424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715" y="32214"/>
                </a:moveTo>
                <a:lnTo>
                  <a:pt x="0" y="0"/>
                </a:lnTo>
                <a:lnTo>
                  <a:pt x="0" y="35077"/>
                </a:lnTo>
                <a:lnTo>
                  <a:pt x="715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4" name="object 19084"/>
          <p:cNvSpPr/>
          <p:nvPr/>
        </p:nvSpPr>
        <p:spPr>
          <a:xfrm>
            <a:off x="17124278" y="3066561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2863"/>
                </a:moveTo>
                <a:lnTo>
                  <a:pt x="1431" y="37941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5" name="object 19085"/>
          <p:cNvSpPr/>
          <p:nvPr/>
        </p:nvSpPr>
        <p:spPr>
          <a:xfrm>
            <a:off x="17124278" y="3066561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37941"/>
                </a:moveTo>
                <a:lnTo>
                  <a:pt x="0" y="0"/>
                </a:lnTo>
                <a:lnTo>
                  <a:pt x="0" y="40804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6" name="object 19086"/>
          <p:cNvSpPr/>
          <p:nvPr/>
        </p:nvSpPr>
        <p:spPr>
          <a:xfrm>
            <a:off x="17122846" y="3064055"/>
            <a:ext cx="1905" cy="43815"/>
          </a:xfrm>
          <a:custGeom>
            <a:avLst/>
            <a:gdLst/>
            <a:ahLst/>
            <a:cxnLst/>
            <a:rect l="l" t="t" r="r" b="b"/>
            <a:pathLst>
              <a:path w="1905" h="43814">
                <a:moveTo>
                  <a:pt x="1431" y="2505"/>
                </a:moveTo>
                <a:lnTo>
                  <a:pt x="1431" y="43310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7" name="object 19087"/>
          <p:cNvSpPr/>
          <p:nvPr/>
        </p:nvSpPr>
        <p:spPr>
          <a:xfrm>
            <a:off x="17122846" y="3064055"/>
            <a:ext cx="1905" cy="46355"/>
          </a:xfrm>
          <a:custGeom>
            <a:avLst/>
            <a:gdLst/>
            <a:ahLst/>
            <a:cxnLst/>
            <a:rect l="l" t="t" r="r" b="b"/>
            <a:pathLst>
              <a:path w="1905" h="46355">
                <a:moveTo>
                  <a:pt x="1431" y="43310"/>
                </a:moveTo>
                <a:lnTo>
                  <a:pt x="0" y="0"/>
                </a:lnTo>
                <a:lnTo>
                  <a:pt x="0" y="45815"/>
                </a:lnTo>
                <a:lnTo>
                  <a:pt x="1431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8" name="object 19088"/>
          <p:cNvSpPr/>
          <p:nvPr/>
        </p:nvSpPr>
        <p:spPr>
          <a:xfrm>
            <a:off x="17121415" y="3061550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4">
                <a:moveTo>
                  <a:pt x="1431" y="2505"/>
                </a:moveTo>
                <a:lnTo>
                  <a:pt x="1431" y="48321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9" name="object 19089"/>
          <p:cNvSpPr/>
          <p:nvPr/>
        </p:nvSpPr>
        <p:spPr>
          <a:xfrm>
            <a:off x="17121415" y="3061550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431" y="48321"/>
                </a:moveTo>
                <a:lnTo>
                  <a:pt x="0" y="0"/>
                </a:lnTo>
                <a:lnTo>
                  <a:pt x="0" y="50826"/>
                </a:lnTo>
                <a:lnTo>
                  <a:pt x="1431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0" name="object 19090"/>
          <p:cNvSpPr/>
          <p:nvPr/>
        </p:nvSpPr>
        <p:spPr>
          <a:xfrm>
            <a:off x="17119626" y="3059044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789" y="2505"/>
                </a:moveTo>
                <a:lnTo>
                  <a:pt x="1789" y="53332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1" name="object 19091"/>
          <p:cNvSpPr/>
          <p:nvPr/>
        </p:nvSpPr>
        <p:spPr>
          <a:xfrm>
            <a:off x="17119626" y="3059044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80">
                <a:moveTo>
                  <a:pt x="1789" y="53332"/>
                </a:moveTo>
                <a:lnTo>
                  <a:pt x="0" y="0"/>
                </a:lnTo>
                <a:lnTo>
                  <a:pt x="0" y="55838"/>
                </a:lnTo>
                <a:lnTo>
                  <a:pt x="1789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2" name="object 19092"/>
          <p:cNvSpPr/>
          <p:nvPr/>
        </p:nvSpPr>
        <p:spPr>
          <a:xfrm>
            <a:off x="17117835" y="3056539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19">
                <a:moveTo>
                  <a:pt x="1789" y="2505"/>
                </a:moveTo>
                <a:lnTo>
                  <a:pt x="1789" y="58343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3" name="object 19093"/>
          <p:cNvSpPr/>
          <p:nvPr/>
        </p:nvSpPr>
        <p:spPr>
          <a:xfrm>
            <a:off x="17117835" y="3056539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58343"/>
                </a:moveTo>
                <a:lnTo>
                  <a:pt x="0" y="0"/>
                </a:lnTo>
                <a:lnTo>
                  <a:pt x="0" y="60849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4" name="object 19094"/>
          <p:cNvSpPr/>
          <p:nvPr/>
        </p:nvSpPr>
        <p:spPr>
          <a:xfrm>
            <a:off x="17116046" y="3054391"/>
            <a:ext cx="1905" cy="63500"/>
          </a:xfrm>
          <a:custGeom>
            <a:avLst/>
            <a:gdLst/>
            <a:ahLst/>
            <a:cxnLst/>
            <a:rect l="l" t="t" r="r" b="b"/>
            <a:pathLst>
              <a:path w="1905" h="63500">
                <a:moveTo>
                  <a:pt x="1789" y="2147"/>
                </a:moveTo>
                <a:lnTo>
                  <a:pt x="1789" y="62996"/>
                </a:lnTo>
                <a:lnTo>
                  <a:pt x="0" y="0"/>
                </a:lnTo>
                <a:lnTo>
                  <a:pt x="1789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5" name="object 19095"/>
          <p:cNvSpPr/>
          <p:nvPr/>
        </p:nvSpPr>
        <p:spPr>
          <a:xfrm>
            <a:off x="17116046" y="3054391"/>
            <a:ext cx="1905" cy="65405"/>
          </a:xfrm>
          <a:custGeom>
            <a:avLst/>
            <a:gdLst/>
            <a:ahLst/>
            <a:cxnLst/>
            <a:rect l="l" t="t" r="r" b="b"/>
            <a:pathLst>
              <a:path w="1905" h="65405">
                <a:moveTo>
                  <a:pt x="1789" y="62996"/>
                </a:moveTo>
                <a:lnTo>
                  <a:pt x="0" y="0"/>
                </a:lnTo>
                <a:lnTo>
                  <a:pt x="0" y="65144"/>
                </a:lnTo>
                <a:lnTo>
                  <a:pt x="1789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6" name="object 19096"/>
          <p:cNvSpPr/>
          <p:nvPr/>
        </p:nvSpPr>
        <p:spPr>
          <a:xfrm>
            <a:off x="17113898" y="3052243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2147"/>
                </a:moveTo>
                <a:lnTo>
                  <a:pt x="2147" y="67292"/>
                </a:lnTo>
                <a:lnTo>
                  <a:pt x="0" y="0"/>
                </a:lnTo>
                <a:lnTo>
                  <a:pt x="2147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7" name="object 19097"/>
          <p:cNvSpPr/>
          <p:nvPr/>
        </p:nvSpPr>
        <p:spPr>
          <a:xfrm>
            <a:off x="17113898" y="3052243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67292"/>
                </a:moveTo>
                <a:lnTo>
                  <a:pt x="0" y="0"/>
                </a:lnTo>
                <a:lnTo>
                  <a:pt x="0" y="69439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8" name="object 19098"/>
          <p:cNvSpPr/>
          <p:nvPr/>
        </p:nvSpPr>
        <p:spPr>
          <a:xfrm>
            <a:off x="17111750" y="3050454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5">
                <a:moveTo>
                  <a:pt x="2147" y="1789"/>
                </a:moveTo>
                <a:lnTo>
                  <a:pt x="2147" y="71229"/>
                </a:lnTo>
                <a:lnTo>
                  <a:pt x="0" y="0"/>
                </a:lnTo>
                <a:lnTo>
                  <a:pt x="2147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9" name="object 19099"/>
          <p:cNvSpPr/>
          <p:nvPr/>
        </p:nvSpPr>
        <p:spPr>
          <a:xfrm>
            <a:off x="17111750" y="3050454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71229"/>
                </a:moveTo>
                <a:lnTo>
                  <a:pt x="0" y="0"/>
                </a:lnTo>
                <a:lnTo>
                  <a:pt x="0" y="7301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0" name="object 19100"/>
          <p:cNvSpPr/>
          <p:nvPr/>
        </p:nvSpPr>
        <p:spPr>
          <a:xfrm>
            <a:off x="17109245" y="3048306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2147"/>
                </a:moveTo>
                <a:lnTo>
                  <a:pt x="2505" y="75166"/>
                </a:lnTo>
                <a:lnTo>
                  <a:pt x="0" y="0"/>
                </a:lnTo>
                <a:lnTo>
                  <a:pt x="2505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1" name="object 19101"/>
          <p:cNvSpPr/>
          <p:nvPr/>
        </p:nvSpPr>
        <p:spPr>
          <a:xfrm>
            <a:off x="17109245" y="3048306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69">
                <a:moveTo>
                  <a:pt x="2505" y="75166"/>
                </a:moveTo>
                <a:lnTo>
                  <a:pt x="0" y="0"/>
                </a:lnTo>
                <a:lnTo>
                  <a:pt x="0" y="77314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2" name="object 19102"/>
          <p:cNvSpPr/>
          <p:nvPr/>
        </p:nvSpPr>
        <p:spPr>
          <a:xfrm>
            <a:off x="17106740" y="3046874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1431"/>
                </a:moveTo>
                <a:lnTo>
                  <a:pt x="2505" y="78746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3" name="object 19103"/>
          <p:cNvSpPr/>
          <p:nvPr/>
        </p:nvSpPr>
        <p:spPr>
          <a:xfrm>
            <a:off x="17106740" y="3046874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4">
                <a:moveTo>
                  <a:pt x="2505" y="78746"/>
                </a:moveTo>
                <a:lnTo>
                  <a:pt x="0" y="0"/>
                </a:lnTo>
                <a:lnTo>
                  <a:pt x="0" y="80177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4" name="object 19104"/>
          <p:cNvSpPr/>
          <p:nvPr/>
        </p:nvSpPr>
        <p:spPr>
          <a:xfrm>
            <a:off x="17104235" y="3045085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1789"/>
                </a:moveTo>
                <a:lnTo>
                  <a:pt x="2505" y="81967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5" name="object 19105"/>
          <p:cNvSpPr/>
          <p:nvPr/>
        </p:nvSpPr>
        <p:spPr>
          <a:xfrm>
            <a:off x="17104235" y="3045085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19">
                <a:moveTo>
                  <a:pt x="2505" y="81967"/>
                </a:moveTo>
                <a:lnTo>
                  <a:pt x="0" y="0"/>
                </a:lnTo>
                <a:lnTo>
                  <a:pt x="0" y="8375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6" name="object 19106"/>
          <p:cNvSpPr/>
          <p:nvPr/>
        </p:nvSpPr>
        <p:spPr>
          <a:xfrm>
            <a:off x="17101728" y="3044011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1073"/>
                </a:moveTo>
                <a:lnTo>
                  <a:pt x="2505" y="84830"/>
                </a:lnTo>
                <a:lnTo>
                  <a:pt x="0" y="0"/>
                </a:lnTo>
                <a:lnTo>
                  <a:pt x="2505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7" name="object 19107"/>
          <p:cNvSpPr/>
          <p:nvPr/>
        </p:nvSpPr>
        <p:spPr>
          <a:xfrm>
            <a:off x="17101728" y="3044011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84830"/>
                </a:moveTo>
                <a:lnTo>
                  <a:pt x="0" y="0"/>
                </a:lnTo>
                <a:lnTo>
                  <a:pt x="0" y="85904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8" name="object 19108"/>
          <p:cNvSpPr/>
          <p:nvPr/>
        </p:nvSpPr>
        <p:spPr>
          <a:xfrm>
            <a:off x="17098864" y="3042579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30">
                <a:moveTo>
                  <a:pt x="2863" y="1431"/>
                </a:moveTo>
                <a:lnTo>
                  <a:pt x="2863" y="87336"/>
                </a:lnTo>
                <a:lnTo>
                  <a:pt x="0" y="0"/>
                </a:lnTo>
                <a:lnTo>
                  <a:pt x="2863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9" name="object 19109"/>
          <p:cNvSpPr/>
          <p:nvPr/>
        </p:nvSpPr>
        <p:spPr>
          <a:xfrm>
            <a:off x="17098864" y="3042579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87336"/>
                </a:moveTo>
                <a:lnTo>
                  <a:pt x="0" y="0"/>
                </a:lnTo>
                <a:lnTo>
                  <a:pt x="0" y="88768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0" name="object 19110"/>
          <p:cNvSpPr/>
          <p:nvPr/>
        </p:nvSpPr>
        <p:spPr>
          <a:xfrm>
            <a:off x="17096001" y="3041863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715"/>
                </a:moveTo>
                <a:lnTo>
                  <a:pt x="2863" y="89484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1" name="object 19111"/>
          <p:cNvSpPr/>
          <p:nvPr/>
        </p:nvSpPr>
        <p:spPr>
          <a:xfrm>
            <a:off x="17096001" y="3041863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5">
                <a:moveTo>
                  <a:pt x="2863" y="89484"/>
                </a:moveTo>
                <a:lnTo>
                  <a:pt x="0" y="0"/>
                </a:lnTo>
                <a:lnTo>
                  <a:pt x="0" y="90199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2" name="object 19112"/>
          <p:cNvSpPr/>
          <p:nvPr/>
        </p:nvSpPr>
        <p:spPr>
          <a:xfrm>
            <a:off x="17093138" y="3040789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1073"/>
                </a:moveTo>
                <a:lnTo>
                  <a:pt x="2863" y="91273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3" name="object 19113"/>
          <p:cNvSpPr/>
          <p:nvPr/>
        </p:nvSpPr>
        <p:spPr>
          <a:xfrm>
            <a:off x="17093138" y="3040789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91273"/>
                </a:moveTo>
                <a:lnTo>
                  <a:pt x="0" y="0"/>
                </a:lnTo>
                <a:lnTo>
                  <a:pt x="0" y="92347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4" name="object 19114"/>
          <p:cNvSpPr/>
          <p:nvPr/>
        </p:nvSpPr>
        <p:spPr>
          <a:xfrm>
            <a:off x="17090274" y="3040074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4">
                <a:moveTo>
                  <a:pt x="2863" y="715"/>
                </a:moveTo>
                <a:lnTo>
                  <a:pt x="2863" y="93063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5" name="object 19115"/>
          <p:cNvSpPr/>
          <p:nvPr/>
        </p:nvSpPr>
        <p:spPr>
          <a:xfrm>
            <a:off x="17090274" y="3040074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80">
                <a:moveTo>
                  <a:pt x="2863" y="93063"/>
                </a:moveTo>
                <a:lnTo>
                  <a:pt x="0" y="0"/>
                </a:lnTo>
                <a:lnTo>
                  <a:pt x="0" y="93779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6" name="object 19116"/>
          <p:cNvSpPr/>
          <p:nvPr/>
        </p:nvSpPr>
        <p:spPr>
          <a:xfrm>
            <a:off x="17087411" y="3039716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357"/>
                </a:moveTo>
                <a:lnTo>
                  <a:pt x="2863" y="94137"/>
                </a:lnTo>
                <a:lnTo>
                  <a:pt x="0" y="0"/>
                </a:lnTo>
                <a:lnTo>
                  <a:pt x="2863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7" name="object 19117"/>
          <p:cNvSpPr/>
          <p:nvPr/>
        </p:nvSpPr>
        <p:spPr>
          <a:xfrm>
            <a:off x="17087411" y="3039716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4495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8" name="object 19118"/>
          <p:cNvSpPr/>
          <p:nvPr/>
        </p:nvSpPr>
        <p:spPr>
          <a:xfrm>
            <a:off x="17084189" y="3039358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357"/>
                </a:moveTo>
                <a:lnTo>
                  <a:pt x="3221" y="94853"/>
                </a:lnTo>
                <a:lnTo>
                  <a:pt x="0" y="0"/>
                </a:lnTo>
                <a:lnTo>
                  <a:pt x="3221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9" name="object 19119"/>
          <p:cNvSpPr/>
          <p:nvPr/>
        </p:nvSpPr>
        <p:spPr>
          <a:xfrm>
            <a:off x="17084189" y="3039358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5211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0" name="object 19120"/>
          <p:cNvSpPr/>
          <p:nvPr/>
        </p:nvSpPr>
        <p:spPr>
          <a:xfrm>
            <a:off x="17081326" y="3039358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1" name="object 19121"/>
          <p:cNvSpPr/>
          <p:nvPr/>
        </p:nvSpPr>
        <p:spPr>
          <a:xfrm>
            <a:off x="17081326" y="3039358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2" name="object 19122"/>
          <p:cNvSpPr/>
          <p:nvPr/>
        </p:nvSpPr>
        <p:spPr>
          <a:xfrm>
            <a:off x="17078462" y="3039358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3" name="object 19123"/>
          <p:cNvSpPr/>
          <p:nvPr/>
        </p:nvSpPr>
        <p:spPr>
          <a:xfrm>
            <a:off x="17078462" y="3039358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4" name="object 19124"/>
          <p:cNvSpPr/>
          <p:nvPr/>
        </p:nvSpPr>
        <p:spPr>
          <a:xfrm>
            <a:off x="17075241" y="3039358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0"/>
                </a:moveTo>
                <a:lnTo>
                  <a:pt x="3221" y="95211"/>
                </a:lnTo>
                <a:lnTo>
                  <a:pt x="0" y="357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5" name="object 19125"/>
          <p:cNvSpPr/>
          <p:nvPr/>
        </p:nvSpPr>
        <p:spPr>
          <a:xfrm>
            <a:off x="17075241" y="3039716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4495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6" name="object 19126"/>
          <p:cNvSpPr/>
          <p:nvPr/>
        </p:nvSpPr>
        <p:spPr>
          <a:xfrm>
            <a:off x="17072378" y="3039716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0"/>
                </a:moveTo>
                <a:lnTo>
                  <a:pt x="2863" y="94495"/>
                </a:lnTo>
                <a:lnTo>
                  <a:pt x="0" y="35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7" name="object 19127"/>
          <p:cNvSpPr/>
          <p:nvPr/>
        </p:nvSpPr>
        <p:spPr>
          <a:xfrm>
            <a:off x="17072378" y="3040074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3779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8" name="object 19128"/>
          <p:cNvSpPr/>
          <p:nvPr/>
        </p:nvSpPr>
        <p:spPr>
          <a:xfrm>
            <a:off x="17069514" y="3040074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80">
                <a:moveTo>
                  <a:pt x="2863" y="0"/>
                </a:moveTo>
                <a:lnTo>
                  <a:pt x="2863" y="9377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9" name="object 19129"/>
          <p:cNvSpPr/>
          <p:nvPr/>
        </p:nvSpPr>
        <p:spPr>
          <a:xfrm>
            <a:off x="17069514" y="3040789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4">
                <a:moveTo>
                  <a:pt x="2863" y="93063"/>
                </a:moveTo>
                <a:lnTo>
                  <a:pt x="0" y="0"/>
                </a:lnTo>
                <a:lnTo>
                  <a:pt x="0" y="92347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0" name="object 19130"/>
          <p:cNvSpPr/>
          <p:nvPr/>
        </p:nvSpPr>
        <p:spPr>
          <a:xfrm>
            <a:off x="17066651" y="3040789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0"/>
                </a:moveTo>
                <a:lnTo>
                  <a:pt x="2863" y="92347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1" name="object 19131"/>
          <p:cNvSpPr/>
          <p:nvPr/>
        </p:nvSpPr>
        <p:spPr>
          <a:xfrm>
            <a:off x="17066651" y="3041863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91273"/>
                </a:moveTo>
                <a:lnTo>
                  <a:pt x="0" y="0"/>
                </a:lnTo>
                <a:lnTo>
                  <a:pt x="0" y="90199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2" name="object 19132"/>
          <p:cNvSpPr/>
          <p:nvPr/>
        </p:nvSpPr>
        <p:spPr>
          <a:xfrm>
            <a:off x="17063787" y="3041863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5">
                <a:moveTo>
                  <a:pt x="2863" y="0"/>
                </a:moveTo>
                <a:lnTo>
                  <a:pt x="2863" y="9019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3" name="object 19133"/>
          <p:cNvSpPr/>
          <p:nvPr/>
        </p:nvSpPr>
        <p:spPr>
          <a:xfrm>
            <a:off x="17063787" y="3042579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89484"/>
                </a:moveTo>
                <a:lnTo>
                  <a:pt x="0" y="0"/>
                </a:lnTo>
                <a:lnTo>
                  <a:pt x="0" y="88768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4" name="object 19134"/>
          <p:cNvSpPr/>
          <p:nvPr/>
        </p:nvSpPr>
        <p:spPr>
          <a:xfrm>
            <a:off x="17060924" y="3042579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0"/>
                </a:moveTo>
                <a:lnTo>
                  <a:pt x="2863" y="88768"/>
                </a:lnTo>
                <a:lnTo>
                  <a:pt x="0" y="1431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5" name="object 19135"/>
          <p:cNvSpPr/>
          <p:nvPr/>
        </p:nvSpPr>
        <p:spPr>
          <a:xfrm>
            <a:off x="17060924" y="3044011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30">
                <a:moveTo>
                  <a:pt x="2863" y="87336"/>
                </a:moveTo>
                <a:lnTo>
                  <a:pt x="0" y="0"/>
                </a:lnTo>
                <a:lnTo>
                  <a:pt x="0" y="85904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6" name="object 19136"/>
          <p:cNvSpPr/>
          <p:nvPr/>
        </p:nvSpPr>
        <p:spPr>
          <a:xfrm>
            <a:off x="17058417" y="3044011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0"/>
                </a:moveTo>
                <a:lnTo>
                  <a:pt x="2505" y="85904"/>
                </a:lnTo>
                <a:lnTo>
                  <a:pt x="0" y="1073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7" name="object 19137"/>
          <p:cNvSpPr/>
          <p:nvPr/>
        </p:nvSpPr>
        <p:spPr>
          <a:xfrm>
            <a:off x="17058417" y="3045085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84830"/>
                </a:moveTo>
                <a:lnTo>
                  <a:pt x="0" y="0"/>
                </a:lnTo>
                <a:lnTo>
                  <a:pt x="0" y="83757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8" name="object 19138"/>
          <p:cNvSpPr/>
          <p:nvPr/>
        </p:nvSpPr>
        <p:spPr>
          <a:xfrm>
            <a:off x="17055912" y="3045085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19">
                <a:moveTo>
                  <a:pt x="2505" y="0"/>
                </a:moveTo>
                <a:lnTo>
                  <a:pt x="2505" y="83757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9" name="object 19139"/>
          <p:cNvSpPr/>
          <p:nvPr/>
        </p:nvSpPr>
        <p:spPr>
          <a:xfrm>
            <a:off x="17055912" y="3046874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81967"/>
                </a:moveTo>
                <a:lnTo>
                  <a:pt x="0" y="0"/>
                </a:lnTo>
                <a:lnTo>
                  <a:pt x="0" y="8017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0" name="object 19140"/>
          <p:cNvSpPr/>
          <p:nvPr/>
        </p:nvSpPr>
        <p:spPr>
          <a:xfrm>
            <a:off x="17053407" y="3046874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4">
                <a:moveTo>
                  <a:pt x="2505" y="0"/>
                </a:moveTo>
                <a:lnTo>
                  <a:pt x="2505" y="80177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1" name="object 19141"/>
          <p:cNvSpPr/>
          <p:nvPr/>
        </p:nvSpPr>
        <p:spPr>
          <a:xfrm>
            <a:off x="17053407" y="3048306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78746"/>
                </a:moveTo>
                <a:lnTo>
                  <a:pt x="0" y="0"/>
                </a:lnTo>
                <a:lnTo>
                  <a:pt x="0" y="77314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2" name="object 19142"/>
          <p:cNvSpPr/>
          <p:nvPr/>
        </p:nvSpPr>
        <p:spPr>
          <a:xfrm>
            <a:off x="17050901" y="3048306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69">
                <a:moveTo>
                  <a:pt x="2505" y="0"/>
                </a:moveTo>
                <a:lnTo>
                  <a:pt x="2505" y="77314"/>
                </a:lnTo>
                <a:lnTo>
                  <a:pt x="0" y="2147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3" name="object 19143"/>
          <p:cNvSpPr/>
          <p:nvPr/>
        </p:nvSpPr>
        <p:spPr>
          <a:xfrm>
            <a:off x="17050901" y="3050454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75166"/>
                </a:moveTo>
                <a:lnTo>
                  <a:pt x="0" y="0"/>
                </a:lnTo>
                <a:lnTo>
                  <a:pt x="0" y="73019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4" name="object 19144"/>
          <p:cNvSpPr/>
          <p:nvPr/>
        </p:nvSpPr>
        <p:spPr>
          <a:xfrm>
            <a:off x="17048754" y="3050454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0"/>
                </a:moveTo>
                <a:lnTo>
                  <a:pt x="2147" y="73019"/>
                </a:lnTo>
                <a:lnTo>
                  <a:pt x="0" y="1789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5" name="object 19145"/>
          <p:cNvSpPr/>
          <p:nvPr/>
        </p:nvSpPr>
        <p:spPr>
          <a:xfrm>
            <a:off x="17048754" y="3052243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5">
                <a:moveTo>
                  <a:pt x="2147" y="71229"/>
                </a:moveTo>
                <a:lnTo>
                  <a:pt x="0" y="0"/>
                </a:lnTo>
                <a:lnTo>
                  <a:pt x="0" y="6943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6" name="object 19146"/>
          <p:cNvSpPr/>
          <p:nvPr/>
        </p:nvSpPr>
        <p:spPr>
          <a:xfrm>
            <a:off x="17046606" y="3052243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0"/>
                </a:moveTo>
                <a:lnTo>
                  <a:pt x="2147" y="69439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7" name="object 19147"/>
          <p:cNvSpPr/>
          <p:nvPr/>
        </p:nvSpPr>
        <p:spPr>
          <a:xfrm>
            <a:off x="17046606" y="3054391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67292"/>
                </a:moveTo>
                <a:lnTo>
                  <a:pt x="0" y="0"/>
                </a:lnTo>
                <a:lnTo>
                  <a:pt x="0" y="65144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8" name="object 19148"/>
          <p:cNvSpPr/>
          <p:nvPr/>
        </p:nvSpPr>
        <p:spPr>
          <a:xfrm>
            <a:off x="17044458" y="3054391"/>
            <a:ext cx="2540" cy="65405"/>
          </a:xfrm>
          <a:custGeom>
            <a:avLst/>
            <a:gdLst/>
            <a:ahLst/>
            <a:cxnLst/>
            <a:rect l="l" t="t" r="r" b="b"/>
            <a:pathLst>
              <a:path w="2540" h="65405">
                <a:moveTo>
                  <a:pt x="2147" y="0"/>
                </a:moveTo>
                <a:lnTo>
                  <a:pt x="2147" y="65144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9" name="object 19149"/>
          <p:cNvSpPr/>
          <p:nvPr/>
        </p:nvSpPr>
        <p:spPr>
          <a:xfrm>
            <a:off x="17044458" y="3056539"/>
            <a:ext cx="2540" cy="63500"/>
          </a:xfrm>
          <a:custGeom>
            <a:avLst/>
            <a:gdLst/>
            <a:ahLst/>
            <a:cxnLst/>
            <a:rect l="l" t="t" r="r" b="b"/>
            <a:pathLst>
              <a:path w="2540" h="63500">
                <a:moveTo>
                  <a:pt x="2147" y="62996"/>
                </a:moveTo>
                <a:lnTo>
                  <a:pt x="0" y="0"/>
                </a:lnTo>
                <a:lnTo>
                  <a:pt x="0" y="60849"/>
                </a:lnTo>
                <a:lnTo>
                  <a:pt x="2147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0" name="object 19150"/>
          <p:cNvSpPr/>
          <p:nvPr/>
        </p:nvSpPr>
        <p:spPr>
          <a:xfrm>
            <a:off x="17042669" y="3056539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0"/>
                </a:moveTo>
                <a:lnTo>
                  <a:pt x="1789" y="60849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1" name="object 19151"/>
          <p:cNvSpPr/>
          <p:nvPr/>
        </p:nvSpPr>
        <p:spPr>
          <a:xfrm>
            <a:off x="17042669" y="3059044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19">
                <a:moveTo>
                  <a:pt x="1789" y="58343"/>
                </a:moveTo>
                <a:lnTo>
                  <a:pt x="0" y="0"/>
                </a:lnTo>
                <a:lnTo>
                  <a:pt x="0" y="55838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2" name="object 19152"/>
          <p:cNvSpPr/>
          <p:nvPr/>
        </p:nvSpPr>
        <p:spPr>
          <a:xfrm>
            <a:off x="17041237" y="3059044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80">
                <a:moveTo>
                  <a:pt x="1431" y="0"/>
                </a:moveTo>
                <a:lnTo>
                  <a:pt x="1431" y="55838"/>
                </a:lnTo>
                <a:lnTo>
                  <a:pt x="0" y="2505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3" name="object 19153"/>
          <p:cNvSpPr/>
          <p:nvPr/>
        </p:nvSpPr>
        <p:spPr>
          <a:xfrm>
            <a:off x="17041237" y="3061550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431" y="53332"/>
                </a:moveTo>
                <a:lnTo>
                  <a:pt x="0" y="0"/>
                </a:lnTo>
                <a:lnTo>
                  <a:pt x="0" y="50826"/>
                </a:lnTo>
                <a:lnTo>
                  <a:pt x="1431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4" name="object 19154"/>
          <p:cNvSpPr/>
          <p:nvPr/>
        </p:nvSpPr>
        <p:spPr>
          <a:xfrm>
            <a:off x="17039448" y="3061550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789" y="0"/>
                </a:moveTo>
                <a:lnTo>
                  <a:pt x="1789" y="50826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5" name="object 19155"/>
          <p:cNvSpPr/>
          <p:nvPr/>
        </p:nvSpPr>
        <p:spPr>
          <a:xfrm>
            <a:off x="17039448" y="3064055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4">
                <a:moveTo>
                  <a:pt x="1789" y="48321"/>
                </a:moveTo>
                <a:lnTo>
                  <a:pt x="0" y="0"/>
                </a:lnTo>
                <a:lnTo>
                  <a:pt x="0" y="45815"/>
                </a:lnTo>
                <a:lnTo>
                  <a:pt x="1789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6" name="object 19156"/>
          <p:cNvSpPr/>
          <p:nvPr/>
        </p:nvSpPr>
        <p:spPr>
          <a:xfrm>
            <a:off x="17038373" y="3064055"/>
            <a:ext cx="1270" cy="46355"/>
          </a:xfrm>
          <a:custGeom>
            <a:avLst/>
            <a:gdLst/>
            <a:ahLst/>
            <a:cxnLst/>
            <a:rect l="l" t="t" r="r" b="b"/>
            <a:pathLst>
              <a:path w="1269" h="46355">
                <a:moveTo>
                  <a:pt x="1073" y="0"/>
                </a:moveTo>
                <a:lnTo>
                  <a:pt x="1073" y="45815"/>
                </a:lnTo>
                <a:lnTo>
                  <a:pt x="0" y="250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7" name="object 19157"/>
          <p:cNvSpPr/>
          <p:nvPr/>
        </p:nvSpPr>
        <p:spPr>
          <a:xfrm>
            <a:off x="17038373" y="3066561"/>
            <a:ext cx="1270" cy="43815"/>
          </a:xfrm>
          <a:custGeom>
            <a:avLst/>
            <a:gdLst/>
            <a:ahLst/>
            <a:cxnLst/>
            <a:rect l="l" t="t" r="r" b="b"/>
            <a:pathLst>
              <a:path w="1269" h="43814">
                <a:moveTo>
                  <a:pt x="1073" y="43310"/>
                </a:moveTo>
                <a:lnTo>
                  <a:pt x="0" y="0"/>
                </a:lnTo>
                <a:lnTo>
                  <a:pt x="0" y="40804"/>
                </a:lnTo>
                <a:lnTo>
                  <a:pt x="1073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8" name="object 19158"/>
          <p:cNvSpPr/>
          <p:nvPr/>
        </p:nvSpPr>
        <p:spPr>
          <a:xfrm>
            <a:off x="17036943" y="3066561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0"/>
                </a:moveTo>
                <a:lnTo>
                  <a:pt x="1431" y="40804"/>
                </a:lnTo>
                <a:lnTo>
                  <a:pt x="0" y="286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9" name="object 19159"/>
          <p:cNvSpPr/>
          <p:nvPr/>
        </p:nvSpPr>
        <p:spPr>
          <a:xfrm>
            <a:off x="17036943" y="3069424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37941"/>
                </a:moveTo>
                <a:lnTo>
                  <a:pt x="0" y="0"/>
                </a:lnTo>
                <a:lnTo>
                  <a:pt x="0" y="35077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0" name="object 19160"/>
          <p:cNvSpPr/>
          <p:nvPr/>
        </p:nvSpPr>
        <p:spPr>
          <a:xfrm>
            <a:off x="17035868" y="3069424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1073" y="0"/>
                </a:moveTo>
                <a:lnTo>
                  <a:pt x="1073" y="35077"/>
                </a:lnTo>
                <a:lnTo>
                  <a:pt x="0" y="286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1" name="object 19161"/>
          <p:cNvSpPr/>
          <p:nvPr/>
        </p:nvSpPr>
        <p:spPr>
          <a:xfrm>
            <a:off x="17035868" y="3072288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1073" y="32214"/>
                </a:moveTo>
                <a:lnTo>
                  <a:pt x="0" y="0"/>
                </a:lnTo>
                <a:lnTo>
                  <a:pt x="0" y="29350"/>
                </a:lnTo>
                <a:lnTo>
                  <a:pt x="1073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2" name="object 19162"/>
          <p:cNvSpPr/>
          <p:nvPr/>
        </p:nvSpPr>
        <p:spPr>
          <a:xfrm>
            <a:off x="17033721" y="3039358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5211" y="47605"/>
                </a:moveTo>
                <a:lnTo>
                  <a:pt x="95211" y="44742"/>
                </a:lnTo>
                <a:lnTo>
                  <a:pt x="94853" y="41520"/>
                </a:lnTo>
                <a:lnTo>
                  <a:pt x="94495" y="38657"/>
                </a:lnTo>
                <a:lnTo>
                  <a:pt x="93779" y="35793"/>
                </a:lnTo>
                <a:lnTo>
                  <a:pt x="92705" y="32930"/>
                </a:lnTo>
                <a:lnTo>
                  <a:pt x="91989" y="30066"/>
                </a:lnTo>
                <a:lnTo>
                  <a:pt x="90557" y="27203"/>
                </a:lnTo>
                <a:lnTo>
                  <a:pt x="89126" y="24697"/>
                </a:lnTo>
                <a:lnTo>
                  <a:pt x="87694" y="22192"/>
                </a:lnTo>
                <a:lnTo>
                  <a:pt x="85904" y="19686"/>
                </a:lnTo>
                <a:lnTo>
                  <a:pt x="84115" y="17180"/>
                </a:lnTo>
                <a:lnTo>
                  <a:pt x="82325" y="15033"/>
                </a:lnTo>
                <a:lnTo>
                  <a:pt x="80177" y="12885"/>
                </a:lnTo>
                <a:lnTo>
                  <a:pt x="78030" y="11096"/>
                </a:lnTo>
                <a:lnTo>
                  <a:pt x="75524" y="8948"/>
                </a:lnTo>
                <a:lnTo>
                  <a:pt x="73019" y="7516"/>
                </a:lnTo>
                <a:lnTo>
                  <a:pt x="70513" y="5726"/>
                </a:lnTo>
                <a:lnTo>
                  <a:pt x="68007" y="4653"/>
                </a:lnTo>
                <a:lnTo>
                  <a:pt x="65144" y="3221"/>
                </a:lnTo>
                <a:lnTo>
                  <a:pt x="62280" y="2505"/>
                </a:lnTo>
                <a:lnTo>
                  <a:pt x="59417" y="1431"/>
                </a:lnTo>
                <a:lnTo>
                  <a:pt x="56553" y="715"/>
                </a:lnTo>
                <a:lnTo>
                  <a:pt x="53690" y="357"/>
                </a:lnTo>
                <a:lnTo>
                  <a:pt x="50469" y="0"/>
                </a:lnTo>
                <a:lnTo>
                  <a:pt x="47605" y="0"/>
                </a:lnTo>
                <a:lnTo>
                  <a:pt x="44742" y="0"/>
                </a:lnTo>
                <a:lnTo>
                  <a:pt x="41520" y="357"/>
                </a:lnTo>
                <a:lnTo>
                  <a:pt x="38657" y="715"/>
                </a:lnTo>
                <a:lnTo>
                  <a:pt x="35793" y="1431"/>
                </a:lnTo>
                <a:lnTo>
                  <a:pt x="32930" y="2505"/>
                </a:lnTo>
                <a:lnTo>
                  <a:pt x="30066" y="3221"/>
                </a:lnTo>
                <a:lnTo>
                  <a:pt x="27203" y="4653"/>
                </a:lnTo>
                <a:lnTo>
                  <a:pt x="24697" y="5726"/>
                </a:lnTo>
                <a:lnTo>
                  <a:pt x="22192" y="7516"/>
                </a:lnTo>
                <a:lnTo>
                  <a:pt x="19686" y="8948"/>
                </a:lnTo>
                <a:lnTo>
                  <a:pt x="17180" y="11096"/>
                </a:lnTo>
                <a:lnTo>
                  <a:pt x="15033" y="12885"/>
                </a:lnTo>
                <a:lnTo>
                  <a:pt x="12885" y="15033"/>
                </a:lnTo>
                <a:lnTo>
                  <a:pt x="10738" y="17180"/>
                </a:lnTo>
                <a:lnTo>
                  <a:pt x="8948" y="19686"/>
                </a:lnTo>
                <a:lnTo>
                  <a:pt x="7516" y="22192"/>
                </a:lnTo>
                <a:lnTo>
                  <a:pt x="5726" y="24697"/>
                </a:lnTo>
                <a:lnTo>
                  <a:pt x="4653" y="27203"/>
                </a:lnTo>
                <a:lnTo>
                  <a:pt x="3221" y="30066"/>
                </a:lnTo>
                <a:lnTo>
                  <a:pt x="2147" y="32930"/>
                </a:lnTo>
                <a:lnTo>
                  <a:pt x="1431" y="35793"/>
                </a:lnTo>
                <a:lnTo>
                  <a:pt x="715" y="38657"/>
                </a:lnTo>
                <a:lnTo>
                  <a:pt x="357" y="41520"/>
                </a:lnTo>
                <a:lnTo>
                  <a:pt x="0" y="44742"/>
                </a:lnTo>
                <a:lnTo>
                  <a:pt x="0" y="47605"/>
                </a:lnTo>
                <a:lnTo>
                  <a:pt x="0" y="50469"/>
                </a:lnTo>
                <a:lnTo>
                  <a:pt x="357" y="53690"/>
                </a:lnTo>
                <a:lnTo>
                  <a:pt x="715" y="56553"/>
                </a:lnTo>
                <a:lnTo>
                  <a:pt x="1431" y="59417"/>
                </a:lnTo>
                <a:lnTo>
                  <a:pt x="2147" y="62280"/>
                </a:lnTo>
                <a:lnTo>
                  <a:pt x="3221" y="65144"/>
                </a:lnTo>
                <a:lnTo>
                  <a:pt x="4653" y="68007"/>
                </a:lnTo>
                <a:lnTo>
                  <a:pt x="5726" y="70513"/>
                </a:lnTo>
                <a:lnTo>
                  <a:pt x="7516" y="73019"/>
                </a:lnTo>
                <a:lnTo>
                  <a:pt x="8948" y="75524"/>
                </a:lnTo>
                <a:lnTo>
                  <a:pt x="10738" y="78030"/>
                </a:lnTo>
                <a:lnTo>
                  <a:pt x="12885" y="80177"/>
                </a:lnTo>
                <a:lnTo>
                  <a:pt x="15033" y="82325"/>
                </a:lnTo>
                <a:lnTo>
                  <a:pt x="17180" y="84115"/>
                </a:lnTo>
                <a:lnTo>
                  <a:pt x="19686" y="86262"/>
                </a:lnTo>
                <a:lnTo>
                  <a:pt x="22192" y="87694"/>
                </a:lnTo>
                <a:lnTo>
                  <a:pt x="24697" y="89484"/>
                </a:lnTo>
                <a:lnTo>
                  <a:pt x="27203" y="90557"/>
                </a:lnTo>
                <a:lnTo>
                  <a:pt x="30066" y="91989"/>
                </a:lnTo>
                <a:lnTo>
                  <a:pt x="32930" y="92705"/>
                </a:lnTo>
                <a:lnTo>
                  <a:pt x="35793" y="93779"/>
                </a:lnTo>
                <a:lnTo>
                  <a:pt x="38657" y="94495"/>
                </a:lnTo>
                <a:lnTo>
                  <a:pt x="41520" y="94853"/>
                </a:lnTo>
                <a:lnTo>
                  <a:pt x="44742" y="95211"/>
                </a:lnTo>
                <a:lnTo>
                  <a:pt x="47605" y="95211"/>
                </a:lnTo>
                <a:lnTo>
                  <a:pt x="50469" y="95211"/>
                </a:lnTo>
                <a:lnTo>
                  <a:pt x="53690" y="94853"/>
                </a:lnTo>
                <a:lnTo>
                  <a:pt x="56553" y="94495"/>
                </a:lnTo>
                <a:lnTo>
                  <a:pt x="59417" y="93779"/>
                </a:lnTo>
                <a:lnTo>
                  <a:pt x="62280" y="92705"/>
                </a:lnTo>
                <a:lnTo>
                  <a:pt x="65144" y="91989"/>
                </a:lnTo>
                <a:lnTo>
                  <a:pt x="68007" y="90557"/>
                </a:lnTo>
                <a:lnTo>
                  <a:pt x="70513" y="89484"/>
                </a:lnTo>
                <a:lnTo>
                  <a:pt x="73019" y="87694"/>
                </a:lnTo>
                <a:lnTo>
                  <a:pt x="75524" y="86262"/>
                </a:lnTo>
                <a:lnTo>
                  <a:pt x="78030" y="84115"/>
                </a:lnTo>
                <a:lnTo>
                  <a:pt x="80177" y="82325"/>
                </a:lnTo>
                <a:lnTo>
                  <a:pt x="82325" y="80177"/>
                </a:lnTo>
                <a:lnTo>
                  <a:pt x="84115" y="78030"/>
                </a:lnTo>
                <a:lnTo>
                  <a:pt x="85904" y="75524"/>
                </a:lnTo>
                <a:lnTo>
                  <a:pt x="87694" y="73019"/>
                </a:lnTo>
                <a:lnTo>
                  <a:pt x="89126" y="70513"/>
                </a:lnTo>
                <a:lnTo>
                  <a:pt x="90557" y="68007"/>
                </a:lnTo>
                <a:lnTo>
                  <a:pt x="91989" y="65144"/>
                </a:lnTo>
                <a:lnTo>
                  <a:pt x="92705" y="62280"/>
                </a:lnTo>
                <a:lnTo>
                  <a:pt x="93779" y="59417"/>
                </a:lnTo>
                <a:lnTo>
                  <a:pt x="94495" y="56553"/>
                </a:lnTo>
                <a:lnTo>
                  <a:pt x="94853" y="53690"/>
                </a:lnTo>
                <a:lnTo>
                  <a:pt x="95211" y="4760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3" name="object 19163"/>
          <p:cNvSpPr txBox="1"/>
          <p:nvPr/>
        </p:nvSpPr>
        <p:spPr>
          <a:xfrm>
            <a:off x="17041065" y="3044581"/>
            <a:ext cx="806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3c</a:t>
            </a:r>
            <a:endParaRPr sz="500">
              <a:latin typeface="Arial"/>
              <a:cs typeface="Arial"/>
            </a:endParaRPr>
          </a:p>
        </p:txBody>
      </p:sp>
      <p:sp>
        <p:nvSpPr>
          <p:cNvPr id="19164" name="object 19164"/>
          <p:cNvSpPr/>
          <p:nvPr/>
        </p:nvSpPr>
        <p:spPr>
          <a:xfrm>
            <a:off x="17033721" y="3229422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7426"/>
                </a:moveTo>
                <a:lnTo>
                  <a:pt x="91126" y="28966"/>
                </a:lnTo>
                <a:lnTo>
                  <a:pt x="80962" y="13890"/>
                </a:lnTo>
                <a:lnTo>
                  <a:pt x="65887" y="3727"/>
                </a:lnTo>
                <a:lnTo>
                  <a:pt x="47426" y="0"/>
                </a:lnTo>
                <a:lnTo>
                  <a:pt x="28966" y="3727"/>
                </a:lnTo>
                <a:lnTo>
                  <a:pt x="13890" y="13890"/>
                </a:lnTo>
                <a:lnTo>
                  <a:pt x="3727" y="28966"/>
                </a:lnTo>
                <a:lnTo>
                  <a:pt x="0" y="47426"/>
                </a:lnTo>
                <a:lnTo>
                  <a:pt x="3727" y="65887"/>
                </a:lnTo>
                <a:lnTo>
                  <a:pt x="13890" y="80962"/>
                </a:lnTo>
                <a:lnTo>
                  <a:pt x="28966" y="91126"/>
                </a:lnTo>
                <a:lnTo>
                  <a:pt x="47426" y="94853"/>
                </a:lnTo>
                <a:lnTo>
                  <a:pt x="65887" y="91126"/>
                </a:lnTo>
                <a:lnTo>
                  <a:pt x="80962" y="80962"/>
                </a:lnTo>
                <a:lnTo>
                  <a:pt x="91126" y="65887"/>
                </a:lnTo>
                <a:lnTo>
                  <a:pt x="94853" y="4742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5" name="object 19165"/>
          <p:cNvSpPr/>
          <p:nvPr/>
        </p:nvSpPr>
        <p:spPr>
          <a:xfrm>
            <a:off x="17033721" y="3229780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1520"/>
                </a:moveTo>
                <a:lnTo>
                  <a:pt x="94853" y="53332"/>
                </a:lnTo>
                <a:lnTo>
                  <a:pt x="95211" y="47247"/>
                </a:lnTo>
                <a:lnTo>
                  <a:pt x="94853" y="41520"/>
                </a:lnTo>
                <a:close/>
              </a:path>
              <a:path w="95250" h="95250">
                <a:moveTo>
                  <a:pt x="94853" y="41520"/>
                </a:moveTo>
                <a:lnTo>
                  <a:pt x="95211" y="44384"/>
                </a:lnTo>
                <a:lnTo>
                  <a:pt x="95211" y="47247"/>
                </a:lnTo>
                <a:lnTo>
                  <a:pt x="94853" y="41520"/>
                </a:lnTo>
                <a:close/>
              </a:path>
              <a:path w="95250" h="95250">
                <a:moveTo>
                  <a:pt x="94495" y="38657"/>
                </a:moveTo>
                <a:lnTo>
                  <a:pt x="94495" y="56196"/>
                </a:lnTo>
                <a:lnTo>
                  <a:pt x="94853" y="53332"/>
                </a:lnTo>
                <a:lnTo>
                  <a:pt x="94495" y="38657"/>
                </a:lnTo>
                <a:close/>
              </a:path>
              <a:path w="95250" h="95250">
                <a:moveTo>
                  <a:pt x="94495" y="38657"/>
                </a:moveTo>
                <a:lnTo>
                  <a:pt x="94853" y="41520"/>
                </a:lnTo>
                <a:lnTo>
                  <a:pt x="94853" y="53332"/>
                </a:lnTo>
                <a:lnTo>
                  <a:pt x="94495" y="38657"/>
                </a:lnTo>
                <a:close/>
              </a:path>
              <a:path w="95250" h="95250">
                <a:moveTo>
                  <a:pt x="93779" y="35435"/>
                </a:moveTo>
                <a:lnTo>
                  <a:pt x="93779" y="59417"/>
                </a:lnTo>
                <a:lnTo>
                  <a:pt x="94495" y="56196"/>
                </a:lnTo>
                <a:lnTo>
                  <a:pt x="93779" y="35435"/>
                </a:lnTo>
                <a:close/>
              </a:path>
              <a:path w="95250" h="95250">
                <a:moveTo>
                  <a:pt x="93779" y="35435"/>
                </a:moveTo>
                <a:lnTo>
                  <a:pt x="94495" y="38657"/>
                </a:lnTo>
                <a:lnTo>
                  <a:pt x="94495" y="56196"/>
                </a:lnTo>
                <a:lnTo>
                  <a:pt x="93779" y="35435"/>
                </a:lnTo>
                <a:close/>
              </a:path>
              <a:path w="95250" h="95250">
                <a:moveTo>
                  <a:pt x="92705" y="32572"/>
                </a:moveTo>
                <a:lnTo>
                  <a:pt x="92705" y="62280"/>
                </a:lnTo>
                <a:lnTo>
                  <a:pt x="93779" y="59417"/>
                </a:lnTo>
                <a:lnTo>
                  <a:pt x="92705" y="32572"/>
                </a:lnTo>
                <a:close/>
              </a:path>
              <a:path w="95250" h="95250">
                <a:moveTo>
                  <a:pt x="92705" y="32572"/>
                </a:moveTo>
                <a:lnTo>
                  <a:pt x="93779" y="35435"/>
                </a:lnTo>
                <a:lnTo>
                  <a:pt x="93779" y="59417"/>
                </a:lnTo>
                <a:lnTo>
                  <a:pt x="92705" y="32572"/>
                </a:lnTo>
                <a:close/>
              </a:path>
              <a:path w="95250" h="95250">
                <a:moveTo>
                  <a:pt x="91989" y="30066"/>
                </a:moveTo>
                <a:lnTo>
                  <a:pt x="91989" y="64786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1989" y="30066"/>
                </a:moveTo>
                <a:lnTo>
                  <a:pt x="92705" y="32572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0557" y="27203"/>
                </a:moveTo>
                <a:lnTo>
                  <a:pt x="90557" y="67649"/>
                </a:lnTo>
                <a:lnTo>
                  <a:pt x="91989" y="64786"/>
                </a:lnTo>
                <a:lnTo>
                  <a:pt x="90557" y="27203"/>
                </a:lnTo>
                <a:close/>
              </a:path>
              <a:path w="95250" h="95250">
                <a:moveTo>
                  <a:pt x="90557" y="27203"/>
                </a:moveTo>
                <a:lnTo>
                  <a:pt x="91989" y="30066"/>
                </a:lnTo>
                <a:lnTo>
                  <a:pt x="91989" y="64786"/>
                </a:lnTo>
                <a:lnTo>
                  <a:pt x="90557" y="27203"/>
                </a:lnTo>
                <a:close/>
              </a:path>
              <a:path w="95250" h="95250">
                <a:moveTo>
                  <a:pt x="89126" y="24339"/>
                </a:moveTo>
                <a:lnTo>
                  <a:pt x="89126" y="70513"/>
                </a:lnTo>
                <a:lnTo>
                  <a:pt x="90557" y="67649"/>
                </a:lnTo>
                <a:lnTo>
                  <a:pt x="89126" y="24339"/>
                </a:lnTo>
                <a:close/>
              </a:path>
              <a:path w="95250" h="95250">
                <a:moveTo>
                  <a:pt x="89126" y="24339"/>
                </a:moveTo>
                <a:lnTo>
                  <a:pt x="90557" y="27203"/>
                </a:lnTo>
                <a:lnTo>
                  <a:pt x="90557" y="67649"/>
                </a:lnTo>
                <a:lnTo>
                  <a:pt x="89126" y="24339"/>
                </a:lnTo>
                <a:close/>
              </a:path>
              <a:path w="95250" h="95250">
                <a:moveTo>
                  <a:pt x="87694" y="21834"/>
                </a:moveTo>
                <a:lnTo>
                  <a:pt x="87694" y="73019"/>
                </a:lnTo>
                <a:lnTo>
                  <a:pt x="89126" y="70513"/>
                </a:lnTo>
                <a:lnTo>
                  <a:pt x="87694" y="21834"/>
                </a:lnTo>
                <a:close/>
              </a:path>
              <a:path w="95250" h="95250">
                <a:moveTo>
                  <a:pt x="87694" y="21834"/>
                </a:moveTo>
                <a:lnTo>
                  <a:pt x="89126" y="24339"/>
                </a:lnTo>
                <a:lnTo>
                  <a:pt x="89126" y="70513"/>
                </a:lnTo>
                <a:lnTo>
                  <a:pt x="87694" y="21834"/>
                </a:lnTo>
                <a:close/>
              </a:path>
              <a:path w="95250" h="95250">
                <a:moveTo>
                  <a:pt x="85904" y="19328"/>
                </a:moveTo>
                <a:lnTo>
                  <a:pt x="85904" y="75524"/>
                </a:lnTo>
                <a:lnTo>
                  <a:pt x="87694" y="73019"/>
                </a:lnTo>
                <a:lnTo>
                  <a:pt x="85904" y="19328"/>
                </a:lnTo>
                <a:close/>
              </a:path>
              <a:path w="95250" h="95250">
                <a:moveTo>
                  <a:pt x="85904" y="19328"/>
                </a:moveTo>
                <a:lnTo>
                  <a:pt x="87694" y="21834"/>
                </a:lnTo>
                <a:lnTo>
                  <a:pt x="87694" y="73019"/>
                </a:lnTo>
                <a:lnTo>
                  <a:pt x="85904" y="19328"/>
                </a:lnTo>
                <a:close/>
              </a:path>
              <a:path w="95250" h="95250">
                <a:moveTo>
                  <a:pt x="84115" y="17180"/>
                </a:moveTo>
                <a:lnTo>
                  <a:pt x="84115" y="77672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4115" y="17180"/>
                </a:moveTo>
                <a:lnTo>
                  <a:pt x="85904" y="19328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2325" y="14675"/>
                </a:moveTo>
                <a:lnTo>
                  <a:pt x="82325" y="80177"/>
                </a:lnTo>
                <a:lnTo>
                  <a:pt x="84115" y="77672"/>
                </a:lnTo>
                <a:lnTo>
                  <a:pt x="82325" y="14675"/>
                </a:lnTo>
                <a:close/>
              </a:path>
              <a:path w="95250" h="95250">
                <a:moveTo>
                  <a:pt x="82325" y="14675"/>
                </a:moveTo>
                <a:lnTo>
                  <a:pt x="84115" y="17180"/>
                </a:lnTo>
                <a:lnTo>
                  <a:pt x="84115" y="77672"/>
                </a:lnTo>
                <a:lnTo>
                  <a:pt x="82325" y="14675"/>
                </a:lnTo>
                <a:close/>
              </a:path>
              <a:path w="95250" h="95250">
                <a:moveTo>
                  <a:pt x="80177" y="12885"/>
                </a:moveTo>
                <a:lnTo>
                  <a:pt x="80177" y="81967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80177" y="12885"/>
                </a:moveTo>
                <a:lnTo>
                  <a:pt x="82325" y="14675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78030" y="10738"/>
                </a:moveTo>
                <a:lnTo>
                  <a:pt x="78030" y="84115"/>
                </a:lnTo>
                <a:lnTo>
                  <a:pt x="80177" y="81967"/>
                </a:lnTo>
                <a:lnTo>
                  <a:pt x="78030" y="10738"/>
                </a:lnTo>
                <a:close/>
              </a:path>
              <a:path w="95250" h="95250">
                <a:moveTo>
                  <a:pt x="78030" y="10738"/>
                </a:moveTo>
                <a:lnTo>
                  <a:pt x="80177" y="12885"/>
                </a:lnTo>
                <a:lnTo>
                  <a:pt x="80177" y="81967"/>
                </a:lnTo>
                <a:lnTo>
                  <a:pt x="78030" y="10738"/>
                </a:lnTo>
                <a:close/>
              </a:path>
              <a:path w="95250" h="95250">
                <a:moveTo>
                  <a:pt x="75524" y="8948"/>
                </a:moveTo>
                <a:lnTo>
                  <a:pt x="75524" y="85904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5524" y="8948"/>
                </a:moveTo>
                <a:lnTo>
                  <a:pt x="78030" y="10738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3019" y="7158"/>
                </a:moveTo>
                <a:lnTo>
                  <a:pt x="73019" y="87694"/>
                </a:lnTo>
                <a:lnTo>
                  <a:pt x="75524" y="85904"/>
                </a:lnTo>
                <a:lnTo>
                  <a:pt x="73019" y="7158"/>
                </a:lnTo>
                <a:close/>
              </a:path>
              <a:path w="95250" h="95250">
                <a:moveTo>
                  <a:pt x="73019" y="7158"/>
                </a:moveTo>
                <a:lnTo>
                  <a:pt x="75524" y="8948"/>
                </a:lnTo>
                <a:lnTo>
                  <a:pt x="75524" y="85904"/>
                </a:lnTo>
                <a:lnTo>
                  <a:pt x="73019" y="7158"/>
                </a:lnTo>
                <a:close/>
              </a:path>
              <a:path w="95250" h="95250">
                <a:moveTo>
                  <a:pt x="70513" y="5726"/>
                </a:moveTo>
                <a:lnTo>
                  <a:pt x="70513" y="89126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70513" y="5726"/>
                </a:moveTo>
                <a:lnTo>
                  <a:pt x="73019" y="7158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68007" y="4295"/>
                </a:moveTo>
                <a:lnTo>
                  <a:pt x="68007" y="90557"/>
                </a:lnTo>
                <a:lnTo>
                  <a:pt x="70513" y="89126"/>
                </a:lnTo>
                <a:lnTo>
                  <a:pt x="68007" y="4295"/>
                </a:lnTo>
                <a:close/>
              </a:path>
              <a:path w="95250" h="95250">
                <a:moveTo>
                  <a:pt x="68007" y="4295"/>
                </a:moveTo>
                <a:lnTo>
                  <a:pt x="70513" y="5726"/>
                </a:lnTo>
                <a:lnTo>
                  <a:pt x="70513" y="89126"/>
                </a:lnTo>
                <a:lnTo>
                  <a:pt x="68007" y="4295"/>
                </a:lnTo>
                <a:close/>
              </a:path>
              <a:path w="95250" h="95250">
                <a:moveTo>
                  <a:pt x="65144" y="3221"/>
                </a:moveTo>
                <a:lnTo>
                  <a:pt x="65144" y="91631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5144" y="3221"/>
                </a:moveTo>
                <a:lnTo>
                  <a:pt x="68007" y="4295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2280" y="2147"/>
                </a:moveTo>
                <a:lnTo>
                  <a:pt x="62280" y="92705"/>
                </a:lnTo>
                <a:lnTo>
                  <a:pt x="65144" y="91631"/>
                </a:lnTo>
                <a:lnTo>
                  <a:pt x="62280" y="2147"/>
                </a:lnTo>
                <a:close/>
              </a:path>
              <a:path w="95250" h="95250">
                <a:moveTo>
                  <a:pt x="62280" y="2147"/>
                </a:moveTo>
                <a:lnTo>
                  <a:pt x="65144" y="3221"/>
                </a:lnTo>
                <a:lnTo>
                  <a:pt x="65144" y="91631"/>
                </a:lnTo>
                <a:lnTo>
                  <a:pt x="62280" y="2147"/>
                </a:lnTo>
                <a:close/>
              </a:path>
              <a:path w="95250" h="95250">
                <a:moveTo>
                  <a:pt x="59417" y="1431"/>
                </a:moveTo>
                <a:lnTo>
                  <a:pt x="59417" y="93421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9417" y="1431"/>
                </a:moveTo>
                <a:lnTo>
                  <a:pt x="62280" y="2147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6553" y="715"/>
                </a:moveTo>
                <a:lnTo>
                  <a:pt x="56553" y="94137"/>
                </a:lnTo>
                <a:lnTo>
                  <a:pt x="59417" y="93421"/>
                </a:lnTo>
                <a:lnTo>
                  <a:pt x="56553" y="715"/>
                </a:lnTo>
                <a:close/>
              </a:path>
              <a:path w="95250" h="95250">
                <a:moveTo>
                  <a:pt x="56553" y="715"/>
                </a:moveTo>
                <a:lnTo>
                  <a:pt x="59417" y="1431"/>
                </a:lnTo>
                <a:lnTo>
                  <a:pt x="59417" y="93421"/>
                </a:lnTo>
                <a:lnTo>
                  <a:pt x="56553" y="715"/>
                </a:lnTo>
                <a:close/>
              </a:path>
              <a:path w="95250" h="95250">
                <a:moveTo>
                  <a:pt x="53690" y="357"/>
                </a:moveTo>
                <a:lnTo>
                  <a:pt x="53690" y="94495"/>
                </a:lnTo>
                <a:lnTo>
                  <a:pt x="56553" y="94137"/>
                </a:lnTo>
                <a:lnTo>
                  <a:pt x="53690" y="357"/>
                </a:lnTo>
                <a:close/>
              </a:path>
              <a:path w="95250" h="95250">
                <a:moveTo>
                  <a:pt x="53690" y="357"/>
                </a:moveTo>
                <a:lnTo>
                  <a:pt x="56553" y="715"/>
                </a:lnTo>
                <a:lnTo>
                  <a:pt x="56553" y="94137"/>
                </a:lnTo>
                <a:lnTo>
                  <a:pt x="53690" y="357"/>
                </a:lnTo>
                <a:close/>
              </a:path>
              <a:path w="95250" h="95250">
                <a:moveTo>
                  <a:pt x="50469" y="0"/>
                </a:moveTo>
                <a:lnTo>
                  <a:pt x="50469" y="94853"/>
                </a:lnTo>
                <a:lnTo>
                  <a:pt x="53690" y="94495"/>
                </a:lnTo>
                <a:lnTo>
                  <a:pt x="50469" y="0"/>
                </a:lnTo>
                <a:close/>
              </a:path>
              <a:path w="95250" h="95250">
                <a:moveTo>
                  <a:pt x="50469" y="0"/>
                </a:moveTo>
                <a:lnTo>
                  <a:pt x="53690" y="357"/>
                </a:lnTo>
                <a:lnTo>
                  <a:pt x="53690" y="94495"/>
                </a:lnTo>
                <a:lnTo>
                  <a:pt x="50469" y="0"/>
                </a:lnTo>
                <a:close/>
              </a:path>
              <a:path w="95250" h="95250">
                <a:moveTo>
                  <a:pt x="47605" y="0"/>
                </a:moveTo>
                <a:lnTo>
                  <a:pt x="47605" y="94853"/>
                </a:lnTo>
                <a:lnTo>
                  <a:pt x="50469" y="94853"/>
                </a:lnTo>
                <a:lnTo>
                  <a:pt x="47605" y="0"/>
                </a:lnTo>
                <a:close/>
              </a:path>
              <a:path w="95250" h="95250">
                <a:moveTo>
                  <a:pt x="47605" y="0"/>
                </a:moveTo>
                <a:lnTo>
                  <a:pt x="50469" y="0"/>
                </a:lnTo>
                <a:lnTo>
                  <a:pt x="50469" y="94853"/>
                </a:lnTo>
                <a:lnTo>
                  <a:pt x="47605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4742" y="94853"/>
                </a:lnTo>
                <a:lnTo>
                  <a:pt x="47605" y="94853"/>
                </a:lnTo>
                <a:lnTo>
                  <a:pt x="44742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7605" y="0"/>
                </a:lnTo>
                <a:lnTo>
                  <a:pt x="47605" y="94853"/>
                </a:lnTo>
                <a:lnTo>
                  <a:pt x="44742" y="0"/>
                </a:lnTo>
                <a:close/>
              </a:path>
              <a:path w="95250" h="95250">
                <a:moveTo>
                  <a:pt x="41520" y="357"/>
                </a:moveTo>
                <a:lnTo>
                  <a:pt x="41520" y="94495"/>
                </a:lnTo>
                <a:lnTo>
                  <a:pt x="44742" y="94853"/>
                </a:lnTo>
                <a:lnTo>
                  <a:pt x="41520" y="357"/>
                </a:lnTo>
                <a:close/>
              </a:path>
              <a:path w="95250" h="95250">
                <a:moveTo>
                  <a:pt x="41520" y="357"/>
                </a:moveTo>
                <a:lnTo>
                  <a:pt x="44742" y="0"/>
                </a:lnTo>
                <a:lnTo>
                  <a:pt x="44742" y="94853"/>
                </a:lnTo>
                <a:lnTo>
                  <a:pt x="41520" y="357"/>
                </a:lnTo>
                <a:close/>
              </a:path>
              <a:path w="95250" h="95250">
                <a:moveTo>
                  <a:pt x="38657" y="715"/>
                </a:moveTo>
                <a:lnTo>
                  <a:pt x="38657" y="94137"/>
                </a:lnTo>
                <a:lnTo>
                  <a:pt x="41520" y="94495"/>
                </a:lnTo>
                <a:lnTo>
                  <a:pt x="38657" y="715"/>
                </a:lnTo>
                <a:close/>
              </a:path>
              <a:path w="95250" h="95250">
                <a:moveTo>
                  <a:pt x="38657" y="715"/>
                </a:moveTo>
                <a:lnTo>
                  <a:pt x="41520" y="357"/>
                </a:lnTo>
                <a:lnTo>
                  <a:pt x="41520" y="94495"/>
                </a:lnTo>
                <a:lnTo>
                  <a:pt x="38657" y="715"/>
                </a:lnTo>
                <a:close/>
              </a:path>
              <a:path w="95250" h="95250">
                <a:moveTo>
                  <a:pt x="35793" y="1431"/>
                </a:moveTo>
                <a:lnTo>
                  <a:pt x="35793" y="93421"/>
                </a:lnTo>
                <a:lnTo>
                  <a:pt x="38657" y="94137"/>
                </a:lnTo>
                <a:lnTo>
                  <a:pt x="35793" y="1431"/>
                </a:lnTo>
                <a:close/>
              </a:path>
              <a:path w="95250" h="95250">
                <a:moveTo>
                  <a:pt x="35793" y="1431"/>
                </a:moveTo>
                <a:lnTo>
                  <a:pt x="38657" y="715"/>
                </a:lnTo>
                <a:lnTo>
                  <a:pt x="38657" y="94137"/>
                </a:lnTo>
                <a:lnTo>
                  <a:pt x="35793" y="1431"/>
                </a:lnTo>
                <a:close/>
              </a:path>
              <a:path w="95250" h="95250">
                <a:moveTo>
                  <a:pt x="32930" y="2147"/>
                </a:moveTo>
                <a:lnTo>
                  <a:pt x="32930" y="92705"/>
                </a:lnTo>
                <a:lnTo>
                  <a:pt x="35793" y="93421"/>
                </a:lnTo>
                <a:lnTo>
                  <a:pt x="32930" y="2147"/>
                </a:lnTo>
                <a:close/>
              </a:path>
              <a:path w="95250" h="95250">
                <a:moveTo>
                  <a:pt x="32930" y="2147"/>
                </a:moveTo>
                <a:lnTo>
                  <a:pt x="35793" y="1431"/>
                </a:lnTo>
                <a:lnTo>
                  <a:pt x="35793" y="93421"/>
                </a:lnTo>
                <a:lnTo>
                  <a:pt x="32930" y="2147"/>
                </a:lnTo>
                <a:close/>
              </a:path>
              <a:path w="95250" h="95250">
                <a:moveTo>
                  <a:pt x="30066" y="3221"/>
                </a:moveTo>
                <a:lnTo>
                  <a:pt x="30066" y="91631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30066" y="3221"/>
                </a:moveTo>
                <a:lnTo>
                  <a:pt x="32930" y="2147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27203" y="4295"/>
                </a:moveTo>
                <a:lnTo>
                  <a:pt x="27203" y="90557"/>
                </a:lnTo>
                <a:lnTo>
                  <a:pt x="30066" y="91631"/>
                </a:lnTo>
                <a:lnTo>
                  <a:pt x="27203" y="4295"/>
                </a:lnTo>
                <a:close/>
              </a:path>
              <a:path w="95250" h="95250">
                <a:moveTo>
                  <a:pt x="27203" y="4295"/>
                </a:moveTo>
                <a:lnTo>
                  <a:pt x="30066" y="3221"/>
                </a:lnTo>
                <a:lnTo>
                  <a:pt x="30066" y="91631"/>
                </a:lnTo>
                <a:lnTo>
                  <a:pt x="27203" y="4295"/>
                </a:lnTo>
                <a:close/>
              </a:path>
              <a:path w="95250" h="95250">
                <a:moveTo>
                  <a:pt x="24697" y="5726"/>
                </a:moveTo>
                <a:lnTo>
                  <a:pt x="24697" y="89126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4697" y="5726"/>
                </a:moveTo>
                <a:lnTo>
                  <a:pt x="27203" y="4295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2192" y="7158"/>
                </a:moveTo>
                <a:lnTo>
                  <a:pt x="22192" y="87694"/>
                </a:lnTo>
                <a:lnTo>
                  <a:pt x="24697" y="89126"/>
                </a:lnTo>
                <a:lnTo>
                  <a:pt x="22192" y="7158"/>
                </a:lnTo>
                <a:close/>
              </a:path>
              <a:path w="95250" h="95250">
                <a:moveTo>
                  <a:pt x="22192" y="7158"/>
                </a:moveTo>
                <a:lnTo>
                  <a:pt x="24697" y="5726"/>
                </a:lnTo>
                <a:lnTo>
                  <a:pt x="24697" y="89126"/>
                </a:lnTo>
                <a:lnTo>
                  <a:pt x="22192" y="7158"/>
                </a:lnTo>
                <a:close/>
              </a:path>
              <a:path w="95250" h="95250">
                <a:moveTo>
                  <a:pt x="19686" y="8948"/>
                </a:moveTo>
                <a:lnTo>
                  <a:pt x="19686" y="85904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9686" y="8948"/>
                </a:moveTo>
                <a:lnTo>
                  <a:pt x="22192" y="7158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7180" y="10738"/>
                </a:moveTo>
                <a:lnTo>
                  <a:pt x="17180" y="84115"/>
                </a:lnTo>
                <a:lnTo>
                  <a:pt x="19686" y="85904"/>
                </a:lnTo>
                <a:lnTo>
                  <a:pt x="17180" y="10738"/>
                </a:lnTo>
                <a:close/>
              </a:path>
              <a:path w="95250" h="95250">
                <a:moveTo>
                  <a:pt x="17180" y="10738"/>
                </a:moveTo>
                <a:lnTo>
                  <a:pt x="19686" y="8948"/>
                </a:lnTo>
                <a:lnTo>
                  <a:pt x="19686" y="85904"/>
                </a:lnTo>
                <a:lnTo>
                  <a:pt x="17180" y="10738"/>
                </a:lnTo>
                <a:close/>
              </a:path>
              <a:path w="95250" h="95250">
                <a:moveTo>
                  <a:pt x="15033" y="12885"/>
                </a:moveTo>
                <a:lnTo>
                  <a:pt x="15033" y="81967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5033" y="12885"/>
                </a:moveTo>
                <a:lnTo>
                  <a:pt x="17180" y="10738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2885" y="14675"/>
                </a:moveTo>
                <a:lnTo>
                  <a:pt x="12885" y="80177"/>
                </a:lnTo>
                <a:lnTo>
                  <a:pt x="15033" y="81967"/>
                </a:lnTo>
                <a:lnTo>
                  <a:pt x="12885" y="14675"/>
                </a:lnTo>
                <a:close/>
              </a:path>
              <a:path w="95250" h="95250">
                <a:moveTo>
                  <a:pt x="12885" y="14675"/>
                </a:moveTo>
                <a:lnTo>
                  <a:pt x="15033" y="12885"/>
                </a:lnTo>
                <a:lnTo>
                  <a:pt x="15033" y="81967"/>
                </a:lnTo>
                <a:lnTo>
                  <a:pt x="12885" y="14675"/>
                </a:lnTo>
                <a:close/>
              </a:path>
              <a:path w="95250" h="95250">
                <a:moveTo>
                  <a:pt x="10738" y="17180"/>
                </a:moveTo>
                <a:lnTo>
                  <a:pt x="10738" y="77672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10738" y="17180"/>
                </a:moveTo>
                <a:lnTo>
                  <a:pt x="12885" y="14675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8948" y="19328"/>
                </a:moveTo>
                <a:lnTo>
                  <a:pt x="8948" y="75524"/>
                </a:lnTo>
                <a:lnTo>
                  <a:pt x="10738" y="77672"/>
                </a:lnTo>
                <a:lnTo>
                  <a:pt x="8948" y="19328"/>
                </a:lnTo>
                <a:close/>
              </a:path>
              <a:path w="95250" h="95250">
                <a:moveTo>
                  <a:pt x="8948" y="19328"/>
                </a:moveTo>
                <a:lnTo>
                  <a:pt x="10738" y="17180"/>
                </a:lnTo>
                <a:lnTo>
                  <a:pt x="10738" y="77672"/>
                </a:lnTo>
                <a:lnTo>
                  <a:pt x="8948" y="19328"/>
                </a:lnTo>
                <a:close/>
              </a:path>
              <a:path w="95250" h="95250">
                <a:moveTo>
                  <a:pt x="7516" y="21834"/>
                </a:moveTo>
                <a:lnTo>
                  <a:pt x="7516" y="73019"/>
                </a:lnTo>
                <a:lnTo>
                  <a:pt x="8948" y="75524"/>
                </a:lnTo>
                <a:lnTo>
                  <a:pt x="7516" y="21834"/>
                </a:lnTo>
                <a:close/>
              </a:path>
              <a:path w="95250" h="95250">
                <a:moveTo>
                  <a:pt x="7516" y="21834"/>
                </a:moveTo>
                <a:lnTo>
                  <a:pt x="8948" y="19328"/>
                </a:lnTo>
                <a:lnTo>
                  <a:pt x="8948" y="75524"/>
                </a:lnTo>
                <a:lnTo>
                  <a:pt x="7516" y="21834"/>
                </a:lnTo>
                <a:close/>
              </a:path>
              <a:path w="95250" h="95250">
                <a:moveTo>
                  <a:pt x="5726" y="24339"/>
                </a:moveTo>
                <a:lnTo>
                  <a:pt x="5726" y="70513"/>
                </a:lnTo>
                <a:lnTo>
                  <a:pt x="7516" y="73019"/>
                </a:lnTo>
                <a:lnTo>
                  <a:pt x="5726" y="24339"/>
                </a:lnTo>
                <a:close/>
              </a:path>
              <a:path w="95250" h="95250">
                <a:moveTo>
                  <a:pt x="5726" y="24339"/>
                </a:moveTo>
                <a:lnTo>
                  <a:pt x="7516" y="21834"/>
                </a:lnTo>
                <a:lnTo>
                  <a:pt x="7516" y="73019"/>
                </a:lnTo>
                <a:lnTo>
                  <a:pt x="5726" y="24339"/>
                </a:lnTo>
                <a:close/>
              </a:path>
              <a:path w="95250" h="95250">
                <a:moveTo>
                  <a:pt x="4653" y="27203"/>
                </a:moveTo>
                <a:lnTo>
                  <a:pt x="4653" y="67649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4653" y="27203"/>
                </a:moveTo>
                <a:lnTo>
                  <a:pt x="5726" y="24339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3221" y="30066"/>
                </a:moveTo>
                <a:lnTo>
                  <a:pt x="3221" y="64786"/>
                </a:lnTo>
                <a:lnTo>
                  <a:pt x="4653" y="67649"/>
                </a:lnTo>
                <a:lnTo>
                  <a:pt x="3221" y="30066"/>
                </a:lnTo>
                <a:close/>
              </a:path>
              <a:path w="95250" h="95250">
                <a:moveTo>
                  <a:pt x="3221" y="30066"/>
                </a:moveTo>
                <a:lnTo>
                  <a:pt x="4653" y="27203"/>
                </a:lnTo>
                <a:lnTo>
                  <a:pt x="4653" y="67649"/>
                </a:lnTo>
                <a:lnTo>
                  <a:pt x="3221" y="30066"/>
                </a:lnTo>
                <a:close/>
              </a:path>
              <a:path w="95250" h="95250">
                <a:moveTo>
                  <a:pt x="2147" y="32572"/>
                </a:moveTo>
                <a:lnTo>
                  <a:pt x="2147" y="62280"/>
                </a:lnTo>
                <a:lnTo>
                  <a:pt x="3221" y="64786"/>
                </a:lnTo>
                <a:lnTo>
                  <a:pt x="2147" y="32572"/>
                </a:lnTo>
                <a:close/>
              </a:path>
              <a:path w="95250" h="95250">
                <a:moveTo>
                  <a:pt x="2147" y="32572"/>
                </a:moveTo>
                <a:lnTo>
                  <a:pt x="3221" y="30066"/>
                </a:lnTo>
                <a:lnTo>
                  <a:pt x="3221" y="64786"/>
                </a:lnTo>
                <a:lnTo>
                  <a:pt x="2147" y="32572"/>
                </a:lnTo>
                <a:close/>
              </a:path>
              <a:path w="95250" h="95250">
                <a:moveTo>
                  <a:pt x="1431" y="35435"/>
                </a:moveTo>
                <a:lnTo>
                  <a:pt x="1431" y="59417"/>
                </a:lnTo>
                <a:lnTo>
                  <a:pt x="2147" y="62280"/>
                </a:lnTo>
                <a:lnTo>
                  <a:pt x="1431" y="35435"/>
                </a:lnTo>
                <a:close/>
              </a:path>
              <a:path w="95250" h="95250">
                <a:moveTo>
                  <a:pt x="1431" y="35435"/>
                </a:moveTo>
                <a:lnTo>
                  <a:pt x="2147" y="32572"/>
                </a:lnTo>
                <a:lnTo>
                  <a:pt x="2147" y="62280"/>
                </a:lnTo>
                <a:lnTo>
                  <a:pt x="1431" y="35435"/>
                </a:lnTo>
                <a:close/>
              </a:path>
              <a:path w="95250" h="95250">
                <a:moveTo>
                  <a:pt x="715" y="38657"/>
                </a:moveTo>
                <a:lnTo>
                  <a:pt x="715" y="56196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715" y="38657"/>
                </a:moveTo>
                <a:lnTo>
                  <a:pt x="1431" y="35435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357" y="41520"/>
                </a:moveTo>
                <a:lnTo>
                  <a:pt x="357" y="53332"/>
                </a:lnTo>
                <a:lnTo>
                  <a:pt x="715" y="56196"/>
                </a:lnTo>
                <a:lnTo>
                  <a:pt x="357" y="41520"/>
                </a:lnTo>
                <a:close/>
              </a:path>
              <a:path w="95250" h="95250">
                <a:moveTo>
                  <a:pt x="357" y="41520"/>
                </a:moveTo>
                <a:lnTo>
                  <a:pt x="715" y="38657"/>
                </a:lnTo>
                <a:lnTo>
                  <a:pt x="715" y="56196"/>
                </a:lnTo>
                <a:lnTo>
                  <a:pt x="357" y="41520"/>
                </a:lnTo>
                <a:close/>
              </a:path>
              <a:path w="95250" h="95250">
                <a:moveTo>
                  <a:pt x="0" y="44384"/>
                </a:moveTo>
                <a:lnTo>
                  <a:pt x="0" y="50469"/>
                </a:lnTo>
                <a:lnTo>
                  <a:pt x="357" y="53332"/>
                </a:lnTo>
                <a:lnTo>
                  <a:pt x="0" y="44384"/>
                </a:lnTo>
                <a:close/>
              </a:path>
              <a:path w="95250" h="95250">
                <a:moveTo>
                  <a:pt x="0" y="44384"/>
                </a:moveTo>
                <a:lnTo>
                  <a:pt x="357" y="41520"/>
                </a:lnTo>
                <a:lnTo>
                  <a:pt x="357" y="53332"/>
                </a:lnTo>
                <a:lnTo>
                  <a:pt x="0" y="443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6" name="object 19166"/>
          <p:cNvSpPr/>
          <p:nvPr/>
        </p:nvSpPr>
        <p:spPr>
          <a:xfrm>
            <a:off x="17125711" y="3259847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715" y="2505"/>
                </a:moveTo>
                <a:lnTo>
                  <a:pt x="715" y="32214"/>
                </a:lnTo>
                <a:lnTo>
                  <a:pt x="0" y="0"/>
                </a:lnTo>
                <a:lnTo>
                  <a:pt x="715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7" name="object 19167"/>
          <p:cNvSpPr/>
          <p:nvPr/>
        </p:nvSpPr>
        <p:spPr>
          <a:xfrm>
            <a:off x="17125711" y="3259847"/>
            <a:ext cx="1270" cy="34925"/>
          </a:xfrm>
          <a:custGeom>
            <a:avLst/>
            <a:gdLst/>
            <a:ahLst/>
            <a:cxnLst/>
            <a:rect l="l" t="t" r="r" b="b"/>
            <a:pathLst>
              <a:path w="1269" h="34925">
                <a:moveTo>
                  <a:pt x="715" y="32214"/>
                </a:moveTo>
                <a:lnTo>
                  <a:pt x="0" y="0"/>
                </a:lnTo>
                <a:lnTo>
                  <a:pt x="0" y="34719"/>
                </a:lnTo>
                <a:lnTo>
                  <a:pt x="715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8" name="object 19168"/>
          <p:cNvSpPr/>
          <p:nvPr/>
        </p:nvSpPr>
        <p:spPr>
          <a:xfrm>
            <a:off x="17124278" y="3256983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2863"/>
                </a:moveTo>
                <a:lnTo>
                  <a:pt x="1431" y="37583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9" name="object 19169"/>
          <p:cNvSpPr/>
          <p:nvPr/>
        </p:nvSpPr>
        <p:spPr>
          <a:xfrm>
            <a:off x="17124278" y="3256983"/>
            <a:ext cx="1905" cy="40640"/>
          </a:xfrm>
          <a:custGeom>
            <a:avLst/>
            <a:gdLst/>
            <a:ahLst/>
            <a:cxnLst/>
            <a:rect l="l" t="t" r="r" b="b"/>
            <a:pathLst>
              <a:path w="1905" h="40639">
                <a:moveTo>
                  <a:pt x="1431" y="37583"/>
                </a:moveTo>
                <a:lnTo>
                  <a:pt x="0" y="0"/>
                </a:lnTo>
                <a:lnTo>
                  <a:pt x="0" y="40446"/>
                </a:lnTo>
                <a:lnTo>
                  <a:pt x="1431" y="3758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0" name="object 19170"/>
          <p:cNvSpPr/>
          <p:nvPr/>
        </p:nvSpPr>
        <p:spPr>
          <a:xfrm>
            <a:off x="17122846" y="3254119"/>
            <a:ext cx="1905" cy="43815"/>
          </a:xfrm>
          <a:custGeom>
            <a:avLst/>
            <a:gdLst/>
            <a:ahLst/>
            <a:cxnLst/>
            <a:rect l="l" t="t" r="r" b="b"/>
            <a:pathLst>
              <a:path w="1905" h="43814">
                <a:moveTo>
                  <a:pt x="1431" y="2863"/>
                </a:moveTo>
                <a:lnTo>
                  <a:pt x="1431" y="43310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1" name="object 19171"/>
          <p:cNvSpPr/>
          <p:nvPr/>
        </p:nvSpPr>
        <p:spPr>
          <a:xfrm>
            <a:off x="17122846" y="3254119"/>
            <a:ext cx="1905" cy="46355"/>
          </a:xfrm>
          <a:custGeom>
            <a:avLst/>
            <a:gdLst/>
            <a:ahLst/>
            <a:cxnLst/>
            <a:rect l="l" t="t" r="r" b="b"/>
            <a:pathLst>
              <a:path w="1905" h="46354">
                <a:moveTo>
                  <a:pt x="1431" y="43310"/>
                </a:moveTo>
                <a:lnTo>
                  <a:pt x="0" y="0"/>
                </a:lnTo>
                <a:lnTo>
                  <a:pt x="0" y="46173"/>
                </a:lnTo>
                <a:lnTo>
                  <a:pt x="1431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2" name="object 19172"/>
          <p:cNvSpPr/>
          <p:nvPr/>
        </p:nvSpPr>
        <p:spPr>
          <a:xfrm>
            <a:off x="17121415" y="3251614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431" y="2505"/>
                </a:moveTo>
                <a:lnTo>
                  <a:pt x="1431" y="48679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3" name="object 19173"/>
          <p:cNvSpPr/>
          <p:nvPr/>
        </p:nvSpPr>
        <p:spPr>
          <a:xfrm>
            <a:off x="17121415" y="3251614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431" y="48679"/>
                </a:moveTo>
                <a:lnTo>
                  <a:pt x="0" y="0"/>
                </a:lnTo>
                <a:lnTo>
                  <a:pt x="0" y="51184"/>
                </a:lnTo>
                <a:lnTo>
                  <a:pt x="1431" y="486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4" name="object 19174"/>
          <p:cNvSpPr/>
          <p:nvPr/>
        </p:nvSpPr>
        <p:spPr>
          <a:xfrm>
            <a:off x="17119626" y="3249109"/>
            <a:ext cx="1905" cy="53975"/>
          </a:xfrm>
          <a:custGeom>
            <a:avLst/>
            <a:gdLst/>
            <a:ahLst/>
            <a:cxnLst/>
            <a:rect l="l" t="t" r="r" b="b"/>
            <a:pathLst>
              <a:path w="1905" h="53975">
                <a:moveTo>
                  <a:pt x="1789" y="2505"/>
                </a:moveTo>
                <a:lnTo>
                  <a:pt x="1789" y="53690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5" name="object 19175"/>
          <p:cNvSpPr/>
          <p:nvPr/>
        </p:nvSpPr>
        <p:spPr>
          <a:xfrm>
            <a:off x="17119626" y="3249109"/>
            <a:ext cx="1905" cy="56515"/>
          </a:xfrm>
          <a:custGeom>
            <a:avLst/>
            <a:gdLst/>
            <a:ahLst/>
            <a:cxnLst/>
            <a:rect l="l" t="t" r="r" b="b"/>
            <a:pathLst>
              <a:path w="1905" h="56514">
                <a:moveTo>
                  <a:pt x="1789" y="53690"/>
                </a:moveTo>
                <a:lnTo>
                  <a:pt x="0" y="0"/>
                </a:lnTo>
                <a:lnTo>
                  <a:pt x="0" y="56196"/>
                </a:lnTo>
                <a:lnTo>
                  <a:pt x="1789" y="5369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6" name="object 19176"/>
          <p:cNvSpPr/>
          <p:nvPr/>
        </p:nvSpPr>
        <p:spPr>
          <a:xfrm>
            <a:off x="17117835" y="3246961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2147"/>
                </a:moveTo>
                <a:lnTo>
                  <a:pt x="1789" y="58343"/>
                </a:lnTo>
                <a:lnTo>
                  <a:pt x="0" y="0"/>
                </a:lnTo>
                <a:lnTo>
                  <a:pt x="1789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7" name="object 19177"/>
          <p:cNvSpPr/>
          <p:nvPr/>
        </p:nvSpPr>
        <p:spPr>
          <a:xfrm>
            <a:off x="17117835" y="3246961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58343"/>
                </a:moveTo>
                <a:lnTo>
                  <a:pt x="0" y="0"/>
                </a:lnTo>
                <a:lnTo>
                  <a:pt x="0" y="60491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8" name="object 19178"/>
          <p:cNvSpPr/>
          <p:nvPr/>
        </p:nvSpPr>
        <p:spPr>
          <a:xfrm>
            <a:off x="17116046" y="3244455"/>
            <a:ext cx="1905" cy="63500"/>
          </a:xfrm>
          <a:custGeom>
            <a:avLst/>
            <a:gdLst/>
            <a:ahLst/>
            <a:cxnLst/>
            <a:rect l="l" t="t" r="r" b="b"/>
            <a:pathLst>
              <a:path w="1905" h="63500">
                <a:moveTo>
                  <a:pt x="1789" y="2505"/>
                </a:moveTo>
                <a:lnTo>
                  <a:pt x="1789" y="62996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9" name="object 19179"/>
          <p:cNvSpPr/>
          <p:nvPr/>
        </p:nvSpPr>
        <p:spPr>
          <a:xfrm>
            <a:off x="17116046" y="3244455"/>
            <a:ext cx="1905" cy="66040"/>
          </a:xfrm>
          <a:custGeom>
            <a:avLst/>
            <a:gdLst/>
            <a:ahLst/>
            <a:cxnLst/>
            <a:rect l="l" t="t" r="r" b="b"/>
            <a:pathLst>
              <a:path w="1905" h="66039">
                <a:moveTo>
                  <a:pt x="1789" y="62996"/>
                </a:moveTo>
                <a:lnTo>
                  <a:pt x="0" y="0"/>
                </a:lnTo>
                <a:lnTo>
                  <a:pt x="0" y="65502"/>
                </a:lnTo>
                <a:lnTo>
                  <a:pt x="1789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0" name="object 19180"/>
          <p:cNvSpPr/>
          <p:nvPr/>
        </p:nvSpPr>
        <p:spPr>
          <a:xfrm>
            <a:off x="17113898" y="3242666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1789"/>
                </a:moveTo>
                <a:lnTo>
                  <a:pt x="2147" y="67292"/>
                </a:lnTo>
                <a:lnTo>
                  <a:pt x="0" y="0"/>
                </a:lnTo>
                <a:lnTo>
                  <a:pt x="2147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1" name="object 19181"/>
          <p:cNvSpPr/>
          <p:nvPr/>
        </p:nvSpPr>
        <p:spPr>
          <a:xfrm>
            <a:off x="17113898" y="3242666"/>
            <a:ext cx="2540" cy="69215"/>
          </a:xfrm>
          <a:custGeom>
            <a:avLst/>
            <a:gdLst/>
            <a:ahLst/>
            <a:cxnLst/>
            <a:rect l="l" t="t" r="r" b="b"/>
            <a:pathLst>
              <a:path w="2540" h="69214">
                <a:moveTo>
                  <a:pt x="2147" y="67292"/>
                </a:moveTo>
                <a:lnTo>
                  <a:pt x="0" y="0"/>
                </a:lnTo>
                <a:lnTo>
                  <a:pt x="0" y="69081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2" name="object 19182"/>
          <p:cNvSpPr/>
          <p:nvPr/>
        </p:nvSpPr>
        <p:spPr>
          <a:xfrm>
            <a:off x="17111750" y="3240518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2147"/>
                </a:moveTo>
                <a:lnTo>
                  <a:pt x="2147" y="71229"/>
                </a:lnTo>
                <a:lnTo>
                  <a:pt x="0" y="0"/>
                </a:lnTo>
                <a:lnTo>
                  <a:pt x="2147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3" name="object 19183"/>
          <p:cNvSpPr/>
          <p:nvPr/>
        </p:nvSpPr>
        <p:spPr>
          <a:xfrm>
            <a:off x="17111750" y="3240518"/>
            <a:ext cx="2540" cy="73660"/>
          </a:xfrm>
          <a:custGeom>
            <a:avLst/>
            <a:gdLst/>
            <a:ahLst/>
            <a:cxnLst/>
            <a:rect l="l" t="t" r="r" b="b"/>
            <a:pathLst>
              <a:path w="2540" h="73660">
                <a:moveTo>
                  <a:pt x="2147" y="71229"/>
                </a:moveTo>
                <a:lnTo>
                  <a:pt x="0" y="0"/>
                </a:lnTo>
                <a:lnTo>
                  <a:pt x="0" y="73376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4" name="object 19184"/>
          <p:cNvSpPr/>
          <p:nvPr/>
        </p:nvSpPr>
        <p:spPr>
          <a:xfrm>
            <a:off x="17109245" y="3238728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1789"/>
                </a:moveTo>
                <a:lnTo>
                  <a:pt x="2505" y="75166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5" name="object 19185"/>
          <p:cNvSpPr/>
          <p:nvPr/>
        </p:nvSpPr>
        <p:spPr>
          <a:xfrm>
            <a:off x="17109245" y="3238728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75166"/>
                </a:moveTo>
                <a:lnTo>
                  <a:pt x="0" y="0"/>
                </a:lnTo>
                <a:lnTo>
                  <a:pt x="0" y="76956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6" name="object 19186"/>
          <p:cNvSpPr/>
          <p:nvPr/>
        </p:nvSpPr>
        <p:spPr>
          <a:xfrm>
            <a:off x="17106740" y="3236939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1789"/>
                </a:moveTo>
                <a:lnTo>
                  <a:pt x="2505" y="78746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7" name="object 19187"/>
          <p:cNvSpPr/>
          <p:nvPr/>
        </p:nvSpPr>
        <p:spPr>
          <a:xfrm>
            <a:off x="17106740" y="3236939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78746"/>
                </a:moveTo>
                <a:lnTo>
                  <a:pt x="0" y="0"/>
                </a:lnTo>
                <a:lnTo>
                  <a:pt x="0" y="80535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8" name="object 19188"/>
          <p:cNvSpPr/>
          <p:nvPr/>
        </p:nvSpPr>
        <p:spPr>
          <a:xfrm>
            <a:off x="17104235" y="3235507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1431"/>
                </a:moveTo>
                <a:lnTo>
                  <a:pt x="2505" y="81967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9" name="object 19189"/>
          <p:cNvSpPr/>
          <p:nvPr/>
        </p:nvSpPr>
        <p:spPr>
          <a:xfrm>
            <a:off x="17104235" y="3235507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81967"/>
                </a:moveTo>
                <a:lnTo>
                  <a:pt x="0" y="0"/>
                </a:lnTo>
                <a:lnTo>
                  <a:pt x="0" y="83399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0" name="object 19190"/>
          <p:cNvSpPr/>
          <p:nvPr/>
        </p:nvSpPr>
        <p:spPr>
          <a:xfrm>
            <a:off x="17101728" y="3234075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1431"/>
                </a:moveTo>
                <a:lnTo>
                  <a:pt x="2505" y="84830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1" name="object 19191"/>
          <p:cNvSpPr/>
          <p:nvPr/>
        </p:nvSpPr>
        <p:spPr>
          <a:xfrm>
            <a:off x="17101728" y="3234075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84830"/>
                </a:moveTo>
                <a:lnTo>
                  <a:pt x="0" y="0"/>
                </a:lnTo>
                <a:lnTo>
                  <a:pt x="0" y="86262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2" name="object 19192"/>
          <p:cNvSpPr/>
          <p:nvPr/>
        </p:nvSpPr>
        <p:spPr>
          <a:xfrm>
            <a:off x="17098864" y="3233001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1073"/>
                </a:moveTo>
                <a:lnTo>
                  <a:pt x="2863" y="87336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3" name="object 19193"/>
          <p:cNvSpPr/>
          <p:nvPr/>
        </p:nvSpPr>
        <p:spPr>
          <a:xfrm>
            <a:off x="17098864" y="3233001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87336"/>
                </a:moveTo>
                <a:lnTo>
                  <a:pt x="0" y="0"/>
                </a:lnTo>
                <a:lnTo>
                  <a:pt x="0" y="88410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4" name="object 19194"/>
          <p:cNvSpPr/>
          <p:nvPr/>
        </p:nvSpPr>
        <p:spPr>
          <a:xfrm>
            <a:off x="17096001" y="3231928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1073"/>
                </a:moveTo>
                <a:lnTo>
                  <a:pt x="2863" y="89484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5" name="object 19195"/>
          <p:cNvSpPr/>
          <p:nvPr/>
        </p:nvSpPr>
        <p:spPr>
          <a:xfrm>
            <a:off x="17096001" y="3231928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89484"/>
                </a:moveTo>
                <a:lnTo>
                  <a:pt x="0" y="0"/>
                </a:lnTo>
                <a:lnTo>
                  <a:pt x="0" y="90557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6" name="object 19196"/>
          <p:cNvSpPr/>
          <p:nvPr/>
        </p:nvSpPr>
        <p:spPr>
          <a:xfrm>
            <a:off x="17093138" y="3231212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715"/>
                </a:moveTo>
                <a:lnTo>
                  <a:pt x="2863" y="91273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7" name="object 19197"/>
          <p:cNvSpPr/>
          <p:nvPr/>
        </p:nvSpPr>
        <p:spPr>
          <a:xfrm>
            <a:off x="17093138" y="3231212"/>
            <a:ext cx="3175" cy="92075"/>
          </a:xfrm>
          <a:custGeom>
            <a:avLst/>
            <a:gdLst/>
            <a:ahLst/>
            <a:cxnLst/>
            <a:rect l="l" t="t" r="r" b="b"/>
            <a:pathLst>
              <a:path w="3175" h="92075">
                <a:moveTo>
                  <a:pt x="2863" y="91273"/>
                </a:moveTo>
                <a:lnTo>
                  <a:pt x="0" y="0"/>
                </a:lnTo>
                <a:lnTo>
                  <a:pt x="0" y="91989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8" name="object 19198"/>
          <p:cNvSpPr/>
          <p:nvPr/>
        </p:nvSpPr>
        <p:spPr>
          <a:xfrm>
            <a:off x="17090274" y="3230496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715"/>
                </a:moveTo>
                <a:lnTo>
                  <a:pt x="2863" y="92705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9" name="object 19199"/>
          <p:cNvSpPr/>
          <p:nvPr/>
        </p:nvSpPr>
        <p:spPr>
          <a:xfrm>
            <a:off x="17090274" y="3230496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2705"/>
                </a:moveTo>
                <a:lnTo>
                  <a:pt x="0" y="0"/>
                </a:lnTo>
                <a:lnTo>
                  <a:pt x="0" y="93421"/>
                </a:lnTo>
                <a:lnTo>
                  <a:pt x="2863" y="927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0" name="object 19200"/>
          <p:cNvSpPr/>
          <p:nvPr/>
        </p:nvSpPr>
        <p:spPr>
          <a:xfrm>
            <a:off x="17087411" y="3230138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357"/>
                </a:moveTo>
                <a:lnTo>
                  <a:pt x="2863" y="93779"/>
                </a:lnTo>
                <a:lnTo>
                  <a:pt x="0" y="0"/>
                </a:lnTo>
                <a:lnTo>
                  <a:pt x="2863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1" name="object 19201"/>
          <p:cNvSpPr/>
          <p:nvPr/>
        </p:nvSpPr>
        <p:spPr>
          <a:xfrm>
            <a:off x="17087411" y="3230138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3779"/>
                </a:moveTo>
                <a:lnTo>
                  <a:pt x="0" y="0"/>
                </a:lnTo>
                <a:lnTo>
                  <a:pt x="0" y="94137"/>
                </a:lnTo>
                <a:lnTo>
                  <a:pt x="2863" y="937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2" name="object 19202"/>
          <p:cNvSpPr/>
          <p:nvPr/>
        </p:nvSpPr>
        <p:spPr>
          <a:xfrm>
            <a:off x="17084189" y="3229780"/>
            <a:ext cx="3810" cy="94615"/>
          </a:xfrm>
          <a:custGeom>
            <a:avLst/>
            <a:gdLst/>
            <a:ahLst/>
            <a:cxnLst/>
            <a:rect l="l" t="t" r="r" b="b"/>
            <a:pathLst>
              <a:path w="3809" h="94614">
                <a:moveTo>
                  <a:pt x="3221" y="357"/>
                </a:moveTo>
                <a:lnTo>
                  <a:pt x="3221" y="94495"/>
                </a:lnTo>
                <a:lnTo>
                  <a:pt x="0" y="0"/>
                </a:lnTo>
                <a:lnTo>
                  <a:pt x="3221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3" name="object 19203"/>
          <p:cNvSpPr/>
          <p:nvPr/>
        </p:nvSpPr>
        <p:spPr>
          <a:xfrm>
            <a:off x="17084189" y="3229780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495"/>
                </a:moveTo>
                <a:lnTo>
                  <a:pt x="0" y="0"/>
                </a:lnTo>
                <a:lnTo>
                  <a:pt x="0" y="94853"/>
                </a:lnTo>
                <a:lnTo>
                  <a:pt x="3221" y="944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4" name="object 19204"/>
          <p:cNvSpPr/>
          <p:nvPr/>
        </p:nvSpPr>
        <p:spPr>
          <a:xfrm>
            <a:off x="17081326" y="3229780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4853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5" name="object 19205"/>
          <p:cNvSpPr/>
          <p:nvPr/>
        </p:nvSpPr>
        <p:spPr>
          <a:xfrm>
            <a:off x="17081326" y="3229780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4853"/>
                </a:moveTo>
                <a:lnTo>
                  <a:pt x="0" y="0"/>
                </a:lnTo>
                <a:lnTo>
                  <a:pt x="0" y="94853"/>
                </a:lnTo>
                <a:lnTo>
                  <a:pt x="2863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6" name="object 19206"/>
          <p:cNvSpPr/>
          <p:nvPr/>
        </p:nvSpPr>
        <p:spPr>
          <a:xfrm>
            <a:off x="17078462" y="3229780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4853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7" name="object 19207"/>
          <p:cNvSpPr/>
          <p:nvPr/>
        </p:nvSpPr>
        <p:spPr>
          <a:xfrm>
            <a:off x="17078462" y="3229780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4853"/>
                </a:moveTo>
                <a:lnTo>
                  <a:pt x="0" y="0"/>
                </a:lnTo>
                <a:lnTo>
                  <a:pt x="0" y="94853"/>
                </a:lnTo>
                <a:lnTo>
                  <a:pt x="2863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8" name="object 19208"/>
          <p:cNvSpPr/>
          <p:nvPr/>
        </p:nvSpPr>
        <p:spPr>
          <a:xfrm>
            <a:off x="17075241" y="3229780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0"/>
                </a:moveTo>
                <a:lnTo>
                  <a:pt x="3221" y="94853"/>
                </a:lnTo>
                <a:lnTo>
                  <a:pt x="0" y="357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9" name="object 19209"/>
          <p:cNvSpPr/>
          <p:nvPr/>
        </p:nvSpPr>
        <p:spPr>
          <a:xfrm>
            <a:off x="17075241" y="3230138"/>
            <a:ext cx="3810" cy="94615"/>
          </a:xfrm>
          <a:custGeom>
            <a:avLst/>
            <a:gdLst/>
            <a:ahLst/>
            <a:cxnLst/>
            <a:rect l="l" t="t" r="r" b="b"/>
            <a:pathLst>
              <a:path w="3809" h="94614">
                <a:moveTo>
                  <a:pt x="3221" y="94495"/>
                </a:moveTo>
                <a:lnTo>
                  <a:pt x="0" y="0"/>
                </a:lnTo>
                <a:lnTo>
                  <a:pt x="0" y="94137"/>
                </a:lnTo>
                <a:lnTo>
                  <a:pt x="3221" y="944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0" name="object 19210"/>
          <p:cNvSpPr/>
          <p:nvPr/>
        </p:nvSpPr>
        <p:spPr>
          <a:xfrm>
            <a:off x="17072378" y="3230138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0"/>
                </a:moveTo>
                <a:lnTo>
                  <a:pt x="2863" y="94137"/>
                </a:lnTo>
                <a:lnTo>
                  <a:pt x="0" y="35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1" name="object 19211"/>
          <p:cNvSpPr/>
          <p:nvPr/>
        </p:nvSpPr>
        <p:spPr>
          <a:xfrm>
            <a:off x="17072378" y="3230496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3779"/>
                </a:moveTo>
                <a:lnTo>
                  <a:pt x="0" y="0"/>
                </a:lnTo>
                <a:lnTo>
                  <a:pt x="0" y="93421"/>
                </a:lnTo>
                <a:lnTo>
                  <a:pt x="2863" y="937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2" name="object 19212"/>
          <p:cNvSpPr/>
          <p:nvPr/>
        </p:nvSpPr>
        <p:spPr>
          <a:xfrm>
            <a:off x="17069514" y="3230496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0"/>
                </a:moveTo>
                <a:lnTo>
                  <a:pt x="2863" y="93421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3" name="object 19213"/>
          <p:cNvSpPr/>
          <p:nvPr/>
        </p:nvSpPr>
        <p:spPr>
          <a:xfrm>
            <a:off x="17069514" y="3231212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92705"/>
                </a:moveTo>
                <a:lnTo>
                  <a:pt x="0" y="0"/>
                </a:lnTo>
                <a:lnTo>
                  <a:pt x="0" y="91989"/>
                </a:lnTo>
                <a:lnTo>
                  <a:pt x="2863" y="927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4" name="object 19214"/>
          <p:cNvSpPr/>
          <p:nvPr/>
        </p:nvSpPr>
        <p:spPr>
          <a:xfrm>
            <a:off x="17066651" y="3231212"/>
            <a:ext cx="3175" cy="92075"/>
          </a:xfrm>
          <a:custGeom>
            <a:avLst/>
            <a:gdLst/>
            <a:ahLst/>
            <a:cxnLst/>
            <a:rect l="l" t="t" r="r" b="b"/>
            <a:pathLst>
              <a:path w="3175" h="92075">
                <a:moveTo>
                  <a:pt x="2863" y="0"/>
                </a:moveTo>
                <a:lnTo>
                  <a:pt x="2863" y="9198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5" name="object 19215"/>
          <p:cNvSpPr/>
          <p:nvPr/>
        </p:nvSpPr>
        <p:spPr>
          <a:xfrm>
            <a:off x="17066651" y="3231928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91273"/>
                </a:moveTo>
                <a:lnTo>
                  <a:pt x="0" y="0"/>
                </a:lnTo>
                <a:lnTo>
                  <a:pt x="0" y="90557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6" name="object 19216"/>
          <p:cNvSpPr/>
          <p:nvPr/>
        </p:nvSpPr>
        <p:spPr>
          <a:xfrm>
            <a:off x="17063787" y="3231928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0"/>
                </a:moveTo>
                <a:lnTo>
                  <a:pt x="2863" y="90557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7" name="object 19217"/>
          <p:cNvSpPr/>
          <p:nvPr/>
        </p:nvSpPr>
        <p:spPr>
          <a:xfrm>
            <a:off x="17063787" y="3233001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89484"/>
                </a:moveTo>
                <a:lnTo>
                  <a:pt x="0" y="0"/>
                </a:lnTo>
                <a:lnTo>
                  <a:pt x="0" y="88410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8" name="object 19218"/>
          <p:cNvSpPr/>
          <p:nvPr/>
        </p:nvSpPr>
        <p:spPr>
          <a:xfrm>
            <a:off x="17060924" y="3233001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0"/>
                </a:moveTo>
                <a:lnTo>
                  <a:pt x="2863" y="88410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9" name="object 19219"/>
          <p:cNvSpPr/>
          <p:nvPr/>
        </p:nvSpPr>
        <p:spPr>
          <a:xfrm>
            <a:off x="17060924" y="3234075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87336"/>
                </a:moveTo>
                <a:lnTo>
                  <a:pt x="0" y="0"/>
                </a:lnTo>
                <a:lnTo>
                  <a:pt x="0" y="86262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0" name="object 19220"/>
          <p:cNvSpPr/>
          <p:nvPr/>
        </p:nvSpPr>
        <p:spPr>
          <a:xfrm>
            <a:off x="17058417" y="3234075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0"/>
                </a:moveTo>
                <a:lnTo>
                  <a:pt x="2505" y="86262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1" name="object 19221"/>
          <p:cNvSpPr/>
          <p:nvPr/>
        </p:nvSpPr>
        <p:spPr>
          <a:xfrm>
            <a:off x="17058417" y="3235507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84830"/>
                </a:moveTo>
                <a:lnTo>
                  <a:pt x="0" y="0"/>
                </a:lnTo>
                <a:lnTo>
                  <a:pt x="0" y="83399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2" name="object 19222"/>
          <p:cNvSpPr/>
          <p:nvPr/>
        </p:nvSpPr>
        <p:spPr>
          <a:xfrm>
            <a:off x="17055912" y="3235507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0"/>
                </a:moveTo>
                <a:lnTo>
                  <a:pt x="2505" y="83399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3" name="object 19223"/>
          <p:cNvSpPr/>
          <p:nvPr/>
        </p:nvSpPr>
        <p:spPr>
          <a:xfrm>
            <a:off x="17055912" y="3236939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81967"/>
                </a:moveTo>
                <a:lnTo>
                  <a:pt x="0" y="0"/>
                </a:lnTo>
                <a:lnTo>
                  <a:pt x="0" y="80535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4" name="object 19224"/>
          <p:cNvSpPr/>
          <p:nvPr/>
        </p:nvSpPr>
        <p:spPr>
          <a:xfrm>
            <a:off x="17053407" y="3236939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0"/>
                </a:moveTo>
                <a:lnTo>
                  <a:pt x="2505" y="80535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5" name="object 19225"/>
          <p:cNvSpPr/>
          <p:nvPr/>
        </p:nvSpPr>
        <p:spPr>
          <a:xfrm>
            <a:off x="17053407" y="3238728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78746"/>
                </a:moveTo>
                <a:lnTo>
                  <a:pt x="0" y="0"/>
                </a:lnTo>
                <a:lnTo>
                  <a:pt x="0" y="76956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6" name="object 19226"/>
          <p:cNvSpPr/>
          <p:nvPr/>
        </p:nvSpPr>
        <p:spPr>
          <a:xfrm>
            <a:off x="17050901" y="3238728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0"/>
                </a:moveTo>
                <a:lnTo>
                  <a:pt x="2505" y="76956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7" name="object 19227"/>
          <p:cNvSpPr/>
          <p:nvPr/>
        </p:nvSpPr>
        <p:spPr>
          <a:xfrm>
            <a:off x="17050901" y="3240518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75166"/>
                </a:moveTo>
                <a:lnTo>
                  <a:pt x="0" y="0"/>
                </a:lnTo>
                <a:lnTo>
                  <a:pt x="0" y="73376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8" name="object 19228"/>
          <p:cNvSpPr/>
          <p:nvPr/>
        </p:nvSpPr>
        <p:spPr>
          <a:xfrm>
            <a:off x="17048754" y="3240518"/>
            <a:ext cx="2540" cy="73660"/>
          </a:xfrm>
          <a:custGeom>
            <a:avLst/>
            <a:gdLst/>
            <a:ahLst/>
            <a:cxnLst/>
            <a:rect l="l" t="t" r="r" b="b"/>
            <a:pathLst>
              <a:path w="2540" h="73660">
                <a:moveTo>
                  <a:pt x="2147" y="0"/>
                </a:moveTo>
                <a:lnTo>
                  <a:pt x="2147" y="73376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9" name="object 19229"/>
          <p:cNvSpPr/>
          <p:nvPr/>
        </p:nvSpPr>
        <p:spPr>
          <a:xfrm>
            <a:off x="17048754" y="3242666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71229"/>
                </a:moveTo>
                <a:lnTo>
                  <a:pt x="0" y="0"/>
                </a:lnTo>
                <a:lnTo>
                  <a:pt x="0" y="69081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0" name="object 19230"/>
          <p:cNvSpPr/>
          <p:nvPr/>
        </p:nvSpPr>
        <p:spPr>
          <a:xfrm>
            <a:off x="17046606" y="3242666"/>
            <a:ext cx="2540" cy="69215"/>
          </a:xfrm>
          <a:custGeom>
            <a:avLst/>
            <a:gdLst/>
            <a:ahLst/>
            <a:cxnLst/>
            <a:rect l="l" t="t" r="r" b="b"/>
            <a:pathLst>
              <a:path w="2540" h="69214">
                <a:moveTo>
                  <a:pt x="2147" y="0"/>
                </a:moveTo>
                <a:lnTo>
                  <a:pt x="2147" y="69081"/>
                </a:lnTo>
                <a:lnTo>
                  <a:pt x="0" y="1789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1" name="object 19231"/>
          <p:cNvSpPr/>
          <p:nvPr/>
        </p:nvSpPr>
        <p:spPr>
          <a:xfrm>
            <a:off x="17046606" y="3244455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67292"/>
                </a:moveTo>
                <a:lnTo>
                  <a:pt x="0" y="0"/>
                </a:lnTo>
                <a:lnTo>
                  <a:pt x="0" y="65502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2" name="object 19232"/>
          <p:cNvSpPr/>
          <p:nvPr/>
        </p:nvSpPr>
        <p:spPr>
          <a:xfrm>
            <a:off x="17044458" y="3244455"/>
            <a:ext cx="2540" cy="66040"/>
          </a:xfrm>
          <a:custGeom>
            <a:avLst/>
            <a:gdLst/>
            <a:ahLst/>
            <a:cxnLst/>
            <a:rect l="l" t="t" r="r" b="b"/>
            <a:pathLst>
              <a:path w="2540" h="66039">
                <a:moveTo>
                  <a:pt x="2147" y="0"/>
                </a:moveTo>
                <a:lnTo>
                  <a:pt x="2147" y="65502"/>
                </a:lnTo>
                <a:lnTo>
                  <a:pt x="0" y="2505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3" name="object 19233"/>
          <p:cNvSpPr/>
          <p:nvPr/>
        </p:nvSpPr>
        <p:spPr>
          <a:xfrm>
            <a:off x="17044458" y="3246961"/>
            <a:ext cx="2540" cy="63500"/>
          </a:xfrm>
          <a:custGeom>
            <a:avLst/>
            <a:gdLst/>
            <a:ahLst/>
            <a:cxnLst/>
            <a:rect l="l" t="t" r="r" b="b"/>
            <a:pathLst>
              <a:path w="2540" h="63500">
                <a:moveTo>
                  <a:pt x="2147" y="62996"/>
                </a:moveTo>
                <a:lnTo>
                  <a:pt x="0" y="0"/>
                </a:lnTo>
                <a:lnTo>
                  <a:pt x="0" y="60491"/>
                </a:lnTo>
                <a:lnTo>
                  <a:pt x="2147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4" name="object 19234"/>
          <p:cNvSpPr/>
          <p:nvPr/>
        </p:nvSpPr>
        <p:spPr>
          <a:xfrm>
            <a:off x="17042669" y="3246961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0"/>
                </a:moveTo>
                <a:lnTo>
                  <a:pt x="1789" y="60491"/>
                </a:lnTo>
                <a:lnTo>
                  <a:pt x="0" y="2147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5" name="object 19235"/>
          <p:cNvSpPr/>
          <p:nvPr/>
        </p:nvSpPr>
        <p:spPr>
          <a:xfrm>
            <a:off x="17042669" y="3249109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58343"/>
                </a:moveTo>
                <a:lnTo>
                  <a:pt x="0" y="0"/>
                </a:lnTo>
                <a:lnTo>
                  <a:pt x="0" y="56196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6" name="object 19236"/>
          <p:cNvSpPr/>
          <p:nvPr/>
        </p:nvSpPr>
        <p:spPr>
          <a:xfrm>
            <a:off x="17041237" y="3249109"/>
            <a:ext cx="1905" cy="56515"/>
          </a:xfrm>
          <a:custGeom>
            <a:avLst/>
            <a:gdLst/>
            <a:ahLst/>
            <a:cxnLst/>
            <a:rect l="l" t="t" r="r" b="b"/>
            <a:pathLst>
              <a:path w="1905" h="56514">
                <a:moveTo>
                  <a:pt x="1431" y="0"/>
                </a:moveTo>
                <a:lnTo>
                  <a:pt x="1431" y="56196"/>
                </a:lnTo>
                <a:lnTo>
                  <a:pt x="0" y="2505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7" name="object 19237"/>
          <p:cNvSpPr/>
          <p:nvPr/>
        </p:nvSpPr>
        <p:spPr>
          <a:xfrm>
            <a:off x="17041237" y="3251614"/>
            <a:ext cx="1905" cy="53975"/>
          </a:xfrm>
          <a:custGeom>
            <a:avLst/>
            <a:gdLst/>
            <a:ahLst/>
            <a:cxnLst/>
            <a:rect l="l" t="t" r="r" b="b"/>
            <a:pathLst>
              <a:path w="1905" h="53975">
                <a:moveTo>
                  <a:pt x="1431" y="53690"/>
                </a:moveTo>
                <a:lnTo>
                  <a:pt x="0" y="0"/>
                </a:lnTo>
                <a:lnTo>
                  <a:pt x="0" y="51184"/>
                </a:lnTo>
                <a:lnTo>
                  <a:pt x="1431" y="5369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8" name="object 19238"/>
          <p:cNvSpPr/>
          <p:nvPr/>
        </p:nvSpPr>
        <p:spPr>
          <a:xfrm>
            <a:off x="17039448" y="3251614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789" y="0"/>
                </a:moveTo>
                <a:lnTo>
                  <a:pt x="1789" y="51184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9" name="object 19239"/>
          <p:cNvSpPr/>
          <p:nvPr/>
        </p:nvSpPr>
        <p:spPr>
          <a:xfrm>
            <a:off x="17039448" y="3254119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789" y="48679"/>
                </a:moveTo>
                <a:lnTo>
                  <a:pt x="0" y="0"/>
                </a:lnTo>
                <a:lnTo>
                  <a:pt x="0" y="46173"/>
                </a:lnTo>
                <a:lnTo>
                  <a:pt x="1789" y="486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0" name="object 19240"/>
          <p:cNvSpPr/>
          <p:nvPr/>
        </p:nvSpPr>
        <p:spPr>
          <a:xfrm>
            <a:off x="17038373" y="3254119"/>
            <a:ext cx="1270" cy="46355"/>
          </a:xfrm>
          <a:custGeom>
            <a:avLst/>
            <a:gdLst/>
            <a:ahLst/>
            <a:cxnLst/>
            <a:rect l="l" t="t" r="r" b="b"/>
            <a:pathLst>
              <a:path w="1269" h="46354">
                <a:moveTo>
                  <a:pt x="1073" y="0"/>
                </a:moveTo>
                <a:lnTo>
                  <a:pt x="1073" y="46173"/>
                </a:lnTo>
                <a:lnTo>
                  <a:pt x="0" y="286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1" name="object 19241"/>
          <p:cNvSpPr/>
          <p:nvPr/>
        </p:nvSpPr>
        <p:spPr>
          <a:xfrm>
            <a:off x="17038373" y="3256983"/>
            <a:ext cx="1270" cy="43815"/>
          </a:xfrm>
          <a:custGeom>
            <a:avLst/>
            <a:gdLst/>
            <a:ahLst/>
            <a:cxnLst/>
            <a:rect l="l" t="t" r="r" b="b"/>
            <a:pathLst>
              <a:path w="1269" h="43814">
                <a:moveTo>
                  <a:pt x="1073" y="43310"/>
                </a:moveTo>
                <a:lnTo>
                  <a:pt x="0" y="0"/>
                </a:lnTo>
                <a:lnTo>
                  <a:pt x="0" y="40446"/>
                </a:lnTo>
                <a:lnTo>
                  <a:pt x="1073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2" name="object 19242"/>
          <p:cNvSpPr/>
          <p:nvPr/>
        </p:nvSpPr>
        <p:spPr>
          <a:xfrm>
            <a:off x="17036943" y="3256983"/>
            <a:ext cx="1905" cy="40640"/>
          </a:xfrm>
          <a:custGeom>
            <a:avLst/>
            <a:gdLst/>
            <a:ahLst/>
            <a:cxnLst/>
            <a:rect l="l" t="t" r="r" b="b"/>
            <a:pathLst>
              <a:path w="1905" h="40639">
                <a:moveTo>
                  <a:pt x="1431" y="0"/>
                </a:moveTo>
                <a:lnTo>
                  <a:pt x="1431" y="40446"/>
                </a:lnTo>
                <a:lnTo>
                  <a:pt x="0" y="286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3" name="object 19243"/>
          <p:cNvSpPr/>
          <p:nvPr/>
        </p:nvSpPr>
        <p:spPr>
          <a:xfrm>
            <a:off x="17036943" y="3259847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37583"/>
                </a:moveTo>
                <a:lnTo>
                  <a:pt x="0" y="0"/>
                </a:lnTo>
                <a:lnTo>
                  <a:pt x="0" y="34719"/>
                </a:lnTo>
                <a:lnTo>
                  <a:pt x="1431" y="3758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4" name="object 19244"/>
          <p:cNvSpPr/>
          <p:nvPr/>
        </p:nvSpPr>
        <p:spPr>
          <a:xfrm>
            <a:off x="17035868" y="3259847"/>
            <a:ext cx="1270" cy="34925"/>
          </a:xfrm>
          <a:custGeom>
            <a:avLst/>
            <a:gdLst/>
            <a:ahLst/>
            <a:cxnLst/>
            <a:rect l="l" t="t" r="r" b="b"/>
            <a:pathLst>
              <a:path w="1269" h="34925">
                <a:moveTo>
                  <a:pt x="1073" y="0"/>
                </a:moveTo>
                <a:lnTo>
                  <a:pt x="1073" y="34719"/>
                </a:lnTo>
                <a:lnTo>
                  <a:pt x="0" y="250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5" name="object 19245"/>
          <p:cNvSpPr/>
          <p:nvPr/>
        </p:nvSpPr>
        <p:spPr>
          <a:xfrm>
            <a:off x="17035868" y="3262352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1073" y="32214"/>
                </a:moveTo>
                <a:lnTo>
                  <a:pt x="0" y="0"/>
                </a:lnTo>
                <a:lnTo>
                  <a:pt x="0" y="29708"/>
                </a:lnTo>
                <a:lnTo>
                  <a:pt x="1073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6" name="object 19246"/>
          <p:cNvSpPr/>
          <p:nvPr/>
        </p:nvSpPr>
        <p:spPr>
          <a:xfrm>
            <a:off x="17033721" y="3229780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5211" y="47247"/>
                </a:moveTo>
                <a:lnTo>
                  <a:pt x="95211" y="44384"/>
                </a:lnTo>
                <a:lnTo>
                  <a:pt x="94853" y="41520"/>
                </a:lnTo>
                <a:lnTo>
                  <a:pt x="94495" y="38657"/>
                </a:lnTo>
                <a:lnTo>
                  <a:pt x="93779" y="35435"/>
                </a:lnTo>
                <a:lnTo>
                  <a:pt x="92705" y="32572"/>
                </a:lnTo>
                <a:lnTo>
                  <a:pt x="91989" y="30066"/>
                </a:lnTo>
                <a:lnTo>
                  <a:pt x="90557" y="27203"/>
                </a:lnTo>
                <a:lnTo>
                  <a:pt x="89126" y="24339"/>
                </a:lnTo>
                <a:lnTo>
                  <a:pt x="87694" y="21834"/>
                </a:lnTo>
                <a:lnTo>
                  <a:pt x="85904" y="19328"/>
                </a:lnTo>
                <a:lnTo>
                  <a:pt x="84115" y="17180"/>
                </a:lnTo>
                <a:lnTo>
                  <a:pt x="82325" y="14675"/>
                </a:lnTo>
                <a:lnTo>
                  <a:pt x="80177" y="12885"/>
                </a:lnTo>
                <a:lnTo>
                  <a:pt x="78030" y="10738"/>
                </a:lnTo>
                <a:lnTo>
                  <a:pt x="75524" y="8948"/>
                </a:lnTo>
                <a:lnTo>
                  <a:pt x="73019" y="7158"/>
                </a:lnTo>
                <a:lnTo>
                  <a:pt x="70513" y="5726"/>
                </a:lnTo>
                <a:lnTo>
                  <a:pt x="68007" y="4295"/>
                </a:lnTo>
                <a:lnTo>
                  <a:pt x="65144" y="3221"/>
                </a:lnTo>
                <a:lnTo>
                  <a:pt x="62280" y="2147"/>
                </a:lnTo>
                <a:lnTo>
                  <a:pt x="59417" y="1431"/>
                </a:lnTo>
                <a:lnTo>
                  <a:pt x="56553" y="715"/>
                </a:lnTo>
                <a:lnTo>
                  <a:pt x="53690" y="357"/>
                </a:lnTo>
                <a:lnTo>
                  <a:pt x="50469" y="0"/>
                </a:lnTo>
                <a:lnTo>
                  <a:pt x="47605" y="0"/>
                </a:lnTo>
                <a:lnTo>
                  <a:pt x="44742" y="0"/>
                </a:lnTo>
                <a:lnTo>
                  <a:pt x="41520" y="357"/>
                </a:lnTo>
                <a:lnTo>
                  <a:pt x="38657" y="715"/>
                </a:lnTo>
                <a:lnTo>
                  <a:pt x="35793" y="1431"/>
                </a:lnTo>
                <a:lnTo>
                  <a:pt x="32930" y="2147"/>
                </a:lnTo>
                <a:lnTo>
                  <a:pt x="30066" y="3221"/>
                </a:lnTo>
                <a:lnTo>
                  <a:pt x="27203" y="4295"/>
                </a:lnTo>
                <a:lnTo>
                  <a:pt x="24697" y="5726"/>
                </a:lnTo>
                <a:lnTo>
                  <a:pt x="22192" y="7158"/>
                </a:lnTo>
                <a:lnTo>
                  <a:pt x="19686" y="8948"/>
                </a:lnTo>
                <a:lnTo>
                  <a:pt x="17180" y="10738"/>
                </a:lnTo>
                <a:lnTo>
                  <a:pt x="15033" y="12885"/>
                </a:lnTo>
                <a:lnTo>
                  <a:pt x="12885" y="14675"/>
                </a:lnTo>
                <a:lnTo>
                  <a:pt x="10738" y="17180"/>
                </a:lnTo>
                <a:lnTo>
                  <a:pt x="8948" y="19328"/>
                </a:lnTo>
                <a:lnTo>
                  <a:pt x="7516" y="21834"/>
                </a:lnTo>
                <a:lnTo>
                  <a:pt x="5726" y="24339"/>
                </a:lnTo>
                <a:lnTo>
                  <a:pt x="4653" y="27203"/>
                </a:lnTo>
                <a:lnTo>
                  <a:pt x="3221" y="30066"/>
                </a:lnTo>
                <a:lnTo>
                  <a:pt x="2147" y="32572"/>
                </a:lnTo>
                <a:lnTo>
                  <a:pt x="1431" y="35435"/>
                </a:lnTo>
                <a:lnTo>
                  <a:pt x="715" y="38657"/>
                </a:lnTo>
                <a:lnTo>
                  <a:pt x="357" y="41520"/>
                </a:lnTo>
                <a:lnTo>
                  <a:pt x="0" y="44384"/>
                </a:lnTo>
                <a:lnTo>
                  <a:pt x="0" y="47247"/>
                </a:lnTo>
                <a:lnTo>
                  <a:pt x="0" y="50469"/>
                </a:lnTo>
                <a:lnTo>
                  <a:pt x="357" y="53332"/>
                </a:lnTo>
                <a:lnTo>
                  <a:pt x="4653" y="67649"/>
                </a:lnTo>
                <a:lnTo>
                  <a:pt x="5726" y="70513"/>
                </a:lnTo>
                <a:lnTo>
                  <a:pt x="7516" y="73019"/>
                </a:lnTo>
                <a:lnTo>
                  <a:pt x="8948" y="75524"/>
                </a:lnTo>
                <a:lnTo>
                  <a:pt x="10738" y="77672"/>
                </a:lnTo>
                <a:lnTo>
                  <a:pt x="12885" y="80177"/>
                </a:lnTo>
                <a:lnTo>
                  <a:pt x="15033" y="81967"/>
                </a:lnTo>
                <a:lnTo>
                  <a:pt x="17180" y="84115"/>
                </a:lnTo>
                <a:lnTo>
                  <a:pt x="19686" y="85904"/>
                </a:lnTo>
                <a:lnTo>
                  <a:pt x="22192" y="87694"/>
                </a:lnTo>
                <a:lnTo>
                  <a:pt x="24697" y="89126"/>
                </a:lnTo>
                <a:lnTo>
                  <a:pt x="27203" y="90557"/>
                </a:lnTo>
                <a:lnTo>
                  <a:pt x="30066" y="91631"/>
                </a:lnTo>
                <a:lnTo>
                  <a:pt x="32930" y="92705"/>
                </a:lnTo>
                <a:lnTo>
                  <a:pt x="35793" y="93421"/>
                </a:lnTo>
                <a:lnTo>
                  <a:pt x="38657" y="94137"/>
                </a:lnTo>
                <a:lnTo>
                  <a:pt x="41520" y="94495"/>
                </a:lnTo>
                <a:lnTo>
                  <a:pt x="44742" y="94853"/>
                </a:lnTo>
                <a:lnTo>
                  <a:pt x="47605" y="94853"/>
                </a:lnTo>
                <a:lnTo>
                  <a:pt x="50469" y="94853"/>
                </a:lnTo>
                <a:lnTo>
                  <a:pt x="53690" y="94495"/>
                </a:lnTo>
                <a:lnTo>
                  <a:pt x="56553" y="94137"/>
                </a:lnTo>
                <a:lnTo>
                  <a:pt x="59417" y="93421"/>
                </a:lnTo>
                <a:lnTo>
                  <a:pt x="62280" y="92705"/>
                </a:lnTo>
                <a:lnTo>
                  <a:pt x="65144" y="91631"/>
                </a:lnTo>
                <a:lnTo>
                  <a:pt x="68007" y="90557"/>
                </a:lnTo>
                <a:lnTo>
                  <a:pt x="70513" y="89126"/>
                </a:lnTo>
                <a:lnTo>
                  <a:pt x="73019" y="87694"/>
                </a:lnTo>
                <a:lnTo>
                  <a:pt x="75524" y="85904"/>
                </a:lnTo>
                <a:lnTo>
                  <a:pt x="78030" y="84115"/>
                </a:lnTo>
                <a:lnTo>
                  <a:pt x="80177" y="81967"/>
                </a:lnTo>
                <a:lnTo>
                  <a:pt x="82325" y="80177"/>
                </a:lnTo>
                <a:lnTo>
                  <a:pt x="84115" y="77672"/>
                </a:lnTo>
                <a:lnTo>
                  <a:pt x="85904" y="75524"/>
                </a:lnTo>
                <a:lnTo>
                  <a:pt x="87694" y="73019"/>
                </a:lnTo>
                <a:lnTo>
                  <a:pt x="89126" y="70513"/>
                </a:lnTo>
                <a:lnTo>
                  <a:pt x="90557" y="67649"/>
                </a:lnTo>
                <a:lnTo>
                  <a:pt x="91989" y="64786"/>
                </a:lnTo>
                <a:lnTo>
                  <a:pt x="92705" y="62280"/>
                </a:lnTo>
                <a:lnTo>
                  <a:pt x="93779" y="59417"/>
                </a:lnTo>
                <a:lnTo>
                  <a:pt x="94495" y="56196"/>
                </a:lnTo>
                <a:lnTo>
                  <a:pt x="94853" y="53332"/>
                </a:lnTo>
                <a:lnTo>
                  <a:pt x="95211" y="472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7" name="object 19247"/>
          <p:cNvSpPr txBox="1"/>
          <p:nvPr/>
        </p:nvSpPr>
        <p:spPr>
          <a:xfrm>
            <a:off x="17038918" y="3235004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3d</a:t>
            </a:r>
            <a:endParaRPr sz="500">
              <a:latin typeface="Arial"/>
              <a:cs typeface="Arial"/>
            </a:endParaRPr>
          </a:p>
        </p:txBody>
      </p:sp>
      <p:sp>
        <p:nvSpPr>
          <p:cNvPr id="19248" name="object 19248"/>
          <p:cNvSpPr/>
          <p:nvPr/>
        </p:nvSpPr>
        <p:spPr>
          <a:xfrm>
            <a:off x="17033721" y="3419844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7426"/>
                </a:moveTo>
                <a:lnTo>
                  <a:pt x="91126" y="28966"/>
                </a:lnTo>
                <a:lnTo>
                  <a:pt x="80962" y="13890"/>
                </a:lnTo>
                <a:lnTo>
                  <a:pt x="65887" y="3727"/>
                </a:lnTo>
                <a:lnTo>
                  <a:pt x="47426" y="0"/>
                </a:lnTo>
                <a:lnTo>
                  <a:pt x="28966" y="3727"/>
                </a:lnTo>
                <a:lnTo>
                  <a:pt x="13890" y="13890"/>
                </a:lnTo>
                <a:lnTo>
                  <a:pt x="3727" y="28966"/>
                </a:lnTo>
                <a:lnTo>
                  <a:pt x="0" y="47426"/>
                </a:lnTo>
                <a:lnTo>
                  <a:pt x="3727" y="65887"/>
                </a:lnTo>
                <a:lnTo>
                  <a:pt x="13890" y="80962"/>
                </a:lnTo>
                <a:lnTo>
                  <a:pt x="28966" y="91126"/>
                </a:lnTo>
                <a:lnTo>
                  <a:pt x="47426" y="94853"/>
                </a:lnTo>
                <a:lnTo>
                  <a:pt x="65887" y="91126"/>
                </a:lnTo>
                <a:lnTo>
                  <a:pt x="80962" y="80962"/>
                </a:lnTo>
                <a:lnTo>
                  <a:pt x="91126" y="65887"/>
                </a:lnTo>
                <a:lnTo>
                  <a:pt x="94853" y="4742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9" name="object 19249"/>
          <p:cNvSpPr/>
          <p:nvPr/>
        </p:nvSpPr>
        <p:spPr>
          <a:xfrm>
            <a:off x="17033721" y="3419844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1520"/>
                </a:moveTo>
                <a:lnTo>
                  <a:pt x="94853" y="53690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853" y="41520"/>
                </a:moveTo>
                <a:lnTo>
                  <a:pt x="95211" y="44742"/>
                </a:lnTo>
                <a:lnTo>
                  <a:pt x="95211" y="47605"/>
                </a:lnTo>
                <a:lnTo>
                  <a:pt x="94853" y="41520"/>
                </a:lnTo>
                <a:close/>
              </a:path>
              <a:path w="95250" h="95250">
                <a:moveTo>
                  <a:pt x="94495" y="38657"/>
                </a:moveTo>
                <a:lnTo>
                  <a:pt x="94495" y="56553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4495" y="38657"/>
                </a:moveTo>
                <a:lnTo>
                  <a:pt x="94853" y="41520"/>
                </a:lnTo>
                <a:lnTo>
                  <a:pt x="94853" y="53690"/>
                </a:lnTo>
                <a:lnTo>
                  <a:pt x="94495" y="38657"/>
                </a:lnTo>
                <a:close/>
              </a:path>
              <a:path w="95250" h="95250">
                <a:moveTo>
                  <a:pt x="93779" y="35793"/>
                </a:moveTo>
                <a:lnTo>
                  <a:pt x="93779" y="5941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3779" y="35793"/>
                </a:moveTo>
                <a:lnTo>
                  <a:pt x="94495" y="38657"/>
                </a:lnTo>
                <a:lnTo>
                  <a:pt x="94495" y="56553"/>
                </a:lnTo>
                <a:lnTo>
                  <a:pt x="93779" y="35793"/>
                </a:lnTo>
                <a:close/>
              </a:path>
              <a:path w="95250" h="95250">
                <a:moveTo>
                  <a:pt x="92705" y="32930"/>
                </a:moveTo>
                <a:lnTo>
                  <a:pt x="92705" y="62280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2705" y="32930"/>
                </a:moveTo>
                <a:lnTo>
                  <a:pt x="93779" y="35793"/>
                </a:lnTo>
                <a:lnTo>
                  <a:pt x="93779" y="59417"/>
                </a:lnTo>
                <a:lnTo>
                  <a:pt x="92705" y="32930"/>
                </a:lnTo>
                <a:close/>
              </a:path>
              <a:path w="95250" h="95250">
                <a:moveTo>
                  <a:pt x="91989" y="30066"/>
                </a:moveTo>
                <a:lnTo>
                  <a:pt x="91989" y="65144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1989" y="30066"/>
                </a:moveTo>
                <a:lnTo>
                  <a:pt x="92705" y="32930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0557" y="27203"/>
                </a:moveTo>
                <a:lnTo>
                  <a:pt x="90557" y="68007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90557" y="27203"/>
                </a:moveTo>
                <a:lnTo>
                  <a:pt x="91989" y="30066"/>
                </a:lnTo>
                <a:lnTo>
                  <a:pt x="91989" y="65144"/>
                </a:lnTo>
                <a:lnTo>
                  <a:pt x="90557" y="27203"/>
                </a:lnTo>
                <a:close/>
              </a:path>
              <a:path w="95250" h="95250">
                <a:moveTo>
                  <a:pt x="89126" y="24697"/>
                </a:moveTo>
                <a:lnTo>
                  <a:pt x="89126" y="7051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9126" y="24697"/>
                </a:moveTo>
                <a:lnTo>
                  <a:pt x="90557" y="27203"/>
                </a:lnTo>
                <a:lnTo>
                  <a:pt x="90557" y="68007"/>
                </a:lnTo>
                <a:lnTo>
                  <a:pt x="89126" y="24697"/>
                </a:lnTo>
                <a:close/>
              </a:path>
              <a:path w="95250" h="95250">
                <a:moveTo>
                  <a:pt x="87694" y="22192"/>
                </a:moveTo>
                <a:lnTo>
                  <a:pt x="87694" y="73019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7694" y="22192"/>
                </a:moveTo>
                <a:lnTo>
                  <a:pt x="89126" y="24697"/>
                </a:lnTo>
                <a:lnTo>
                  <a:pt x="89126" y="70513"/>
                </a:lnTo>
                <a:lnTo>
                  <a:pt x="87694" y="22192"/>
                </a:lnTo>
                <a:close/>
              </a:path>
              <a:path w="95250" h="95250">
                <a:moveTo>
                  <a:pt x="85904" y="19686"/>
                </a:moveTo>
                <a:lnTo>
                  <a:pt x="85904" y="75524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5904" y="19686"/>
                </a:moveTo>
                <a:lnTo>
                  <a:pt x="87694" y="22192"/>
                </a:lnTo>
                <a:lnTo>
                  <a:pt x="87694" y="73019"/>
                </a:lnTo>
                <a:lnTo>
                  <a:pt x="85904" y="19686"/>
                </a:lnTo>
                <a:close/>
              </a:path>
              <a:path w="95250" h="95250">
                <a:moveTo>
                  <a:pt x="84115" y="17180"/>
                </a:moveTo>
                <a:lnTo>
                  <a:pt x="84115" y="78030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4115" y="17180"/>
                </a:moveTo>
                <a:lnTo>
                  <a:pt x="85904" y="19686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2325" y="15033"/>
                </a:moveTo>
                <a:lnTo>
                  <a:pt x="82325" y="80177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2325" y="15033"/>
                </a:moveTo>
                <a:lnTo>
                  <a:pt x="84115" y="17180"/>
                </a:lnTo>
                <a:lnTo>
                  <a:pt x="84115" y="78030"/>
                </a:lnTo>
                <a:lnTo>
                  <a:pt x="82325" y="15033"/>
                </a:lnTo>
                <a:close/>
              </a:path>
              <a:path w="95250" h="95250">
                <a:moveTo>
                  <a:pt x="80177" y="12885"/>
                </a:moveTo>
                <a:lnTo>
                  <a:pt x="80177" y="82325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80177" y="12885"/>
                </a:moveTo>
                <a:lnTo>
                  <a:pt x="82325" y="15033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78030" y="11096"/>
                </a:moveTo>
                <a:lnTo>
                  <a:pt x="78030" y="8411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8030" y="11096"/>
                </a:moveTo>
                <a:lnTo>
                  <a:pt x="80177" y="12885"/>
                </a:lnTo>
                <a:lnTo>
                  <a:pt x="80177" y="82325"/>
                </a:lnTo>
                <a:lnTo>
                  <a:pt x="78030" y="11096"/>
                </a:lnTo>
                <a:close/>
              </a:path>
              <a:path w="95250" h="95250">
                <a:moveTo>
                  <a:pt x="75524" y="8948"/>
                </a:moveTo>
                <a:lnTo>
                  <a:pt x="75524" y="86262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5524" y="8948"/>
                </a:moveTo>
                <a:lnTo>
                  <a:pt x="78030" y="11096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3019" y="7516"/>
                </a:moveTo>
                <a:lnTo>
                  <a:pt x="73019" y="87694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3019" y="7516"/>
                </a:moveTo>
                <a:lnTo>
                  <a:pt x="75524" y="8948"/>
                </a:lnTo>
                <a:lnTo>
                  <a:pt x="75524" y="86262"/>
                </a:lnTo>
                <a:lnTo>
                  <a:pt x="73019" y="7516"/>
                </a:lnTo>
                <a:close/>
              </a:path>
              <a:path w="95250" h="95250">
                <a:moveTo>
                  <a:pt x="70513" y="5726"/>
                </a:moveTo>
                <a:lnTo>
                  <a:pt x="70513" y="89484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70513" y="5726"/>
                </a:moveTo>
                <a:lnTo>
                  <a:pt x="73019" y="7516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68007" y="4653"/>
                </a:moveTo>
                <a:lnTo>
                  <a:pt x="68007" y="90557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8007" y="4653"/>
                </a:moveTo>
                <a:lnTo>
                  <a:pt x="70513" y="5726"/>
                </a:lnTo>
                <a:lnTo>
                  <a:pt x="70513" y="89484"/>
                </a:lnTo>
                <a:lnTo>
                  <a:pt x="68007" y="4653"/>
                </a:lnTo>
                <a:close/>
              </a:path>
              <a:path w="95250" h="95250">
                <a:moveTo>
                  <a:pt x="65144" y="3221"/>
                </a:moveTo>
                <a:lnTo>
                  <a:pt x="65144" y="91989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5144" y="3221"/>
                </a:moveTo>
                <a:lnTo>
                  <a:pt x="68007" y="4653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2280" y="2505"/>
                </a:moveTo>
                <a:lnTo>
                  <a:pt x="62280" y="92705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62280" y="2505"/>
                </a:moveTo>
                <a:lnTo>
                  <a:pt x="65144" y="3221"/>
                </a:lnTo>
                <a:lnTo>
                  <a:pt x="65144" y="91989"/>
                </a:lnTo>
                <a:lnTo>
                  <a:pt x="62280" y="2505"/>
                </a:lnTo>
                <a:close/>
              </a:path>
              <a:path w="95250" h="95250">
                <a:moveTo>
                  <a:pt x="59417" y="1431"/>
                </a:moveTo>
                <a:lnTo>
                  <a:pt x="59417" y="93779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9417" y="1431"/>
                </a:moveTo>
                <a:lnTo>
                  <a:pt x="62280" y="2505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6553" y="715"/>
                </a:moveTo>
                <a:lnTo>
                  <a:pt x="56553" y="94495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6553" y="715"/>
                </a:moveTo>
                <a:lnTo>
                  <a:pt x="59417" y="1431"/>
                </a:lnTo>
                <a:lnTo>
                  <a:pt x="59417" y="93779"/>
                </a:lnTo>
                <a:lnTo>
                  <a:pt x="56553" y="715"/>
                </a:lnTo>
                <a:close/>
              </a:path>
              <a:path w="95250" h="95250">
                <a:moveTo>
                  <a:pt x="53690" y="357"/>
                </a:moveTo>
                <a:lnTo>
                  <a:pt x="53690" y="94853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3690" y="357"/>
                </a:moveTo>
                <a:lnTo>
                  <a:pt x="56553" y="715"/>
                </a:lnTo>
                <a:lnTo>
                  <a:pt x="56553" y="94495"/>
                </a:lnTo>
                <a:lnTo>
                  <a:pt x="53690" y="357"/>
                </a:lnTo>
                <a:close/>
              </a:path>
              <a:path w="95250" h="95250">
                <a:moveTo>
                  <a:pt x="50469" y="0"/>
                </a:moveTo>
                <a:lnTo>
                  <a:pt x="50469" y="95211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50469" y="0"/>
                </a:moveTo>
                <a:lnTo>
                  <a:pt x="53690" y="357"/>
                </a:lnTo>
                <a:lnTo>
                  <a:pt x="53690" y="94853"/>
                </a:lnTo>
                <a:lnTo>
                  <a:pt x="50469" y="0"/>
                </a:lnTo>
                <a:close/>
              </a:path>
              <a:path w="95250" h="95250">
                <a:moveTo>
                  <a:pt x="47605" y="0"/>
                </a:moveTo>
                <a:lnTo>
                  <a:pt x="47605" y="95211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7605" y="0"/>
                </a:moveTo>
                <a:lnTo>
                  <a:pt x="50469" y="0"/>
                </a:lnTo>
                <a:lnTo>
                  <a:pt x="50469" y="95211"/>
                </a:lnTo>
                <a:lnTo>
                  <a:pt x="47605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4742" y="95211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7605" y="0"/>
                </a:lnTo>
                <a:lnTo>
                  <a:pt x="47605" y="95211"/>
                </a:lnTo>
                <a:lnTo>
                  <a:pt x="44742" y="0"/>
                </a:lnTo>
                <a:close/>
              </a:path>
              <a:path w="95250" h="95250">
                <a:moveTo>
                  <a:pt x="41520" y="357"/>
                </a:moveTo>
                <a:lnTo>
                  <a:pt x="41520" y="94853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41520" y="357"/>
                </a:moveTo>
                <a:lnTo>
                  <a:pt x="44742" y="0"/>
                </a:lnTo>
                <a:lnTo>
                  <a:pt x="44742" y="95211"/>
                </a:lnTo>
                <a:lnTo>
                  <a:pt x="41520" y="357"/>
                </a:lnTo>
                <a:close/>
              </a:path>
              <a:path w="95250" h="95250">
                <a:moveTo>
                  <a:pt x="38657" y="715"/>
                </a:moveTo>
                <a:lnTo>
                  <a:pt x="38657" y="94495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8657" y="715"/>
                </a:moveTo>
                <a:lnTo>
                  <a:pt x="41520" y="357"/>
                </a:lnTo>
                <a:lnTo>
                  <a:pt x="41520" y="94853"/>
                </a:lnTo>
                <a:lnTo>
                  <a:pt x="38657" y="715"/>
                </a:lnTo>
                <a:close/>
              </a:path>
              <a:path w="95250" h="95250">
                <a:moveTo>
                  <a:pt x="35793" y="1431"/>
                </a:moveTo>
                <a:lnTo>
                  <a:pt x="35793" y="93779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5793" y="1431"/>
                </a:moveTo>
                <a:lnTo>
                  <a:pt x="38657" y="715"/>
                </a:lnTo>
                <a:lnTo>
                  <a:pt x="38657" y="94495"/>
                </a:lnTo>
                <a:lnTo>
                  <a:pt x="35793" y="1431"/>
                </a:lnTo>
                <a:close/>
              </a:path>
              <a:path w="95250" h="95250">
                <a:moveTo>
                  <a:pt x="32930" y="2505"/>
                </a:moveTo>
                <a:lnTo>
                  <a:pt x="32930" y="92705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2930" y="2505"/>
                </a:moveTo>
                <a:lnTo>
                  <a:pt x="35793" y="1431"/>
                </a:lnTo>
                <a:lnTo>
                  <a:pt x="35793" y="93779"/>
                </a:lnTo>
                <a:lnTo>
                  <a:pt x="32930" y="2505"/>
                </a:lnTo>
                <a:close/>
              </a:path>
              <a:path w="95250" h="95250">
                <a:moveTo>
                  <a:pt x="30066" y="3221"/>
                </a:moveTo>
                <a:lnTo>
                  <a:pt x="30066" y="91989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30066" y="3221"/>
                </a:moveTo>
                <a:lnTo>
                  <a:pt x="32930" y="2505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27203" y="4653"/>
                </a:moveTo>
                <a:lnTo>
                  <a:pt x="27203" y="90557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7203" y="4653"/>
                </a:moveTo>
                <a:lnTo>
                  <a:pt x="30066" y="3221"/>
                </a:lnTo>
                <a:lnTo>
                  <a:pt x="30066" y="91989"/>
                </a:lnTo>
                <a:lnTo>
                  <a:pt x="27203" y="4653"/>
                </a:lnTo>
                <a:close/>
              </a:path>
              <a:path w="95250" h="95250">
                <a:moveTo>
                  <a:pt x="24697" y="5726"/>
                </a:moveTo>
                <a:lnTo>
                  <a:pt x="24697" y="89484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4697" y="5726"/>
                </a:moveTo>
                <a:lnTo>
                  <a:pt x="27203" y="4653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2192" y="7516"/>
                </a:moveTo>
                <a:lnTo>
                  <a:pt x="22192" y="87694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22192" y="7516"/>
                </a:moveTo>
                <a:lnTo>
                  <a:pt x="24697" y="5726"/>
                </a:lnTo>
                <a:lnTo>
                  <a:pt x="24697" y="89484"/>
                </a:lnTo>
                <a:lnTo>
                  <a:pt x="22192" y="7516"/>
                </a:lnTo>
                <a:close/>
              </a:path>
              <a:path w="95250" h="95250">
                <a:moveTo>
                  <a:pt x="19686" y="8948"/>
                </a:moveTo>
                <a:lnTo>
                  <a:pt x="19686" y="86262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9686" y="8948"/>
                </a:moveTo>
                <a:lnTo>
                  <a:pt x="22192" y="7516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7180" y="11096"/>
                </a:moveTo>
                <a:lnTo>
                  <a:pt x="17180" y="84115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7180" y="11096"/>
                </a:moveTo>
                <a:lnTo>
                  <a:pt x="19686" y="8948"/>
                </a:lnTo>
                <a:lnTo>
                  <a:pt x="19686" y="86262"/>
                </a:lnTo>
                <a:lnTo>
                  <a:pt x="17180" y="11096"/>
                </a:lnTo>
                <a:close/>
              </a:path>
              <a:path w="95250" h="95250">
                <a:moveTo>
                  <a:pt x="15033" y="12885"/>
                </a:moveTo>
                <a:lnTo>
                  <a:pt x="15033" y="82325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5033" y="12885"/>
                </a:moveTo>
                <a:lnTo>
                  <a:pt x="17180" y="11096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2885" y="15033"/>
                </a:moveTo>
                <a:lnTo>
                  <a:pt x="12885" y="80177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2885" y="15033"/>
                </a:moveTo>
                <a:lnTo>
                  <a:pt x="15033" y="12885"/>
                </a:lnTo>
                <a:lnTo>
                  <a:pt x="15033" y="82325"/>
                </a:lnTo>
                <a:lnTo>
                  <a:pt x="12885" y="15033"/>
                </a:lnTo>
                <a:close/>
              </a:path>
              <a:path w="95250" h="95250">
                <a:moveTo>
                  <a:pt x="10738" y="17180"/>
                </a:moveTo>
                <a:lnTo>
                  <a:pt x="10738" y="78030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10738" y="17180"/>
                </a:moveTo>
                <a:lnTo>
                  <a:pt x="12885" y="15033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8948" y="19686"/>
                </a:moveTo>
                <a:lnTo>
                  <a:pt x="8948" y="75524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8948" y="19686"/>
                </a:moveTo>
                <a:lnTo>
                  <a:pt x="10738" y="17180"/>
                </a:lnTo>
                <a:lnTo>
                  <a:pt x="10738" y="78030"/>
                </a:lnTo>
                <a:lnTo>
                  <a:pt x="8948" y="19686"/>
                </a:lnTo>
                <a:close/>
              </a:path>
              <a:path w="95250" h="95250">
                <a:moveTo>
                  <a:pt x="7516" y="22192"/>
                </a:moveTo>
                <a:lnTo>
                  <a:pt x="7516" y="73019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7516" y="22192"/>
                </a:moveTo>
                <a:lnTo>
                  <a:pt x="8948" y="19686"/>
                </a:lnTo>
                <a:lnTo>
                  <a:pt x="8948" y="75524"/>
                </a:lnTo>
                <a:lnTo>
                  <a:pt x="7516" y="22192"/>
                </a:lnTo>
                <a:close/>
              </a:path>
              <a:path w="95250" h="95250">
                <a:moveTo>
                  <a:pt x="5726" y="24697"/>
                </a:moveTo>
                <a:lnTo>
                  <a:pt x="5726" y="70513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5726" y="24697"/>
                </a:moveTo>
                <a:lnTo>
                  <a:pt x="7516" y="22192"/>
                </a:lnTo>
                <a:lnTo>
                  <a:pt x="7516" y="73019"/>
                </a:lnTo>
                <a:lnTo>
                  <a:pt x="5726" y="24697"/>
                </a:lnTo>
                <a:close/>
              </a:path>
              <a:path w="95250" h="95250">
                <a:moveTo>
                  <a:pt x="4653" y="27203"/>
                </a:moveTo>
                <a:lnTo>
                  <a:pt x="4653" y="6800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4653" y="27203"/>
                </a:moveTo>
                <a:lnTo>
                  <a:pt x="5726" y="24697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3221" y="30066"/>
                </a:moveTo>
                <a:lnTo>
                  <a:pt x="3221" y="65144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3221" y="30066"/>
                </a:moveTo>
                <a:lnTo>
                  <a:pt x="4653" y="27203"/>
                </a:lnTo>
                <a:lnTo>
                  <a:pt x="4653" y="68007"/>
                </a:lnTo>
                <a:lnTo>
                  <a:pt x="3221" y="30066"/>
                </a:lnTo>
                <a:close/>
              </a:path>
              <a:path w="95250" h="95250">
                <a:moveTo>
                  <a:pt x="2147" y="32930"/>
                </a:moveTo>
                <a:lnTo>
                  <a:pt x="2147" y="62280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2147" y="32930"/>
                </a:moveTo>
                <a:lnTo>
                  <a:pt x="3221" y="30066"/>
                </a:lnTo>
                <a:lnTo>
                  <a:pt x="3221" y="65144"/>
                </a:lnTo>
                <a:lnTo>
                  <a:pt x="2147" y="32930"/>
                </a:lnTo>
                <a:close/>
              </a:path>
              <a:path w="95250" h="95250">
                <a:moveTo>
                  <a:pt x="1431" y="35793"/>
                </a:moveTo>
                <a:lnTo>
                  <a:pt x="1431" y="59417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1431" y="35793"/>
                </a:moveTo>
                <a:lnTo>
                  <a:pt x="2147" y="32930"/>
                </a:lnTo>
                <a:lnTo>
                  <a:pt x="2147" y="62280"/>
                </a:lnTo>
                <a:lnTo>
                  <a:pt x="1431" y="35793"/>
                </a:lnTo>
                <a:close/>
              </a:path>
              <a:path w="95250" h="95250">
                <a:moveTo>
                  <a:pt x="715" y="38657"/>
                </a:moveTo>
                <a:lnTo>
                  <a:pt x="715" y="5655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715" y="38657"/>
                </a:moveTo>
                <a:lnTo>
                  <a:pt x="1431" y="35793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357" y="41520"/>
                </a:moveTo>
                <a:lnTo>
                  <a:pt x="357" y="53690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357" y="41520"/>
                </a:moveTo>
                <a:lnTo>
                  <a:pt x="715" y="38657"/>
                </a:lnTo>
                <a:lnTo>
                  <a:pt x="715" y="56553"/>
                </a:lnTo>
                <a:lnTo>
                  <a:pt x="357" y="41520"/>
                </a:lnTo>
                <a:close/>
              </a:path>
              <a:path w="95250" h="95250">
                <a:moveTo>
                  <a:pt x="0" y="44742"/>
                </a:moveTo>
                <a:lnTo>
                  <a:pt x="0" y="50469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  <a:path w="95250" h="95250">
                <a:moveTo>
                  <a:pt x="0" y="44742"/>
                </a:moveTo>
                <a:lnTo>
                  <a:pt x="357" y="41520"/>
                </a:lnTo>
                <a:lnTo>
                  <a:pt x="357" y="53690"/>
                </a:lnTo>
                <a:lnTo>
                  <a:pt x="0" y="4474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0" name="object 19250"/>
          <p:cNvSpPr/>
          <p:nvPr/>
        </p:nvSpPr>
        <p:spPr>
          <a:xfrm>
            <a:off x="17125711" y="3449911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715" y="2863"/>
                </a:moveTo>
                <a:lnTo>
                  <a:pt x="715" y="32214"/>
                </a:lnTo>
                <a:lnTo>
                  <a:pt x="0" y="0"/>
                </a:lnTo>
                <a:lnTo>
                  <a:pt x="715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1" name="object 19251"/>
          <p:cNvSpPr/>
          <p:nvPr/>
        </p:nvSpPr>
        <p:spPr>
          <a:xfrm>
            <a:off x="17125711" y="3449911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715" y="32214"/>
                </a:moveTo>
                <a:lnTo>
                  <a:pt x="0" y="0"/>
                </a:lnTo>
                <a:lnTo>
                  <a:pt x="0" y="35077"/>
                </a:lnTo>
                <a:lnTo>
                  <a:pt x="715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2" name="object 19252"/>
          <p:cNvSpPr/>
          <p:nvPr/>
        </p:nvSpPr>
        <p:spPr>
          <a:xfrm>
            <a:off x="17124278" y="3447047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2863"/>
                </a:moveTo>
                <a:lnTo>
                  <a:pt x="1431" y="37941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3" name="object 19253"/>
          <p:cNvSpPr/>
          <p:nvPr/>
        </p:nvSpPr>
        <p:spPr>
          <a:xfrm>
            <a:off x="17124278" y="3447047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37941"/>
                </a:moveTo>
                <a:lnTo>
                  <a:pt x="0" y="0"/>
                </a:lnTo>
                <a:lnTo>
                  <a:pt x="0" y="40804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4" name="object 19254"/>
          <p:cNvSpPr/>
          <p:nvPr/>
        </p:nvSpPr>
        <p:spPr>
          <a:xfrm>
            <a:off x="17122846" y="3444542"/>
            <a:ext cx="1905" cy="43815"/>
          </a:xfrm>
          <a:custGeom>
            <a:avLst/>
            <a:gdLst/>
            <a:ahLst/>
            <a:cxnLst/>
            <a:rect l="l" t="t" r="r" b="b"/>
            <a:pathLst>
              <a:path w="1905" h="43814">
                <a:moveTo>
                  <a:pt x="1431" y="2505"/>
                </a:moveTo>
                <a:lnTo>
                  <a:pt x="1431" y="43310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5" name="object 19255"/>
          <p:cNvSpPr/>
          <p:nvPr/>
        </p:nvSpPr>
        <p:spPr>
          <a:xfrm>
            <a:off x="17122846" y="3444542"/>
            <a:ext cx="1905" cy="46355"/>
          </a:xfrm>
          <a:custGeom>
            <a:avLst/>
            <a:gdLst/>
            <a:ahLst/>
            <a:cxnLst/>
            <a:rect l="l" t="t" r="r" b="b"/>
            <a:pathLst>
              <a:path w="1905" h="46354">
                <a:moveTo>
                  <a:pt x="1431" y="43310"/>
                </a:moveTo>
                <a:lnTo>
                  <a:pt x="0" y="0"/>
                </a:lnTo>
                <a:lnTo>
                  <a:pt x="0" y="45815"/>
                </a:lnTo>
                <a:lnTo>
                  <a:pt x="1431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6" name="object 19256"/>
          <p:cNvSpPr/>
          <p:nvPr/>
        </p:nvSpPr>
        <p:spPr>
          <a:xfrm>
            <a:off x="17121415" y="3442036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431" y="2505"/>
                </a:moveTo>
                <a:lnTo>
                  <a:pt x="1431" y="48321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7" name="object 19257"/>
          <p:cNvSpPr/>
          <p:nvPr/>
        </p:nvSpPr>
        <p:spPr>
          <a:xfrm>
            <a:off x="17121415" y="3442036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431" y="48321"/>
                </a:moveTo>
                <a:lnTo>
                  <a:pt x="0" y="0"/>
                </a:lnTo>
                <a:lnTo>
                  <a:pt x="0" y="50826"/>
                </a:lnTo>
                <a:lnTo>
                  <a:pt x="1431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8" name="object 19258"/>
          <p:cNvSpPr/>
          <p:nvPr/>
        </p:nvSpPr>
        <p:spPr>
          <a:xfrm>
            <a:off x="17119626" y="3439531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789" y="2505"/>
                </a:moveTo>
                <a:lnTo>
                  <a:pt x="1789" y="53332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9" name="object 19259"/>
          <p:cNvSpPr/>
          <p:nvPr/>
        </p:nvSpPr>
        <p:spPr>
          <a:xfrm>
            <a:off x="17119626" y="3439531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79">
                <a:moveTo>
                  <a:pt x="1789" y="53332"/>
                </a:moveTo>
                <a:lnTo>
                  <a:pt x="0" y="0"/>
                </a:lnTo>
                <a:lnTo>
                  <a:pt x="0" y="55838"/>
                </a:lnTo>
                <a:lnTo>
                  <a:pt x="1789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0" name="object 19260"/>
          <p:cNvSpPr/>
          <p:nvPr/>
        </p:nvSpPr>
        <p:spPr>
          <a:xfrm>
            <a:off x="17117835" y="3437025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2505"/>
                </a:moveTo>
                <a:lnTo>
                  <a:pt x="1789" y="58343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1" name="object 19261"/>
          <p:cNvSpPr/>
          <p:nvPr/>
        </p:nvSpPr>
        <p:spPr>
          <a:xfrm>
            <a:off x="17117835" y="3437025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58343"/>
                </a:moveTo>
                <a:lnTo>
                  <a:pt x="0" y="0"/>
                </a:lnTo>
                <a:lnTo>
                  <a:pt x="0" y="60849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2" name="object 19262"/>
          <p:cNvSpPr/>
          <p:nvPr/>
        </p:nvSpPr>
        <p:spPr>
          <a:xfrm>
            <a:off x="17116046" y="3434877"/>
            <a:ext cx="1905" cy="63500"/>
          </a:xfrm>
          <a:custGeom>
            <a:avLst/>
            <a:gdLst/>
            <a:ahLst/>
            <a:cxnLst/>
            <a:rect l="l" t="t" r="r" b="b"/>
            <a:pathLst>
              <a:path w="1905" h="63500">
                <a:moveTo>
                  <a:pt x="1789" y="2147"/>
                </a:moveTo>
                <a:lnTo>
                  <a:pt x="1789" y="62996"/>
                </a:lnTo>
                <a:lnTo>
                  <a:pt x="0" y="0"/>
                </a:lnTo>
                <a:lnTo>
                  <a:pt x="1789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3" name="object 19263"/>
          <p:cNvSpPr/>
          <p:nvPr/>
        </p:nvSpPr>
        <p:spPr>
          <a:xfrm>
            <a:off x="17116046" y="3434877"/>
            <a:ext cx="1905" cy="65405"/>
          </a:xfrm>
          <a:custGeom>
            <a:avLst/>
            <a:gdLst/>
            <a:ahLst/>
            <a:cxnLst/>
            <a:rect l="l" t="t" r="r" b="b"/>
            <a:pathLst>
              <a:path w="1905" h="65404">
                <a:moveTo>
                  <a:pt x="1789" y="62996"/>
                </a:moveTo>
                <a:lnTo>
                  <a:pt x="0" y="0"/>
                </a:lnTo>
                <a:lnTo>
                  <a:pt x="0" y="65144"/>
                </a:lnTo>
                <a:lnTo>
                  <a:pt x="1789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4" name="object 19264"/>
          <p:cNvSpPr/>
          <p:nvPr/>
        </p:nvSpPr>
        <p:spPr>
          <a:xfrm>
            <a:off x="17113898" y="3432730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2147"/>
                </a:moveTo>
                <a:lnTo>
                  <a:pt x="2147" y="67292"/>
                </a:lnTo>
                <a:lnTo>
                  <a:pt x="0" y="0"/>
                </a:lnTo>
                <a:lnTo>
                  <a:pt x="2147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5" name="object 19265"/>
          <p:cNvSpPr/>
          <p:nvPr/>
        </p:nvSpPr>
        <p:spPr>
          <a:xfrm>
            <a:off x="17113898" y="3432730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67292"/>
                </a:moveTo>
                <a:lnTo>
                  <a:pt x="0" y="0"/>
                </a:lnTo>
                <a:lnTo>
                  <a:pt x="0" y="69439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6" name="object 19266"/>
          <p:cNvSpPr/>
          <p:nvPr/>
        </p:nvSpPr>
        <p:spPr>
          <a:xfrm>
            <a:off x="17111750" y="3430940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1789"/>
                </a:moveTo>
                <a:lnTo>
                  <a:pt x="2147" y="71229"/>
                </a:lnTo>
                <a:lnTo>
                  <a:pt x="0" y="0"/>
                </a:lnTo>
                <a:lnTo>
                  <a:pt x="2147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7" name="object 19267"/>
          <p:cNvSpPr/>
          <p:nvPr/>
        </p:nvSpPr>
        <p:spPr>
          <a:xfrm>
            <a:off x="17111750" y="3430940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71229"/>
                </a:moveTo>
                <a:lnTo>
                  <a:pt x="0" y="0"/>
                </a:lnTo>
                <a:lnTo>
                  <a:pt x="0" y="7301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8" name="object 19268"/>
          <p:cNvSpPr/>
          <p:nvPr/>
        </p:nvSpPr>
        <p:spPr>
          <a:xfrm>
            <a:off x="17109245" y="3428793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2147"/>
                </a:moveTo>
                <a:lnTo>
                  <a:pt x="2505" y="75166"/>
                </a:lnTo>
                <a:lnTo>
                  <a:pt x="0" y="0"/>
                </a:lnTo>
                <a:lnTo>
                  <a:pt x="2505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9" name="object 19269"/>
          <p:cNvSpPr/>
          <p:nvPr/>
        </p:nvSpPr>
        <p:spPr>
          <a:xfrm>
            <a:off x="17109245" y="3428793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75166"/>
                </a:moveTo>
                <a:lnTo>
                  <a:pt x="0" y="0"/>
                </a:lnTo>
                <a:lnTo>
                  <a:pt x="0" y="77314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0" name="object 19270"/>
          <p:cNvSpPr/>
          <p:nvPr/>
        </p:nvSpPr>
        <p:spPr>
          <a:xfrm>
            <a:off x="17106740" y="3427361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1431"/>
                </a:moveTo>
                <a:lnTo>
                  <a:pt x="2505" y="78746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1" name="object 19271"/>
          <p:cNvSpPr/>
          <p:nvPr/>
        </p:nvSpPr>
        <p:spPr>
          <a:xfrm>
            <a:off x="17106740" y="3427361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78746"/>
                </a:moveTo>
                <a:lnTo>
                  <a:pt x="0" y="0"/>
                </a:lnTo>
                <a:lnTo>
                  <a:pt x="0" y="80177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2" name="object 19272"/>
          <p:cNvSpPr/>
          <p:nvPr/>
        </p:nvSpPr>
        <p:spPr>
          <a:xfrm>
            <a:off x="17104235" y="3425571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1789"/>
                </a:moveTo>
                <a:lnTo>
                  <a:pt x="2505" y="81967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3" name="object 19273"/>
          <p:cNvSpPr/>
          <p:nvPr/>
        </p:nvSpPr>
        <p:spPr>
          <a:xfrm>
            <a:off x="17104235" y="3425571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81967"/>
                </a:moveTo>
                <a:lnTo>
                  <a:pt x="0" y="0"/>
                </a:lnTo>
                <a:lnTo>
                  <a:pt x="0" y="8375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4" name="object 19274"/>
          <p:cNvSpPr/>
          <p:nvPr/>
        </p:nvSpPr>
        <p:spPr>
          <a:xfrm>
            <a:off x="17101728" y="3424497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1073"/>
                </a:moveTo>
                <a:lnTo>
                  <a:pt x="2505" y="84830"/>
                </a:lnTo>
                <a:lnTo>
                  <a:pt x="0" y="0"/>
                </a:lnTo>
                <a:lnTo>
                  <a:pt x="2505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5" name="object 19275"/>
          <p:cNvSpPr/>
          <p:nvPr/>
        </p:nvSpPr>
        <p:spPr>
          <a:xfrm>
            <a:off x="17101728" y="3424497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84830"/>
                </a:moveTo>
                <a:lnTo>
                  <a:pt x="0" y="0"/>
                </a:lnTo>
                <a:lnTo>
                  <a:pt x="0" y="85904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6" name="object 19276"/>
          <p:cNvSpPr/>
          <p:nvPr/>
        </p:nvSpPr>
        <p:spPr>
          <a:xfrm>
            <a:off x="17098864" y="3423066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1431"/>
                </a:moveTo>
                <a:lnTo>
                  <a:pt x="2863" y="87336"/>
                </a:lnTo>
                <a:lnTo>
                  <a:pt x="0" y="0"/>
                </a:lnTo>
                <a:lnTo>
                  <a:pt x="2863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7" name="object 19277"/>
          <p:cNvSpPr/>
          <p:nvPr/>
        </p:nvSpPr>
        <p:spPr>
          <a:xfrm>
            <a:off x="17098864" y="3423066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87336"/>
                </a:moveTo>
                <a:lnTo>
                  <a:pt x="0" y="0"/>
                </a:lnTo>
                <a:lnTo>
                  <a:pt x="0" y="88768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8" name="object 19278"/>
          <p:cNvSpPr/>
          <p:nvPr/>
        </p:nvSpPr>
        <p:spPr>
          <a:xfrm>
            <a:off x="17096001" y="3422350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715"/>
                </a:moveTo>
                <a:lnTo>
                  <a:pt x="2863" y="89484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9" name="object 19279"/>
          <p:cNvSpPr/>
          <p:nvPr/>
        </p:nvSpPr>
        <p:spPr>
          <a:xfrm>
            <a:off x="17096001" y="3422350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89484"/>
                </a:moveTo>
                <a:lnTo>
                  <a:pt x="0" y="0"/>
                </a:lnTo>
                <a:lnTo>
                  <a:pt x="0" y="90199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0" name="object 19280"/>
          <p:cNvSpPr/>
          <p:nvPr/>
        </p:nvSpPr>
        <p:spPr>
          <a:xfrm>
            <a:off x="17093138" y="3421276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1073"/>
                </a:moveTo>
                <a:lnTo>
                  <a:pt x="2863" y="91273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1" name="object 19281"/>
          <p:cNvSpPr/>
          <p:nvPr/>
        </p:nvSpPr>
        <p:spPr>
          <a:xfrm>
            <a:off x="17093138" y="3421276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91273"/>
                </a:moveTo>
                <a:lnTo>
                  <a:pt x="0" y="0"/>
                </a:lnTo>
                <a:lnTo>
                  <a:pt x="0" y="92347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2" name="object 19282"/>
          <p:cNvSpPr/>
          <p:nvPr/>
        </p:nvSpPr>
        <p:spPr>
          <a:xfrm>
            <a:off x="17090274" y="3420560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5">
                <a:moveTo>
                  <a:pt x="2863" y="715"/>
                </a:moveTo>
                <a:lnTo>
                  <a:pt x="2863" y="93063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3" name="object 19283"/>
          <p:cNvSpPr/>
          <p:nvPr/>
        </p:nvSpPr>
        <p:spPr>
          <a:xfrm>
            <a:off x="17090274" y="3420560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3063"/>
                </a:moveTo>
                <a:lnTo>
                  <a:pt x="0" y="0"/>
                </a:lnTo>
                <a:lnTo>
                  <a:pt x="0" y="93779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4" name="object 19284"/>
          <p:cNvSpPr/>
          <p:nvPr/>
        </p:nvSpPr>
        <p:spPr>
          <a:xfrm>
            <a:off x="17087411" y="3420202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357"/>
                </a:moveTo>
                <a:lnTo>
                  <a:pt x="2863" y="94137"/>
                </a:lnTo>
                <a:lnTo>
                  <a:pt x="0" y="0"/>
                </a:lnTo>
                <a:lnTo>
                  <a:pt x="2863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5" name="object 19285"/>
          <p:cNvSpPr/>
          <p:nvPr/>
        </p:nvSpPr>
        <p:spPr>
          <a:xfrm>
            <a:off x="17087411" y="3420202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4495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6" name="object 19286"/>
          <p:cNvSpPr/>
          <p:nvPr/>
        </p:nvSpPr>
        <p:spPr>
          <a:xfrm>
            <a:off x="17084189" y="3419844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357"/>
                </a:moveTo>
                <a:lnTo>
                  <a:pt x="3221" y="94853"/>
                </a:lnTo>
                <a:lnTo>
                  <a:pt x="0" y="0"/>
                </a:lnTo>
                <a:lnTo>
                  <a:pt x="3221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7" name="object 19287"/>
          <p:cNvSpPr/>
          <p:nvPr/>
        </p:nvSpPr>
        <p:spPr>
          <a:xfrm>
            <a:off x="17084189" y="3419844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5211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8" name="object 19288"/>
          <p:cNvSpPr/>
          <p:nvPr/>
        </p:nvSpPr>
        <p:spPr>
          <a:xfrm>
            <a:off x="17081326" y="3419844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9" name="object 19289"/>
          <p:cNvSpPr/>
          <p:nvPr/>
        </p:nvSpPr>
        <p:spPr>
          <a:xfrm>
            <a:off x="17081326" y="3419844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0" name="object 19290"/>
          <p:cNvSpPr/>
          <p:nvPr/>
        </p:nvSpPr>
        <p:spPr>
          <a:xfrm>
            <a:off x="17078462" y="3419844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5211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1" name="object 19291"/>
          <p:cNvSpPr/>
          <p:nvPr/>
        </p:nvSpPr>
        <p:spPr>
          <a:xfrm>
            <a:off x="17078462" y="3419844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5211"/>
                </a:moveTo>
                <a:lnTo>
                  <a:pt x="0" y="0"/>
                </a:lnTo>
                <a:lnTo>
                  <a:pt x="0" y="95211"/>
                </a:lnTo>
                <a:lnTo>
                  <a:pt x="2863" y="952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2" name="object 19292"/>
          <p:cNvSpPr/>
          <p:nvPr/>
        </p:nvSpPr>
        <p:spPr>
          <a:xfrm>
            <a:off x="17075241" y="3419844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0"/>
                </a:moveTo>
                <a:lnTo>
                  <a:pt x="3221" y="95211"/>
                </a:lnTo>
                <a:lnTo>
                  <a:pt x="0" y="357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3" name="object 19293"/>
          <p:cNvSpPr/>
          <p:nvPr/>
        </p:nvSpPr>
        <p:spPr>
          <a:xfrm>
            <a:off x="17075241" y="3420202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853"/>
                </a:moveTo>
                <a:lnTo>
                  <a:pt x="0" y="0"/>
                </a:lnTo>
                <a:lnTo>
                  <a:pt x="0" y="94495"/>
                </a:lnTo>
                <a:lnTo>
                  <a:pt x="3221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4" name="object 19294"/>
          <p:cNvSpPr/>
          <p:nvPr/>
        </p:nvSpPr>
        <p:spPr>
          <a:xfrm>
            <a:off x="17072378" y="3420202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0"/>
                </a:moveTo>
                <a:lnTo>
                  <a:pt x="2863" y="94495"/>
                </a:lnTo>
                <a:lnTo>
                  <a:pt x="0" y="35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5" name="object 19295"/>
          <p:cNvSpPr/>
          <p:nvPr/>
        </p:nvSpPr>
        <p:spPr>
          <a:xfrm>
            <a:off x="17072378" y="3420560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4137"/>
                </a:moveTo>
                <a:lnTo>
                  <a:pt x="0" y="0"/>
                </a:lnTo>
                <a:lnTo>
                  <a:pt x="0" y="93779"/>
                </a:lnTo>
                <a:lnTo>
                  <a:pt x="2863" y="9413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6" name="object 19296"/>
          <p:cNvSpPr/>
          <p:nvPr/>
        </p:nvSpPr>
        <p:spPr>
          <a:xfrm>
            <a:off x="17069514" y="3420560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0"/>
                </a:moveTo>
                <a:lnTo>
                  <a:pt x="2863" y="9377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7" name="object 19297"/>
          <p:cNvSpPr/>
          <p:nvPr/>
        </p:nvSpPr>
        <p:spPr>
          <a:xfrm>
            <a:off x="17069514" y="3421276"/>
            <a:ext cx="3175" cy="93345"/>
          </a:xfrm>
          <a:custGeom>
            <a:avLst/>
            <a:gdLst/>
            <a:ahLst/>
            <a:cxnLst/>
            <a:rect l="l" t="t" r="r" b="b"/>
            <a:pathLst>
              <a:path w="3175" h="93345">
                <a:moveTo>
                  <a:pt x="2863" y="93063"/>
                </a:moveTo>
                <a:lnTo>
                  <a:pt x="0" y="0"/>
                </a:lnTo>
                <a:lnTo>
                  <a:pt x="0" y="92347"/>
                </a:lnTo>
                <a:lnTo>
                  <a:pt x="2863" y="93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8" name="object 19298"/>
          <p:cNvSpPr/>
          <p:nvPr/>
        </p:nvSpPr>
        <p:spPr>
          <a:xfrm>
            <a:off x="17066651" y="3421276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0"/>
                </a:moveTo>
                <a:lnTo>
                  <a:pt x="2863" y="92347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9" name="object 19299"/>
          <p:cNvSpPr/>
          <p:nvPr/>
        </p:nvSpPr>
        <p:spPr>
          <a:xfrm>
            <a:off x="17066651" y="3422350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91273"/>
                </a:moveTo>
                <a:lnTo>
                  <a:pt x="0" y="0"/>
                </a:lnTo>
                <a:lnTo>
                  <a:pt x="0" y="90199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0" name="object 19300"/>
          <p:cNvSpPr/>
          <p:nvPr/>
        </p:nvSpPr>
        <p:spPr>
          <a:xfrm>
            <a:off x="17063787" y="3422350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0"/>
                </a:moveTo>
                <a:lnTo>
                  <a:pt x="2863" y="9019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1" name="object 19301"/>
          <p:cNvSpPr/>
          <p:nvPr/>
        </p:nvSpPr>
        <p:spPr>
          <a:xfrm>
            <a:off x="17063787" y="3423066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89484"/>
                </a:moveTo>
                <a:lnTo>
                  <a:pt x="0" y="0"/>
                </a:lnTo>
                <a:lnTo>
                  <a:pt x="0" y="88768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2" name="object 19302"/>
          <p:cNvSpPr/>
          <p:nvPr/>
        </p:nvSpPr>
        <p:spPr>
          <a:xfrm>
            <a:off x="17060924" y="3423066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0"/>
                </a:moveTo>
                <a:lnTo>
                  <a:pt x="2863" y="88768"/>
                </a:lnTo>
                <a:lnTo>
                  <a:pt x="0" y="1431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3" name="object 19303"/>
          <p:cNvSpPr/>
          <p:nvPr/>
        </p:nvSpPr>
        <p:spPr>
          <a:xfrm>
            <a:off x="17060924" y="3424497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87336"/>
                </a:moveTo>
                <a:lnTo>
                  <a:pt x="0" y="0"/>
                </a:lnTo>
                <a:lnTo>
                  <a:pt x="0" y="85904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4" name="object 19304"/>
          <p:cNvSpPr/>
          <p:nvPr/>
        </p:nvSpPr>
        <p:spPr>
          <a:xfrm>
            <a:off x="17058417" y="3424497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0"/>
                </a:moveTo>
                <a:lnTo>
                  <a:pt x="2505" y="85904"/>
                </a:lnTo>
                <a:lnTo>
                  <a:pt x="0" y="1073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5" name="object 19305"/>
          <p:cNvSpPr/>
          <p:nvPr/>
        </p:nvSpPr>
        <p:spPr>
          <a:xfrm>
            <a:off x="17058417" y="3425571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84830"/>
                </a:moveTo>
                <a:lnTo>
                  <a:pt x="0" y="0"/>
                </a:lnTo>
                <a:lnTo>
                  <a:pt x="0" y="83757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6" name="object 19306"/>
          <p:cNvSpPr/>
          <p:nvPr/>
        </p:nvSpPr>
        <p:spPr>
          <a:xfrm>
            <a:off x="17055912" y="3425571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0"/>
                </a:moveTo>
                <a:lnTo>
                  <a:pt x="2505" y="83757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7" name="object 19307"/>
          <p:cNvSpPr/>
          <p:nvPr/>
        </p:nvSpPr>
        <p:spPr>
          <a:xfrm>
            <a:off x="17055912" y="3427361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81967"/>
                </a:moveTo>
                <a:lnTo>
                  <a:pt x="0" y="0"/>
                </a:lnTo>
                <a:lnTo>
                  <a:pt x="0" y="80177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8" name="object 19308"/>
          <p:cNvSpPr/>
          <p:nvPr/>
        </p:nvSpPr>
        <p:spPr>
          <a:xfrm>
            <a:off x="17053407" y="3427361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0"/>
                </a:moveTo>
                <a:lnTo>
                  <a:pt x="2505" y="80177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9" name="object 19309"/>
          <p:cNvSpPr/>
          <p:nvPr/>
        </p:nvSpPr>
        <p:spPr>
          <a:xfrm>
            <a:off x="17053407" y="3428793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78746"/>
                </a:moveTo>
                <a:lnTo>
                  <a:pt x="0" y="0"/>
                </a:lnTo>
                <a:lnTo>
                  <a:pt x="0" y="77314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0" name="object 19310"/>
          <p:cNvSpPr/>
          <p:nvPr/>
        </p:nvSpPr>
        <p:spPr>
          <a:xfrm>
            <a:off x="17050901" y="3428793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0"/>
                </a:moveTo>
                <a:lnTo>
                  <a:pt x="2505" y="77314"/>
                </a:lnTo>
                <a:lnTo>
                  <a:pt x="0" y="2147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1" name="object 19311"/>
          <p:cNvSpPr/>
          <p:nvPr/>
        </p:nvSpPr>
        <p:spPr>
          <a:xfrm>
            <a:off x="17050901" y="3430940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75166"/>
                </a:moveTo>
                <a:lnTo>
                  <a:pt x="0" y="0"/>
                </a:lnTo>
                <a:lnTo>
                  <a:pt x="0" y="73019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2" name="object 19312"/>
          <p:cNvSpPr/>
          <p:nvPr/>
        </p:nvSpPr>
        <p:spPr>
          <a:xfrm>
            <a:off x="17048754" y="3430940"/>
            <a:ext cx="2540" cy="73025"/>
          </a:xfrm>
          <a:custGeom>
            <a:avLst/>
            <a:gdLst/>
            <a:ahLst/>
            <a:cxnLst/>
            <a:rect l="l" t="t" r="r" b="b"/>
            <a:pathLst>
              <a:path w="2540" h="73025">
                <a:moveTo>
                  <a:pt x="2147" y="0"/>
                </a:moveTo>
                <a:lnTo>
                  <a:pt x="2147" y="73019"/>
                </a:lnTo>
                <a:lnTo>
                  <a:pt x="0" y="1789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3" name="object 19313"/>
          <p:cNvSpPr/>
          <p:nvPr/>
        </p:nvSpPr>
        <p:spPr>
          <a:xfrm>
            <a:off x="17048754" y="3432730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71229"/>
                </a:moveTo>
                <a:lnTo>
                  <a:pt x="0" y="0"/>
                </a:lnTo>
                <a:lnTo>
                  <a:pt x="0" y="69439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4" name="object 19314"/>
          <p:cNvSpPr/>
          <p:nvPr/>
        </p:nvSpPr>
        <p:spPr>
          <a:xfrm>
            <a:off x="17046606" y="3432730"/>
            <a:ext cx="2540" cy="69850"/>
          </a:xfrm>
          <a:custGeom>
            <a:avLst/>
            <a:gdLst/>
            <a:ahLst/>
            <a:cxnLst/>
            <a:rect l="l" t="t" r="r" b="b"/>
            <a:pathLst>
              <a:path w="2540" h="69850">
                <a:moveTo>
                  <a:pt x="2147" y="0"/>
                </a:moveTo>
                <a:lnTo>
                  <a:pt x="2147" y="69439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5" name="object 19315"/>
          <p:cNvSpPr/>
          <p:nvPr/>
        </p:nvSpPr>
        <p:spPr>
          <a:xfrm>
            <a:off x="17046606" y="3434877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67292"/>
                </a:moveTo>
                <a:lnTo>
                  <a:pt x="0" y="0"/>
                </a:lnTo>
                <a:lnTo>
                  <a:pt x="0" y="65144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6" name="object 19316"/>
          <p:cNvSpPr/>
          <p:nvPr/>
        </p:nvSpPr>
        <p:spPr>
          <a:xfrm>
            <a:off x="17044458" y="3434877"/>
            <a:ext cx="2540" cy="65405"/>
          </a:xfrm>
          <a:custGeom>
            <a:avLst/>
            <a:gdLst/>
            <a:ahLst/>
            <a:cxnLst/>
            <a:rect l="l" t="t" r="r" b="b"/>
            <a:pathLst>
              <a:path w="2540" h="65404">
                <a:moveTo>
                  <a:pt x="2147" y="0"/>
                </a:moveTo>
                <a:lnTo>
                  <a:pt x="2147" y="65144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7" name="object 19317"/>
          <p:cNvSpPr/>
          <p:nvPr/>
        </p:nvSpPr>
        <p:spPr>
          <a:xfrm>
            <a:off x="17044458" y="3437025"/>
            <a:ext cx="2540" cy="63500"/>
          </a:xfrm>
          <a:custGeom>
            <a:avLst/>
            <a:gdLst/>
            <a:ahLst/>
            <a:cxnLst/>
            <a:rect l="l" t="t" r="r" b="b"/>
            <a:pathLst>
              <a:path w="2540" h="63500">
                <a:moveTo>
                  <a:pt x="2147" y="62996"/>
                </a:moveTo>
                <a:lnTo>
                  <a:pt x="0" y="0"/>
                </a:lnTo>
                <a:lnTo>
                  <a:pt x="0" y="60849"/>
                </a:lnTo>
                <a:lnTo>
                  <a:pt x="2147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8" name="object 19318"/>
          <p:cNvSpPr/>
          <p:nvPr/>
        </p:nvSpPr>
        <p:spPr>
          <a:xfrm>
            <a:off x="17042669" y="3437025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0"/>
                </a:moveTo>
                <a:lnTo>
                  <a:pt x="1789" y="60849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9" name="object 19319"/>
          <p:cNvSpPr/>
          <p:nvPr/>
        </p:nvSpPr>
        <p:spPr>
          <a:xfrm>
            <a:off x="17042669" y="3439531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58343"/>
                </a:moveTo>
                <a:lnTo>
                  <a:pt x="0" y="0"/>
                </a:lnTo>
                <a:lnTo>
                  <a:pt x="0" y="55838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0" name="object 19320"/>
          <p:cNvSpPr/>
          <p:nvPr/>
        </p:nvSpPr>
        <p:spPr>
          <a:xfrm>
            <a:off x="17041237" y="3439531"/>
            <a:ext cx="1905" cy="55880"/>
          </a:xfrm>
          <a:custGeom>
            <a:avLst/>
            <a:gdLst/>
            <a:ahLst/>
            <a:cxnLst/>
            <a:rect l="l" t="t" r="r" b="b"/>
            <a:pathLst>
              <a:path w="1905" h="55879">
                <a:moveTo>
                  <a:pt x="1431" y="0"/>
                </a:moveTo>
                <a:lnTo>
                  <a:pt x="1431" y="55838"/>
                </a:lnTo>
                <a:lnTo>
                  <a:pt x="0" y="2505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1" name="object 19321"/>
          <p:cNvSpPr/>
          <p:nvPr/>
        </p:nvSpPr>
        <p:spPr>
          <a:xfrm>
            <a:off x="17041237" y="3442036"/>
            <a:ext cx="1905" cy="53340"/>
          </a:xfrm>
          <a:custGeom>
            <a:avLst/>
            <a:gdLst/>
            <a:ahLst/>
            <a:cxnLst/>
            <a:rect l="l" t="t" r="r" b="b"/>
            <a:pathLst>
              <a:path w="1905" h="53339">
                <a:moveTo>
                  <a:pt x="1431" y="53332"/>
                </a:moveTo>
                <a:lnTo>
                  <a:pt x="0" y="0"/>
                </a:lnTo>
                <a:lnTo>
                  <a:pt x="0" y="50826"/>
                </a:lnTo>
                <a:lnTo>
                  <a:pt x="1431" y="5333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2" name="object 19322"/>
          <p:cNvSpPr/>
          <p:nvPr/>
        </p:nvSpPr>
        <p:spPr>
          <a:xfrm>
            <a:off x="17039448" y="3442036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789" y="0"/>
                </a:moveTo>
                <a:lnTo>
                  <a:pt x="1789" y="50826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3" name="object 19323"/>
          <p:cNvSpPr/>
          <p:nvPr/>
        </p:nvSpPr>
        <p:spPr>
          <a:xfrm>
            <a:off x="17039448" y="3444542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789" y="48321"/>
                </a:moveTo>
                <a:lnTo>
                  <a:pt x="0" y="0"/>
                </a:lnTo>
                <a:lnTo>
                  <a:pt x="0" y="45815"/>
                </a:lnTo>
                <a:lnTo>
                  <a:pt x="1789" y="4832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4" name="object 19324"/>
          <p:cNvSpPr/>
          <p:nvPr/>
        </p:nvSpPr>
        <p:spPr>
          <a:xfrm>
            <a:off x="17038373" y="3444542"/>
            <a:ext cx="1270" cy="46355"/>
          </a:xfrm>
          <a:custGeom>
            <a:avLst/>
            <a:gdLst/>
            <a:ahLst/>
            <a:cxnLst/>
            <a:rect l="l" t="t" r="r" b="b"/>
            <a:pathLst>
              <a:path w="1269" h="46354">
                <a:moveTo>
                  <a:pt x="1073" y="0"/>
                </a:moveTo>
                <a:lnTo>
                  <a:pt x="1073" y="45815"/>
                </a:lnTo>
                <a:lnTo>
                  <a:pt x="0" y="250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5" name="object 19325"/>
          <p:cNvSpPr/>
          <p:nvPr/>
        </p:nvSpPr>
        <p:spPr>
          <a:xfrm>
            <a:off x="17038373" y="3447047"/>
            <a:ext cx="1270" cy="43815"/>
          </a:xfrm>
          <a:custGeom>
            <a:avLst/>
            <a:gdLst/>
            <a:ahLst/>
            <a:cxnLst/>
            <a:rect l="l" t="t" r="r" b="b"/>
            <a:pathLst>
              <a:path w="1269" h="43814">
                <a:moveTo>
                  <a:pt x="1073" y="43310"/>
                </a:moveTo>
                <a:lnTo>
                  <a:pt x="0" y="0"/>
                </a:lnTo>
                <a:lnTo>
                  <a:pt x="0" y="40804"/>
                </a:lnTo>
                <a:lnTo>
                  <a:pt x="1073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6" name="object 19326"/>
          <p:cNvSpPr/>
          <p:nvPr/>
        </p:nvSpPr>
        <p:spPr>
          <a:xfrm>
            <a:off x="17036943" y="3447047"/>
            <a:ext cx="1905" cy="41275"/>
          </a:xfrm>
          <a:custGeom>
            <a:avLst/>
            <a:gdLst/>
            <a:ahLst/>
            <a:cxnLst/>
            <a:rect l="l" t="t" r="r" b="b"/>
            <a:pathLst>
              <a:path w="1905" h="41275">
                <a:moveTo>
                  <a:pt x="1431" y="0"/>
                </a:moveTo>
                <a:lnTo>
                  <a:pt x="1431" y="40804"/>
                </a:lnTo>
                <a:lnTo>
                  <a:pt x="0" y="286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7" name="object 19327"/>
          <p:cNvSpPr/>
          <p:nvPr/>
        </p:nvSpPr>
        <p:spPr>
          <a:xfrm>
            <a:off x="17036943" y="3449911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37941"/>
                </a:moveTo>
                <a:lnTo>
                  <a:pt x="0" y="0"/>
                </a:lnTo>
                <a:lnTo>
                  <a:pt x="0" y="35077"/>
                </a:lnTo>
                <a:lnTo>
                  <a:pt x="1431" y="3794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8" name="object 19328"/>
          <p:cNvSpPr/>
          <p:nvPr/>
        </p:nvSpPr>
        <p:spPr>
          <a:xfrm>
            <a:off x="17035868" y="3449911"/>
            <a:ext cx="1270" cy="35560"/>
          </a:xfrm>
          <a:custGeom>
            <a:avLst/>
            <a:gdLst/>
            <a:ahLst/>
            <a:cxnLst/>
            <a:rect l="l" t="t" r="r" b="b"/>
            <a:pathLst>
              <a:path w="1269" h="35560">
                <a:moveTo>
                  <a:pt x="1073" y="0"/>
                </a:moveTo>
                <a:lnTo>
                  <a:pt x="1073" y="35077"/>
                </a:lnTo>
                <a:lnTo>
                  <a:pt x="0" y="286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9" name="object 19329"/>
          <p:cNvSpPr/>
          <p:nvPr/>
        </p:nvSpPr>
        <p:spPr>
          <a:xfrm>
            <a:off x="17035868" y="3452774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1073" y="32214"/>
                </a:moveTo>
                <a:lnTo>
                  <a:pt x="0" y="0"/>
                </a:lnTo>
                <a:lnTo>
                  <a:pt x="0" y="29350"/>
                </a:lnTo>
                <a:lnTo>
                  <a:pt x="1073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0" name="object 19330"/>
          <p:cNvSpPr/>
          <p:nvPr/>
        </p:nvSpPr>
        <p:spPr>
          <a:xfrm>
            <a:off x="17033721" y="3419844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5211" y="47605"/>
                </a:moveTo>
                <a:lnTo>
                  <a:pt x="95211" y="44742"/>
                </a:lnTo>
                <a:lnTo>
                  <a:pt x="94853" y="41520"/>
                </a:lnTo>
                <a:lnTo>
                  <a:pt x="94495" y="38657"/>
                </a:lnTo>
                <a:lnTo>
                  <a:pt x="93779" y="35793"/>
                </a:lnTo>
                <a:lnTo>
                  <a:pt x="92705" y="32930"/>
                </a:lnTo>
                <a:lnTo>
                  <a:pt x="91989" y="30066"/>
                </a:lnTo>
                <a:lnTo>
                  <a:pt x="90557" y="27203"/>
                </a:lnTo>
                <a:lnTo>
                  <a:pt x="89126" y="24697"/>
                </a:lnTo>
                <a:lnTo>
                  <a:pt x="87694" y="22192"/>
                </a:lnTo>
                <a:lnTo>
                  <a:pt x="85904" y="19686"/>
                </a:lnTo>
                <a:lnTo>
                  <a:pt x="84115" y="17180"/>
                </a:lnTo>
                <a:lnTo>
                  <a:pt x="82325" y="15033"/>
                </a:lnTo>
                <a:lnTo>
                  <a:pt x="80177" y="12885"/>
                </a:lnTo>
                <a:lnTo>
                  <a:pt x="78030" y="11096"/>
                </a:lnTo>
                <a:lnTo>
                  <a:pt x="75524" y="8948"/>
                </a:lnTo>
                <a:lnTo>
                  <a:pt x="73019" y="7516"/>
                </a:lnTo>
                <a:lnTo>
                  <a:pt x="70513" y="5726"/>
                </a:lnTo>
                <a:lnTo>
                  <a:pt x="68007" y="4653"/>
                </a:lnTo>
                <a:lnTo>
                  <a:pt x="65144" y="3221"/>
                </a:lnTo>
                <a:lnTo>
                  <a:pt x="62280" y="2505"/>
                </a:lnTo>
                <a:lnTo>
                  <a:pt x="59417" y="1431"/>
                </a:lnTo>
                <a:lnTo>
                  <a:pt x="56553" y="715"/>
                </a:lnTo>
                <a:lnTo>
                  <a:pt x="53690" y="357"/>
                </a:lnTo>
                <a:lnTo>
                  <a:pt x="50469" y="0"/>
                </a:lnTo>
                <a:lnTo>
                  <a:pt x="47605" y="0"/>
                </a:lnTo>
                <a:lnTo>
                  <a:pt x="44742" y="0"/>
                </a:lnTo>
                <a:lnTo>
                  <a:pt x="41520" y="357"/>
                </a:lnTo>
                <a:lnTo>
                  <a:pt x="38657" y="715"/>
                </a:lnTo>
                <a:lnTo>
                  <a:pt x="35793" y="1431"/>
                </a:lnTo>
                <a:lnTo>
                  <a:pt x="32930" y="2505"/>
                </a:lnTo>
                <a:lnTo>
                  <a:pt x="30066" y="3221"/>
                </a:lnTo>
                <a:lnTo>
                  <a:pt x="27203" y="4653"/>
                </a:lnTo>
                <a:lnTo>
                  <a:pt x="24697" y="5726"/>
                </a:lnTo>
                <a:lnTo>
                  <a:pt x="22192" y="7516"/>
                </a:lnTo>
                <a:lnTo>
                  <a:pt x="19686" y="8948"/>
                </a:lnTo>
                <a:lnTo>
                  <a:pt x="17180" y="11096"/>
                </a:lnTo>
                <a:lnTo>
                  <a:pt x="15033" y="12885"/>
                </a:lnTo>
                <a:lnTo>
                  <a:pt x="12885" y="15033"/>
                </a:lnTo>
                <a:lnTo>
                  <a:pt x="10738" y="17180"/>
                </a:lnTo>
                <a:lnTo>
                  <a:pt x="8948" y="19686"/>
                </a:lnTo>
                <a:lnTo>
                  <a:pt x="7516" y="22192"/>
                </a:lnTo>
                <a:lnTo>
                  <a:pt x="5726" y="24697"/>
                </a:lnTo>
                <a:lnTo>
                  <a:pt x="4653" y="27203"/>
                </a:lnTo>
                <a:lnTo>
                  <a:pt x="3221" y="30066"/>
                </a:lnTo>
                <a:lnTo>
                  <a:pt x="2147" y="32930"/>
                </a:lnTo>
                <a:lnTo>
                  <a:pt x="1431" y="35793"/>
                </a:lnTo>
                <a:lnTo>
                  <a:pt x="715" y="38657"/>
                </a:lnTo>
                <a:lnTo>
                  <a:pt x="357" y="41520"/>
                </a:lnTo>
                <a:lnTo>
                  <a:pt x="0" y="44742"/>
                </a:lnTo>
                <a:lnTo>
                  <a:pt x="0" y="47605"/>
                </a:lnTo>
                <a:lnTo>
                  <a:pt x="0" y="50469"/>
                </a:lnTo>
                <a:lnTo>
                  <a:pt x="357" y="53690"/>
                </a:lnTo>
                <a:lnTo>
                  <a:pt x="715" y="56553"/>
                </a:lnTo>
                <a:lnTo>
                  <a:pt x="1431" y="59417"/>
                </a:lnTo>
                <a:lnTo>
                  <a:pt x="2147" y="62280"/>
                </a:lnTo>
                <a:lnTo>
                  <a:pt x="3221" y="65144"/>
                </a:lnTo>
                <a:lnTo>
                  <a:pt x="4653" y="68007"/>
                </a:lnTo>
                <a:lnTo>
                  <a:pt x="5726" y="70513"/>
                </a:lnTo>
                <a:lnTo>
                  <a:pt x="7516" y="73019"/>
                </a:lnTo>
                <a:lnTo>
                  <a:pt x="8948" y="75524"/>
                </a:lnTo>
                <a:lnTo>
                  <a:pt x="10738" y="78030"/>
                </a:lnTo>
                <a:lnTo>
                  <a:pt x="12885" y="80177"/>
                </a:lnTo>
                <a:lnTo>
                  <a:pt x="15033" y="82325"/>
                </a:lnTo>
                <a:lnTo>
                  <a:pt x="17180" y="84115"/>
                </a:lnTo>
                <a:lnTo>
                  <a:pt x="19686" y="86262"/>
                </a:lnTo>
                <a:lnTo>
                  <a:pt x="22192" y="87694"/>
                </a:lnTo>
                <a:lnTo>
                  <a:pt x="24697" y="89484"/>
                </a:lnTo>
                <a:lnTo>
                  <a:pt x="27203" y="90557"/>
                </a:lnTo>
                <a:lnTo>
                  <a:pt x="30066" y="91989"/>
                </a:lnTo>
                <a:lnTo>
                  <a:pt x="32930" y="92705"/>
                </a:lnTo>
                <a:lnTo>
                  <a:pt x="35793" y="93779"/>
                </a:lnTo>
                <a:lnTo>
                  <a:pt x="38657" y="94495"/>
                </a:lnTo>
                <a:lnTo>
                  <a:pt x="41520" y="94853"/>
                </a:lnTo>
                <a:lnTo>
                  <a:pt x="44742" y="95211"/>
                </a:lnTo>
                <a:lnTo>
                  <a:pt x="47605" y="95211"/>
                </a:lnTo>
                <a:lnTo>
                  <a:pt x="50469" y="95211"/>
                </a:lnTo>
                <a:lnTo>
                  <a:pt x="53690" y="94853"/>
                </a:lnTo>
                <a:lnTo>
                  <a:pt x="56553" y="94495"/>
                </a:lnTo>
                <a:lnTo>
                  <a:pt x="59417" y="93779"/>
                </a:lnTo>
                <a:lnTo>
                  <a:pt x="62280" y="92705"/>
                </a:lnTo>
                <a:lnTo>
                  <a:pt x="65144" y="91989"/>
                </a:lnTo>
                <a:lnTo>
                  <a:pt x="68007" y="90557"/>
                </a:lnTo>
                <a:lnTo>
                  <a:pt x="70513" y="89484"/>
                </a:lnTo>
                <a:lnTo>
                  <a:pt x="73019" y="87694"/>
                </a:lnTo>
                <a:lnTo>
                  <a:pt x="75524" y="86262"/>
                </a:lnTo>
                <a:lnTo>
                  <a:pt x="78030" y="84115"/>
                </a:lnTo>
                <a:lnTo>
                  <a:pt x="80177" y="82325"/>
                </a:lnTo>
                <a:lnTo>
                  <a:pt x="82325" y="80177"/>
                </a:lnTo>
                <a:lnTo>
                  <a:pt x="84115" y="78030"/>
                </a:lnTo>
                <a:lnTo>
                  <a:pt x="85904" y="75524"/>
                </a:lnTo>
                <a:lnTo>
                  <a:pt x="87694" y="73019"/>
                </a:lnTo>
                <a:lnTo>
                  <a:pt x="89126" y="70513"/>
                </a:lnTo>
                <a:lnTo>
                  <a:pt x="90557" y="68007"/>
                </a:lnTo>
                <a:lnTo>
                  <a:pt x="91989" y="65144"/>
                </a:lnTo>
                <a:lnTo>
                  <a:pt x="92705" y="62280"/>
                </a:lnTo>
                <a:lnTo>
                  <a:pt x="93779" y="59417"/>
                </a:lnTo>
                <a:lnTo>
                  <a:pt x="94495" y="56553"/>
                </a:lnTo>
                <a:lnTo>
                  <a:pt x="94853" y="53690"/>
                </a:lnTo>
                <a:lnTo>
                  <a:pt x="95211" y="4760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1" name="object 19331"/>
          <p:cNvSpPr txBox="1"/>
          <p:nvPr/>
        </p:nvSpPr>
        <p:spPr>
          <a:xfrm>
            <a:off x="17038918" y="3425068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3e</a:t>
            </a:r>
            <a:endParaRPr sz="500">
              <a:latin typeface="Arial"/>
              <a:cs typeface="Arial"/>
            </a:endParaRPr>
          </a:p>
        </p:txBody>
      </p:sp>
      <p:sp>
        <p:nvSpPr>
          <p:cNvPr id="19332" name="object 19332"/>
          <p:cNvSpPr txBox="1"/>
          <p:nvPr/>
        </p:nvSpPr>
        <p:spPr>
          <a:xfrm>
            <a:off x="17036769" y="3805554"/>
            <a:ext cx="8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0" dirty="0">
                <a:latin typeface="Arial"/>
                <a:cs typeface="Arial"/>
              </a:rPr>
              <a:t>4a</a:t>
            </a:r>
            <a:endParaRPr sz="500">
              <a:latin typeface="Arial"/>
              <a:cs typeface="Arial"/>
            </a:endParaRPr>
          </a:p>
        </p:txBody>
      </p:sp>
      <p:sp>
        <p:nvSpPr>
          <p:cNvPr id="19333" name="object 19333"/>
          <p:cNvSpPr txBox="1"/>
          <p:nvPr/>
        </p:nvSpPr>
        <p:spPr>
          <a:xfrm>
            <a:off x="17036769" y="3995977"/>
            <a:ext cx="8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0" dirty="0">
                <a:latin typeface="Arial"/>
                <a:cs typeface="Arial"/>
              </a:rPr>
              <a:t>4b</a:t>
            </a:r>
            <a:endParaRPr sz="500">
              <a:latin typeface="Arial"/>
              <a:cs typeface="Arial"/>
            </a:endParaRPr>
          </a:p>
        </p:txBody>
      </p:sp>
      <p:sp>
        <p:nvSpPr>
          <p:cNvPr id="19334" name="object 19334"/>
          <p:cNvSpPr/>
          <p:nvPr/>
        </p:nvSpPr>
        <p:spPr>
          <a:xfrm>
            <a:off x="17033721" y="3609909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7426"/>
                </a:moveTo>
                <a:lnTo>
                  <a:pt x="91126" y="28966"/>
                </a:lnTo>
                <a:lnTo>
                  <a:pt x="80962" y="13890"/>
                </a:lnTo>
                <a:lnTo>
                  <a:pt x="65887" y="3727"/>
                </a:lnTo>
                <a:lnTo>
                  <a:pt x="47426" y="0"/>
                </a:lnTo>
                <a:lnTo>
                  <a:pt x="28966" y="3727"/>
                </a:lnTo>
                <a:lnTo>
                  <a:pt x="13890" y="13890"/>
                </a:lnTo>
                <a:lnTo>
                  <a:pt x="3727" y="28966"/>
                </a:lnTo>
                <a:lnTo>
                  <a:pt x="0" y="47426"/>
                </a:lnTo>
                <a:lnTo>
                  <a:pt x="3727" y="65887"/>
                </a:lnTo>
                <a:lnTo>
                  <a:pt x="13890" y="80962"/>
                </a:lnTo>
                <a:lnTo>
                  <a:pt x="28966" y="91126"/>
                </a:lnTo>
                <a:lnTo>
                  <a:pt x="47426" y="94853"/>
                </a:lnTo>
                <a:lnTo>
                  <a:pt x="65887" y="91126"/>
                </a:lnTo>
                <a:lnTo>
                  <a:pt x="80962" y="80962"/>
                </a:lnTo>
                <a:lnTo>
                  <a:pt x="91126" y="65887"/>
                </a:lnTo>
                <a:lnTo>
                  <a:pt x="94853" y="4742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5" name="object 19335"/>
          <p:cNvSpPr/>
          <p:nvPr/>
        </p:nvSpPr>
        <p:spPr>
          <a:xfrm>
            <a:off x="17033721" y="3610266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4853" y="41520"/>
                </a:moveTo>
                <a:lnTo>
                  <a:pt x="94853" y="53332"/>
                </a:lnTo>
                <a:lnTo>
                  <a:pt x="95211" y="47247"/>
                </a:lnTo>
                <a:lnTo>
                  <a:pt x="94853" y="41520"/>
                </a:lnTo>
                <a:close/>
              </a:path>
              <a:path w="95250" h="95250">
                <a:moveTo>
                  <a:pt x="94853" y="41520"/>
                </a:moveTo>
                <a:lnTo>
                  <a:pt x="95211" y="44384"/>
                </a:lnTo>
                <a:lnTo>
                  <a:pt x="95211" y="47247"/>
                </a:lnTo>
                <a:lnTo>
                  <a:pt x="94853" y="41520"/>
                </a:lnTo>
                <a:close/>
              </a:path>
              <a:path w="95250" h="95250">
                <a:moveTo>
                  <a:pt x="94495" y="38657"/>
                </a:moveTo>
                <a:lnTo>
                  <a:pt x="94495" y="56196"/>
                </a:lnTo>
                <a:lnTo>
                  <a:pt x="94853" y="53332"/>
                </a:lnTo>
                <a:lnTo>
                  <a:pt x="94495" y="38657"/>
                </a:lnTo>
                <a:close/>
              </a:path>
              <a:path w="95250" h="95250">
                <a:moveTo>
                  <a:pt x="94495" y="38657"/>
                </a:moveTo>
                <a:lnTo>
                  <a:pt x="94853" y="41520"/>
                </a:lnTo>
                <a:lnTo>
                  <a:pt x="94853" y="53332"/>
                </a:lnTo>
                <a:lnTo>
                  <a:pt x="94495" y="38657"/>
                </a:lnTo>
                <a:close/>
              </a:path>
              <a:path w="95250" h="95250">
                <a:moveTo>
                  <a:pt x="93779" y="35435"/>
                </a:moveTo>
                <a:lnTo>
                  <a:pt x="93779" y="59417"/>
                </a:lnTo>
                <a:lnTo>
                  <a:pt x="94495" y="56196"/>
                </a:lnTo>
                <a:lnTo>
                  <a:pt x="93779" y="35435"/>
                </a:lnTo>
                <a:close/>
              </a:path>
              <a:path w="95250" h="95250">
                <a:moveTo>
                  <a:pt x="93779" y="35435"/>
                </a:moveTo>
                <a:lnTo>
                  <a:pt x="94495" y="38657"/>
                </a:lnTo>
                <a:lnTo>
                  <a:pt x="94495" y="56196"/>
                </a:lnTo>
                <a:lnTo>
                  <a:pt x="93779" y="35435"/>
                </a:lnTo>
                <a:close/>
              </a:path>
              <a:path w="95250" h="95250">
                <a:moveTo>
                  <a:pt x="92705" y="32572"/>
                </a:moveTo>
                <a:lnTo>
                  <a:pt x="92705" y="62280"/>
                </a:lnTo>
                <a:lnTo>
                  <a:pt x="93779" y="59417"/>
                </a:lnTo>
                <a:lnTo>
                  <a:pt x="92705" y="32572"/>
                </a:lnTo>
                <a:close/>
              </a:path>
              <a:path w="95250" h="95250">
                <a:moveTo>
                  <a:pt x="92705" y="32572"/>
                </a:moveTo>
                <a:lnTo>
                  <a:pt x="93779" y="35435"/>
                </a:lnTo>
                <a:lnTo>
                  <a:pt x="93779" y="59417"/>
                </a:lnTo>
                <a:lnTo>
                  <a:pt x="92705" y="32572"/>
                </a:lnTo>
                <a:close/>
              </a:path>
              <a:path w="95250" h="95250">
                <a:moveTo>
                  <a:pt x="91989" y="30066"/>
                </a:moveTo>
                <a:lnTo>
                  <a:pt x="91989" y="64786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1989" y="30066"/>
                </a:moveTo>
                <a:lnTo>
                  <a:pt x="92705" y="32572"/>
                </a:lnTo>
                <a:lnTo>
                  <a:pt x="92705" y="62280"/>
                </a:lnTo>
                <a:lnTo>
                  <a:pt x="91989" y="30066"/>
                </a:lnTo>
                <a:close/>
              </a:path>
              <a:path w="95250" h="95250">
                <a:moveTo>
                  <a:pt x="90557" y="27203"/>
                </a:moveTo>
                <a:lnTo>
                  <a:pt x="90557" y="67649"/>
                </a:lnTo>
                <a:lnTo>
                  <a:pt x="91989" y="64786"/>
                </a:lnTo>
                <a:lnTo>
                  <a:pt x="90557" y="27203"/>
                </a:lnTo>
                <a:close/>
              </a:path>
              <a:path w="95250" h="95250">
                <a:moveTo>
                  <a:pt x="90557" y="27203"/>
                </a:moveTo>
                <a:lnTo>
                  <a:pt x="91989" y="30066"/>
                </a:lnTo>
                <a:lnTo>
                  <a:pt x="91989" y="64786"/>
                </a:lnTo>
                <a:lnTo>
                  <a:pt x="90557" y="27203"/>
                </a:lnTo>
                <a:close/>
              </a:path>
              <a:path w="95250" h="95250">
                <a:moveTo>
                  <a:pt x="89126" y="24339"/>
                </a:moveTo>
                <a:lnTo>
                  <a:pt x="89126" y="70513"/>
                </a:lnTo>
                <a:lnTo>
                  <a:pt x="90557" y="67649"/>
                </a:lnTo>
                <a:lnTo>
                  <a:pt x="89126" y="24339"/>
                </a:lnTo>
                <a:close/>
              </a:path>
              <a:path w="95250" h="95250">
                <a:moveTo>
                  <a:pt x="89126" y="24339"/>
                </a:moveTo>
                <a:lnTo>
                  <a:pt x="90557" y="27203"/>
                </a:lnTo>
                <a:lnTo>
                  <a:pt x="90557" y="67649"/>
                </a:lnTo>
                <a:lnTo>
                  <a:pt x="89126" y="24339"/>
                </a:lnTo>
                <a:close/>
              </a:path>
              <a:path w="95250" h="95250">
                <a:moveTo>
                  <a:pt x="87694" y="21834"/>
                </a:moveTo>
                <a:lnTo>
                  <a:pt x="87694" y="73019"/>
                </a:lnTo>
                <a:lnTo>
                  <a:pt x="89126" y="70513"/>
                </a:lnTo>
                <a:lnTo>
                  <a:pt x="87694" y="21834"/>
                </a:lnTo>
                <a:close/>
              </a:path>
              <a:path w="95250" h="95250">
                <a:moveTo>
                  <a:pt x="87694" y="21834"/>
                </a:moveTo>
                <a:lnTo>
                  <a:pt x="89126" y="24339"/>
                </a:lnTo>
                <a:lnTo>
                  <a:pt x="89126" y="70513"/>
                </a:lnTo>
                <a:lnTo>
                  <a:pt x="87694" y="21834"/>
                </a:lnTo>
                <a:close/>
              </a:path>
              <a:path w="95250" h="95250">
                <a:moveTo>
                  <a:pt x="85904" y="19328"/>
                </a:moveTo>
                <a:lnTo>
                  <a:pt x="85904" y="75524"/>
                </a:lnTo>
                <a:lnTo>
                  <a:pt x="87694" y="73019"/>
                </a:lnTo>
                <a:lnTo>
                  <a:pt x="85904" y="19328"/>
                </a:lnTo>
                <a:close/>
              </a:path>
              <a:path w="95250" h="95250">
                <a:moveTo>
                  <a:pt x="85904" y="19328"/>
                </a:moveTo>
                <a:lnTo>
                  <a:pt x="87694" y="21834"/>
                </a:lnTo>
                <a:lnTo>
                  <a:pt x="87694" y="73019"/>
                </a:lnTo>
                <a:lnTo>
                  <a:pt x="85904" y="19328"/>
                </a:lnTo>
                <a:close/>
              </a:path>
              <a:path w="95250" h="95250">
                <a:moveTo>
                  <a:pt x="84115" y="17180"/>
                </a:moveTo>
                <a:lnTo>
                  <a:pt x="84115" y="77672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4115" y="17180"/>
                </a:moveTo>
                <a:lnTo>
                  <a:pt x="85904" y="19328"/>
                </a:lnTo>
                <a:lnTo>
                  <a:pt x="85904" y="75524"/>
                </a:lnTo>
                <a:lnTo>
                  <a:pt x="84115" y="17180"/>
                </a:lnTo>
                <a:close/>
              </a:path>
              <a:path w="95250" h="95250">
                <a:moveTo>
                  <a:pt x="82325" y="14675"/>
                </a:moveTo>
                <a:lnTo>
                  <a:pt x="82325" y="80177"/>
                </a:lnTo>
                <a:lnTo>
                  <a:pt x="84115" y="77672"/>
                </a:lnTo>
                <a:lnTo>
                  <a:pt x="82325" y="14675"/>
                </a:lnTo>
                <a:close/>
              </a:path>
              <a:path w="95250" h="95250">
                <a:moveTo>
                  <a:pt x="82325" y="14675"/>
                </a:moveTo>
                <a:lnTo>
                  <a:pt x="84115" y="17180"/>
                </a:lnTo>
                <a:lnTo>
                  <a:pt x="84115" y="77672"/>
                </a:lnTo>
                <a:lnTo>
                  <a:pt x="82325" y="14675"/>
                </a:lnTo>
                <a:close/>
              </a:path>
              <a:path w="95250" h="95250">
                <a:moveTo>
                  <a:pt x="80177" y="12885"/>
                </a:moveTo>
                <a:lnTo>
                  <a:pt x="80177" y="81967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80177" y="12885"/>
                </a:moveTo>
                <a:lnTo>
                  <a:pt x="82325" y="14675"/>
                </a:lnTo>
                <a:lnTo>
                  <a:pt x="82325" y="80177"/>
                </a:lnTo>
                <a:lnTo>
                  <a:pt x="80177" y="12885"/>
                </a:lnTo>
                <a:close/>
              </a:path>
              <a:path w="95250" h="95250">
                <a:moveTo>
                  <a:pt x="78030" y="10738"/>
                </a:moveTo>
                <a:lnTo>
                  <a:pt x="78030" y="84115"/>
                </a:lnTo>
                <a:lnTo>
                  <a:pt x="80177" y="81967"/>
                </a:lnTo>
                <a:lnTo>
                  <a:pt x="78030" y="10738"/>
                </a:lnTo>
                <a:close/>
              </a:path>
              <a:path w="95250" h="95250">
                <a:moveTo>
                  <a:pt x="78030" y="10738"/>
                </a:moveTo>
                <a:lnTo>
                  <a:pt x="80177" y="12885"/>
                </a:lnTo>
                <a:lnTo>
                  <a:pt x="80177" y="81967"/>
                </a:lnTo>
                <a:lnTo>
                  <a:pt x="78030" y="10738"/>
                </a:lnTo>
                <a:close/>
              </a:path>
              <a:path w="95250" h="95250">
                <a:moveTo>
                  <a:pt x="75524" y="8948"/>
                </a:moveTo>
                <a:lnTo>
                  <a:pt x="75524" y="85904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5524" y="8948"/>
                </a:moveTo>
                <a:lnTo>
                  <a:pt x="78030" y="10738"/>
                </a:lnTo>
                <a:lnTo>
                  <a:pt x="78030" y="84115"/>
                </a:lnTo>
                <a:lnTo>
                  <a:pt x="75524" y="8948"/>
                </a:lnTo>
                <a:close/>
              </a:path>
              <a:path w="95250" h="95250">
                <a:moveTo>
                  <a:pt x="73019" y="7158"/>
                </a:moveTo>
                <a:lnTo>
                  <a:pt x="73019" y="87694"/>
                </a:lnTo>
                <a:lnTo>
                  <a:pt x="75524" y="85904"/>
                </a:lnTo>
                <a:lnTo>
                  <a:pt x="73019" y="7158"/>
                </a:lnTo>
                <a:close/>
              </a:path>
              <a:path w="95250" h="95250">
                <a:moveTo>
                  <a:pt x="73019" y="7158"/>
                </a:moveTo>
                <a:lnTo>
                  <a:pt x="75524" y="8948"/>
                </a:lnTo>
                <a:lnTo>
                  <a:pt x="75524" y="85904"/>
                </a:lnTo>
                <a:lnTo>
                  <a:pt x="73019" y="7158"/>
                </a:lnTo>
                <a:close/>
              </a:path>
              <a:path w="95250" h="95250">
                <a:moveTo>
                  <a:pt x="70513" y="5726"/>
                </a:moveTo>
                <a:lnTo>
                  <a:pt x="70513" y="89126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70513" y="5726"/>
                </a:moveTo>
                <a:lnTo>
                  <a:pt x="73019" y="7158"/>
                </a:lnTo>
                <a:lnTo>
                  <a:pt x="73019" y="87694"/>
                </a:lnTo>
                <a:lnTo>
                  <a:pt x="70513" y="5726"/>
                </a:lnTo>
                <a:close/>
              </a:path>
              <a:path w="95250" h="95250">
                <a:moveTo>
                  <a:pt x="68007" y="4295"/>
                </a:moveTo>
                <a:lnTo>
                  <a:pt x="68007" y="90557"/>
                </a:lnTo>
                <a:lnTo>
                  <a:pt x="70513" y="89126"/>
                </a:lnTo>
                <a:lnTo>
                  <a:pt x="68007" y="4295"/>
                </a:lnTo>
                <a:close/>
              </a:path>
              <a:path w="95250" h="95250">
                <a:moveTo>
                  <a:pt x="68007" y="4295"/>
                </a:moveTo>
                <a:lnTo>
                  <a:pt x="70513" y="5726"/>
                </a:lnTo>
                <a:lnTo>
                  <a:pt x="70513" y="89126"/>
                </a:lnTo>
                <a:lnTo>
                  <a:pt x="68007" y="4295"/>
                </a:lnTo>
                <a:close/>
              </a:path>
              <a:path w="95250" h="95250">
                <a:moveTo>
                  <a:pt x="65144" y="3221"/>
                </a:moveTo>
                <a:lnTo>
                  <a:pt x="65144" y="91631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5144" y="3221"/>
                </a:moveTo>
                <a:lnTo>
                  <a:pt x="68007" y="4295"/>
                </a:lnTo>
                <a:lnTo>
                  <a:pt x="68007" y="90557"/>
                </a:lnTo>
                <a:lnTo>
                  <a:pt x="65144" y="3221"/>
                </a:lnTo>
                <a:close/>
              </a:path>
              <a:path w="95250" h="95250">
                <a:moveTo>
                  <a:pt x="62280" y="2147"/>
                </a:moveTo>
                <a:lnTo>
                  <a:pt x="62280" y="92705"/>
                </a:lnTo>
                <a:lnTo>
                  <a:pt x="65144" y="91631"/>
                </a:lnTo>
                <a:lnTo>
                  <a:pt x="62280" y="2147"/>
                </a:lnTo>
                <a:close/>
              </a:path>
              <a:path w="95250" h="95250">
                <a:moveTo>
                  <a:pt x="62280" y="2147"/>
                </a:moveTo>
                <a:lnTo>
                  <a:pt x="65144" y="3221"/>
                </a:lnTo>
                <a:lnTo>
                  <a:pt x="65144" y="91631"/>
                </a:lnTo>
                <a:lnTo>
                  <a:pt x="62280" y="2147"/>
                </a:lnTo>
                <a:close/>
              </a:path>
              <a:path w="95250" h="95250">
                <a:moveTo>
                  <a:pt x="59417" y="1431"/>
                </a:moveTo>
                <a:lnTo>
                  <a:pt x="59417" y="93421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9417" y="1431"/>
                </a:moveTo>
                <a:lnTo>
                  <a:pt x="62280" y="2147"/>
                </a:lnTo>
                <a:lnTo>
                  <a:pt x="62280" y="92705"/>
                </a:lnTo>
                <a:lnTo>
                  <a:pt x="59417" y="1431"/>
                </a:lnTo>
                <a:close/>
              </a:path>
              <a:path w="95250" h="95250">
                <a:moveTo>
                  <a:pt x="56553" y="715"/>
                </a:moveTo>
                <a:lnTo>
                  <a:pt x="56553" y="94137"/>
                </a:lnTo>
                <a:lnTo>
                  <a:pt x="59417" y="93421"/>
                </a:lnTo>
                <a:lnTo>
                  <a:pt x="56553" y="715"/>
                </a:lnTo>
                <a:close/>
              </a:path>
              <a:path w="95250" h="95250">
                <a:moveTo>
                  <a:pt x="56553" y="715"/>
                </a:moveTo>
                <a:lnTo>
                  <a:pt x="59417" y="1431"/>
                </a:lnTo>
                <a:lnTo>
                  <a:pt x="59417" y="93421"/>
                </a:lnTo>
                <a:lnTo>
                  <a:pt x="56553" y="715"/>
                </a:lnTo>
                <a:close/>
              </a:path>
              <a:path w="95250" h="95250">
                <a:moveTo>
                  <a:pt x="53690" y="357"/>
                </a:moveTo>
                <a:lnTo>
                  <a:pt x="53690" y="94495"/>
                </a:lnTo>
                <a:lnTo>
                  <a:pt x="56553" y="94137"/>
                </a:lnTo>
                <a:lnTo>
                  <a:pt x="53690" y="357"/>
                </a:lnTo>
                <a:close/>
              </a:path>
              <a:path w="95250" h="95250">
                <a:moveTo>
                  <a:pt x="53690" y="357"/>
                </a:moveTo>
                <a:lnTo>
                  <a:pt x="56553" y="715"/>
                </a:lnTo>
                <a:lnTo>
                  <a:pt x="56553" y="94137"/>
                </a:lnTo>
                <a:lnTo>
                  <a:pt x="53690" y="357"/>
                </a:lnTo>
                <a:close/>
              </a:path>
              <a:path w="95250" h="95250">
                <a:moveTo>
                  <a:pt x="50469" y="0"/>
                </a:moveTo>
                <a:lnTo>
                  <a:pt x="50469" y="94853"/>
                </a:lnTo>
                <a:lnTo>
                  <a:pt x="53690" y="94495"/>
                </a:lnTo>
                <a:lnTo>
                  <a:pt x="50469" y="0"/>
                </a:lnTo>
                <a:close/>
              </a:path>
              <a:path w="95250" h="95250">
                <a:moveTo>
                  <a:pt x="50469" y="0"/>
                </a:moveTo>
                <a:lnTo>
                  <a:pt x="53690" y="357"/>
                </a:lnTo>
                <a:lnTo>
                  <a:pt x="53690" y="94495"/>
                </a:lnTo>
                <a:lnTo>
                  <a:pt x="50469" y="0"/>
                </a:lnTo>
                <a:close/>
              </a:path>
              <a:path w="95250" h="95250">
                <a:moveTo>
                  <a:pt x="47605" y="0"/>
                </a:moveTo>
                <a:lnTo>
                  <a:pt x="47605" y="94853"/>
                </a:lnTo>
                <a:lnTo>
                  <a:pt x="50469" y="94853"/>
                </a:lnTo>
                <a:lnTo>
                  <a:pt x="47605" y="0"/>
                </a:lnTo>
                <a:close/>
              </a:path>
              <a:path w="95250" h="95250">
                <a:moveTo>
                  <a:pt x="47605" y="0"/>
                </a:moveTo>
                <a:lnTo>
                  <a:pt x="50469" y="0"/>
                </a:lnTo>
                <a:lnTo>
                  <a:pt x="50469" y="94853"/>
                </a:lnTo>
                <a:lnTo>
                  <a:pt x="47605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4742" y="94853"/>
                </a:lnTo>
                <a:lnTo>
                  <a:pt x="47605" y="94853"/>
                </a:lnTo>
                <a:lnTo>
                  <a:pt x="44742" y="0"/>
                </a:lnTo>
                <a:close/>
              </a:path>
              <a:path w="95250" h="95250">
                <a:moveTo>
                  <a:pt x="44742" y="0"/>
                </a:moveTo>
                <a:lnTo>
                  <a:pt x="47605" y="0"/>
                </a:lnTo>
                <a:lnTo>
                  <a:pt x="47605" y="94853"/>
                </a:lnTo>
                <a:lnTo>
                  <a:pt x="44742" y="0"/>
                </a:lnTo>
                <a:close/>
              </a:path>
              <a:path w="95250" h="95250">
                <a:moveTo>
                  <a:pt x="41520" y="357"/>
                </a:moveTo>
                <a:lnTo>
                  <a:pt x="41520" y="94495"/>
                </a:lnTo>
                <a:lnTo>
                  <a:pt x="44742" y="94853"/>
                </a:lnTo>
                <a:lnTo>
                  <a:pt x="41520" y="357"/>
                </a:lnTo>
                <a:close/>
              </a:path>
              <a:path w="95250" h="95250">
                <a:moveTo>
                  <a:pt x="41520" y="357"/>
                </a:moveTo>
                <a:lnTo>
                  <a:pt x="44742" y="0"/>
                </a:lnTo>
                <a:lnTo>
                  <a:pt x="44742" y="94853"/>
                </a:lnTo>
                <a:lnTo>
                  <a:pt x="41520" y="357"/>
                </a:lnTo>
                <a:close/>
              </a:path>
              <a:path w="95250" h="95250">
                <a:moveTo>
                  <a:pt x="38657" y="715"/>
                </a:moveTo>
                <a:lnTo>
                  <a:pt x="38657" y="94137"/>
                </a:lnTo>
                <a:lnTo>
                  <a:pt x="41520" y="94495"/>
                </a:lnTo>
                <a:lnTo>
                  <a:pt x="38657" y="715"/>
                </a:lnTo>
                <a:close/>
              </a:path>
              <a:path w="95250" h="95250">
                <a:moveTo>
                  <a:pt x="38657" y="715"/>
                </a:moveTo>
                <a:lnTo>
                  <a:pt x="41520" y="357"/>
                </a:lnTo>
                <a:lnTo>
                  <a:pt x="41520" y="94495"/>
                </a:lnTo>
                <a:lnTo>
                  <a:pt x="38657" y="715"/>
                </a:lnTo>
                <a:close/>
              </a:path>
              <a:path w="95250" h="95250">
                <a:moveTo>
                  <a:pt x="35793" y="1431"/>
                </a:moveTo>
                <a:lnTo>
                  <a:pt x="35793" y="93421"/>
                </a:lnTo>
                <a:lnTo>
                  <a:pt x="38657" y="94137"/>
                </a:lnTo>
                <a:lnTo>
                  <a:pt x="35793" y="1431"/>
                </a:lnTo>
                <a:close/>
              </a:path>
              <a:path w="95250" h="95250">
                <a:moveTo>
                  <a:pt x="35793" y="1431"/>
                </a:moveTo>
                <a:lnTo>
                  <a:pt x="38657" y="715"/>
                </a:lnTo>
                <a:lnTo>
                  <a:pt x="38657" y="94137"/>
                </a:lnTo>
                <a:lnTo>
                  <a:pt x="35793" y="1431"/>
                </a:lnTo>
                <a:close/>
              </a:path>
              <a:path w="95250" h="95250">
                <a:moveTo>
                  <a:pt x="32930" y="2147"/>
                </a:moveTo>
                <a:lnTo>
                  <a:pt x="32930" y="92705"/>
                </a:lnTo>
                <a:lnTo>
                  <a:pt x="35793" y="93421"/>
                </a:lnTo>
                <a:lnTo>
                  <a:pt x="32930" y="2147"/>
                </a:lnTo>
                <a:close/>
              </a:path>
              <a:path w="95250" h="95250">
                <a:moveTo>
                  <a:pt x="32930" y="2147"/>
                </a:moveTo>
                <a:lnTo>
                  <a:pt x="35793" y="1431"/>
                </a:lnTo>
                <a:lnTo>
                  <a:pt x="35793" y="93421"/>
                </a:lnTo>
                <a:lnTo>
                  <a:pt x="32930" y="2147"/>
                </a:lnTo>
                <a:close/>
              </a:path>
              <a:path w="95250" h="95250">
                <a:moveTo>
                  <a:pt x="30066" y="3221"/>
                </a:moveTo>
                <a:lnTo>
                  <a:pt x="30066" y="91631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30066" y="3221"/>
                </a:moveTo>
                <a:lnTo>
                  <a:pt x="32930" y="2147"/>
                </a:lnTo>
                <a:lnTo>
                  <a:pt x="32930" y="92705"/>
                </a:lnTo>
                <a:lnTo>
                  <a:pt x="30066" y="3221"/>
                </a:lnTo>
                <a:close/>
              </a:path>
              <a:path w="95250" h="95250">
                <a:moveTo>
                  <a:pt x="27203" y="4295"/>
                </a:moveTo>
                <a:lnTo>
                  <a:pt x="27203" y="90557"/>
                </a:lnTo>
                <a:lnTo>
                  <a:pt x="30066" y="91631"/>
                </a:lnTo>
                <a:lnTo>
                  <a:pt x="27203" y="4295"/>
                </a:lnTo>
                <a:close/>
              </a:path>
              <a:path w="95250" h="95250">
                <a:moveTo>
                  <a:pt x="27203" y="4295"/>
                </a:moveTo>
                <a:lnTo>
                  <a:pt x="30066" y="3221"/>
                </a:lnTo>
                <a:lnTo>
                  <a:pt x="30066" y="91631"/>
                </a:lnTo>
                <a:lnTo>
                  <a:pt x="27203" y="4295"/>
                </a:lnTo>
                <a:close/>
              </a:path>
              <a:path w="95250" h="95250">
                <a:moveTo>
                  <a:pt x="24697" y="5726"/>
                </a:moveTo>
                <a:lnTo>
                  <a:pt x="24697" y="89126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4697" y="5726"/>
                </a:moveTo>
                <a:lnTo>
                  <a:pt x="27203" y="4295"/>
                </a:lnTo>
                <a:lnTo>
                  <a:pt x="27203" y="90557"/>
                </a:lnTo>
                <a:lnTo>
                  <a:pt x="24697" y="5726"/>
                </a:lnTo>
                <a:close/>
              </a:path>
              <a:path w="95250" h="95250">
                <a:moveTo>
                  <a:pt x="22192" y="7158"/>
                </a:moveTo>
                <a:lnTo>
                  <a:pt x="22192" y="87694"/>
                </a:lnTo>
                <a:lnTo>
                  <a:pt x="24697" y="89126"/>
                </a:lnTo>
                <a:lnTo>
                  <a:pt x="22192" y="7158"/>
                </a:lnTo>
                <a:close/>
              </a:path>
              <a:path w="95250" h="95250">
                <a:moveTo>
                  <a:pt x="22192" y="7158"/>
                </a:moveTo>
                <a:lnTo>
                  <a:pt x="24697" y="5726"/>
                </a:lnTo>
                <a:lnTo>
                  <a:pt x="24697" y="89126"/>
                </a:lnTo>
                <a:lnTo>
                  <a:pt x="22192" y="7158"/>
                </a:lnTo>
                <a:close/>
              </a:path>
              <a:path w="95250" h="95250">
                <a:moveTo>
                  <a:pt x="19686" y="8948"/>
                </a:moveTo>
                <a:lnTo>
                  <a:pt x="19686" y="85904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9686" y="8948"/>
                </a:moveTo>
                <a:lnTo>
                  <a:pt x="22192" y="7158"/>
                </a:lnTo>
                <a:lnTo>
                  <a:pt x="22192" y="87694"/>
                </a:lnTo>
                <a:lnTo>
                  <a:pt x="19686" y="8948"/>
                </a:lnTo>
                <a:close/>
              </a:path>
              <a:path w="95250" h="95250">
                <a:moveTo>
                  <a:pt x="17180" y="10738"/>
                </a:moveTo>
                <a:lnTo>
                  <a:pt x="17180" y="84115"/>
                </a:lnTo>
                <a:lnTo>
                  <a:pt x="19686" y="85904"/>
                </a:lnTo>
                <a:lnTo>
                  <a:pt x="17180" y="10738"/>
                </a:lnTo>
                <a:close/>
              </a:path>
              <a:path w="95250" h="95250">
                <a:moveTo>
                  <a:pt x="17180" y="10738"/>
                </a:moveTo>
                <a:lnTo>
                  <a:pt x="19686" y="8948"/>
                </a:lnTo>
                <a:lnTo>
                  <a:pt x="19686" y="85904"/>
                </a:lnTo>
                <a:lnTo>
                  <a:pt x="17180" y="10738"/>
                </a:lnTo>
                <a:close/>
              </a:path>
              <a:path w="95250" h="95250">
                <a:moveTo>
                  <a:pt x="15033" y="12885"/>
                </a:moveTo>
                <a:lnTo>
                  <a:pt x="15033" y="81967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5033" y="12885"/>
                </a:moveTo>
                <a:lnTo>
                  <a:pt x="17180" y="10738"/>
                </a:lnTo>
                <a:lnTo>
                  <a:pt x="17180" y="84115"/>
                </a:lnTo>
                <a:lnTo>
                  <a:pt x="15033" y="12885"/>
                </a:lnTo>
                <a:close/>
              </a:path>
              <a:path w="95250" h="95250">
                <a:moveTo>
                  <a:pt x="12885" y="14675"/>
                </a:moveTo>
                <a:lnTo>
                  <a:pt x="12885" y="80177"/>
                </a:lnTo>
                <a:lnTo>
                  <a:pt x="15033" y="81967"/>
                </a:lnTo>
                <a:lnTo>
                  <a:pt x="12885" y="14675"/>
                </a:lnTo>
                <a:close/>
              </a:path>
              <a:path w="95250" h="95250">
                <a:moveTo>
                  <a:pt x="12885" y="14675"/>
                </a:moveTo>
                <a:lnTo>
                  <a:pt x="15033" y="12885"/>
                </a:lnTo>
                <a:lnTo>
                  <a:pt x="15033" y="81967"/>
                </a:lnTo>
                <a:lnTo>
                  <a:pt x="12885" y="14675"/>
                </a:lnTo>
                <a:close/>
              </a:path>
              <a:path w="95250" h="95250">
                <a:moveTo>
                  <a:pt x="10738" y="17180"/>
                </a:moveTo>
                <a:lnTo>
                  <a:pt x="10738" y="77672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10738" y="17180"/>
                </a:moveTo>
                <a:lnTo>
                  <a:pt x="12885" y="14675"/>
                </a:lnTo>
                <a:lnTo>
                  <a:pt x="12885" y="80177"/>
                </a:lnTo>
                <a:lnTo>
                  <a:pt x="10738" y="17180"/>
                </a:lnTo>
                <a:close/>
              </a:path>
              <a:path w="95250" h="95250">
                <a:moveTo>
                  <a:pt x="8948" y="19328"/>
                </a:moveTo>
                <a:lnTo>
                  <a:pt x="8948" y="75524"/>
                </a:lnTo>
                <a:lnTo>
                  <a:pt x="10738" y="77672"/>
                </a:lnTo>
                <a:lnTo>
                  <a:pt x="8948" y="19328"/>
                </a:lnTo>
                <a:close/>
              </a:path>
              <a:path w="95250" h="95250">
                <a:moveTo>
                  <a:pt x="8948" y="19328"/>
                </a:moveTo>
                <a:lnTo>
                  <a:pt x="10738" y="17180"/>
                </a:lnTo>
                <a:lnTo>
                  <a:pt x="10738" y="77672"/>
                </a:lnTo>
                <a:lnTo>
                  <a:pt x="8948" y="19328"/>
                </a:lnTo>
                <a:close/>
              </a:path>
              <a:path w="95250" h="95250">
                <a:moveTo>
                  <a:pt x="7516" y="21834"/>
                </a:moveTo>
                <a:lnTo>
                  <a:pt x="7516" y="73019"/>
                </a:lnTo>
                <a:lnTo>
                  <a:pt x="8948" y="75524"/>
                </a:lnTo>
                <a:lnTo>
                  <a:pt x="7516" y="21834"/>
                </a:lnTo>
                <a:close/>
              </a:path>
              <a:path w="95250" h="95250">
                <a:moveTo>
                  <a:pt x="7516" y="21834"/>
                </a:moveTo>
                <a:lnTo>
                  <a:pt x="8948" y="19328"/>
                </a:lnTo>
                <a:lnTo>
                  <a:pt x="8948" y="75524"/>
                </a:lnTo>
                <a:lnTo>
                  <a:pt x="7516" y="21834"/>
                </a:lnTo>
                <a:close/>
              </a:path>
              <a:path w="95250" h="95250">
                <a:moveTo>
                  <a:pt x="5726" y="24339"/>
                </a:moveTo>
                <a:lnTo>
                  <a:pt x="5726" y="70513"/>
                </a:lnTo>
                <a:lnTo>
                  <a:pt x="7516" y="73019"/>
                </a:lnTo>
                <a:lnTo>
                  <a:pt x="5726" y="24339"/>
                </a:lnTo>
                <a:close/>
              </a:path>
              <a:path w="95250" h="95250">
                <a:moveTo>
                  <a:pt x="5726" y="24339"/>
                </a:moveTo>
                <a:lnTo>
                  <a:pt x="7516" y="21834"/>
                </a:lnTo>
                <a:lnTo>
                  <a:pt x="7516" y="73019"/>
                </a:lnTo>
                <a:lnTo>
                  <a:pt x="5726" y="24339"/>
                </a:lnTo>
                <a:close/>
              </a:path>
              <a:path w="95250" h="95250">
                <a:moveTo>
                  <a:pt x="4653" y="27203"/>
                </a:moveTo>
                <a:lnTo>
                  <a:pt x="4653" y="67649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4653" y="27203"/>
                </a:moveTo>
                <a:lnTo>
                  <a:pt x="5726" y="24339"/>
                </a:lnTo>
                <a:lnTo>
                  <a:pt x="5726" y="70513"/>
                </a:lnTo>
                <a:lnTo>
                  <a:pt x="4653" y="27203"/>
                </a:lnTo>
                <a:close/>
              </a:path>
              <a:path w="95250" h="95250">
                <a:moveTo>
                  <a:pt x="3221" y="30066"/>
                </a:moveTo>
                <a:lnTo>
                  <a:pt x="3221" y="64786"/>
                </a:lnTo>
                <a:lnTo>
                  <a:pt x="4653" y="67649"/>
                </a:lnTo>
                <a:lnTo>
                  <a:pt x="3221" y="30066"/>
                </a:lnTo>
                <a:close/>
              </a:path>
              <a:path w="95250" h="95250">
                <a:moveTo>
                  <a:pt x="3221" y="30066"/>
                </a:moveTo>
                <a:lnTo>
                  <a:pt x="4653" y="27203"/>
                </a:lnTo>
                <a:lnTo>
                  <a:pt x="4653" y="67649"/>
                </a:lnTo>
                <a:lnTo>
                  <a:pt x="3221" y="30066"/>
                </a:lnTo>
                <a:close/>
              </a:path>
              <a:path w="95250" h="95250">
                <a:moveTo>
                  <a:pt x="2147" y="32572"/>
                </a:moveTo>
                <a:lnTo>
                  <a:pt x="2147" y="62280"/>
                </a:lnTo>
                <a:lnTo>
                  <a:pt x="3221" y="64786"/>
                </a:lnTo>
                <a:lnTo>
                  <a:pt x="2147" y="32572"/>
                </a:lnTo>
                <a:close/>
              </a:path>
              <a:path w="95250" h="95250">
                <a:moveTo>
                  <a:pt x="2147" y="32572"/>
                </a:moveTo>
                <a:lnTo>
                  <a:pt x="3221" y="30066"/>
                </a:lnTo>
                <a:lnTo>
                  <a:pt x="3221" y="64786"/>
                </a:lnTo>
                <a:lnTo>
                  <a:pt x="2147" y="32572"/>
                </a:lnTo>
                <a:close/>
              </a:path>
              <a:path w="95250" h="95250">
                <a:moveTo>
                  <a:pt x="1431" y="35435"/>
                </a:moveTo>
                <a:lnTo>
                  <a:pt x="1431" y="59417"/>
                </a:lnTo>
                <a:lnTo>
                  <a:pt x="2147" y="62280"/>
                </a:lnTo>
                <a:lnTo>
                  <a:pt x="1431" y="35435"/>
                </a:lnTo>
                <a:close/>
              </a:path>
              <a:path w="95250" h="95250">
                <a:moveTo>
                  <a:pt x="1431" y="35435"/>
                </a:moveTo>
                <a:lnTo>
                  <a:pt x="2147" y="32572"/>
                </a:lnTo>
                <a:lnTo>
                  <a:pt x="2147" y="62280"/>
                </a:lnTo>
                <a:lnTo>
                  <a:pt x="1431" y="35435"/>
                </a:lnTo>
                <a:close/>
              </a:path>
              <a:path w="95250" h="95250">
                <a:moveTo>
                  <a:pt x="715" y="38657"/>
                </a:moveTo>
                <a:lnTo>
                  <a:pt x="715" y="56196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715" y="38657"/>
                </a:moveTo>
                <a:lnTo>
                  <a:pt x="1431" y="35435"/>
                </a:lnTo>
                <a:lnTo>
                  <a:pt x="1431" y="59417"/>
                </a:lnTo>
                <a:lnTo>
                  <a:pt x="715" y="38657"/>
                </a:lnTo>
                <a:close/>
              </a:path>
              <a:path w="95250" h="95250">
                <a:moveTo>
                  <a:pt x="357" y="41520"/>
                </a:moveTo>
                <a:lnTo>
                  <a:pt x="357" y="53332"/>
                </a:lnTo>
                <a:lnTo>
                  <a:pt x="715" y="56196"/>
                </a:lnTo>
                <a:lnTo>
                  <a:pt x="357" y="41520"/>
                </a:lnTo>
                <a:close/>
              </a:path>
              <a:path w="95250" h="95250">
                <a:moveTo>
                  <a:pt x="357" y="41520"/>
                </a:moveTo>
                <a:lnTo>
                  <a:pt x="715" y="38657"/>
                </a:lnTo>
                <a:lnTo>
                  <a:pt x="715" y="56196"/>
                </a:lnTo>
                <a:lnTo>
                  <a:pt x="357" y="41520"/>
                </a:lnTo>
                <a:close/>
              </a:path>
              <a:path w="95250" h="95250">
                <a:moveTo>
                  <a:pt x="0" y="44384"/>
                </a:moveTo>
                <a:lnTo>
                  <a:pt x="0" y="50469"/>
                </a:lnTo>
                <a:lnTo>
                  <a:pt x="357" y="53332"/>
                </a:lnTo>
                <a:lnTo>
                  <a:pt x="0" y="44384"/>
                </a:lnTo>
                <a:close/>
              </a:path>
              <a:path w="95250" h="95250">
                <a:moveTo>
                  <a:pt x="0" y="44384"/>
                </a:moveTo>
                <a:lnTo>
                  <a:pt x="357" y="41520"/>
                </a:lnTo>
                <a:lnTo>
                  <a:pt x="357" y="53332"/>
                </a:lnTo>
                <a:lnTo>
                  <a:pt x="0" y="443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6" name="object 19336"/>
          <p:cNvSpPr/>
          <p:nvPr/>
        </p:nvSpPr>
        <p:spPr>
          <a:xfrm>
            <a:off x="17125711" y="3640333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715" y="2505"/>
                </a:moveTo>
                <a:lnTo>
                  <a:pt x="715" y="32214"/>
                </a:lnTo>
                <a:lnTo>
                  <a:pt x="0" y="0"/>
                </a:lnTo>
                <a:lnTo>
                  <a:pt x="715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7" name="object 19337"/>
          <p:cNvSpPr/>
          <p:nvPr/>
        </p:nvSpPr>
        <p:spPr>
          <a:xfrm>
            <a:off x="17125711" y="3640333"/>
            <a:ext cx="1270" cy="34925"/>
          </a:xfrm>
          <a:custGeom>
            <a:avLst/>
            <a:gdLst/>
            <a:ahLst/>
            <a:cxnLst/>
            <a:rect l="l" t="t" r="r" b="b"/>
            <a:pathLst>
              <a:path w="1269" h="34925">
                <a:moveTo>
                  <a:pt x="715" y="32214"/>
                </a:moveTo>
                <a:lnTo>
                  <a:pt x="0" y="0"/>
                </a:lnTo>
                <a:lnTo>
                  <a:pt x="0" y="34719"/>
                </a:lnTo>
                <a:lnTo>
                  <a:pt x="715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8" name="object 19338"/>
          <p:cNvSpPr/>
          <p:nvPr/>
        </p:nvSpPr>
        <p:spPr>
          <a:xfrm>
            <a:off x="17124278" y="3637470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2863"/>
                </a:moveTo>
                <a:lnTo>
                  <a:pt x="1431" y="37583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9" name="object 19339"/>
          <p:cNvSpPr/>
          <p:nvPr/>
        </p:nvSpPr>
        <p:spPr>
          <a:xfrm>
            <a:off x="17124278" y="3637470"/>
            <a:ext cx="1905" cy="40640"/>
          </a:xfrm>
          <a:custGeom>
            <a:avLst/>
            <a:gdLst/>
            <a:ahLst/>
            <a:cxnLst/>
            <a:rect l="l" t="t" r="r" b="b"/>
            <a:pathLst>
              <a:path w="1905" h="40639">
                <a:moveTo>
                  <a:pt x="1431" y="37583"/>
                </a:moveTo>
                <a:lnTo>
                  <a:pt x="0" y="0"/>
                </a:lnTo>
                <a:lnTo>
                  <a:pt x="0" y="40446"/>
                </a:lnTo>
                <a:lnTo>
                  <a:pt x="1431" y="3758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0" name="object 19340"/>
          <p:cNvSpPr/>
          <p:nvPr/>
        </p:nvSpPr>
        <p:spPr>
          <a:xfrm>
            <a:off x="17122846" y="3634606"/>
            <a:ext cx="1905" cy="43815"/>
          </a:xfrm>
          <a:custGeom>
            <a:avLst/>
            <a:gdLst/>
            <a:ahLst/>
            <a:cxnLst/>
            <a:rect l="l" t="t" r="r" b="b"/>
            <a:pathLst>
              <a:path w="1905" h="43814">
                <a:moveTo>
                  <a:pt x="1431" y="2863"/>
                </a:moveTo>
                <a:lnTo>
                  <a:pt x="1431" y="43310"/>
                </a:lnTo>
                <a:lnTo>
                  <a:pt x="0" y="0"/>
                </a:lnTo>
                <a:lnTo>
                  <a:pt x="1431" y="28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1" name="object 19341"/>
          <p:cNvSpPr/>
          <p:nvPr/>
        </p:nvSpPr>
        <p:spPr>
          <a:xfrm>
            <a:off x="17122846" y="3634606"/>
            <a:ext cx="1905" cy="46355"/>
          </a:xfrm>
          <a:custGeom>
            <a:avLst/>
            <a:gdLst/>
            <a:ahLst/>
            <a:cxnLst/>
            <a:rect l="l" t="t" r="r" b="b"/>
            <a:pathLst>
              <a:path w="1905" h="46354">
                <a:moveTo>
                  <a:pt x="1431" y="43310"/>
                </a:moveTo>
                <a:lnTo>
                  <a:pt x="0" y="0"/>
                </a:lnTo>
                <a:lnTo>
                  <a:pt x="0" y="46173"/>
                </a:lnTo>
                <a:lnTo>
                  <a:pt x="1431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2" name="object 19342"/>
          <p:cNvSpPr/>
          <p:nvPr/>
        </p:nvSpPr>
        <p:spPr>
          <a:xfrm>
            <a:off x="17121415" y="3632101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431" y="2505"/>
                </a:moveTo>
                <a:lnTo>
                  <a:pt x="1431" y="48679"/>
                </a:lnTo>
                <a:lnTo>
                  <a:pt x="0" y="0"/>
                </a:lnTo>
                <a:lnTo>
                  <a:pt x="1431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3" name="object 19343"/>
          <p:cNvSpPr/>
          <p:nvPr/>
        </p:nvSpPr>
        <p:spPr>
          <a:xfrm>
            <a:off x="17121415" y="3632101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431" y="48679"/>
                </a:moveTo>
                <a:lnTo>
                  <a:pt x="0" y="0"/>
                </a:lnTo>
                <a:lnTo>
                  <a:pt x="0" y="51184"/>
                </a:lnTo>
                <a:lnTo>
                  <a:pt x="1431" y="486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4" name="object 19344"/>
          <p:cNvSpPr/>
          <p:nvPr/>
        </p:nvSpPr>
        <p:spPr>
          <a:xfrm>
            <a:off x="17119626" y="3629595"/>
            <a:ext cx="1905" cy="53975"/>
          </a:xfrm>
          <a:custGeom>
            <a:avLst/>
            <a:gdLst/>
            <a:ahLst/>
            <a:cxnLst/>
            <a:rect l="l" t="t" r="r" b="b"/>
            <a:pathLst>
              <a:path w="1905" h="53975">
                <a:moveTo>
                  <a:pt x="1789" y="2505"/>
                </a:moveTo>
                <a:lnTo>
                  <a:pt x="1789" y="53690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5" name="object 19345"/>
          <p:cNvSpPr/>
          <p:nvPr/>
        </p:nvSpPr>
        <p:spPr>
          <a:xfrm>
            <a:off x="17119626" y="3629595"/>
            <a:ext cx="1905" cy="56515"/>
          </a:xfrm>
          <a:custGeom>
            <a:avLst/>
            <a:gdLst/>
            <a:ahLst/>
            <a:cxnLst/>
            <a:rect l="l" t="t" r="r" b="b"/>
            <a:pathLst>
              <a:path w="1905" h="56514">
                <a:moveTo>
                  <a:pt x="1789" y="53690"/>
                </a:moveTo>
                <a:lnTo>
                  <a:pt x="0" y="0"/>
                </a:lnTo>
                <a:lnTo>
                  <a:pt x="0" y="56196"/>
                </a:lnTo>
                <a:lnTo>
                  <a:pt x="1789" y="5369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6" name="object 19346"/>
          <p:cNvSpPr/>
          <p:nvPr/>
        </p:nvSpPr>
        <p:spPr>
          <a:xfrm>
            <a:off x="17117835" y="3627447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2147"/>
                </a:moveTo>
                <a:lnTo>
                  <a:pt x="1789" y="58343"/>
                </a:lnTo>
                <a:lnTo>
                  <a:pt x="0" y="0"/>
                </a:lnTo>
                <a:lnTo>
                  <a:pt x="1789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7" name="object 19347"/>
          <p:cNvSpPr/>
          <p:nvPr/>
        </p:nvSpPr>
        <p:spPr>
          <a:xfrm>
            <a:off x="17117835" y="3627447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58343"/>
                </a:moveTo>
                <a:lnTo>
                  <a:pt x="0" y="0"/>
                </a:lnTo>
                <a:lnTo>
                  <a:pt x="0" y="60491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8" name="object 19348"/>
          <p:cNvSpPr/>
          <p:nvPr/>
        </p:nvSpPr>
        <p:spPr>
          <a:xfrm>
            <a:off x="17116046" y="3624942"/>
            <a:ext cx="1905" cy="63500"/>
          </a:xfrm>
          <a:custGeom>
            <a:avLst/>
            <a:gdLst/>
            <a:ahLst/>
            <a:cxnLst/>
            <a:rect l="l" t="t" r="r" b="b"/>
            <a:pathLst>
              <a:path w="1905" h="63500">
                <a:moveTo>
                  <a:pt x="1789" y="2505"/>
                </a:moveTo>
                <a:lnTo>
                  <a:pt x="1789" y="62996"/>
                </a:lnTo>
                <a:lnTo>
                  <a:pt x="0" y="0"/>
                </a:lnTo>
                <a:lnTo>
                  <a:pt x="1789" y="25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9" name="object 19349"/>
          <p:cNvSpPr/>
          <p:nvPr/>
        </p:nvSpPr>
        <p:spPr>
          <a:xfrm>
            <a:off x="17116046" y="3624942"/>
            <a:ext cx="1905" cy="66040"/>
          </a:xfrm>
          <a:custGeom>
            <a:avLst/>
            <a:gdLst/>
            <a:ahLst/>
            <a:cxnLst/>
            <a:rect l="l" t="t" r="r" b="b"/>
            <a:pathLst>
              <a:path w="1905" h="66039">
                <a:moveTo>
                  <a:pt x="1789" y="62996"/>
                </a:moveTo>
                <a:lnTo>
                  <a:pt x="0" y="0"/>
                </a:lnTo>
                <a:lnTo>
                  <a:pt x="0" y="65502"/>
                </a:lnTo>
                <a:lnTo>
                  <a:pt x="1789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0" name="object 19350"/>
          <p:cNvSpPr/>
          <p:nvPr/>
        </p:nvSpPr>
        <p:spPr>
          <a:xfrm>
            <a:off x="17113898" y="3623152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1789"/>
                </a:moveTo>
                <a:lnTo>
                  <a:pt x="2147" y="67292"/>
                </a:lnTo>
                <a:lnTo>
                  <a:pt x="0" y="0"/>
                </a:lnTo>
                <a:lnTo>
                  <a:pt x="2147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1" name="object 19351"/>
          <p:cNvSpPr/>
          <p:nvPr/>
        </p:nvSpPr>
        <p:spPr>
          <a:xfrm>
            <a:off x="17113898" y="3623152"/>
            <a:ext cx="2540" cy="69215"/>
          </a:xfrm>
          <a:custGeom>
            <a:avLst/>
            <a:gdLst/>
            <a:ahLst/>
            <a:cxnLst/>
            <a:rect l="l" t="t" r="r" b="b"/>
            <a:pathLst>
              <a:path w="2540" h="69214">
                <a:moveTo>
                  <a:pt x="2147" y="67292"/>
                </a:moveTo>
                <a:lnTo>
                  <a:pt x="0" y="0"/>
                </a:lnTo>
                <a:lnTo>
                  <a:pt x="0" y="69081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2" name="object 19352"/>
          <p:cNvSpPr/>
          <p:nvPr/>
        </p:nvSpPr>
        <p:spPr>
          <a:xfrm>
            <a:off x="17111750" y="3621004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2147"/>
                </a:moveTo>
                <a:lnTo>
                  <a:pt x="2147" y="71229"/>
                </a:lnTo>
                <a:lnTo>
                  <a:pt x="0" y="0"/>
                </a:lnTo>
                <a:lnTo>
                  <a:pt x="2147" y="214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3" name="object 19353"/>
          <p:cNvSpPr/>
          <p:nvPr/>
        </p:nvSpPr>
        <p:spPr>
          <a:xfrm>
            <a:off x="17111750" y="3621004"/>
            <a:ext cx="2540" cy="73660"/>
          </a:xfrm>
          <a:custGeom>
            <a:avLst/>
            <a:gdLst/>
            <a:ahLst/>
            <a:cxnLst/>
            <a:rect l="l" t="t" r="r" b="b"/>
            <a:pathLst>
              <a:path w="2540" h="73660">
                <a:moveTo>
                  <a:pt x="2147" y="71229"/>
                </a:moveTo>
                <a:lnTo>
                  <a:pt x="0" y="0"/>
                </a:lnTo>
                <a:lnTo>
                  <a:pt x="0" y="73376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4" name="object 19354"/>
          <p:cNvSpPr/>
          <p:nvPr/>
        </p:nvSpPr>
        <p:spPr>
          <a:xfrm>
            <a:off x="17109245" y="3619215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1789"/>
                </a:moveTo>
                <a:lnTo>
                  <a:pt x="2505" y="75166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5" name="object 19355"/>
          <p:cNvSpPr/>
          <p:nvPr/>
        </p:nvSpPr>
        <p:spPr>
          <a:xfrm>
            <a:off x="17109245" y="3619215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75166"/>
                </a:moveTo>
                <a:lnTo>
                  <a:pt x="0" y="0"/>
                </a:lnTo>
                <a:lnTo>
                  <a:pt x="0" y="76956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6" name="object 19356"/>
          <p:cNvSpPr/>
          <p:nvPr/>
        </p:nvSpPr>
        <p:spPr>
          <a:xfrm>
            <a:off x="17106740" y="3617425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1789"/>
                </a:moveTo>
                <a:lnTo>
                  <a:pt x="2505" y="78746"/>
                </a:lnTo>
                <a:lnTo>
                  <a:pt x="0" y="0"/>
                </a:lnTo>
                <a:lnTo>
                  <a:pt x="2505" y="17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7" name="object 19357"/>
          <p:cNvSpPr/>
          <p:nvPr/>
        </p:nvSpPr>
        <p:spPr>
          <a:xfrm>
            <a:off x="17106740" y="3617425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78746"/>
                </a:moveTo>
                <a:lnTo>
                  <a:pt x="0" y="0"/>
                </a:lnTo>
                <a:lnTo>
                  <a:pt x="0" y="80535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8" name="object 19358"/>
          <p:cNvSpPr/>
          <p:nvPr/>
        </p:nvSpPr>
        <p:spPr>
          <a:xfrm>
            <a:off x="17104235" y="3615994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1431"/>
                </a:moveTo>
                <a:lnTo>
                  <a:pt x="2505" y="81967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9" name="object 19359"/>
          <p:cNvSpPr/>
          <p:nvPr/>
        </p:nvSpPr>
        <p:spPr>
          <a:xfrm>
            <a:off x="17104235" y="3615994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81967"/>
                </a:moveTo>
                <a:lnTo>
                  <a:pt x="0" y="0"/>
                </a:lnTo>
                <a:lnTo>
                  <a:pt x="0" y="83399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0" name="object 19360"/>
          <p:cNvSpPr/>
          <p:nvPr/>
        </p:nvSpPr>
        <p:spPr>
          <a:xfrm>
            <a:off x="17101728" y="3614562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1431"/>
                </a:moveTo>
                <a:lnTo>
                  <a:pt x="2505" y="84830"/>
                </a:lnTo>
                <a:lnTo>
                  <a:pt x="0" y="0"/>
                </a:lnTo>
                <a:lnTo>
                  <a:pt x="2505" y="143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1" name="object 19361"/>
          <p:cNvSpPr/>
          <p:nvPr/>
        </p:nvSpPr>
        <p:spPr>
          <a:xfrm>
            <a:off x="17101728" y="3614562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84830"/>
                </a:moveTo>
                <a:lnTo>
                  <a:pt x="0" y="0"/>
                </a:lnTo>
                <a:lnTo>
                  <a:pt x="0" y="86262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2" name="object 19362"/>
          <p:cNvSpPr/>
          <p:nvPr/>
        </p:nvSpPr>
        <p:spPr>
          <a:xfrm>
            <a:off x="17098864" y="3613488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1073"/>
                </a:moveTo>
                <a:lnTo>
                  <a:pt x="2863" y="87336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3" name="object 19363"/>
          <p:cNvSpPr/>
          <p:nvPr/>
        </p:nvSpPr>
        <p:spPr>
          <a:xfrm>
            <a:off x="17098864" y="3613488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87336"/>
                </a:moveTo>
                <a:lnTo>
                  <a:pt x="0" y="0"/>
                </a:lnTo>
                <a:lnTo>
                  <a:pt x="0" y="88410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4" name="object 19364"/>
          <p:cNvSpPr/>
          <p:nvPr/>
        </p:nvSpPr>
        <p:spPr>
          <a:xfrm>
            <a:off x="17096001" y="3612414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1073"/>
                </a:moveTo>
                <a:lnTo>
                  <a:pt x="2863" y="89484"/>
                </a:lnTo>
                <a:lnTo>
                  <a:pt x="0" y="0"/>
                </a:lnTo>
                <a:lnTo>
                  <a:pt x="2863" y="10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5" name="object 19365"/>
          <p:cNvSpPr/>
          <p:nvPr/>
        </p:nvSpPr>
        <p:spPr>
          <a:xfrm>
            <a:off x="17096001" y="3612414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89484"/>
                </a:moveTo>
                <a:lnTo>
                  <a:pt x="0" y="0"/>
                </a:lnTo>
                <a:lnTo>
                  <a:pt x="0" y="90557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6" name="object 19366"/>
          <p:cNvSpPr/>
          <p:nvPr/>
        </p:nvSpPr>
        <p:spPr>
          <a:xfrm>
            <a:off x="17093138" y="3611698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715"/>
                </a:moveTo>
                <a:lnTo>
                  <a:pt x="2863" y="91273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7" name="object 19367"/>
          <p:cNvSpPr/>
          <p:nvPr/>
        </p:nvSpPr>
        <p:spPr>
          <a:xfrm>
            <a:off x="17093138" y="3611698"/>
            <a:ext cx="3175" cy="92075"/>
          </a:xfrm>
          <a:custGeom>
            <a:avLst/>
            <a:gdLst/>
            <a:ahLst/>
            <a:cxnLst/>
            <a:rect l="l" t="t" r="r" b="b"/>
            <a:pathLst>
              <a:path w="3175" h="92075">
                <a:moveTo>
                  <a:pt x="2863" y="91273"/>
                </a:moveTo>
                <a:lnTo>
                  <a:pt x="0" y="0"/>
                </a:lnTo>
                <a:lnTo>
                  <a:pt x="0" y="91989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8" name="object 19368"/>
          <p:cNvSpPr/>
          <p:nvPr/>
        </p:nvSpPr>
        <p:spPr>
          <a:xfrm>
            <a:off x="17090274" y="3610982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715"/>
                </a:moveTo>
                <a:lnTo>
                  <a:pt x="2863" y="92705"/>
                </a:lnTo>
                <a:lnTo>
                  <a:pt x="0" y="0"/>
                </a:lnTo>
                <a:lnTo>
                  <a:pt x="2863" y="71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9" name="object 19369"/>
          <p:cNvSpPr/>
          <p:nvPr/>
        </p:nvSpPr>
        <p:spPr>
          <a:xfrm>
            <a:off x="17090274" y="3610982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2705"/>
                </a:moveTo>
                <a:lnTo>
                  <a:pt x="0" y="0"/>
                </a:lnTo>
                <a:lnTo>
                  <a:pt x="0" y="93421"/>
                </a:lnTo>
                <a:lnTo>
                  <a:pt x="2863" y="927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0" name="object 19370"/>
          <p:cNvSpPr/>
          <p:nvPr/>
        </p:nvSpPr>
        <p:spPr>
          <a:xfrm>
            <a:off x="17087411" y="3610624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357"/>
                </a:moveTo>
                <a:lnTo>
                  <a:pt x="2863" y="93779"/>
                </a:lnTo>
                <a:lnTo>
                  <a:pt x="0" y="0"/>
                </a:lnTo>
                <a:lnTo>
                  <a:pt x="2863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1" name="object 19371"/>
          <p:cNvSpPr/>
          <p:nvPr/>
        </p:nvSpPr>
        <p:spPr>
          <a:xfrm>
            <a:off x="17087411" y="3610624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93779"/>
                </a:moveTo>
                <a:lnTo>
                  <a:pt x="0" y="0"/>
                </a:lnTo>
                <a:lnTo>
                  <a:pt x="0" y="94137"/>
                </a:lnTo>
                <a:lnTo>
                  <a:pt x="2863" y="937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2" name="object 19372"/>
          <p:cNvSpPr/>
          <p:nvPr/>
        </p:nvSpPr>
        <p:spPr>
          <a:xfrm>
            <a:off x="17084189" y="3610266"/>
            <a:ext cx="3810" cy="94615"/>
          </a:xfrm>
          <a:custGeom>
            <a:avLst/>
            <a:gdLst/>
            <a:ahLst/>
            <a:cxnLst/>
            <a:rect l="l" t="t" r="r" b="b"/>
            <a:pathLst>
              <a:path w="3809" h="94614">
                <a:moveTo>
                  <a:pt x="3221" y="357"/>
                </a:moveTo>
                <a:lnTo>
                  <a:pt x="3221" y="94495"/>
                </a:lnTo>
                <a:lnTo>
                  <a:pt x="0" y="0"/>
                </a:lnTo>
                <a:lnTo>
                  <a:pt x="3221" y="35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3" name="object 19373"/>
          <p:cNvSpPr/>
          <p:nvPr/>
        </p:nvSpPr>
        <p:spPr>
          <a:xfrm>
            <a:off x="17084189" y="3610266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94495"/>
                </a:moveTo>
                <a:lnTo>
                  <a:pt x="0" y="0"/>
                </a:lnTo>
                <a:lnTo>
                  <a:pt x="0" y="94853"/>
                </a:lnTo>
                <a:lnTo>
                  <a:pt x="3221" y="944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4" name="object 19374"/>
          <p:cNvSpPr/>
          <p:nvPr/>
        </p:nvSpPr>
        <p:spPr>
          <a:xfrm>
            <a:off x="17081326" y="3610266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4853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5" name="object 19375"/>
          <p:cNvSpPr/>
          <p:nvPr/>
        </p:nvSpPr>
        <p:spPr>
          <a:xfrm>
            <a:off x="17081326" y="3610266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4853"/>
                </a:moveTo>
                <a:lnTo>
                  <a:pt x="0" y="0"/>
                </a:lnTo>
                <a:lnTo>
                  <a:pt x="0" y="94853"/>
                </a:lnTo>
                <a:lnTo>
                  <a:pt x="2863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6" name="object 19376"/>
          <p:cNvSpPr/>
          <p:nvPr/>
        </p:nvSpPr>
        <p:spPr>
          <a:xfrm>
            <a:off x="17078462" y="3610266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0"/>
                </a:moveTo>
                <a:lnTo>
                  <a:pt x="2863" y="94853"/>
                </a:lnTo>
                <a:lnTo>
                  <a:pt x="0" y="0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7" name="object 19377"/>
          <p:cNvSpPr/>
          <p:nvPr/>
        </p:nvSpPr>
        <p:spPr>
          <a:xfrm>
            <a:off x="17078462" y="3610266"/>
            <a:ext cx="3175" cy="95250"/>
          </a:xfrm>
          <a:custGeom>
            <a:avLst/>
            <a:gdLst/>
            <a:ahLst/>
            <a:cxnLst/>
            <a:rect l="l" t="t" r="r" b="b"/>
            <a:pathLst>
              <a:path w="3175" h="95250">
                <a:moveTo>
                  <a:pt x="2863" y="94853"/>
                </a:moveTo>
                <a:lnTo>
                  <a:pt x="0" y="0"/>
                </a:lnTo>
                <a:lnTo>
                  <a:pt x="0" y="94853"/>
                </a:lnTo>
                <a:lnTo>
                  <a:pt x="2863" y="9485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8" name="object 19378"/>
          <p:cNvSpPr/>
          <p:nvPr/>
        </p:nvSpPr>
        <p:spPr>
          <a:xfrm>
            <a:off x="17075241" y="3610266"/>
            <a:ext cx="3810" cy="95250"/>
          </a:xfrm>
          <a:custGeom>
            <a:avLst/>
            <a:gdLst/>
            <a:ahLst/>
            <a:cxnLst/>
            <a:rect l="l" t="t" r="r" b="b"/>
            <a:pathLst>
              <a:path w="3809" h="95250">
                <a:moveTo>
                  <a:pt x="3221" y="0"/>
                </a:moveTo>
                <a:lnTo>
                  <a:pt x="3221" y="94853"/>
                </a:lnTo>
                <a:lnTo>
                  <a:pt x="0" y="357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9" name="object 19379"/>
          <p:cNvSpPr/>
          <p:nvPr/>
        </p:nvSpPr>
        <p:spPr>
          <a:xfrm>
            <a:off x="17075241" y="3610624"/>
            <a:ext cx="3810" cy="94615"/>
          </a:xfrm>
          <a:custGeom>
            <a:avLst/>
            <a:gdLst/>
            <a:ahLst/>
            <a:cxnLst/>
            <a:rect l="l" t="t" r="r" b="b"/>
            <a:pathLst>
              <a:path w="3809" h="94614">
                <a:moveTo>
                  <a:pt x="3221" y="94495"/>
                </a:moveTo>
                <a:lnTo>
                  <a:pt x="0" y="0"/>
                </a:lnTo>
                <a:lnTo>
                  <a:pt x="0" y="94137"/>
                </a:lnTo>
                <a:lnTo>
                  <a:pt x="3221" y="944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0" name="object 19380"/>
          <p:cNvSpPr/>
          <p:nvPr/>
        </p:nvSpPr>
        <p:spPr>
          <a:xfrm>
            <a:off x="17072378" y="3610624"/>
            <a:ext cx="3175" cy="94615"/>
          </a:xfrm>
          <a:custGeom>
            <a:avLst/>
            <a:gdLst/>
            <a:ahLst/>
            <a:cxnLst/>
            <a:rect l="l" t="t" r="r" b="b"/>
            <a:pathLst>
              <a:path w="3175" h="94614">
                <a:moveTo>
                  <a:pt x="2863" y="0"/>
                </a:moveTo>
                <a:lnTo>
                  <a:pt x="2863" y="94137"/>
                </a:lnTo>
                <a:lnTo>
                  <a:pt x="0" y="357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1" name="object 19381"/>
          <p:cNvSpPr/>
          <p:nvPr/>
        </p:nvSpPr>
        <p:spPr>
          <a:xfrm>
            <a:off x="17072378" y="3610982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93779"/>
                </a:moveTo>
                <a:lnTo>
                  <a:pt x="0" y="0"/>
                </a:lnTo>
                <a:lnTo>
                  <a:pt x="0" y="93421"/>
                </a:lnTo>
                <a:lnTo>
                  <a:pt x="2863" y="937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2" name="object 19382"/>
          <p:cNvSpPr/>
          <p:nvPr/>
        </p:nvSpPr>
        <p:spPr>
          <a:xfrm>
            <a:off x="17069514" y="3610982"/>
            <a:ext cx="3175" cy="93980"/>
          </a:xfrm>
          <a:custGeom>
            <a:avLst/>
            <a:gdLst/>
            <a:ahLst/>
            <a:cxnLst/>
            <a:rect l="l" t="t" r="r" b="b"/>
            <a:pathLst>
              <a:path w="3175" h="93979">
                <a:moveTo>
                  <a:pt x="2863" y="0"/>
                </a:moveTo>
                <a:lnTo>
                  <a:pt x="2863" y="93421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3" name="object 19383"/>
          <p:cNvSpPr/>
          <p:nvPr/>
        </p:nvSpPr>
        <p:spPr>
          <a:xfrm>
            <a:off x="17069514" y="3611698"/>
            <a:ext cx="3175" cy="92710"/>
          </a:xfrm>
          <a:custGeom>
            <a:avLst/>
            <a:gdLst/>
            <a:ahLst/>
            <a:cxnLst/>
            <a:rect l="l" t="t" r="r" b="b"/>
            <a:pathLst>
              <a:path w="3175" h="92710">
                <a:moveTo>
                  <a:pt x="2863" y="92705"/>
                </a:moveTo>
                <a:lnTo>
                  <a:pt x="0" y="0"/>
                </a:lnTo>
                <a:lnTo>
                  <a:pt x="0" y="91989"/>
                </a:lnTo>
                <a:lnTo>
                  <a:pt x="2863" y="9270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4" name="object 19384"/>
          <p:cNvSpPr/>
          <p:nvPr/>
        </p:nvSpPr>
        <p:spPr>
          <a:xfrm>
            <a:off x="17066651" y="3611698"/>
            <a:ext cx="3175" cy="92075"/>
          </a:xfrm>
          <a:custGeom>
            <a:avLst/>
            <a:gdLst/>
            <a:ahLst/>
            <a:cxnLst/>
            <a:rect l="l" t="t" r="r" b="b"/>
            <a:pathLst>
              <a:path w="3175" h="92075">
                <a:moveTo>
                  <a:pt x="2863" y="0"/>
                </a:moveTo>
                <a:lnTo>
                  <a:pt x="2863" y="91989"/>
                </a:lnTo>
                <a:lnTo>
                  <a:pt x="0" y="715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5" name="object 19385"/>
          <p:cNvSpPr/>
          <p:nvPr/>
        </p:nvSpPr>
        <p:spPr>
          <a:xfrm>
            <a:off x="17066651" y="3612414"/>
            <a:ext cx="3175" cy="91440"/>
          </a:xfrm>
          <a:custGeom>
            <a:avLst/>
            <a:gdLst/>
            <a:ahLst/>
            <a:cxnLst/>
            <a:rect l="l" t="t" r="r" b="b"/>
            <a:pathLst>
              <a:path w="3175" h="91439">
                <a:moveTo>
                  <a:pt x="2863" y="91273"/>
                </a:moveTo>
                <a:lnTo>
                  <a:pt x="0" y="0"/>
                </a:lnTo>
                <a:lnTo>
                  <a:pt x="0" y="90557"/>
                </a:lnTo>
                <a:lnTo>
                  <a:pt x="2863" y="9127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6" name="object 19386"/>
          <p:cNvSpPr/>
          <p:nvPr/>
        </p:nvSpPr>
        <p:spPr>
          <a:xfrm>
            <a:off x="17063787" y="3612414"/>
            <a:ext cx="3175" cy="90805"/>
          </a:xfrm>
          <a:custGeom>
            <a:avLst/>
            <a:gdLst/>
            <a:ahLst/>
            <a:cxnLst/>
            <a:rect l="l" t="t" r="r" b="b"/>
            <a:pathLst>
              <a:path w="3175" h="90804">
                <a:moveTo>
                  <a:pt x="2863" y="0"/>
                </a:moveTo>
                <a:lnTo>
                  <a:pt x="2863" y="90557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7" name="object 19387"/>
          <p:cNvSpPr/>
          <p:nvPr/>
        </p:nvSpPr>
        <p:spPr>
          <a:xfrm>
            <a:off x="17063787" y="3613488"/>
            <a:ext cx="3175" cy="89535"/>
          </a:xfrm>
          <a:custGeom>
            <a:avLst/>
            <a:gdLst/>
            <a:ahLst/>
            <a:cxnLst/>
            <a:rect l="l" t="t" r="r" b="b"/>
            <a:pathLst>
              <a:path w="3175" h="89535">
                <a:moveTo>
                  <a:pt x="2863" y="89484"/>
                </a:moveTo>
                <a:lnTo>
                  <a:pt x="0" y="0"/>
                </a:lnTo>
                <a:lnTo>
                  <a:pt x="0" y="88410"/>
                </a:lnTo>
                <a:lnTo>
                  <a:pt x="2863" y="8948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8" name="object 19388"/>
          <p:cNvSpPr/>
          <p:nvPr/>
        </p:nvSpPr>
        <p:spPr>
          <a:xfrm>
            <a:off x="17060924" y="3613488"/>
            <a:ext cx="3175" cy="88900"/>
          </a:xfrm>
          <a:custGeom>
            <a:avLst/>
            <a:gdLst/>
            <a:ahLst/>
            <a:cxnLst/>
            <a:rect l="l" t="t" r="r" b="b"/>
            <a:pathLst>
              <a:path w="3175" h="88900">
                <a:moveTo>
                  <a:pt x="2863" y="0"/>
                </a:moveTo>
                <a:lnTo>
                  <a:pt x="2863" y="88410"/>
                </a:lnTo>
                <a:lnTo>
                  <a:pt x="0" y="1073"/>
                </a:lnTo>
                <a:lnTo>
                  <a:pt x="286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9" name="object 19389"/>
          <p:cNvSpPr/>
          <p:nvPr/>
        </p:nvSpPr>
        <p:spPr>
          <a:xfrm>
            <a:off x="17060924" y="3614562"/>
            <a:ext cx="3175" cy="87630"/>
          </a:xfrm>
          <a:custGeom>
            <a:avLst/>
            <a:gdLst/>
            <a:ahLst/>
            <a:cxnLst/>
            <a:rect l="l" t="t" r="r" b="b"/>
            <a:pathLst>
              <a:path w="3175" h="87629">
                <a:moveTo>
                  <a:pt x="2863" y="87336"/>
                </a:moveTo>
                <a:lnTo>
                  <a:pt x="0" y="0"/>
                </a:lnTo>
                <a:lnTo>
                  <a:pt x="0" y="86262"/>
                </a:lnTo>
                <a:lnTo>
                  <a:pt x="2863" y="8733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0" name="object 19390"/>
          <p:cNvSpPr/>
          <p:nvPr/>
        </p:nvSpPr>
        <p:spPr>
          <a:xfrm>
            <a:off x="17058417" y="3614562"/>
            <a:ext cx="2540" cy="86360"/>
          </a:xfrm>
          <a:custGeom>
            <a:avLst/>
            <a:gdLst/>
            <a:ahLst/>
            <a:cxnLst/>
            <a:rect l="l" t="t" r="r" b="b"/>
            <a:pathLst>
              <a:path w="2540" h="86360">
                <a:moveTo>
                  <a:pt x="2505" y="0"/>
                </a:moveTo>
                <a:lnTo>
                  <a:pt x="2505" y="86262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1" name="object 19391"/>
          <p:cNvSpPr/>
          <p:nvPr/>
        </p:nvSpPr>
        <p:spPr>
          <a:xfrm>
            <a:off x="17058417" y="3615994"/>
            <a:ext cx="2540" cy="85090"/>
          </a:xfrm>
          <a:custGeom>
            <a:avLst/>
            <a:gdLst/>
            <a:ahLst/>
            <a:cxnLst/>
            <a:rect l="l" t="t" r="r" b="b"/>
            <a:pathLst>
              <a:path w="2540" h="85089">
                <a:moveTo>
                  <a:pt x="2505" y="84830"/>
                </a:moveTo>
                <a:lnTo>
                  <a:pt x="0" y="0"/>
                </a:lnTo>
                <a:lnTo>
                  <a:pt x="0" y="83399"/>
                </a:lnTo>
                <a:lnTo>
                  <a:pt x="2505" y="8483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2" name="object 19392"/>
          <p:cNvSpPr/>
          <p:nvPr/>
        </p:nvSpPr>
        <p:spPr>
          <a:xfrm>
            <a:off x="17055912" y="3615994"/>
            <a:ext cx="2540" cy="83820"/>
          </a:xfrm>
          <a:custGeom>
            <a:avLst/>
            <a:gdLst/>
            <a:ahLst/>
            <a:cxnLst/>
            <a:rect l="l" t="t" r="r" b="b"/>
            <a:pathLst>
              <a:path w="2540" h="83820">
                <a:moveTo>
                  <a:pt x="2505" y="0"/>
                </a:moveTo>
                <a:lnTo>
                  <a:pt x="2505" y="83399"/>
                </a:lnTo>
                <a:lnTo>
                  <a:pt x="0" y="1431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3" name="object 19393"/>
          <p:cNvSpPr/>
          <p:nvPr/>
        </p:nvSpPr>
        <p:spPr>
          <a:xfrm>
            <a:off x="17055912" y="3617425"/>
            <a:ext cx="2540" cy="82550"/>
          </a:xfrm>
          <a:custGeom>
            <a:avLst/>
            <a:gdLst/>
            <a:ahLst/>
            <a:cxnLst/>
            <a:rect l="l" t="t" r="r" b="b"/>
            <a:pathLst>
              <a:path w="2540" h="82550">
                <a:moveTo>
                  <a:pt x="2505" y="81967"/>
                </a:moveTo>
                <a:lnTo>
                  <a:pt x="0" y="0"/>
                </a:lnTo>
                <a:lnTo>
                  <a:pt x="0" y="80535"/>
                </a:lnTo>
                <a:lnTo>
                  <a:pt x="2505" y="819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4" name="object 19394"/>
          <p:cNvSpPr/>
          <p:nvPr/>
        </p:nvSpPr>
        <p:spPr>
          <a:xfrm>
            <a:off x="17053407" y="3617425"/>
            <a:ext cx="2540" cy="80645"/>
          </a:xfrm>
          <a:custGeom>
            <a:avLst/>
            <a:gdLst/>
            <a:ahLst/>
            <a:cxnLst/>
            <a:rect l="l" t="t" r="r" b="b"/>
            <a:pathLst>
              <a:path w="2540" h="80645">
                <a:moveTo>
                  <a:pt x="2505" y="0"/>
                </a:moveTo>
                <a:lnTo>
                  <a:pt x="2505" y="80535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5" name="object 19395"/>
          <p:cNvSpPr/>
          <p:nvPr/>
        </p:nvSpPr>
        <p:spPr>
          <a:xfrm>
            <a:off x="17053407" y="3619215"/>
            <a:ext cx="2540" cy="78740"/>
          </a:xfrm>
          <a:custGeom>
            <a:avLst/>
            <a:gdLst/>
            <a:ahLst/>
            <a:cxnLst/>
            <a:rect l="l" t="t" r="r" b="b"/>
            <a:pathLst>
              <a:path w="2540" h="78739">
                <a:moveTo>
                  <a:pt x="2505" y="78746"/>
                </a:moveTo>
                <a:lnTo>
                  <a:pt x="0" y="0"/>
                </a:lnTo>
                <a:lnTo>
                  <a:pt x="0" y="76956"/>
                </a:lnTo>
                <a:lnTo>
                  <a:pt x="2505" y="7874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6" name="object 19396"/>
          <p:cNvSpPr/>
          <p:nvPr/>
        </p:nvSpPr>
        <p:spPr>
          <a:xfrm>
            <a:off x="17050901" y="3619215"/>
            <a:ext cx="2540" cy="77470"/>
          </a:xfrm>
          <a:custGeom>
            <a:avLst/>
            <a:gdLst/>
            <a:ahLst/>
            <a:cxnLst/>
            <a:rect l="l" t="t" r="r" b="b"/>
            <a:pathLst>
              <a:path w="2540" h="77470">
                <a:moveTo>
                  <a:pt x="2505" y="0"/>
                </a:moveTo>
                <a:lnTo>
                  <a:pt x="2505" y="76956"/>
                </a:lnTo>
                <a:lnTo>
                  <a:pt x="0" y="1789"/>
                </a:lnTo>
                <a:lnTo>
                  <a:pt x="250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7" name="object 19397"/>
          <p:cNvSpPr/>
          <p:nvPr/>
        </p:nvSpPr>
        <p:spPr>
          <a:xfrm>
            <a:off x="17050901" y="3621004"/>
            <a:ext cx="2540" cy="75565"/>
          </a:xfrm>
          <a:custGeom>
            <a:avLst/>
            <a:gdLst/>
            <a:ahLst/>
            <a:cxnLst/>
            <a:rect l="l" t="t" r="r" b="b"/>
            <a:pathLst>
              <a:path w="2540" h="75564">
                <a:moveTo>
                  <a:pt x="2505" y="75166"/>
                </a:moveTo>
                <a:lnTo>
                  <a:pt x="0" y="0"/>
                </a:lnTo>
                <a:lnTo>
                  <a:pt x="0" y="73376"/>
                </a:lnTo>
                <a:lnTo>
                  <a:pt x="2505" y="751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8" name="object 19398"/>
          <p:cNvSpPr/>
          <p:nvPr/>
        </p:nvSpPr>
        <p:spPr>
          <a:xfrm>
            <a:off x="17048754" y="3621004"/>
            <a:ext cx="2540" cy="73660"/>
          </a:xfrm>
          <a:custGeom>
            <a:avLst/>
            <a:gdLst/>
            <a:ahLst/>
            <a:cxnLst/>
            <a:rect l="l" t="t" r="r" b="b"/>
            <a:pathLst>
              <a:path w="2540" h="73660">
                <a:moveTo>
                  <a:pt x="2147" y="0"/>
                </a:moveTo>
                <a:lnTo>
                  <a:pt x="2147" y="73376"/>
                </a:lnTo>
                <a:lnTo>
                  <a:pt x="0" y="2147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9" name="object 19399"/>
          <p:cNvSpPr/>
          <p:nvPr/>
        </p:nvSpPr>
        <p:spPr>
          <a:xfrm>
            <a:off x="17048754" y="3623152"/>
            <a:ext cx="2540" cy="71755"/>
          </a:xfrm>
          <a:custGeom>
            <a:avLst/>
            <a:gdLst/>
            <a:ahLst/>
            <a:cxnLst/>
            <a:rect l="l" t="t" r="r" b="b"/>
            <a:pathLst>
              <a:path w="2540" h="71754">
                <a:moveTo>
                  <a:pt x="2147" y="71229"/>
                </a:moveTo>
                <a:lnTo>
                  <a:pt x="0" y="0"/>
                </a:lnTo>
                <a:lnTo>
                  <a:pt x="0" y="69081"/>
                </a:lnTo>
                <a:lnTo>
                  <a:pt x="2147" y="7122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0" name="object 19400"/>
          <p:cNvSpPr/>
          <p:nvPr/>
        </p:nvSpPr>
        <p:spPr>
          <a:xfrm>
            <a:off x="17046606" y="3623152"/>
            <a:ext cx="2540" cy="69215"/>
          </a:xfrm>
          <a:custGeom>
            <a:avLst/>
            <a:gdLst/>
            <a:ahLst/>
            <a:cxnLst/>
            <a:rect l="l" t="t" r="r" b="b"/>
            <a:pathLst>
              <a:path w="2540" h="69214">
                <a:moveTo>
                  <a:pt x="2147" y="0"/>
                </a:moveTo>
                <a:lnTo>
                  <a:pt x="2147" y="69081"/>
                </a:lnTo>
                <a:lnTo>
                  <a:pt x="0" y="1789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1" name="object 19401"/>
          <p:cNvSpPr/>
          <p:nvPr/>
        </p:nvSpPr>
        <p:spPr>
          <a:xfrm>
            <a:off x="17046606" y="3624942"/>
            <a:ext cx="2540" cy="67310"/>
          </a:xfrm>
          <a:custGeom>
            <a:avLst/>
            <a:gdLst/>
            <a:ahLst/>
            <a:cxnLst/>
            <a:rect l="l" t="t" r="r" b="b"/>
            <a:pathLst>
              <a:path w="2540" h="67310">
                <a:moveTo>
                  <a:pt x="2147" y="67292"/>
                </a:moveTo>
                <a:lnTo>
                  <a:pt x="0" y="0"/>
                </a:lnTo>
                <a:lnTo>
                  <a:pt x="0" y="65502"/>
                </a:lnTo>
                <a:lnTo>
                  <a:pt x="2147" y="6729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2" name="object 19402"/>
          <p:cNvSpPr/>
          <p:nvPr/>
        </p:nvSpPr>
        <p:spPr>
          <a:xfrm>
            <a:off x="17044458" y="3624942"/>
            <a:ext cx="2540" cy="66040"/>
          </a:xfrm>
          <a:custGeom>
            <a:avLst/>
            <a:gdLst/>
            <a:ahLst/>
            <a:cxnLst/>
            <a:rect l="l" t="t" r="r" b="b"/>
            <a:pathLst>
              <a:path w="2540" h="66039">
                <a:moveTo>
                  <a:pt x="2147" y="0"/>
                </a:moveTo>
                <a:lnTo>
                  <a:pt x="2147" y="65502"/>
                </a:lnTo>
                <a:lnTo>
                  <a:pt x="0" y="2505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3" name="object 19403"/>
          <p:cNvSpPr/>
          <p:nvPr/>
        </p:nvSpPr>
        <p:spPr>
          <a:xfrm>
            <a:off x="17044458" y="3627447"/>
            <a:ext cx="2540" cy="63500"/>
          </a:xfrm>
          <a:custGeom>
            <a:avLst/>
            <a:gdLst/>
            <a:ahLst/>
            <a:cxnLst/>
            <a:rect l="l" t="t" r="r" b="b"/>
            <a:pathLst>
              <a:path w="2540" h="63500">
                <a:moveTo>
                  <a:pt x="2147" y="62996"/>
                </a:moveTo>
                <a:lnTo>
                  <a:pt x="0" y="0"/>
                </a:lnTo>
                <a:lnTo>
                  <a:pt x="0" y="60491"/>
                </a:lnTo>
                <a:lnTo>
                  <a:pt x="2147" y="6299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4" name="object 19404"/>
          <p:cNvSpPr/>
          <p:nvPr/>
        </p:nvSpPr>
        <p:spPr>
          <a:xfrm>
            <a:off x="17042669" y="3627447"/>
            <a:ext cx="1905" cy="60960"/>
          </a:xfrm>
          <a:custGeom>
            <a:avLst/>
            <a:gdLst/>
            <a:ahLst/>
            <a:cxnLst/>
            <a:rect l="l" t="t" r="r" b="b"/>
            <a:pathLst>
              <a:path w="1905" h="60960">
                <a:moveTo>
                  <a:pt x="1789" y="0"/>
                </a:moveTo>
                <a:lnTo>
                  <a:pt x="1789" y="60491"/>
                </a:lnTo>
                <a:lnTo>
                  <a:pt x="0" y="2147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5" name="object 19405"/>
          <p:cNvSpPr/>
          <p:nvPr/>
        </p:nvSpPr>
        <p:spPr>
          <a:xfrm>
            <a:off x="17042669" y="3629595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5" h="58420">
                <a:moveTo>
                  <a:pt x="1789" y="58343"/>
                </a:moveTo>
                <a:lnTo>
                  <a:pt x="0" y="0"/>
                </a:lnTo>
                <a:lnTo>
                  <a:pt x="0" y="56196"/>
                </a:lnTo>
                <a:lnTo>
                  <a:pt x="1789" y="5834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6" name="object 19406"/>
          <p:cNvSpPr/>
          <p:nvPr/>
        </p:nvSpPr>
        <p:spPr>
          <a:xfrm>
            <a:off x="17041237" y="3629595"/>
            <a:ext cx="1905" cy="56515"/>
          </a:xfrm>
          <a:custGeom>
            <a:avLst/>
            <a:gdLst/>
            <a:ahLst/>
            <a:cxnLst/>
            <a:rect l="l" t="t" r="r" b="b"/>
            <a:pathLst>
              <a:path w="1905" h="56514">
                <a:moveTo>
                  <a:pt x="1431" y="0"/>
                </a:moveTo>
                <a:lnTo>
                  <a:pt x="1431" y="56196"/>
                </a:lnTo>
                <a:lnTo>
                  <a:pt x="0" y="2505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7" name="object 19407"/>
          <p:cNvSpPr/>
          <p:nvPr/>
        </p:nvSpPr>
        <p:spPr>
          <a:xfrm>
            <a:off x="17041237" y="3632101"/>
            <a:ext cx="1905" cy="53975"/>
          </a:xfrm>
          <a:custGeom>
            <a:avLst/>
            <a:gdLst/>
            <a:ahLst/>
            <a:cxnLst/>
            <a:rect l="l" t="t" r="r" b="b"/>
            <a:pathLst>
              <a:path w="1905" h="53975">
                <a:moveTo>
                  <a:pt x="1431" y="53690"/>
                </a:moveTo>
                <a:lnTo>
                  <a:pt x="0" y="0"/>
                </a:lnTo>
                <a:lnTo>
                  <a:pt x="0" y="51184"/>
                </a:lnTo>
                <a:lnTo>
                  <a:pt x="1431" y="5369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8" name="object 19408"/>
          <p:cNvSpPr/>
          <p:nvPr/>
        </p:nvSpPr>
        <p:spPr>
          <a:xfrm>
            <a:off x="17039448" y="3632101"/>
            <a:ext cx="1905" cy="51435"/>
          </a:xfrm>
          <a:custGeom>
            <a:avLst/>
            <a:gdLst/>
            <a:ahLst/>
            <a:cxnLst/>
            <a:rect l="l" t="t" r="r" b="b"/>
            <a:pathLst>
              <a:path w="1905" h="51435">
                <a:moveTo>
                  <a:pt x="1789" y="0"/>
                </a:moveTo>
                <a:lnTo>
                  <a:pt x="1789" y="51184"/>
                </a:lnTo>
                <a:lnTo>
                  <a:pt x="0" y="2505"/>
                </a:lnTo>
                <a:lnTo>
                  <a:pt x="1789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9" name="object 19409"/>
          <p:cNvSpPr/>
          <p:nvPr/>
        </p:nvSpPr>
        <p:spPr>
          <a:xfrm>
            <a:off x="17039448" y="3634606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5" h="48895">
                <a:moveTo>
                  <a:pt x="1789" y="48679"/>
                </a:moveTo>
                <a:lnTo>
                  <a:pt x="0" y="0"/>
                </a:lnTo>
                <a:lnTo>
                  <a:pt x="0" y="46173"/>
                </a:lnTo>
                <a:lnTo>
                  <a:pt x="1789" y="4867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0" name="object 19410"/>
          <p:cNvSpPr/>
          <p:nvPr/>
        </p:nvSpPr>
        <p:spPr>
          <a:xfrm>
            <a:off x="17038373" y="3634606"/>
            <a:ext cx="1270" cy="46355"/>
          </a:xfrm>
          <a:custGeom>
            <a:avLst/>
            <a:gdLst/>
            <a:ahLst/>
            <a:cxnLst/>
            <a:rect l="l" t="t" r="r" b="b"/>
            <a:pathLst>
              <a:path w="1269" h="46354">
                <a:moveTo>
                  <a:pt x="1073" y="0"/>
                </a:moveTo>
                <a:lnTo>
                  <a:pt x="1073" y="46173"/>
                </a:lnTo>
                <a:lnTo>
                  <a:pt x="0" y="2863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1" name="object 19411"/>
          <p:cNvSpPr/>
          <p:nvPr/>
        </p:nvSpPr>
        <p:spPr>
          <a:xfrm>
            <a:off x="17038373" y="3637470"/>
            <a:ext cx="1270" cy="43815"/>
          </a:xfrm>
          <a:custGeom>
            <a:avLst/>
            <a:gdLst/>
            <a:ahLst/>
            <a:cxnLst/>
            <a:rect l="l" t="t" r="r" b="b"/>
            <a:pathLst>
              <a:path w="1269" h="43814">
                <a:moveTo>
                  <a:pt x="1073" y="43310"/>
                </a:moveTo>
                <a:lnTo>
                  <a:pt x="0" y="0"/>
                </a:lnTo>
                <a:lnTo>
                  <a:pt x="0" y="40446"/>
                </a:lnTo>
                <a:lnTo>
                  <a:pt x="1073" y="433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2" name="object 19412"/>
          <p:cNvSpPr/>
          <p:nvPr/>
        </p:nvSpPr>
        <p:spPr>
          <a:xfrm>
            <a:off x="17036943" y="3637470"/>
            <a:ext cx="1905" cy="40640"/>
          </a:xfrm>
          <a:custGeom>
            <a:avLst/>
            <a:gdLst/>
            <a:ahLst/>
            <a:cxnLst/>
            <a:rect l="l" t="t" r="r" b="b"/>
            <a:pathLst>
              <a:path w="1905" h="40639">
                <a:moveTo>
                  <a:pt x="1431" y="0"/>
                </a:moveTo>
                <a:lnTo>
                  <a:pt x="1431" y="40446"/>
                </a:lnTo>
                <a:lnTo>
                  <a:pt x="0" y="2863"/>
                </a:lnTo>
                <a:lnTo>
                  <a:pt x="143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3" name="object 19413"/>
          <p:cNvSpPr/>
          <p:nvPr/>
        </p:nvSpPr>
        <p:spPr>
          <a:xfrm>
            <a:off x="17036943" y="3640333"/>
            <a:ext cx="1905" cy="38100"/>
          </a:xfrm>
          <a:custGeom>
            <a:avLst/>
            <a:gdLst/>
            <a:ahLst/>
            <a:cxnLst/>
            <a:rect l="l" t="t" r="r" b="b"/>
            <a:pathLst>
              <a:path w="1905" h="38100">
                <a:moveTo>
                  <a:pt x="1431" y="37583"/>
                </a:moveTo>
                <a:lnTo>
                  <a:pt x="0" y="0"/>
                </a:lnTo>
                <a:lnTo>
                  <a:pt x="0" y="34719"/>
                </a:lnTo>
                <a:lnTo>
                  <a:pt x="1431" y="3758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4" name="object 19414"/>
          <p:cNvSpPr/>
          <p:nvPr/>
        </p:nvSpPr>
        <p:spPr>
          <a:xfrm>
            <a:off x="17035868" y="3640333"/>
            <a:ext cx="1270" cy="34925"/>
          </a:xfrm>
          <a:custGeom>
            <a:avLst/>
            <a:gdLst/>
            <a:ahLst/>
            <a:cxnLst/>
            <a:rect l="l" t="t" r="r" b="b"/>
            <a:pathLst>
              <a:path w="1269" h="34925">
                <a:moveTo>
                  <a:pt x="1073" y="0"/>
                </a:moveTo>
                <a:lnTo>
                  <a:pt x="1073" y="34719"/>
                </a:lnTo>
                <a:lnTo>
                  <a:pt x="0" y="2505"/>
                </a:lnTo>
                <a:lnTo>
                  <a:pt x="1073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5" name="object 19415"/>
          <p:cNvSpPr/>
          <p:nvPr/>
        </p:nvSpPr>
        <p:spPr>
          <a:xfrm>
            <a:off x="17035868" y="3642839"/>
            <a:ext cx="1270" cy="32384"/>
          </a:xfrm>
          <a:custGeom>
            <a:avLst/>
            <a:gdLst/>
            <a:ahLst/>
            <a:cxnLst/>
            <a:rect l="l" t="t" r="r" b="b"/>
            <a:pathLst>
              <a:path w="1269" h="32385">
                <a:moveTo>
                  <a:pt x="1073" y="32214"/>
                </a:moveTo>
                <a:lnTo>
                  <a:pt x="0" y="0"/>
                </a:lnTo>
                <a:lnTo>
                  <a:pt x="0" y="29708"/>
                </a:lnTo>
                <a:lnTo>
                  <a:pt x="1073" y="3221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6" name="object 19416"/>
          <p:cNvSpPr/>
          <p:nvPr/>
        </p:nvSpPr>
        <p:spPr>
          <a:xfrm>
            <a:off x="17033721" y="3610266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95211" y="47247"/>
                </a:moveTo>
                <a:lnTo>
                  <a:pt x="95211" y="44384"/>
                </a:lnTo>
                <a:lnTo>
                  <a:pt x="94853" y="41520"/>
                </a:lnTo>
                <a:lnTo>
                  <a:pt x="94495" y="38657"/>
                </a:lnTo>
                <a:lnTo>
                  <a:pt x="93779" y="35435"/>
                </a:lnTo>
                <a:lnTo>
                  <a:pt x="92705" y="32572"/>
                </a:lnTo>
                <a:lnTo>
                  <a:pt x="91989" y="30066"/>
                </a:lnTo>
                <a:lnTo>
                  <a:pt x="90557" y="27203"/>
                </a:lnTo>
                <a:lnTo>
                  <a:pt x="89126" y="24339"/>
                </a:lnTo>
                <a:lnTo>
                  <a:pt x="87694" y="21834"/>
                </a:lnTo>
                <a:lnTo>
                  <a:pt x="85904" y="19328"/>
                </a:lnTo>
                <a:lnTo>
                  <a:pt x="84115" y="17180"/>
                </a:lnTo>
                <a:lnTo>
                  <a:pt x="82325" y="14675"/>
                </a:lnTo>
                <a:lnTo>
                  <a:pt x="80177" y="12885"/>
                </a:lnTo>
                <a:lnTo>
                  <a:pt x="78030" y="10738"/>
                </a:lnTo>
                <a:lnTo>
                  <a:pt x="75524" y="8948"/>
                </a:lnTo>
                <a:lnTo>
                  <a:pt x="73019" y="7158"/>
                </a:lnTo>
                <a:lnTo>
                  <a:pt x="70513" y="5726"/>
                </a:lnTo>
                <a:lnTo>
                  <a:pt x="68007" y="4295"/>
                </a:lnTo>
                <a:lnTo>
                  <a:pt x="65144" y="3221"/>
                </a:lnTo>
                <a:lnTo>
                  <a:pt x="62280" y="2147"/>
                </a:lnTo>
                <a:lnTo>
                  <a:pt x="59417" y="1431"/>
                </a:lnTo>
                <a:lnTo>
                  <a:pt x="56553" y="715"/>
                </a:lnTo>
                <a:lnTo>
                  <a:pt x="53690" y="357"/>
                </a:lnTo>
                <a:lnTo>
                  <a:pt x="50469" y="0"/>
                </a:lnTo>
                <a:lnTo>
                  <a:pt x="47605" y="0"/>
                </a:lnTo>
                <a:lnTo>
                  <a:pt x="44742" y="0"/>
                </a:lnTo>
                <a:lnTo>
                  <a:pt x="41520" y="357"/>
                </a:lnTo>
                <a:lnTo>
                  <a:pt x="38657" y="715"/>
                </a:lnTo>
                <a:lnTo>
                  <a:pt x="35793" y="1431"/>
                </a:lnTo>
                <a:lnTo>
                  <a:pt x="32930" y="2147"/>
                </a:lnTo>
                <a:lnTo>
                  <a:pt x="30066" y="3221"/>
                </a:lnTo>
                <a:lnTo>
                  <a:pt x="27203" y="4295"/>
                </a:lnTo>
                <a:lnTo>
                  <a:pt x="24697" y="5726"/>
                </a:lnTo>
                <a:lnTo>
                  <a:pt x="22192" y="7158"/>
                </a:lnTo>
                <a:lnTo>
                  <a:pt x="19686" y="8948"/>
                </a:lnTo>
                <a:lnTo>
                  <a:pt x="17180" y="10738"/>
                </a:lnTo>
                <a:lnTo>
                  <a:pt x="15033" y="12885"/>
                </a:lnTo>
                <a:lnTo>
                  <a:pt x="12885" y="14675"/>
                </a:lnTo>
                <a:lnTo>
                  <a:pt x="10738" y="17180"/>
                </a:lnTo>
                <a:lnTo>
                  <a:pt x="8948" y="19328"/>
                </a:lnTo>
                <a:lnTo>
                  <a:pt x="7516" y="21834"/>
                </a:lnTo>
                <a:lnTo>
                  <a:pt x="5726" y="24339"/>
                </a:lnTo>
                <a:lnTo>
                  <a:pt x="4653" y="27203"/>
                </a:lnTo>
                <a:lnTo>
                  <a:pt x="3221" y="30066"/>
                </a:lnTo>
                <a:lnTo>
                  <a:pt x="2147" y="32572"/>
                </a:lnTo>
                <a:lnTo>
                  <a:pt x="1431" y="35435"/>
                </a:lnTo>
                <a:lnTo>
                  <a:pt x="715" y="38657"/>
                </a:lnTo>
                <a:lnTo>
                  <a:pt x="357" y="41520"/>
                </a:lnTo>
                <a:lnTo>
                  <a:pt x="0" y="44384"/>
                </a:lnTo>
                <a:lnTo>
                  <a:pt x="0" y="47247"/>
                </a:lnTo>
                <a:lnTo>
                  <a:pt x="0" y="50469"/>
                </a:lnTo>
                <a:lnTo>
                  <a:pt x="357" y="53332"/>
                </a:lnTo>
                <a:lnTo>
                  <a:pt x="4653" y="67649"/>
                </a:lnTo>
                <a:lnTo>
                  <a:pt x="5726" y="70513"/>
                </a:lnTo>
                <a:lnTo>
                  <a:pt x="7516" y="73019"/>
                </a:lnTo>
                <a:lnTo>
                  <a:pt x="8948" y="75524"/>
                </a:lnTo>
                <a:lnTo>
                  <a:pt x="10738" y="77672"/>
                </a:lnTo>
                <a:lnTo>
                  <a:pt x="12885" y="80177"/>
                </a:lnTo>
                <a:lnTo>
                  <a:pt x="15033" y="81967"/>
                </a:lnTo>
                <a:lnTo>
                  <a:pt x="17180" y="84115"/>
                </a:lnTo>
                <a:lnTo>
                  <a:pt x="19686" y="85904"/>
                </a:lnTo>
                <a:lnTo>
                  <a:pt x="22192" y="87694"/>
                </a:lnTo>
                <a:lnTo>
                  <a:pt x="24697" y="89126"/>
                </a:lnTo>
                <a:lnTo>
                  <a:pt x="27203" y="90557"/>
                </a:lnTo>
                <a:lnTo>
                  <a:pt x="30066" y="91631"/>
                </a:lnTo>
                <a:lnTo>
                  <a:pt x="32930" y="92705"/>
                </a:lnTo>
                <a:lnTo>
                  <a:pt x="35793" y="93421"/>
                </a:lnTo>
                <a:lnTo>
                  <a:pt x="38657" y="94137"/>
                </a:lnTo>
                <a:lnTo>
                  <a:pt x="41520" y="94495"/>
                </a:lnTo>
                <a:lnTo>
                  <a:pt x="44742" y="94853"/>
                </a:lnTo>
                <a:lnTo>
                  <a:pt x="47605" y="94853"/>
                </a:lnTo>
                <a:lnTo>
                  <a:pt x="50469" y="94853"/>
                </a:lnTo>
                <a:lnTo>
                  <a:pt x="53690" y="94495"/>
                </a:lnTo>
                <a:lnTo>
                  <a:pt x="56553" y="94137"/>
                </a:lnTo>
                <a:lnTo>
                  <a:pt x="59417" y="93421"/>
                </a:lnTo>
                <a:lnTo>
                  <a:pt x="62280" y="92705"/>
                </a:lnTo>
                <a:lnTo>
                  <a:pt x="65144" y="91631"/>
                </a:lnTo>
                <a:lnTo>
                  <a:pt x="68007" y="90557"/>
                </a:lnTo>
                <a:lnTo>
                  <a:pt x="70513" y="89126"/>
                </a:lnTo>
                <a:lnTo>
                  <a:pt x="73019" y="87694"/>
                </a:lnTo>
                <a:lnTo>
                  <a:pt x="75524" y="85904"/>
                </a:lnTo>
                <a:lnTo>
                  <a:pt x="78030" y="84115"/>
                </a:lnTo>
                <a:lnTo>
                  <a:pt x="80177" y="81967"/>
                </a:lnTo>
                <a:lnTo>
                  <a:pt x="82325" y="80177"/>
                </a:lnTo>
                <a:lnTo>
                  <a:pt x="84115" y="77672"/>
                </a:lnTo>
                <a:lnTo>
                  <a:pt x="85904" y="75524"/>
                </a:lnTo>
                <a:lnTo>
                  <a:pt x="87694" y="73019"/>
                </a:lnTo>
                <a:lnTo>
                  <a:pt x="89126" y="70513"/>
                </a:lnTo>
                <a:lnTo>
                  <a:pt x="90557" y="67649"/>
                </a:lnTo>
                <a:lnTo>
                  <a:pt x="91989" y="64786"/>
                </a:lnTo>
                <a:lnTo>
                  <a:pt x="92705" y="62280"/>
                </a:lnTo>
                <a:lnTo>
                  <a:pt x="93779" y="59417"/>
                </a:lnTo>
                <a:lnTo>
                  <a:pt x="94495" y="56196"/>
                </a:lnTo>
                <a:lnTo>
                  <a:pt x="94853" y="53332"/>
                </a:lnTo>
                <a:lnTo>
                  <a:pt x="95211" y="4724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7" name="object 19417"/>
          <p:cNvSpPr txBox="1"/>
          <p:nvPr/>
        </p:nvSpPr>
        <p:spPr>
          <a:xfrm>
            <a:off x="17041065" y="3615490"/>
            <a:ext cx="806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latin typeface="Arial"/>
                <a:cs typeface="Arial"/>
              </a:rPr>
              <a:t>3f</a:t>
            </a:r>
            <a:endParaRPr sz="500">
              <a:latin typeface="Arial"/>
              <a:cs typeface="Arial"/>
            </a:endParaRPr>
          </a:p>
        </p:txBody>
      </p:sp>
      <p:sp>
        <p:nvSpPr>
          <p:cNvPr id="19418" name="object 19418"/>
          <p:cNvSpPr txBox="1"/>
          <p:nvPr/>
        </p:nvSpPr>
        <p:spPr>
          <a:xfrm>
            <a:off x="17038918" y="4186041"/>
            <a:ext cx="850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5" dirty="0">
                <a:latin typeface="Arial"/>
                <a:cs typeface="Arial"/>
              </a:rPr>
              <a:t>4c</a:t>
            </a:r>
            <a:endParaRPr sz="500">
              <a:latin typeface="Arial"/>
              <a:cs typeface="Arial"/>
            </a:endParaRPr>
          </a:p>
        </p:txBody>
      </p:sp>
      <p:sp>
        <p:nvSpPr>
          <p:cNvPr id="19419" name="object 19419"/>
          <p:cNvSpPr/>
          <p:nvPr/>
        </p:nvSpPr>
        <p:spPr>
          <a:xfrm>
            <a:off x="17055912" y="4393431"/>
            <a:ext cx="51435" cy="50800"/>
          </a:xfrm>
          <a:custGeom>
            <a:avLst/>
            <a:gdLst/>
            <a:ahLst/>
            <a:cxnLst/>
            <a:rect l="l" t="t" r="r" b="b"/>
            <a:pathLst>
              <a:path w="51434" h="50800">
                <a:moveTo>
                  <a:pt x="0" y="50469"/>
                </a:moveTo>
                <a:lnTo>
                  <a:pt x="50826" y="50469"/>
                </a:lnTo>
                <a:lnTo>
                  <a:pt x="50826" y="0"/>
                </a:lnTo>
                <a:lnTo>
                  <a:pt x="0" y="0"/>
                </a:lnTo>
                <a:lnTo>
                  <a:pt x="0" y="50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0" name="object 19420"/>
          <p:cNvSpPr txBox="1"/>
          <p:nvPr/>
        </p:nvSpPr>
        <p:spPr>
          <a:xfrm>
            <a:off x="17055024" y="4384868"/>
            <a:ext cx="52705" cy="76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-55" dirty="0">
                <a:latin typeface="Arial"/>
                <a:cs typeface="Arial"/>
              </a:rPr>
              <a:t>P</a:t>
            </a:r>
            <a:endParaRPr sz="400">
              <a:latin typeface="Arial"/>
              <a:cs typeface="Arial"/>
            </a:endParaRPr>
          </a:p>
        </p:txBody>
      </p:sp>
      <p:sp>
        <p:nvSpPr>
          <p:cNvPr id="19421" name="object 19421"/>
          <p:cNvSpPr/>
          <p:nvPr/>
        </p:nvSpPr>
        <p:spPr>
          <a:xfrm>
            <a:off x="17060208" y="452443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236"/>
                </a:moveTo>
                <a:lnTo>
                  <a:pt x="0" y="0"/>
                </a:lnTo>
                <a:lnTo>
                  <a:pt x="42236" y="0"/>
                </a:lnTo>
                <a:lnTo>
                  <a:pt x="42236" y="42236"/>
                </a:lnTo>
                <a:lnTo>
                  <a:pt x="0" y="4223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2" name="object 19422"/>
          <p:cNvSpPr/>
          <p:nvPr/>
        </p:nvSpPr>
        <p:spPr>
          <a:xfrm>
            <a:off x="17069872" y="4531237"/>
            <a:ext cx="19685" cy="31750"/>
          </a:xfrm>
          <a:custGeom>
            <a:avLst/>
            <a:gdLst/>
            <a:ahLst/>
            <a:cxnLst/>
            <a:rect l="l" t="t" r="r" b="b"/>
            <a:pathLst>
              <a:path w="19684" h="31750">
                <a:moveTo>
                  <a:pt x="18254" y="27203"/>
                </a:moveTo>
                <a:lnTo>
                  <a:pt x="18254" y="28634"/>
                </a:lnTo>
                <a:lnTo>
                  <a:pt x="17538" y="30782"/>
                </a:lnTo>
                <a:lnTo>
                  <a:pt x="16107" y="31140"/>
                </a:lnTo>
                <a:lnTo>
                  <a:pt x="14675" y="30424"/>
                </a:lnTo>
                <a:lnTo>
                  <a:pt x="13601" y="28276"/>
                </a:lnTo>
                <a:lnTo>
                  <a:pt x="5369" y="29350"/>
                </a:lnTo>
                <a:lnTo>
                  <a:pt x="2863" y="1073"/>
                </a:lnTo>
                <a:lnTo>
                  <a:pt x="357" y="715"/>
                </a:lnTo>
                <a:lnTo>
                  <a:pt x="17538" y="715"/>
                </a:lnTo>
                <a:lnTo>
                  <a:pt x="0" y="715"/>
                </a:lnTo>
                <a:lnTo>
                  <a:pt x="18970" y="715"/>
                </a:lnTo>
                <a:lnTo>
                  <a:pt x="18254" y="715"/>
                </a:lnTo>
                <a:lnTo>
                  <a:pt x="18612" y="357"/>
                </a:lnTo>
                <a:lnTo>
                  <a:pt x="18970" y="0"/>
                </a:lnTo>
                <a:lnTo>
                  <a:pt x="19686" y="0"/>
                </a:lnTo>
                <a:lnTo>
                  <a:pt x="19686" y="715"/>
                </a:lnTo>
                <a:lnTo>
                  <a:pt x="19686" y="1789"/>
                </a:lnTo>
                <a:lnTo>
                  <a:pt x="18970" y="1431"/>
                </a:lnTo>
                <a:lnTo>
                  <a:pt x="16823" y="26129"/>
                </a:lnTo>
                <a:lnTo>
                  <a:pt x="18254" y="2720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3" name="object 19423"/>
          <p:cNvSpPr/>
          <p:nvPr/>
        </p:nvSpPr>
        <p:spPr>
          <a:xfrm>
            <a:off x="16637843" y="7111601"/>
            <a:ext cx="3128645" cy="0"/>
          </a:xfrm>
          <a:custGeom>
            <a:avLst/>
            <a:gdLst/>
            <a:ahLst/>
            <a:cxnLst/>
            <a:rect l="l" t="t" r="r" b="b"/>
            <a:pathLst>
              <a:path w="3128644">
                <a:moveTo>
                  <a:pt x="3128364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4" name="object 19424"/>
          <p:cNvSpPr txBox="1"/>
          <p:nvPr/>
        </p:nvSpPr>
        <p:spPr>
          <a:xfrm>
            <a:off x="17508171" y="2353713"/>
            <a:ext cx="1682750" cy="395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66300"/>
              </a:lnSpc>
            </a:pPr>
            <a:r>
              <a:rPr sz="500" spc="-35" dirty="0">
                <a:latin typeface="Arial"/>
                <a:cs typeface="Arial"/>
              </a:rPr>
              <a:t>geleideband, </a:t>
            </a:r>
            <a:r>
              <a:rPr sz="500" spc="-20" dirty="0">
                <a:latin typeface="Arial"/>
                <a:cs typeface="Arial"/>
              </a:rPr>
              <a:t>type: </a:t>
            </a:r>
            <a:r>
              <a:rPr sz="500" spc="-35" dirty="0">
                <a:latin typeface="Arial"/>
                <a:cs typeface="Arial"/>
              </a:rPr>
              <a:t>40/150x250 </a:t>
            </a:r>
            <a:r>
              <a:rPr sz="500" spc="-90" dirty="0">
                <a:latin typeface="Arial"/>
                <a:cs typeface="Arial"/>
              </a:rPr>
              <a:t>mm, </a:t>
            </a:r>
            <a:r>
              <a:rPr sz="500" spc="-20" dirty="0">
                <a:latin typeface="Arial"/>
                <a:cs typeface="Arial"/>
              </a:rPr>
              <a:t>kleur: </a:t>
            </a:r>
            <a:r>
              <a:rPr sz="500" spc="-25" dirty="0">
                <a:latin typeface="Arial"/>
                <a:cs typeface="Arial"/>
              </a:rPr>
              <a:t>standaard </a:t>
            </a:r>
            <a:r>
              <a:rPr sz="500" spc="-20" dirty="0">
                <a:latin typeface="Arial"/>
                <a:cs typeface="Arial"/>
              </a:rPr>
              <a:t>donkergrijs  </a:t>
            </a:r>
            <a:r>
              <a:rPr sz="500" spc="-30" dirty="0">
                <a:latin typeface="Arial"/>
                <a:cs typeface="Arial"/>
              </a:rPr>
              <a:t>parkeervakscheiding,  </a:t>
            </a:r>
            <a:r>
              <a:rPr sz="500" spc="-40" dirty="0">
                <a:latin typeface="Arial"/>
                <a:cs typeface="Arial"/>
              </a:rPr>
              <a:t>middels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-15" dirty="0">
                <a:latin typeface="Arial"/>
                <a:cs typeface="Arial"/>
              </a:rPr>
              <a:t>rollaag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500" spc="-25" dirty="0">
                <a:latin typeface="Arial"/>
                <a:cs typeface="Arial"/>
              </a:rPr>
              <a:t>materiaalgrens</a:t>
            </a:r>
            <a:endParaRPr sz="500">
              <a:latin typeface="Arial"/>
              <a:cs typeface="Arial"/>
            </a:endParaRPr>
          </a:p>
        </p:txBody>
      </p:sp>
      <p:sp>
        <p:nvSpPr>
          <p:cNvPr id="19425" name="object 19425"/>
          <p:cNvSpPr/>
          <p:nvPr/>
        </p:nvSpPr>
        <p:spPr>
          <a:xfrm>
            <a:off x="1726781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6" name="object 19426"/>
          <p:cNvSpPr/>
          <p:nvPr/>
        </p:nvSpPr>
        <p:spPr>
          <a:xfrm>
            <a:off x="17258862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7" name="object 19427"/>
          <p:cNvSpPr/>
          <p:nvPr/>
        </p:nvSpPr>
        <p:spPr>
          <a:xfrm>
            <a:off x="1724991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8" name="object 19428"/>
          <p:cNvSpPr/>
          <p:nvPr/>
        </p:nvSpPr>
        <p:spPr>
          <a:xfrm>
            <a:off x="1724096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9" name="object 19429"/>
          <p:cNvSpPr/>
          <p:nvPr/>
        </p:nvSpPr>
        <p:spPr>
          <a:xfrm>
            <a:off x="1723237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0" name="object 19430"/>
          <p:cNvSpPr/>
          <p:nvPr/>
        </p:nvSpPr>
        <p:spPr>
          <a:xfrm>
            <a:off x="17223427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1" name="object 19431"/>
          <p:cNvSpPr/>
          <p:nvPr/>
        </p:nvSpPr>
        <p:spPr>
          <a:xfrm>
            <a:off x="1721447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2" name="object 19432"/>
          <p:cNvSpPr/>
          <p:nvPr/>
        </p:nvSpPr>
        <p:spPr>
          <a:xfrm>
            <a:off x="1720552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3" name="object 19433"/>
          <p:cNvSpPr/>
          <p:nvPr/>
        </p:nvSpPr>
        <p:spPr>
          <a:xfrm>
            <a:off x="1719658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4" name="object 19434"/>
          <p:cNvSpPr/>
          <p:nvPr/>
        </p:nvSpPr>
        <p:spPr>
          <a:xfrm>
            <a:off x="1718799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5" name="object 19435"/>
          <p:cNvSpPr/>
          <p:nvPr/>
        </p:nvSpPr>
        <p:spPr>
          <a:xfrm>
            <a:off x="17179042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6" name="object 19436"/>
          <p:cNvSpPr/>
          <p:nvPr/>
        </p:nvSpPr>
        <p:spPr>
          <a:xfrm>
            <a:off x="1717009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7" name="object 19437"/>
          <p:cNvSpPr/>
          <p:nvPr/>
        </p:nvSpPr>
        <p:spPr>
          <a:xfrm>
            <a:off x="1716114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8" name="object 19438"/>
          <p:cNvSpPr/>
          <p:nvPr/>
        </p:nvSpPr>
        <p:spPr>
          <a:xfrm>
            <a:off x="1715219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9" name="object 19439"/>
          <p:cNvSpPr/>
          <p:nvPr/>
        </p:nvSpPr>
        <p:spPr>
          <a:xfrm>
            <a:off x="17143607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0" name="object 19440"/>
          <p:cNvSpPr/>
          <p:nvPr/>
        </p:nvSpPr>
        <p:spPr>
          <a:xfrm>
            <a:off x="1713465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1" name="object 19441"/>
          <p:cNvSpPr/>
          <p:nvPr/>
        </p:nvSpPr>
        <p:spPr>
          <a:xfrm>
            <a:off x="1712571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2" name="object 19442"/>
          <p:cNvSpPr/>
          <p:nvPr/>
        </p:nvSpPr>
        <p:spPr>
          <a:xfrm>
            <a:off x="1711676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3" name="object 19443"/>
          <p:cNvSpPr/>
          <p:nvPr/>
        </p:nvSpPr>
        <p:spPr>
          <a:xfrm>
            <a:off x="1710781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4" name="object 19444"/>
          <p:cNvSpPr/>
          <p:nvPr/>
        </p:nvSpPr>
        <p:spPr>
          <a:xfrm>
            <a:off x="1709886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5" name="object 19445"/>
          <p:cNvSpPr/>
          <p:nvPr/>
        </p:nvSpPr>
        <p:spPr>
          <a:xfrm>
            <a:off x="1709027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6" name="object 19446"/>
          <p:cNvSpPr/>
          <p:nvPr/>
        </p:nvSpPr>
        <p:spPr>
          <a:xfrm>
            <a:off x="1708132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7" name="object 19447"/>
          <p:cNvSpPr/>
          <p:nvPr/>
        </p:nvSpPr>
        <p:spPr>
          <a:xfrm>
            <a:off x="1707237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8" name="object 19448"/>
          <p:cNvSpPr/>
          <p:nvPr/>
        </p:nvSpPr>
        <p:spPr>
          <a:xfrm>
            <a:off x="1706342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9" name="object 19449"/>
          <p:cNvSpPr/>
          <p:nvPr/>
        </p:nvSpPr>
        <p:spPr>
          <a:xfrm>
            <a:off x="1705448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0" name="object 19450"/>
          <p:cNvSpPr/>
          <p:nvPr/>
        </p:nvSpPr>
        <p:spPr>
          <a:xfrm>
            <a:off x="1704589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1" name="object 19451"/>
          <p:cNvSpPr/>
          <p:nvPr/>
        </p:nvSpPr>
        <p:spPr>
          <a:xfrm>
            <a:off x="1703694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2" name="object 19452"/>
          <p:cNvSpPr/>
          <p:nvPr/>
        </p:nvSpPr>
        <p:spPr>
          <a:xfrm>
            <a:off x="1702799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3" name="object 19453"/>
          <p:cNvSpPr/>
          <p:nvPr/>
        </p:nvSpPr>
        <p:spPr>
          <a:xfrm>
            <a:off x="1701904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4" name="object 19454"/>
          <p:cNvSpPr/>
          <p:nvPr/>
        </p:nvSpPr>
        <p:spPr>
          <a:xfrm>
            <a:off x="1701009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5" name="object 19455"/>
          <p:cNvSpPr/>
          <p:nvPr/>
        </p:nvSpPr>
        <p:spPr>
          <a:xfrm>
            <a:off x="1700150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6" name="object 19456"/>
          <p:cNvSpPr/>
          <p:nvPr/>
        </p:nvSpPr>
        <p:spPr>
          <a:xfrm>
            <a:off x="1699255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7" name="object 19457"/>
          <p:cNvSpPr/>
          <p:nvPr/>
        </p:nvSpPr>
        <p:spPr>
          <a:xfrm>
            <a:off x="1698360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8" name="object 19458"/>
          <p:cNvSpPr/>
          <p:nvPr/>
        </p:nvSpPr>
        <p:spPr>
          <a:xfrm>
            <a:off x="1697466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9" name="object 19459"/>
          <p:cNvSpPr/>
          <p:nvPr/>
        </p:nvSpPr>
        <p:spPr>
          <a:xfrm>
            <a:off x="1696571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0" name="object 19460"/>
          <p:cNvSpPr/>
          <p:nvPr/>
        </p:nvSpPr>
        <p:spPr>
          <a:xfrm>
            <a:off x="1695712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1" name="object 19461"/>
          <p:cNvSpPr/>
          <p:nvPr/>
        </p:nvSpPr>
        <p:spPr>
          <a:xfrm>
            <a:off x="1694817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2" name="object 19462"/>
          <p:cNvSpPr/>
          <p:nvPr/>
        </p:nvSpPr>
        <p:spPr>
          <a:xfrm>
            <a:off x="16939224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3" name="object 19463"/>
          <p:cNvSpPr/>
          <p:nvPr/>
        </p:nvSpPr>
        <p:spPr>
          <a:xfrm>
            <a:off x="1693027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4" name="object 19464"/>
          <p:cNvSpPr/>
          <p:nvPr/>
        </p:nvSpPr>
        <p:spPr>
          <a:xfrm>
            <a:off x="17303247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5" name="object 19465"/>
          <p:cNvSpPr/>
          <p:nvPr/>
        </p:nvSpPr>
        <p:spPr>
          <a:xfrm>
            <a:off x="17294297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6" name="object 19466"/>
          <p:cNvSpPr/>
          <p:nvPr/>
        </p:nvSpPr>
        <p:spPr>
          <a:xfrm>
            <a:off x="1728534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7" name="object 19467"/>
          <p:cNvSpPr/>
          <p:nvPr/>
        </p:nvSpPr>
        <p:spPr>
          <a:xfrm>
            <a:off x="1727675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8" name="object 19468"/>
          <p:cNvSpPr/>
          <p:nvPr/>
        </p:nvSpPr>
        <p:spPr>
          <a:xfrm>
            <a:off x="1692132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9" name="object 19469"/>
          <p:cNvSpPr/>
          <p:nvPr/>
        </p:nvSpPr>
        <p:spPr>
          <a:xfrm>
            <a:off x="16912738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0" name="object 19470"/>
          <p:cNvSpPr/>
          <p:nvPr/>
        </p:nvSpPr>
        <p:spPr>
          <a:xfrm>
            <a:off x="16903789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1" name="object 19471"/>
          <p:cNvSpPr/>
          <p:nvPr/>
        </p:nvSpPr>
        <p:spPr>
          <a:xfrm>
            <a:off x="16894841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2" name="object 19472"/>
          <p:cNvSpPr/>
          <p:nvPr/>
        </p:nvSpPr>
        <p:spPr>
          <a:xfrm>
            <a:off x="16885893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3" name="object 19473"/>
          <p:cNvSpPr/>
          <p:nvPr/>
        </p:nvSpPr>
        <p:spPr>
          <a:xfrm>
            <a:off x="16876945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4" name="object 19474"/>
          <p:cNvSpPr/>
          <p:nvPr/>
        </p:nvSpPr>
        <p:spPr>
          <a:xfrm>
            <a:off x="16867996" y="257117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82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5" name="object 19475"/>
          <p:cNvSpPr/>
          <p:nvPr/>
        </p:nvSpPr>
        <p:spPr>
          <a:xfrm>
            <a:off x="17073094" y="538706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6" name="object 19476"/>
          <p:cNvSpPr/>
          <p:nvPr/>
        </p:nvSpPr>
        <p:spPr>
          <a:xfrm>
            <a:off x="17073094" y="53867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8232" y="0"/>
                </a:moveTo>
                <a:lnTo>
                  <a:pt x="16107" y="715"/>
                </a:lnTo>
                <a:lnTo>
                  <a:pt x="0" y="715"/>
                </a:lnTo>
                <a:lnTo>
                  <a:pt x="82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7" name="object 19477"/>
          <p:cNvSpPr/>
          <p:nvPr/>
        </p:nvSpPr>
        <p:spPr>
          <a:xfrm>
            <a:off x="17065218" y="5387421"/>
            <a:ext cx="32384" cy="2540"/>
          </a:xfrm>
          <a:custGeom>
            <a:avLst/>
            <a:gdLst/>
            <a:ahLst/>
            <a:cxnLst/>
            <a:rect l="l" t="t" r="r" b="b"/>
            <a:pathLst>
              <a:path w="32384" h="2539">
                <a:moveTo>
                  <a:pt x="0" y="2147"/>
                </a:moveTo>
                <a:lnTo>
                  <a:pt x="31856" y="2147"/>
                </a:lnTo>
                <a:lnTo>
                  <a:pt x="23981" y="1442"/>
                </a:lnTo>
                <a:lnTo>
                  <a:pt x="23981" y="0"/>
                </a:lnTo>
                <a:lnTo>
                  <a:pt x="7874" y="0"/>
                </a:lnTo>
                <a:lnTo>
                  <a:pt x="0" y="2147"/>
                </a:lnTo>
                <a:close/>
              </a:path>
              <a:path w="32384" h="2539">
                <a:moveTo>
                  <a:pt x="23981" y="0"/>
                </a:moveTo>
                <a:lnTo>
                  <a:pt x="23981" y="1442"/>
                </a:lnTo>
                <a:lnTo>
                  <a:pt x="31856" y="2147"/>
                </a:lnTo>
                <a:lnTo>
                  <a:pt x="23981" y="0"/>
                </a:lnTo>
                <a:close/>
              </a:path>
              <a:path w="32384" h="2539">
                <a:moveTo>
                  <a:pt x="7874" y="0"/>
                </a:moveTo>
                <a:lnTo>
                  <a:pt x="23981" y="0"/>
                </a:lnTo>
                <a:lnTo>
                  <a:pt x="23981" y="1442"/>
                </a:lnTo>
                <a:lnTo>
                  <a:pt x="78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8" name="object 19478"/>
          <p:cNvSpPr/>
          <p:nvPr/>
        </p:nvSpPr>
        <p:spPr>
          <a:xfrm>
            <a:off x="17073094" y="5387421"/>
            <a:ext cx="24130" cy="2540"/>
          </a:xfrm>
          <a:custGeom>
            <a:avLst/>
            <a:gdLst/>
            <a:ahLst/>
            <a:cxnLst/>
            <a:rect l="l" t="t" r="r" b="b"/>
            <a:pathLst>
              <a:path w="24130" h="2539">
                <a:moveTo>
                  <a:pt x="16107" y="0"/>
                </a:moveTo>
                <a:lnTo>
                  <a:pt x="0" y="0"/>
                </a:lnTo>
                <a:lnTo>
                  <a:pt x="23981" y="2147"/>
                </a:lnTo>
                <a:lnTo>
                  <a:pt x="16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9" name="object 19479"/>
          <p:cNvSpPr/>
          <p:nvPr/>
        </p:nvSpPr>
        <p:spPr>
          <a:xfrm>
            <a:off x="17065218" y="5387421"/>
            <a:ext cx="32384" cy="2540"/>
          </a:xfrm>
          <a:custGeom>
            <a:avLst/>
            <a:gdLst/>
            <a:ahLst/>
            <a:cxnLst/>
            <a:rect l="l" t="t" r="r" b="b"/>
            <a:pathLst>
              <a:path w="32384" h="2539">
                <a:moveTo>
                  <a:pt x="7874" y="0"/>
                </a:moveTo>
                <a:lnTo>
                  <a:pt x="31856" y="2147"/>
                </a:lnTo>
                <a:lnTo>
                  <a:pt x="0" y="2147"/>
                </a:lnTo>
                <a:lnTo>
                  <a:pt x="78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0" name="object 19480"/>
          <p:cNvSpPr/>
          <p:nvPr/>
        </p:nvSpPr>
        <p:spPr>
          <a:xfrm>
            <a:off x="17058061" y="5389569"/>
            <a:ext cx="46990" cy="3810"/>
          </a:xfrm>
          <a:custGeom>
            <a:avLst/>
            <a:gdLst/>
            <a:ahLst/>
            <a:cxnLst/>
            <a:rect l="l" t="t" r="r" b="b"/>
            <a:pathLst>
              <a:path w="46990" h="3810">
                <a:moveTo>
                  <a:pt x="0" y="3579"/>
                </a:moveTo>
                <a:lnTo>
                  <a:pt x="46531" y="3579"/>
                </a:lnTo>
                <a:lnTo>
                  <a:pt x="39015" y="2896"/>
                </a:lnTo>
                <a:lnTo>
                  <a:pt x="39015" y="0"/>
                </a:lnTo>
                <a:lnTo>
                  <a:pt x="7158" y="0"/>
                </a:lnTo>
                <a:lnTo>
                  <a:pt x="0" y="3579"/>
                </a:lnTo>
                <a:close/>
              </a:path>
              <a:path w="46990" h="3810">
                <a:moveTo>
                  <a:pt x="39015" y="0"/>
                </a:moveTo>
                <a:lnTo>
                  <a:pt x="39015" y="2896"/>
                </a:lnTo>
                <a:lnTo>
                  <a:pt x="46531" y="3579"/>
                </a:lnTo>
                <a:lnTo>
                  <a:pt x="39015" y="0"/>
                </a:lnTo>
                <a:close/>
              </a:path>
              <a:path w="46990" h="3810">
                <a:moveTo>
                  <a:pt x="7158" y="0"/>
                </a:moveTo>
                <a:lnTo>
                  <a:pt x="39015" y="0"/>
                </a:lnTo>
                <a:lnTo>
                  <a:pt x="39015" y="2896"/>
                </a:lnTo>
                <a:lnTo>
                  <a:pt x="71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1" name="object 19481"/>
          <p:cNvSpPr/>
          <p:nvPr/>
        </p:nvSpPr>
        <p:spPr>
          <a:xfrm>
            <a:off x="17065218" y="5389569"/>
            <a:ext cx="39370" cy="3810"/>
          </a:xfrm>
          <a:custGeom>
            <a:avLst/>
            <a:gdLst/>
            <a:ahLst/>
            <a:cxnLst/>
            <a:rect l="l" t="t" r="r" b="b"/>
            <a:pathLst>
              <a:path w="39369" h="3810">
                <a:moveTo>
                  <a:pt x="31856" y="0"/>
                </a:moveTo>
                <a:lnTo>
                  <a:pt x="0" y="0"/>
                </a:lnTo>
                <a:lnTo>
                  <a:pt x="39373" y="3579"/>
                </a:lnTo>
                <a:lnTo>
                  <a:pt x="3185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2" name="object 19482"/>
          <p:cNvSpPr/>
          <p:nvPr/>
        </p:nvSpPr>
        <p:spPr>
          <a:xfrm>
            <a:off x="17058061" y="5389569"/>
            <a:ext cx="46990" cy="3810"/>
          </a:xfrm>
          <a:custGeom>
            <a:avLst/>
            <a:gdLst/>
            <a:ahLst/>
            <a:cxnLst/>
            <a:rect l="l" t="t" r="r" b="b"/>
            <a:pathLst>
              <a:path w="46990" h="3810">
                <a:moveTo>
                  <a:pt x="7158" y="0"/>
                </a:moveTo>
                <a:lnTo>
                  <a:pt x="46531" y="3579"/>
                </a:lnTo>
                <a:lnTo>
                  <a:pt x="0" y="3579"/>
                </a:lnTo>
                <a:lnTo>
                  <a:pt x="715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3" name="object 19483"/>
          <p:cNvSpPr/>
          <p:nvPr/>
        </p:nvSpPr>
        <p:spPr>
          <a:xfrm>
            <a:off x="17051259" y="5393148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0" y="4653"/>
                </a:moveTo>
                <a:lnTo>
                  <a:pt x="59775" y="4653"/>
                </a:lnTo>
                <a:lnTo>
                  <a:pt x="53332" y="4087"/>
                </a:lnTo>
                <a:lnTo>
                  <a:pt x="53332" y="0"/>
                </a:lnTo>
                <a:lnTo>
                  <a:pt x="6800" y="0"/>
                </a:lnTo>
                <a:lnTo>
                  <a:pt x="0" y="4653"/>
                </a:lnTo>
                <a:close/>
              </a:path>
              <a:path w="60325" h="5079">
                <a:moveTo>
                  <a:pt x="53332" y="0"/>
                </a:moveTo>
                <a:lnTo>
                  <a:pt x="53332" y="4087"/>
                </a:lnTo>
                <a:lnTo>
                  <a:pt x="59775" y="4653"/>
                </a:lnTo>
                <a:lnTo>
                  <a:pt x="53332" y="0"/>
                </a:lnTo>
                <a:close/>
              </a:path>
              <a:path w="60325" h="5079">
                <a:moveTo>
                  <a:pt x="6800" y="0"/>
                </a:moveTo>
                <a:lnTo>
                  <a:pt x="53332" y="0"/>
                </a:lnTo>
                <a:lnTo>
                  <a:pt x="53332" y="4087"/>
                </a:lnTo>
                <a:lnTo>
                  <a:pt x="6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4" name="object 19484"/>
          <p:cNvSpPr/>
          <p:nvPr/>
        </p:nvSpPr>
        <p:spPr>
          <a:xfrm>
            <a:off x="17058061" y="5393148"/>
            <a:ext cx="53340" cy="5080"/>
          </a:xfrm>
          <a:custGeom>
            <a:avLst/>
            <a:gdLst/>
            <a:ahLst/>
            <a:cxnLst/>
            <a:rect l="l" t="t" r="r" b="b"/>
            <a:pathLst>
              <a:path w="53340" h="5079">
                <a:moveTo>
                  <a:pt x="46531" y="0"/>
                </a:moveTo>
                <a:lnTo>
                  <a:pt x="0" y="0"/>
                </a:lnTo>
                <a:lnTo>
                  <a:pt x="52974" y="4653"/>
                </a:lnTo>
                <a:lnTo>
                  <a:pt x="465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5" name="object 19485"/>
          <p:cNvSpPr/>
          <p:nvPr/>
        </p:nvSpPr>
        <p:spPr>
          <a:xfrm>
            <a:off x="17051259" y="5393148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6800" y="0"/>
                </a:moveTo>
                <a:lnTo>
                  <a:pt x="59775" y="4653"/>
                </a:lnTo>
                <a:lnTo>
                  <a:pt x="0" y="4653"/>
                </a:lnTo>
                <a:lnTo>
                  <a:pt x="6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6" name="object 19486"/>
          <p:cNvSpPr/>
          <p:nvPr/>
        </p:nvSpPr>
        <p:spPr>
          <a:xfrm>
            <a:off x="17045533" y="5397801"/>
            <a:ext cx="71755" cy="5715"/>
          </a:xfrm>
          <a:custGeom>
            <a:avLst/>
            <a:gdLst/>
            <a:ahLst/>
            <a:cxnLst/>
            <a:rect l="l" t="t" r="r" b="b"/>
            <a:pathLst>
              <a:path w="71755" h="5714">
                <a:moveTo>
                  <a:pt x="0" y="5726"/>
                </a:moveTo>
                <a:lnTo>
                  <a:pt x="71229" y="5726"/>
                </a:lnTo>
                <a:lnTo>
                  <a:pt x="65502" y="5226"/>
                </a:lnTo>
                <a:lnTo>
                  <a:pt x="65502" y="0"/>
                </a:lnTo>
                <a:lnTo>
                  <a:pt x="5726" y="0"/>
                </a:lnTo>
                <a:lnTo>
                  <a:pt x="0" y="5726"/>
                </a:lnTo>
                <a:close/>
              </a:path>
              <a:path w="71755" h="5714">
                <a:moveTo>
                  <a:pt x="65502" y="0"/>
                </a:moveTo>
                <a:lnTo>
                  <a:pt x="65502" y="5226"/>
                </a:lnTo>
                <a:lnTo>
                  <a:pt x="71229" y="5726"/>
                </a:lnTo>
                <a:lnTo>
                  <a:pt x="65502" y="0"/>
                </a:lnTo>
                <a:close/>
              </a:path>
              <a:path w="71755" h="5714">
                <a:moveTo>
                  <a:pt x="5726" y="0"/>
                </a:moveTo>
                <a:lnTo>
                  <a:pt x="65502" y="0"/>
                </a:lnTo>
                <a:lnTo>
                  <a:pt x="65502" y="5226"/>
                </a:lnTo>
                <a:lnTo>
                  <a:pt x="572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7" name="object 19487"/>
          <p:cNvSpPr/>
          <p:nvPr/>
        </p:nvSpPr>
        <p:spPr>
          <a:xfrm>
            <a:off x="17051259" y="5397801"/>
            <a:ext cx="66040" cy="5715"/>
          </a:xfrm>
          <a:custGeom>
            <a:avLst/>
            <a:gdLst/>
            <a:ahLst/>
            <a:cxnLst/>
            <a:rect l="l" t="t" r="r" b="b"/>
            <a:pathLst>
              <a:path w="66040" h="5714">
                <a:moveTo>
                  <a:pt x="59775" y="0"/>
                </a:moveTo>
                <a:lnTo>
                  <a:pt x="0" y="0"/>
                </a:lnTo>
                <a:lnTo>
                  <a:pt x="65502" y="5726"/>
                </a:lnTo>
                <a:lnTo>
                  <a:pt x="5977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8" name="object 19488"/>
          <p:cNvSpPr/>
          <p:nvPr/>
        </p:nvSpPr>
        <p:spPr>
          <a:xfrm>
            <a:off x="17045533" y="5397801"/>
            <a:ext cx="71755" cy="5715"/>
          </a:xfrm>
          <a:custGeom>
            <a:avLst/>
            <a:gdLst/>
            <a:ahLst/>
            <a:cxnLst/>
            <a:rect l="l" t="t" r="r" b="b"/>
            <a:pathLst>
              <a:path w="71755" h="5714">
                <a:moveTo>
                  <a:pt x="5726" y="0"/>
                </a:moveTo>
                <a:lnTo>
                  <a:pt x="71229" y="5726"/>
                </a:lnTo>
                <a:lnTo>
                  <a:pt x="0" y="5726"/>
                </a:lnTo>
                <a:lnTo>
                  <a:pt x="572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9" name="object 19489"/>
          <p:cNvSpPr/>
          <p:nvPr/>
        </p:nvSpPr>
        <p:spPr>
          <a:xfrm>
            <a:off x="17040879" y="5403528"/>
            <a:ext cx="80645" cy="6985"/>
          </a:xfrm>
          <a:custGeom>
            <a:avLst/>
            <a:gdLst/>
            <a:ahLst/>
            <a:cxnLst/>
            <a:rect l="l" t="t" r="r" b="b"/>
            <a:pathLst>
              <a:path w="80644" h="6985">
                <a:moveTo>
                  <a:pt x="0" y="6442"/>
                </a:moveTo>
                <a:lnTo>
                  <a:pt x="80535" y="6442"/>
                </a:lnTo>
                <a:lnTo>
                  <a:pt x="75882" y="6047"/>
                </a:lnTo>
                <a:lnTo>
                  <a:pt x="75882" y="0"/>
                </a:lnTo>
                <a:lnTo>
                  <a:pt x="4653" y="0"/>
                </a:lnTo>
                <a:lnTo>
                  <a:pt x="0" y="6442"/>
                </a:lnTo>
                <a:close/>
              </a:path>
              <a:path w="80644" h="6985">
                <a:moveTo>
                  <a:pt x="75882" y="0"/>
                </a:moveTo>
                <a:lnTo>
                  <a:pt x="75882" y="6047"/>
                </a:lnTo>
                <a:lnTo>
                  <a:pt x="80535" y="6442"/>
                </a:lnTo>
                <a:lnTo>
                  <a:pt x="75882" y="0"/>
                </a:lnTo>
                <a:close/>
              </a:path>
              <a:path w="80644" h="6985">
                <a:moveTo>
                  <a:pt x="4653" y="0"/>
                </a:moveTo>
                <a:lnTo>
                  <a:pt x="75882" y="0"/>
                </a:lnTo>
                <a:lnTo>
                  <a:pt x="75882" y="6047"/>
                </a:lnTo>
                <a:lnTo>
                  <a:pt x="4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0" name="object 19490"/>
          <p:cNvSpPr/>
          <p:nvPr/>
        </p:nvSpPr>
        <p:spPr>
          <a:xfrm>
            <a:off x="17045533" y="5403528"/>
            <a:ext cx="76200" cy="6985"/>
          </a:xfrm>
          <a:custGeom>
            <a:avLst/>
            <a:gdLst/>
            <a:ahLst/>
            <a:cxnLst/>
            <a:rect l="l" t="t" r="r" b="b"/>
            <a:pathLst>
              <a:path w="76200" h="6985">
                <a:moveTo>
                  <a:pt x="71229" y="0"/>
                </a:moveTo>
                <a:lnTo>
                  <a:pt x="0" y="0"/>
                </a:lnTo>
                <a:lnTo>
                  <a:pt x="75882" y="6442"/>
                </a:lnTo>
                <a:lnTo>
                  <a:pt x="7122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1" name="object 19491"/>
          <p:cNvSpPr/>
          <p:nvPr/>
        </p:nvSpPr>
        <p:spPr>
          <a:xfrm>
            <a:off x="17040879" y="5403528"/>
            <a:ext cx="80645" cy="6985"/>
          </a:xfrm>
          <a:custGeom>
            <a:avLst/>
            <a:gdLst/>
            <a:ahLst/>
            <a:cxnLst/>
            <a:rect l="l" t="t" r="r" b="b"/>
            <a:pathLst>
              <a:path w="80644" h="6985">
                <a:moveTo>
                  <a:pt x="4653" y="0"/>
                </a:moveTo>
                <a:lnTo>
                  <a:pt x="80535" y="6442"/>
                </a:lnTo>
                <a:lnTo>
                  <a:pt x="0" y="6442"/>
                </a:lnTo>
                <a:lnTo>
                  <a:pt x="46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2" name="object 19492"/>
          <p:cNvSpPr/>
          <p:nvPr/>
        </p:nvSpPr>
        <p:spPr>
          <a:xfrm>
            <a:off x="17037657" y="5409971"/>
            <a:ext cx="87630" cy="7620"/>
          </a:xfrm>
          <a:custGeom>
            <a:avLst/>
            <a:gdLst/>
            <a:ahLst/>
            <a:cxnLst/>
            <a:rect l="l" t="t" r="r" b="b"/>
            <a:pathLst>
              <a:path w="87630" h="7620">
                <a:moveTo>
                  <a:pt x="0" y="7516"/>
                </a:moveTo>
                <a:lnTo>
                  <a:pt x="87336" y="7516"/>
                </a:lnTo>
                <a:lnTo>
                  <a:pt x="83757" y="7196"/>
                </a:lnTo>
                <a:lnTo>
                  <a:pt x="83757" y="0"/>
                </a:lnTo>
                <a:lnTo>
                  <a:pt x="3221" y="0"/>
                </a:lnTo>
                <a:lnTo>
                  <a:pt x="0" y="7516"/>
                </a:lnTo>
                <a:close/>
              </a:path>
              <a:path w="87630" h="7620">
                <a:moveTo>
                  <a:pt x="83757" y="0"/>
                </a:moveTo>
                <a:lnTo>
                  <a:pt x="83757" y="7196"/>
                </a:lnTo>
                <a:lnTo>
                  <a:pt x="87336" y="7516"/>
                </a:lnTo>
                <a:lnTo>
                  <a:pt x="83757" y="0"/>
                </a:lnTo>
                <a:close/>
              </a:path>
              <a:path w="87630" h="7620">
                <a:moveTo>
                  <a:pt x="3221" y="0"/>
                </a:moveTo>
                <a:lnTo>
                  <a:pt x="83757" y="0"/>
                </a:lnTo>
                <a:lnTo>
                  <a:pt x="83757" y="7196"/>
                </a:lnTo>
                <a:lnTo>
                  <a:pt x="32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3" name="object 19493"/>
          <p:cNvSpPr/>
          <p:nvPr/>
        </p:nvSpPr>
        <p:spPr>
          <a:xfrm>
            <a:off x="17040879" y="5409971"/>
            <a:ext cx="84455" cy="7620"/>
          </a:xfrm>
          <a:custGeom>
            <a:avLst/>
            <a:gdLst/>
            <a:ahLst/>
            <a:cxnLst/>
            <a:rect l="l" t="t" r="r" b="b"/>
            <a:pathLst>
              <a:path w="84455" h="7620">
                <a:moveTo>
                  <a:pt x="80535" y="0"/>
                </a:moveTo>
                <a:lnTo>
                  <a:pt x="0" y="0"/>
                </a:lnTo>
                <a:lnTo>
                  <a:pt x="84115" y="7516"/>
                </a:lnTo>
                <a:lnTo>
                  <a:pt x="805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4" name="object 19494"/>
          <p:cNvSpPr/>
          <p:nvPr/>
        </p:nvSpPr>
        <p:spPr>
          <a:xfrm>
            <a:off x="17037657" y="5409971"/>
            <a:ext cx="87630" cy="7620"/>
          </a:xfrm>
          <a:custGeom>
            <a:avLst/>
            <a:gdLst/>
            <a:ahLst/>
            <a:cxnLst/>
            <a:rect l="l" t="t" r="r" b="b"/>
            <a:pathLst>
              <a:path w="87630" h="7620">
                <a:moveTo>
                  <a:pt x="3221" y="0"/>
                </a:moveTo>
                <a:lnTo>
                  <a:pt x="87336" y="7516"/>
                </a:lnTo>
                <a:lnTo>
                  <a:pt x="0" y="7516"/>
                </a:lnTo>
                <a:lnTo>
                  <a:pt x="322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5" name="object 19495"/>
          <p:cNvSpPr/>
          <p:nvPr/>
        </p:nvSpPr>
        <p:spPr>
          <a:xfrm>
            <a:off x="17035510" y="5417488"/>
            <a:ext cx="92075" cy="8255"/>
          </a:xfrm>
          <a:custGeom>
            <a:avLst/>
            <a:gdLst/>
            <a:ahLst/>
            <a:cxnLst/>
            <a:rect l="l" t="t" r="r" b="b"/>
            <a:pathLst>
              <a:path w="92075" h="8254">
                <a:moveTo>
                  <a:pt x="0" y="7874"/>
                </a:moveTo>
                <a:lnTo>
                  <a:pt x="91631" y="7874"/>
                </a:lnTo>
                <a:lnTo>
                  <a:pt x="89484" y="7685"/>
                </a:lnTo>
                <a:lnTo>
                  <a:pt x="89484" y="0"/>
                </a:lnTo>
                <a:lnTo>
                  <a:pt x="2147" y="0"/>
                </a:lnTo>
                <a:lnTo>
                  <a:pt x="0" y="7874"/>
                </a:lnTo>
                <a:close/>
              </a:path>
              <a:path w="92075" h="8254">
                <a:moveTo>
                  <a:pt x="89484" y="0"/>
                </a:moveTo>
                <a:lnTo>
                  <a:pt x="89484" y="7685"/>
                </a:lnTo>
                <a:lnTo>
                  <a:pt x="91631" y="7874"/>
                </a:lnTo>
                <a:lnTo>
                  <a:pt x="89484" y="0"/>
                </a:lnTo>
                <a:close/>
              </a:path>
              <a:path w="92075" h="8254">
                <a:moveTo>
                  <a:pt x="2147" y="0"/>
                </a:moveTo>
                <a:lnTo>
                  <a:pt x="89484" y="0"/>
                </a:lnTo>
                <a:lnTo>
                  <a:pt x="89484" y="7685"/>
                </a:lnTo>
                <a:lnTo>
                  <a:pt x="21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6" name="object 19496"/>
          <p:cNvSpPr/>
          <p:nvPr/>
        </p:nvSpPr>
        <p:spPr>
          <a:xfrm>
            <a:off x="17037657" y="5417488"/>
            <a:ext cx="89535" cy="8255"/>
          </a:xfrm>
          <a:custGeom>
            <a:avLst/>
            <a:gdLst/>
            <a:ahLst/>
            <a:cxnLst/>
            <a:rect l="l" t="t" r="r" b="b"/>
            <a:pathLst>
              <a:path w="89534" h="8254">
                <a:moveTo>
                  <a:pt x="87336" y="0"/>
                </a:moveTo>
                <a:lnTo>
                  <a:pt x="0" y="0"/>
                </a:lnTo>
                <a:lnTo>
                  <a:pt x="89484" y="7874"/>
                </a:lnTo>
                <a:lnTo>
                  <a:pt x="8733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7" name="object 19497"/>
          <p:cNvSpPr/>
          <p:nvPr/>
        </p:nvSpPr>
        <p:spPr>
          <a:xfrm>
            <a:off x="17035510" y="5417488"/>
            <a:ext cx="92075" cy="8255"/>
          </a:xfrm>
          <a:custGeom>
            <a:avLst/>
            <a:gdLst/>
            <a:ahLst/>
            <a:cxnLst/>
            <a:rect l="l" t="t" r="r" b="b"/>
            <a:pathLst>
              <a:path w="92075" h="8254">
                <a:moveTo>
                  <a:pt x="2147" y="0"/>
                </a:moveTo>
                <a:lnTo>
                  <a:pt x="91631" y="7874"/>
                </a:lnTo>
                <a:lnTo>
                  <a:pt x="0" y="7874"/>
                </a:lnTo>
                <a:lnTo>
                  <a:pt x="21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8" name="object 19498"/>
          <p:cNvSpPr/>
          <p:nvPr/>
        </p:nvSpPr>
        <p:spPr>
          <a:xfrm>
            <a:off x="17034794" y="5425363"/>
            <a:ext cx="93345" cy="8255"/>
          </a:xfrm>
          <a:custGeom>
            <a:avLst/>
            <a:gdLst/>
            <a:ahLst/>
            <a:cxnLst/>
            <a:rect l="l" t="t" r="r" b="b"/>
            <a:pathLst>
              <a:path w="93344" h="8254">
                <a:moveTo>
                  <a:pt x="0" y="7874"/>
                </a:moveTo>
                <a:lnTo>
                  <a:pt x="93063" y="7874"/>
                </a:lnTo>
                <a:lnTo>
                  <a:pt x="92347" y="7813"/>
                </a:lnTo>
                <a:lnTo>
                  <a:pt x="92347" y="0"/>
                </a:lnTo>
                <a:lnTo>
                  <a:pt x="715" y="0"/>
                </a:lnTo>
                <a:lnTo>
                  <a:pt x="0" y="7874"/>
                </a:lnTo>
                <a:close/>
              </a:path>
              <a:path w="93344" h="8254">
                <a:moveTo>
                  <a:pt x="92347" y="0"/>
                </a:moveTo>
                <a:lnTo>
                  <a:pt x="92347" y="7813"/>
                </a:lnTo>
                <a:lnTo>
                  <a:pt x="93063" y="7874"/>
                </a:lnTo>
                <a:lnTo>
                  <a:pt x="92347" y="0"/>
                </a:lnTo>
                <a:close/>
              </a:path>
              <a:path w="93344" h="8254">
                <a:moveTo>
                  <a:pt x="715" y="0"/>
                </a:moveTo>
                <a:lnTo>
                  <a:pt x="92347" y="0"/>
                </a:lnTo>
                <a:lnTo>
                  <a:pt x="92347" y="7813"/>
                </a:lnTo>
                <a:lnTo>
                  <a:pt x="7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9" name="object 19499"/>
          <p:cNvSpPr/>
          <p:nvPr/>
        </p:nvSpPr>
        <p:spPr>
          <a:xfrm>
            <a:off x="17035510" y="5425363"/>
            <a:ext cx="92710" cy="8255"/>
          </a:xfrm>
          <a:custGeom>
            <a:avLst/>
            <a:gdLst/>
            <a:ahLst/>
            <a:cxnLst/>
            <a:rect l="l" t="t" r="r" b="b"/>
            <a:pathLst>
              <a:path w="92709" h="8254">
                <a:moveTo>
                  <a:pt x="91631" y="0"/>
                </a:moveTo>
                <a:lnTo>
                  <a:pt x="0" y="0"/>
                </a:lnTo>
                <a:lnTo>
                  <a:pt x="92347" y="7874"/>
                </a:lnTo>
                <a:lnTo>
                  <a:pt x="916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0" name="object 19500"/>
          <p:cNvSpPr/>
          <p:nvPr/>
        </p:nvSpPr>
        <p:spPr>
          <a:xfrm>
            <a:off x="17034794" y="5425363"/>
            <a:ext cx="93345" cy="8255"/>
          </a:xfrm>
          <a:custGeom>
            <a:avLst/>
            <a:gdLst/>
            <a:ahLst/>
            <a:cxnLst/>
            <a:rect l="l" t="t" r="r" b="b"/>
            <a:pathLst>
              <a:path w="93344" h="8254">
                <a:moveTo>
                  <a:pt x="715" y="0"/>
                </a:moveTo>
                <a:lnTo>
                  <a:pt x="93063" y="7874"/>
                </a:lnTo>
                <a:lnTo>
                  <a:pt x="0" y="7874"/>
                </a:lnTo>
                <a:lnTo>
                  <a:pt x="7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1" name="object 19501"/>
          <p:cNvSpPr/>
          <p:nvPr/>
        </p:nvSpPr>
        <p:spPr>
          <a:xfrm>
            <a:off x="17034794" y="5433237"/>
            <a:ext cx="93345" cy="8255"/>
          </a:xfrm>
          <a:custGeom>
            <a:avLst/>
            <a:gdLst/>
            <a:ahLst/>
            <a:cxnLst/>
            <a:rect l="l" t="t" r="r" b="b"/>
            <a:pathLst>
              <a:path w="93344" h="8254">
                <a:moveTo>
                  <a:pt x="0" y="0"/>
                </a:moveTo>
                <a:lnTo>
                  <a:pt x="92347" y="8232"/>
                </a:lnTo>
                <a:lnTo>
                  <a:pt x="93063" y="0"/>
                </a:lnTo>
                <a:lnTo>
                  <a:pt x="715" y="0"/>
                </a:lnTo>
                <a:lnTo>
                  <a:pt x="715" y="8232"/>
                </a:lnTo>
                <a:lnTo>
                  <a:pt x="0" y="0"/>
                </a:lnTo>
                <a:close/>
              </a:path>
              <a:path w="93344" h="8254">
                <a:moveTo>
                  <a:pt x="0" y="0"/>
                </a:moveTo>
                <a:lnTo>
                  <a:pt x="715" y="0"/>
                </a:lnTo>
                <a:lnTo>
                  <a:pt x="715" y="8232"/>
                </a:lnTo>
                <a:lnTo>
                  <a:pt x="92347" y="82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2" name="object 19502"/>
          <p:cNvSpPr/>
          <p:nvPr/>
        </p:nvSpPr>
        <p:spPr>
          <a:xfrm>
            <a:off x="17034794" y="5433237"/>
            <a:ext cx="93345" cy="8255"/>
          </a:xfrm>
          <a:custGeom>
            <a:avLst/>
            <a:gdLst/>
            <a:ahLst/>
            <a:cxnLst/>
            <a:rect l="l" t="t" r="r" b="b"/>
            <a:pathLst>
              <a:path w="93344" h="8254">
                <a:moveTo>
                  <a:pt x="93063" y="0"/>
                </a:moveTo>
                <a:lnTo>
                  <a:pt x="0" y="0"/>
                </a:lnTo>
                <a:lnTo>
                  <a:pt x="92347" y="8232"/>
                </a:lnTo>
                <a:lnTo>
                  <a:pt x="9306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3" name="object 19503"/>
          <p:cNvSpPr/>
          <p:nvPr/>
        </p:nvSpPr>
        <p:spPr>
          <a:xfrm>
            <a:off x="17034794" y="5433237"/>
            <a:ext cx="92710" cy="8255"/>
          </a:xfrm>
          <a:custGeom>
            <a:avLst/>
            <a:gdLst/>
            <a:ahLst/>
            <a:cxnLst/>
            <a:rect l="l" t="t" r="r" b="b"/>
            <a:pathLst>
              <a:path w="92709" h="8254">
                <a:moveTo>
                  <a:pt x="0" y="0"/>
                </a:moveTo>
                <a:lnTo>
                  <a:pt x="92347" y="8232"/>
                </a:lnTo>
                <a:lnTo>
                  <a:pt x="715" y="82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4" name="object 19504"/>
          <p:cNvSpPr/>
          <p:nvPr/>
        </p:nvSpPr>
        <p:spPr>
          <a:xfrm>
            <a:off x="17035510" y="5441470"/>
            <a:ext cx="92075" cy="8255"/>
          </a:xfrm>
          <a:custGeom>
            <a:avLst/>
            <a:gdLst/>
            <a:ahLst/>
            <a:cxnLst/>
            <a:rect l="l" t="t" r="r" b="b"/>
            <a:pathLst>
              <a:path w="92075" h="8254">
                <a:moveTo>
                  <a:pt x="0" y="0"/>
                </a:moveTo>
                <a:lnTo>
                  <a:pt x="89484" y="7874"/>
                </a:lnTo>
                <a:lnTo>
                  <a:pt x="91631" y="0"/>
                </a:lnTo>
                <a:lnTo>
                  <a:pt x="2147" y="0"/>
                </a:lnTo>
                <a:lnTo>
                  <a:pt x="2147" y="7874"/>
                </a:lnTo>
                <a:lnTo>
                  <a:pt x="0" y="0"/>
                </a:lnTo>
                <a:close/>
              </a:path>
              <a:path w="92075" h="8254">
                <a:moveTo>
                  <a:pt x="0" y="0"/>
                </a:moveTo>
                <a:lnTo>
                  <a:pt x="2147" y="0"/>
                </a:lnTo>
                <a:lnTo>
                  <a:pt x="2147" y="7874"/>
                </a:lnTo>
                <a:lnTo>
                  <a:pt x="89484" y="787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5" name="object 19505"/>
          <p:cNvSpPr/>
          <p:nvPr/>
        </p:nvSpPr>
        <p:spPr>
          <a:xfrm>
            <a:off x="17035510" y="5441470"/>
            <a:ext cx="92075" cy="8255"/>
          </a:xfrm>
          <a:custGeom>
            <a:avLst/>
            <a:gdLst/>
            <a:ahLst/>
            <a:cxnLst/>
            <a:rect l="l" t="t" r="r" b="b"/>
            <a:pathLst>
              <a:path w="92075" h="8254">
                <a:moveTo>
                  <a:pt x="91631" y="0"/>
                </a:moveTo>
                <a:lnTo>
                  <a:pt x="0" y="0"/>
                </a:lnTo>
                <a:lnTo>
                  <a:pt x="89484" y="7874"/>
                </a:lnTo>
                <a:lnTo>
                  <a:pt x="916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6" name="object 19506"/>
          <p:cNvSpPr/>
          <p:nvPr/>
        </p:nvSpPr>
        <p:spPr>
          <a:xfrm>
            <a:off x="17035510" y="5441470"/>
            <a:ext cx="89535" cy="8255"/>
          </a:xfrm>
          <a:custGeom>
            <a:avLst/>
            <a:gdLst/>
            <a:ahLst/>
            <a:cxnLst/>
            <a:rect l="l" t="t" r="r" b="b"/>
            <a:pathLst>
              <a:path w="89534" h="8254">
                <a:moveTo>
                  <a:pt x="0" y="0"/>
                </a:moveTo>
                <a:lnTo>
                  <a:pt x="89484" y="7874"/>
                </a:lnTo>
                <a:lnTo>
                  <a:pt x="2147" y="78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7" name="object 19507"/>
          <p:cNvSpPr/>
          <p:nvPr/>
        </p:nvSpPr>
        <p:spPr>
          <a:xfrm>
            <a:off x="17037657" y="5449344"/>
            <a:ext cx="87630" cy="7620"/>
          </a:xfrm>
          <a:custGeom>
            <a:avLst/>
            <a:gdLst/>
            <a:ahLst/>
            <a:cxnLst/>
            <a:rect l="l" t="t" r="r" b="b"/>
            <a:pathLst>
              <a:path w="87630" h="7620">
                <a:moveTo>
                  <a:pt x="0" y="0"/>
                </a:moveTo>
                <a:lnTo>
                  <a:pt x="83757" y="7158"/>
                </a:lnTo>
                <a:lnTo>
                  <a:pt x="87336" y="0"/>
                </a:lnTo>
                <a:lnTo>
                  <a:pt x="3221" y="0"/>
                </a:lnTo>
                <a:lnTo>
                  <a:pt x="3221" y="7158"/>
                </a:lnTo>
                <a:lnTo>
                  <a:pt x="0" y="0"/>
                </a:lnTo>
                <a:close/>
              </a:path>
              <a:path w="87630" h="7620">
                <a:moveTo>
                  <a:pt x="0" y="0"/>
                </a:moveTo>
                <a:lnTo>
                  <a:pt x="3221" y="0"/>
                </a:lnTo>
                <a:lnTo>
                  <a:pt x="3221" y="7158"/>
                </a:lnTo>
                <a:lnTo>
                  <a:pt x="83757" y="715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8" name="object 19508"/>
          <p:cNvSpPr/>
          <p:nvPr/>
        </p:nvSpPr>
        <p:spPr>
          <a:xfrm>
            <a:off x="17037657" y="5449344"/>
            <a:ext cx="87630" cy="7620"/>
          </a:xfrm>
          <a:custGeom>
            <a:avLst/>
            <a:gdLst/>
            <a:ahLst/>
            <a:cxnLst/>
            <a:rect l="l" t="t" r="r" b="b"/>
            <a:pathLst>
              <a:path w="87630" h="7620">
                <a:moveTo>
                  <a:pt x="87336" y="0"/>
                </a:moveTo>
                <a:lnTo>
                  <a:pt x="0" y="0"/>
                </a:lnTo>
                <a:lnTo>
                  <a:pt x="83757" y="7158"/>
                </a:lnTo>
                <a:lnTo>
                  <a:pt x="8733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9" name="object 19509"/>
          <p:cNvSpPr/>
          <p:nvPr/>
        </p:nvSpPr>
        <p:spPr>
          <a:xfrm>
            <a:off x="17037657" y="5449344"/>
            <a:ext cx="83820" cy="7620"/>
          </a:xfrm>
          <a:custGeom>
            <a:avLst/>
            <a:gdLst/>
            <a:ahLst/>
            <a:cxnLst/>
            <a:rect l="l" t="t" r="r" b="b"/>
            <a:pathLst>
              <a:path w="83819" h="7620">
                <a:moveTo>
                  <a:pt x="0" y="0"/>
                </a:moveTo>
                <a:lnTo>
                  <a:pt x="83757" y="7158"/>
                </a:lnTo>
                <a:lnTo>
                  <a:pt x="3221" y="71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0" name="object 19510"/>
          <p:cNvSpPr/>
          <p:nvPr/>
        </p:nvSpPr>
        <p:spPr>
          <a:xfrm>
            <a:off x="17040879" y="5456503"/>
            <a:ext cx="80645" cy="6985"/>
          </a:xfrm>
          <a:custGeom>
            <a:avLst/>
            <a:gdLst/>
            <a:ahLst/>
            <a:cxnLst/>
            <a:rect l="l" t="t" r="r" b="b"/>
            <a:pathLst>
              <a:path w="80644" h="6985">
                <a:moveTo>
                  <a:pt x="0" y="0"/>
                </a:moveTo>
                <a:lnTo>
                  <a:pt x="75882" y="6800"/>
                </a:lnTo>
                <a:lnTo>
                  <a:pt x="80535" y="0"/>
                </a:lnTo>
                <a:lnTo>
                  <a:pt x="4653" y="0"/>
                </a:lnTo>
                <a:lnTo>
                  <a:pt x="4653" y="6800"/>
                </a:lnTo>
                <a:lnTo>
                  <a:pt x="0" y="0"/>
                </a:lnTo>
                <a:close/>
              </a:path>
              <a:path w="80644" h="6985">
                <a:moveTo>
                  <a:pt x="0" y="0"/>
                </a:moveTo>
                <a:lnTo>
                  <a:pt x="4653" y="0"/>
                </a:lnTo>
                <a:lnTo>
                  <a:pt x="4653" y="6800"/>
                </a:lnTo>
                <a:lnTo>
                  <a:pt x="75882" y="68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1" name="object 19511"/>
          <p:cNvSpPr/>
          <p:nvPr/>
        </p:nvSpPr>
        <p:spPr>
          <a:xfrm>
            <a:off x="17040879" y="5456503"/>
            <a:ext cx="80645" cy="6985"/>
          </a:xfrm>
          <a:custGeom>
            <a:avLst/>
            <a:gdLst/>
            <a:ahLst/>
            <a:cxnLst/>
            <a:rect l="l" t="t" r="r" b="b"/>
            <a:pathLst>
              <a:path w="80644" h="6985">
                <a:moveTo>
                  <a:pt x="80535" y="0"/>
                </a:moveTo>
                <a:lnTo>
                  <a:pt x="0" y="0"/>
                </a:lnTo>
                <a:lnTo>
                  <a:pt x="75882" y="6800"/>
                </a:lnTo>
                <a:lnTo>
                  <a:pt x="805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2" name="object 19512"/>
          <p:cNvSpPr/>
          <p:nvPr/>
        </p:nvSpPr>
        <p:spPr>
          <a:xfrm>
            <a:off x="17040879" y="5456503"/>
            <a:ext cx="76200" cy="6985"/>
          </a:xfrm>
          <a:custGeom>
            <a:avLst/>
            <a:gdLst/>
            <a:ahLst/>
            <a:cxnLst/>
            <a:rect l="l" t="t" r="r" b="b"/>
            <a:pathLst>
              <a:path w="76200" h="6985">
                <a:moveTo>
                  <a:pt x="0" y="0"/>
                </a:moveTo>
                <a:lnTo>
                  <a:pt x="75882" y="6800"/>
                </a:lnTo>
                <a:lnTo>
                  <a:pt x="4653" y="680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3" name="object 19513"/>
          <p:cNvSpPr/>
          <p:nvPr/>
        </p:nvSpPr>
        <p:spPr>
          <a:xfrm>
            <a:off x="17045533" y="5463304"/>
            <a:ext cx="71755" cy="5715"/>
          </a:xfrm>
          <a:custGeom>
            <a:avLst/>
            <a:gdLst/>
            <a:ahLst/>
            <a:cxnLst/>
            <a:rect l="l" t="t" r="r" b="b"/>
            <a:pathLst>
              <a:path w="71755" h="5714">
                <a:moveTo>
                  <a:pt x="0" y="0"/>
                </a:moveTo>
                <a:lnTo>
                  <a:pt x="65502" y="5726"/>
                </a:lnTo>
                <a:lnTo>
                  <a:pt x="71229" y="0"/>
                </a:lnTo>
                <a:lnTo>
                  <a:pt x="5726" y="0"/>
                </a:lnTo>
                <a:lnTo>
                  <a:pt x="5726" y="5726"/>
                </a:lnTo>
                <a:lnTo>
                  <a:pt x="0" y="0"/>
                </a:lnTo>
                <a:close/>
              </a:path>
              <a:path w="71755" h="5714">
                <a:moveTo>
                  <a:pt x="0" y="0"/>
                </a:moveTo>
                <a:lnTo>
                  <a:pt x="5726" y="0"/>
                </a:lnTo>
                <a:lnTo>
                  <a:pt x="5726" y="5726"/>
                </a:lnTo>
                <a:lnTo>
                  <a:pt x="65502" y="572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4" name="object 19514"/>
          <p:cNvSpPr/>
          <p:nvPr/>
        </p:nvSpPr>
        <p:spPr>
          <a:xfrm>
            <a:off x="17045533" y="5463304"/>
            <a:ext cx="71755" cy="5715"/>
          </a:xfrm>
          <a:custGeom>
            <a:avLst/>
            <a:gdLst/>
            <a:ahLst/>
            <a:cxnLst/>
            <a:rect l="l" t="t" r="r" b="b"/>
            <a:pathLst>
              <a:path w="71755" h="5714">
                <a:moveTo>
                  <a:pt x="71229" y="0"/>
                </a:moveTo>
                <a:lnTo>
                  <a:pt x="0" y="0"/>
                </a:lnTo>
                <a:lnTo>
                  <a:pt x="65502" y="5726"/>
                </a:lnTo>
                <a:lnTo>
                  <a:pt x="7122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5" name="object 19515"/>
          <p:cNvSpPr/>
          <p:nvPr/>
        </p:nvSpPr>
        <p:spPr>
          <a:xfrm>
            <a:off x="17045533" y="5463304"/>
            <a:ext cx="66040" cy="5715"/>
          </a:xfrm>
          <a:custGeom>
            <a:avLst/>
            <a:gdLst/>
            <a:ahLst/>
            <a:cxnLst/>
            <a:rect l="l" t="t" r="r" b="b"/>
            <a:pathLst>
              <a:path w="66040" h="5714">
                <a:moveTo>
                  <a:pt x="0" y="0"/>
                </a:moveTo>
                <a:lnTo>
                  <a:pt x="65502" y="5726"/>
                </a:lnTo>
                <a:lnTo>
                  <a:pt x="5726" y="572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6" name="object 19516"/>
          <p:cNvSpPr/>
          <p:nvPr/>
        </p:nvSpPr>
        <p:spPr>
          <a:xfrm>
            <a:off x="17051259" y="5469031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0" y="0"/>
                </a:moveTo>
                <a:lnTo>
                  <a:pt x="53332" y="4653"/>
                </a:lnTo>
                <a:lnTo>
                  <a:pt x="59775" y="0"/>
                </a:lnTo>
                <a:lnTo>
                  <a:pt x="6800" y="0"/>
                </a:lnTo>
                <a:lnTo>
                  <a:pt x="6800" y="4653"/>
                </a:lnTo>
                <a:lnTo>
                  <a:pt x="0" y="0"/>
                </a:lnTo>
                <a:close/>
              </a:path>
              <a:path w="60325" h="5079">
                <a:moveTo>
                  <a:pt x="0" y="0"/>
                </a:moveTo>
                <a:lnTo>
                  <a:pt x="6800" y="0"/>
                </a:lnTo>
                <a:lnTo>
                  <a:pt x="6800" y="4653"/>
                </a:lnTo>
                <a:lnTo>
                  <a:pt x="53332" y="465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7" name="object 19517"/>
          <p:cNvSpPr/>
          <p:nvPr/>
        </p:nvSpPr>
        <p:spPr>
          <a:xfrm>
            <a:off x="17051259" y="5469031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59775" y="0"/>
                </a:moveTo>
                <a:lnTo>
                  <a:pt x="0" y="0"/>
                </a:lnTo>
                <a:lnTo>
                  <a:pt x="53332" y="4653"/>
                </a:lnTo>
                <a:lnTo>
                  <a:pt x="5977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8" name="object 19518"/>
          <p:cNvSpPr/>
          <p:nvPr/>
        </p:nvSpPr>
        <p:spPr>
          <a:xfrm>
            <a:off x="17051259" y="5469031"/>
            <a:ext cx="53340" cy="5080"/>
          </a:xfrm>
          <a:custGeom>
            <a:avLst/>
            <a:gdLst/>
            <a:ahLst/>
            <a:cxnLst/>
            <a:rect l="l" t="t" r="r" b="b"/>
            <a:pathLst>
              <a:path w="53340" h="5079">
                <a:moveTo>
                  <a:pt x="0" y="0"/>
                </a:moveTo>
                <a:lnTo>
                  <a:pt x="53332" y="4653"/>
                </a:lnTo>
                <a:lnTo>
                  <a:pt x="6800" y="465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9" name="object 19519"/>
          <p:cNvSpPr/>
          <p:nvPr/>
        </p:nvSpPr>
        <p:spPr>
          <a:xfrm>
            <a:off x="17058061" y="5473684"/>
            <a:ext cx="46990" cy="3810"/>
          </a:xfrm>
          <a:custGeom>
            <a:avLst/>
            <a:gdLst/>
            <a:ahLst/>
            <a:cxnLst/>
            <a:rect l="l" t="t" r="r" b="b"/>
            <a:pathLst>
              <a:path w="46990" h="3810">
                <a:moveTo>
                  <a:pt x="0" y="0"/>
                </a:moveTo>
                <a:lnTo>
                  <a:pt x="39015" y="3221"/>
                </a:lnTo>
                <a:lnTo>
                  <a:pt x="46531" y="0"/>
                </a:lnTo>
                <a:lnTo>
                  <a:pt x="7158" y="0"/>
                </a:lnTo>
                <a:lnTo>
                  <a:pt x="7158" y="3221"/>
                </a:lnTo>
                <a:lnTo>
                  <a:pt x="0" y="0"/>
                </a:lnTo>
                <a:close/>
              </a:path>
              <a:path w="46990" h="3810">
                <a:moveTo>
                  <a:pt x="0" y="0"/>
                </a:moveTo>
                <a:lnTo>
                  <a:pt x="7158" y="0"/>
                </a:lnTo>
                <a:lnTo>
                  <a:pt x="7158" y="3221"/>
                </a:lnTo>
                <a:lnTo>
                  <a:pt x="39015" y="32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0" name="object 19520"/>
          <p:cNvSpPr/>
          <p:nvPr/>
        </p:nvSpPr>
        <p:spPr>
          <a:xfrm>
            <a:off x="17058061" y="5473684"/>
            <a:ext cx="46990" cy="3810"/>
          </a:xfrm>
          <a:custGeom>
            <a:avLst/>
            <a:gdLst/>
            <a:ahLst/>
            <a:cxnLst/>
            <a:rect l="l" t="t" r="r" b="b"/>
            <a:pathLst>
              <a:path w="46990" h="3810">
                <a:moveTo>
                  <a:pt x="46531" y="0"/>
                </a:moveTo>
                <a:lnTo>
                  <a:pt x="0" y="0"/>
                </a:lnTo>
                <a:lnTo>
                  <a:pt x="39015" y="3221"/>
                </a:lnTo>
                <a:lnTo>
                  <a:pt x="465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1" name="object 19521"/>
          <p:cNvSpPr/>
          <p:nvPr/>
        </p:nvSpPr>
        <p:spPr>
          <a:xfrm>
            <a:off x="17058061" y="5473684"/>
            <a:ext cx="39370" cy="3810"/>
          </a:xfrm>
          <a:custGeom>
            <a:avLst/>
            <a:gdLst/>
            <a:ahLst/>
            <a:cxnLst/>
            <a:rect l="l" t="t" r="r" b="b"/>
            <a:pathLst>
              <a:path w="39369" h="3810">
                <a:moveTo>
                  <a:pt x="0" y="0"/>
                </a:moveTo>
                <a:lnTo>
                  <a:pt x="39015" y="3221"/>
                </a:lnTo>
                <a:lnTo>
                  <a:pt x="7158" y="322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2" name="object 19522"/>
          <p:cNvSpPr/>
          <p:nvPr/>
        </p:nvSpPr>
        <p:spPr>
          <a:xfrm>
            <a:off x="17065218" y="5476905"/>
            <a:ext cx="24130" cy="3175"/>
          </a:xfrm>
          <a:custGeom>
            <a:avLst/>
            <a:gdLst/>
            <a:ahLst/>
            <a:cxnLst/>
            <a:rect l="l" t="t" r="r" b="b"/>
            <a:pathLst>
              <a:path w="24130" h="3175">
                <a:moveTo>
                  <a:pt x="0" y="0"/>
                </a:moveTo>
                <a:lnTo>
                  <a:pt x="7874" y="2147"/>
                </a:lnTo>
                <a:lnTo>
                  <a:pt x="16107" y="2863"/>
                </a:lnTo>
                <a:lnTo>
                  <a:pt x="23981" y="2147"/>
                </a:lnTo>
                <a:lnTo>
                  <a:pt x="16107" y="2147"/>
                </a:lnTo>
                <a:lnTo>
                  <a:pt x="16107" y="1442"/>
                </a:lnTo>
                <a:lnTo>
                  <a:pt x="0" y="0"/>
                </a:lnTo>
                <a:close/>
              </a:path>
              <a:path w="24130" h="3175">
                <a:moveTo>
                  <a:pt x="7874" y="2147"/>
                </a:moveTo>
                <a:lnTo>
                  <a:pt x="23981" y="2147"/>
                </a:lnTo>
                <a:lnTo>
                  <a:pt x="16107" y="1442"/>
                </a:lnTo>
                <a:lnTo>
                  <a:pt x="16107" y="2863"/>
                </a:lnTo>
                <a:lnTo>
                  <a:pt x="7874" y="21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3" name="object 19523"/>
          <p:cNvSpPr/>
          <p:nvPr/>
        </p:nvSpPr>
        <p:spPr>
          <a:xfrm>
            <a:off x="17065218" y="5476905"/>
            <a:ext cx="24130" cy="2540"/>
          </a:xfrm>
          <a:custGeom>
            <a:avLst/>
            <a:gdLst/>
            <a:ahLst/>
            <a:cxnLst/>
            <a:rect l="l" t="t" r="r" b="b"/>
            <a:pathLst>
              <a:path w="24130" h="2539">
                <a:moveTo>
                  <a:pt x="0" y="0"/>
                </a:moveTo>
                <a:lnTo>
                  <a:pt x="7874" y="2147"/>
                </a:lnTo>
                <a:lnTo>
                  <a:pt x="23981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4" name="object 19524"/>
          <p:cNvSpPr/>
          <p:nvPr/>
        </p:nvSpPr>
        <p:spPr>
          <a:xfrm>
            <a:off x="17073094" y="5479053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07" y="0"/>
                </a:lnTo>
                <a:lnTo>
                  <a:pt x="8232" y="71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5" name="object 19525"/>
          <p:cNvSpPr/>
          <p:nvPr/>
        </p:nvSpPr>
        <p:spPr>
          <a:xfrm>
            <a:off x="17065218" y="5476905"/>
            <a:ext cx="32384" cy="2540"/>
          </a:xfrm>
          <a:custGeom>
            <a:avLst/>
            <a:gdLst/>
            <a:ahLst/>
            <a:cxnLst/>
            <a:rect l="l" t="t" r="r" b="b"/>
            <a:pathLst>
              <a:path w="32384" h="2539">
                <a:moveTo>
                  <a:pt x="23981" y="0"/>
                </a:moveTo>
                <a:lnTo>
                  <a:pt x="23981" y="2147"/>
                </a:lnTo>
                <a:lnTo>
                  <a:pt x="31856" y="0"/>
                </a:lnTo>
                <a:lnTo>
                  <a:pt x="23981" y="0"/>
                </a:lnTo>
                <a:close/>
              </a:path>
              <a:path w="32384" h="2539">
                <a:moveTo>
                  <a:pt x="0" y="0"/>
                </a:moveTo>
                <a:lnTo>
                  <a:pt x="23981" y="0"/>
                </a:lnTo>
                <a:lnTo>
                  <a:pt x="23981" y="214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6" name="object 19526"/>
          <p:cNvSpPr/>
          <p:nvPr/>
        </p:nvSpPr>
        <p:spPr>
          <a:xfrm>
            <a:off x="17065218" y="5476905"/>
            <a:ext cx="32384" cy="2540"/>
          </a:xfrm>
          <a:custGeom>
            <a:avLst/>
            <a:gdLst/>
            <a:ahLst/>
            <a:cxnLst/>
            <a:rect l="l" t="t" r="r" b="b"/>
            <a:pathLst>
              <a:path w="32384" h="2539">
                <a:moveTo>
                  <a:pt x="0" y="0"/>
                </a:moveTo>
                <a:lnTo>
                  <a:pt x="31856" y="0"/>
                </a:lnTo>
                <a:lnTo>
                  <a:pt x="23981" y="214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7" name="object 19527"/>
          <p:cNvSpPr/>
          <p:nvPr/>
        </p:nvSpPr>
        <p:spPr>
          <a:xfrm>
            <a:off x="17034794" y="5386705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4" h="93345">
                <a:moveTo>
                  <a:pt x="0" y="0"/>
                </a:moveTo>
                <a:lnTo>
                  <a:pt x="93063" y="0"/>
                </a:lnTo>
                <a:lnTo>
                  <a:pt x="93063" y="93063"/>
                </a:lnTo>
                <a:lnTo>
                  <a:pt x="0" y="93063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8" name="object 19528"/>
          <p:cNvSpPr/>
          <p:nvPr/>
        </p:nvSpPr>
        <p:spPr>
          <a:xfrm>
            <a:off x="17034794" y="5386705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4" h="93345">
                <a:moveTo>
                  <a:pt x="93063" y="93063"/>
                </a:moveTo>
                <a:lnTo>
                  <a:pt x="93063" y="0"/>
                </a:lnTo>
                <a:lnTo>
                  <a:pt x="0" y="0"/>
                </a:lnTo>
                <a:lnTo>
                  <a:pt x="0" y="93063"/>
                </a:lnTo>
                <a:lnTo>
                  <a:pt x="93063" y="9306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9" name="object 19529"/>
          <p:cNvSpPr/>
          <p:nvPr/>
        </p:nvSpPr>
        <p:spPr>
          <a:xfrm>
            <a:off x="17034794" y="5386705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705" y="46352"/>
                </a:moveTo>
                <a:lnTo>
                  <a:pt x="89062" y="28310"/>
                </a:lnTo>
                <a:lnTo>
                  <a:pt x="79129" y="13576"/>
                </a:lnTo>
                <a:lnTo>
                  <a:pt x="64395" y="3642"/>
                </a:lnTo>
                <a:lnTo>
                  <a:pt x="46352" y="0"/>
                </a:lnTo>
                <a:lnTo>
                  <a:pt x="28310" y="3642"/>
                </a:lnTo>
                <a:lnTo>
                  <a:pt x="13576" y="13576"/>
                </a:lnTo>
                <a:lnTo>
                  <a:pt x="3642" y="28310"/>
                </a:lnTo>
                <a:lnTo>
                  <a:pt x="0" y="46352"/>
                </a:lnTo>
                <a:lnTo>
                  <a:pt x="3642" y="64395"/>
                </a:lnTo>
                <a:lnTo>
                  <a:pt x="13576" y="79129"/>
                </a:lnTo>
                <a:lnTo>
                  <a:pt x="28310" y="89062"/>
                </a:lnTo>
                <a:lnTo>
                  <a:pt x="46352" y="92705"/>
                </a:lnTo>
                <a:lnTo>
                  <a:pt x="64395" y="89062"/>
                </a:lnTo>
                <a:lnTo>
                  <a:pt x="79129" y="79129"/>
                </a:lnTo>
                <a:lnTo>
                  <a:pt x="89062" y="64395"/>
                </a:lnTo>
                <a:lnTo>
                  <a:pt x="92705" y="4635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0" name="object 19530"/>
          <p:cNvSpPr/>
          <p:nvPr/>
        </p:nvSpPr>
        <p:spPr>
          <a:xfrm>
            <a:off x="17048754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1" name="object 19531"/>
          <p:cNvSpPr/>
          <p:nvPr/>
        </p:nvSpPr>
        <p:spPr>
          <a:xfrm>
            <a:off x="17062355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2" name="object 19532"/>
          <p:cNvSpPr/>
          <p:nvPr/>
        </p:nvSpPr>
        <p:spPr>
          <a:xfrm>
            <a:off x="17076315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3" name="object 19533"/>
          <p:cNvSpPr/>
          <p:nvPr/>
        </p:nvSpPr>
        <p:spPr>
          <a:xfrm>
            <a:off x="17090274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4" name="object 19534"/>
          <p:cNvSpPr/>
          <p:nvPr/>
        </p:nvSpPr>
        <p:spPr>
          <a:xfrm>
            <a:off x="17103876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5" name="object 19535"/>
          <p:cNvSpPr/>
          <p:nvPr/>
        </p:nvSpPr>
        <p:spPr>
          <a:xfrm>
            <a:off x="17117835" y="5523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6" name="object 19536"/>
          <p:cNvSpPr/>
          <p:nvPr/>
        </p:nvSpPr>
        <p:spPr>
          <a:xfrm>
            <a:off x="17041595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7" name="object 19537"/>
          <p:cNvSpPr/>
          <p:nvPr/>
        </p:nvSpPr>
        <p:spPr>
          <a:xfrm>
            <a:off x="17055554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8" name="object 19538"/>
          <p:cNvSpPr/>
          <p:nvPr/>
        </p:nvSpPr>
        <p:spPr>
          <a:xfrm>
            <a:off x="17069514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9" name="object 19539"/>
          <p:cNvSpPr/>
          <p:nvPr/>
        </p:nvSpPr>
        <p:spPr>
          <a:xfrm>
            <a:off x="17083115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0" name="object 19540"/>
          <p:cNvSpPr/>
          <p:nvPr/>
        </p:nvSpPr>
        <p:spPr>
          <a:xfrm>
            <a:off x="17097075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1" name="object 19541"/>
          <p:cNvSpPr/>
          <p:nvPr/>
        </p:nvSpPr>
        <p:spPr>
          <a:xfrm>
            <a:off x="17111034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2" name="object 19542"/>
          <p:cNvSpPr/>
          <p:nvPr/>
        </p:nvSpPr>
        <p:spPr>
          <a:xfrm>
            <a:off x="17124636" y="553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3" name="object 19543"/>
          <p:cNvSpPr/>
          <p:nvPr/>
        </p:nvSpPr>
        <p:spPr>
          <a:xfrm>
            <a:off x="17048754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4" name="object 19544"/>
          <p:cNvSpPr/>
          <p:nvPr/>
        </p:nvSpPr>
        <p:spPr>
          <a:xfrm>
            <a:off x="17062355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5" name="object 19545"/>
          <p:cNvSpPr/>
          <p:nvPr/>
        </p:nvSpPr>
        <p:spPr>
          <a:xfrm>
            <a:off x="17076315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6" name="object 19546"/>
          <p:cNvSpPr/>
          <p:nvPr/>
        </p:nvSpPr>
        <p:spPr>
          <a:xfrm>
            <a:off x="17090274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7" name="object 19547"/>
          <p:cNvSpPr/>
          <p:nvPr/>
        </p:nvSpPr>
        <p:spPr>
          <a:xfrm>
            <a:off x="17103876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8" name="object 19548"/>
          <p:cNvSpPr/>
          <p:nvPr/>
        </p:nvSpPr>
        <p:spPr>
          <a:xfrm>
            <a:off x="17117835" y="5551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9" name="object 19549"/>
          <p:cNvSpPr/>
          <p:nvPr/>
        </p:nvSpPr>
        <p:spPr>
          <a:xfrm>
            <a:off x="17041595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0" name="object 19550"/>
          <p:cNvSpPr/>
          <p:nvPr/>
        </p:nvSpPr>
        <p:spPr>
          <a:xfrm>
            <a:off x="17055554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1" name="object 19551"/>
          <p:cNvSpPr/>
          <p:nvPr/>
        </p:nvSpPr>
        <p:spPr>
          <a:xfrm>
            <a:off x="17069514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2" name="object 19552"/>
          <p:cNvSpPr/>
          <p:nvPr/>
        </p:nvSpPr>
        <p:spPr>
          <a:xfrm>
            <a:off x="17083115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3" name="object 19553"/>
          <p:cNvSpPr/>
          <p:nvPr/>
        </p:nvSpPr>
        <p:spPr>
          <a:xfrm>
            <a:off x="17097075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4" name="object 19554"/>
          <p:cNvSpPr/>
          <p:nvPr/>
        </p:nvSpPr>
        <p:spPr>
          <a:xfrm>
            <a:off x="17111034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5" name="object 19555"/>
          <p:cNvSpPr/>
          <p:nvPr/>
        </p:nvSpPr>
        <p:spPr>
          <a:xfrm>
            <a:off x="17124636" y="5564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6" name="object 19556"/>
          <p:cNvSpPr/>
          <p:nvPr/>
        </p:nvSpPr>
        <p:spPr>
          <a:xfrm>
            <a:off x="17048754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7" name="object 19557"/>
          <p:cNvSpPr/>
          <p:nvPr/>
        </p:nvSpPr>
        <p:spPr>
          <a:xfrm>
            <a:off x="17062355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8" name="object 19558"/>
          <p:cNvSpPr/>
          <p:nvPr/>
        </p:nvSpPr>
        <p:spPr>
          <a:xfrm>
            <a:off x="17076315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9" name="object 19559"/>
          <p:cNvSpPr/>
          <p:nvPr/>
        </p:nvSpPr>
        <p:spPr>
          <a:xfrm>
            <a:off x="17090274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0" name="object 19560"/>
          <p:cNvSpPr/>
          <p:nvPr/>
        </p:nvSpPr>
        <p:spPr>
          <a:xfrm>
            <a:off x="17103876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1" name="object 19561"/>
          <p:cNvSpPr/>
          <p:nvPr/>
        </p:nvSpPr>
        <p:spPr>
          <a:xfrm>
            <a:off x="17117835" y="5578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2" name="object 19562"/>
          <p:cNvSpPr/>
          <p:nvPr/>
        </p:nvSpPr>
        <p:spPr>
          <a:xfrm>
            <a:off x="17041595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3" name="object 19563"/>
          <p:cNvSpPr/>
          <p:nvPr/>
        </p:nvSpPr>
        <p:spPr>
          <a:xfrm>
            <a:off x="17055554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4" name="object 19564"/>
          <p:cNvSpPr/>
          <p:nvPr/>
        </p:nvSpPr>
        <p:spPr>
          <a:xfrm>
            <a:off x="17069514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5" name="object 19565"/>
          <p:cNvSpPr/>
          <p:nvPr/>
        </p:nvSpPr>
        <p:spPr>
          <a:xfrm>
            <a:off x="17083115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6" name="object 19566"/>
          <p:cNvSpPr/>
          <p:nvPr/>
        </p:nvSpPr>
        <p:spPr>
          <a:xfrm>
            <a:off x="17097075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7" name="object 19567"/>
          <p:cNvSpPr/>
          <p:nvPr/>
        </p:nvSpPr>
        <p:spPr>
          <a:xfrm>
            <a:off x="17111034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8" name="object 19568"/>
          <p:cNvSpPr/>
          <p:nvPr/>
        </p:nvSpPr>
        <p:spPr>
          <a:xfrm>
            <a:off x="17124636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9" name="object 19569"/>
          <p:cNvSpPr/>
          <p:nvPr/>
        </p:nvSpPr>
        <p:spPr>
          <a:xfrm>
            <a:off x="17034794" y="5513773"/>
            <a:ext cx="93345" cy="92710"/>
          </a:xfrm>
          <a:custGeom>
            <a:avLst/>
            <a:gdLst/>
            <a:ahLst/>
            <a:cxnLst/>
            <a:rect l="l" t="t" r="r" b="b"/>
            <a:pathLst>
              <a:path w="93344" h="92710">
                <a:moveTo>
                  <a:pt x="0" y="0"/>
                </a:moveTo>
                <a:lnTo>
                  <a:pt x="93063" y="0"/>
                </a:lnTo>
                <a:lnTo>
                  <a:pt x="93063" y="92705"/>
                </a:lnTo>
                <a:lnTo>
                  <a:pt x="0" y="92705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0" name="object 19570"/>
          <p:cNvSpPr/>
          <p:nvPr/>
        </p:nvSpPr>
        <p:spPr>
          <a:xfrm>
            <a:off x="17034794" y="5513773"/>
            <a:ext cx="93345" cy="92710"/>
          </a:xfrm>
          <a:custGeom>
            <a:avLst/>
            <a:gdLst/>
            <a:ahLst/>
            <a:cxnLst/>
            <a:rect l="l" t="t" r="r" b="b"/>
            <a:pathLst>
              <a:path w="93344" h="92710">
                <a:moveTo>
                  <a:pt x="93063" y="92705"/>
                </a:moveTo>
                <a:lnTo>
                  <a:pt x="93063" y="0"/>
                </a:lnTo>
                <a:lnTo>
                  <a:pt x="0" y="0"/>
                </a:lnTo>
                <a:lnTo>
                  <a:pt x="0" y="92705"/>
                </a:lnTo>
                <a:lnTo>
                  <a:pt x="93063" y="92705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1" name="object 19571"/>
          <p:cNvSpPr/>
          <p:nvPr/>
        </p:nvSpPr>
        <p:spPr>
          <a:xfrm>
            <a:off x="17065218" y="47828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1856" y="15928"/>
                </a:moveTo>
                <a:lnTo>
                  <a:pt x="31856" y="7131"/>
                </a:lnTo>
                <a:lnTo>
                  <a:pt x="24725" y="0"/>
                </a:lnTo>
                <a:lnTo>
                  <a:pt x="15928" y="0"/>
                </a:lnTo>
                <a:lnTo>
                  <a:pt x="7131" y="0"/>
                </a:lnTo>
                <a:lnTo>
                  <a:pt x="0" y="7131"/>
                </a:lnTo>
                <a:lnTo>
                  <a:pt x="0" y="15928"/>
                </a:lnTo>
                <a:lnTo>
                  <a:pt x="0" y="24725"/>
                </a:lnTo>
                <a:lnTo>
                  <a:pt x="7131" y="31856"/>
                </a:lnTo>
                <a:lnTo>
                  <a:pt x="15928" y="31856"/>
                </a:lnTo>
                <a:lnTo>
                  <a:pt x="24725" y="31856"/>
                </a:lnTo>
                <a:lnTo>
                  <a:pt x="31856" y="24725"/>
                </a:lnTo>
                <a:lnTo>
                  <a:pt x="31856" y="15928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2" name="object 19572"/>
          <p:cNvSpPr/>
          <p:nvPr/>
        </p:nvSpPr>
        <p:spPr>
          <a:xfrm>
            <a:off x="17073094" y="479074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07" y="8053"/>
                </a:moveTo>
                <a:lnTo>
                  <a:pt x="16107" y="3605"/>
                </a:lnTo>
                <a:lnTo>
                  <a:pt x="12501" y="0"/>
                </a:lnTo>
                <a:lnTo>
                  <a:pt x="8053" y="0"/>
                </a:lnTo>
                <a:lnTo>
                  <a:pt x="3605" y="0"/>
                </a:lnTo>
                <a:lnTo>
                  <a:pt x="0" y="3605"/>
                </a:lnTo>
                <a:lnTo>
                  <a:pt x="0" y="8053"/>
                </a:lnTo>
                <a:lnTo>
                  <a:pt x="0" y="12501"/>
                </a:lnTo>
                <a:lnTo>
                  <a:pt x="3605" y="16107"/>
                </a:lnTo>
                <a:lnTo>
                  <a:pt x="8053" y="16107"/>
                </a:lnTo>
                <a:lnTo>
                  <a:pt x="12501" y="16107"/>
                </a:lnTo>
                <a:lnTo>
                  <a:pt x="16107" y="12501"/>
                </a:lnTo>
                <a:lnTo>
                  <a:pt x="16107" y="8053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3" name="object 19573"/>
          <p:cNvSpPr/>
          <p:nvPr/>
        </p:nvSpPr>
        <p:spPr>
          <a:xfrm>
            <a:off x="17065576" y="4909934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0" y="31856"/>
                </a:moveTo>
                <a:lnTo>
                  <a:pt x="31498" y="31856"/>
                </a:lnTo>
                <a:lnTo>
                  <a:pt x="31498" y="0"/>
                </a:lnTo>
                <a:lnTo>
                  <a:pt x="0" y="0"/>
                </a:lnTo>
                <a:lnTo>
                  <a:pt x="0" y="3185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4" name="object 19574"/>
          <p:cNvSpPr/>
          <p:nvPr/>
        </p:nvSpPr>
        <p:spPr>
          <a:xfrm>
            <a:off x="17065576" y="4909934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0" y="0"/>
                </a:moveTo>
                <a:lnTo>
                  <a:pt x="31498" y="3185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5" name="object 19575"/>
          <p:cNvSpPr/>
          <p:nvPr/>
        </p:nvSpPr>
        <p:spPr>
          <a:xfrm>
            <a:off x="17065576" y="4909934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31498" y="0"/>
                </a:moveTo>
                <a:lnTo>
                  <a:pt x="0" y="31856"/>
                </a:lnTo>
              </a:path>
            </a:pathLst>
          </a:custGeom>
          <a:ln w="60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6" name="object 19576"/>
          <p:cNvSpPr/>
          <p:nvPr/>
        </p:nvSpPr>
        <p:spPr>
          <a:xfrm>
            <a:off x="17070409" y="4926041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834" y="0"/>
                </a:lnTo>
              </a:path>
            </a:pathLst>
          </a:custGeom>
          <a:ln w="21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7" name="object 19577"/>
          <p:cNvSpPr txBox="1"/>
          <p:nvPr/>
        </p:nvSpPr>
        <p:spPr>
          <a:xfrm>
            <a:off x="17508171" y="5010369"/>
            <a:ext cx="3384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20" dirty="0">
                <a:latin typeface="Arial"/>
                <a:cs typeface="Arial"/>
              </a:rPr>
              <a:t>verkeerbord</a:t>
            </a:r>
            <a:endParaRPr sz="500">
              <a:latin typeface="Arial"/>
              <a:cs typeface="Arial"/>
            </a:endParaRPr>
          </a:p>
        </p:txBody>
      </p:sp>
      <p:sp>
        <p:nvSpPr>
          <p:cNvPr id="19578" name="object 19578"/>
          <p:cNvSpPr txBox="1"/>
          <p:nvPr/>
        </p:nvSpPr>
        <p:spPr>
          <a:xfrm>
            <a:off x="17508171" y="5093393"/>
            <a:ext cx="549910" cy="509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57800"/>
              </a:lnSpc>
            </a:pPr>
            <a:r>
              <a:rPr sz="500" spc="-20" dirty="0">
                <a:latin typeface="Arial"/>
                <a:cs typeface="Arial"/>
              </a:rPr>
              <a:t>lichtmast</a:t>
            </a:r>
            <a:r>
              <a:rPr sz="500" spc="5" dirty="0">
                <a:latin typeface="Arial"/>
                <a:cs typeface="Arial"/>
              </a:rPr>
              <a:t> </a:t>
            </a:r>
            <a:r>
              <a:rPr sz="500" spc="-30" dirty="0">
                <a:latin typeface="Arial"/>
                <a:cs typeface="Arial"/>
              </a:rPr>
              <a:t>(bestaand) </a:t>
            </a:r>
            <a:r>
              <a:rPr sz="500" spc="-20" dirty="0">
                <a:latin typeface="Arial"/>
                <a:cs typeface="Arial"/>
              </a:rPr>
              <a:t> </a:t>
            </a:r>
            <a:r>
              <a:rPr sz="500" u="sng" spc="-15" dirty="0">
                <a:latin typeface="Arial"/>
                <a:cs typeface="Arial"/>
              </a:rPr>
              <a:t>riolering</a:t>
            </a:r>
            <a:endParaRPr sz="500">
              <a:latin typeface="Arial"/>
              <a:cs typeface="Arial"/>
            </a:endParaRPr>
          </a:p>
          <a:p>
            <a:pPr marL="12700" marR="72390">
              <a:lnSpc>
                <a:spcPts val="1000"/>
              </a:lnSpc>
              <a:spcBef>
                <a:spcPts val="95"/>
              </a:spcBef>
            </a:pPr>
            <a:r>
              <a:rPr sz="500" spc="-60" dirty="0">
                <a:latin typeface="Arial"/>
                <a:cs typeface="Arial"/>
              </a:rPr>
              <a:t>VWA</a:t>
            </a:r>
            <a:r>
              <a:rPr sz="500" spc="-30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inspectieput </a:t>
            </a:r>
            <a:r>
              <a:rPr sz="500" spc="-15" dirty="0">
                <a:latin typeface="Arial"/>
                <a:cs typeface="Arial"/>
              </a:rPr>
              <a:t> </a:t>
            </a:r>
            <a:r>
              <a:rPr sz="500" spc="-40" dirty="0">
                <a:latin typeface="Arial"/>
                <a:cs typeface="Arial"/>
              </a:rPr>
              <a:t>IT </a:t>
            </a:r>
            <a:r>
              <a:rPr sz="500" spc="-20" dirty="0">
                <a:latin typeface="Arial"/>
                <a:cs typeface="Arial"/>
              </a:rPr>
              <a:t>inspectieput</a:t>
            </a:r>
            <a:endParaRPr sz="500">
              <a:latin typeface="Arial"/>
              <a:cs typeface="Arial"/>
            </a:endParaRPr>
          </a:p>
        </p:txBody>
      </p:sp>
      <p:sp>
        <p:nvSpPr>
          <p:cNvPr id="19579" name="object 19579"/>
          <p:cNvSpPr/>
          <p:nvPr/>
        </p:nvSpPr>
        <p:spPr>
          <a:xfrm>
            <a:off x="17059850" y="5157984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80" h="43179">
                <a:moveTo>
                  <a:pt x="42594" y="21297"/>
                </a:moveTo>
                <a:lnTo>
                  <a:pt x="40920" y="13007"/>
                </a:lnTo>
                <a:lnTo>
                  <a:pt x="36356" y="6237"/>
                </a:lnTo>
                <a:lnTo>
                  <a:pt x="29587" y="1673"/>
                </a:lnTo>
                <a:lnTo>
                  <a:pt x="21297" y="0"/>
                </a:lnTo>
                <a:lnTo>
                  <a:pt x="13007" y="1673"/>
                </a:lnTo>
                <a:lnTo>
                  <a:pt x="6237" y="6237"/>
                </a:lnTo>
                <a:lnTo>
                  <a:pt x="1673" y="13007"/>
                </a:lnTo>
                <a:lnTo>
                  <a:pt x="0" y="21297"/>
                </a:lnTo>
                <a:lnTo>
                  <a:pt x="1673" y="29587"/>
                </a:lnTo>
                <a:lnTo>
                  <a:pt x="6237" y="36356"/>
                </a:lnTo>
                <a:lnTo>
                  <a:pt x="13007" y="40920"/>
                </a:lnTo>
                <a:lnTo>
                  <a:pt x="21297" y="42594"/>
                </a:lnTo>
                <a:lnTo>
                  <a:pt x="29587" y="40920"/>
                </a:lnTo>
                <a:lnTo>
                  <a:pt x="36356" y="36356"/>
                </a:lnTo>
                <a:lnTo>
                  <a:pt x="40920" y="29587"/>
                </a:lnTo>
                <a:lnTo>
                  <a:pt x="42594" y="21297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0" name="object 19580"/>
          <p:cNvSpPr/>
          <p:nvPr/>
        </p:nvSpPr>
        <p:spPr>
          <a:xfrm>
            <a:off x="17044100" y="5190198"/>
            <a:ext cx="19050" cy="10795"/>
          </a:xfrm>
          <a:custGeom>
            <a:avLst/>
            <a:gdLst/>
            <a:ahLst/>
            <a:cxnLst/>
            <a:rect l="l" t="t" r="r" b="b"/>
            <a:pathLst>
              <a:path w="19050" h="10795">
                <a:moveTo>
                  <a:pt x="18612" y="0"/>
                </a:moveTo>
                <a:lnTo>
                  <a:pt x="0" y="1073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1" name="object 19581"/>
          <p:cNvSpPr/>
          <p:nvPr/>
        </p:nvSpPr>
        <p:spPr>
          <a:xfrm>
            <a:off x="17081326" y="520093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47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2" name="object 19582"/>
          <p:cNvSpPr/>
          <p:nvPr/>
        </p:nvSpPr>
        <p:spPr>
          <a:xfrm>
            <a:off x="17099939" y="5190198"/>
            <a:ext cx="18415" cy="10795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0" y="0"/>
                </a:moveTo>
                <a:lnTo>
                  <a:pt x="18254" y="1073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3" name="object 19583"/>
          <p:cNvSpPr/>
          <p:nvPr/>
        </p:nvSpPr>
        <p:spPr>
          <a:xfrm>
            <a:off x="17099939" y="5158342"/>
            <a:ext cx="18415" cy="10795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0" y="10738"/>
                </a:moveTo>
                <a:lnTo>
                  <a:pt x="18254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4" name="object 19584"/>
          <p:cNvSpPr/>
          <p:nvPr/>
        </p:nvSpPr>
        <p:spPr>
          <a:xfrm>
            <a:off x="17044100" y="5158342"/>
            <a:ext cx="19050" cy="10795"/>
          </a:xfrm>
          <a:custGeom>
            <a:avLst/>
            <a:gdLst/>
            <a:ahLst/>
            <a:cxnLst/>
            <a:rect l="l" t="t" r="r" b="b"/>
            <a:pathLst>
              <a:path w="19050" h="10795">
                <a:moveTo>
                  <a:pt x="18612" y="10738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5" name="object 19585"/>
          <p:cNvSpPr/>
          <p:nvPr/>
        </p:nvSpPr>
        <p:spPr>
          <a:xfrm>
            <a:off x="17081326" y="513686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21476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6" name="object 19586"/>
          <p:cNvSpPr/>
          <p:nvPr/>
        </p:nvSpPr>
        <p:spPr>
          <a:xfrm>
            <a:off x="17061639" y="5188051"/>
            <a:ext cx="39370" cy="0"/>
          </a:xfrm>
          <a:custGeom>
            <a:avLst/>
            <a:gdLst/>
            <a:ahLst/>
            <a:cxnLst/>
            <a:rect l="l" t="t" r="r" b="b"/>
            <a:pathLst>
              <a:path w="39369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7" name="object 19587"/>
          <p:cNvSpPr/>
          <p:nvPr/>
        </p:nvSpPr>
        <p:spPr>
          <a:xfrm>
            <a:off x="17061639" y="5171228"/>
            <a:ext cx="39370" cy="0"/>
          </a:xfrm>
          <a:custGeom>
            <a:avLst/>
            <a:gdLst/>
            <a:ahLst/>
            <a:cxnLst/>
            <a:rect l="l" t="t" r="r" b="b"/>
            <a:pathLst>
              <a:path w="39369">
                <a:moveTo>
                  <a:pt x="0" y="0"/>
                </a:moveTo>
                <a:lnTo>
                  <a:pt x="393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8" name="object 19588"/>
          <p:cNvSpPr/>
          <p:nvPr/>
        </p:nvSpPr>
        <p:spPr>
          <a:xfrm>
            <a:off x="17064146" y="503557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34003" y="17001"/>
                </a:moveTo>
                <a:lnTo>
                  <a:pt x="34003" y="7612"/>
                </a:lnTo>
                <a:lnTo>
                  <a:pt x="26391" y="0"/>
                </a:lnTo>
                <a:lnTo>
                  <a:pt x="17001" y="0"/>
                </a:lnTo>
                <a:lnTo>
                  <a:pt x="7612" y="0"/>
                </a:lnTo>
                <a:lnTo>
                  <a:pt x="0" y="7612"/>
                </a:lnTo>
                <a:lnTo>
                  <a:pt x="0" y="17001"/>
                </a:lnTo>
                <a:lnTo>
                  <a:pt x="0" y="26391"/>
                </a:lnTo>
                <a:lnTo>
                  <a:pt x="7612" y="34003"/>
                </a:lnTo>
                <a:lnTo>
                  <a:pt x="17001" y="34003"/>
                </a:lnTo>
                <a:lnTo>
                  <a:pt x="26391" y="34003"/>
                </a:lnTo>
                <a:lnTo>
                  <a:pt x="34003" y="26391"/>
                </a:lnTo>
                <a:lnTo>
                  <a:pt x="34003" y="17001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9" name="object 19589"/>
          <p:cNvSpPr/>
          <p:nvPr/>
        </p:nvSpPr>
        <p:spPr>
          <a:xfrm>
            <a:off x="17064504" y="503592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646"/>
                </a:moveTo>
                <a:lnTo>
                  <a:pt x="33646" y="33646"/>
                </a:lnTo>
                <a:lnTo>
                  <a:pt x="33646" y="0"/>
                </a:lnTo>
                <a:lnTo>
                  <a:pt x="0" y="0"/>
                </a:lnTo>
                <a:lnTo>
                  <a:pt x="0" y="33646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0" name="object 19590"/>
          <p:cNvSpPr/>
          <p:nvPr/>
        </p:nvSpPr>
        <p:spPr>
          <a:xfrm>
            <a:off x="17064504" y="503592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0"/>
                </a:moveTo>
                <a:lnTo>
                  <a:pt x="16823" y="33646"/>
                </a:lnTo>
                <a:lnTo>
                  <a:pt x="33646" y="0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1" name="object 19591"/>
          <p:cNvSpPr/>
          <p:nvPr/>
        </p:nvSpPr>
        <p:spPr>
          <a:xfrm>
            <a:off x="17078104" y="504952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84" y="3042"/>
                </a:moveTo>
                <a:lnTo>
                  <a:pt x="6084" y="1362"/>
                </a:lnTo>
                <a:lnTo>
                  <a:pt x="4722" y="0"/>
                </a:lnTo>
                <a:lnTo>
                  <a:pt x="3042" y="0"/>
                </a:lnTo>
                <a:lnTo>
                  <a:pt x="1362" y="0"/>
                </a:lnTo>
                <a:lnTo>
                  <a:pt x="0" y="1362"/>
                </a:lnTo>
                <a:lnTo>
                  <a:pt x="0" y="3042"/>
                </a:lnTo>
                <a:lnTo>
                  <a:pt x="0" y="4722"/>
                </a:lnTo>
                <a:lnTo>
                  <a:pt x="1362" y="6084"/>
                </a:lnTo>
                <a:lnTo>
                  <a:pt x="3042" y="6084"/>
                </a:lnTo>
                <a:lnTo>
                  <a:pt x="4722" y="6084"/>
                </a:lnTo>
                <a:lnTo>
                  <a:pt x="6084" y="4722"/>
                </a:lnTo>
                <a:lnTo>
                  <a:pt x="6084" y="3042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2" name="object 19592"/>
          <p:cNvSpPr txBox="1"/>
          <p:nvPr/>
        </p:nvSpPr>
        <p:spPr>
          <a:xfrm>
            <a:off x="17508171" y="4370020"/>
            <a:ext cx="1036319" cy="598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latin typeface="Arial"/>
                <a:cs typeface="Arial"/>
              </a:rPr>
              <a:t>teksttegel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-20" dirty="0">
                <a:latin typeface="Arial"/>
                <a:cs typeface="Arial"/>
              </a:rPr>
              <a:t>parkeertegel</a:t>
            </a:r>
            <a:endParaRPr sz="500">
              <a:latin typeface="Arial"/>
              <a:cs typeface="Arial"/>
            </a:endParaRPr>
          </a:p>
          <a:p>
            <a:pPr marL="12700" marR="5080">
              <a:lnSpc>
                <a:spcPct val="166300"/>
              </a:lnSpc>
            </a:pPr>
            <a:r>
              <a:rPr sz="500" spc="-30" dirty="0">
                <a:latin typeface="Arial"/>
                <a:cs typeface="Arial"/>
              </a:rPr>
              <a:t>symbooltegel </a:t>
            </a:r>
            <a:r>
              <a:rPr sz="500" spc="-25" dirty="0">
                <a:latin typeface="Arial"/>
                <a:cs typeface="Arial"/>
              </a:rPr>
              <a:t>container verzamelplaats  </a:t>
            </a:r>
            <a:r>
              <a:rPr sz="500" u="sng" spc="-35" dirty="0">
                <a:latin typeface="Arial"/>
                <a:cs typeface="Arial"/>
              </a:rPr>
              <a:t>wegmeubilair</a:t>
            </a:r>
            <a:endParaRPr sz="500">
              <a:latin typeface="Arial"/>
              <a:cs typeface="Arial"/>
            </a:endParaRPr>
          </a:p>
          <a:p>
            <a:pPr marL="12700" marR="626110">
              <a:lnSpc>
                <a:spcPct val="166300"/>
              </a:lnSpc>
            </a:pPr>
            <a:r>
              <a:rPr sz="500" spc="-30" dirty="0">
                <a:latin typeface="Arial"/>
                <a:cs typeface="Arial"/>
              </a:rPr>
              <a:t>betonpaal  </a:t>
            </a:r>
            <a:r>
              <a:rPr sz="500" spc="-35" dirty="0">
                <a:latin typeface="Arial"/>
                <a:cs typeface="Arial"/>
              </a:rPr>
              <a:t>diamantkoppaal</a:t>
            </a:r>
            <a:endParaRPr sz="500">
              <a:latin typeface="Arial"/>
              <a:cs typeface="Arial"/>
            </a:endParaRPr>
          </a:p>
        </p:txBody>
      </p:sp>
      <p:sp>
        <p:nvSpPr>
          <p:cNvPr id="19593" name="object 19593"/>
          <p:cNvSpPr/>
          <p:nvPr/>
        </p:nvSpPr>
        <p:spPr>
          <a:xfrm>
            <a:off x="-1908" y="835"/>
            <a:ext cx="20106005" cy="14221460"/>
          </a:xfrm>
          <a:custGeom>
            <a:avLst/>
            <a:gdLst/>
            <a:ahLst/>
            <a:cxnLst/>
            <a:rect l="l" t="t" r="r" b="b"/>
            <a:pathLst>
              <a:path w="20106005" h="14221460">
                <a:moveTo>
                  <a:pt x="0" y="14221174"/>
                </a:moveTo>
                <a:lnTo>
                  <a:pt x="20106008" y="14221174"/>
                </a:lnTo>
                <a:lnTo>
                  <a:pt x="20106008" y="0"/>
                </a:lnTo>
                <a:lnTo>
                  <a:pt x="0" y="0"/>
                </a:lnTo>
                <a:lnTo>
                  <a:pt x="0" y="14221174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4" name="object 19594"/>
          <p:cNvSpPr/>
          <p:nvPr/>
        </p:nvSpPr>
        <p:spPr>
          <a:xfrm>
            <a:off x="19929426" y="163696"/>
            <a:ext cx="12065" cy="13895705"/>
          </a:xfrm>
          <a:custGeom>
            <a:avLst/>
            <a:gdLst/>
            <a:ahLst/>
            <a:cxnLst/>
            <a:rect l="l" t="t" r="r" b="b"/>
            <a:pathLst>
              <a:path w="12065" h="13895705">
                <a:moveTo>
                  <a:pt x="0" y="13883640"/>
                </a:moveTo>
                <a:lnTo>
                  <a:pt x="0" y="13895452"/>
                </a:lnTo>
                <a:lnTo>
                  <a:pt x="11811" y="13895452"/>
                </a:lnTo>
                <a:lnTo>
                  <a:pt x="0" y="13883640"/>
                </a:lnTo>
                <a:close/>
              </a:path>
              <a:path w="12065" h="13895705">
                <a:moveTo>
                  <a:pt x="0" y="11811"/>
                </a:moveTo>
                <a:lnTo>
                  <a:pt x="0" y="13883640"/>
                </a:lnTo>
                <a:lnTo>
                  <a:pt x="11811" y="13895452"/>
                </a:lnTo>
                <a:lnTo>
                  <a:pt x="0" y="11811"/>
                </a:lnTo>
                <a:close/>
              </a:path>
              <a:path w="12065" h="13895705">
                <a:moveTo>
                  <a:pt x="0" y="11811"/>
                </a:moveTo>
                <a:lnTo>
                  <a:pt x="11811" y="13895452"/>
                </a:lnTo>
                <a:lnTo>
                  <a:pt x="11811" y="0"/>
                </a:lnTo>
                <a:lnTo>
                  <a:pt x="0" y="11811"/>
                </a:lnTo>
                <a:close/>
              </a:path>
              <a:path w="12065" h="13895705">
                <a:moveTo>
                  <a:pt x="0" y="7"/>
                </a:moveTo>
                <a:lnTo>
                  <a:pt x="0" y="11811"/>
                </a:lnTo>
                <a:lnTo>
                  <a:pt x="11811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5" name="object 19595"/>
          <p:cNvSpPr/>
          <p:nvPr/>
        </p:nvSpPr>
        <p:spPr>
          <a:xfrm>
            <a:off x="330256" y="14047337"/>
            <a:ext cx="19599275" cy="12065"/>
          </a:xfrm>
          <a:custGeom>
            <a:avLst/>
            <a:gdLst/>
            <a:ahLst/>
            <a:cxnLst/>
            <a:rect l="l" t="t" r="r" b="b"/>
            <a:pathLst>
              <a:path w="19599275" h="12065">
                <a:moveTo>
                  <a:pt x="11811" y="0"/>
                </a:moveTo>
                <a:lnTo>
                  <a:pt x="0" y="11811"/>
                </a:lnTo>
                <a:lnTo>
                  <a:pt x="19599170" y="0"/>
                </a:lnTo>
                <a:lnTo>
                  <a:pt x="118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6" name="object 19596"/>
          <p:cNvSpPr/>
          <p:nvPr/>
        </p:nvSpPr>
        <p:spPr>
          <a:xfrm>
            <a:off x="330256" y="14047337"/>
            <a:ext cx="19611340" cy="12065"/>
          </a:xfrm>
          <a:custGeom>
            <a:avLst/>
            <a:gdLst/>
            <a:ahLst/>
            <a:cxnLst/>
            <a:rect l="l" t="t" r="r" b="b"/>
            <a:pathLst>
              <a:path w="19611340" h="12065">
                <a:moveTo>
                  <a:pt x="0" y="11811"/>
                </a:moveTo>
                <a:lnTo>
                  <a:pt x="19599170" y="0"/>
                </a:lnTo>
                <a:lnTo>
                  <a:pt x="19610982" y="11811"/>
                </a:lnTo>
                <a:lnTo>
                  <a:pt x="0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7" name="object 19597"/>
          <p:cNvSpPr/>
          <p:nvPr/>
        </p:nvSpPr>
        <p:spPr>
          <a:xfrm>
            <a:off x="19929426" y="175508"/>
            <a:ext cx="12065" cy="13883640"/>
          </a:xfrm>
          <a:custGeom>
            <a:avLst/>
            <a:gdLst/>
            <a:ahLst/>
            <a:cxnLst/>
            <a:rect l="l" t="t" r="r" b="b"/>
            <a:pathLst>
              <a:path w="12065" h="13883640">
                <a:moveTo>
                  <a:pt x="0" y="13871828"/>
                </a:moveTo>
                <a:lnTo>
                  <a:pt x="11811" y="13883640"/>
                </a:lnTo>
                <a:lnTo>
                  <a:pt x="0" y="0"/>
                </a:lnTo>
                <a:lnTo>
                  <a:pt x="0" y="1387182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8" name="object 19598"/>
          <p:cNvSpPr/>
          <p:nvPr/>
        </p:nvSpPr>
        <p:spPr>
          <a:xfrm>
            <a:off x="19929426" y="163696"/>
            <a:ext cx="12065" cy="13895705"/>
          </a:xfrm>
          <a:custGeom>
            <a:avLst/>
            <a:gdLst/>
            <a:ahLst/>
            <a:cxnLst/>
            <a:rect l="l" t="t" r="r" b="b"/>
            <a:pathLst>
              <a:path w="12065" h="13895705">
                <a:moveTo>
                  <a:pt x="11811" y="13895452"/>
                </a:moveTo>
                <a:lnTo>
                  <a:pt x="0" y="11811"/>
                </a:lnTo>
                <a:lnTo>
                  <a:pt x="11811" y="0"/>
                </a:lnTo>
                <a:lnTo>
                  <a:pt x="11811" y="1389545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9" name="object 19599"/>
          <p:cNvSpPr/>
          <p:nvPr/>
        </p:nvSpPr>
        <p:spPr>
          <a:xfrm>
            <a:off x="342068" y="163696"/>
            <a:ext cx="19599275" cy="12065"/>
          </a:xfrm>
          <a:custGeom>
            <a:avLst/>
            <a:gdLst/>
            <a:ahLst/>
            <a:cxnLst/>
            <a:rect l="l" t="t" r="r" b="b"/>
            <a:pathLst>
              <a:path w="19599275" h="12064">
                <a:moveTo>
                  <a:pt x="19587358" y="11811"/>
                </a:moveTo>
                <a:lnTo>
                  <a:pt x="19599170" y="0"/>
                </a:lnTo>
                <a:lnTo>
                  <a:pt x="0" y="11811"/>
                </a:lnTo>
                <a:lnTo>
                  <a:pt x="19587358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0" name="object 19600"/>
          <p:cNvSpPr/>
          <p:nvPr/>
        </p:nvSpPr>
        <p:spPr>
          <a:xfrm>
            <a:off x="330256" y="163696"/>
            <a:ext cx="19611340" cy="12065"/>
          </a:xfrm>
          <a:custGeom>
            <a:avLst/>
            <a:gdLst/>
            <a:ahLst/>
            <a:cxnLst/>
            <a:rect l="l" t="t" r="r" b="b"/>
            <a:pathLst>
              <a:path w="19611340" h="12064">
                <a:moveTo>
                  <a:pt x="19610982" y="0"/>
                </a:moveTo>
                <a:lnTo>
                  <a:pt x="11811" y="11811"/>
                </a:lnTo>
                <a:lnTo>
                  <a:pt x="0" y="0"/>
                </a:lnTo>
                <a:lnTo>
                  <a:pt x="196109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1" name="object 19601"/>
          <p:cNvSpPr/>
          <p:nvPr/>
        </p:nvSpPr>
        <p:spPr>
          <a:xfrm>
            <a:off x="330256" y="163696"/>
            <a:ext cx="12065" cy="13883640"/>
          </a:xfrm>
          <a:custGeom>
            <a:avLst/>
            <a:gdLst/>
            <a:ahLst/>
            <a:cxnLst/>
            <a:rect l="l" t="t" r="r" b="b"/>
            <a:pathLst>
              <a:path w="12064" h="13883640">
                <a:moveTo>
                  <a:pt x="11811" y="11811"/>
                </a:moveTo>
                <a:lnTo>
                  <a:pt x="0" y="0"/>
                </a:lnTo>
                <a:lnTo>
                  <a:pt x="11811" y="13883640"/>
                </a:lnTo>
                <a:lnTo>
                  <a:pt x="11811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2" name="object 19602"/>
          <p:cNvSpPr/>
          <p:nvPr/>
        </p:nvSpPr>
        <p:spPr>
          <a:xfrm>
            <a:off x="330256" y="163696"/>
            <a:ext cx="12065" cy="13895705"/>
          </a:xfrm>
          <a:custGeom>
            <a:avLst/>
            <a:gdLst/>
            <a:ahLst/>
            <a:cxnLst/>
            <a:rect l="l" t="t" r="r" b="b"/>
            <a:pathLst>
              <a:path w="12064" h="13895705">
                <a:moveTo>
                  <a:pt x="0" y="0"/>
                </a:moveTo>
                <a:lnTo>
                  <a:pt x="11811" y="13883640"/>
                </a:lnTo>
                <a:lnTo>
                  <a:pt x="0" y="138954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3" name="object 19603"/>
          <p:cNvSpPr/>
          <p:nvPr/>
        </p:nvSpPr>
        <p:spPr>
          <a:xfrm>
            <a:off x="10045010" y="13968590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4">
                <a:moveTo>
                  <a:pt x="0" y="168946"/>
                </a:moveTo>
                <a:lnTo>
                  <a:pt x="12169" y="168946"/>
                </a:lnTo>
                <a:lnTo>
                  <a:pt x="0" y="0"/>
                </a:lnTo>
                <a:lnTo>
                  <a:pt x="0" y="1689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4" name="object 19604"/>
          <p:cNvSpPr/>
          <p:nvPr/>
        </p:nvSpPr>
        <p:spPr>
          <a:xfrm>
            <a:off x="10045010" y="13968590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4">
                <a:moveTo>
                  <a:pt x="12169" y="168946"/>
                </a:moveTo>
                <a:lnTo>
                  <a:pt x="0" y="0"/>
                </a:lnTo>
                <a:lnTo>
                  <a:pt x="12169" y="0"/>
                </a:lnTo>
                <a:lnTo>
                  <a:pt x="12169" y="1689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5" name="object 19605"/>
          <p:cNvSpPr/>
          <p:nvPr/>
        </p:nvSpPr>
        <p:spPr>
          <a:xfrm>
            <a:off x="10045010" y="85308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5">
                <a:moveTo>
                  <a:pt x="12169" y="0"/>
                </a:moveTo>
                <a:lnTo>
                  <a:pt x="0" y="0"/>
                </a:lnTo>
                <a:lnTo>
                  <a:pt x="12169" y="168946"/>
                </a:lnTo>
                <a:lnTo>
                  <a:pt x="1216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6" name="object 19606"/>
          <p:cNvSpPr/>
          <p:nvPr/>
        </p:nvSpPr>
        <p:spPr>
          <a:xfrm>
            <a:off x="10045010" y="85308"/>
            <a:ext cx="12700" cy="169545"/>
          </a:xfrm>
          <a:custGeom>
            <a:avLst/>
            <a:gdLst/>
            <a:ahLst/>
            <a:cxnLst/>
            <a:rect l="l" t="t" r="r" b="b"/>
            <a:pathLst>
              <a:path w="12700" h="169545">
                <a:moveTo>
                  <a:pt x="0" y="0"/>
                </a:moveTo>
                <a:lnTo>
                  <a:pt x="12169" y="168946"/>
                </a:lnTo>
                <a:lnTo>
                  <a:pt x="0" y="1689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7" name="object 19607"/>
          <p:cNvSpPr/>
          <p:nvPr/>
        </p:nvSpPr>
        <p:spPr>
          <a:xfrm>
            <a:off x="251510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5" h="12065">
                <a:moveTo>
                  <a:pt x="0" y="0"/>
                </a:moveTo>
                <a:lnTo>
                  <a:pt x="0" y="11811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8" name="object 19608"/>
          <p:cNvSpPr/>
          <p:nvPr/>
        </p:nvSpPr>
        <p:spPr>
          <a:xfrm>
            <a:off x="251510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5" h="12065">
                <a:moveTo>
                  <a:pt x="0" y="11811"/>
                </a:moveTo>
                <a:lnTo>
                  <a:pt x="169303" y="0"/>
                </a:lnTo>
                <a:lnTo>
                  <a:pt x="169303" y="11811"/>
                </a:lnTo>
                <a:lnTo>
                  <a:pt x="0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9" name="object 19609"/>
          <p:cNvSpPr/>
          <p:nvPr/>
        </p:nvSpPr>
        <p:spPr>
          <a:xfrm>
            <a:off x="19850681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4" h="12065">
                <a:moveTo>
                  <a:pt x="0" y="11811"/>
                </a:moveTo>
                <a:lnTo>
                  <a:pt x="168946" y="0"/>
                </a:lnTo>
                <a:lnTo>
                  <a:pt x="168946" y="11811"/>
                </a:lnTo>
                <a:lnTo>
                  <a:pt x="0" y="11811"/>
                </a:lnTo>
                <a:close/>
              </a:path>
              <a:path w="169544" h="12065">
                <a:moveTo>
                  <a:pt x="0" y="0"/>
                </a:moveTo>
                <a:lnTo>
                  <a:pt x="0" y="11811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0" name="object 19610"/>
          <p:cNvSpPr/>
          <p:nvPr/>
        </p:nvSpPr>
        <p:spPr>
          <a:xfrm>
            <a:off x="19850681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4" h="12065">
                <a:moveTo>
                  <a:pt x="168946" y="11811"/>
                </a:moveTo>
                <a:lnTo>
                  <a:pt x="168946" y="0"/>
                </a:lnTo>
                <a:lnTo>
                  <a:pt x="0" y="11811"/>
                </a:lnTo>
                <a:lnTo>
                  <a:pt x="168946" y="118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1" name="object 19611"/>
          <p:cNvSpPr/>
          <p:nvPr/>
        </p:nvSpPr>
        <p:spPr>
          <a:xfrm>
            <a:off x="19850681" y="7105516"/>
            <a:ext cx="169545" cy="12065"/>
          </a:xfrm>
          <a:custGeom>
            <a:avLst/>
            <a:gdLst/>
            <a:ahLst/>
            <a:cxnLst/>
            <a:rect l="l" t="t" r="r" b="b"/>
            <a:pathLst>
              <a:path w="169544" h="12065">
                <a:moveTo>
                  <a:pt x="168946" y="0"/>
                </a:moveTo>
                <a:lnTo>
                  <a:pt x="0" y="11811"/>
                </a:lnTo>
                <a:lnTo>
                  <a:pt x="0" y="0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2" name="object 19612"/>
          <p:cNvSpPr/>
          <p:nvPr/>
        </p:nvSpPr>
        <p:spPr>
          <a:xfrm>
            <a:off x="-1908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84473"/>
                </a:moveTo>
                <a:lnTo>
                  <a:pt x="0" y="0"/>
                </a:lnTo>
                <a:lnTo>
                  <a:pt x="168946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3" name="object 19613"/>
          <p:cNvSpPr/>
          <p:nvPr/>
        </p:nvSpPr>
        <p:spPr>
          <a:xfrm>
            <a:off x="-1908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4" name="object 19614"/>
          <p:cNvSpPr/>
          <p:nvPr/>
        </p:nvSpPr>
        <p:spPr>
          <a:xfrm>
            <a:off x="-1908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84473"/>
                </a:moveTo>
                <a:lnTo>
                  <a:pt x="0" y="0"/>
                </a:lnTo>
                <a:lnTo>
                  <a:pt x="84473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5" name="object 19615"/>
          <p:cNvSpPr/>
          <p:nvPr/>
        </p:nvSpPr>
        <p:spPr>
          <a:xfrm>
            <a:off x="-1908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0"/>
                </a:move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6" name="object 19616"/>
          <p:cNvSpPr/>
          <p:nvPr/>
        </p:nvSpPr>
        <p:spPr>
          <a:xfrm>
            <a:off x="19935153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0" y="84473"/>
                </a:lnTo>
                <a:lnTo>
                  <a:pt x="168946" y="84473"/>
                </a:lnTo>
                <a:lnTo>
                  <a:pt x="0" y="0"/>
                </a:lnTo>
                <a:close/>
              </a:path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7" name="object 19617"/>
          <p:cNvSpPr/>
          <p:nvPr/>
        </p:nvSpPr>
        <p:spPr>
          <a:xfrm>
            <a:off x="19935153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84473"/>
                </a:moveTo>
                <a:lnTo>
                  <a:pt x="0" y="0"/>
                </a:lnTo>
                <a:lnTo>
                  <a:pt x="168946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8" name="object 19618"/>
          <p:cNvSpPr/>
          <p:nvPr/>
        </p:nvSpPr>
        <p:spPr>
          <a:xfrm>
            <a:off x="19935153" y="835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9" name="object 19619"/>
          <p:cNvSpPr/>
          <p:nvPr/>
        </p:nvSpPr>
        <p:spPr>
          <a:xfrm>
            <a:off x="20019627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0"/>
                </a:moveTo>
                <a:lnTo>
                  <a:pt x="0" y="84473"/>
                </a:ln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  <a:path w="85090" h="85089">
                <a:moveTo>
                  <a:pt x="0" y="0"/>
                </a:moveTo>
                <a:lnTo>
                  <a:pt x="84473" y="0"/>
                </a:lnTo>
                <a:lnTo>
                  <a:pt x="84473" y="8447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0" name="object 19620"/>
          <p:cNvSpPr/>
          <p:nvPr/>
        </p:nvSpPr>
        <p:spPr>
          <a:xfrm>
            <a:off x="20019627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84473" y="0"/>
                </a:moveTo>
                <a:lnTo>
                  <a:pt x="0" y="0"/>
                </a:lnTo>
                <a:lnTo>
                  <a:pt x="84473" y="84473"/>
                </a:lnTo>
                <a:lnTo>
                  <a:pt x="8447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1" name="object 19621"/>
          <p:cNvSpPr/>
          <p:nvPr/>
        </p:nvSpPr>
        <p:spPr>
          <a:xfrm>
            <a:off x="20019627" y="85308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89">
                <a:moveTo>
                  <a:pt x="0" y="0"/>
                </a:moveTo>
                <a:lnTo>
                  <a:pt x="84473" y="84473"/>
                </a:lnTo>
                <a:lnTo>
                  <a:pt x="0" y="844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2" name="object 19622"/>
          <p:cNvSpPr/>
          <p:nvPr/>
        </p:nvSpPr>
        <p:spPr>
          <a:xfrm>
            <a:off x="2348302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3" name="object 19623"/>
          <p:cNvSpPr/>
          <p:nvPr/>
        </p:nvSpPr>
        <p:spPr>
          <a:xfrm>
            <a:off x="251510" y="919980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4" name="object 19624"/>
          <p:cNvSpPr/>
          <p:nvPr/>
        </p:nvSpPr>
        <p:spPr>
          <a:xfrm>
            <a:off x="5899748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5" name="object 19625"/>
          <p:cNvSpPr/>
          <p:nvPr/>
        </p:nvSpPr>
        <p:spPr>
          <a:xfrm>
            <a:off x="9450836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6" name="object 19626"/>
          <p:cNvSpPr/>
          <p:nvPr/>
        </p:nvSpPr>
        <p:spPr>
          <a:xfrm>
            <a:off x="251510" y="4177596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7" name="object 19627"/>
          <p:cNvSpPr/>
          <p:nvPr/>
        </p:nvSpPr>
        <p:spPr>
          <a:xfrm>
            <a:off x="2348302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8" name="object 19628"/>
          <p:cNvSpPr/>
          <p:nvPr/>
        </p:nvSpPr>
        <p:spPr>
          <a:xfrm>
            <a:off x="5899748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9" name="object 19629"/>
          <p:cNvSpPr/>
          <p:nvPr/>
        </p:nvSpPr>
        <p:spPr>
          <a:xfrm>
            <a:off x="9450836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0" name="object 19630"/>
          <p:cNvSpPr/>
          <p:nvPr/>
        </p:nvSpPr>
        <p:spPr>
          <a:xfrm>
            <a:off x="13001924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1" name="object 19631"/>
          <p:cNvSpPr/>
          <p:nvPr/>
        </p:nvSpPr>
        <p:spPr>
          <a:xfrm>
            <a:off x="16553012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2" name="object 19632"/>
          <p:cNvSpPr/>
          <p:nvPr/>
        </p:nvSpPr>
        <p:spPr>
          <a:xfrm>
            <a:off x="19935153" y="919980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3" name="object 19633"/>
          <p:cNvSpPr/>
          <p:nvPr/>
        </p:nvSpPr>
        <p:spPr>
          <a:xfrm>
            <a:off x="13001924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4" name="object 19634"/>
          <p:cNvSpPr/>
          <p:nvPr/>
        </p:nvSpPr>
        <p:spPr>
          <a:xfrm>
            <a:off x="19935153" y="4177596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5" name="object 19635"/>
          <p:cNvSpPr/>
          <p:nvPr/>
        </p:nvSpPr>
        <p:spPr>
          <a:xfrm>
            <a:off x="16553012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6" name="object 19636"/>
          <p:cNvSpPr/>
          <p:nvPr/>
        </p:nvSpPr>
        <p:spPr>
          <a:xfrm>
            <a:off x="-1908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84473"/>
                </a:moveTo>
                <a:lnTo>
                  <a:pt x="0" y="0"/>
                </a:lnTo>
                <a:lnTo>
                  <a:pt x="84473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7" name="object 19637"/>
          <p:cNvSpPr/>
          <p:nvPr/>
        </p:nvSpPr>
        <p:spPr>
          <a:xfrm>
            <a:off x="-1908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0"/>
                </a:move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8" name="object 19638"/>
          <p:cNvSpPr/>
          <p:nvPr/>
        </p:nvSpPr>
        <p:spPr>
          <a:xfrm>
            <a:off x="-1908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84473"/>
                </a:moveTo>
                <a:lnTo>
                  <a:pt x="0" y="0"/>
                </a:lnTo>
                <a:lnTo>
                  <a:pt x="168946" y="84473"/>
                </a:lnTo>
                <a:lnTo>
                  <a:pt x="0" y="844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9" name="object 19639"/>
          <p:cNvSpPr/>
          <p:nvPr/>
        </p:nvSpPr>
        <p:spPr>
          <a:xfrm>
            <a:off x="-1908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5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0" name="object 19640"/>
          <p:cNvSpPr/>
          <p:nvPr/>
        </p:nvSpPr>
        <p:spPr>
          <a:xfrm>
            <a:off x="20019627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0"/>
                </a:moveTo>
                <a:lnTo>
                  <a:pt x="0" y="84473"/>
                </a:lnTo>
                <a:lnTo>
                  <a:pt x="84473" y="84473"/>
                </a:lnTo>
                <a:lnTo>
                  <a:pt x="0" y="0"/>
                </a:lnTo>
                <a:close/>
              </a:path>
              <a:path w="85090" h="85090">
                <a:moveTo>
                  <a:pt x="0" y="0"/>
                </a:moveTo>
                <a:lnTo>
                  <a:pt x="84473" y="84473"/>
                </a:lnTo>
                <a:lnTo>
                  <a:pt x="844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1" name="object 19641"/>
          <p:cNvSpPr/>
          <p:nvPr/>
        </p:nvSpPr>
        <p:spPr>
          <a:xfrm>
            <a:off x="20019627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84473" y="0"/>
                </a:moveTo>
                <a:lnTo>
                  <a:pt x="0" y="0"/>
                </a:lnTo>
                <a:lnTo>
                  <a:pt x="84473" y="84473"/>
                </a:lnTo>
                <a:lnTo>
                  <a:pt x="8447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2" name="object 19642"/>
          <p:cNvSpPr/>
          <p:nvPr/>
        </p:nvSpPr>
        <p:spPr>
          <a:xfrm>
            <a:off x="20019627" y="14053064"/>
            <a:ext cx="85090" cy="85090"/>
          </a:xfrm>
          <a:custGeom>
            <a:avLst/>
            <a:gdLst/>
            <a:ahLst/>
            <a:cxnLst/>
            <a:rect l="l" t="t" r="r" b="b"/>
            <a:pathLst>
              <a:path w="85090" h="85090">
                <a:moveTo>
                  <a:pt x="0" y="0"/>
                </a:moveTo>
                <a:lnTo>
                  <a:pt x="84473" y="84473"/>
                </a:lnTo>
                <a:lnTo>
                  <a:pt x="0" y="844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3" name="object 19643"/>
          <p:cNvSpPr/>
          <p:nvPr/>
        </p:nvSpPr>
        <p:spPr>
          <a:xfrm>
            <a:off x="19935153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0" y="84473"/>
                </a:lnTo>
                <a:lnTo>
                  <a:pt x="168946" y="84473"/>
                </a:lnTo>
                <a:lnTo>
                  <a:pt x="0" y="0"/>
                </a:lnTo>
                <a:close/>
              </a:path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4" name="object 19644"/>
          <p:cNvSpPr/>
          <p:nvPr/>
        </p:nvSpPr>
        <p:spPr>
          <a:xfrm>
            <a:off x="19935153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168946" y="0"/>
                </a:moveTo>
                <a:lnTo>
                  <a:pt x="0" y="0"/>
                </a:lnTo>
                <a:lnTo>
                  <a:pt x="168946" y="8447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5" name="object 19645"/>
          <p:cNvSpPr/>
          <p:nvPr/>
        </p:nvSpPr>
        <p:spPr>
          <a:xfrm>
            <a:off x="19935153" y="14137537"/>
            <a:ext cx="169545" cy="85090"/>
          </a:xfrm>
          <a:custGeom>
            <a:avLst/>
            <a:gdLst/>
            <a:ahLst/>
            <a:cxnLst/>
            <a:rect l="l" t="t" r="r" b="b"/>
            <a:pathLst>
              <a:path w="169544" h="85090">
                <a:moveTo>
                  <a:pt x="0" y="0"/>
                </a:moveTo>
                <a:lnTo>
                  <a:pt x="168946" y="84473"/>
                </a:lnTo>
                <a:lnTo>
                  <a:pt x="0" y="844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6" name="object 19646"/>
          <p:cNvSpPr/>
          <p:nvPr/>
        </p:nvSpPr>
        <p:spPr>
          <a:xfrm>
            <a:off x="251510" y="85308"/>
            <a:ext cx="19768185" cy="0"/>
          </a:xfrm>
          <a:custGeom>
            <a:avLst/>
            <a:gdLst/>
            <a:ahLst/>
            <a:cxnLst/>
            <a:rect l="l" t="t" r="r" b="b"/>
            <a:pathLst>
              <a:path w="19768185">
                <a:moveTo>
                  <a:pt x="19768116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7" name="object 19647"/>
          <p:cNvSpPr/>
          <p:nvPr/>
        </p:nvSpPr>
        <p:spPr>
          <a:xfrm>
            <a:off x="251510" y="85308"/>
            <a:ext cx="19768185" cy="14052550"/>
          </a:xfrm>
          <a:custGeom>
            <a:avLst/>
            <a:gdLst/>
            <a:ahLst/>
            <a:cxnLst/>
            <a:rect l="l" t="t" r="r" b="b"/>
            <a:pathLst>
              <a:path w="19768185" h="14052550">
                <a:moveTo>
                  <a:pt x="0" y="0"/>
                </a:moveTo>
                <a:lnTo>
                  <a:pt x="0" y="14052228"/>
                </a:lnTo>
                <a:lnTo>
                  <a:pt x="19768116" y="14052228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8" name="object 19648"/>
          <p:cNvSpPr txBox="1"/>
          <p:nvPr/>
        </p:nvSpPr>
        <p:spPr>
          <a:xfrm>
            <a:off x="264223" y="1339361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R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49" name="object 19649"/>
          <p:cNvSpPr/>
          <p:nvPr/>
        </p:nvSpPr>
        <p:spPr>
          <a:xfrm>
            <a:off x="251510" y="13030082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0" name="object 19650"/>
          <p:cNvSpPr txBox="1"/>
          <p:nvPr/>
        </p:nvSpPr>
        <p:spPr>
          <a:xfrm>
            <a:off x="264223" y="1254780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Q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51" name="object 19651"/>
          <p:cNvSpPr/>
          <p:nvPr/>
        </p:nvSpPr>
        <p:spPr>
          <a:xfrm>
            <a:off x="251510" y="12184636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2" name="object 19652"/>
          <p:cNvSpPr txBox="1"/>
          <p:nvPr/>
        </p:nvSpPr>
        <p:spPr>
          <a:xfrm>
            <a:off x="264223" y="1170236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53" name="object 19653"/>
          <p:cNvSpPr/>
          <p:nvPr/>
        </p:nvSpPr>
        <p:spPr>
          <a:xfrm>
            <a:off x="75047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4" name="object 19654"/>
          <p:cNvSpPr/>
          <p:nvPr/>
        </p:nvSpPr>
        <p:spPr>
          <a:xfrm>
            <a:off x="159591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5" name="object 19655"/>
          <p:cNvSpPr/>
          <p:nvPr/>
        </p:nvSpPr>
        <p:spPr>
          <a:xfrm>
            <a:off x="2441365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6" name="object 19656"/>
          <p:cNvSpPr/>
          <p:nvPr/>
        </p:nvSpPr>
        <p:spPr>
          <a:xfrm>
            <a:off x="2314656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0"/>
                </a:moveTo>
                <a:lnTo>
                  <a:pt x="33646" y="0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7" name="object 19657"/>
          <p:cNvSpPr/>
          <p:nvPr/>
        </p:nvSpPr>
        <p:spPr>
          <a:xfrm>
            <a:off x="2348302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0" y="0"/>
                </a:moveTo>
                <a:lnTo>
                  <a:pt x="0" y="33646"/>
                </a:lnTo>
                <a:lnTo>
                  <a:pt x="340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8" name="object 19658"/>
          <p:cNvSpPr/>
          <p:nvPr/>
        </p:nvSpPr>
        <p:spPr>
          <a:xfrm>
            <a:off x="328681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9" name="object 19659"/>
          <p:cNvSpPr/>
          <p:nvPr/>
        </p:nvSpPr>
        <p:spPr>
          <a:xfrm>
            <a:off x="251510" y="11338831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0" name="object 19660"/>
          <p:cNvSpPr txBox="1"/>
          <p:nvPr/>
        </p:nvSpPr>
        <p:spPr>
          <a:xfrm>
            <a:off x="264223" y="1085691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N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61" name="object 19661"/>
          <p:cNvSpPr/>
          <p:nvPr/>
        </p:nvSpPr>
        <p:spPr>
          <a:xfrm>
            <a:off x="251510" y="10493385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2" name="object 19662"/>
          <p:cNvSpPr txBox="1"/>
          <p:nvPr/>
        </p:nvSpPr>
        <p:spPr>
          <a:xfrm>
            <a:off x="264223" y="10011471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5" dirty="0">
                <a:latin typeface="Arial"/>
                <a:cs typeface="Arial"/>
              </a:rPr>
              <a:t>M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63" name="object 19663"/>
          <p:cNvSpPr/>
          <p:nvPr/>
        </p:nvSpPr>
        <p:spPr>
          <a:xfrm>
            <a:off x="251510" y="9647939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4" name="object 19664"/>
          <p:cNvSpPr txBox="1"/>
          <p:nvPr/>
        </p:nvSpPr>
        <p:spPr>
          <a:xfrm>
            <a:off x="264223" y="921649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L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65" name="object 19665"/>
          <p:cNvSpPr/>
          <p:nvPr/>
        </p:nvSpPr>
        <p:spPr>
          <a:xfrm>
            <a:off x="251510" y="9166157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4">
                <a:moveTo>
                  <a:pt x="34003" y="0"/>
                </a:moveTo>
                <a:lnTo>
                  <a:pt x="34003" y="33646"/>
                </a:lnTo>
                <a:lnTo>
                  <a:pt x="0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6" name="object 19666"/>
          <p:cNvSpPr/>
          <p:nvPr/>
        </p:nvSpPr>
        <p:spPr>
          <a:xfrm>
            <a:off x="251510" y="919980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34003" y="0"/>
                </a:moveTo>
                <a:lnTo>
                  <a:pt x="0" y="0"/>
                </a:lnTo>
                <a:lnTo>
                  <a:pt x="34003" y="34003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7" name="object 19667"/>
          <p:cNvSpPr/>
          <p:nvPr/>
        </p:nvSpPr>
        <p:spPr>
          <a:xfrm>
            <a:off x="251510" y="880249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8" name="object 19668"/>
          <p:cNvSpPr txBox="1"/>
          <p:nvPr/>
        </p:nvSpPr>
        <p:spPr>
          <a:xfrm>
            <a:off x="264223" y="8320221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K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69" name="object 19669"/>
          <p:cNvSpPr/>
          <p:nvPr/>
        </p:nvSpPr>
        <p:spPr>
          <a:xfrm>
            <a:off x="251510" y="7957047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0" name="object 19670"/>
          <p:cNvSpPr txBox="1"/>
          <p:nvPr/>
        </p:nvSpPr>
        <p:spPr>
          <a:xfrm>
            <a:off x="264223" y="7474775"/>
            <a:ext cx="6096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75" dirty="0">
                <a:latin typeface="Arial"/>
                <a:cs typeface="Arial"/>
              </a:rPr>
              <a:t>J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71" name="object 19671"/>
          <p:cNvSpPr/>
          <p:nvPr/>
        </p:nvSpPr>
        <p:spPr>
          <a:xfrm>
            <a:off x="4132615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2" name="object 19672"/>
          <p:cNvSpPr/>
          <p:nvPr/>
        </p:nvSpPr>
        <p:spPr>
          <a:xfrm>
            <a:off x="497806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3" name="object 19673"/>
          <p:cNvSpPr/>
          <p:nvPr/>
        </p:nvSpPr>
        <p:spPr>
          <a:xfrm>
            <a:off x="5823507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4" name="object 19674"/>
          <p:cNvSpPr/>
          <p:nvPr/>
        </p:nvSpPr>
        <p:spPr>
          <a:xfrm>
            <a:off x="5865744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0" y="0"/>
                </a:moveTo>
                <a:lnTo>
                  <a:pt x="34003" y="0"/>
                </a:lnTo>
                <a:lnTo>
                  <a:pt x="34003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5" name="object 19675"/>
          <p:cNvSpPr/>
          <p:nvPr/>
        </p:nvSpPr>
        <p:spPr>
          <a:xfrm>
            <a:off x="5899748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0"/>
                </a:moveTo>
                <a:lnTo>
                  <a:pt x="0" y="33646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6" name="object 19676"/>
          <p:cNvSpPr/>
          <p:nvPr/>
        </p:nvSpPr>
        <p:spPr>
          <a:xfrm>
            <a:off x="666895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7" name="object 19677"/>
          <p:cNvSpPr/>
          <p:nvPr/>
        </p:nvSpPr>
        <p:spPr>
          <a:xfrm>
            <a:off x="751439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8" name="object 19678"/>
          <p:cNvSpPr/>
          <p:nvPr/>
        </p:nvSpPr>
        <p:spPr>
          <a:xfrm>
            <a:off x="836020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9" name="object 19679"/>
          <p:cNvSpPr/>
          <p:nvPr/>
        </p:nvSpPr>
        <p:spPr>
          <a:xfrm>
            <a:off x="920564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0" name="object 19680"/>
          <p:cNvSpPr/>
          <p:nvPr/>
        </p:nvSpPr>
        <p:spPr>
          <a:xfrm>
            <a:off x="9416832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0" y="0"/>
                </a:moveTo>
                <a:lnTo>
                  <a:pt x="34003" y="0"/>
                </a:lnTo>
                <a:lnTo>
                  <a:pt x="34003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1" name="object 19681"/>
          <p:cNvSpPr/>
          <p:nvPr/>
        </p:nvSpPr>
        <p:spPr>
          <a:xfrm>
            <a:off x="9450836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0"/>
                </a:moveTo>
                <a:lnTo>
                  <a:pt x="0" y="33646"/>
                </a:lnTo>
                <a:lnTo>
                  <a:pt x="3364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2" name="object 19682"/>
          <p:cNvSpPr txBox="1"/>
          <p:nvPr/>
        </p:nvSpPr>
        <p:spPr>
          <a:xfrm>
            <a:off x="264223" y="662932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83" name="object 19683"/>
          <p:cNvSpPr/>
          <p:nvPr/>
        </p:nvSpPr>
        <p:spPr>
          <a:xfrm>
            <a:off x="251510" y="6265797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4" name="object 19684"/>
          <p:cNvSpPr txBox="1"/>
          <p:nvPr/>
        </p:nvSpPr>
        <p:spPr>
          <a:xfrm>
            <a:off x="264223" y="578388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G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85" name="object 19685"/>
          <p:cNvSpPr/>
          <p:nvPr/>
        </p:nvSpPr>
        <p:spPr>
          <a:xfrm>
            <a:off x="251510" y="5420351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6" name="object 19686"/>
          <p:cNvSpPr txBox="1"/>
          <p:nvPr/>
        </p:nvSpPr>
        <p:spPr>
          <a:xfrm>
            <a:off x="264223" y="4938437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05" dirty="0">
                <a:latin typeface="Arial"/>
                <a:cs typeface="Arial"/>
              </a:rPr>
              <a:t>F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87" name="object 19687"/>
          <p:cNvSpPr/>
          <p:nvPr/>
        </p:nvSpPr>
        <p:spPr>
          <a:xfrm>
            <a:off x="251510" y="4574905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8" name="object 19688"/>
          <p:cNvSpPr txBox="1"/>
          <p:nvPr/>
        </p:nvSpPr>
        <p:spPr>
          <a:xfrm>
            <a:off x="264223" y="404216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45" dirty="0">
                <a:latin typeface="Arial"/>
                <a:cs typeface="Arial"/>
              </a:rPr>
              <a:t>E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89" name="object 19689"/>
          <p:cNvSpPr/>
          <p:nvPr/>
        </p:nvSpPr>
        <p:spPr>
          <a:xfrm>
            <a:off x="251510" y="414359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34003" y="0"/>
                </a:moveTo>
                <a:lnTo>
                  <a:pt x="34003" y="34003"/>
                </a:lnTo>
                <a:lnTo>
                  <a:pt x="0" y="34003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0" name="object 19690"/>
          <p:cNvSpPr/>
          <p:nvPr/>
        </p:nvSpPr>
        <p:spPr>
          <a:xfrm>
            <a:off x="251510" y="4177596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4">
                <a:moveTo>
                  <a:pt x="34003" y="0"/>
                </a:moveTo>
                <a:lnTo>
                  <a:pt x="0" y="0"/>
                </a:lnTo>
                <a:lnTo>
                  <a:pt x="34003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1" name="object 19691"/>
          <p:cNvSpPr/>
          <p:nvPr/>
        </p:nvSpPr>
        <p:spPr>
          <a:xfrm>
            <a:off x="251510" y="3729459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2" name="object 19692"/>
          <p:cNvSpPr txBox="1"/>
          <p:nvPr/>
        </p:nvSpPr>
        <p:spPr>
          <a:xfrm>
            <a:off x="264223" y="324718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D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93" name="object 19693"/>
          <p:cNvSpPr/>
          <p:nvPr/>
        </p:nvSpPr>
        <p:spPr>
          <a:xfrm>
            <a:off x="251510" y="288401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4" name="object 19694"/>
          <p:cNvSpPr txBox="1"/>
          <p:nvPr/>
        </p:nvSpPr>
        <p:spPr>
          <a:xfrm>
            <a:off x="264223" y="2401741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80" dirty="0">
                <a:latin typeface="Arial"/>
                <a:cs typeface="Arial"/>
              </a:rPr>
              <a:t>C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95" name="object 19695"/>
          <p:cNvSpPr/>
          <p:nvPr/>
        </p:nvSpPr>
        <p:spPr>
          <a:xfrm>
            <a:off x="251510" y="2038209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6" name="object 19696"/>
          <p:cNvSpPr txBox="1"/>
          <p:nvPr/>
        </p:nvSpPr>
        <p:spPr>
          <a:xfrm>
            <a:off x="264223" y="1556295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B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97" name="object 19697"/>
          <p:cNvSpPr/>
          <p:nvPr/>
        </p:nvSpPr>
        <p:spPr>
          <a:xfrm>
            <a:off x="251510" y="1192763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47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8" name="object 19698"/>
          <p:cNvSpPr txBox="1"/>
          <p:nvPr/>
        </p:nvSpPr>
        <p:spPr>
          <a:xfrm>
            <a:off x="264223" y="710848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50" dirty="0">
                <a:latin typeface="Arial"/>
                <a:cs typeface="Arial"/>
              </a:rPr>
              <a:t>A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99" name="object 19699"/>
          <p:cNvSpPr txBox="1"/>
          <p:nvPr/>
        </p:nvSpPr>
        <p:spPr>
          <a:xfrm>
            <a:off x="408114" y="59046"/>
            <a:ext cx="55244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0" dirty="0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00" name="object 19700"/>
          <p:cNvSpPr/>
          <p:nvPr/>
        </p:nvSpPr>
        <p:spPr>
          <a:xfrm>
            <a:off x="75047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1" name="object 19701"/>
          <p:cNvSpPr txBox="1"/>
          <p:nvPr/>
        </p:nvSpPr>
        <p:spPr>
          <a:xfrm>
            <a:off x="1139736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02" name="object 19702"/>
          <p:cNvSpPr/>
          <p:nvPr/>
        </p:nvSpPr>
        <p:spPr>
          <a:xfrm>
            <a:off x="159591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3" name="object 19703"/>
          <p:cNvSpPr txBox="1"/>
          <p:nvPr/>
        </p:nvSpPr>
        <p:spPr>
          <a:xfrm>
            <a:off x="1985182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04" name="object 19704"/>
          <p:cNvSpPr/>
          <p:nvPr/>
        </p:nvSpPr>
        <p:spPr>
          <a:xfrm>
            <a:off x="244136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5" name="object 19705"/>
          <p:cNvSpPr/>
          <p:nvPr/>
        </p:nvSpPr>
        <p:spPr>
          <a:xfrm>
            <a:off x="2348302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34003" y="33646"/>
                </a:moveTo>
                <a:lnTo>
                  <a:pt x="0" y="0"/>
                </a:lnTo>
                <a:lnTo>
                  <a:pt x="0" y="33646"/>
                </a:lnTo>
                <a:lnTo>
                  <a:pt x="34003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6" name="object 19706"/>
          <p:cNvSpPr/>
          <p:nvPr/>
        </p:nvSpPr>
        <p:spPr>
          <a:xfrm>
            <a:off x="2314656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33646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7" name="object 19707"/>
          <p:cNvSpPr txBox="1"/>
          <p:nvPr/>
        </p:nvSpPr>
        <p:spPr>
          <a:xfrm>
            <a:off x="2827764" y="59046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0" dirty="0"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08" name="object 19708"/>
          <p:cNvSpPr/>
          <p:nvPr/>
        </p:nvSpPr>
        <p:spPr>
          <a:xfrm>
            <a:off x="328681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9" name="object 19709"/>
          <p:cNvSpPr txBox="1"/>
          <p:nvPr/>
        </p:nvSpPr>
        <p:spPr>
          <a:xfrm>
            <a:off x="3676432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5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10" name="object 19710"/>
          <p:cNvSpPr txBox="1"/>
          <p:nvPr/>
        </p:nvSpPr>
        <p:spPr>
          <a:xfrm>
            <a:off x="4521878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6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11" name="object 19711"/>
          <p:cNvSpPr/>
          <p:nvPr/>
        </p:nvSpPr>
        <p:spPr>
          <a:xfrm>
            <a:off x="413261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2" name="object 19712"/>
          <p:cNvSpPr/>
          <p:nvPr/>
        </p:nvSpPr>
        <p:spPr>
          <a:xfrm>
            <a:off x="497806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3" name="object 19713"/>
          <p:cNvSpPr txBox="1"/>
          <p:nvPr/>
        </p:nvSpPr>
        <p:spPr>
          <a:xfrm>
            <a:off x="5367324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14" name="object 19714"/>
          <p:cNvSpPr/>
          <p:nvPr/>
        </p:nvSpPr>
        <p:spPr>
          <a:xfrm>
            <a:off x="5823507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5" name="object 19715"/>
          <p:cNvSpPr/>
          <p:nvPr/>
        </p:nvSpPr>
        <p:spPr>
          <a:xfrm>
            <a:off x="5899748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33646" y="33646"/>
                </a:moveTo>
                <a:lnTo>
                  <a:pt x="0" y="0"/>
                </a:lnTo>
                <a:lnTo>
                  <a:pt x="0" y="33646"/>
                </a:lnTo>
                <a:lnTo>
                  <a:pt x="33646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6" name="object 19716"/>
          <p:cNvSpPr/>
          <p:nvPr/>
        </p:nvSpPr>
        <p:spPr>
          <a:xfrm>
            <a:off x="5865744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89" h="33655">
                <a:moveTo>
                  <a:pt x="34003" y="0"/>
                </a:moveTo>
                <a:lnTo>
                  <a:pt x="34003" y="33646"/>
                </a:lnTo>
                <a:lnTo>
                  <a:pt x="0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7" name="object 19717"/>
          <p:cNvSpPr txBox="1"/>
          <p:nvPr/>
        </p:nvSpPr>
        <p:spPr>
          <a:xfrm>
            <a:off x="6212770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18" name="object 19718"/>
          <p:cNvSpPr/>
          <p:nvPr/>
        </p:nvSpPr>
        <p:spPr>
          <a:xfrm>
            <a:off x="666895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9" name="object 19719"/>
          <p:cNvSpPr txBox="1"/>
          <p:nvPr/>
        </p:nvSpPr>
        <p:spPr>
          <a:xfrm>
            <a:off x="7058216" y="59046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20" name="object 19720"/>
          <p:cNvSpPr/>
          <p:nvPr/>
        </p:nvSpPr>
        <p:spPr>
          <a:xfrm>
            <a:off x="751439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1" name="object 19721"/>
          <p:cNvSpPr txBox="1"/>
          <p:nvPr/>
        </p:nvSpPr>
        <p:spPr>
          <a:xfrm>
            <a:off x="7888986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10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22" name="object 19722"/>
          <p:cNvSpPr/>
          <p:nvPr/>
        </p:nvSpPr>
        <p:spPr>
          <a:xfrm>
            <a:off x="836020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3" name="object 19723"/>
          <p:cNvSpPr txBox="1"/>
          <p:nvPr/>
        </p:nvSpPr>
        <p:spPr>
          <a:xfrm>
            <a:off x="8740517" y="59046"/>
            <a:ext cx="8509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0" dirty="0"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24" name="object 19724"/>
          <p:cNvSpPr/>
          <p:nvPr/>
        </p:nvSpPr>
        <p:spPr>
          <a:xfrm>
            <a:off x="920564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5" name="object 19725"/>
          <p:cNvSpPr/>
          <p:nvPr/>
        </p:nvSpPr>
        <p:spPr>
          <a:xfrm>
            <a:off x="9450836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33646" y="33646"/>
                </a:moveTo>
                <a:lnTo>
                  <a:pt x="0" y="0"/>
                </a:lnTo>
                <a:lnTo>
                  <a:pt x="0" y="33646"/>
                </a:lnTo>
                <a:lnTo>
                  <a:pt x="33646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6" name="object 19726"/>
          <p:cNvSpPr/>
          <p:nvPr/>
        </p:nvSpPr>
        <p:spPr>
          <a:xfrm>
            <a:off x="9416832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34003" y="0"/>
                </a:moveTo>
                <a:lnTo>
                  <a:pt x="34003" y="33646"/>
                </a:lnTo>
                <a:lnTo>
                  <a:pt x="0" y="33646"/>
                </a:lnTo>
                <a:lnTo>
                  <a:pt x="34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7" name="object 19727"/>
          <p:cNvSpPr txBox="1"/>
          <p:nvPr/>
        </p:nvSpPr>
        <p:spPr>
          <a:xfrm>
            <a:off x="9580236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28" name="object 19728"/>
          <p:cNvSpPr/>
          <p:nvPr/>
        </p:nvSpPr>
        <p:spPr>
          <a:xfrm>
            <a:off x="20019627" y="85308"/>
            <a:ext cx="0" cy="14052550"/>
          </a:xfrm>
          <a:custGeom>
            <a:avLst/>
            <a:gdLst/>
            <a:ahLst/>
            <a:cxnLst/>
            <a:rect l="l" t="t" r="r" b="b"/>
            <a:pathLst>
              <a:path h="14052550">
                <a:moveTo>
                  <a:pt x="0" y="14052228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9" name="object 19729"/>
          <p:cNvSpPr/>
          <p:nvPr/>
        </p:nvSpPr>
        <p:spPr>
          <a:xfrm>
            <a:off x="1089654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0" name="object 19730"/>
          <p:cNvSpPr/>
          <p:nvPr/>
        </p:nvSpPr>
        <p:spPr>
          <a:xfrm>
            <a:off x="11741987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1" name="object 19731"/>
          <p:cNvSpPr/>
          <p:nvPr/>
        </p:nvSpPr>
        <p:spPr>
          <a:xfrm>
            <a:off x="12587791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2" name="object 19732"/>
          <p:cNvSpPr/>
          <p:nvPr/>
        </p:nvSpPr>
        <p:spPr>
          <a:xfrm>
            <a:off x="12968278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0"/>
                </a:moveTo>
                <a:lnTo>
                  <a:pt x="33646" y="0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3" name="object 19733"/>
          <p:cNvSpPr/>
          <p:nvPr/>
        </p:nvSpPr>
        <p:spPr>
          <a:xfrm>
            <a:off x="13001924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0" y="0"/>
                </a:moveTo>
                <a:lnTo>
                  <a:pt x="0" y="33646"/>
                </a:lnTo>
                <a:lnTo>
                  <a:pt x="340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4" name="object 19734"/>
          <p:cNvSpPr/>
          <p:nvPr/>
        </p:nvSpPr>
        <p:spPr>
          <a:xfrm>
            <a:off x="13433237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5" name="object 19735"/>
          <p:cNvSpPr/>
          <p:nvPr/>
        </p:nvSpPr>
        <p:spPr>
          <a:xfrm>
            <a:off x="14278683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6" name="object 19736"/>
          <p:cNvSpPr/>
          <p:nvPr/>
        </p:nvSpPr>
        <p:spPr>
          <a:xfrm>
            <a:off x="15124129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7" name="object 19737"/>
          <p:cNvSpPr/>
          <p:nvPr/>
        </p:nvSpPr>
        <p:spPr>
          <a:xfrm>
            <a:off x="15969575" y="14053064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84473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8" name="object 19738"/>
          <p:cNvSpPr/>
          <p:nvPr/>
        </p:nvSpPr>
        <p:spPr>
          <a:xfrm>
            <a:off x="16519365" y="14103891"/>
            <a:ext cx="67945" cy="33655"/>
          </a:xfrm>
          <a:custGeom>
            <a:avLst/>
            <a:gdLst/>
            <a:ahLst/>
            <a:cxnLst/>
            <a:rect l="l" t="t" r="r" b="b"/>
            <a:pathLst>
              <a:path w="67944" h="33655">
                <a:moveTo>
                  <a:pt x="0" y="0"/>
                </a:moveTo>
                <a:lnTo>
                  <a:pt x="33646" y="33646"/>
                </a:lnTo>
                <a:lnTo>
                  <a:pt x="6764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9" name="object 19739"/>
          <p:cNvSpPr/>
          <p:nvPr/>
        </p:nvSpPr>
        <p:spPr>
          <a:xfrm>
            <a:off x="16519365" y="1410389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0"/>
                </a:moveTo>
                <a:lnTo>
                  <a:pt x="33646" y="0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0" name="object 19740"/>
          <p:cNvSpPr/>
          <p:nvPr/>
        </p:nvSpPr>
        <p:spPr>
          <a:xfrm>
            <a:off x="16553012" y="14103891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0" y="0"/>
                </a:moveTo>
                <a:lnTo>
                  <a:pt x="0" y="33646"/>
                </a:lnTo>
                <a:lnTo>
                  <a:pt x="340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1" name="object 19741"/>
          <p:cNvSpPr/>
          <p:nvPr/>
        </p:nvSpPr>
        <p:spPr>
          <a:xfrm>
            <a:off x="16784239" y="14007607"/>
            <a:ext cx="3145188" cy="132078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2" name="object 19742"/>
          <p:cNvSpPr txBox="1"/>
          <p:nvPr/>
        </p:nvSpPr>
        <p:spPr>
          <a:xfrm>
            <a:off x="19952163" y="1339361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R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43" name="object 19743"/>
          <p:cNvSpPr/>
          <p:nvPr/>
        </p:nvSpPr>
        <p:spPr>
          <a:xfrm>
            <a:off x="19935153" y="13030082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4" name="object 19744"/>
          <p:cNvSpPr txBox="1"/>
          <p:nvPr/>
        </p:nvSpPr>
        <p:spPr>
          <a:xfrm>
            <a:off x="19947867" y="1254780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Q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45" name="object 19745"/>
          <p:cNvSpPr/>
          <p:nvPr/>
        </p:nvSpPr>
        <p:spPr>
          <a:xfrm>
            <a:off x="19935153" y="12184636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6" name="object 19746"/>
          <p:cNvSpPr txBox="1"/>
          <p:nvPr/>
        </p:nvSpPr>
        <p:spPr>
          <a:xfrm>
            <a:off x="19952163" y="1170236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47" name="object 19747"/>
          <p:cNvSpPr/>
          <p:nvPr/>
        </p:nvSpPr>
        <p:spPr>
          <a:xfrm>
            <a:off x="19935153" y="1133883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8" name="object 19748"/>
          <p:cNvSpPr txBox="1"/>
          <p:nvPr/>
        </p:nvSpPr>
        <p:spPr>
          <a:xfrm>
            <a:off x="19952163" y="1085691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N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49" name="object 19749"/>
          <p:cNvSpPr/>
          <p:nvPr/>
        </p:nvSpPr>
        <p:spPr>
          <a:xfrm>
            <a:off x="19935153" y="10493385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0" name="object 19750"/>
          <p:cNvSpPr txBox="1"/>
          <p:nvPr/>
        </p:nvSpPr>
        <p:spPr>
          <a:xfrm>
            <a:off x="19943571" y="10011471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65" dirty="0">
                <a:latin typeface="Arial"/>
                <a:cs typeface="Arial"/>
              </a:rPr>
              <a:t>M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51" name="object 19751"/>
          <p:cNvSpPr/>
          <p:nvPr/>
        </p:nvSpPr>
        <p:spPr>
          <a:xfrm>
            <a:off x="19935153" y="9647939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2" name="object 19752"/>
          <p:cNvSpPr txBox="1"/>
          <p:nvPr/>
        </p:nvSpPr>
        <p:spPr>
          <a:xfrm>
            <a:off x="19960395" y="921649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L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53" name="object 19753"/>
          <p:cNvSpPr/>
          <p:nvPr/>
        </p:nvSpPr>
        <p:spPr>
          <a:xfrm>
            <a:off x="19985981" y="9166157"/>
            <a:ext cx="33655" cy="67945"/>
          </a:xfrm>
          <a:custGeom>
            <a:avLst/>
            <a:gdLst/>
            <a:ahLst/>
            <a:cxnLst/>
            <a:rect l="l" t="t" r="r" b="b"/>
            <a:pathLst>
              <a:path w="33655" h="67945">
                <a:moveTo>
                  <a:pt x="0" y="33646"/>
                </a:moveTo>
                <a:lnTo>
                  <a:pt x="0" y="67649"/>
                </a:lnTo>
                <a:lnTo>
                  <a:pt x="33646" y="33646"/>
                </a:lnTo>
                <a:lnTo>
                  <a:pt x="0" y="33646"/>
                </a:lnTo>
                <a:close/>
              </a:path>
              <a:path w="33655" h="67945">
                <a:moveTo>
                  <a:pt x="0" y="0"/>
                </a:moveTo>
                <a:lnTo>
                  <a:pt x="0" y="33646"/>
                </a:lnTo>
                <a:lnTo>
                  <a:pt x="33646" y="3364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4" name="object 19754"/>
          <p:cNvSpPr/>
          <p:nvPr/>
        </p:nvSpPr>
        <p:spPr>
          <a:xfrm>
            <a:off x="19985981" y="916615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5" name="object 19755"/>
          <p:cNvSpPr/>
          <p:nvPr/>
        </p:nvSpPr>
        <p:spPr>
          <a:xfrm>
            <a:off x="19985981" y="9199803"/>
            <a:ext cx="33655" cy="34290"/>
          </a:xfrm>
          <a:custGeom>
            <a:avLst/>
            <a:gdLst/>
            <a:ahLst/>
            <a:cxnLst/>
            <a:rect l="l" t="t" r="r" b="b"/>
            <a:pathLst>
              <a:path w="33655" h="34290">
                <a:moveTo>
                  <a:pt x="33646" y="0"/>
                </a:moveTo>
                <a:lnTo>
                  <a:pt x="0" y="0"/>
                </a:lnTo>
                <a:lnTo>
                  <a:pt x="0" y="34003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6" name="object 19756"/>
          <p:cNvSpPr/>
          <p:nvPr/>
        </p:nvSpPr>
        <p:spPr>
          <a:xfrm>
            <a:off x="19935153" y="880249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7" name="object 19757"/>
          <p:cNvSpPr txBox="1"/>
          <p:nvPr/>
        </p:nvSpPr>
        <p:spPr>
          <a:xfrm>
            <a:off x="19952163" y="8320221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K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58" name="object 19758"/>
          <p:cNvSpPr/>
          <p:nvPr/>
        </p:nvSpPr>
        <p:spPr>
          <a:xfrm>
            <a:off x="19935153" y="7957047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9" name="object 19759"/>
          <p:cNvSpPr txBox="1"/>
          <p:nvPr/>
        </p:nvSpPr>
        <p:spPr>
          <a:xfrm>
            <a:off x="19960395" y="7474775"/>
            <a:ext cx="6096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75" dirty="0">
                <a:latin typeface="Arial"/>
                <a:cs typeface="Arial"/>
              </a:rPr>
              <a:t>J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60" name="object 19760"/>
          <p:cNvSpPr txBox="1"/>
          <p:nvPr/>
        </p:nvSpPr>
        <p:spPr>
          <a:xfrm>
            <a:off x="10425683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13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61" name="object 19761"/>
          <p:cNvSpPr/>
          <p:nvPr/>
        </p:nvSpPr>
        <p:spPr>
          <a:xfrm>
            <a:off x="1089654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2" name="object 19762"/>
          <p:cNvSpPr txBox="1"/>
          <p:nvPr/>
        </p:nvSpPr>
        <p:spPr>
          <a:xfrm>
            <a:off x="11268265" y="59046"/>
            <a:ext cx="10287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0" dirty="0">
                <a:latin typeface="Arial"/>
                <a:cs typeface="Arial"/>
              </a:rPr>
              <a:t>14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63" name="object 19763"/>
          <p:cNvSpPr/>
          <p:nvPr/>
        </p:nvSpPr>
        <p:spPr>
          <a:xfrm>
            <a:off x="11741987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4" name="object 19764"/>
          <p:cNvSpPr txBox="1"/>
          <p:nvPr/>
        </p:nvSpPr>
        <p:spPr>
          <a:xfrm>
            <a:off x="12116575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15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65" name="object 19765"/>
          <p:cNvSpPr/>
          <p:nvPr/>
        </p:nvSpPr>
        <p:spPr>
          <a:xfrm>
            <a:off x="1258779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6" name="object 19766"/>
          <p:cNvSpPr/>
          <p:nvPr/>
        </p:nvSpPr>
        <p:spPr>
          <a:xfrm>
            <a:off x="13001924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34003" y="33646"/>
                </a:moveTo>
                <a:lnTo>
                  <a:pt x="0" y="0"/>
                </a:lnTo>
                <a:lnTo>
                  <a:pt x="0" y="33646"/>
                </a:lnTo>
                <a:lnTo>
                  <a:pt x="34003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7" name="object 19767"/>
          <p:cNvSpPr/>
          <p:nvPr/>
        </p:nvSpPr>
        <p:spPr>
          <a:xfrm>
            <a:off x="12968278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33646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8" name="object 19768"/>
          <p:cNvSpPr txBox="1"/>
          <p:nvPr/>
        </p:nvSpPr>
        <p:spPr>
          <a:xfrm>
            <a:off x="13012847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16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69" name="object 19769"/>
          <p:cNvSpPr/>
          <p:nvPr/>
        </p:nvSpPr>
        <p:spPr>
          <a:xfrm>
            <a:off x="13433237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0" name="object 19770"/>
          <p:cNvSpPr txBox="1"/>
          <p:nvPr/>
        </p:nvSpPr>
        <p:spPr>
          <a:xfrm>
            <a:off x="13807825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17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71" name="object 19771"/>
          <p:cNvSpPr/>
          <p:nvPr/>
        </p:nvSpPr>
        <p:spPr>
          <a:xfrm>
            <a:off x="14278683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2" name="object 19772"/>
          <p:cNvSpPr txBox="1"/>
          <p:nvPr/>
        </p:nvSpPr>
        <p:spPr>
          <a:xfrm>
            <a:off x="14653271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18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73" name="object 19773"/>
          <p:cNvSpPr txBox="1"/>
          <p:nvPr/>
        </p:nvSpPr>
        <p:spPr>
          <a:xfrm>
            <a:off x="15498717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19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74" name="object 19774"/>
          <p:cNvSpPr/>
          <p:nvPr/>
        </p:nvSpPr>
        <p:spPr>
          <a:xfrm>
            <a:off x="1512412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5" name="object 19775"/>
          <p:cNvSpPr/>
          <p:nvPr/>
        </p:nvSpPr>
        <p:spPr>
          <a:xfrm>
            <a:off x="1596957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6" name="object 19776"/>
          <p:cNvSpPr txBox="1"/>
          <p:nvPr/>
        </p:nvSpPr>
        <p:spPr>
          <a:xfrm>
            <a:off x="19952163" y="6629329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77" name="object 19777"/>
          <p:cNvSpPr/>
          <p:nvPr/>
        </p:nvSpPr>
        <p:spPr>
          <a:xfrm>
            <a:off x="19935153" y="6265797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8" name="object 19778"/>
          <p:cNvSpPr txBox="1"/>
          <p:nvPr/>
        </p:nvSpPr>
        <p:spPr>
          <a:xfrm>
            <a:off x="19947867" y="5783883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75" dirty="0">
                <a:latin typeface="Arial"/>
                <a:cs typeface="Arial"/>
              </a:rPr>
              <a:t>G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79" name="object 19779"/>
          <p:cNvSpPr/>
          <p:nvPr/>
        </p:nvSpPr>
        <p:spPr>
          <a:xfrm>
            <a:off x="19935153" y="542035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0" name="object 19780"/>
          <p:cNvSpPr txBox="1"/>
          <p:nvPr/>
        </p:nvSpPr>
        <p:spPr>
          <a:xfrm>
            <a:off x="19956457" y="4938437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05" dirty="0">
                <a:latin typeface="Arial"/>
                <a:cs typeface="Arial"/>
              </a:rPr>
              <a:t>F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81" name="object 19781"/>
          <p:cNvSpPr/>
          <p:nvPr/>
        </p:nvSpPr>
        <p:spPr>
          <a:xfrm>
            <a:off x="19935153" y="4574905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2" name="object 19782"/>
          <p:cNvSpPr txBox="1"/>
          <p:nvPr/>
        </p:nvSpPr>
        <p:spPr>
          <a:xfrm>
            <a:off x="19956457" y="4042164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45" dirty="0">
                <a:latin typeface="Arial"/>
                <a:cs typeface="Arial"/>
              </a:rPr>
              <a:t>E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83" name="object 19783"/>
          <p:cNvSpPr/>
          <p:nvPr/>
        </p:nvSpPr>
        <p:spPr>
          <a:xfrm>
            <a:off x="19985981" y="4143592"/>
            <a:ext cx="33655" cy="67945"/>
          </a:xfrm>
          <a:custGeom>
            <a:avLst/>
            <a:gdLst/>
            <a:ahLst/>
            <a:cxnLst/>
            <a:rect l="l" t="t" r="r" b="b"/>
            <a:pathLst>
              <a:path w="33655" h="67945">
                <a:moveTo>
                  <a:pt x="0" y="34003"/>
                </a:moveTo>
                <a:lnTo>
                  <a:pt x="0" y="67649"/>
                </a:lnTo>
                <a:lnTo>
                  <a:pt x="33646" y="34003"/>
                </a:lnTo>
                <a:lnTo>
                  <a:pt x="0" y="34003"/>
                </a:lnTo>
                <a:close/>
              </a:path>
              <a:path w="33655" h="67945">
                <a:moveTo>
                  <a:pt x="0" y="0"/>
                </a:moveTo>
                <a:lnTo>
                  <a:pt x="0" y="34003"/>
                </a:lnTo>
                <a:lnTo>
                  <a:pt x="33646" y="340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4" name="object 19784"/>
          <p:cNvSpPr/>
          <p:nvPr/>
        </p:nvSpPr>
        <p:spPr>
          <a:xfrm>
            <a:off x="19985981" y="4143592"/>
            <a:ext cx="33655" cy="34290"/>
          </a:xfrm>
          <a:custGeom>
            <a:avLst/>
            <a:gdLst/>
            <a:ahLst/>
            <a:cxnLst/>
            <a:rect l="l" t="t" r="r" b="b"/>
            <a:pathLst>
              <a:path w="33655" h="34289">
                <a:moveTo>
                  <a:pt x="0" y="0"/>
                </a:moveTo>
                <a:lnTo>
                  <a:pt x="33646" y="34003"/>
                </a:lnTo>
                <a:lnTo>
                  <a:pt x="0" y="3400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5" name="object 19785"/>
          <p:cNvSpPr/>
          <p:nvPr/>
        </p:nvSpPr>
        <p:spPr>
          <a:xfrm>
            <a:off x="19985981" y="417759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33646" y="0"/>
                </a:moveTo>
                <a:lnTo>
                  <a:pt x="0" y="0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6" name="object 19786"/>
          <p:cNvSpPr/>
          <p:nvPr/>
        </p:nvSpPr>
        <p:spPr>
          <a:xfrm>
            <a:off x="19935153" y="3729459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7" name="object 19787"/>
          <p:cNvSpPr txBox="1"/>
          <p:nvPr/>
        </p:nvSpPr>
        <p:spPr>
          <a:xfrm>
            <a:off x="19952163" y="3247187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35" dirty="0">
                <a:latin typeface="Arial"/>
                <a:cs typeface="Arial"/>
              </a:rPr>
              <a:t>D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88" name="object 19788"/>
          <p:cNvSpPr/>
          <p:nvPr/>
        </p:nvSpPr>
        <p:spPr>
          <a:xfrm>
            <a:off x="19935153" y="288401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9" name="object 19789"/>
          <p:cNvSpPr/>
          <p:nvPr/>
        </p:nvSpPr>
        <p:spPr>
          <a:xfrm>
            <a:off x="16519365" y="85308"/>
            <a:ext cx="67945" cy="33655"/>
          </a:xfrm>
          <a:custGeom>
            <a:avLst/>
            <a:gdLst/>
            <a:ahLst/>
            <a:cxnLst/>
            <a:rect l="l" t="t" r="r" b="b"/>
            <a:pathLst>
              <a:path w="67944" h="33655">
                <a:moveTo>
                  <a:pt x="0" y="33646"/>
                </a:moveTo>
                <a:lnTo>
                  <a:pt x="67649" y="33646"/>
                </a:lnTo>
                <a:lnTo>
                  <a:pt x="33646" y="0"/>
                </a:lnTo>
                <a:lnTo>
                  <a:pt x="0" y="33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0" name="object 19790"/>
          <p:cNvSpPr/>
          <p:nvPr/>
        </p:nvSpPr>
        <p:spPr>
          <a:xfrm>
            <a:off x="16553012" y="85308"/>
            <a:ext cx="34290" cy="33655"/>
          </a:xfrm>
          <a:custGeom>
            <a:avLst/>
            <a:gdLst/>
            <a:ahLst/>
            <a:cxnLst/>
            <a:rect l="l" t="t" r="r" b="b"/>
            <a:pathLst>
              <a:path w="34290" h="33655">
                <a:moveTo>
                  <a:pt x="34003" y="33646"/>
                </a:moveTo>
                <a:lnTo>
                  <a:pt x="0" y="0"/>
                </a:lnTo>
                <a:lnTo>
                  <a:pt x="0" y="33646"/>
                </a:lnTo>
                <a:lnTo>
                  <a:pt x="34003" y="336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1" name="object 19791"/>
          <p:cNvSpPr/>
          <p:nvPr/>
        </p:nvSpPr>
        <p:spPr>
          <a:xfrm>
            <a:off x="16519365" y="853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33646" y="0"/>
                </a:moveTo>
                <a:lnTo>
                  <a:pt x="33646" y="33646"/>
                </a:lnTo>
                <a:lnTo>
                  <a:pt x="0" y="33646"/>
                </a:lnTo>
                <a:lnTo>
                  <a:pt x="336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2" name="object 19792"/>
          <p:cNvSpPr txBox="1"/>
          <p:nvPr/>
        </p:nvSpPr>
        <p:spPr>
          <a:xfrm>
            <a:off x="16338435" y="59046"/>
            <a:ext cx="10858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93" name="object 19793"/>
          <p:cNvSpPr/>
          <p:nvPr/>
        </p:nvSpPr>
        <p:spPr>
          <a:xfrm>
            <a:off x="16815379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4" name="object 19794"/>
          <p:cNvSpPr txBox="1"/>
          <p:nvPr/>
        </p:nvSpPr>
        <p:spPr>
          <a:xfrm>
            <a:off x="17189609" y="59046"/>
            <a:ext cx="9652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10" dirty="0">
                <a:latin typeface="Arial"/>
                <a:cs typeface="Arial"/>
              </a:rPr>
              <a:t>21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95" name="object 19795"/>
          <p:cNvSpPr/>
          <p:nvPr/>
        </p:nvSpPr>
        <p:spPr>
          <a:xfrm>
            <a:off x="17660825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6" name="object 19796"/>
          <p:cNvSpPr txBox="1"/>
          <p:nvPr/>
        </p:nvSpPr>
        <p:spPr>
          <a:xfrm>
            <a:off x="18029327" y="59046"/>
            <a:ext cx="10858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22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97" name="object 19797"/>
          <p:cNvSpPr/>
          <p:nvPr/>
        </p:nvSpPr>
        <p:spPr>
          <a:xfrm>
            <a:off x="18506271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8" name="object 19798"/>
          <p:cNvSpPr txBox="1"/>
          <p:nvPr/>
        </p:nvSpPr>
        <p:spPr>
          <a:xfrm>
            <a:off x="18874773" y="59046"/>
            <a:ext cx="10858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65" dirty="0">
                <a:latin typeface="Arial"/>
                <a:cs typeface="Arial"/>
              </a:rPr>
              <a:t>23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99" name="object 19799"/>
          <p:cNvSpPr/>
          <p:nvPr/>
        </p:nvSpPr>
        <p:spPr>
          <a:xfrm>
            <a:off x="19351718" y="853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473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0" name="object 19800"/>
          <p:cNvSpPr txBox="1"/>
          <p:nvPr/>
        </p:nvSpPr>
        <p:spPr>
          <a:xfrm>
            <a:off x="19952163" y="2401741"/>
            <a:ext cx="6731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180" dirty="0">
                <a:latin typeface="Arial"/>
                <a:cs typeface="Arial"/>
              </a:rPr>
              <a:t>C</a:t>
            </a:r>
            <a:endParaRPr sz="700">
              <a:latin typeface="Arial"/>
              <a:cs typeface="Arial"/>
            </a:endParaRPr>
          </a:p>
        </p:txBody>
      </p:sp>
      <p:sp>
        <p:nvSpPr>
          <p:cNvPr id="19801" name="object 19801"/>
          <p:cNvSpPr/>
          <p:nvPr/>
        </p:nvSpPr>
        <p:spPr>
          <a:xfrm>
            <a:off x="19935153" y="2038209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2" name="object 19802"/>
          <p:cNvSpPr txBox="1"/>
          <p:nvPr/>
        </p:nvSpPr>
        <p:spPr>
          <a:xfrm>
            <a:off x="19952163" y="1556295"/>
            <a:ext cx="73025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95" dirty="0">
                <a:latin typeface="Arial"/>
                <a:cs typeface="Arial"/>
              </a:rPr>
              <a:t>B</a:t>
            </a:r>
            <a:endParaRPr sz="700">
              <a:latin typeface="Arial"/>
              <a:cs typeface="Arial"/>
            </a:endParaRPr>
          </a:p>
        </p:txBody>
      </p:sp>
      <p:sp>
        <p:nvSpPr>
          <p:cNvPr id="19803" name="object 19803"/>
          <p:cNvSpPr/>
          <p:nvPr/>
        </p:nvSpPr>
        <p:spPr>
          <a:xfrm>
            <a:off x="19935153" y="1192763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84473" y="0"/>
                </a:move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4" name="object 19804"/>
          <p:cNvSpPr txBox="1"/>
          <p:nvPr/>
        </p:nvSpPr>
        <p:spPr>
          <a:xfrm>
            <a:off x="19947867" y="710848"/>
            <a:ext cx="7874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50" dirty="0">
                <a:latin typeface="Arial"/>
                <a:cs typeface="Arial"/>
              </a:rPr>
              <a:t>A</a:t>
            </a:r>
            <a:endParaRPr sz="700">
              <a:latin typeface="Arial"/>
              <a:cs typeface="Arial"/>
            </a:endParaRPr>
          </a:p>
        </p:txBody>
      </p:sp>
      <p:sp>
        <p:nvSpPr>
          <p:cNvPr id="19805" name="object 19805"/>
          <p:cNvSpPr txBox="1"/>
          <p:nvPr/>
        </p:nvSpPr>
        <p:spPr>
          <a:xfrm>
            <a:off x="19717356" y="59046"/>
            <a:ext cx="114300" cy="123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40" dirty="0"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</p:txBody>
      </p:sp>
      <p:sp>
        <p:nvSpPr>
          <p:cNvPr id="19806" name="object 19806"/>
          <p:cNvSpPr/>
          <p:nvPr/>
        </p:nvSpPr>
        <p:spPr>
          <a:xfrm>
            <a:off x="18120058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8946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8946" y="25055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7" name="object 19807"/>
          <p:cNvSpPr/>
          <p:nvPr/>
        </p:nvSpPr>
        <p:spPr>
          <a:xfrm>
            <a:off x="18120058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8946" y="0"/>
                </a:moveTo>
                <a:lnTo>
                  <a:pt x="0" y="0"/>
                </a:lnTo>
                <a:lnTo>
                  <a:pt x="168946" y="25055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8" name="object 19808"/>
          <p:cNvSpPr/>
          <p:nvPr/>
        </p:nvSpPr>
        <p:spPr>
          <a:xfrm>
            <a:off x="18120058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8946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9" name="object 19809"/>
          <p:cNvSpPr/>
          <p:nvPr/>
        </p:nvSpPr>
        <p:spPr>
          <a:xfrm>
            <a:off x="194726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0" name="object 19810"/>
          <p:cNvSpPr/>
          <p:nvPr/>
        </p:nvSpPr>
        <p:spPr>
          <a:xfrm>
            <a:off x="194726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1" name="object 19811"/>
          <p:cNvSpPr/>
          <p:nvPr/>
        </p:nvSpPr>
        <p:spPr>
          <a:xfrm>
            <a:off x="194726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2" name="object 19812"/>
          <p:cNvSpPr/>
          <p:nvPr/>
        </p:nvSpPr>
        <p:spPr>
          <a:xfrm>
            <a:off x="187961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3" name="object 19813"/>
          <p:cNvSpPr/>
          <p:nvPr/>
        </p:nvSpPr>
        <p:spPr>
          <a:xfrm>
            <a:off x="187961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4" name="object 19814"/>
          <p:cNvSpPr/>
          <p:nvPr/>
        </p:nvSpPr>
        <p:spPr>
          <a:xfrm>
            <a:off x="18796199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5" name="object 19815"/>
          <p:cNvSpPr/>
          <p:nvPr/>
        </p:nvSpPr>
        <p:spPr>
          <a:xfrm>
            <a:off x="18289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6" name="object 19816"/>
          <p:cNvSpPr/>
          <p:nvPr/>
        </p:nvSpPr>
        <p:spPr>
          <a:xfrm>
            <a:off x="18289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7" name="object 19817"/>
          <p:cNvSpPr/>
          <p:nvPr/>
        </p:nvSpPr>
        <p:spPr>
          <a:xfrm>
            <a:off x="18289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8" name="object 19818"/>
          <p:cNvSpPr/>
          <p:nvPr/>
        </p:nvSpPr>
        <p:spPr>
          <a:xfrm>
            <a:off x="184579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9" name="object 19819"/>
          <p:cNvSpPr/>
          <p:nvPr/>
        </p:nvSpPr>
        <p:spPr>
          <a:xfrm>
            <a:off x="184579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0" name="object 19820"/>
          <p:cNvSpPr/>
          <p:nvPr/>
        </p:nvSpPr>
        <p:spPr>
          <a:xfrm>
            <a:off x="184579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1" name="object 19821"/>
          <p:cNvSpPr/>
          <p:nvPr/>
        </p:nvSpPr>
        <p:spPr>
          <a:xfrm>
            <a:off x="186272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2" name="object 19822"/>
          <p:cNvSpPr/>
          <p:nvPr/>
        </p:nvSpPr>
        <p:spPr>
          <a:xfrm>
            <a:off x="186272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3" name="object 19823"/>
          <p:cNvSpPr/>
          <p:nvPr/>
        </p:nvSpPr>
        <p:spPr>
          <a:xfrm>
            <a:off x="186272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4" name="object 19824"/>
          <p:cNvSpPr/>
          <p:nvPr/>
        </p:nvSpPr>
        <p:spPr>
          <a:xfrm>
            <a:off x="189655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5" name="object 19825"/>
          <p:cNvSpPr/>
          <p:nvPr/>
        </p:nvSpPr>
        <p:spPr>
          <a:xfrm>
            <a:off x="189655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6" name="object 19826"/>
          <p:cNvSpPr/>
          <p:nvPr/>
        </p:nvSpPr>
        <p:spPr>
          <a:xfrm>
            <a:off x="189655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7" name="object 19827"/>
          <p:cNvSpPr/>
          <p:nvPr/>
        </p:nvSpPr>
        <p:spPr>
          <a:xfrm>
            <a:off x="191344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0" y="25055"/>
                </a:lnTo>
                <a:lnTo>
                  <a:pt x="169303" y="25055"/>
                </a:lnTo>
                <a:lnTo>
                  <a:pt x="0" y="0"/>
                </a:lnTo>
                <a:close/>
              </a:path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169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8" name="object 19828"/>
          <p:cNvSpPr/>
          <p:nvPr/>
        </p:nvSpPr>
        <p:spPr>
          <a:xfrm>
            <a:off x="191344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169303" y="0"/>
                </a:moveTo>
                <a:lnTo>
                  <a:pt x="0" y="0"/>
                </a:lnTo>
                <a:lnTo>
                  <a:pt x="169303" y="25055"/>
                </a:lnTo>
                <a:lnTo>
                  <a:pt x="1693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9" name="object 19829"/>
          <p:cNvSpPr/>
          <p:nvPr/>
        </p:nvSpPr>
        <p:spPr>
          <a:xfrm>
            <a:off x="19134450" y="12632772"/>
            <a:ext cx="169545" cy="25400"/>
          </a:xfrm>
          <a:custGeom>
            <a:avLst/>
            <a:gdLst/>
            <a:ahLst/>
            <a:cxnLst/>
            <a:rect l="l" t="t" r="r" b="b"/>
            <a:pathLst>
              <a:path w="169544" h="25400">
                <a:moveTo>
                  <a:pt x="0" y="0"/>
                </a:moveTo>
                <a:lnTo>
                  <a:pt x="169303" y="25055"/>
                </a:lnTo>
                <a:lnTo>
                  <a:pt x="0" y="250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0" name="object 19830"/>
          <p:cNvSpPr/>
          <p:nvPr/>
        </p:nvSpPr>
        <p:spPr>
          <a:xfrm>
            <a:off x="193037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1" name="object 19831"/>
          <p:cNvSpPr/>
          <p:nvPr/>
        </p:nvSpPr>
        <p:spPr>
          <a:xfrm>
            <a:off x="193037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2" name="object 19832"/>
          <p:cNvSpPr/>
          <p:nvPr/>
        </p:nvSpPr>
        <p:spPr>
          <a:xfrm>
            <a:off x="19303753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3" name="object 19833"/>
          <p:cNvSpPr/>
          <p:nvPr/>
        </p:nvSpPr>
        <p:spPr>
          <a:xfrm>
            <a:off x="19642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0" y="25413"/>
                </a:lnTo>
                <a:lnTo>
                  <a:pt x="168946" y="25413"/>
                </a:lnTo>
                <a:lnTo>
                  <a:pt x="0" y="0"/>
                </a:lnTo>
                <a:close/>
              </a:path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1689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4" name="object 19834"/>
          <p:cNvSpPr/>
          <p:nvPr/>
        </p:nvSpPr>
        <p:spPr>
          <a:xfrm>
            <a:off x="19642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168946" y="0"/>
                </a:moveTo>
                <a:lnTo>
                  <a:pt x="0" y="0"/>
                </a:lnTo>
                <a:lnTo>
                  <a:pt x="168946" y="25413"/>
                </a:lnTo>
                <a:lnTo>
                  <a:pt x="168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5" name="object 19835"/>
          <p:cNvSpPr/>
          <p:nvPr/>
        </p:nvSpPr>
        <p:spPr>
          <a:xfrm>
            <a:off x="19642004" y="12657828"/>
            <a:ext cx="169545" cy="26034"/>
          </a:xfrm>
          <a:custGeom>
            <a:avLst/>
            <a:gdLst/>
            <a:ahLst/>
            <a:cxnLst/>
            <a:rect l="l" t="t" r="r" b="b"/>
            <a:pathLst>
              <a:path w="169544" h="26034">
                <a:moveTo>
                  <a:pt x="0" y="0"/>
                </a:moveTo>
                <a:lnTo>
                  <a:pt x="168946" y="25413"/>
                </a:lnTo>
                <a:lnTo>
                  <a:pt x="0" y="2541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6" name="object 19836"/>
          <p:cNvSpPr/>
          <p:nvPr/>
        </p:nvSpPr>
        <p:spPr>
          <a:xfrm>
            <a:off x="18120058" y="12632772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7" name="object 19837"/>
          <p:cNvSpPr/>
          <p:nvPr/>
        </p:nvSpPr>
        <p:spPr>
          <a:xfrm>
            <a:off x="18120058" y="12657828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8" name="object 19838"/>
          <p:cNvSpPr/>
          <p:nvPr/>
        </p:nvSpPr>
        <p:spPr>
          <a:xfrm>
            <a:off x="18120058" y="12632772"/>
            <a:ext cx="1691005" cy="50800"/>
          </a:xfrm>
          <a:custGeom>
            <a:avLst/>
            <a:gdLst/>
            <a:ahLst/>
            <a:cxnLst/>
            <a:rect l="l" t="t" r="r" b="b"/>
            <a:pathLst>
              <a:path w="1691005" h="50800">
                <a:moveTo>
                  <a:pt x="0" y="0"/>
                </a:moveTo>
                <a:lnTo>
                  <a:pt x="0" y="50469"/>
                </a:lnTo>
                <a:lnTo>
                  <a:pt x="1690892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9" name="object 19839"/>
          <p:cNvSpPr/>
          <p:nvPr/>
        </p:nvSpPr>
        <p:spPr>
          <a:xfrm>
            <a:off x="18457950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0" name="object 19840"/>
          <p:cNvSpPr/>
          <p:nvPr/>
        </p:nvSpPr>
        <p:spPr>
          <a:xfrm>
            <a:off x="19810950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1" name="object 19841"/>
          <p:cNvSpPr/>
          <p:nvPr/>
        </p:nvSpPr>
        <p:spPr>
          <a:xfrm>
            <a:off x="19472699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2" name="object 19842"/>
          <p:cNvSpPr/>
          <p:nvPr/>
        </p:nvSpPr>
        <p:spPr>
          <a:xfrm>
            <a:off x="19134450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3" name="object 19843"/>
          <p:cNvSpPr/>
          <p:nvPr/>
        </p:nvSpPr>
        <p:spPr>
          <a:xfrm>
            <a:off x="18796199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469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4" name="object 19844"/>
          <p:cNvSpPr txBox="1"/>
          <p:nvPr/>
        </p:nvSpPr>
        <p:spPr>
          <a:xfrm>
            <a:off x="18092325" y="12535268"/>
            <a:ext cx="55244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0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45" name="object 19845"/>
          <p:cNvSpPr txBox="1"/>
          <p:nvPr/>
        </p:nvSpPr>
        <p:spPr>
          <a:xfrm>
            <a:off x="18768824" y="12535268"/>
            <a:ext cx="55244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0" dirty="0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46" name="object 19846"/>
          <p:cNvSpPr txBox="1"/>
          <p:nvPr/>
        </p:nvSpPr>
        <p:spPr>
          <a:xfrm>
            <a:off x="18428427" y="12535268"/>
            <a:ext cx="596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15" dirty="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47" name="object 19847"/>
          <p:cNvSpPr txBox="1"/>
          <p:nvPr/>
        </p:nvSpPr>
        <p:spPr>
          <a:xfrm>
            <a:off x="19096336" y="12535268"/>
            <a:ext cx="762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80" dirty="0">
                <a:latin typeface="Arial"/>
                <a:cs typeface="Arial"/>
              </a:rPr>
              <a:t>12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48" name="object 19848"/>
          <p:cNvSpPr txBox="1"/>
          <p:nvPr/>
        </p:nvSpPr>
        <p:spPr>
          <a:xfrm>
            <a:off x="19434587" y="12535268"/>
            <a:ext cx="762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80" dirty="0">
                <a:latin typeface="Arial"/>
                <a:cs typeface="Arial"/>
              </a:rPr>
              <a:t>16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49" name="object 19849"/>
          <p:cNvSpPr txBox="1"/>
          <p:nvPr/>
        </p:nvSpPr>
        <p:spPr>
          <a:xfrm>
            <a:off x="19749571" y="12535268"/>
            <a:ext cx="123189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70" dirty="0">
                <a:latin typeface="Arial"/>
                <a:cs typeface="Arial"/>
              </a:rPr>
              <a:t>20m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50" name="object 19850"/>
          <p:cNvSpPr txBox="1"/>
          <p:nvPr/>
        </p:nvSpPr>
        <p:spPr>
          <a:xfrm>
            <a:off x="18107358" y="12700276"/>
            <a:ext cx="1479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60" dirty="0">
                <a:latin typeface="Arial"/>
                <a:cs typeface="Arial"/>
              </a:rPr>
              <a:t>1:200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51" name="object 19851"/>
          <p:cNvSpPr/>
          <p:nvPr/>
        </p:nvSpPr>
        <p:spPr>
          <a:xfrm>
            <a:off x="18289004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2" name="object 19852"/>
          <p:cNvSpPr/>
          <p:nvPr/>
        </p:nvSpPr>
        <p:spPr>
          <a:xfrm>
            <a:off x="18627253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3" name="object 19853"/>
          <p:cNvSpPr/>
          <p:nvPr/>
        </p:nvSpPr>
        <p:spPr>
          <a:xfrm>
            <a:off x="18965504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4" name="object 19854"/>
          <p:cNvSpPr/>
          <p:nvPr/>
        </p:nvSpPr>
        <p:spPr>
          <a:xfrm>
            <a:off x="19303753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5" name="object 19855"/>
          <p:cNvSpPr/>
          <p:nvPr/>
        </p:nvSpPr>
        <p:spPr>
          <a:xfrm>
            <a:off x="19642004" y="12632772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469"/>
                </a:moveTo>
                <a:lnTo>
                  <a:pt x="0" y="0"/>
                </a:lnTo>
              </a:path>
            </a:pathLst>
          </a:custGeom>
          <a:ln w="32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6" name="object 19856"/>
          <p:cNvSpPr/>
          <p:nvPr/>
        </p:nvSpPr>
        <p:spPr>
          <a:xfrm>
            <a:off x="16822359" y="12857556"/>
            <a:ext cx="1047859" cy="321426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7" name="object 19857"/>
          <p:cNvSpPr txBox="1"/>
          <p:nvPr/>
        </p:nvSpPr>
        <p:spPr>
          <a:xfrm>
            <a:off x="16777265" y="13432601"/>
            <a:ext cx="2019935" cy="60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713230" algn="l"/>
              </a:tabLst>
            </a:pPr>
            <a:r>
              <a:rPr sz="300" u="sng" dirty="0">
                <a:latin typeface="Times New Roman"/>
                <a:cs typeface="Times New Roman"/>
              </a:rPr>
              <a:t> 	</a:t>
            </a:r>
            <a:r>
              <a:rPr sz="300" dirty="0">
                <a:latin typeface="Times New Roman"/>
                <a:cs typeface="Times New Roman"/>
              </a:rPr>
              <a:t>  </a:t>
            </a:r>
            <a:r>
              <a:rPr sz="300" spc="30" dirty="0">
                <a:latin typeface="Times New Roman"/>
                <a:cs typeface="Times New Roman"/>
              </a:rPr>
              <a:t> </a:t>
            </a:r>
            <a:r>
              <a:rPr sz="300" spc="-75" dirty="0">
                <a:latin typeface="Arial"/>
                <a:cs typeface="Arial"/>
              </a:rPr>
              <a:t>G          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45" dirty="0">
                <a:latin typeface="Arial"/>
                <a:cs typeface="Arial"/>
              </a:rPr>
              <a:t>K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60" dirty="0">
                <a:latin typeface="Arial"/>
                <a:cs typeface="Arial"/>
              </a:rPr>
              <a:t>N  </a:t>
            </a:r>
            <a:r>
              <a:rPr sz="300" spc="-45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</p:txBody>
      </p:sp>
      <p:sp>
        <p:nvSpPr>
          <p:cNvPr id="19858" name="object 19858"/>
          <p:cNvSpPr/>
          <p:nvPr/>
        </p:nvSpPr>
        <p:spPr>
          <a:xfrm>
            <a:off x="18523094" y="13783538"/>
            <a:ext cx="634365" cy="0"/>
          </a:xfrm>
          <a:custGeom>
            <a:avLst/>
            <a:gdLst/>
            <a:ahLst/>
            <a:cxnLst/>
            <a:rect l="l" t="t" r="r" b="b"/>
            <a:pathLst>
              <a:path w="634365">
                <a:moveTo>
                  <a:pt x="0" y="0"/>
                </a:moveTo>
                <a:lnTo>
                  <a:pt x="634263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9" name="object 19859"/>
          <p:cNvSpPr txBox="1"/>
          <p:nvPr/>
        </p:nvSpPr>
        <p:spPr>
          <a:xfrm>
            <a:off x="20010628" y="12320423"/>
            <a:ext cx="57150" cy="17081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250" dirty="0">
                <a:latin typeface="Arial"/>
                <a:cs typeface="Arial"/>
              </a:rPr>
              <a:t>P:\2019\3000\193001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-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De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Kwakel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-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Vervangen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Riool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En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Herinrichting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Lanen\07.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Tekeningen\193001_BO_501.dwg</a:t>
            </a:r>
            <a:r>
              <a:rPr sz="250" spc="30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door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Sven</a:t>
            </a:r>
            <a:r>
              <a:rPr sz="250" spc="25" dirty="0">
                <a:latin typeface="Arial"/>
                <a:cs typeface="Arial"/>
              </a:rPr>
              <a:t> </a:t>
            </a:r>
            <a:r>
              <a:rPr sz="250" dirty="0">
                <a:latin typeface="Arial"/>
                <a:cs typeface="Arial"/>
              </a:rPr>
              <a:t>Leeuwerink</a:t>
            </a:r>
            <a:endParaRPr sz="250">
              <a:latin typeface="Arial"/>
              <a:cs typeface="Arial"/>
            </a:endParaRPr>
          </a:p>
        </p:txBody>
      </p:sp>
      <p:sp>
        <p:nvSpPr>
          <p:cNvPr id="19860" name="object 19860"/>
          <p:cNvSpPr/>
          <p:nvPr/>
        </p:nvSpPr>
        <p:spPr>
          <a:xfrm>
            <a:off x="18523094" y="13593116"/>
            <a:ext cx="634365" cy="0"/>
          </a:xfrm>
          <a:custGeom>
            <a:avLst/>
            <a:gdLst/>
            <a:ahLst/>
            <a:cxnLst/>
            <a:rect l="l" t="t" r="r" b="b"/>
            <a:pathLst>
              <a:path w="634365">
                <a:moveTo>
                  <a:pt x="0" y="0"/>
                </a:moveTo>
                <a:lnTo>
                  <a:pt x="634263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1" name="object 19861"/>
          <p:cNvSpPr/>
          <p:nvPr/>
        </p:nvSpPr>
        <p:spPr>
          <a:xfrm>
            <a:off x="16789965" y="13719826"/>
            <a:ext cx="1691005" cy="0"/>
          </a:xfrm>
          <a:custGeom>
            <a:avLst/>
            <a:gdLst/>
            <a:ahLst/>
            <a:cxnLst/>
            <a:rect l="l" t="t" r="r" b="b"/>
            <a:pathLst>
              <a:path w="1691005">
                <a:moveTo>
                  <a:pt x="0" y="0"/>
                </a:moveTo>
                <a:lnTo>
                  <a:pt x="1690892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2" name="object 19862"/>
          <p:cNvSpPr/>
          <p:nvPr/>
        </p:nvSpPr>
        <p:spPr>
          <a:xfrm>
            <a:off x="18523094" y="13403051"/>
            <a:ext cx="1378585" cy="0"/>
          </a:xfrm>
          <a:custGeom>
            <a:avLst/>
            <a:gdLst/>
            <a:ahLst/>
            <a:cxnLst/>
            <a:rect l="l" t="t" r="r" b="b"/>
            <a:pathLst>
              <a:path w="1378584">
                <a:moveTo>
                  <a:pt x="0" y="0"/>
                </a:moveTo>
                <a:lnTo>
                  <a:pt x="1378413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3" name="object 19863"/>
          <p:cNvSpPr/>
          <p:nvPr/>
        </p:nvSpPr>
        <p:spPr>
          <a:xfrm>
            <a:off x="19241831" y="13783538"/>
            <a:ext cx="659765" cy="0"/>
          </a:xfrm>
          <a:custGeom>
            <a:avLst/>
            <a:gdLst/>
            <a:ahLst/>
            <a:cxnLst/>
            <a:rect l="l" t="t" r="r" b="b"/>
            <a:pathLst>
              <a:path w="659765">
                <a:moveTo>
                  <a:pt x="0" y="0"/>
                </a:moveTo>
                <a:lnTo>
                  <a:pt x="659676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4" name="object 19864"/>
          <p:cNvSpPr/>
          <p:nvPr/>
        </p:nvSpPr>
        <p:spPr>
          <a:xfrm>
            <a:off x="19241831" y="13593116"/>
            <a:ext cx="659765" cy="0"/>
          </a:xfrm>
          <a:custGeom>
            <a:avLst/>
            <a:gdLst/>
            <a:ahLst/>
            <a:cxnLst/>
            <a:rect l="l" t="t" r="r" b="b"/>
            <a:pathLst>
              <a:path w="659765">
                <a:moveTo>
                  <a:pt x="0" y="0"/>
                </a:moveTo>
                <a:lnTo>
                  <a:pt x="659676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5" name="object 19865"/>
          <p:cNvSpPr txBox="1"/>
          <p:nvPr/>
        </p:nvSpPr>
        <p:spPr>
          <a:xfrm>
            <a:off x="18509679" y="12845678"/>
            <a:ext cx="34925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b="1" spc="-5" dirty="0">
                <a:latin typeface="Segoe UI"/>
                <a:cs typeface="Segoe UI"/>
                <a:hlinkClick r:id="rId50"/>
              </a:rPr>
              <a:t>T</a:t>
            </a:r>
            <a:r>
              <a:rPr sz="350" b="1" spc="-30" dirty="0">
                <a:latin typeface="Segoe UI"/>
                <a:cs typeface="Segoe UI"/>
                <a:hlinkClick r:id="rId50"/>
              </a:rPr>
              <a:t> </a:t>
            </a:r>
            <a:r>
              <a:rPr sz="350" b="1" spc="-5" dirty="0">
                <a:latin typeface="Segoe UI"/>
                <a:cs typeface="Segoe UI"/>
                <a:hlinkClick r:id="rId50"/>
              </a:rPr>
              <a:t>088</a:t>
            </a:r>
            <a:r>
              <a:rPr sz="350" b="1" spc="-30" dirty="0">
                <a:latin typeface="Segoe UI"/>
                <a:cs typeface="Segoe UI"/>
                <a:hlinkClick r:id="rId50"/>
              </a:rPr>
              <a:t> </a:t>
            </a:r>
            <a:r>
              <a:rPr sz="350" b="1" spc="-5" dirty="0">
                <a:latin typeface="Segoe UI"/>
                <a:cs typeface="Segoe UI"/>
                <a:hlinkClick r:id="rId50"/>
              </a:rPr>
              <a:t>321</a:t>
            </a:r>
            <a:r>
              <a:rPr sz="350" b="1" spc="-30" dirty="0">
                <a:latin typeface="Segoe UI"/>
                <a:cs typeface="Segoe UI"/>
                <a:hlinkClick r:id="rId50"/>
              </a:rPr>
              <a:t> </a:t>
            </a:r>
            <a:r>
              <a:rPr sz="350" b="1" spc="-5" dirty="0">
                <a:latin typeface="Segoe UI"/>
                <a:cs typeface="Segoe UI"/>
                <a:hlinkClick r:id="rId50"/>
              </a:rPr>
              <a:t>25</a:t>
            </a:r>
            <a:r>
              <a:rPr sz="350" b="1" spc="-30" dirty="0">
                <a:latin typeface="Segoe UI"/>
                <a:cs typeface="Segoe UI"/>
                <a:hlinkClick r:id="rId50"/>
              </a:rPr>
              <a:t> </a:t>
            </a:r>
            <a:r>
              <a:rPr sz="350" b="1" spc="-5" dirty="0">
                <a:latin typeface="Segoe UI"/>
                <a:cs typeface="Segoe UI"/>
                <a:hlinkClick r:id="rId50"/>
              </a:rPr>
              <a:t>20</a:t>
            </a:r>
            <a:endParaRPr sz="350">
              <a:latin typeface="Segoe UI"/>
              <a:cs typeface="Segoe UI"/>
            </a:endParaRPr>
          </a:p>
        </p:txBody>
      </p:sp>
      <p:sp>
        <p:nvSpPr>
          <p:cNvPr id="19866" name="object 19866"/>
          <p:cNvSpPr txBox="1"/>
          <p:nvPr/>
        </p:nvSpPr>
        <p:spPr>
          <a:xfrm>
            <a:off x="18935837" y="12845678"/>
            <a:ext cx="97980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b="1" spc="-5" dirty="0">
                <a:latin typeface="Segoe UI"/>
                <a:cs typeface="Segoe UI"/>
                <a:hlinkClick r:id="rId50"/>
              </a:rPr>
              <a:t>www.bkingenieurs.nl     </a:t>
            </a:r>
            <a:r>
              <a:rPr sz="350" b="1" spc="45" dirty="0">
                <a:latin typeface="Segoe UI"/>
                <a:cs typeface="Segoe UI"/>
                <a:hlinkClick r:id="rId50"/>
              </a:rPr>
              <a:t> </a:t>
            </a:r>
            <a:r>
              <a:rPr sz="350" b="1" spc="-5" dirty="0">
                <a:latin typeface="Segoe UI"/>
                <a:cs typeface="Segoe UI"/>
                <a:hlinkClick r:id="rId50"/>
              </a:rPr>
              <a:t>info@bkingenieurs.nl</a:t>
            </a:r>
            <a:endParaRPr sz="350">
              <a:latin typeface="Segoe UI"/>
              <a:cs typeface="Segoe UI"/>
            </a:endParaRPr>
          </a:p>
        </p:txBody>
      </p:sp>
      <p:sp>
        <p:nvSpPr>
          <p:cNvPr id="19867" name="object 19867"/>
          <p:cNvSpPr/>
          <p:nvPr/>
        </p:nvSpPr>
        <p:spPr>
          <a:xfrm>
            <a:off x="16789965" y="12784895"/>
            <a:ext cx="3112135" cy="0"/>
          </a:xfrm>
          <a:custGeom>
            <a:avLst/>
            <a:gdLst/>
            <a:ahLst/>
            <a:cxnLst/>
            <a:rect l="l" t="t" r="r" b="b"/>
            <a:pathLst>
              <a:path w="3112134">
                <a:moveTo>
                  <a:pt x="0" y="0"/>
                </a:moveTo>
                <a:lnTo>
                  <a:pt x="3111541" y="0"/>
                </a:lnTo>
              </a:path>
            </a:pathLst>
          </a:custGeom>
          <a:ln w="5011">
            <a:solidFill>
              <a:srgbClr val="ACAC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8" name="object 19868"/>
          <p:cNvSpPr txBox="1"/>
          <p:nvPr/>
        </p:nvSpPr>
        <p:spPr>
          <a:xfrm>
            <a:off x="18510394" y="13242179"/>
            <a:ext cx="46482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P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30" dirty="0">
                <a:latin typeface="Arial"/>
                <a:cs typeface="Arial"/>
              </a:rPr>
              <a:t>J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80" dirty="0">
                <a:latin typeface="Arial"/>
                <a:cs typeface="Arial"/>
              </a:rPr>
              <a:t>C                                 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60" dirty="0">
                <a:latin typeface="Arial"/>
                <a:cs typeface="Arial"/>
              </a:rPr>
              <a:t>N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U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M              M              </a:t>
            </a:r>
            <a:r>
              <a:rPr sz="300" spc="-65" dirty="0">
                <a:latin typeface="Arial"/>
                <a:cs typeface="Arial"/>
              </a:rPr>
              <a:t>E    </a:t>
            </a:r>
            <a:r>
              <a:rPr sz="300" spc="-60" dirty="0">
                <a:latin typeface="Arial"/>
                <a:cs typeface="Arial"/>
              </a:rPr>
              <a:t> R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70" dirty="0">
                <a:latin typeface="Arial"/>
                <a:cs typeface="Arial"/>
              </a:rPr>
              <a:t>193001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69" name="object 19869"/>
          <p:cNvSpPr txBox="1"/>
          <p:nvPr/>
        </p:nvSpPr>
        <p:spPr>
          <a:xfrm>
            <a:off x="19229131" y="13242179"/>
            <a:ext cx="32004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5" dirty="0">
                <a:latin typeface="Arial"/>
                <a:cs typeface="Arial"/>
              </a:rPr>
              <a:t>O             </a:t>
            </a:r>
            <a:r>
              <a:rPr sz="300" spc="-60" dirty="0">
                <a:latin typeface="Arial"/>
                <a:cs typeface="Arial"/>
              </a:rPr>
              <a:t>N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65" dirty="0">
                <a:latin typeface="Arial"/>
                <a:cs typeface="Arial"/>
              </a:rPr>
              <a:t>E      E   </a:t>
            </a:r>
            <a:r>
              <a:rPr sz="300" spc="-60" dirty="0">
                <a:latin typeface="Arial"/>
                <a:cs typeface="Arial"/>
              </a:rPr>
              <a:t> </a:t>
            </a:r>
            <a:r>
              <a:rPr sz="300" spc="-30" dirty="0">
                <a:latin typeface="Arial"/>
                <a:cs typeface="Arial"/>
              </a:rPr>
              <a:t>L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50" dirty="0">
                <a:latin typeface="Arial"/>
                <a:cs typeface="Arial"/>
              </a:rPr>
              <a:t>_BO_501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0" name="object 19870"/>
          <p:cNvSpPr txBox="1"/>
          <p:nvPr/>
        </p:nvSpPr>
        <p:spPr>
          <a:xfrm>
            <a:off x="16777265" y="13235829"/>
            <a:ext cx="1374140" cy="156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45" dirty="0">
                <a:latin typeface="Arial"/>
                <a:cs typeface="Arial"/>
              </a:rPr>
              <a:t>P   </a:t>
            </a:r>
            <a:r>
              <a:rPr sz="350" spc="-65" dirty="0">
                <a:latin typeface="Arial"/>
                <a:cs typeface="Arial"/>
              </a:rPr>
              <a:t>R    </a:t>
            </a:r>
            <a:r>
              <a:rPr sz="350" spc="-85" dirty="0">
                <a:latin typeface="Arial"/>
                <a:cs typeface="Arial"/>
              </a:rPr>
              <a:t>O           </a:t>
            </a:r>
            <a:r>
              <a:rPr sz="350" spc="-35" dirty="0">
                <a:latin typeface="Arial"/>
                <a:cs typeface="Arial"/>
              </a:rPr>
              <a:t>J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85" dirty="0">
                <a:latin typeface="Arial"/>
                <a:cs typeface="Arial"/>
              </a:rPr>
              <a:t>C           </a:t>
            </a:r>
            <a:r>
              <a:rPr sz="350" spc="-25" dirty="0">
                <a:latin typeface="Arial"/>
                <a:cs typeface="Arial"/>
              </a:rPr>
              <a:t>T  </a:t>
            </a:r>
            <a:r>
              <a:rPr sz="350" spc="-85" dirty="0">
                <a:latin typeface="Arial"/>
                <a:cs typeface="Arial"/>
              </a:rPr>
              <a:t>O           </a:t>
            </a:r>
            <a:r>
              <a:rPr sz="350" spc="-80" dirty="0">
                <a:latin typeface="Arial"/>
                <a:cs typeface="Arial"/>
              </a:rPr>
              <a:t>M        </a:t>
            </a:r>
            <a:r>
              <a:rPr sz="350" spc="-45" dirty="0">
                <a:latin typeface="Arial"/>
                <a:cs typeface="Arial"/>
              </a:rPr>
              <a:t>S   </a:t>
            </a:r>
            <a:r>
              <a:rPr sz="350" spc="-85" dirty="0">
                <a:latin typeface="Arial"/>
                <a:cs typeface="Arial"/>
              </a:rPr>
              <a:t>C           </a:t>
            </a:r>
            <a:r>
              <a:rPr sz="350" spc="-65" dirty="0">
                <a:latin typeface="Arial"/>
                <a:cs typeface="Arial"/>
              </a:rPr>
              <a:t>H    R  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35" dirty="0">
                <a:latin typeface="Arial"/>
                <a:cs typeface="Arial"/>
              </a:rPr>
              <a:t>J  </a:t>
            </a:r>
            <a:r>
              <a:rPr sz="350" spc="-20" dirty="0">
                <a:latin typeface="Arial"/>
                <a:cs typeface="Arial"/>
              </a:rPr>
              <a:t>V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65" dirty="0">
                <a:latin typeface="Arial"/>
                <a:cs typeface="Arial"/>
              </a:rPr>
              <a:t>N      </a:t>
            </a:r>
            <a:r>
              <a:rPr sz="350" spc="-85" dirty="0">
                <a:latin typeface="Arial"/>
                <a:cs typeface="Arial"/>
              </a:rPr>
              <a:t>G</a:t>
            </a:r>
            <a:endParaRPr sz="3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70" dirty="0">
                <a:latin typeface="Arial"/>
                <a:cs typeface="Arial"/>
              </a:rPr>
              <a:t>De   </a:t>
            </a:r>
            <a:r>
              <a:rPr sz="500" spc="-40" dirty="0">
                <a:latin typeface="Arial"/>
                <a:cs typeface="Arial"/>
              </a:rPr>
              <a:t>Kwakel  </a:t>
            </a:r>
            <a:r>
              <a:rPr sz="500" spc="65" dirty="0">
                <a:latin typeface="Arial"/>
                <a:cs typeface="Arial"/>
              </a:rPr>
              <a:t>- </a:t>
            </a:r>
            <a:r>
              <a:rPr sz="500" spc="-30" dirty="0">
                <a:latin typeface="Arial"/>
                <a:cs typeface="Arial"/>
              </a:rPr>
              <a:t>vervanging  </a:t>
            </a:r>
            <a:r>
              <a:rPr sz="500" spc="-10" dirty="0">
                <a:latin typeface="Arial"/>
                <a:cs typeface="Arial"/>
              </a:rPr>
              <a:t>riool  </a:t>
            </a:r>
            <a:r>
              <a:rPr sz="500" spc="-50" dirty="0">
                <a:latin typeface="Arial"/>
                <a:cs typeface="Arial"/>
              </a:rPr>
              <a:t>en  </a:t>
            </a:r>
            <a:r>
              <a:rPr sz="500" spc="-20" dirty="0">
                <a:latin typeface="Arial"/>
                <a:cs typeface="Arial"/>
              </a:rPr>
              <a:t>herinrichting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lanen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1" name="object 19871"/>
          <p:cNvSpPr txBox="1"/>
          <p:nvPr/>
        </p:nvSpPr>
        <p:spPr>
          <a:xfrm>
            <a:off x="16777265" y="13360669"/>
            <a:ext cx="76581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35" dirty="0">
                <a:latin typeface="Arial"/>
                <a:cs typeface="Arial"/>
              </a:rPr>
              <a:t>Gerberalaan  </a:t>
            </a:r>
            <a:r>
              <a:rPr sz="500" spc="-50" dirty="0">
                <a:latin typeface="Arial"/>
                <a:cs typeface="Arial"/>
              </a:rPr>
              <a:t>en</a:t>
            </a:r>
            <a:r>
              <a:rPr sz="500" spc="2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Bromelialaan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2" name="object 19872"/>
          <p:cNvSpPr txBox="1"/>
          <p:nvPr/>
        </p:nvSpPr>
        <p:spPr>
          <a:xfrm>
            <a:off x="16777265" y="13489606"/>
            <a:ext cx="805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25" dirty="0">
                <a:latin typeface="Arial"/>
                <a:cs typeface="Arial"/>
              </a:rPr>
              <a:t>T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45" dirty="0">
                <a:latin typeface="Arial"/>
                <a:cs typeface="Arial"/>
              </a:rPr>
              <a:t>K 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65" dirty="0">
                <a:latin typeface="Arial"/>
                <a:cs typeface="Arial"/>
              </a:rPr>
              <a:t>N  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65" dirty="0">
                <a:latin typeface="Arial"/>
                <a:cs typeface="Arial"/>
              </a:rPr>
              <a:t>N    </a:t>
            </a:r>
            <a:r>
              <a:rPr sz="350" spc="-85" dirty="0">
                <a:latin typeface="Arial"/>
                <a:cs typeface="Arial"/>
              </a:rPr>
              <a:t>G            O            </a:t>
            </a:r>
            <a:r>
              <a:rPr sz="350" spc="-80" dirty="0">
                <a:latin typeface="Arial"/>
                <a:cs typeface="Arial"/>
              </a:rPr>
              <a:t>M        </a:t>
            </a:r>
            <a:r>
              <a:rPr sz="350" spc="-45" dirty="0">
                <a:latin typeface="Arial"/>
                <a:cs typeface="Arial"/>
              </a:rPr>
              <a:t>S   </a:t>
            </a:r>
            <a:r>
              <a:rPr sz="350" spc="-85" dirty="0">
                <a:latin typeface="Arial"/>
                <a:cs typeface="Arial"/>
              </a:rPr>
              <a:t>C            </a:t>
            </a:r>
            <a:r>
              <a:rPr sz="350" spc="-65" dirty="0">
                <a:latin typeface="Arial"/>
                <a:cs typeface="Arial"/>
              </a:rPr>
              <a:t>H    R  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35" dirty="0">
                <a:latin typeface="Arial"/>
                <a:cs typeface="Arial"/>
              </a:rPr>
              <a:t>J  </a:t>
            </a:r>
            <a:r>
              <a:rPr sz="350" spc="-20" dirty="0">
                <a:latin typeface="Arial"/>
                <a:cs typeface="Arial"/>
              </a:rPr>
              <a:t>V  </a:t>
            </a:r>
            <a:r>
              <a:rPr sz="350" spc="-30" dirty="0">
                <a:latin typeface="Arial"/>
                <a:cs typeface="Arial"/>
              </a:rPr>
              <a:t>I  </a:t>
            </a:r>
            <a:r>
              <a:rPr sz="350" spc="-65" dirty="0">
                <a:latin typeface="Arial"/>
                <a:cs typeface="Arial"/>
              </a:rPr>
              <a:t>N    </a:t>
            </a:r>
            <a:r>
              <a:rPr sz="350" spc="-60" dirty="0">
                <a:latin typeface="Arial"/>
                <a:cs typeface="Arial"/>
              </a:rPr>
              <a:t> </a:t>
            </a:r>
            <a:r>
              <a:rPr sz="350" spc="-85" dirty="0">
                <a:latin typeface="Arial"/>
                <a:cs typeface="Arial"/>
              </a:rPr>
              <a:t>G</a:t>
            </a:r>
            <a:endParaRPr sz="350">
              <a:latin typeface="Arial"/>
              <a:cs typeface="Arial"/>
            </a:endParaRPr>
          </a:p>
          <a:p>
            <a:pPr marL="12700">
              <a:lnSpc>
                <a:spcPts val="535"/>
              </a:lnSpc>
              <a:spcBef>
                <a:spcPts val="95"/>
              </a:spcBef>
            </a:pPr>
            <a:r>
              <a:rPr sz="500" spc="-75" dirty="0">
                <a:latin typeface="Arial"/>
                <a:cs typeface="Arial"/>
              </a:rPr>
              <a:t>BESTEKS</a:t>
            </a:r>
            <a:r>
              <a:rPr sz="500" spc="-20" dirty="0">
                <a:latin typeface="Arial"/>
                <a:cs typeface="Arial"/>
              </a:rPr>
              <a:t> </a:t>
            </a:r>
            <a:r>
              <a:rPr sz="500" spc="-90" dirty="0">
                <a:latin typeface="Arial"/>
                <a:cs typeface="Arial"/>
              </a:rPr>
              <a:t>ONTWERP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35"/>
              </a:lnSpc>
            </a:pPr>
            <a:r>
              <a:rPr sz="500" spc="-20" dirty="0">
                <a:latin typeface="Arial"/>
                <a:cs typeface="Arial"/>
              </a:rPr>
              <a:t>inrichtingsplan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3" name="object 19873"/>
          <p:cNvSpPr txBox="1"/>
          <p:nvPr/>
        </p:nvSpPr>
        <p:spPr>
          <a:xfrm>
            <a:off x="16777265" y="13743024"/>
            <a:ext cx="558800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-85" dirty="0">
                <a:latin typeface="Arial"/>
                <a:cs typeface="Arial"/>
              </a:rPr>
              <a:t>O           </a:t>
            </a:r>
            <a:r>
              <a:rPr sz="350" spc="-45" dirty="0">
                <a:latin typeface="Arial"/>
                <a:cs typeface="Arial"/>
              </a:rPr>
              <a:t>P   </a:t>
            </a:r>
            <a:r>
              <a:rPr sz="350" spc="-65" dirty="0">
                <a:latin typeface="Arial"/>
                <a:cs typeface="Arial"/>
              </a:rPr>
              <a:t>D    R    </a:t>
            </a:r>
            <a:r>
              <a:rPr sz="350" spc="-20" dirty="0">
                <a:latin typeface="Arial"/>
                <a:cs typeface="Arial"/>
              </a:rPr>
              <a:t>A  </a:t>
            </a:r>
            <a:r>
              <a:rPr sz="350" spc="-85" dirty="0">
                <a:latin typeface="Arial"/>
                <a:cs typeface="Arial"/>
              </a:rPr>
              <a:t>C           </a:t>
            </a:r>
            <a:r>
              <a:rPr sz="350" spc="-65" dirty="0">
                <a:latin typeface="Arial"/>
                <a:cs typeface="Arial"/>
              </a:rPr>
              <a:t>H    </a:t>
            </a:r>
            <a:r>
              <a:rPr sz="350" spc="-25" dirty="0">
                <a:latin typeface="Arial"/>
                <a:cs typeface="Arial"/>
              </a:rPr>
              <a:t>T  </a:t>
            </a:r>
            <a:r>
              <a:rPr sz="350" spc="-85" dirty="0">
                <a:latin typeface="Arial"/>
                <a:cs typeface="Arial"/>
              </a:rPr>
              <a:t>G           </a:t>
            </a:r>
            <a:r>
              <a:rPr sz="350" spc="-70" dirty="0">
                <a:latin typeface="Arial"/>
                <a:cs typeface="Arial"/>
              </a:rPr>
              <a:t>E     </a:t>
            </a:r>
            <a:r>
              <a:rPr sz="350" spc="-20" dirty="0">
                <a:latin typeface="Arial"/>
                <a:cs typeface="Arial"/>
              </a:rPr>
              <a:t>V  </a:t>
            </a:r>
            <a:r>
              <a:rPr sz="350" spc="-70" dirty="0">
                <a:latin typeface="Arial"/>
                <a:cs typeface="Arial"/>
              </a:rPr>
              <a:t>E   </a:t>
            </a:r>
            <a:r>
              <a:rPr sz="350" spc="-65" dirty="0">
                <a:latin typeface="Arial"/>
                <a:cs typeface="Arial"/>
              </a:rPr>
              <a:t> R</a:t>
            </a:r>
            <a:endParaRPr sz="3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00" spc="-55" dirty="0">
                <a:latin typeface="Arial"/>
                <a:cs typeface="Arial"/>
              </a:rPr>
              <a:t>Gemeente</a:t>
            </a:r>
            <a:r>
              <a:rPr sz="500" dirty="0">
                <a:latin typeface="Arial"/>
                <a:cs typeface="Arial"/>
              </a:rPr>
              <a:t> </a:t>
            </a:r>
            <a:r>
              <a:rPr sz="500" spc="-25" dirty="0">
                <a:latin typeface="Arial"/>
                <a:cs typeface="Arial"/>
              </a:rPr>
              <a:t>Uithoorn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4" name="object 19874"/>
          <p:cNvSpPr txBox="1"/>
          <p:nvPr/>
        </p:nvSpPr>
        <p:spPr>
          <a:xfrm>
            <a:off x="18510394" y="13491674"/>
            <a:ext cx="3130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70" dirty="0">
                <a:latin typeface="Arial"/>
                <a:cs typeface="Arial"/>
              </a:rPr>
              <a:t>D.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-60" dirty="0">
                <a:latin typeface="Arial"/>
                <a:cs typeface="Arial"/>
              </a:rPr>
              <a:t>Loogman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5" name="object 19875"/>
          <p:cNvSpPr txBox="1"/>
          <p:nvPr/>
        </p:nvSpPr>
        <p:spPr>
          <a:xfrm>
            <a:off x="18510394" y="13622666"/>
            <a:ext cx="45974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5" dirty="0">
                <a:latin typeface="Arial"/>
                <a:cs typeface="Arial"/>
              </a:rPr>
              <a:t>G           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80" dirty="0">
                <a:latin typeface="Arial"/>
                <a:cs typeface="Arial"/>
              </a:rPr>
              <a:t>C                                 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60" dirty="0">
                <a:latin typeface="Arial"/>
                <a:cs typeface="Arial"/>
              </a:rPr>
              <a:t>N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30" dirty="0">
                <a:latin typeface="Arial"/>
                <a:cs typeface="Arial"/>
              </a:rPr>
              <a:t>L  </a:t>
            </a:r>
            <a:r>
              <a:rPr sz="300" spc="-65" dirty="0">
                <a:latin typeface="Arial"/>
                <a:cs typeface="Arial"/>
              </a:rPr>
              <a:t>E      E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5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55" dirty="0">
                <a:latin typeface="Arial"/>
                <a:cs typeface="Arial"/>
              </a:rPr>
              <a:t>S.</a:t>
            </a:r>
            <a:r>
              <a:rPr sz="500" spc="-15" dirty="0">
                <a:latin typeface="Arial"/>
                <a:cs typeface="Arial"/>
              </a:rPr>
              <a:t> </a:t>
            </a:r>
            <a:r>
              <a:rPr sz="500" spc="-35" dirty="0">
                <a:latin typeface="Arial"/>
                <a:cs typeface="Arial"/>
              </a:rPr>
              <a:t>Leeuwerink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6" name="object 19876"/>
          <p:cNvSpPr txBox="1"/>
          <p:nvPr/>
        </p:nvSpPr>
        <p:spPr>
          <a:xfrm>
            <a:off x="18510394" y="13812730"/>
            <a:ext cx="457200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5" dirty="0">
                <a:latin typeface="Arial"/>
                <a:cs typeface="Arial"/>
              </a:rPr>
              <a:t>G              </a:t>
            </a:r>
            <a:r>
              <a:rPr sz="300" spc="-65" dirty="0">
                <a:latin typeface="Arial"/>
                <a:cs typeface="Arial"/>
              </a:rPr>
              <a:t>E      </a:t>
            </a:r>
            <a:r>
              <a:rPr sz="300" spc="-25" dirty="0">
                <a:latin typeface="Arial"/>
                <a:cs typeface="Arial"/>
              </a:rPr>
              <a:t>A  </a:t>
            </a:r>
            <a:r>
              <a:rPr sz="300" spc="-60" dirty="0">
                <a:latin typeface="Arial"/>
                <a:cs typeface="Arial"/>
              </a:rPr>
              <a:t>U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T  </a:t>
            </a:r>
            <a:r>
              <a:rPr sz="300" spc="-75" dirty="0">
                <a:latin typeface="Arial"/>
                <a:cs typeface="Arial"/>
              </a:rPr>
              <a:t>O        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I  </a:t>
            </a:r>
            <a:r>
              <a:rPr sz="300" spc="-45" dirty="0">
                <a:latin typeface="Arial"/>
                <a:cs typeface="Arial"/>
              </a:rPr>
              <a:t>S   </a:t>
            </a:r>
            <a:r>
              <a:rPr sz="300" spc="-65" dirty="0">
                <a:latin typeface="Arial"/>
                <a:cs typeface="Arial"/>
              </a:rPr>
              <a:t>E      E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55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55" dirty="0">
                <a:latin typeface="Arial"/>
                <a:cs typeface="Arial"/>
              </a:rPr>
              <a:t>P.  </a:t>
            </a:r>
            <a:r>
              <a:rPr sz="500" spc="-40" dirty="0">
                <a:latin typeface="Arial"/>
                <a:cs typeface="Arial"/>
              </a:rPr>
              <a:t>van  </a:t>
            </a:r>
            <a:r>
              <a:rPr sz="500" spc="-20" dirty="0">
                <a:latin typeface="Arial"/>
                <a:cs typeface="Arial"/>
              </a:rPr>
              <a:t>der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Heide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7" name="object 19877"/>
          <p:cNvSpPr txBox="1"/>
          <p:nvPr/>
        </p:nvSpPr>
        <p:spPr>
          <a:xfrm>
            <a:off x="19664739" y="13812730"/>
            <a:ext cx="249554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195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S   </a:t>
            </a:r>
            <a:r>
              <a:rPr sz="300" spc="-25" dirty="0">
                <a:latin typeface="Arial"/>
                <a:cs typeface="Arial"/>
              </a:rPr>
              <a:t>T  A  T  </a:t>
            </a:r>
            <a:r>
              <a:rPr sz="300" spc="-60" dirty="0">
                <a:latin typeface="Arial"/>
                <a:cs typeface="Arial"/>
              </a:rPr>
              <a:t>U  </a:t>
            </a:r>
            <a:r>
              <a:rPr sz="300" spc="-45" dirty="0">
                <a:latin typeface="Arial"/>
                <a:cs typeface="Arial"/>
              </a:rPr>
              <a:t>S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100" dirty="0">
                <a:latin typeface="Arial"/>
                <a:cs typeface="Arial"/>
              </a:rPr>
              <a:t>CONCEPT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8" name="object 19878"/>
          <p:cNvSpPr txBox="1"/>
          <p:nvPr/>
        </p:nvSpPr>
        <p:spPr>
          <a:xfrm>
            <a:off x="19229131" y="13812730"/>
            <a:ext cx="313055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60" dirty="0">
                <a:latin typeface="Arial"/>
                <a:cs typeface="Arial"/>
              </a:rPr>
              <a:t>D    </a:t>
            </a:r>
            <a:r>
              <a:rPr sz="300" spc="-25" dirty="0">
                <a:latin typeface="Arial"/>
                <a:cs typeface="Arial"/>
              </a:rPr>
              <a:t>A  T  </a:t>
            </a:r>
            <a:r>
              <a:rPr sz="300" spc="-60" dirty="0">
                <a:latin typeface="Arial"/>
                <a:cs typeface="Arial"/>
              </a:rPr>
              <a:t>U </a:t>
            </a:r>
            <a:r>
              <a:rPr sz="300" spc="-45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M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30" dirty="0">
                <a:latin typeface="Arial"/>
                <a:cs typeface="Arial"/>
              </a:rPr>
              <a:t>07-10-2020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79" name="object 19879"/>
          <p:cNvSpPr txBox="1"/>
          <p:nvPr/>
        </p:nvSpPr>
        <p:spPr>
          <a:xfrm>
            <a:off x="19229131" y="13622666"/>
            <a:ext cx="22352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S   </a:t>
            </a:r>
            <a:r>
              <a:rPr sz="300" spc="-80" dirty="0">
                <a:latin typeface="Arial"/>
                <a:cs typeface="Arial"/>
              </a:rPr>
              <a:t>C                               </a:t>
            </a:r>
            <a:r>
              <a:rPr sz="300" spc="-60" dirty="0">
                <a:latin typeface="Arial"/>
                <a:cs typeface="Arial"/>
              </a:rPr>
              <a:t>H    </a:t>
            </a:r>
            <a:r>
              <a:rPr sz="300" spc="-25" dirty="0">
                <a:latin typeface="Arial"/>
                <a:cs typeface="Arial"/>
              </a:rPr>
              <a:t>A  A</a:t>
            </a:r>
            <a:r>
              <a:rPr sz="300" dirty="0">
                <a:latin typeface="Arial"/>
                <a:cs typeface="Arial"/>
              </a:rPr>
              <a:t> </a:t>
            </a:r>
            <a:r>
              <a:rPr sz="300" spc="-30" dirty="0">
                <a:latin typeface="Arial"/>
                <a:cs typeface="Arial"/>
              </a:rPr>
              <a:t>L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60" dirty="0">
                <a:latin typeface="Arial"/>
                <a:cs typeface="Arial"/>
              </a:rPr>
              <a:t>1:200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80" name="object 19880"/>
          <p:cNvSpPr txBox="1"/>
          <p:nvPr/>
        </p:nvSpPr>
        <p:spPr>
          <a:xfrm>
            <a:off x="19229131" y="13432601"/>
            <a:ext cx="26416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F   </a:t>
            </a:r>
            <a:r>
              <a:rPr sz="300" spc="-75" dirty="0">
                <a:latin typeface="Arial"/>
                <a:cs typeface="Arial"/>
              </a:rPr>
              <a:t>O             </a:t>
            </a:r>
            <a:r>
              <a:rPr sz="300" spc="-60" dirty="0">
                <a:latin typeface="Arial"/>
                <a:cs typeface="Arial"/>
              </a:rPr>
              <a:t>R   </a:t>
            </a:r>
            <a:r>
              <a:rPr sz="300" spc="-40" dirty="0">
                <a:latin typeface="Arial"/>
                <a:cs typeface="Arial"/>
              </a:rPr>
              <a:t> </a:t>
            </a:r>
            <a:r>
              <a:rPr sz="300" spc="-75" dirty="0">
                <a:latin typeface="Arial"/>
                <a:cs typeface="Arial"/>
              </a:rPr>
              <a:t>M             </a:t>
            </a:r>
            <a:r>
              <a:rPr sz="300" spc="-25" dirty="0">
                <a:latin typeface="Arial"/>
                <a:cs typeface="Arial"/>
              </a:rPr>
              <a:t>A  A</a:t>
            </a:r>
            <a:r>
              <a:rPr sz="300" spc="-20" dirty="0">
                <a:latin typeface="Arial"/>
                <a:cs typeface="Arial"/>
              </a:rPr>
              <a:t> </a:t>
            </a:r>
            <a:r>
              <a:rPr sz="300" spc="-25" dirty="0">
                <a:latin typeface="Arial"/>
                <a:cs typeface="Arial"/>
              </a:rPr>
              <a:t>T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40" dirty="0">
                <a:latin typeface="Arial"/>
                <a:cs typeface="Arial"/>
              </a:rPr>
              <a:t>A0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81" name="object 19881"/>
          <p:cNvSpPr txBox="1"/>
          <p:nvPr/>
        </p:nvSpPr>
        <p:spPr>
          <a:xfrm>
            <a:off x="19626440" y="13242179"/>
            <a:ext cx="287655" cy="151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7955">
              <a:lnSpc>
                <a:spcPct val="100000"/>
              </a:lnSpc>
            </a:pPr>
            <a:r>
              <a:rPr sz="300" spc="-45" dirty="0">
                <a:latin typeface="Arial"/>
                <a:cs typeface="Arial"/>
              </a:rPr>
              <a:t>B  </a:t>
            </a:r>
            <a:r>
              <a:rPr sz="300" spc="-30" dirty="0">
                <a:latin typeface="Arial"/>
                <a:cs typeface="Arial"/>
              </a:rPr>
              <a:t>L  </a:t>
            </a:r>
            <a:r>
              <a:rPr sz="300" spc="-25" dirty="0">
                <a:latin typeface="Arial"/>
                <a:cs typeface="Arial"/>
              </a:rPr>
              <a:t>A</a:t>
            </a:r>
            <a:r>
              <a:rPr sz="300" dirty="0">
                <a:latin typeface="Arial"/>
                <a:cs typeface="Arial"/>
              </a:rPr>
              <a:t> </a:t>
            </a:r>
            <a:r>
              <a:rPr sz="300" spc="-60" dirty="0">
                <a:latin typeface="Arial"/>
                <a:cs typeface="Arial"/>
              </a:rPr>
              <a:t>D</a:t>
            </a: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00" spc="-50" dirty="0">
                <a:latin typeface="Arial"/>
                <a:cs typeface="Arial"/>
              </a:rPr>
              <a:t>03  </a:t>
            </a:r>
            <a:r>
              <a:rPr sz="500" spc="-40" dirty="0">
                <a:latin typeface="Arial"/>
                <a:cs typeface="Arial"/>
              </a:rPr>
              <a:t>van</a:t>
            </a:r>
            <a:r>
              <a:rPr sz="500" spc="40" dirty="0">
                <a:latin typeface="Arial"/>
                <a:cs typeface="Arial"/>
              </a:rPr>
              <a:t> </a:t>
            </a:r>
            <a:r>
              <a:rPr sz="500" spc="-50" dirty="0">
                <a:latin typeface="Arial"/>
                <a:cs typeface="Arial"/>
              </a:rPr>
              <a:t>03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82" name="object 19882"/>
          <p:cNvSpPr/>
          <p:nvPr/>
        </p:nvSpPr>
        <p:spPr>
          <a:xfrm>
            <a:off x="16637485" y="9284275"/>
            <a:ext cx="3213735" cy="1619250"/>
          </a:xfrm>
          <a:custGeom>
            <a:avLst/>
            <a:gdLst/>
            <a:ahLst/>
            <a:cxnLst/>
            <a:rect l="l" t="t" r="r" b="b"/>
            <a:pathLst>
              <a:path w="3213734" h="1619250">
                <a:moveTo>
                  <a:pt x="0" y="1618946"/>
                </a:moveTo>
                <a:lnTo>
                  <a:pt x="3213195" y="1618946"/>
                </a:lnTo>
                <a:lnTo>
                  <a:pt x="3213195" y="0"/>
                </a:lnTo>
                <a:lnTo>
                  <a:pt x="0" y="0"/>
                </a:lnTo>
                <a:lnTo>
                  <a:pt x="0" y="16189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3" name="object 19883"/>
          <p:cNvSpPr/>
          <p:nvPr/>
        </p:nvSpPr>
        <p:spPr>
          <a:xfrm>
            <a:off x="18083190" y="10331598"/>
            <a:ext cx="641780" cy="54835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4" name="object 19884"/>
          <p:cNvSpPr/>
          <p:nvPr/>
        </p:nvSpPr>
        <p:spPr>
          <a:xfrm>
            <a:off x="18197729" y="9307541"/>
            <a:ext cx="641780" cy="54835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5" name="object 19885"/>
          <p:cNvSpPr/>
          <p:nvPr/>
        </p:nvSpPr>
        <p:spPr>
          <a:xfrm>
            <a:off x="18198087" y="9307900"/>
            <a:ext cx="641985" cy="548005"/>
          </a:xfrm>
          <a:custGeom>
            <a:avLst/>
            <a:gdLst/>
            <a:ahLst/>
            <a:cxnLst/>
            <a:rect l="l" t="t" r="r" b="b"/>
            <a:pathLst>
              <a:path w="641984" h="548004">
                <a:moveTo>
                  <a:pt x="0" y="0"/>
                </a:moveTo>
                <a:lnTo>
                  <a:pt x="641422" y="0"/>
                </a:lnTo>
                <a:lnTo>
                  <a:pt x="641422" y="548000"/>
                </a:lnTo>
                <a:lnTo>
                  <a:pt x="0" y="548000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6" name="object 19886"/>
          <p:cNvSpPr txBox="1"/>
          <p:nvPr/>
        </p:nvSpPr>
        <p:spPr>
          <a:xfrm>
            <a:off x="18341091" y="9516273"/>
            <a:ext cx="363855" cy="1390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0" dirty="0">
                <a:latin typeface="Arial"/>
                <a:cs typeface="Arial"/>
              </a:rPr>
              <a:t>BLAD</a:t>
            </a:r>
            <a:r>
              <a:rPr sz="800" spc="15" dirty="0">
                <a:latin typeface="Arial"/>
                <a:cs typeface="Arial"/>
              </a:rPr>
              <a:t> </a:t>
            </a:r>
            <a:r>
              <a:rPr sz="800" spc="-130" dirty="0">
                <a:latin typeface="Arial"/>
                <a:cs typeface="Arial"/>
              </a:rPr>
              <a:t>01</a:t>
            </a:r>
            <a:endParaRPr sz="800">
              <a:latin typeface="Arial"/>
              <a:cs typeface="Arial"/>
            </a:endParaRPr>
          </a:p>
        </p:txBody>
      </p:sp>
      <p:sp>
        <p:nvSpPr>
          <p:cNvPr id="19887" name="object 19887"/>
          <p:cNvSpPr/>
          <p:nvPr/>
        </p:nvSpPr>
        <p:spPr>
          <a:xfrm>
            <a:off x="18083548" y="10331956"/>
            <a:ext cx="641985" cy="548005"/>
          </a:xfrm>
          <a:custGeom>
            <a:avLst/>
            <a:gdLst/>
            <a:ahLst/>
            <a:cxnLst/>
            <a:rect l="l" t="t" r="r" b="b"/>
            <a:pathLst>
              <a:path w="641984" h="548004">
                <a:moveTo>
                  <a:pt x="0" y="0"/>
                </a:moveTo>
                <a:lnTo>
                  <a:pt x="641422" y="0"/>
                </a:lnTo>
                <a:lnTo>
                  <a:pt x="641422" y="548000"/>
                </a:lnTo>
                <a:lnTo>
                  <a:pt x="0" y="548000"/>
                </a:lnTo>
                <a:lnTo>
                  <a:pt x="0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8" name="object 19888"/>
          <p:cNvSpPr txBox="1"/>
          <p:nvPr/>
        </p:nvSpPr>
        <p:spPr>
          <a:xfrm>
            <a:off x="18219749" y="10540329"/>
            <a:ext cx="377190" cy="1390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0" dirty="0">
                <a:latin typeface="Arial"/>
                <a:cs typeface="Arial"/>
              </a:rPr>
              <a:t>BLAD</a:t>
            </a:r>
            <a:r>
              <a:rPr sz="800" spc="15" dirty="0">
                <a:latin typeface="Arial"/>
                <a:cs typeface="Arial"/>
              </a:rPr>
              <a:t> </a:t>
            </a:r>
            <a:r>
              <a:rPr sz="800" spc="-75" dirty="0">
                <a:latin typeface="Arial"/>
                <a:cs typeface="Arial"/>
              </a:rPr>
              <a:t>03</a:t>
            </a:r>
            <a:endParaRPr sz="800">
              <a:latin typeface="Arial"/>
              <a:cs typeface="Arial"/>
            </a:endParaRPr>
          </a:p>
        </p:txBody>
      </p:sp>
      <p:sp>
        <p:nvSpPr>
          <p:cNvPr id="19889" name="object 19889"/>
          <p:cNvSpPr/>
          <p:nvPr/>
        </p:nvSpPr>
        <p:spPr>
          <a:xfrm>
            <a:off x="17410985" y="9497248"/>
            <a:ext cx="842940" cy="826117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0" name="object 19890"/>
          <p:cNvSpPr txBox="1"/>
          <p:nvPr/>
        </p:nvSpPr>
        <p:spPr>
          <a:xfrm rot="19380000">
            <a:off x="17651865" y="9863794"/>
            <a:ext cx="368459" cy="102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10"/>
              </a:lnSpc>
            </a:pPr>
            <a:r>
              <a:rPr sz="800" spc="-100" dirty="0">
                <a:latin typeface="Arial"/>
                <a:cs typeface="Arial"/>
              </a:rPr>
              <a:t>BLAD</a:t>
            </a:r>
            <a:r>
              <a:rPr sz="800" spc="5" dirty="0">
                <a:latin typeface="Arial"/>
                <a:cs typeface="Arial"/>
              </a:rPr>
              <a:t> </a:t>
            </a:r>
            <a:r>
              <a:rPr sz="800" spc="-75" dirty="0">
                <a:latin typeface="Arial"/>
                <a:cs typeface="Arial"/>
              </a:rPr>
              <a:t>02</a:t>
            </a:r>
            <a:endParaRPr sz="800">
              <a:latin typeface="Arial"/>
              <a:cs typeface="Arial"/>
            </a:endParaRPr>
          </a:p>
        </p:txBody>
      </p:sp>
      <p:sp>
        <p:nvSpPr>
          <p:cNvPr id="19891" name="object 19891"/>
          <p:cNvSpPr/>
          <p:nvPr/>
        </p:nvSpPr>
        <p:spPr>
          <a:xfrm>
            <a:off x="17411343" y="9497606"/>
            <a:ext cx="842644" cy="826135"/>
          </a:xfrm>
          <a:custGeom>
            <a:avLst/>
            <a:gdLst/>
            <a:ahLst/>
            <a:cxnLst/>
            <a:rect l="l" t="t" r="r" b="b"/>
            <a:pathLst>
              <a:path w="842644" h="826134">
                <a:moveTo>
                  <a:pt x="0" y="391940"/>
                </a:moveTo>
                <a:lnTo>
                  <a:pt x="507553" y="0"/>
                </a:lnTo>
                <a:lnTo>
                  <a:pt x="842582" y="433819"/>
                </a:lnTo>
                <a:lnTo>
                  <a:pt x="335028" y="825759"/>
                </a:lnTo>
                <a:lnTo>
                  <a:pt x="0" y="39194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2" name="object 19892"/>
          <p:cNvSpPr/>
          <p:nvPr/>
        </p:nvSpPr>
        <p:spPr>
          <a:xfrm>
            <a:off x="15618798" y="1695664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165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3" name="object 19893"/>
          <p:cNvSpPr/>
          <p:nvPr/>
        </p:nvSpPr>
        <p:spPr>
          <a:xfrm>
            <a:off x="15635978" y="613622"/>
            <a:ext cx="67945" cy="1522095"/>
          </a:xfrm>
          <a:custGeom>
            <a:avLst/>
            <a:gdLst/>
            <a:ahLst/>
            <a:cxnLst/>
            <a:rect l="l" t="t" r="r" b="b"/>
            <a:pathLst>
              <a:path w="67944" h="1522095">
                <a:moveTo>
                  <a:pt x="33646" y="1521945"/>
                </a:moveTo>
                <a:lnTo>
                  <a:pt x="33646" y="0"/>
                </a:lnTo>
                <a:lnTo>
                  <a:pt x="0" y="963922"/>
                </a:lnTo>
                <a:lnTo>
                  <a:pt x="33646" y="608849"/>
                </a:lnTo>
                <a:lnTo>
                  <a:pt x="67649" y="963922"/>
                </a:lnTo>
                <a:lnTo>
                  <a:pt x="33646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4" name="object 19894"/>
          <p:cNvSpPr/>
          <p:nvPr/>
        </p:nvSpPr>
        <p:spPr>
          <a:xfrm>
            <a:off x="15652801" y="1729668"/>
            <a:ext cx="33655" cy="406400"/>
          </a:xfrm>
          <a:custGeom>
            <a:avLst/>
            <a:gdLst/>
            <a:ahLst/>
            <a:cxnLst/>
            <a:rect l="l" t="t" r="r" b="b"/>
            <a:pathLst>
              <a:path w="33655" h="406400">
                <a:moveTo>
                  <a:pt x="33646" y="405899"/>
                </a:moveTo>
                <a:lnTo>
                  <a:pt x="16823" y="0"/>
                </a:lnTo>
                <a:lnTo>
                  <a:pt x="0" y="405899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5" name="object 19895"/>
          <p:cNvSpPr/>
          <p:nvPr/>
        </p:nvSpPr>
        <p:spPr>
          <a:xfrm>
            <a:off x="15678036" y="1729668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5899"/>
                </a:lnTo>
              </a:path>
            </a:pathLst>
          </a:custGeom>
          <a:ln w="168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6" name="object 19896"/>
          <p:cNvSpPr/>
          <p:nvPr/>
        </p:nvSpPr>
        <p:spPr>
          <a:xfrm>
            <a:off x="15669624" y="1729668"/>
            <a:ext cx="17145" cy="406400"/>
          </a:xfrm>
          <a:custGeom>
            <a:avLst/>
            <a:gdLst/>
            <a:ahLst/>
            <a:cxnLst/>
            <a:rect l="l" t="t" r="r" b="b"/>
            <a:pathLst>
              <a:path w="17144" h="406400">
                <a:moveTo>
                  <a:pt x="0" y="405899"/>
                </a:moveTo>
                <a:lnTo>
                  <a:pt x="16823" y="405899"/>
                </a:lnTo>
                <a:lnTo>
                  <a:pt x="0" y="0"/>
                </a:lnTo>
                <a:lnTo>
                  <a:pt x="0" y="4058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7" name="object 19897"/>
          <p:cNvSpPr/>
          <p:nvPr/>
        </p:nvSpPr>
        <p:spPr>
          <a:xfrm>
            <a:off x="15686627" y="613622"/>
            <a:ext cx="0" cy="963930"/>
          </a:xfrm>
          <a:custGeom>
            <a:avLst/>
            <a:gdLst/>
            <a:ahLst/>
            <a:cxnLst/>
            <a:rect l="l" t="t" r="r" b="b"/>
            <a:pathLst>
              <a:path h="963930">
                <a:moveTo>
                  <a:pt x="0" y="0"/>
                </a:moveTo>
                <a:lnTo>
                  <a:pt x="0" y="963922"/>
                </a:lnTo>
              </a:path>
            </a:pathLst>
          </a:custGeom>
          <a:ln w="34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8" name="object 19898"/>
          <p:cNvSpPr/>
          <p:nvPr/>
        </p:nvSpPr>
        <p:spPr>
          <a:xfrm>
            <a:off x="15669624" y="613622"/>
            <a:ext cx="34290" cy="963930"/>
          </a:xfrm>
          <a:custGeom>
            <a:avLst/>
            <a:gdLst/>
            <a:ahLst/>
            <a:cxnLst/>
            <a:rect l="l" t="t" r="r" b="b"/>
            <a:pathLst>
              <a:path w="34290" h="963930">
                <a:moveTo>
                  <a:pt x="34003" y="963922"/>
                </a:moveTo>
                <a:lnTo>
                  <a:pt x="0" y="608849"/>
                </a:lnTo>
                <a:lnTo>
                  <a:pt x="0" y="0"/>
                </a:lnTo>
                <a:lnTo>
                  <a:pt x="34003" y="9639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9" name="object 19899"/>
          <p:cNvSpPr/>
          <p:nvPr/>
        </p:nvSpPr>
        <p:spPr>
          <a:xfrm>
            <a:off x="15652801" y="213556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823" y="0"/>
                </a:lnTo>
              </a:path>
            </a:pathLst>
          </a:custGeom>
          <a:ln w="42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0" name="object 1990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pc="-160" dirty="0"/>
              <a:t>1</a:t>
            </a:r>
          </a:p>
        </p:txBody>
      </p:sp>
      <p:sp>
        <p:nvSpPr>
          <p:cNvPr id="19901" name="object 19901"/>
          <p:cNvSpPr txBox="1"/>
          <p:nvPr/>
        </p:nvSpPr>
        <p:spPr>
          <a:xfrm>
            <a:off x="1139736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02" name="object 19902"/>
          <p:cNvSpPr txBox="1"/>
          <p:nvPr/>
        </p:nvSpPr>
        <p:spPr>
          <a:xfrm>
            <a:off x="1985182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03" name="object 19903"/>
          <p:cNvSpPr txBox="1"/>
          <p:nvPr/>
        </p:nvSpPr>
        <p:spPr>
          <a:xfrm>
            <a:off x="2827764" y="14037377"/>
            <a:ext cx="7302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20" dirty="0"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04" name="object 19904"/>
          <p:cNvSpPr txBox="1"/>
          <p:nvPr/>
        </p:nvSpPr>
        <p:spPr>
          <a:xfrm>
            <a:off x="3676432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5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05" name="object 19905"/>
          <p:cNvSpPr txBox="1"/>
          <p:nvPr/>
        </p:nvSpPr>
        <p:spPr>
          <a:xfrm>
            <a:off x="4521878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6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06" name="object 19906"/>
          <p:cNvSpPr txBox="1"/>
          <p:nvPr/>
        </p:nvSpPr>
        <p:spPr>
          <a:xfrm>
            <a:off x="5367324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07" name="object 19907"/>
          <p:cNvSpPr txBox="1"/>
          <p:nvPr/>
        </p:nvSpPr>
        <p:spPr>
          <a:xfrm>
            <a:off x="6212770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08" name="object 19908"/>
          <p:cNvSpPr txBox="1"/>
          <p:nvPr/>
        </p:nvSpPr>
        <p:spPr>
          <a:xfrm>
            <a:off x="7058216" y="14037377"/>
            <a:ext cx="6731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09" name="object 199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pc="-110" dirty="0"/>
              <a:t>10</a:t>
            </a:r>
          </a:p>
        </p:txBody>
      </p:sp>
      <p:sp>
        <p:nvSpPr>
          <p:cNvPr id="19910" name="object 19910"/>
          <p:cNvSpPr txBox="1"/>
          <p:nvPr/>
        </p:nvSpPr>
        <p:spPr>
          <a:xfrm>
            <a:off x="8740517" y="14037377"/>
            <a:ext cx="8509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60" dirty="0"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11" name="object 19911"/>
          <p:cNvSpPr txBox="1"/>
          <p:nvPr/>
        </p:nvSpPr>
        <p:spPr>
          <a:xfrm>
            <a:off x="9580236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12" name="object 19912"/>
          <p:cNvSpPr txBox="1"/>
          <p:nvPr/>
        </p:nvSpPr>
        <p:spPr>
          <a:xfrm>
            <a:off x="10425683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13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13" name="object 19913"/>
          <p:cNvSpPr txBox="1"/>
          <p:nvPr/>
        </p:nvSpPr>
        <p:spPr>
          <a:xfrm>
            <a:off x="11268265" y="14037377"/>
            <a:ext cx="10287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90" dirty="0">
                <a:latin typeface="Arial"/>
                <a:cs typeface="Arial"/>
              </a:rPr>
              <a:t>14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14" name="object 19914"/>
          <p:cNvSpPr txBox="1"/>
          <p:nvPr/>
        </p:nvSpPr>
        <p:spPr>
          <a:xfrm>
            <a:off x="12116575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15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15" name="object 19915"/>
          <p:cNvSpPr txBox="1"/>
          <p:nvPr/>
        </p:nvSpPr>
        <p:spPr>
          <a:xfrm>
            <a:off x="13012847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16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16" name="object 19916"/>
          <p:cNvSpPr txBox="1"/>
          <p:nvPr/>
        </p:nvSpPr>
        <p:spPr>
          <a:xfrm>
            <a:off x="13807825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17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17" name="object 19917"/>
          <p:cNvSpPr txBox="1"/>
          <p:nvPr/>
        </p:nvSpPr>
        <p:spPr>
          <a:xfrm>
            <a:off x="14653271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18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18" name="object 19918"/>
          <p:cNvSpPr txBox="1"/>
          <p:nvPr/>
        </p:nvSpPr>
        <p:spPr>
          <a:xfrm>
            <a:off x="15498717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19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19" name="object 19919"/>
          <p:cNvSpPr txBox="1"/>
          <p:nvPr/>
        </p:nvSpPr>
        <p:spPr>
          <a:xfrm>
            <a:off x="16338435" y="14037377"/>
            <a:ext cx="10858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20" name="object 19920"/>
          <p:cNvSpPr txBox="1"/>
          <p:nvPr/>
        </p:nvSpPr>
        <p:spPr>
          <a:xfrm>
            <a:off x="17189609" y="14037377"/>
            <a:ext cx="9652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110" dirty="0">
                <a:latin typeface="Arial"/>
                <a:cs typeface="Arial"/>
              </a:rPr>
              <a:t>21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21" name="object 19921"/>
          <p:cNvSpPr txBox="1"/>
          <p:nvPr/>
        </p:nvSpPr>
        <p:spPr>
          <a:xfrm>
            <a:off x="18029327" y="14037377"/>
            <a:ext cx="10858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22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22" name="object 19922"/>
          <p:cNvSpPr txBox="1"/>
          <p:nvPr/>
        </p:nvSpPr>
        <p:spPr>
          <a:xfrm>
            <a:off x="18874773" y="14037377"/>
            <a:ext cx="10858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65" dirty="0">
                <a:latin typeface="Arial"/>
                <a:cs typeface="Arial"/>
              </a:rPr>
              <a:t>23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23" name="object 19923"/>
          <p:cNvSpPr txBox="1"/>
          <p:nvPr/>
        </p:nvSpPr>
        <p:spPr>
          <a:xfrm>
            <a:off x="19717356" y="14037377"/>
            <a:ext cx="11430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95"/>
              </a:lnSpc>
            </a:pPr>
            <a:r>
              <a:rPr sz="700" spc="-40" dirty="0"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</TotalTime>
  <Words>12968</Words>
  <Application>Microsoft Office PowerPoint</Application>
  <PresentationFormat>Aangepast</PresentationFormat>
  <Paragraphs>6932</Paragraphs>
  <Slides>3</Slides>
  <Notes>3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5</vt:i4>
      </vt:variant>
      <vt:variant>
        <vt:lpstr>Thema</vt:lpstr>
      </vt:variant>
      <vt:variant>
        <vt:i4>1</vt:i4>
      </vt:variant>
      <vt:variant>
        <vt:lpstr>Diatitels</vt:lpstr>
      </vt:variant>
      <vt:variant>
        <vt:i4>3</vt:i4>
      </vt:variant>
    </vt:vector>
  </HeadingPairs>
  <TitlesOfParts>
    <vt:vector size="9" baseType="lpstr">
      <vt:lpstr>Arial</vt:lpstr>
      <vt:lpstr>Calibri</vt:lpstr>
      <vt:lpstr>Segoe UI</vt:lpstr>
      <vt:lpstr>Symbol</vt:lpstr>
      <vt:lpstr>Times New Roman</vt:lpstr>
      <vt:lpstr>Office Theme</vt:lpstr>
      <vt:lpstr>PowerPoint-presentatie</vt:lpstr>
      <vt:lpstr>PowerPoint-presentatie</vt:lpstr>
      <vt:lpstr>PowerPoint-presentatie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BKING-CIVIL3D_2019_template</dc:title>
  <dc:creator>BK Ingenieurs Holding B.V.</dc:creator>
  <cp:lastModifiedBy>Marina van der Linden</cp:lastModifiedBy>
  <cp:revision>2</cp:revision>
  <dcterms:created xsi:type="dcterms:W3CDTF">2020-11-19T11:18:55Z</dcterms:created>
  <dcterms:modified xsi:type="dcterms:W3CDTF">2020-11-19T10:25:45Z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2020-10-07T00:00:00Z</vt:filetime>
  </property>
  <property fmtid="{D5CDD505-2E9C-101B-9397-08002B2CF9AE}" pid="3" name="Creator">
    <vt:lpwstr>AutoCAD 2019 - English 2019 (23.0s (LMS Tech))</vt:lpwstr>
  </property>
  <property fmtid="{D5CDD505-2E9C-101B-9397-08002B2CF9AE}" pid="4" name="LastSaved">
    <vt:filetime>2020-11-19T00:00:00Z</vt:filetime>
  </property>
</Properties>
</file>